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306" r:id="rId4"/>
    <p:sldId id="307" r:id="rId5"/>
    <p:sldId id="309" r:id="rId6"/>
    <p:sldId id="272" r:id="rId7"/>
    <p:sldId id="302" r:id="rId8"/>
    <p:sldId id="314" r:id="rId9"/>
    <p:sldId id="315" r:id="rId10"/>
    <p:sldId id="303" r:id="rId11"/>
    <p:sldId id="299" r:id="rId12"/>
    <p:sldId id="297" r:id="rId13"/>
    <p:sldId id="316" r:id="rId14"/>
    <p:sldId id="300" r:id="rId15"/>
    <p:sldId id="301" r:id="rId16"/>
    <p:sldId id="298" r:id="rId17"/>
    <p:sldId id="304" r:id="rId18"/>
    <p:sldId id="281" r:id="rId19"/>
    <p:sldId id="283" r:id="rId20"/>
    <p:sldId id="305" r:id="rId21"/>
    <p:sldId id="284" r:id="rId22"/>
    <p:sldId id="285" r:id="rId23"/>
    <p:sldId id="275" r:id="rId24"/>
    <p:sldId id="286" r:id="rId25"/>
    <p:sldId id="287" r:id="rId26"/>
    <p:sldId id="289" r:id="rId27"/>
    <p:sldId id="288" r:id="rId28"/>
    <p:sldId id="290" r:id="rId29"/>
    <p:sldId id="291" r:id="rId30"/>
    <p:sldId id="295" r:id="rId31"/>
    <p:sldId id="312" r:id="rId32"/>
    <p:sldId id="313" r:id="rId33"/>
    <p:sldId id="310" r:id="rId34"/>
    <p:sldId id="311" r:id="rId35"/>
    <p:sldId id="264" r:id="rId36"/>
    <p:sldId id="308" r:id="rId37"/>
    <p:sldId id="261" r:id="rId38"/>
    <p:sldId id="262" r:id="rId39"/>
    <p:sldId id="263" r:id="rId40"/>
    <p:sldId id="265" r:id="rId41"/>
    <p:sldId id="266" r:id="rId42"/>
    <p:sldId id="259" r:id="rId43"/>
    <p:sldId id="268" r:id="rId44"/>
    <p:sldId id="267" r:id="rId45"/>
    <p:sldId id="260" r:id="rId46"/>
    <p:sldId id="31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10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24AE36-A80E-4D86-8BDD-961229AF4939}" v="1" dt="2024-12-09T04:50:31.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1" autoAdjust="0"/>
    <p:restoredTop sz="94660"/>
  </p:normalViewPr>
  <p:slideViewPr>
    <p:cSldViewPr snapToGrid="0">
      <p:cViewPr varScale="1">
        <p:scale>
          <a:sx n="82" d="100"/>
          <a:sy n="82" d="100"/>
        </p:scale>
        <p:origin x="1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6565-0AB4-4B6E-897D-2298974264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421860-BEF3-4733-A6F9-1BF9405E5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E52F6-E14C-4E8E-908E-D58F2E83D7C0}"/>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F42218C9-44CE-403C-A5E3-CE1B28404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B3FBA-4D45-477C-8C61-50CDE2C2AC20}"/>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487524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7F5C-8EAB-4C32-B998-27820F03EA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3570C3-165E-4C7B-B1BC-C4FFF7871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019EC5-813A-4A70-9E60-1CE1D9CACD56}"/>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8E0C9DC4-EDDD-46F7-AB91-038ABF241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83D27F-6ECA-4BFC-8669-F6092436997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01316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9E12-327E-461B-9250-8404402A12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0D1F5-7E48-46D8-AD6B-1599E8AE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96F3C1-55A2-4A31-9E57-58EF32709577}"/>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E7BC9281-0547-4EA2-B28C-3763AFC4F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11E1B-382F-4F29-A63F-C5179976766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330481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1B082-61F1-4263-9B60-69B1D1BD5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35B7E1-3939-4AF4-8A85-3DE76124C4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5C4CAE-DCBC-4C8E-BA15-B7EFBF5ED8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FF7303-DDC7-413F-9963-B8614E79FD9D}"/>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6" name="Footer Placeholder 5">
            <a:extLst>
              <a:ext uri="{FF2B5EF4-FFF2-40B4-BE49-F238E27FC236}">
                <a16:creationId xmlns:a16="http://schemas.microsoft.com/office/drawing/2014/main" id="{BEA34DC1-6C38-409B-83EC-7BC90B3CC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813A4-4E2E-46D1-8E12-4108C0063DBA}"/>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918400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DA67-EB85-4EBC-AB76-C8C152715F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4923F7-197D-41AC-83F1-C46829351B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B60E91-FA3A-460D-940F-249C9DFC12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873BB3-0978-4A1E-B8EB-BA87FD8BDF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5E4755-5179-4FFA-B34A-DF0AE14A32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DF627-48A9-48B5-9A00-F23F70C20EB6}"/>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8" name="Footer Placeholder 7">
            <a:extLst>
              <a:ext uri="{FF2B5EF4-FFF2-40B4-BE49-F238E27FC236}">
                <a16:creationId xmlns:a16="http://schemas.microsoft.com/office/drawing/2014/main" id="{F9772822-ED80-45FD-80C0-554D7DD16C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EC4CEC-DE9F-4EA4-9A9F-6E8631A3A7ED}"/>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293622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2501-6E25-4FA2-A48C-62A10980B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1A6D6A-5AB7-43F9-9FA4-1E3306D81D11}"/>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4" name="Footer Placeholder 3">
            <a:extLst>
              <a:ext uri="{FF2B5EF4-FFF2-40B4-BE49-F238E27FC236}">
                <a16:creationId xmlns:a16="http://schemas.microsoft.com/office/drawing/2014/main" id="{67D435BA-B6F2-4ED1-B1C3-FE966C2D59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D68C6A-93DA-4724-9E1B-60B8970E4352}"/>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461777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09C93-836F-49E8-97FA-1F14EEDCA70D}"/>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3" name="Footer Placeholder 2">
            <a:extLst>
              <a:ext uri="{FF2B5EF4-FFF2-40B4-BE49-F238E27FC236}">
                <a16:creationId xmlns:a16="http://schemas.microsoft.com/office/drawing/2014/main" id="{65008503-CF11-48E7-9EAE-663BD24E89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B2A9CA-20F6-41BE-BDE5-E1FD81319FF1}"/>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3642246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BA15-7572-4AA2-A34A-322C49C88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098059-6E5C-4C78-8D73-93B486191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577D3C-37B1-4185-9060-ED22E72822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C98E94-CB99-4A55-8D7D-9860E61AEC63}"/>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6" name="Footer Placeholder 5">
            <a:extLst>
              <a:ext uri="{FF2B5EF4-FFF2-40B4-BE49-F238E27FC236}">
                <a16:creationId xmlns:a16="http://schemas.microsoft.com/office/drawing/2014/main" id="{7E228313-244C-4C18-AF92-DD4EDC7D2C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BF6AB-017C-4AB2-A612-AF483F3993CF}"/>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1638998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7101-11E9-48EB-AAFC-3D499ED350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748F40-A6FE-4570-ADAF-94D5E57001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DB0F4-6F82-4DD2-90B5-11091B5C3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0C2346-4802-410C-8B94-C51A6201E698}"/>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6" name="Footer Placeholder 5">
            <a:extLst>
              <a:ext uri="{FF2B5EF4-FFF2-40B4-BE49-F238E27FC236}">
                <a16:creationId xmlns:a16="http://schemas.microsoft.com/office/drawing/2014/main" id="{F3BDB5CF-CF37-40D9-A41D-85502630D5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7401CF-647A-4D1C-972A-03D4EE009B4C}"/>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9505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4566-FFB9-4AF3-A3CA-B238ADC4E8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3B3226-8045-4DE3-B0C5-FBAEAAC076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FF172-8B91-43C7-BCF4-1EF21A81F52D}"/>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1B403E69-24B4-4B36-80FB-8DBCA7D96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8CC4CB-E723-46D5-8A59-41DE5544E5F6}"/>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903867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A048FF-29BF-449A-ADC9-32FEE63338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50CC07-604C-45C2-BB80-E4D24B3B47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04CDF-C464-4EBF-B731-513F80FBC756}"/>
              </a:ext>
            </a:extLst>
          </p:cNvPr>
          <p:cNvSpPr>
            <a:spLocks noGrp="1"/>
          </p:cNvSpPr>
          <p:nvPr>
            <p:ph type="dt" sz="half" idx="10"/>
          </p:nvPr>
        </p:nvSpPr>
        <p:spPr/>
        <p:txBody>
          <a:body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0F6860BA-3A29-42CF-A1AE-F1C9EF108F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83F0-C872-4F63-915E-8CAA640A0D37}"/>
              </a:ext>
            </a:extLst>
          </p:cNvPr>
          <p:cNvSpPr>
            <a:spLocks noGrp="1"/>
          </p:cNvSpPr>
          <p:nvPr>
            <p:ph type="sldNum" sz="quarter" idx="12"/>
          </p:nvPr>
        </p:nvSpPr>
        <p:spPr/>
        <p:txBody>
          <a:bodyPr/>
          <a:lstStyle/>
          <a:p>
            <a:fld id="{DD1E7F11-BB42-4745-8063-42F5222425FE}" type="slidenum">
              <a:rPr lang="en-US" smtClean="0"/>
              <a:t>‹#›</a:t>
            </a:fld>
            <a:endParaRPr lang="en-US"/>
          </a:p>
        </p:txBody>
      </p:sp>
    </p:spTree>
    <p:extLst>
      <p:ext uri="{BB962C8B-B14F-4D97-AF65-F5344CB8AC3E}">
        <p14:creationId xmlns:p14="http://schemas.microsoft.com/office/powerpoint/2010/main" val="2866385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9F5B5A-7525-4711-9BA8-6B62712CE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60212D-5FA7-4475-A5B3-11B57BDE0D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231CF6-38B1-47CC-8278-9092ABC912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D9F419-6491-431A-9B31-79364C97DEAE}" type="datetimeFigureOut">
              <a:rPr lang="en-US" smtClean="0"/>
              <a:t>12/8/2024</a:t>
            </a:fld>
            <a:endParaRPr lang="en-US"/>
          </a:p>
        </p:txBody>
      </p:sp>
      <p:sp>
        <p:nvSpPr>
          <p:cNvPr id="5" name="Footer Placeholder 4">
            <a:extLst>
              <a:ext uri="{FF2B5EF4-FFF2-40B4-BE49-F238E27FC236}">
                <a16:creationId xmlns:a16="http://schemas.microsoft.com/office/drawing/2014/main" id="{852FDA11-AE62-4917-811A-83559598F7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3287B9-CB62-477B-B290-9764E51D83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E7F11-BB42-4745-8063-42F5222425FE}" type="slidenum">
              <a:rPr lang="en-US" smtClean="0"/>
              <a:t>‹#›</a:t>
            </a:fld>
            <a:endParaRPr lang="en-US"/>
          </a:p>
        </p:txBody>
      </p:sp>
    </p:spTree>
    <p:extLst>
      <p:ext uri="{BB962C8B-B14F-4D97-AF65-F5344CB8AC3E}">
        <p14:creationId xmlns:p14="http://schemas.microsoft.com/office/powerpoint/2010/main" val="3112397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ideo" Target="https://www.youtube.com/embed/s_x3dnHLg3Q?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2.jpg"/><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video" Target="https://www.youtube.com/embed/Bopa6jHReqk?feature=oembed" TargetMode="Externa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2.gif"/></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video" Target="https://www.youtube.com/embed/zWTGe8I1-_E?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1.jp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12.gif"/></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xml"/><Relationship Id="rId5" Type="http://schemas.openxmlformats.org/officeDocument/2006/relationships/image" Target="../media/image38.gif"/><Relationship Id="rId4" Type="http://schemas.openxmlformats.org/officeDocument/2006/relationships/image" Target="../media/image37.gif"/></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1.xml"/><Relationship Id="rId5" Type="http://schemas.openxmlformats.org/officeDocument/2006/relationships/image" Target="../media/image44.jpg"/><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6.xml"/><Relationship Id="rId1" Type="http://schemas.openxmlformats.org/officeDocument/2006/relationships/video" Target="https://www.youtube.com/embed/pLB2UeXvvpQ?feature=oembed"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ideo" Target="https://www.youtube.com/embed/s_x3dnHLg3Q?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RgEtIgPGvuI?feature=oembed" TargetMode="External"/><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6.xml"/><Relationship Id="rId1" Type="http://schemas.openxmlformats.org/officeDocument/2006/relationships/video" Target="https://www.youtube.com/embed/pLB2UeXvvpQ?feature=oembed"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learnreligions.com/what-is-forgiveness-700640" TargetMode="External"/><Relationship Id="rId2" Type="http://schemas.openxmlformats.org/officeDocument/2006/relationships/image" Target="../media/image56.jpg"/><Relationship Id="rId1" Type="http://schemas.openxmlformats.org/officeDocument/2006/relationships/slideLayout" Target="../slideLayouts/slideLayout8.xml"/><Relationship Id="rId5" Type="http://schemas.openxmlformats.org/officeDocument/2006/relationships/image" Target="../media/image2.jpg"/><Relationship Id="rId4" Type="http://schemas.openxmlformats.org/officeDocument/2006/relationships/hyperlink" Target="https://www.learnreligions.com/thanksgiving-bible-verses-70148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h09Hanq5vg?feature=oembed" TargetMode="External"/><Relationship Id="rId4" Type="http://schemas.openxmlformats.org/officeDocument/2006/relationships/image" Target="../media/image57.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X05FnYbugIs?feature=oembed" TargetMode="External"/><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7cYIMZa1QmU?feature=oembed" TargetMode="External"/><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XTHDKxOL9cg?feature=oembed" TargetMode="External"/><Relationship Id="rId4"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zPA0EhS-iPE?feature=oembed" TargetMode="External"/><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6.xml"/><Relationship Id="rId1" Type="http://schemas.openxmlformats.org/officeDocument/2006/relationships/video" Target="https://www.youtube.com/embed/YeSdQmO51Ps?feature=oembed" TargetMode="External"/><Relationship Id="rId4" Type="http://schemas.openxmlformats.org/officeDocument/2006/relationships/image" Target="../media/image63.jpeg"/></Relationships>
</file>

<file path=ppt/slides/_rels/slide4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64.jp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6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1524000" y="2222505"/>
            <a:ext cx="9144000" cy="1287457"/>
          </a:xfrm>
          <a:noFill/>
          <a:ln>
            <a:noFill/>
          </a:ln>
        </p:spPr>
        <p:style>
          <a:lnRef idx="0">
            <a:scrgbClr r="0" g="0" b="0"/>
          </a:lnRef>
          <a:fillRef idx="0">
            <a:scrgbClr r="0" g="0" b="0"/>
          </a:fillRef>
          <a:effectRef idx="0">
            <a:scrgbClr r="0" g="0" b="0"/>
          </a:effectRef>
          <a:fontRef idx="minor">
            <a:schemeClr val="accent1"/>
          </a:fontRef>
        </p:style>
        <p:txBody>
          <a:bodyPr/>
          <a:lstStyle/>
          <a:p>
            <a:r>
              <a:rPr 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Zechariah &amp; Elizabeth</a:t>
            </a:r>
          </a:p>
        </p:txBody>
      </p:sp>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noFill/>
          <a:ln>
            <a:noFill/>
          </a:ln>
        </p:spPr>
        <p:style>
          <a:lnRef idx="0">
            <a:scrgbClr r="0" g="0" b="0"/>
          </a:lnRef>
          <a:fillRef idx="0">
            <a:scrgbClr r="0" g="0" b="0"/>
          </a:fillRef>
          <a:effectRef idx="0">
            <a:scrgbClr r="0" g="0" b="0"/>
          </a:effectRef>
          <a:fontRef idx="minor">
            <a:schemeClr val="accent1"/>
          </a:fontRef>
        </p:style>
        <p:txBody>
          <a:bodyPr/>
          <a:lstStyle/>
          <a:p>
            <a:r>
              <a:rPr 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Prayer is Answered</a:t>
            </a:r>
          </a:p>
          <a:p>
            <a:r>
              <a:rPr 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John the Baptist is Born</a:t>
            </a:r>
          </a:p>
          <a:p>
            <a:r>
              <a:rPr 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Promised Messiah is Coming!</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Tree>
    <p:extLst>
      <p:ext uri="{BB962C8B-B14F-4D97-AF65-F5344CB8AC3E}">
        <p14:creationId xmlns:p14="http://schemas.microsoft.com/office/powerpoint/2010/main" val="23892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C39CDE6A-F169-429D-A32A-5DE273805155}"/>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sp>
        <p:nvSpPr>
          <p:cNvPr id="2" name="Rectangle 1">
            <a:extLst>
              <a:ext uri="{FF2B5EF4-FFF2-40B4-BE49-F238E27FC236}">
                <a16:creationId xmlns:a16="http://schemas.microsoft.com/office/drawing/2014/main" id="{4937E627-8EB8-483E-92B5-D849CBDE8854}"/>
              </a:ext>
            </a:extLst>
          </p:cNvPr>
          <p:cNvSpPr/>
          <p:nvPr/>
        </p:nvSpPr>
        <p:spPr>
          <a:xfrm>
            <a:off x="3873885" y="2355095"/>
            <a:ext cx="4444230" cy="341632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Object Lesson</a:t>
            </a:r>
          </a:p>
          <a:p>
            <a:pPr algn="ct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Do you believe</a:t>
            </a:r>
          </a:p>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This or that</a:t>
            </a:r>
          </a:p>
        </p:txBody>
      </p:sp>
    </p:spTree>
    <p:extLst>
      <p:ext uri="{BB962C8B-B14F-4D97-AF65-F5344CB8AC3E}">
        <p14:creationId xmlns:p14="http://schemas.microsoft.com/office/powerpoint/2010/main" val="2972443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74AC-871E-3325-CB1F-CDF141A1437D}"/>
              </a:ext>
            </a:extLst>
          </p:cNvPr>
          <p:cNvSpPr>
            <a:spLocks noGrp="1"/>
          </p:cNvSpPr>
          <p:nvPr>
            <p:ph type="title"/>
          </p:nvPr>
        </p:nvSpPr>
        <p:spPr>
          <a:xfrm>
            <a:off x="831850" y="768350"/>
            <a:ext cx="10515600" cy="2852737"/>
          </a:xfrm>
        </p:spPr>
        <p:txBody>
          <a:bodyPr>
            <a:normAutofit fontScale="90000"/>
          </a:bodyPr>
          <a:lstStyle/>
          <a:p>
            <a:r>
              <a:rPr lang="en-US" dirty="0">
                <a:solidFill>
                  <a:schemeClr val="accent4">
                    <a:lumMod val="40000"/>
                    <a:lumOff val="60000"/>
                  </a:schemeClr>
                </a:solidFill>
              </a:rPr>
              <a:t>But these are written that you may believe that Jesus is the Messiah,          the Son of God, and that by believing you may have life in His name.</a:t>
            </a:r>
          </a:p>
        </p:txBody>
      </p:sp>
      <p:sp>
        <p:nvSpPr>
          <p:cNvPr id="3" name="Text Placeholder 2">
            <a:extLst>
              <a:ext uri="{FF2B5EF4-FFF2-40B4-BE49-F238E27FC236}">
                <a16:creationId xmlns:a16="http://schemas.microsoft.com/office/drawing/2014/main" id="{5588D517-6E87-01D6-B092-C9C999E8210A}"/>
              </a:ext>
            </a:extLst>
          </p:cNvPr>
          <p:cNvSpPr>
            <a:spLocks noGrp="1"/>
          </p:cNvSpPr>
          <p:nvPr>
            <p:ph type="body" idx="1"/>
          </p:nvPr>
        </p:nvSpPr>
        <p:spPr>
          <a:xfrm>
            <a:off x="831850" y="3880015"/>
            <a:ext cx="10515600" cy="1500187"/>
          </a:xfrm>
        </p:spPr>
        <p:txBody>
          <a:bodyPr>
            <a:normAutofit/>
          </a:bodyPr>
          <a:lstStyle/>
          <a:p>
            <a:r>
              <a:rPr lang="en-US" sz="3600" dirty="0"/>
              <a:t>John 20:31</a:t>
            </a:r>
          </a:p>
        </p:txBody>
      </p:sp>
      <p:pic>
        <p:nvPicPr>
          <p:cNvPr id="5" name="Picture 4" descr="Logo&#10;&#10;Description automatically generated">
            <a:extLst>
              <a:ext uri="{FF2B5EF4-FFF2-40B4-BE49-F238E27FC236}">
                <a16:creationId xmlns:a16="http://schemas.microsoft.com/office/drawing/2014/main" id="{0547DD7C-1897-4497-3C95-D7DF4680F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0422" y="4013993"/>
            <a:ext cx="3080730" cy="2268537"/>
          </a:xfrm>
          <a:prstGeom prst="rect">
            <a:avLst/>
          </a:prstGeom>
        </p:spPr>
      </p:pic>
    </p:spTree>
    <p:extLst>
      <p:ext uri="{BB962C8B-B14F-4D97-AF65-F5344CB8AC3E}">
        <p14:creationId xmlns:p14="http://schemas.microsoft.com/office/powerpoint/2010/main" val="3467099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74AC-871E-3325-CB1F-CDF141A1437D}"/>
              </a:ext>
            </a:extLst>
          </p:cNvPr>
          <p:cNvSpPr>
            <a:spLocks noGrp="1"/>
          </p:cNvSpPr>
          <p:nvPr>
            <p:ph type="title"/>
          </p:nvPr>
        </p:nvSpPr>
        <p:spPr>
          <a:xfrm>
            <a:off x="831850" y="768350"/>
            <a:ext cx="11039302" cy="2852737"/>
          </a:xfrm>
        </p:spPr>
        <p:txBody>
          <a:bodyPr>
            <a:normAutofit fontScale="90000"/>
          </a:bodyPr>
          <a:lstStyle/>
          <a:p>
            <a:r>
              <a:rPr lang="en-US" dirty="0">
                <a:solidFill>
                  <a:schemeClr val="accent4">
                    <a:lumMod val="40000"/>
                    <a:lumOff val="60000"/>
                  </a:schemeClr>
                </a:solidFill>
              </a:rPr>
              <a:t>Jesus said, </a:t>
            </a:r>
            <a:br>
              <a:rPr lang="en-US" dirty="0">
                <a:solidFill>
                  <a:schemeClr val="accent4">
                    <a:lumMod val="40000"/>
                    <a:lumOff val="60000"/>
                  </a:schemeClr>
                </a:solidFill>
              </a:rPr>
            </a:br>
            <a:r>
              <a:rPr lang="en-US" dirty="0">
                <a:solidFill>
                  <a:schemeClr val="accent4">
                    <a:lumMod val="40000"/>
                    <a:lumOff val="60000"/>
                  </a:schemeClr>
                </a:solidFill>
              </a:rPr>
              <a:t>“Do not let your hearts be troubled. You believe in God; believe also in me.</a:t>
            </a:r>
          </a:p>
        </p:txBody>
      </p:sp>
      <p:sp>
        <p:nvSpPr>
          <p:cNvPr id="3" name="Text Placeholder 2">
            <a:extLst>
              <a:ext uri="{FF2B5EF4-FFF2-40B4-BE49-F238E27FC236}">
                <a16:creationId xmlns:a16="http://schemas.microsoft.com/office/drawing/2014/main" id="{5588D517-6E87-01D6-B092-C9C999E8210A}"/>
              </a:ext>
            </a:extLst>
          </p:cNvPr>
          <p:cNvSpPr>
            <a:spLocks noGrp="1"/>
          </p:cNvSpPr>
          <p:nvPr>
            <p:ph type="body" idx="1"/>
          </p:nvPr>
        </p:nvSpPr>
        <p:spPr>
          <a:xfrm>
            <a:off x="831850" y="3880015"/>
            <a:ext cx="10515600" cy="1500187"/>
          </a:xfrm>
        </p:spPr>
        <p:txBody>
          <a:bodyPr>
            <a:normAutofit/>
          </a:bodyPr>
          <a:lstStyle/>
          <a:p>
            <a:r>
              <a:rPr lang="en-US" sz="3600" dirty="0"/>
              <a:t>John 14:1</a:t>
            </a:r>
          </a:p>
        </p:txBody>
      </p:sp>
      <p:pic>
        <p:nvPicPr>
          <p:cNvPr id="5" name="Picture 4" descr="Logo&#10;&#10;Description automatically generated">
            <a:extLst>
              <a:ext uri="{FF2B5EF4-FFF2-40B4-BE49-F238E27FC236}">
                <a16:creationId xmlns:a16="http://schemas.microsoft.com/office/drawing/2014/main" id="{0547DD7C-1897-4497-3C95-D7DF4680F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0422" y="4013993"/>
            <a:ext cx="3080730" cy="2268537"/>
          </a:xfrm>
          <a:prstGeom prst="rect">
            <a:avLst/>
          </a:prstGeom>
        </p:spPr>
      </p:pic>
    </p:spTree>
    <p:extLst>
      <p:ext uri="{BB962C8B-B14F-4D97-AF65-F5344CB8AC3E}">
        <p14:creationId xmlns:p14="http://schemas.microsoft.com/office/powerpoint/2010/main" val="1139758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6CB4-239F-DD46-168D-01CD7EB683D6}"/>
              </a:ext>
            </a:extLst>
          </p:cNvPr>
          <p:cNvSpPr>
            <a:spLocks noGrp="1"/>
          </p:cNvSpPr>
          <p:nvPr>
            <p:ph type="title"/>
          </p:nvPr>
        </p:nvSpPr>
        <p:spPr>
          <a:xfrm rot="16200000">
            <a:off x="-1857703" y="2477704"/>
            <a:ext cx="5531069" cy="1325563"/>
          </a:xfrm>
        </p:spPr>
        <p:txBody>
          <a:bodyPr/>
          <a:lstStyle/>
          <a:p>
            <a:pPr algn="ctr"/>
            <a:r>
              <a:rPr lang="en-US" dirty="0">
                <a:solidFill>
                  <a:schemeClr val="accent4">
                    <a:lumMod val="40000"/>
                    <a:lumOff val="60000"/>
                  </a:schemeClr>
                </a:solidFill>
              </a:rPr>
              <a:t>I Believe in Jesus</a:t>
            </a:r>
            <a:br>
              <a:rPr lang="en-US" dirty="0">
                <a:solidFill>
                  <a:schemeClr val="accent4">
                    <a:lumMod val="40000"/>
                    <a:lumOff val="60000"/>
                  </a:schemeClr>
                </a:solidFill>
              </a:rPr>
            </a:br>
            <a:endParaRPr lang="en-US" dirty="0">
              <a:solidFill>
                <a:schemeClr val="accent4">
                  <a:lumMod val="40000"/>
                  <a:lumOff val="60000"/>
                </a:schemeClr>
              </a:solidFill>
            </a:endParaRPr>
          </a:p>
        </p:txBody>
      </p:sp>
      <p:pic>
        <p:nvPicPr>
          <p:cNvPr id="3" name="Online Media 2" title="I Believe - Song Video">
            <a:hlinkClick r:id="" action="ppaction://media"/>
            <a:extLst>
              <a:ext uri="{FF2B5EF4-FFF2-40B4-BE49-F238E27FC236}">
                <a16:creationId xmlns:a16="http://schemas.microsoft.com/office/drawing/2014/main" id="{C5B61012-C53E-32B6-F829-FA7397B58BED}"/>
              </a:ext>
            </a:extLst>
          </p:cNvPr>
          <p:cNvPicPr>
            <a:picLocks noRot="1" noChangeAspect="1"/>
          </p:cNvPicPr>
          <p:nvPr>
            <a:videoFile r:link="rId1"/>
          </p:nvPr>
        </p:nvPicPr>
        <p:blipFill>
          <a:blip r:embed="rId3"/>
          <a:stretch>
            <a:fillRect/>
          </a:stretch>
        </p:blipFill>
        <p:spPr>
          <a:xfrm>
            <a:off x="1570614" y="374950"/>
            <a:ext cx="9897035" cy="5591826"/>
          </a:xfrm>
          <a:prstGeom prst="rect">
            <a:avLst/>
          </a:prstGeom>
        </p:spPr>
      </p:pic>
    </p:spTree>
    <p:extLst>
      <p:ext uri="{BB962C8B-B14F-4D97-AF65-F5344CB8AC3E}">
        <p14:creationId xmlns:p14="http://schemas.microsoft.com/office/powerpoint/2010/main" val="174561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215597"/>
            <a:ext cx="5296738" cy="3548643"/>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10000"/>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1" dirty="0"/>
              <a:t>Luke Writes an Orderly Report</a:t>
            </a:r>
          </a:p>
          <a:p>
            <a:pPr marL="0" indent="0">
              <a:buNone/>
            </a:pPr>
            <a:r>
              <a:rPr lang="en-US" sz="2400" dirty="0"/>
              <a:t>1 Many people have attempted to write about the things that have taken place among us. </a:t>
            </a:r>
            <a:r>
              <a:rPr lang="en-US" sz="2400" baseline="30000" dirty="0"/>
              <a:t>2 </a:t>
            </a:r>
            <a:r>
              <a:rPr lang="en-US" sz="2400" dirty="0"/>
              <a:t>Reports of these things were handed down to us. There were people who saw these things for themselves from the beginning. They saw them and then passed the word on. </a:t>
            </a:r>
            <a:r>
              <a:rPr lang="en-US" sz="2400" baseline="30000" dirty="0"/>
              <a:t>3 </a:t>
            </a:r>
            <a:r>
              <a:rPr lang="en-US" sz="2400" dirty="0"/>
              <a:t>With this in mind, I myself have carefully looked into everything from the beginning. So I also decided to write down an orderly report of exactly what happened. I am doing this for you, most excellent Theophilus. </a:t>
            </a:r>
            <a:r>
              <a:rPr lang="en-US" sz="2400" baseline="30000" dirty="0"/>
              <a:t>4</a:t>
            </a:r>
            <a:r>
              <a:rPr lang="en-US" sz="2400" b="1" u="sng" baseline="30000" dirty="0"/>
              <a:t> </a:t>
            </a:r>
            <a:r>
              <a:rPr lang="en-US" sz="2400" b="1" u="sng" dirty="0"/>
              <a:t>I want you to know that the things you have been taught are true.</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0" y="126602"/>
            <a:ext cx="12039912" cy="661228"/>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tx1"/>
                </a:solidFill>
                <a:effectLst>
                  <a:outerShdw blurRad="38100" dist="19050" dir="2700000" algn="tl" rotWithShape="0">
                    <a:schemeClr val="dk1">
                      <a:alpha val="40000"/>
                    </a:schemeClr>
                  </a:outerShdw>
                </a:effectLst>
              </a:rPr>
              <a:t>Find Luke 1</a:t>
            </a:r>
          </a:p>
        </p:txBody>
      </p:sp>
      <p:pic>
        <p:nvPicPr>
          <p:cNvPr id="20" name="Picture 19" descr="A picture containing indoor&#10;&#10;Description automatically generated">
            <a:extLst>
              <a:ext uri="{FF2B5EF4-FFF2-40B4-BE49-F238E27FC236}">
                <a16:creationId xmlns:a16="http://schemas.microsoft.com/office/drawing/2014/main" id="{341CAB5F-FAAB-456E-A6DB-4CB51A403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965" y="2257523"/>
            <a:ext cx="6337947" cy="3565095"/>
          </a:xfrm>
          <a:prstGeom prst="rect">
            <a:avLst/>
          </a:prstGeom>
        </p:spPr>
      </p:pic>
    </p:spTree>
    <p:extLst>
      <p:ext uri="{BB962C8B-B14F-4D97-AF65-F5344CB8AC3E}">
        <p14:creationId xmlns:p14="http://schemas.microsoft.com/office/powerpoint/2010/main" val="3282183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515448"/>
            <a:ext cx="3681040" cy="324879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I need your help to act out our story today.  </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Who </a:t>
            </a:r>
            <a:r>
              <a:rPr lang="en-US" b="1" dirty="0" err="1">
                <a:ln/>
                <a:solidFill>
                  <a:schemeClr val="accent5">
                    <a:lumMod val="20000"/>
                    <a:lumOff val="80000"/>
                  </a:schemeClr>
                </a:solidFill>
                <a:effectLst>
                  <a:innerShdw blurRad="63500" dist="50800" dir="8100000">
                    <a:schemeClr val="accent5">
                      <a:lumMod val="20000"/>
                      <a:lumOff val="80000"/>
                      <a:alpha val="50000"/>
                    </a:schemeClr>
                  </a:innerShdw>
                </a:effectLst>
              </a:rPr>
              <a:t>woud</a:t>
            </a:r>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 you like to be?</a:t>
            </a:r>
          </a:p>
          <a:p>
            <a:pPr marL="342900" indent="-342900" algn="l">
              <a:buFont typeface="Wingdings" panose="05000000000000000000" pitchFamily="2" charset="2"/>
              <a:buChar char="Ø"/>
            </a:pPr>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Zechariah</a:t>
            </a:r>
          </a:p>
          <a:p>
            <a:pPr marL="342900" indent="-342900" algn="l">
              <a:buFont typeface="Wingdings" panose="05000000000000000000" pitchFamily="2" charset="2"/>
              <a:buChar char="Ø"/>
            </a:pPr>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Elizabeth</a:t>
            </a:r>
          </a:p>
          <a:p>
            <a:pPr marL="342900" indent="-342900" algn="l">
              <a:buFont typeface="Wingdings" panose="05000000000000000000" pitchFamily="2" charset="2"/>
              <a:buChar char="Ø"/>
            </a:pPr>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Angel</a:t>
            </a:r>
          </a:p>
          <a:p>
            <a:pPr marL="342900" indent="-342900" algn="l">
              <a:buFont typeface="Wingdings" panose="05000000000000000000" pitchFamily="2" charset="2"/>
              <a:buChar char="Ø"/>
            </a:pPr>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Worshipers/Friends</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16282" y="43704"/>
            <a:ext cx="12175717" cy="576227"/>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tx1"/>
                </a:solidFill>
                <a:effectLst>
                  <a:outerShdw blurRad="38100" dist="19050" dir="2700000" algn="tl" rotWithShape="0">
                    <a:schemeClr val="dk1">
                      <a:alpha val="40000"/>
                    </a:schemeClr>
                  </a:outerShdw>
                </a:effectLst>
              </a:rPr>
              <a:t>Be the Characters</a:t>
            </a:r>
          </a:p>
        </p:txBody>
      </p:sp>
      <p:sp>
        <p:nvSpPr>
          <p:cNvPr id="20" name="Speech Bubble: Rectangle 19">
            <a:extLst>
              <a:ext uri="{FF2B5EF4-FFF2-40B4-BE49-F238E27FC236}">
                <a16:creationId xmlns:a16="http://schemas.microsoft.com/office/drawing/2014/main" id="{7DC240AB-2DAA-457F-A381-76A08568303F}"/>
              </a:ext>
            </a:extLst>
          </p:cNvPr>
          <p:cNvSpPr/>
          <p:nvPr/>
        </p:nvSpPr>
        <p:spPr>
          <a:xfrm>
            <a:off x="3371213" y="1086213"/>
            <a:ext cx="2143840" cy="802987"/>
          </a:xfrm>
          <a:prstGeom prst="wedgeRectCallout">
            <a:avLst>
              <a:gd name="adj1" fmla="val -4323"/>
              <a:gd name="adj2" fmla="val 195419"/>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  I’m Zechariah.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 a priest.</a:t>
            </a:r>
          </a:p>
        </p:txBody>
      </p:sp>
      <p:sp>
        <p:nvSpPr>
          <p:cNvPr id="21" name="Speech Bubble: Rectangle 20">
            <a:extLst>
              <a:ext uri="{FF2B5EF4-FFF2-40B4-BE49-F238E27FC236}">
                <a16:creationId xmlns:a16="http://schemas.microsoft.com/office/drawing/2014/main" id="{7DC3C44D-140C-45E4-886A-4F99BA525F24}"/>
              </a:ext>
            </a:extLst>
          </p:cNvPr>
          <p:cNvSpPr/>
          <p:nvPr/>
        </p:nvSpPr>
        <p:spPr>
          <a:xfrm>
            <a:off x="7235012" y="1006109"/>
            <a:ext cx="2417107" cy="866406"/>
          </a:xfrm>
          <a:prstGeom prst="wedgeRectCallout">
            <a:avLst>
              <a:gd name="adj1" fmla="val -915"/>
              <a:gd name="adj2" fmla="val 170181"/>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  I’m Gabriel.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 an angel.</a:t>
            </a:r>
          </a:p>
        </p:txBody>
      </p:sp>
      <p:sp>
        <p:nvSpPr>
          <p:cNvPr id="22" name="Speech Bubble: Rectangle 21">
            <a:extLst>
              <a:ext uri="{FF2B5EF4-FFF2-40B4-BE49-F238E27FC236}">
                <a16:creationId xmlns:a16="http://schemas.microsoft.com/office/drawing/2014/main" id="{435ED101-CC27-49E8-B99B-E1316B082204}"/>
              </a:ext>
            </a:extLst>
          </p:cNvPr>
          <p:cNvSpPr/>
          <p:nvPr/>
        </p:nvSpPr>
        <p:spPr>
          <a:xfrm>
            <a:off x="9747035" y="1553743"/>
            <a:ext cx="2105500" cy="982967"/>
          </a:xfrm>
          <a:prstGeom prst="wedgeRectCallout">
            <a:avLst>
              <a:gd name="adj1" fmla="val 12235"/>
              <a:gd name="adj2" fmla="val 140147"/>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 We are friends.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 worship God.</a:t>
            </a:r>
          </a:p>
        </p:txBody>
      </p:sp>
      <p:pic>
        <p:nvPicPr>
          <p:cNvPr id="26" name="Picture 25" descr="A picture containing text&#10;&#10;Description automatically generated">
            <a:extLst>
              <a:ext uri="{FF2B5EF4-FFF2-40B4-BE49-F238E27FC236}">
                <a16:creationId xmlns:a16="http://schemas.microsoft.com/office/drawing/2014/main" id="{60FA5F95-8B3F-B307-ED28-26034126A01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6811" y="2444114"/>
            <a:ext cx="4150104" cy="3112578"/>
          </a:xfrm>
          <a:prstGeom prst="rect">
            <a:avLst/>
          </a:prstGeom>
        </p:spPr>
      </p:pic>
      <p:sp>
        <p:nvSpPr>
          <p:cNvPr id="4" name="Speech Bubble: Rectangle 3">
            <a:extLst>
              <a:ext uri="{FF2B5EF4-FFF2-40B4-BE49-F238E27FC236}">
                <a16:creationId xmlns:a16="http://schemas.microsoft.com/office/drawing/2014/main" id="{E864491B-D20B-4F7D-85EF-9BF76D908CC7}"/>
              </a:ext>
            </a:extLst>
          </p:cNvPr>
          <p:cNvSpPr/>
          <p:nvPr/>
        </p:nvSpPr>
        <p:spPr>
          <a:xfrm>
            <a:off x="5043250" y="1880919"/>
            <a:ext cx="2252811" cy="802985"/>
          </a:xfrm>
          <a:prstGeom prst="wedgeRectCallout">
            <a:avLst>
              <a:gd name="adj1" fmla="val -2658"/>
              <a:gd name="adj2" fmla="val 97010"/>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  I’m Elizabeth.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 Zechariah’s wife.</a:t>
            </a:r>
          </a:p>
        </p:txBody>
      </p:sp>
      <p:pic>
        <p:nvPicPr>
          <p:cNvPr id="28" name="Picture 27" descr="A picture containing text&#10;&#10;Description automatically generated">
            <a:extLst>
              <a:ext uri="{FF2B5EF4-FFF2-40B4-BE49-F238E27FC236}">
                <a16:creationId xmlns:a16="http://schemas.microsoft.com/office/drawing/2014/main" id="{96A590FB-0615-CB7D-9585-84C7BAC7A5B1}"/>
              </a:ext>
            </a:extLst>
          </p:cNvPr>
          <p:cNvPicPr>
            <a:picLocks noChangeAspect="1"/>
          </p:cNvPicPr>
          <p:nvPr/>
        </p:nvPicPr>
        <p:blipFill rotWithShape="1">
          <a:blip r:embed="rId4">
            <a:extLst>
              <a:ext uri="{28A0092B-C50C-407E-A947-70E740481C1C}">
                <a14:useLocalDpi xmlns:a14="http://schemas.microsoft.com/office/drawing/2010/main" val="0"/>
              </a:ext>
            </a:extLst>
          </a:blip>
          <a:srcRect r="42564"/>
          <a:stretch/>
        </p:blipFill>
        <p:spPr>
          <a:xfrm>
            <a:off x="7926915" y="2769371"/>
            <a:ext cx="1981537" cy="2587488"/>
          </a:xfrm>
          <a:prstGeom prst="ellipse">
            <a:avLst/>
          </a:prstGeom>
        </p:spPr>
      </p:pic>
      <p:pic>
        <p:nvPicPr>
          <p:cNvPr id="33" name="Picture 32" descr="A picture containing text, posing&#10;&#10;Description automatically generated">
            <a:extLst>
              <a:ext uri="{FF2B5EF4-FFF2-40B4-BE49-F238E27FC236}">
                <a16:creationId xmlns:a16="http://schemas.microsoft.com/office/drawing/2014/main" id="{D083CF73-2018-0AD4-C808-7180491E3999}"/>
              </a:ext>
            </a:extLst>
          </p:cNvPr>
          <p:cNvPicPr>
            <a:picLocks noChangeAspect="1"/>
          </p:cNvPicPr>
          <p:nvPr/>
        </p:nvPicPr>
        <p:blipFill rotWithShape="1">
          <a:blip r:embed="rId5">
            <a:extLst>
              <a:ext uri="{28A0092B-C50C-407E-A947-70E740481C1C}">
                <a14:useLocalDpi xmlns:a14="http://schemas.microsoft.com/office/drawing/2010/main" val="0"/>
              </a:ext>
            </a:extLst>
          </a:blip>
          <a:srcRect l="21925"/>
          <a:stretch/>
        </p:blipFill>
        <p:spPr>
          <a:xfrm>
            <a:off x="10055511" y="2951595"/>
            <a:ext cx="1943148" cy="2597872"/>
          </a:xfrm>
          <a:prstGeom prst="ellipse">
            <a:avLst/>
          </a:prstGeom>
        </p:spPr>
      </p:pic>
    </p:spTree>
    <p:extLst>
      <p:ext uri="{BB962C8B-B14F-4D97-AF65-F5344CB8AC3E}">
        <p14:creationId xmlns:p14="http://schemas.microsoft.com/office/powerpoint/2010/main" val="205044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0" y="41783"/>
            <a:ext cx="5561933" cy="628680"/>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tx1"/>
                </a:solidFill>
                <a:effectLst>
                  <a:outerShdw blurRad="38100" dist="19050" dir="2700000" algn="tl" rotWithShape="0">
                    <a:schemeClr val="dk1">
                      <a:alpha val="40000"/>
                    </a:schemeClr>
                  </a:outerShdw>
                </a:effectLst>
              </a:rPr>
              <a:t>For the past many years…</a:t>
            </a:r>
          </a:p>
        </p:txBody>
      </p:sp>
      <p:pic>
        <p:nvPicPr>
          <p:cNvPr id="20" name="Picture 19" descr="A picture containing text&#10;&#10;Description automatically generated">
            <a:extLst>
              <a:ext uri="{FF2B5EF4-FFF2-40B4-BE49-F238E27FC236}">
                <a16:creationId xmlns:a16="http://schemas.microsoft.com/office/drawing/2014/main" id="{71B82BB3-D51D-43B1-9306-D186433EA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6385" y="928765"/>
            <a:ext cx="4235532" cy="4888510"/>
          </a:xfrm>
          <a:prstGeom prst="rect">
            <a:avLst/>
          </a:prstGeom>
        </p:spPr>
      </p:pic>
      <p:sp>
        <p:nvSpPr>
          <p:cNvPr id="4" name="Speech Bubble: Rectangle 3">
            <a:extLst>
              <a:ext uri="{FF2B5EF4-FFF2-40B4-BE49-F238E27FC236}">
                <a16:creationId xmlns:a16="http://schemas.microsoft.com/office/drawing/2014/main" id="{1FE4190A-775C-C5EC-BEEC-21CE897784AB}"/>
              </a:ext>
            </a:extLst>
          </p:cNvPr>
          <p:cNvSpPr/>
          <p:nvPr/>
        </p:nvSpPr>
        <p:spPr>
          <a:xfrm>
            <a:off x="5701966" y="354701"/>
            <a:ext cx="3212185" cy="1281949"/>
          </a:xfrm>
          <a:prstGeom prst="wedgeRectCallout">
            <a:avLst>
              <a:gd name="adj1" fmla="val 41887"/>
              <a:gd name="adj2" fmla="val 8242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Dear Holy God,</a:t>
            </a:r>
          </a:p>
          <a:p>
            <a:pPr algn="ctr"/>
            <a:r>
              <a:rPr lang="en-US" dirty="0"/>
              <a:t>We love you.  You are awesome!</a:t>
            </a:r>
          </a:p>
          <a:p>
            <a:pPr algn="ctr"/>
            <a:r>
              <a:rPr lang="en-US" dirty="0"/>
              <a:t>We look forward to the Messiah’s coming.</a:t>
            </a:r>
          </a:p>
        </p:txBody>
      </p:sp>
      <p:sp>
        <p:nvSpPr>
          <p:cNvPr id="22" name="Speech Bubble: Rectangle 21">
            <a:extLst>
              <a:ext uri="{FF2B5EF4-FFF2-40B4-BE49-F238E27FC236}">
                <a16:creationId xmlns:a16="http://schemas.microsoft.com/office/drawing/2014/main" id="{44028AC5-12FD-C23B-045F-ACCDFDA84111}"/>
              </a:ext>
            </a:extLst>
          </p:cNvPr>
          <p:cNvSpPr/>
          <p:nvPr/>
        </p:nvSpPr>
        <p:spPr>
          <a:xfrm>
            <a:off x="5561933" y="1731126"/>
            <a:ext cx="1774782" cy="1131929"/>
          </a:xfrm>
          <a:prstGeom prst="wedgeRectCallout">
            <a:avLst>
              <a:gd name="adj1" fmla="val 44358"/>
              <a:gd name="adj2" fmla="val 8616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If it is your will, we would love to have a baby.</a:t>
            </a:r>
          </a:p>
        </p:txBody>
      </p:sp>
      <p:sp>
        <p:nvSpPr>
          <p:cNvPr id="25" name="Subtitle 2">
            <a:extLst>
              <a:ext uri="{FF2B5EF4-FFF2-40B4-BE49-F238E27FC236}">
                <a16:creationId xmlns:a16="http://schemas.microsoft.com/office/drawing/2014/main" id="{FFF65CF3-1499-C80C-6443-44537F24ABC7}"/>
              </a:ext>
            </a:extLst>
          </p:cNvPr>
          <p:cNvSpPr txBox="1">
            <a:spLocks/>
          </p:cNvSpPr>
          <p:nvPr/>
        </p:nvSpPr>
        <p:spPr>
          <a:xfrm>
            <a:off x="205161" y="2158657"/>
            <a:ext cx="5004088" cy="3605583"/>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ormAutofit fontScale="92500" lnSpcReduction="20000"/>
            <a:scene3d>
              <a:camera prst="orthographicFront"/>
              <a:lightRig rig="harsh" dir="t"/>
            </a:scene3d>
            <a:sp3d extrusionH="57150" prstMaterial="matte">
              <a:bevelT w="63500" h="12700" prst="angle"/>
              <a:contourClr>
                <a:schemeClr val="bg1">
                  <a:lumMod val="65000"/>
                </a:schemeClr>
              </a:contourClr>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lt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9pPr>
          </a:lstStyle>
          <a:p>
            <a:r>
              <a:rPr lang="en-US" baseline="30000" dirty="0"/>
              <a:t>5 </a:t>
            </a:r>
            <a:r>
              <a:rPr lang="en-US" dirty="0"/>
              <a:t>Herod was king of Judea. </a:t>
            </a:r>
          </a:p>
          <a:p>
            <a:r>
              <a:rPr lang="en-US" dirty="0"/>
              <a:t>During the time he was ruling, there was a priest named Zechariah. He belonged to a group of priests named after Abijah.       His wife Elizabeth also came from the family line of Aaron.</a:t>
            </a:r>
          </a:p>
          <a:p>
            <a:r>
              <a:rPr lang="en-US" dirty="0"/>
              <a:t> </a:t>
            </a:r>
            <a:r>
              <a:rPr lang="en-US" baseline="30000" dirty="0"/>
              <a:t>6 </a:t>
            </a:r>
            <a:r>
              <a:rPr lang="en-US" dirty="0"/>
              <a:t>Both of them did what was right in the sight of God. They obeyed all the Lord’s commands and rules faithfully.</a:t>
            </a:r>
          </a:p>
          <a:p>
            <a:r>
              <a:rPr lang="en-US" dirty="0"/>
              <a:t> </a:t>
            </a:r>
            <a:r>
              <a:rPr lang="en-US" baseline="30000" dirty="0"/>
              <a:t>7 </a:t>
            </a:r>
            <a:r>
              <a:rPr lang="en-US" dirty="0"/>
              <a:t>But they had no children, because Elizabeth was not able to have any. And they were both very old.</a:t>
            </a:r>
          </a:p>
        </p:txBody>
      </p:sp>
    </p:spTree>
    <p:extLst>
      <p:ext uri="{BB962C8B-B14F-4D97-AF65-F5344CB8AC3E}">
        <p14:creationId xmlns:p14="http://schemas.microsoft.com/office/powerpoint/2010/main" val="4135327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peech Bubble: Rectangle 26">
            <a:extLst>
              <a:ext uri="{FF2B5EF4-FFF2-40B4-BE49-F238E27FC236}">
                <a16:creationId xmlns:a16="http://schemas.microsoft.com/office/drawing/2014/main" id="{6797A655-D32F-F89D-AC1F-D29D88BAB31E}"/>
              </a:ext>
            </a:extLst>
          </p:cNvPr>
          <p:cNvSpPr/>
          <p:nvPr/>
        </p:nvSpPr>
        <p:spPr>
          <a:xfrm>
            <a:off x="5479659" y="2532891"/>
            <a:ext cx="2494445" cy="1960116"/>
          </a:xfrm>
          <a:prstGeom prst="wedgeRectCallout">
            <a:avLst>
              <a:gd name="adj1" fmla="val 72957"/>
              <a:gd name="adj2" fmla="val 1081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God gave us the 10 Commandments</a:t>
            </a:r>
          </a:p>
          <a:p>
            <a:pPr algn="ctr"/>
            <a:r>
              <a:rPr lang="en-US" dirty="0"/>
              <a:t>and the plan of the sanctuary temple.</a:t>
            </a:r>
          </a:p>
        </p:txBody>
      </p:sp>
      <p:sp>
        <p:nvSpPr>
          <p:cNvPr id="26" name="Speech Bubble: Rectangle 25">
            <a:extLst>
              <a:ext uri="{FF2B5EF4-FFF2-40B4-BE49-F238E27FC236}">
                <a16:creationId xmlns:a16="http://schemas.microsoft.com/office/drawing/2014/main" id="{164ACEE4-CD1A-EEF7-7E01-5ECBC229CC56}"/>
              </a:ext>
            </a:extLst>
          </p:cNvPr>
          <p:cNvSpPr/>
          <p:nvPr/>
        </p:nvSpPr>
        <p:spPr>
          <a:xfrm>
            <a:off x="5387057" y="2448942"/>
            <a:ext cx="2494445" cy="1960116"/>
          </a:xfrm>
          <a:prstGeom prst="wedgeRectCallout">
            <a:avLst>
              <a:gd name="adj1" fmla="val 72957"/>
              <a:gd name="adj2" fmla="val 1081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Yes, it is a special time to remember when God spoke from Mount Sinai and reminded us that we are His people and He is our King.</a:t>
            </a:r>
          </a:p>
        </p:txBody>
      </p:sp>
      <p:pic>
        <p:nvPicPr>
          <p:cNvPr id="23" name="Picture 22" descr="A person and person working on a stone&#10;&#10;Description automatically generated">
            <a:extLst>
              <a:ext uri="{FF2B5EF4-FFF2-40B4-BE49-F238E27FC236}">
                <a16:creationId xmlns:a16="http://schemas.microsoft.com/office/drawing/2014/main" id="{DDA60326-4009-1FE7-1954-854FCE4F46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999839" y="3023727"/>
            <a:ext cx="3617538" cy="2713153"/>
          </a:xfrm>
          <a:prstGeom prst="rect">
            <a:avLst/>
          </a:prstGeom>
        </p:spPr>
      </p:pic>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0" y="41783"/>
            <a:ext cx="12192000" cy="628680"/>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tx1"/>
                </a:solidFill>
                <a:effectLst>
                  <a:outerShdw blurRad="38100" dist="19050" dir="2700000" algn="tl" rotWithShape="0">
                    <a:schemeClr val="dk1">
                      <a:alpha val="40000"/>
                    </a:schemeClr>
                  </a:outerShdw>
                </a:effectLst>
              </a:rPr>
              <a:t> Feast of Weeks – Pentecost – 50 days after Passover</a:t>
            </a:r>
          </a:p>
        </p:txBody>
      </p:sp>
      <p:sp>
        <p:nvSpPr>
          <p:cNvPr id="25" name="Subtitle 2">
            <a:extLst>
              <a:ext uri="{FF2B5EF4-FFF2-40B4-BE49-F238E27FC236}">
                <a16:creationId xmlns:a16="http://schemas.microsoft.com/office/drawing/2014/main" id="{FFF65CF3-1499-C80C-6443-44537F24ABC7}"/>
              </a:ext>
            </a:extLst>
          </p:cNvPr>
          <p:cNvSpPr txBox="1">
            <a:spLocks/>
          </p:cNvSpPr>
          <p:nvPr/>
        </p:nvSpPr>
        <p:spPr>
          <a:xfrm>
            <a:off x="205161" y="2158657"/>
            <a:ext cx="5004088" cy="3605583"/>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ormAutofit fontScale="85000" lnSpcReduction="20000"/>
            <a:scene3d>
              <a:camera prst="orthographicFront"/>
              <a:lightRig rig="harsh" dir="t"/>
            </a:scene3d>
            <a:sp3d extrusionH="57150" prstMaterial="matte">
              <a:bevelT w="63500" h="12700" prst="angle"/>
              <a:contourClr>
                <a:schemeClr val="bg1">
                  <a:lumMod val="65000"/>
                </a:schemeClr>
              </a:contourClr>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lt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9pPr>
          </a:lstStyle>
          <a:p>
            <a:r>
              <a:rPr lang="en-US" baseline="30000" dirty="0"/>
              <a:t>5 </a:t>
            </a:r>
            <a:r>
              <a:rPr lang="en-US" dirty="0"/>
              <a:t>Herod was king of Judea. </a:t>
            </a:r>
          </a:p>
          <a:p>
            <a:r>
              <a:rPr lang="en-US" dirty="0"/>
              <a:t>During the time he was ruling, there was a priest named Zechariah. He belonged to a group of priests named after Abijah….</a:t>
            </a:r>
          </a:p>
          <a:p>
            <a:endParaRPr lang="en-US" dirty="0"/>
          </a:p>
          <a:p>
            <a:r>
              <a:rPr lang="en-US" i="1" dirty="0"/>
              <a:t>Abijah was Samuel’s youngest son.  The priests in Abijah’s group had been serving on the 8</a:t>
            </a:r>
            <a:r>
              <a:rPr lang="en-US" i="1" baseline="30000" dirty="0"/>
              <a:t>th</a:t>
            </a:r>
            <a:r>
              <a:rPr lang="en-US" i="1" dirty="0"/>
              <a:t> week after Passover for many, many years – many generations.</a:t>
            </a:r>
          </a:p>
          <a:p>
            <a:r>
              <a:rPr lang="en-US" i="1" dirty="0"/>
              <a:t> (1 Chronicles 24)</a:t>
            </a:r>
          </a:p>
          <a:p>
            <a:r>
              <a:rPr lang="en-US" i="1" dirty="0"/>
              <a:t>They served during the time of Pentecost.</a:t>
            </a:r>
          </a:p>
          <a:p>
            <a:r>
              <a:rPr lang="en-US" i="1" dirty="0"/>
              <a:t>(Leviticus 23:15-21)</a:t>
            </a:r>
          </a:p>
        </p:txBody>
      </p:sp>
      <p:sp>
        <p:nvSpPr>
          <p:cNvPr id="4" name="Speech Bubble: Rectangle 3">
            <a:extLst>
              <a:ext uri="{FF2B5EF4-FFF2-40B4-BE49-F238E27FC236}">
                <a16:creationId xmlns:a16="http://schemas.microsoft.com/office/drawing/2014/main" id="{1FE4190A-775C-C5EC-BEEC-21CE897784AB}"/>
              </a:ext>
            </a:extLst>
          </p:cNvPr>
          <p:cNvSpPr/>
          <p:nvPr/>
        </p:nvSpPr>
        <p:spPr>
          <a:xfrm>
            <a:off x="5313021" y="2297091"/>
            <a:ext cx="2494445" cy="1960116"/>
          </a:xfrm>
          <a:prstGeom prst="wedgeRectCallout">
            <a:avLst>
              <a:gd name="adj1" fmla="val 72957"/>
              <a:gd name="adj2" fmla="val 1081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Soon it will be 50 days after the Passover. </a:t>
            </a:r>
          </a:p>
          <a:p>
            <a:pPr algn="ctr"/>
            <a:r>
              <a:rPr lang="en-US" dirty="0"/>
              <a:t>It is my turn to serve at the temple, too. </a:t>
            </a:r>
          </a:p>
          <a:p>
            <a:pPr algn="ctr"/>
            <a:r>
              <a:rPr lang="en-US" dirty="0"/>
              <a:t>We must get ready to go to Jerusalem.</a:t>
            </a:r>
          </a:p>
        </p:txBody>
      </p:sp>
      <p:sp>
        <p:nvSpPr>
          <p:cNvPr id="24" name="Speech Bubble: Rectangle 23">
            <a:extLst>
              <a:ext uri="{FF2B5EF4-FFF2-40B4-BE49-F238E27FC236}">
                <a16:creationId xmlns:a16="http://schemas.microsoft.com/office/drawing/2014/main" id="{0E84BE82-887D-CD5F-4490-7F1128B483C9}"/>
              </a:ext>
            </a:extLst>
          </p:cNvPr>
          <p:cNvSpPr/>
          <p:nvPr/>
        </p:nvSpPr>
        <p:spPr>
          <a:xfrm>
            <a:off x="8424109" y="2103374"/>
            <a:ext cx="2494445" cy="802985"/>
          </a:xfrm>
          <a:prstGeom prst="wedgeRectCallout">
            <a:avLst>
              <a:gd name="adj1" fmla="val -2658"/>
              <a:gd name="adj2" fmla="val 97010"/>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 looking forward to it Zechariah!  I will make extra bread for the trip.</a:t>
            </a:r>
          </a:p>
        </p:txBody>
      </p:sp>
    </p:spTree>
    <p:extLst>
      <p:ext uri="{BB962C8B-B14F-4D97-AF65-F5344CB8AC3E}">
        <p14:creationId xmlns:p14="http://schemas.microsoft.com/office/powerpoint/2010/main" val="357236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0" y="41783"/>
            <a:ext cx="12192000" cy="628680"/>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pPr algn="l"/>
            <a:r>
              <a:rPr lang="en-US" sz="4000" dirty="0">
                <a:ln w="0"/>
                <a:solidFill>
                  <a:schemeClr val="tx1"/>
                </a:solidFill>
                <a:effectLst>
                  <a:outerShdw blurRad="38100" dist="19050" dir="2700000" algn="tl" rotWithShape="0">
                    <a:schemeClr val="dk1">
                      <a:alpha val="40000"/>
                    </a:schemeClr>
                  </a:outerShdw>
                </a:effectLst>
              </a:rPr>
              <a:t> It was a special time.</a:t>
            </a:r>
          </a:p>
        </p:txBody>
      </p:sp>
      <p:sp>
        <p:nvSpPr>
          <p:cNvPr id="4" name="Speech Bubble: Rectangle 3">
            <a:extLst>
              <a:ext uri="{FF2B5EF4-FFF2-40B4-BE49-F238E27FC236}">
                <a16:creationId xmlns:a16="http://schemas.microsoft.com/office/drawing/2014/main" id="{1FE4190A-775C-C5EC-BEEC-21CE897784AB}"/>
              </a:ext>
            </a:extLst>
          </p:cNvPr>
          <p:cNvSpPr/>
          <p:nvPr/>
        </p:nvSpPr>
        <p:spPr>
          <a:xfrm>
            <a:off x="5298209" y="2788025"/>
            <a:ext cx="3212185" cy="1281949"/>
          </a:xfrm>
          <a:prstGeom prst="wedgeRectCallout">
            <a:avLst>
              <a:gd name="adj1" fmla="val 57754"/>
              <a:gd name="adj2" fmla="val 290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Thank you, LORD </a:t>
            </a:r>
          </a:p>
          <a:p>
            <a:pPr algn="ctr"/>
            <a:r>
              <a:rPr lang="en-US" dirty="0"/>
              <a:t>for giving us a good harvest.  </a:t>
            </a:r>
          </a:p>
          <a:p>
            <a:pPr algn="ctr"/>
            <a:r>
              <a:rPr lang="en-US" dirty="0"/>
              <a:t>You are our Provider </a:t>
            </a:r>
          </a:p>
          <a:p>
            <a:pPr algn="ctr"/>
            <a:r>
              <a:rPr lang="en-US" dirty="0"/>
              <a:t>and give us all good things.</a:t>
            </a:r>
          </a:p>
        </p:txBody>
      </p:sp>
      <p:sp>
        <p:nvSpPr>
          <p:cNvPr id="25" name="Subtitle 2">
            <a:extLst>
              <a:ext uri="{FF2B5EF4-FFF2-40B4-BE49-F238E27FC236}">
                <a16:creationId xmlns:a16="http://schemas.microsoft.com/office/drawing/2014/main" id="{FFF65CF3-1499-C80C-6443-44537F24ABC7}"/>
              </a:ext>
            </a:extLst>
          </p:cNvPr>
          <p:cNvSpPr txBox="1">
            <a:spLocks/>
          </p:cNvSpPr>
          <p:nvPr/>
        </p:nvSpPr>
        <p:spPr>
          <a:xfrm>
            <a:off x="205161" y="2158657"/>
            <a:ext cx="5004088" cy="3605583"/>
          </a:xfrm>
          <a:prstGeom prst="rect">
            <a:avLst/>
          </a:prstGeom>
          <a:solidFill>
            <a:schemeClr val="accent3">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ormAutofit/>
            <a:scene3d>
              <a:camera prst="orthographicFront"/>
              <a:lightRig rig="harsh" dir="t"/>
            </a:scene3d>
            <a:sp3d extrusionH="57150" prstMaterial="matte">
              <a:bevelT w="63500" h="12700" prst="angle"/>
              <a:contourClr>
                <a:schemeClr val="bg1">
                  <a:lumMod val="65000"/>
                </a:schemeClr>
              </a:contourClr>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lt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9pPr>
          </a:lstStyle>
          <a:p>
            <a:r>
              <a:rPr lang="en-US" baseline="30000" dirty="0"/>
              <a:t>16 </a:t>
            </a:r>
            <a:r>
              <a:rPr lang="en-US" dirty="0"/>
              <a:t>Count off fifty days up to the day after the seventh Sabbath, and then present an offering of new grain to the </a:t>
            </a:r>
            <a:r>
              <a:rPr lang="en-US" cap="small" dirty="0">
                <a:effectLst/>
              </a:rPr>
              <a:t>Lord</a:t>
            </a:r>
            <a:r>
              <a:rPr lang="en-US" dirty="0"/>
              <a:t>. </a:t>
            </a:r>
            <a:r>
              <a:rPr lang="en-US" baseline="30000" dirty="0"/>
              <a:t>17 </a:t>
            </a:r>
            <a:r>
              <a:rPr lang="en-US" dirty="0"/>
              <a:t>From wherever you live, bring two loaves made of two-tenths of an ephah of the finest flour, baked with yeast, as a wave offering of </a:t>
            </a:r>
            <a:r>
              <a:rPr lang="en-US" dirty="0" err="1"/>
              <a:t>firstfruits</a:t>
            </a:r>
            <a:r>
              <a:rPr lang="en-US" dirty="0"/>
              <a:t> to the </a:t>
            </a:r>
            <a:r>
              <a:rPr lang="en-US" cap="small" dirty="0">
                <a:effectLst/>
              </a:rPr>
              <a:t>Lord</a:t>
            </a:r>
            <a:r>
              <a:rPr lang="en-US" dirty="0"/>
              <a:t>.</a:t>
            </a:r>
            <a:endParaRPr lang="en-US" i="1" dirty="0"/>
          </a:p>
        </p:txBody>
      </p:sp>
      <p:pic>
        <p:nvPicPr>
          <p:cNvPr id="24" name="Picture 23" descr="A person holding a long loaf&#10;&#10;Description automatically generated">
            <a:extLst>
              <a:ext uri="{FF2B5EF4-FFF2-40B4-BE49-F238E27FC236}">
                <a16:creationId xmlns:a16="http://schemas.microsoft.com/office/drawing/2014/main" id="{C3A0CBC8-F94B-BE90-1620-768CC6F07B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4757" y="2347772"/>
            <a:ext cx="2857500" cy="3213100"/>
          </a:xfrm>
          <a:prstGeom prst="rect">
            <a:avLst/>
          </a:prstGeom>
        </p:spPr>
      </p:pic>
    </p:spTree>
    <p:extLst>
      <p:ext uri="{BB962C8B-B14F-4D97-AF65-F5344CB8AC3E}">
        <p14:creationId xmlns:p14="http://schemas.microsoft.com/office/powerpoint/2010/main" val="281964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3764618" y="2372110"/>
            <a:ext cx="4662762" cy="324879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scene3d>
              <a:camera prst="orthographicFront"/>
              <a:lightRig rig="harsh" dir="t"/>
            </a:scene3d>
            <a:sp3d extrusionH="57150" prstMaterial="matte">
              <a:bevelT w="63500" h="12700" prst="angle"/>
              <a:contourClr>
                <a:schemeClr val="bg1">
                  <a:lumMod val="65000"/>
                </a:schemeClr>
              </a:contourClr>
            </a:sp3d>
          </a:bodyPr>
          <a:lstStyle/>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Inside the temple there were seven tall golden candlesticks on the left.  Let’s light some candles over here.</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 priest made sure that the candles had plenty of oil to burn all day and all night.</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 candelabra had 7 candle stick branches.</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Remember God is the light that guides us and shows us truth.</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nvGrpSpPr>
          <p:cNvPr id="20" name="Group 19">
            <a:extLst>
              <a:ext uri="{FF2B5EF4-FFF2-40B4-BE49-F238E27FC236}">
                <a16:creationId xmlns:a16="http://schemas.microsoft.com/office/drawing/2014/main" id="{53EE13BA-ECE9-48C9-A25B-CB213B33C05A}"/>
              </a:ext>
            </a:extLst>
          </p:cNvPr>
          <p:cNvGrpSpPr/>
          <p:nvPr/>
        </p:nvGrpSpPr>
        <p:grpSpPr>
          <a:xfrm rot="21090128">
            <a:off x="8463967" y="550319"/>
            <a:ext cx="3678621" cy="1702676"/>
            <a:chOff x="4540865" y="5095702"/>
            <a:chExt cx="3511769" cy="1885950"/>
          </a:xfrm>
        </p:grpSpPr>
        <p:pic>
          <p:nvPicPr>
            <p:cNvPr id="21" name="Picture 20" descr="A picture containing text&#10;&#10;Description automatically generated">
              <a:extLst>
                <a:ext uri="{FF2B5EF4-FFF2-40B4-BE49-F238E27FC236}">
                  <a16:creationId xmlns:a16="http://schemas.microsoft.com/office/drawing/2014/main" id="{3221C73F-60FF-4E47-A643-1C2F018A7B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0865" y="5095702"/>
              <a:ext cx="3511769" cy="1885950"/>
            </a:xfrm>
            <a:prstGeom prst="rect">
              <a:avLst/>
            </a:prstGeom>
          </p:spPr>
        </p:pic>
        <p:sp>
          <p:nvSpPr>
            <p:cNvPr id="22" name="TextBox 21">
              <a:extLst>
                <a:ext uri="{FF2B5EF4-FFF2-40B4-BE49-F238E27FC236}">
                  <a16:creationId xmlns:a16="http://schemas.microsoft.com/office/drawing/2014/main" id="{2BCCDB85-92F1-455E-A429-DCB0CC3C52FD}"/>
                </a:ext>
              </a:extLst>
            </p:cNvPr>
            <p:cNvSpPr txBox="1"/>
            <p:nvPr/>
          </p:nvSpPr>
          <p:spPr>
            <a:xfrm>
              <a:off x="5224694" y="5320150"/>
              <a:ext cx="107205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You can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READ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MORE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About it in</a:t>
              </a:r>
            </a:p>
          </p:txBody>
        </p:sp>
        <p:sp>
          <p:nvSpPr>
            <p:cNvPr id="23" name="TextBox 22">
              <a:extLst>
                <a:ext uri="{FF2B5EF4-FFF2-40B4-BE49-F238E27FC236}">
                  <a16:creationId xmlns:a16="http://schemas.microsoft.com/office/drawing/2014/main" id="{F49AA4AD-C6F2-4704-A5A9-7E6E78E29C70}"/>
                </a:ext>
              </a:extLst>
            </p:cNvPr>
            <p:cNvSpPr txBox="1"/>
            <p:nvPr/>
          </p:nvSpPr>
          <p:spPr>
            <a:xfrm>
              <a:off x="6444550" y="5200096"/>
              <a:ext cx="1072055" cy="126134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Exodus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25:31-40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Kings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7:48-49</a:t>
              </a:r>
            </a:p>
          </p:txBody>
        </p:sp>
      </p:grpSp>
      <p:sp>
        <p:nvSpPr>
          <p:cNvPr id="4" name="Title 1">
            <a:extLst>
              <a:ext uri="{FF2B5EF4-FFF2-40B4-BE49-F238E27FC236}">
                <a16:creationId xmlns:a16="http://schemas.microsoft.com/office/drawing/2014/main" id="{56EFE709-90B1-170D-FE02-3796F69E1B2E}"/>
              </a:ext>
            </a:extLst>
          </p:cNvPr>
          <p:cNvSpPr txBox="1">
            <a:spLocks/>
          </p:cNvSpPr>
          <p:nvPr/>
        </p:nvSpPr>
        <p:spPr>
          <a:xfrm>
            <a:off x="0" y="65071"/>
            <a:ext cx="12191999" cy="565277"/>
          </a:xfrm>
          <a:prstGeom prst="rect">
            <a:avLst/>
          </a:prstGeom>
          <a:solidFill>
            <a:schemeClr val="bg1">
              <a:lumMod val="95000"/>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fontScale="90000" lnSpcReduction="10000"/>
            <a:scene3d>
              <a:camera prst="orthographicFront"/>
              <a:lightRig rig="harsh" dir="t"/>
            </a:scene3d>
            <a:sp3d extrusionH="57150" prstMaterial="matte">
              <a:bevelT w="63500" h="12700" prst="angle"/>
              <a:contourClr>
                <a:schemeClr val="bg1">
                  <a:lumMod val="65000"/>
                </a:schemeClr>
              </a:contourClr>
            </a:sp3d>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Let’s set the Setting</a:t>
            </a:r>
            <a:endPar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pic>
        <p:nvPicPr>
          <p:cNvPr id="26" name="Picture 25" descr="A picture containing indoor, altar, column&#10;&#10;Description automatically generated">
            <a:extLst>
              <a:ext uri="{FF2B5EF4-FFF2-40B4-BE49-F238E27FC236}">
                <a16:creationId xmlns:a16="http://schemas.microsoft.com/office/drawing/2014/main" id="{74E7E2F6-9F20-5E91-2DB8-C439920C10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838" y="2399170"/>
            <a:ext cx="3248792" cy="3248792"/>
          </a:xfrm>
          <a:prstGeom prst="rect">
            <a:avLst/>
          </a:prstGeom>
        </p:spPr>
      </p:pic>
      <p:pic>
        <p:nvPicPr>
          <p:cNvPr id="27" name="Picture 26" descr="A picture containing text, candelabrum&#10;&#10;Description automatically generated">
            <a:extLst>
              <a:ext uri="{FF2B5EF4-FFF2-40B4-BE49-F238E27FC236}">
                <a16:creationId xmlns:a16="http://schemas.microsoft.com/office/drawing/2014/main" id="{0989E7EE-4727-1C03-10F3-CA248B221725}"/>
              </a:ext>
            </a:extLst>
          </p:cNvPr>
          <p:cNvPicPr>
            <a:picLocks noChangeAspect="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12916" t="28570" r="14266"/>
          <a:stretch/>
        </p:blipFill>
        <p:spPr>
          <a:xfrm>
            <a:off x="8830753" y="2758373"/>
            <a:ext cx="3068474" cy="2889589"/>
          </a:xfrm>
          <a:prstGeom prst="rect">
            <a:avLst/>
          </a:prstGeom>
        </p:spPr>
      </p:pic>
      <p:pic>
        <p:nvPicPr>
          <p:cNvPr id="28" name="Picture 27" descr="A picture containing text, clipart, vector graphics&#10;&#10;Description automatically generated">
            <a:extLst>
              <a:ext uri="{FF2B5EF4-FFF2-40B4-BE49-F238E27FC236}">
                <a16:creationId xmlns:a16="http://schemas.microsoft.com/office/drawing/2014/main" id="{5DF9F2D4-215D-BCB4-A94E-B2067535EA45}"/>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952481" y="2448956"/>
            <a:ext cx="264211" cy="468779"/>
          </a:xfrm>
          <a:prstGeom prst="rect">
            <a:avLst/>
          </a:prstGeom>
        </p:spPr>
      </p:pic>
      <p:pic>
        <p:nvPicPr>
          <p:cNvPr id="29" name="Picture 28" descr="A picture containing text, clipart, vector graphics&#10;&#10;Description automatically generated">
            <a:extLst>
              <a:ext uri="{FF2B5EF4-FFF2-40B4-BE49-F238E27FC236}">
                <a16:creationId xmlns:a16="http://schemas.microsoft.com/office/drawing/2014/main" id="{68C5705F-7B39-6FFE-250F-7F67B02CAC6E}"/>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372331" y="2421988"/>
            <a:ext cx="264211" cy="468779"/>
          </a:xfrm>
          <a:prstGeom prst="rect">
            <a:avLst/>
          </a:prstGeom>
        </p:spPr>
      </p:pic>
      <p:pic>
        <p:nvPicPr>
          <p:cNvPr id="30" name="Picture 29" descr="A picture containing text, clipart, vector graphics&#10;&#10;Description automatically generated">
            <a:extLst>
              <a:ext uri="{FF2B5EF4-FFF2-40B4-BE49-F238E27FC236}">
                <a16:creationId xmlns:a16="http://schemas.microsoft.com/office/drawing/2014/main" id="{DC0552A6-622F-9CF6-EA64-DD32DF33C045}"/>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822223" y="2421988"/>
            <a:ext cx="264211" cy="468779"/>
          </a:xfrm>
          <a:prstGeom prst="rect">
            <a:avLst/>
          </a:prstGeom>
        </p:spPr>
      </p:pic>
      <p:pic>
        <p:nvPicPr>
          <p:cNvPr id="31" name="Picture 30" descr="A picture containing text, clipart, vector graphics&#10;&#10;Description automatically generated">
            <a:extLst>
              <a:ext uri="{FF2B5EF4-FFF2-40B4-BE49-F238E27FC236}">
                <a16:creationId xmlns:a16="http://schemas.microsoft.com/office/drawing/2014/main" id="{08EB60B6-CD99-A1A8-D56E-C5387CC5B9EC}"/>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32884" y="2421988"/>
            <a:ext cx="264211" cy="468779"/>
          </a:xfrm>
          <a:prstGeom prst="rect">
            <a:avLst/>
          </a:prstGeom>
        </p:spPr>
      </p:pic>
      <p:pic>
        <p:nvPicPr>
          <p:cNvPr id="32" name="Picture 31" descr="A picture containing text, clipart, vector graphics&#10;&#10;Description automatically generated">
            <a:extLst>
              <a:ext uri="{FF2B5EF4-FFF2-40B4-BE49-F238E27FC236}">
                <a16:creationId xmlns:a16="http://schemas.microsoft.com/office/drawing/2014/main" id="{BE0AC835-71FA-1798-8744-05151BAF22C9}"/>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637323" y="2421988"/>
            <a:ext cx="264211" cy="468779"/>
          </a:xfrm>
          <a:prstGeom prst="rect">
            <a:avLst/>
          </a:prstGeom>
        </p:spPr>
      </p:pic>
      <p:pic>
        <p:nvPicPr>
          <p:cNvPr id="33" name="Picture 32" descr="A picture containing text, clipart, vector graphics&#10;&#10;Description automatically generated">
            <a:extLst>
              <a:ext uri="{FF2B5EF4-FFF2-40B4-BE49-F238E27FC236}">
                <a16:creationId xmlns:a16="http://schemas.microsoft.com/office/drawing/2014/main" id="{5BAF3C09-95BB-4922-321D-F836D0769027}"/>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057176" y="2448956"/>
            <a:ext cx="264211" cy="468779"/>
          </a:xfrm>
          <a:prstGeom prst="rect">
            <a:avLst/>
          </a:prstGeom>
        </p:spPr>
      </p:pic>
      <p:pic>
        <p:nvPicPr>
          <p:cNvPr id="34" name="Picture 33" descr="A picture containing text, clipart, vector graphics&#10;&#10;Description automatically generated">
            <a:extLst>
              <a:ext uri="{FF2B5EF4-FFF2-40B4-BE49-F238E27FC236}">
                <a16:creationId xmlns:a16="http://schemas.microsoft.com/office/drawing/2014/main" id="{E1BE3D5E-B33A-8E07-4F70-EDB553ED5A2F}"/>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505513" y="2510616"/>
            <a:ext cx="264211" cy="468779"/>
          </a:xfrm>
          <a:prstGeom prst="rect">
            <a:avLst/>
          </a:prstGeom>
        </p:spPr>
      </p:pic>
      <p:sp>
        <p:nvSpPr>
          <p:cNvPr id="2" name="Speech Bubble: Rectangle 1">
            <a:extLst>
              <a:ext uri="{FF2B5EF4-FFF2-40B4-BE49-F238E27FC236}">
                <a16:creationId xmlns:a16="http://schemas.microsoft.com/office/drawing/2014/main" id="{81BD6730-5BA3-2249-C154-A7095ED6C408}"/>
              </a:ext>
            </a:extLst>
          </p:cNvPr>
          <p:cNvSpPr/>
          <p:nvPr/>
        </p:nvSpPr>
        <p:spPr>
          <a:xfrm>
            <a:off x="980957" y="803996"/>
            <a:ext cx="3177119" cy="1258951"/>
          </a:xfrm>
          <a:prstGeom prst="wedgeRectCallout">
            <a:avLst>
              <a:gd name="adj1" fmla="val -42868"/>
              <a:gd name="adj2" fmla="val -10351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I will send the Messiah, your Savior.  He will be a light to all.</a:t>
            </a:r>
          </a:p>
        </p:txBody>
      </p:sp>
    </p:spTree>
    <p:extLst>
      <p:ext uri="{BB962C8B-B14F-4D97-AF65-F5344CB8AC3E}">
        <p14:creationId xmlns:p14="http://schemas.microsoft.com/office/powerpoint/2010/main" val="394233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2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30"/>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31"/>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1000"/>
                                  </p:stCondLst>
                                  <p:childTnLst>
                                    <p:set>
                                      <p:cBhvr>
                                        <p:cTn id="18" dur="1" fill="hold">
                                          <p:stCondLst>
                                            <p:cond delay="0"/>
                                          </p:stCondLst>
                                        </p:cTn>
                                        <p:tgtEl>
                                          <p:spTgt spid="32"/>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nodeType="afterEffect">
                                  <p:stCondLst>
                                    <p:cond delay="1000"/>
                                  </p:stCondLst>
                                  <p:childTnLst>
                                    <p:set>
                                      <p:cBhvr>
                                        <p:cTn id="21" dur="1" fill="hold">
                                          <p:stCondLst>
                                            <p:cond delay="0"/>
                                          </p:stCondLst>
                                        </p:cTn>
                                        <p:tgtEl>
                                          <p:spTgt spid="33"/>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nodeType="afterEffect">
                                  <p:stCondLst>
                                    <p:cond delay="100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133466" y="2966413"/>
            <a:ext cx="5296738" cy="2656233"/>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20000"/>
            <a:scene3d>
              <a:camera prst="orthographicFront"/>
              <a:lightRig rig="harsh" dir="t"/>
            </a:scene3d>
            <a:sp3d extrusionH="57150" prstMaterial="matte">
              <a:bevelT w="63500" h="12700" prst="angle"/>
              <a:contourClr>
                <a:schemeClr val="bg1">
                  <a:lumMod val="65000"/>
                </a:schemeClr>
              </a:contourClr>
            </a:sp3d>
          </a:bodyPr>
          <a:lstStyle/>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A candle burns the wick and wax and then you must replace it.</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An oil lamp burns the wick and oil.  You must put in new oil and trim and raise the wick.</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We want God’s light to shine in us always.  How do we tend our lamp each morning and evening?  We read the Bible and pray.</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 Holy Spirit is the ‘oil’ that keeps us shining for Jesus and sharing His love.</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rot="20690900">
            <a:off x="334852" y="1262145"/>
            <a:ext cx="5223633" cy="1362594"/>
          </a:xfrm>
          <a:ln/>
        </p:spPr>
        <p:style>
          <a:lnRef idx="0">
            <a:schemeClr val="accent1"/>
          </a:lnRef>
          <a:fillRef idx="3">
            <a:schemeClr val="accent1"/>
          </a:fillRef>
          <a:effectRef idx="3">
            <a:schemeClr val="accent1"/>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accent4">
                    <a:lumMod val="60000"/>
                    <a:lumOff val="40000"/>
                  </a:schemeClr>
                </a:solidFill>
                <a:effectLst>
                  <a:outerShdw blurRad="38100" dist="19050" dir="2700000" algn="tl" rotWithShape="0">
                    <a:schemeClr val="dk1">
                      <a:alpha val="40000"/>
                    </a:schemeClr>
                  </a:outerShdw>
                </a:effectLst>
              </a:rPr>
              <a:t>How would they tend the lamps?</a:t>
            </a:r>
          </a:p>
        </p:txBody>
      </p:sp>
      <p:grpSp>
        <p:nvGrpSpPr>
          <p:cNvPr id="20" name="Group 19">
            <a:extLst>
              <a:ext uri="{FF2B5EF4-FFF2-40B4-BE49-F238E27FC236}">
                <a16:creationId xmlns:a16="http://schemas.microsoft.com/office/drawing/2014/main" id="{53EE13BA-ECE9-48C9-A25B-CB213B33C05A}"/>
              </a:ext>
            </a:extLst>
          </p:cNvPr>
          <p:cNvGrpSpPr/>
          <p:nvPr/>
        </p:nvGrpSpPr>
        <p:grpSpPr>
          <a:xfrm rot="21090128">
            <a:off x="8463967" y="550319"/>
            <a:ext cx="3678621" cy="1702676"/>
            <a:chOff x="4540865" y="5095702"/>
            <a:chExt cx="3511769" cy="1885950"/>
          </a:xfrm>
        </p:grpSpPr>
        <p:pic>
          <p:nvPicPr>
            <p:cNvPr id="21" name="Picture 20" descr="A picture containing text&#10;&#10;Description automatically generated">
              <a:extLst>
                <a:ext uri="{FF2B5EF4-FFF2-40B4-BE49-F238E27FC236}">
                  <a16:creationId xmlns:a16="http://schemas.microsoft.com/office/drawing/2014/main" id="{3221C73F-60FF-4E47-A643-1C2F018A7B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865" y="5095702"/>
              <a:ext cx="3511769" cy="1885950"/>
            </a:xfrm>
            <a:prstGeom prst="rect">
              <a:avLst/>
            </a:prstGeom>
          </p:spPr>
        </p:pic>
        <p:sp>
          <p:nvSpPr>
            <p:cNvPr id="22" name="TextBox 21">
              <a:extLst>
                <a:ext uri="{FF2B5EF4-FFF2-40B4-BE49-F238E27FC236}">
                  <a16:creationId xmlns:a16="http://schemas.microsoft.com/office/drawing/2014/main" id="{2BCCDB85-92F1-455E-A429-DCB0CC3C52FD}"/>
                </a:ext>
              </a:extLst>
            </p:cNvPr>
            <p:cNvSpPr txBox="1"/>
            <p:nvPr/>
          </p:nvSpPr>
          <p:spPr>
            <a:xfrm>
              <a:off x="5224694" y="5320150"/>
              <a:ext cx="1072055" cy="1077218"/>
            </a:xfrm>
            <a:prstGeom prst="rect">
              <a:avLst/>
            </a:prstGeom>
            <a:noFill/>
          </p:spPr>
          <p:txBody>
            <a:bodyPr wrap="square" rtlCol="0">
              <a:spAutoFit/>
            </a:bodyPr>
            <a:lstStyle/>
            <a:p>
              <a:pPr algn="ctr"/>
              <a:r>
                <a:rPr lang="en-US" sz="1600" dirty="0"/>
                <a:t>You can</a:t>
              </a:r>
            </a:p>
            <a:p>
              <a:pPr algn="ctr"/>
              <a:r>
                <a:rPr lang="en-US" sz="1600" dirty="0">
                  <a:solidFill>
                    <a:srgbClr val="FF0000"/>
                  </a:solidFill>
                </a:rPr>
                <a:t>READ</a:t>
              </a:r>
            </a:p>
            <a:p>
              <a:pPr algn="ctr"/>
              <a:r>
                <a:rPr lang="en-US" sz="1600" dirty="0">
                  <a:solidFill>
                    <a:srgbClr val="FF0000"/>
                  </a:solidFill>
                </a:rPr>
                <a:t>MORE</a:t>
              </a:r>
            </a:p>
            <a:p>
              <a:pPr algn="ctr"/>
              <a:r>
                <a:rPr lang="en-US" sz="1600" dirty="0"/>
                <a:t>About it in</a:t>
              </a:r>
            </a:p>
          </p:txBody>
        </p:sp>
        <p:sp>
          <p:nvSpPr>
            <p:cNvPr id="23" name="TextBox 22">
              <a:extLst>
                <a:ext uri="{FF2B5EF4-FFF2-40B4-BE49-F238E27FC236}">
                  <a16:creationId xmlns:a16="http://schemas.microsoft.com/office/drawing/2014/main" id="{F49AA4AD-C6F2-4704-A5A9-7E6E78E29C70}"/>
                </a:ext>
              </a:extLst>
            </p:cNvPr>
            <p:cNvSpPr txBox="1"/>
            <p:nvPr/>
          </p:nvSpPr>
          <p:spPr>
            <a:xfrm>
              <a:off x="6444550" y="5200096"/>
              <a:ext cx="1072055" cy="1261349"/>
            </a:xfrm>
            <a:prstGeom prst="rect">
              <a:avLst/>
            </a:prstGeom>
            <a:noFill/>
          </p:spPr>
          <p:txBody>
            <a:bodyPr wrap="square" rtlCol="0">
              <a:spAutoFit/>
            </a:bodyPr>
            <a:lstStyle/>
            <a:p>
              <a:pPr algn="ctr"/>
              <a:r>
                <a:rPr lang="en-US" sz="1600" dirty="0"/>
                <a:t>Exodus</a:t>
              </a:r>
            </a:p>
            <a:p>
              <a:pPr algn="ctr"/>
              <a:r>
                <a:rPr lang="en-US" sz="1600" dirty="0"/>
                <a:t>25:31-40</a:t>
              </a:r>
            </a:p>
            <a:p>
              <a:pPr algn="ctr"/>
              <a:r>
                <a:rPr lang="en-US" dirty="0"/>
                <a:t>1 Kings</a:t>
              </a:r>
            </a:p>
            <a:p>
              <a:pPr algn="ctr"/>
              <a:r>
                <a:rPr lang="en-US" dirty="0"/>
                <a:t>7:48-49</a:t>
              </a:r>
            </a:p>
          </p:txBody>
        </p:sp>
      </p:grpSp>
      <p:pic>
        <p:nvPicPr>
          <p:cNvPr id="4" name="Online Media 3" title="give me oil in my lamp song">
            <a:hlinkClick r:id="" action="ppaction://media"/>
            <a:extLst>
              <a:ext uri="{FF2B5EF4-FFF2-40B4-BE49-F238E27FC236}">
                <a16:creationId xmlns:a16="http://schemas.microsoft.com/office/drawing/2014/main" id="{AC6C35E3-B70A-45F3-9B37-5CA92361DF5E}"/>
              </a:ext>
            </a:extLst>
          </p:cNvPr>
          <p:cNvPicPr>
            <a:picLocks noRot="1" noChangeAspect="1"/>
          </p:cNvPicPr>
          <p:nvPr>
            <a:videoFile r:link="rId1"/>
          </p:nvPr>
        </p:nvPicPr>
        <p:blipFill>
          <a:blip r:embed="rId5"/>
          <a:stretch>
            <a:fillRect/>
          </a:stretch>
        </p:blipFill>
        <p:spPr>
          <a:xfrm>
            <a:off x="9499913" y="4300441"/>
            <a:ext cx="2540000" cy="1435100"/>
          </a:xfrm>
          <a:prstGeom prst="rect">
            <a:avLst/>
          </a:prstGeom>
        </p:spPr>
      </p:pic>
      <p:grpSp>
        <p:nvGrpSpPr>
          <p:cNvPr id="37" name="Group 36">
            <a:extLst>
              <a:ext uri="{FF2B5EF4-FFF2-40B4-BE49-F238E27FC236}">
                <a16:creationId xmlns:a16="http://schemas.microsoft.com/office/drawing/2014/main" id="{32F35603-84DF-45A8-910F-50F72D85F9F4}"/>
              </a:ext>
            </a:extLst>
          </p:cNvPr>
          <p:cNvGrpSpPr/>
          <p:nvPr/>
        </p:nvGrpSpPr>
        <p:grpSpPr>
          <a:xfrm>
            <a:off x="7715475" y="2401643"/>
            <a:ext cx="2190137" cy="2540587"/>
            <a:chOff x="5893337" y="2933075"/>
            <a:chExt cx="2190137" cy="2540587"/>
          </a:xfrm>
        </p:grpSpPr>
        <p:pic>
          <p:nvPicPr>
            <p:cNvPr id="27" name="Picture 26" descr="A picture containing candelabrum, object&#10;&#10;Description automatically generated">
              <a:extLst>
                <a:ext uri="{FF2B5EF4-FFF2-40B4-BE49-F238E27FC236}">
                  <a16:creationId xmlns:a16="http://schemas.microsoft.com/office/drawing/2014/main" id="{5DFF87CA-E3ED-4261-A748-A782CD62DE5C}"/>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93337" y="3217821"/>
              <a:ext cx="2190137" cy="2255841"/>
            </a:xfrm>
            <a:prstGeom prst="rect">
              <a:avLst/>
            </a:prstGeom>
          </p:spPr>
        </p:pic>
        <p:pic>
          <p:nvPicPr>
            <p:cNvPr id="30" name="Picture 29" descr="Logo&#10;&#10;Description automatically generated">
              <a:extLst>
                <a:ext uri="{FF2B5EF4-FFF2-40B4-BE49-F238E27FC236}">
                  <a16:creationId xmlns:a16="http://schemas.microsoft.com/office/drawing/2014/main" id="{A7E4A287-7B06-4154-A5BF-532643E7CF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8404" y="3049923"/>
              <a:ext cx="190722" cy="338642"/>
            </a:xfrm>
            <a:prstGeom prst="rect">
              <a:avLst/>
            </a:prstGeom>
          </p:spPr>
        </p:pic>
        <p:pic>
          <p:nvPicPr>
            <p:cNvPr id="31" name="Picture 30" descr="Logo&#10;&#10;Description automatically generated">
              <a:extLst>
                <a:ext uri="{FF2B5EF4-FFF2-40B4-BE49-F238E27FC236}">
                  <a16:creationId xmlns:a16="http://schemas.microsoft.com/office/drawing/2014/main" id="{BE7EEBF8-B572-41ED-8540-33B0A773BDB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02941" y="3035052"/>
              <a:ext cx="190722" cy="338642"/>
            </a:xfrm>
            <a:prstGeom prst="rect">
              <a:avLst/>
            </a:prstGeom>
          </p:spPr>
        </p:pic>
        <p:pic>
          <p:nvPicPr>
            <p:cNvPr id="32" name="Picture 31" descr="Logo&#10;&#10;Description automatically generated">
              <a:extLst>
                <a:ext uri="{FF2B5EF4-FFF2-40B4-BE49-F238E27FC236}">
                  <a16:creationId xmlns:a16="http://schemas.microsoft.com/office/drawing/2014/main" id="{D1E6C81A-1099-487D-8E11-7DD1218D9D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9792" y="2967718"/>
              <a:ext cx="190722" cy="338642"/>
            </a:xfrm>
            <a:prstGeom prst="rect">
              <a:avLst/>
            </a:prstGeom>
          </p:spPr>
        </p:pic>
        <p:pic>
          <p:nvPicPr>
            <p:cNvPr id="33" name="Picture 32" descr="Logo&#10;&#10;Description automatically generated">
              <a:extLst>
                <a:ext uri="{FF2B5EF4-FFF2-40B4-BE49-F238E27FC236}">
                  <a16:creationId xmlns:a16="http://schemas.microsoft.com/office/drawing/2014/main" id="{C7AD0F2F-9275-473A-B405-1EE2F09A58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80745" y="2933075"/>
              <a:ext cx="190722" cy="338642"/>
            </a:xfrm>
            <a:prstGeom prst="rect">
              <a:avLst/>
            </a:prstGeom>
          </p:spPr>
        </p:pic>
        <p:pic>
          <p:nvPicPr>
            <p:cNvPr id="34" name="Picture 33" descr="Logo&#10;&#10;Description automatically generated">
              <a:extLst>
                <a:ext uri="{FF2B5EF4-FFF2-40B4-BE49-F238E27FC236}">
                  <a16:creationId xmlns:a16="http://schemas.microsoft.com/office/drawing/2014/main" id="{CB25CF0E-CA44-4492-826C-26102A6AA2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27126" y="3036411"/>
              <a:ext cx="190722" cy="338642"/>
            </a:xfrm>
            <a:prstGeom prst="rect">
              <a:avLst/>
            </a:prstGeom>
          </p:spPr>
        </p:pic>
        <p:pic>
          <p:nvPicPr>
            <p:cNvPr id="35" name="Picture 34" descr="Logo&#10;&#10;Description automatically generated">
              <a:extLst>
                <a:ext uri="{FF2B5EF4-FFF2-40B4-BE49-F238E27FC236}">
                  <a16:creationId xmlns:a16="http://schemas.microsoft.com/office/drawing/2014/main" id="{7237DA27-4AAE-4672-9C89-4720D0617E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8206" y="3027347"/>
              <a:ext cx="190722" cy="338642"/>
            </a:xfrm>
            <a:prstGeom prst="rect">
              <a:avLst/>
            </a:prstGeom>
          </p:spPr>
        </p:pic>
        <p:pic>
          <p:nvPicPr>
            <p:cNvPr id="36" name="Picture 35" descr="Logo&#10;&#10;Description automatically generated">
              <a:extLst>
                <a:ext uri="{FF2B5EF4-FFF2-40B4-BE49-F238E27FC236}">
                  <a16:creationId xmlns:a16="http://schemas.microsoft.com/office/drawing/2014/main" id="{118C13DA-AAE6-4096-B545-6C1A443110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68868" y="3102396"/>
              <a:ext cx="190722" cy="338642"/>
            </a:xfrm>
            <a:prstGeom prst="rect">
              <a:avLst/>
            </a:prstGeom>
          </p:spPr>
        </p:pic>
      </p:grpSp>
      <p:pic>
        <p:nvPicPr>
          <p:cNvPr id="39" name="Picture 38" descr="A picture containing wall, indoor, lamp&#10;&#10;Description automatically generated">
            <a:extLst>
              <a:ext uri="{FF2B5EF4-FFF2-40B4-BE49-F238E27FC236}">
                <a16:creationId xmlns:a16="http://schemas.microsoft.com/office/drawing/2014/main" id="{8C300BA6-DDF5-4717-81D2-7DF7A5FC0A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236" y="2996170"/>
            <a:ext cx="1824464" cy="3242214"/>
          </a:xfrm>
          <a:prstGeom prst="rect">
            <a:avLst/>
          </a:prstGeom>
        </p:spPr>
      </p:pic>
    </p:spTree>
    <p:extLst>
      <p:ext uri="{BB962C8B-B14F-4D97-AF65-F5344CB8AC3E}">
        <p14:creationId xmlns:p14="http://schemas.microsoft.com/office/powerpoint/2010/main" val="164302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6CB4-239F-DD46-168D-01CD7EB683D6}"/>
              </a:ext>
            </a:extLst>
          </p:cNvPr>
          <p:cNvSpPr>
            <a:spLocks noGrp="1"/>
          </p:cNvSpPr>
          <p:nvPr>
            <p:ph type="title"/>
          </p:nvPr>
        </p:nvSpPr>
        <p:spPr>
          <a:xfrm rot="16200000">
            <a:off x="-1857703" y="2477704"/>
            <a:ext cx="5531069" cy="1325563"/>
          </a:xfrm>
        </p:spPr>
        <p:txBody>
          <a:bodyPr/>
          <a:lstStyle/>
          <a:p>
            <a:pPr algn="ctr"/>
            <a:r>
              <a:rPr lang="en-US" dirty="0">
                <a:solidFill>
                  <a:schemeClr val="accent4">
                    <a:lumMod val="40000"/>
                    <a:lumOff val="60000"/>
                  </a:schemeClr>
                </a:solidFill>
              </a:rPr>
              <a:t>I Believe in Jesus</a:t>
            </a:r>
            <a:br>
              <a:rPr lang="en-US" dirty="0">
                <a:solidFill>
                  <a:schemeClr val="accent4">
                    <a:lumMod val="40000"/>
                    <a:lumOff val="60000"/>
                  </a:schemeClr>
                </a:solidFill>
              </a:rPr>
            </a:br>
            <a:endParaRPr lang="en-US" dirty="0">
              <a:solidFill>
                <a:schemeClr val="accent4">
                  <a:lumMod val="40000"/>
                  <a:lumOff val="60000"/>
                </a:schemeClr>
              </a:solidFill>
            </a:endParaRPr>
          </a:p>
        </p:txBody>
      </p:sp>
      <p:pic>
        <p:nvPicPr>
          <p:cNvPr id="4" name="Online Media 3" title="GIVE ME OIL IN MY LAMP | Kids Praise and Worship Song | Sunday School Song | Happy Kids Song">
            <a:hlinkClick r:id="" action="ppaction://media"/>
            <a:extLst>
              <a:ext uri="{FF2B5EF4-FFF2-40B4-BE49-F238E27FC236}">
                <a16:creationId xmlns:a16="http://schemas.microsoft.com/office/drawing/2014/main" id="{E49DE60F-322F-5748-216E-3C10D3576283}"/>
              </a:ext>
            </a:extLst>
          </p:cNvPr>
          <p:cNvPicPr>
            <a:picLocks noRot="1" noChangeAspect="1"/>
          </p:cNvPicPr>
          <p:nvPr>
            <a:videoFile r:link="rId1"/>
          </p:nvPr>
        </p:nvPicPr>
        <p:blipFill>
          <a:blip r:embed="rId3"/>
          <a:stretch>
            <a:fillRect/>
          </a:stretch>
        </p:blipFill>
        <p:spPr>
          <a:xfrm>
            <a:off x="1570614" y="522867"/>
            <a:ext cx="10287196" cy="5812265"/>
          </a:xfrm>
          <a:prstGeom prst="rect">
            <a:avLst/>
          </a:prstGeom>
        </p:spPr>
      </p:pic>
    </p:spTree>
    <p:extLst>
      <p:ext uri="{BB962C8B-B14F-4D97-AF65-F5344CB8AC3E}">
        <p14:creationId xmlns:p14="http://schemas.microsoft.com/office/powerpoint/2010/main" val="59102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picture containing furniture, table&#10;&#10;Description automatically generated">
            <a:extLst>
              <a:ext uri="{FF2B5EF4-FFF2-40B4-BE49-F238E27FC236}">
                <a16:creationId xmlns:a16="http://schemas.microsoft.com/office/drawing/2014/main" id="{E09FC976-B533-67F2-5A20-54ACD57D622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90705" y="2404477"/>
            <a:ext cx="5520851" cy="3690568"/>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3326682" y="2361695"/>
            <a:ext cx="4846489" cy="324879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scene3d>
              <a:camera prst="orthographicFront"/>
              <a:lightRig rig="harsh" dir="t"/>
            </a:scene3d>
            <a:sp3d extrusionH="57150" prstMaterial="matte">
              <a:bevelT w="63500" h="12700" prst="angle"/>
              <a:contourClr>
                <a:schemeClr val="bg1">
                  <a:lumMod val="65000"/>
                </a:schemeClr>
              </a:contourClr>
            </a:sp3d>
          </a:bodyPr>
          <a:lstStyle/>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There was a table of holy bread on the right.  We’ll put some bread over on this side of our room.</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There were 12 loaves of bread for the 12 tribes of Israel.</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Remember that God nourishes us.  He gives us life and energy.  He is called the bread of life.</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You can have some crackers for snack.  Can you stack them up like this bread?</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56200" y="58689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nvGrpSpPr>
          <p:cNvPr id="20" name="Group 19">
            <a:extLst>
              <a:ext uri="{FF2B5EF4-FFF2-40B4-BE49-F238E27FC236}">
                <a16:creationId xmlns:a16="http://schemas.microsoft.com/office/drawing/2014/main" id="{F4E60DA8-81BD-435C-BB2A-41559D5A4D46}"/>
              </a:ext>
            </a:extLst>
          </p:cNvPr>
          <p:cNvGrpSpPr/>
          <p:nvPr/>
        </p:nvGrpSpPr>
        <p:grpSpPr>
          <a:xfrm rot="21090128">
            <a:off x="8463967" y="550319"/>
            <a:ext cx="3678621" cy="1702676"/>
            <a:chOff x="4540865" y="5095702"/>
            <a:chExt cx="3511769" cy="1885950"/>
          </a:xfrm>
        </p:grpSpPr>
        <p:pic>
          <p:nvPicPr>
            <p:cNvPr id="21" name="Picture 20" descr="A picture containing text&#10;&#10;Description automatically generated">
              <a:extLst>
                <a:ext uri="{FF2B5EF4-FFF2-40B4-BE49-F238E27FC236}">
                  <a16:creationId xmlns:a16="http://schemas.microsoft.com/office/drawing/2014/main" id="{72996245-FC2B-47A0-B606-DF23F62348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865" y="5095702"/>
              <a:ext cx="3511769" cy="1885950"/>
            </a:xfrm>
            <a:prstGeom prst="rect">
              <a:avLst/>
            </a:prstGeom>
          </p:spPr>
        </p:pic>
        <p:sp>
          <p:nvSpPr>
            <p:cNvPr id="22" name="TextBox 21">
              <a:extLst>
                <a:ext uri="{FF2B5EF4-FFF2-40B4-BE49-F238E27FC236}">
                  <a16:creationId xmlns:a16="http://schemas.microsoft.com/office/drawing/2014/main" id="{C9B3C2EE-DA61-49C2-BD3E-E3B7B6FA635A}"/>
                </a:ext>
              </a:extLst>
            </p:cNvPr>
            <p:cNvSpPr txBox="1"/>
            <p:nvPr/>
          </p:nvSpPr>
          <p:spPr>
            <a:xfrm>
              <a:off x="5224694" y="5320150"/>
              <a:ext cx="107205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You can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READ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MORE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About it in</a:t>
              </a:r>
            </a:p>
          </p:txBody>
        </p:sp>
        <p:sp>
          <p:nvSpPr>
            <p:cNvPr id="23" name="TextBox 22">
              <a:extLst>
                <a:ext uri="{FF2B5EF4-FFF2-40B4-BE49-F238E27FC236}">
                  <a16:creationId xmlns:a16="http://schemas.microsoft.com/office/drawing/2014/main" id="{C4E32EFC-9C9D-4EF4-A004-20D324C391DD}"/>
                </a:ext>
              </a:extLst>
            </p:cNvPr>
            <p:cNvSpPr txBox="1"/>
            <p:nvPr/>
          </p:nvSpPr>
          <p:spPr>
            <a:xfrm>
              <a:off x="6444550" y="5353503"/>
              <a:ext cx="1072055" cy="9545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Exodus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25:23-30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 name="Title 1">
            <a:extLst>
              <a:ext uri="{FF2B5EF4-FFF2-40B4-BE49-F238E27FC236}">
                <a16:creationId xmlns:a16="http://schemas.microsoft.com/office/drawing/2014/main" id="{F591223D-9695-537D-C4F8-826B645CF19F}"/>
              </a:ext>
            </a:extLst>
          </p:cNvPr>
          <p:cNvSpPr txBox="1">
            <a:spLocks/>
          </p:cNvSpPr>
          <p:nvPr/>
        </p:nvSpPr>
        <p:spPr>
          <a:xfrm>
            <a:off x="0" y="65071"/>
            <a:ext cx="12191999" cy="565277"/>
          </a:xfrm>
          <a:prstGeom prst="rect">
            <a:avLst/>
          </a:prstGeom>
          <a:solidFill>
            <a:schemeClr val="bg1">
              <a:lumMod val="95000"/>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fontScale="90000" lnSpcReduction="10000"/>
            <a:scene3d>
              <a:camera prst="orthographicFront"/>
              <a:lightRig rig="harsh" dir="t"/>
            </a:scene3d>
            <a:sp3d extrusionH="57150" prstMaterial="matte">
              <a:bevelT w="63500" h="12700" prst="angle"/>
              <a:contourClr>
                <a:schemeClr val="bg1">
                  <a:lumMod val="65000"/>
                </a:schemeClr>
              </a:contourClr>
            </a:sp3d>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Let’s set the Setting</a:t>
            </a:r>
          </a:p>
        </p:txBody>
      </p:sp>
      <p:pic>
        <p:nvPicPr>
          <p:cNvPr id="37" name="Picture 36" descr="A picture containing indoor, person&#10;&#10;Description automatically generated">
            <a:extLst>
              <a:ext uri="{FF2B5EF4-FFF2-40B4-BE49-F238E27FC236}">
                <a16:creationId xmlns:a16="http://schemas.microsoft.com/office/drawing/2014/main" id="{66007BB0-7F3B-06EC-CEE3-D9DD56957F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680" y="2330893"/>
            <a:ext cx="2849818" cy="3248792"/>
          </a:xfrm>
          <a:prstGeom prst="rect">
            <a:avLst/>
          </a:prstGeom>
        </p:spPr>
      </p:pic>
      <p:sp>
        <p:nvSpPr>
          <p:cNvPr id="2" name="Speech Bubble: Rectangle 1">
            <a:extLst>
              <a:ext uri="{FF2B5EF4-FFF2-40B4-BE49-F238E27FC236}">
                <a16:creationId xmlns:a16="http://schemas.microsoft.com/office/drawing/2014/main" id="{F60832C0-7984-B3D3-1651-11A1E8DB7F06}"/>
              </a:ext>
            </a:extLst>
          </p:cNvPr>
          <p:cNvSpPr/>
          <p:nvPr/>
        </p:nvSpPr>
        <p:spPr>
          <a:xfrm>
            <a:off x="980957" y="803996"/>
            <a:ext cx="3177119" cy="1258951"/>
          </a:xfrm>
          <a:prstGeom prst="wedgeRectCallout">
            <a:avLst>
              <a:gd name="adj1" fmla="val -42868"/>
              <a:gd name="adj2" fmla="val -10351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Messiah will be like the bread and give you life.</a:t>
            </a:r>
          </a:p>
        </p:txBody>
      </p:sp>
      <p:sp>
        <p:nvSpPr>
          <p:cNvPr id="24" name="TextBox 23">
            <a:extLst>
              <a:ext uri="{FF2B5EF4-FFF2-40B4-BE49-F238E27FC236}">
                <a16:creationId xmlns:a16="http://schemas.microsoft.com/office/drawing/2014/main" id="{505A7A44-1096-00C3-6A14-FF7447A8FDEA}"/>
              </a:ext>
            </a:extLst>
          </p:cNvPr>
          <p:cNvSpPr txBox="1"/>
          <p:nvPr/>
        </p:nvSpPr>
        <p:spPr>
          <a:xfrm>
            <a:off x="2836" y="6230103"/>
            <a:ext cx="11722119" cy="369332"/>
          </a:xfrm>
          <a:prstGeom prst="rect">
            <a:avLst/>
          </a:prstGeom>
          <a:noFill/>
        </p:spPr>
        <p:txBody>
          <a:bodyPr wrap="square" rtlCol="0">
            <a:spAutoFit/>
          </a:bodyPr>
          <a:lstStyle/>
          <a:p>
            <a:r>
              <a:rPr lang="en-US" dirty="0">
                <a:solidFill>
                  <a:schemeClr val="bg2"/>
                </a:solidFill>
              </a:rPr>
              <a:t>Other Suggestion:  make pancakes and then let the kids eat them.</a:t>
            </a:r>
            <a:endParaRPr lang="en-US" dirty="0"/>
          </a:p>
        </p:txBody>
      </p:sp>
    </p:spTree>
    <p:extLst>
      <p:ext uri="{BB962C8B-B14F-4D97-AF65-F5344CB8AC3E}">
        <p14:creationId xmlns:p14="http://schemas.microsoft.com/office/powerpoint/2010/main" val="84897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515448"/>
            <a:ext cx="5296738" cy="324879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85000" lnSpcReduction="10000"/>
            <a:scene3d>
              <a:camera prst="orthographicFront"/>
              <a:lightRig rig="harsh" dir="t"/>
            </a:scene3d>
            <a:sp3d extrusionH="57150" prstMaterial="matte">
              <a:bevelT w="63500" h="12700" prst="angle"/>
              <a:contourClr>
                <a:schemeClr val="bg1">
                  <a:lumMod val="65000"/>
                </a:schemeClr>
              </a:contourClr>
            </a:sp3d>
          </a:bodyPr>
          <a:lstStyle/>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In the middle on the far side of the room there was a special gold altar where the priest would put special type incense used only for this holy purpose.  Let’s light some incense on the table over here.</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 altar was in front of a beautiful purple, red, and blue curtain with angels on it.</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The incense wafted up and over the curtain.  It represented the prayers going to God in heaven.</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God hears our prayers.  He gives us all that we need.</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pic>
        <p:nvPicPr>
          <p:cNvPr id="24" name="Picture 23" descr="A picture containing curtain&#10;&#10;Description automatically generated">
            <a:extLst>
              <a:ext uri="{FF2B5EF4-FFF2-40B4-BE49-F238E27FC236}">
                <a16:creationId xmlns:a16="http://schemas.microsoft.com/office/drawing/2014/main" id="{89A63389-F128-4B08-AB37-E419FD4003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9185" y="1048649"/>
            <a:ext cx="6160535" cy="4628114"/>
          </a:xfrm>
          <a:prstGeom prst="rect">
            <a:avLst/>
          </a:prstGeom>
        </p:spPr>
      </p:pic>
      <p:grpSp>
        <p:nvGrpSpPr>
          <p:cNvPr id="20" name="Group 19">
            <a:extLst>
              <a:ext uri="{FF2B5EF4-FFF2-40B4-BE49-F238E27FC236}">
                <a16:creationId xmlns:a16="http://schemas.microsoft.com/office/drawing/2014/main" id="{27FFD775-D481-4DF4-8DCF-AA16B0F1C69C}"/>
              </a:ext>
            </a:extLst>
          </p:cNvPr>
          <p:cNvGrpSpPr/>
          <p:nvPr/>
        </p:nvGrpSpPr>
        <p:grpSpPr>
          <a:xfrm rot="21090128">
            <a:off x="8463967" y="550319"/>
            <a:ext cx="3678621" cy="1702676"/>
            <a:chOff x="4540865" y="5095702"/>
            <a:chExt cx="3511769" cy="1885950"/>
          </a:xfrm>
        </p:grpSpPr>
        <p:pic>
          <p:nvPicPr>
            <p:cNvPr id="21" name="Picture 20" descr="A picture containing text&#10;&#10;Description automatically generated">
              <a:extLst>
                <a:ext uri="{FF2B5EF4-FFF2-40B4-BE49-F238E27FC236}">
                  <a16:creationId xmlns:a16="http://schemas.microsoft.com/office/drawing/2014/main" id="{9845B1CF-7D3A-479A-A7EE-D84B5A3C5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865" y="5095702"/>
              <a:ext cx="3511769" cy="1885950"/>
            </a:xfrm>
            <a:prstGeom prst="rect">
              <a:avLst/>
            </a:prstGeom>
          </p:spPr>
        </p:pic>
        <p:sp>
          <p:nvSpPr>
            <p:cNvPr id="22" name="TextBox 21">
              <a:extLst>
                <a:ext uri="{FF2B5EF4-FFF2-40B4-BE49-F238E27FC236}">
                  <a16:creationId xmlns:a16="http://schemas.microsoft.com/office/drawing/2014/main" id="{79623A0A-109C-43E4-9F49-53C9A3BF183F}"/>
                </a:ext>
              </a:extLst>
            </p:cNvPr>
            <p:cNvSpPr txBox="1"/>
            <p:nvPr/>
          </p:nvSpPr>
          <p:spPr>
            <a:xfrm>
              <a:off x="5224694" y="5320150"/>
              <a:ext cx="107205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You can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READ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MORE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About it in</a:t>
              </a:r>
            </a:p>
          </p:txBody>
        </p:sp>
        <p:sp>
          <p:nvSpPr>
            <p:cNvPr id="23" name="TextBox 22">
              <a:extLst>
                <a:ext uri="{FF2B5EF4-FFF2-40B4-BE49-F238E27FC236}">
                  <a16:creationId xmlns:a16="http://schemas.microsoft.com/office/drawing/2014/main" id="{1E5DB355-0F1E-4D98-86A2-7E978F755E7F}"/>
                </a:ext>
              </a:extLst>
            </p:cNvPr>
            <p:cNvSpPr txBox="1"/>
            <p:nvPr/>
          </p:nvSpPr>
          <p:spPr>
            <a:xfrm>
              <a:off x="6444550" y="5217141"/>
              <a:ext cx="1072055" cy="12272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Exodus 30:1-9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30:34-37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26:31-35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6" name="Title 1">
            <a:extLst>
              <a:ext uri="{FF2B5EF4-FFF2-40B4-BE49-F238E27FC236}">
                <a16:creationId xmlns:a16="http://schemas.microsoft.com/office/drawing/2014/main" id="{82094FB8-C81B-4C56-8EEB-149DA88B473C}"/>
              </a:ext>
            </a:extLst>
          </p:cNvPr>
          <p:cNvSpPr txBox="1">
            <a:spLocks/>
          </p:cNvSpPr>
          <p:nvPr/>
        </p:nvSpPr>
        <p:spPr>
          <a:xfrm>
            <a:off x="0" y="65071"/>
            <a:ext cx="12191999" cy="565277"/>
          </a:xfrm>
          <a:prstGeom prst="rect">
            <a:avLst/>
          </a:prstGeom>
          <a:solidFill>
            <a:schemeClr val="bg1">
              <a:lumMod val="95000"/>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fontScale="90000" lnSpcReduction="10000"/>
            <a:scene3d>
              <a:camera prst="orthographicFront"/>
              <a:lightRig rig="harsh" dir="t"/>
            </a:scene3d>
            <a:sp3d extrusionH="57150" prstMaterial="matte">
              <a:bevelT w="63500" h="12700" prst="angle"/>
              <a:contourClr>
                <a:schemeClr val="bg1">
                  <a:lumMod val="65000"/>
                </a:schemeClr>
              </a:contourClr>
            </a:sp3d>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Let’s set the Setting</a:t>
            </a:r>
          </a:p>
        </p:txBody>
      </p:sp>
      <p:sp>
        <p:nvSpPr>
          <p:cNvPr id="2" name="Speech Bubble: Rectangle 1">
            <a:extLst>
              <a:ext uri="{FF2B5EF4-FFF2-40B4-BE49-F238E27FC236}">
                <a16:creationId xmlns:a16="http://schemas.microsoft.com/office/drawing/2014/main" id="{E037E7CC-6131-6605-D61B-B370011DF496}"/>
              </a:ext>
            </a:extLst>
          </p:cNvPr>
          <p:cNvSpPr/>
          <p:nvPr/>
        </p:nvSpPr>
        <p:spPr>
          <a:xfrm>
            <a:off x="980957" y="803996"/>
            <a:ext cx="3330588" cy="1258951"/>
          </a:xfrm>
          <a:prstGeom prst="wedgeRectCallout">
            <a:avLst>
              <a:gd name="adj1" fmla="val -42868"/>
              <a:gd name="adj2" fmla="val -10351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The Messiah will intercede and pray for you, as your High Priest.</a:t>
            </a:r>
          </a:p>
        </p:txBody>
      </p:sp>
    </p:spTree>
    <p:extLst>
      <p:ext uri="{BB962C8B-B14F-4D97-AF65-F5344CB8AC3E}">
        <p14:creationId xmlns:p14="http://schemas.microsoft.com/office/powerpoint/2010/main" val="4165434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4657708" y="2355095"/>
            <a:ext cx="2760813" cy="321254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In the temple, there was a large courtyard for the people to pray.</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Every morning and evening there was a special time to pray.  </a:t>
            </a:r>
          </a:p>
          <a:p>
            <a:pPr algn="l"/>
            <a:r>
              <a:rPr lang="en-US" b="1" dirty="0">
                <a:ln/>
                <a:solidFill>
                  <a:schemeClr val="accent5">
                    <a:lumMod val="20000"/>
                    <a:lumOff val="80000"/>
                  </a:schemeClr>
                </a:solidFill>
                <a:effectLst>
                  <a:innerShdw blurRad="63500" dist="50800" dir="8100000">
                    <a:schemeClr val="accent5">
                      <a:lumMod val="20000"/>
                      <a:lumOff val="80000"/>
                      <a:alpha val="50000"/>
                    </a:schemeClr>
                  </a:innerShdw>
                </a:effectLst>
              </a:rPr>
              <a:t>Let’s pray together.</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0" y="65071"/>
            <a:ext cx="12191999" cy="565277"/>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tx1"/>
                </a:solidFill>
                <a:effectLst>
                  <a:outerShdw blurRad="38100" dist="19050" dir="2700000" algn="tl" rotWithShape="0">
                    <a:schemeClr val="dk1">
                      <a:alpha val="40000"/>
                    </a:schemeClr>
                  </a:outerShdw>
                </a:effectLst>
              </a:rPr>
              <a:t>Our story today starts at the temple</a:t>
            </a:r>
          </a:p>
        </p:txBody>
      </p:sp>
      <p:grpSp>
        <p:nvGrpSpPr>
          <p:cNvPr id="20" name="Group 19">
            <a:extLst>
              <a:ext uri="{FF2B5EF4-FFF2-40B4-BE49-F238E27FC236}">
                <a16:creationId xmlns:a16="http://schemas.microsoft.com/office/drawing/2014/main" id="{A1830A22-1246-40FC-99AD-0FBB13198BD1}"/>
              </a:ext>
            </a:extLst>
          </p:cNvPr>
          <p:cNvGrpSpPr/>
          <p:nvPr/>
        </p:nvGrpSpPr>
        <p:grpSpPr>
          <a:xfrm rot="21090128">
            <a:off x="8463967" y="550319"/>
            <a:ext cx="3678621" cy="1702676"/>
            <a:chOff x="4540865" y="5095702"/>
            <a:chExt cx="3511769" cy="1885950"/>
          </a:xfrm>
        </p:grpSpPr>
        <p:pic>
          <p:nvPicPr>
            <p:cNvPr id="21" name="Picture 20" descr="A picture containing text&#10;&#10;Description automatically generated">
              <a:extLst>
                <a:ext uri="{FF2B5EF4-FFF2-40B4-BE49-F238E27FC236}">
                  <a16:creationId xmlns:a16="http://schemas.microsoft.com/office/drawing/2014/main" id="{882C9337-8C99-4FE1-86B8-3D93C77C9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0865" y="5095702"/>
              <a:ext cx="3511769" cy="1885950"/>
            </a:xfrm>
            <a:prstGeom prst="rect">
              <a:avLst/>
            </a:prstGeom>
          </p:spPr>
        </p:pic>
        <p:sp>
          <p:nvSpPr>
            <p:cNvPr id="22" name="TextBox 21">
              <a:extLst>
                <a:ext uri="{FF2B5EF4-FFF2-40B4-BE49-F238E27FC236}">
                  <a16:creationId xmlns:a16="http://schemas.microsoft.com/office/drawing/2014/main" id="{6CFE7809-A316-4B1D-A679-C348B0F8E431}"/>
                </a:ext>
              </a:extLst>
            </p:cNvPr>
            <p:cNvSpPr txBox="1"/>
            <p:nvPr/>
          </p:nvSpPr>
          <p:spPr>
            <a:xfrm>
              <a:off x="5224694" y="5320150"/>
              <a:ext cx="107205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You can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READ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rPr>
                <a:t>MORE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About it in</a:t>
              </a:r>
            </a:p>
          </p:txBody>
        </p:sp>
        <p:sp>
          <p:nvSpPr>
            <p:cNvPr id="23" name="TextBox 22">
              <a:extLst>
                <a:ext uri="{FF2B5EF4-FFF2-40B4-BE49-F238E27FC236}">
                  <a16:creationId xmlns:a16="http://schemas.microsoft.com/office/drawing/2014/main" id="{7A2306EA-64D3-471A-92C6-95DA7E0E113F}"/>
                </a:ext>
              </a:extLst>
            </p:cNvPr>
            <p:cNvSpPr txBox="1"/>
            <p:nvPr/>
          </p:nvSpPr>
          <p:spPr>
            <a:xfrm>
              <a:off x="6444550" y="5353503"/>
              <a:ext cx="1072055" cy="9545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1 Kings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6:36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4" name="Picture 23" descr="A picture containing building, colonnade&#10;&#10;Description automatically generated">
            <a:extLst>
              <a:ext uri="{FF2B5EF4-FFF2-40B4-BE49-F238E27FC236}">
                <a16:creationId xmlns:a16="http://schemas.microsoft.com/office/drawing/2014/main" id="{69B6FC74-B37D-20CC-5620-1292F03533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771" y="2381807"/>
            <a:ext cx="4256857" cy="3192643"/>
          </a:xfrm>
          <a:prstGeom prst="rect">
            <a:avLst/>
          </a:prstGeom>
        </p:spPr>
      </p:pic>
      <p:pic>
        <p:nvPicPr>
          <p:cNvPr id="26" name="Picture 25" descr="A picture containing text, posing&#10;&#10;Description automatically generated">
            <a:extLst>
              <a:ext uri="{FF2B5EF4-FFF2-40B4-BE49-F238E27FC236}">
                <a16:creationId xmlns:a16="http://schemas.microsoft.com/office/drawing/2014/main" id="{759F0689-AF2E-C350-8E8F-43879979A5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2280" y="2333587"/>
            <a:ext cx="4254290" cy="3190717"/>
          </a:xfrm>
          <a:prstGeom prst="rect">
            <a:avLst/>
          </a:prstGeom>
        </p:spPr>
      </p:pic>
      <p:sp>
        <p:nvSpPr>
          <p:cNvPr id="4" name="Speech Bubble: Rectangle 3">
            <a:extLst>
              <a:ext uri="{FF2B5EF4-FFF2-40B4-BE49-F238E27FC236}">
                <a16:creationId xmlns:a16="http://schemas.microsoft.com/office/drawing/2014/main" id="{DD6D7D42-41B1-4071-2228-4EE8BCA8A58E}"/>
              </a:ext>
            </a:extLst>
          </p:cNvPr>
          <p:cNvSpPr/>
          <p:nvPr/>
        </p:nvSpPr>
        <p:spPr>
          <a:xfrm>
            <a:off x="7972425" y="2076727"/>
            <a:ext cx="2043862" cy="79602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Lord, Please send the Messiah.</a:t>
            </a:r>
          </a:p>
        </p:txBody>
      </p:sp>
    </p:spTree>
    <p:extLst>
      <p:ext uri="{BB962C8B-B14F-4D97-AF65-F5344CB8AC3E}">
        <p14:creationId xmlns:p14="http://schemas.microsoft.com/office/powerpoint/2010/main" val="396807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944764"/>
            <a:ext cx="5296738" cy="2819475"/>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aseline="30000" dirty="0"/>
              <a:t>8 </a:t>
            </a:r>
            <a:r>
              <a:rPr lang="en-US" sz="2400" dirty="0"/>
              <a:t>One day Zechariah’s group was on duty. He was serving as a priest in God’s temple. </a:t>
            </a:r>
            <a:r>
              <a:rPr lang="en-US" sz="2400" baseline="30000" dirty="0"/>
              <a:t>9 </a:t>
            </a:r>
            <a:r>
              <a:rPr lang="en-US" sz="2400" dirty="0"/>
              <a:t>He happened to be chosen, in the usual way, to go into the temple of the Lord. There he was supposed to burn incense. </a:t>
            </a:r>
            <a:r>
              <a:rPr lang="en-US" sz="2400" baseline="30000" dirty="0"/>
              <a:t>10 </a:t>
            </a:r>
            <a:r>
              <a:rPr lang="en-US" sz="2400" dirty="0"/>
              <a:t>The time came for this to be done. All who had gathered to worship were praying outside.</a:t>
            </a: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sp>
        <p:nvSpPr>
          <p:cNvPr id="2" name="Title 1">
            <a:extLst>
              <a:ext uri="{FF2B5EF4-FFF2-40B4-BE49-F238E27FC236}">
                <a16:creationId xmlns:a16="http://schemas.microsoft.com/office/drawing/2014/main" id="{945055B5-B302-4026-A672-ABC3EC0EDE0A}"/>
              </a:ext>
            </a:extLst>
          </p:cNvPr>
          <p:cNvSpPr>
            <a:spLocks noGrp="1"/>
          </p:cNvSpPr>
          <p:nvPr>
            <p:ph type="ctrTitle"/>
          </p:nvPr>
        </p:nvSpPr>
        <p:spPr>
          <a:xfrm>
            <a:off x="201712" y="2076726"/>
            <a:ext cx="5296738" cy="710595"/>
          </a:xfr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4000" dirty="0">
                <a:ln w="0"/>
                <a:solidFill>
                  <a:schemeClr val="tx1"/>
                </a:solidFill>
                <a:effectLst>
                  <a:outerShdw blurRad="38100" dist="19050" dir="2700000" algn="tl" rotWithShape="0">
                    <a:schemeClr val="dk1">
                      <a:alpha val="40000"/>
                    </a:schemeClr>
                  </a:outerShdw>
                </a:effectLst>
              </a:rPr>
              <a:t>Time for prayer</a:t>
            </a:r>
          </a:p>
        </p:txBody>
      </p:sp>
      <p:pic>
        <p:nvPicPr>
          <p:cNvPr id="20" name="Picture 19" descr="A picture containing text, stone, column&#10;&#10;Description automatically generated">
            <a:extLst>
              <a:ext uri="{FF2B5EF4-FFF2-40B4-BE49-F238E27FC236}">
                <a16:creationId xmlns:a16="http://schemas.microsoft.com/office/drawing/2014/main" id="{074BC9DD-D72F-4672-B77F-EE34ABDB5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1712" y="934024"/>
            <a:ext cx="6381161" cy="4785871"/>
          </a:xfrm>
          <a:prstGeom prst="rect">
            <a:avLst/>
          </a:prstGeom>
        </p:spPr>
      </p:pic>
    </p:spTree>
    <p:extLst>
      <p:ext uri="{BB962C8B-B14F-4D97-AF65-F5344CB8AC3E}">
        <p14:creationId xmlns:p14="http://schemas.microsoft.com/office/powerpoint/2010/main" val="1124895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515448"/>
            <a:ext cx="5296738" cy="324879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algn="l"/>
            <a:r>
              <a:rPr lang="en-US" sz="2400" baseline="30000" dirty="0"/>
              <a:t>11 </a:t>
            </a:r>
            <a:r>
              <a:rPr lang="en-US" sz="2400" dirty="0"/>
              <a:t>Then an angel of the Lord appeared to Zechariah. The angel was standing at the right side of the incense altar. </a:t>
            </a:r>
          </a:p>
          <a:p>
            <a:pPr algn="l"/>
            <a:r>
              <a:rPr lang="en-US" sz="2400" baseline="30000" dirty="0"/>
              <a:t>12 </a:t>
            </a:r>
            <a:r>
              <a:rPr lang="en-US" sz="2400" dirty="0"/>
              <a:t>When Zechariah saw him, he was amazed and terrified.</a:t>
            </a:r>
          </a:p>
          <a:p>
            <a:pPr algn="l"/>
            <a:r>
              <a:rPr lang="en-US" sz="2400" dirty="0"/>
              <a:t> </a:t>
            </a:r>
            <a:r>
              <a:rPr lang="en-US" sz="2400" baseline="30000" dirty="0"/>
              <a:t>13 </a:t>
            </a:r>
            <a:r>
              <a:rPr lang="en-US" sz="2400" dirty="0"/>
              <a:t>But the angel said to him, “Do not be afraid, Zechariah. Your prayer has been heard.</a:t>
            </a:r>
            <a:endParaRPr lang="en-US" b="1" dirty="0">
              <a:ln/>
              <a:solidFill>
                <a:schemeClr val="accent5">
                  <a:lumMod val="20000"/>
                  <a:lumOff val="80000"/>
                </a:schemeClr>
              </a:solidFill>
              <a:effectLst>
                <a:innerShdw blurRad="63500" dist="50800" dir="8100000">
                  <a:schemeClr val="accent5">
                    <a:lumMod val="20000"/>
                    <a:lumOff val="80000"/>
                    <a:alpha val="50000"/>
                  </a:schemeClr>
                </a:innerShdw>
              </a:effectLst>
            </a:endParaRP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31931"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pic>
        <p:nvPicPr>
          <p:cNvPr id="23" name="Picture 22" descr="A picture containing text, yellow&#10;&#10;Description automatically generated">
            <a:extLst>
              <a:ext uri="{FF2B5EF4-FFF2-40B4-BE49-F238E27FC236}">
                <a16:creationId xmlns:a16="http://schemas.microsoft.com/office/drawing/2014/main" id="{31D7CDC2-8897-4AFA-B828-414ADF926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0341" y="933904"/>
            <a:ext cx="6402171" cy="4801629"/>
          </a:xfrm>
          <a:prstGeom prst="rect">
            <a:avLst/>
          </a:prstGeom>
        </p:spPr>
      </p:pic>
      <p:sp>
        <p:nvSpPr>
          <p:cNvPr id="22" name="Speech Bubble: Rectangle 21">
            <a:extLst>
              <a:ext uri="{FF2B5EF4-FFF2-40B4-BE49-F238E27FC236}">
                <a16:creationId xmlns:a16="http://schemas.microsoft.com/office/drawing/2014/main" id="{9E04055E-9819-4360-A3D3-5815F45B5328}"/>
              </a:ext>
            </a:extLst>
          </p:cNvPr>
          <p:cNvSpPr/>
          <p:nvPr/>
        </p:nvSpPr>
        <p:spPr>
          <a:xfrm>
            <a:off x="7526238" y="104433"/>
            <a:ext cx="2832200" cy="967722"/>
          </a:xfrm>
          <a:prstGeom prst="wedgeRectCallout">
            <a:avLst>
              <a:gd name="adj1" fmla="val 49259"/>
              <a:gd name="adj2" fmla="val 9317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Do not be afraid Zechariah.</a:t>
            </a:r>
          </a:p>
          <a:p>
            <a:pPr algn="ctr"/>
            <a:r>
              <a:rPr lang="en-US" dirty="0"/>
              <a:t>God has heard your prayer.</a:t>
            </a:r>
          </a:p>
        </p:txBody>
      </p:sp>
      <p:grpSp>
        <p:nvGrpSpPr>
          <p:cNvPr id="2" name="Group 1">
            <a:extLst>
              <a:ext uri="{FF2B5EF4-FFF2-40B4-BE49-F238E27FC236}">
                <a16:creationId xmlns:a16="http://schemas.microsoft.com/office/drawing/2014/main" id="{6468382C-92FC-5931-3063-3274AC1908DC}"/>
              </a:ext>
            </a:extLst>
          </p:cNvPr>
          <p:cNvGrpSpPr/>
          <p:nvPr/>
        </p:nvGrpSpPr>
        <p:grpSpPr>
          <a:xfrm>
            <a:off x="5172274" y="584224"/>
            <a:ext cx="1224393" cy="1128258"/>
            <a:chOff x="5172274" y="584224"/>
            <a:chExt cx="1224393" cy="1128258"/>
          </a:xfrm>
        </p:grpSpPr>
        <p:sp>
          <p:nvSpPr>
            <p:cNvPr id="21" name="Speech Bubble: Rectangle 20">
              <a:extLst>
                <a:ext uri="{FF2B5EF4-FFF2-40B4-BE49-F238E27FC236}">
                  <a16:creationId xmlns:a16="http://schemas.microsoft.com/office/drawing/2014/main" id="{4C4E9E48-5B40-4944-A7A7-9C72B8FDFDA0}"/>
                </a:ext>
              </a:extLst>
            </p:cNvPr>
            <p:cNvSpPr/>
            <p:nvPr/>
          </p:nvSpPr>
          <p:spPr>
            <a:xfrm>
              <a:off x="5172274" y="584224"/>
              <a:ext cx="1224393" cy="1128258"/>
            </a:xfrm>
            <a:prstGeom prst="wedgeRectCallout">
              <a:avLst>
                <a:gd name="adj1" fmla="val 72049"/>
                <a:gd name="adj2" fmla="val 8338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F6F14422-234B-4D1C-8057-D3D5C8E124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2255" y="648274"/>
              <a:ext cx="950661" cy="950661"/>
            </a:xfrm>
            <a:prstGeom prst="ellipse">
              <a:avLst/>
            </a:prstGeom>
          </p:spPr>
        </p:pic>
      </p:grpSp>
    </p:spTree>
    <p:extLst>
      <p:ext uri="{BB962C8B-B14F-4D97-AF65-F5344CB8AC3E}">
        <p14:creationId xmlns:p14="http://schemas.microsoft.com/office/powerpoint/2010/main" val="2155892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103832"/>
            <a:ext cx="5107861" cy="366040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sz="2400" dirty="0"/>
              <a:t>Your wife Elizabeth will have a child. It will be a boy, and you must call him John. </a:t>
            </a:r>
            <a:r>
              <a:rPr lang="en-US" sz="2400" baseline="30000" dirty="0"/>
              <a:t>14 </a:t>
            </a:r>
            <a:r>
              <a:rPr lang="en-US" sz="2400" dirty="0"/>
              <a:t>He will be a joy and delight to you. His birth will make many people very glad.</a:t>
            </a:r>
          </a:p>
          <a:p>
            <a:pPr algn="l"/>
            <a:r>
              <a:rPr lang="en-US" sz="2400" dirty="0"/>
              <a:t> </a:t>
            </a:r>
            <a:r>
              <a:rPr lang="en-US" sz="2400" baseline="30000" dirty="0"/>
              <a:t>15 </a:t>
            </a:r>
            <a:r>
              <a:rPr lang="en-US" sz="2400" dirty="0"/>
              <a:t>He will be important in the sight of the Lord. He must never drink wine or other such drinks. He will be filled with the Holy Spirit even before he is born.</a:t>
            </a:r>
          </a:p>
          <a:p>
            <a:pPr algn="l"/>
            <a:r>
              <a:rPr lang="en-US" sz="2400" dirty="0"/>
              <a:t> </a:t>
            </a:r>
            <a:endParaRPr lang="en-US" b="1" dirty="0">
              <a:ln/>
              <a:solidFill>
                <a:schemeClr val="accent5">
                  <a:lumMod val="20000"/>
                  <a:lumOff val="80000"/>
                </a:schemeClr>
              </a:solidFill>
              <a:effectLst>
                <a:innerShdw blurRad="63500" dist="50800" dir="8100000">
                  <a:schemeClr val="accent5">
                    <a:lumMod val="20000"/>
                    <a:lumOff val="80000"/>
                    <a:alpha val="50000"/>
                  </a:schemeClr>
                </a:innerShdw>
              </a:effectLst>
            </a:endParaRP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pic>
        <p:nvPicPr>
          <p:cNvPr id="20" name="Picture 19" descr="A picture containing text, yellow&#10;&#10;Description automatically generated">
            <a:extLst>
              <a:ext uri="{FF2B5EF4-FFF2-40B4-BE49-F238E27FC236}">
                <a16:creationId xmlns:a16="http://schemas.microsoft.com/office/drawing/2014/main" id="{FAFECE67-62CD-48D4-B2B5-730C0CCB5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1898" y="896893"/>
            <a:ext cx="6484942" cy="4863708"/>
          </a:xfrm>
          <a:prstGeom prst="rect">
            <a:avLst/>
          </a:prstGeom>
        </p:spPr>
      </p:pic>
      <p:sp>
        <p:nvSpPr>
          <p:cNvPr id="22" name="Speech Bubble: Rectangle 21">
            <a:extLst>
              <a:ext uri="{FF2B5EF4-FFF2-40B4-BE49-F238E27FC236}">
                <a16:creationId xmlns:a16="http://schemas.microsoft.com/office/drawing/2014/main" id="{9E04055E-9819-4360-A3D3-5815F45B5328}"/>
              </a:ext>
            </a:extLst>
          </p:cNvPr>
          <p:cNvSpPr/>
          <p:nvPr/>
        </p:nvSpPr>
        <p:spPr>
          <a:xfrm>
            <a:off x="7218031" y="158135"/>
            <a:ext cx="3451178" cy="1228651"/>
          </a:xfrm>
          <a:prstGeom prst="wedgeRectCallout">
            <a:avLst>
              <a:gd name="adj1" fmla="val 42547"/>
              <a:gd name="adj2" fmla="val 7294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Your wife Elizabeth will have a son!</a:t>
            </a:r>
          </a:p>
          <a:p>
            <a:pPr algn="ctr"/>
            <a:r>
              <a:rPr lang="en-US" dirty="0"/>
              <a:t>Name him “John”</a:t>
            </a:r>
          </a:p>
          <a:p>
            <a:pPr algn="ctr"/>
            <a:r>
              <a:rPr lang="en-US" dirty="0"/>
              <a:t>He will bring you much joy. </a:t>
            </a:r>
          </a:p>
          <a:p>
            <a:pPr algn="ctr"/>
            <a:r>
              <a:rPr lang="en-US" dirty="0"/>
              <a:t>He will have an important job.</a:t>
            </a:r>
          </a:p>
        </p:txBody>
      </p:sp>
    </p:spTree>
    <p:extLst>
      <p:ext uri="{BB962C8B-B14F-4D97-AF65-F5344CB8AC3E}">
        <p14:creationId xmlns:p14="http://schemas.microsoft.com/office/powerpoint/2010/main" val="2106066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103832"/>
            <a:ext cx="5107861" cy="3660408"/>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l"/>
            <a:r>
              <a:rPr lang="en-US" sz="2400" baseline="30000" dirty="0"/>
              <a:t>16 </a:t>
            </a:r>
            <a:r>
              <a:rPr lang="en-US" sz="2400" dirty="0"/>
              <a:t>He will bring back many of the people of Israel to the Lord their God. </a:t>
            </a:r>
            <a:r>
              <a:rPr lang="en-US" sz="2400" baseline="30000" dirty="0"/>
              <a:t>17 </a:t>
            </a:r>
            <a:r>
              <a:rPr lang="en-US" sz="2400" dirty="0"/>
              <a:t>And he will prepare the way for the Lord. He will have the same spirit and power that Elijah had. He will bring peace between parents and their children. He will teach people who don’t obey to be wise and do what is right. In this way, he will prepare a people who are ready for the Lord.”</a:t>
            </a:r>
            <a:endParaRPr lang="en-US" b="1" dirty="0">
              <a:ln/>
              <a:solidFill>
                <a:schemeClr val="accent5">
                  <a:lumMod val="20000"/>
                  <a:lumOff val="80000"/>
                </a:schemeClr>
              </a:solidFill>
              <a:effectLst>
                <a:innerShdw blurRad="63500" dist="50800" dir="8100000">
                  <a:schemeClr val="accent5">
                    <a:lumMod val="20000"/>
                    <a:lumOff val="80000"/>
                    <a:alpha val="50000"/>
                  </a:schemeClr>
                </a:innerShdw>
              </a:effectLst>
            </a:endParaRP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pic>
        <p:nvPicPr>
          <p:cNvPr id="20" name="Picture 19" descr="A picture containing text, yellow&#10;&#10;Description automatically generated">
            <a:extLst>
              <a:ext uri="{FF2B5EF4-FFF2-40B4-BE49-F238E27FC236}">
                <a16:creationId xmlns:a16="http://schemas.microsoft.com/office/drawing/2014/main" id="{FAFECE67-62CD-48D4-B2B5-730C0CCB5C3F}"/>
              </a:ext>
            </a:extLst>
          </p:cNvPr>
          <p:cNvPicPr>
            <a:picLocks noChangeAspect="1"/>
          </p:cNvPicPr>
          <p:nvPr/>
        </p:nvPicPr>
        <p:blipFill rotWithShape="1">
          <a:blip r:embed="rId3">
            <a:extLst>
              <a:ext uri="{28A0092B-C50C-407E-A947-70E740481C1C}">
                <a14:useLocalDpi xmlns:a14="http://schemas.microsoft.com/office/drawing/2010/main" val="0"/>
              </a:ext>
            </a:extLst>
          </a:blip>
          <a:srcRect b="24740"/>
          <a:stretch/>
        </p:blipFill>
        <p:spPr>
          <a:xfrm>
            <a:off x="5501898" y="2062947"/>
            <a:ext cx="6484942" cy="3660408"/>
          </a:xfrm>
          <a:prstGeom prst="rect">
            <a:avLst/>
          </a:prstGeom>
        </p:spPr>
      </p:pic>
      <p:sp>
        <p:nvSpPr>
          <p:cNvPr id="22" name="Speech Bubble: Rectangle 21">
            <a:extLst>
              <a:ext uri="{FF2B5EF4-FFF2-40B4-BE49-F238E27FC236}">
                <a16:creationId xmlns:a16="http://schemas.microsoft.com/office/drawing/2014/main" id="{9E04055E-9819-4360-A3D3-5815F45B5328}"/>
              </a:ext>
            </a:extLst>
          </p:cNvPr>
          <p:cNvSpPr/>
          <p:nvPr/>
        </p:nvSpPr>
        <p:spPr>
          <a:xfrm>
            <a:off x="7101554" y="451346"/>
            <a:ext cx="3451178" cy="1918591"/>
          </a:xfrm>
          <a:prstGeom prst="wedgeRectCallout">
            <a:avLst>
              <a:gd name="adj1" fmla="val 42547"/>
              <a:gd name="adj2" fmla="val 7294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Just like Elijah turned the hearts of the people to the Lord with mighty power, so will John.</a:t>
            </a:r>
          </a:p>
          <a:p>
            <a:pPr algn="ctr"/>
            <a:r>
              <a:rPr lang="en-US" dirty="0"/>
              <a:t>He will prepare people for Jesus, the Messiah who will soon come.</a:t>
            </a:r>
          </a:p>
          <a:p>
            <a:pPr algn="ctr"/>
            <a:endParaRPr lang="en-US" dirty="0"/>
          </a:p>
        </p:txBody>
      </p:sp>
      <p:grpSp>
        <p:nvGrpSpPr>
          <p:cNvPr id="23" name="Group 22">
            <a:extLst>
              <a:ext uri="{FF2B5EF4-FFF2-40B4-BE49-F238E27FC236}">
                <a16:creationId xmlns:a16="http://schemas.microsoft.com/office/drawing/2014/main" id="{CA15A2A1-06F5-85FC-7AAF-6172214BCB37}"/>
              </a:ext>
            </a:extLst>
          </p:cNvPr>
          <p:cNvGrpSpPr/>
          <p:nvPr/>
        </p:nvGrpSpPr>
        <p:grpSpPr>
          <a:xfrm>
            <a:off x="4985365" y="815342"/>
            <a:ext cx="2040399" cy="1480624"/>
            <a:chOff x="4996054" y="1110528"/>
            <a:chExt cx="2040399" cy="1480624"/>
          </a:xfrm>
        </p:grpSpPr>
        <p:sp>
          <p:nvSpPr>
            <p:cNvPr id="2" name="Thought Bubble: Cloud 1">
              <a:extLst>
                <a:ext uri="{FF2B5EF4-FFF2-40B4-BE49-F238E27FC236}">
                  <a16:creationId xmlns:a16="http://schemas.microsoft.com/office/drawing/2014/main" id="{3CE405C0-102D-6240-85AF-ABF87495F3BA}"/>
                </a:ext>
              </a:extLst>
            </p:cNvPr>
            <p:cNvSpPr/>
            <p:nvPr/>
          </p:nvSpPr>
          <p:spPr>
            <a:xfrm>
              <a:off x="4996054" y="1110528"/>
              <a:ext cx="2040399" cy="1480624"/>
            </a:xfrm>
            <a:prstGeom prst="cloudCallout">
              <a:avLst>
                <a:gd name="adj1" fmla="val 33630"/>
                <a:gd name="adj2" fmla="val 6133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21" name="Picture 20" descr="A screenshot of a video game&#10;&#10;Description automatically generated">
              <a:extLst>
                <a:ext uri="{FF2B5EF4-FFF2-40B4-BE49-F238E27FC236}">
                  <a16:creationId xmlns:a16="http://schemas.microsoft.com/office/drawing/2014/main" id="{51322961-2599-C9A4-BC34-1608CAE9B0DF}"/>
                </a:ext>
              </a:extLst>
            </p:cNvPr>
            <p:cNvPicPr>
              <a:picLocks noChangeAspect="1"/>
            </p:cNvPicPr>
            <p:nvPr/>
          </p:nvPicPr>
          <p:blipFill rotWithShape="1">
            <a:blip r:embed="rId4">
              <a:extLst>
                <a:ext uri="{28A0092B-C50C-407E-A947-70E740481C1C}">
                  <a14:useLocalDpi xmlns:a14="http://schemas.microsoft.com/office/drawing/2010/main" val="0"/>
                </a:ext>
              </a:extLst>
            </a:blip>
            <a:srcRect l="21871" r="8368"/>
            <a:stretch/>
          </p:blipFill>
          <p:spPr>
            <a:xfrm>
              <a:off x="5128488" y="1179243"/>
              <a:ext cx="1725589" cy="1382907"/>
            </a:xfrm>
            <a:prstGeom prst="cloud">
              <a:avLst/>
            </a:prstGeom>
            <a:effectLst>
              <a:softEdge rad="63500"/>
            </a:effectLst>
          </p:spPr>
        </p:pic>
      </p:grpSp>
    </p:spTree>
    <p:extLst>
      <p:ext uri="{BB962C8B-B14F-4D97-AF65-F5344CB8AC3E}">
        <p14:creationId xmlns:p14="http://schemas.microsoft.com/office/powerpoint/2010/main" val="1975051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2181153"/>
            <a:ext cx="5296738" cy="358308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aseline="30000" dirty="0"/>
              <a:t>18 </a:t>
            </a:r>
            <a:r>
              <a:rPr lang="en-US" sz="2400" dirty="0"/>
              <a:t>Zechariah asked the angel, “How can I be sure of this? I am an old man, and my wife is old too.”</a:t>
            </a:r>
          </a:p>
          <a:p>
            <a:pPr marL="0" indent="0">
              <a:buNone/>
            </a:pPr>
            <a:r>
              <a:rPr lang="en-US" sz="2400" baseline="30000" dirty="0"/>
              <a:t>19 </a:t>
            </a:r>
            <a:r>
              <a:rPr lang="en-US" sz="2400" dirty="0"/>
              <a:t>The angel said to him, “I am Gabriel. I serve God. I have been sent to speak to you and to tell you this good news. </a:t>
            </a:r>
            <a:r>
              <a:rPr lang="en-US" sz="2400" baseline="30000" dirty="0"/>
              <a:t>20 </a:t>
            </a:r>
            <a:r>
              <a:rPr lang="en-US" sz="2400" dirty="0"/>
              <a:t>And now you will have to be silent. You will not be able to speak until after John is born. That’s because you did not believe my words. They will come true at the time God has chosen.”</a:t>
            </a:r>
          </a:p>
          <a:p>
            <a:pPr algn="l"/>
            <a:endParaRPr lang="en-US" b="1" dirty="0">
              <a:ln/>
              <a:solidFill>
                <a:schemeClr val="accent5">
                  <a:lumMod val="20000"/>
                  <a:lumOff val="80000"/>
                </a:schemeClr>
              </a:solidFill>
              <a:effectLst>
                <a:innerShdw blurRad="63500" dist="50800" dir="8100000">
                  <a:schemeClr val="accent5">
                    <a:lumMod val="20000"/>
                    <a:lumOff val="80000"/>
                    <a:alpha val="50000"/>
                  </a:schemeClr>
                </a:innerShdw>
              </a:effectLst>
            </a:endParaRPr>
          </a:p>
        </p:txBody>
      </p:sp>
      <p:cxnSp>
        <p:nvCxnSpPr>
          <p:cNvPr id="5" name="Straight Connector 4">
            <a:extLst>
              <a:ext uri="{FF2B5EF4-FFF2-40B4-BE49-F238E27FC236}">
                <a16:creationId xmlns:a16="http://schemas.microsoft.com/office/drawing/2014/main" id="{B0B0E096-CA97-4F41-A16E-93FF704C7F08}"/>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54D008-B676-413C-9F45-AFE3BA220F99}"/>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C3517A-185B-4123-B5FF-65465A1EB876}"/>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2EAF87-F133-4388-AEBE-D07DE766B605}"/>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4DD018D0-1A8C-4A23-8424-6494B2327FFE}"/>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CF5BA14-E169-44BE-82C8-0053184B46B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67A5AF4D-19A9-4248-963D-65FCD1ACA243}"/>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52CB9B1-89BF-4768-A0DC-8478AEC6D6E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931A278-77D8-4F20-B967-E683EF07E75A}"/>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D59367E-C2D0-46E4-B0D6-DE724708AFA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456F94B9-419B-49A4-9DD3-85957ABDF80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888617" y="1013973"/>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43D931D6-8F73-48A2-9636-77E29EB1D5BD}"/>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ED5D831-749C-4958-B04C-00ED7C31C6FF}"/>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D5BD429-8235-40A9-BCF4-A38656E96374}"/>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70859358-6224-44E2-951D-954E9ADEFB89}"/>
              </a:ext>
            </a:extLst>
          </p:cNvPr>
          <p:cNvPicPr>
            <a:picLocks noChangeAspect="1"/>
          </p:cNvPicPr>
          <p:nvPr/>
        </p:nvPicPr>
        <p:blipFill>
          <a:blip r:embed="rId2">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pic>
        <p:nvPicPr>
          <p:cNvPr id="20" name="Picture 19" descr="A picture containing text, yellow&#10;&#10;Description automatically generated">
            <a:extLst>
              <a:ext uri="{FF2B5EF4-FFF2-40B4-BE49-F238E27FC236}">
                <a16:creationId xmlns:a16="http://schemas.microsoft.com/office/drawing/2014/main" id="{C7238FF1-1B99-46A7-933B-269808330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966" y="1072172"/>
            <a:ext cx="6284874" cy="4713656"/>
          </a:xfrm>
          <a:prstGeom prst="rect">
            <a:avLst/>
          </a:prstGeom>
        </p:spPr>
      </p:pic>
      <p:sp>
        <p:nvSpPr>
          <p:cNvPr id="21" name="Speech Bubble: Rectangle 20">
            <a:extLst>
              <a:ext uri="{FF2B5EF4-FFF2-40B4-BE49-F238E27FC236}">
                <a16:creationId xmlns:a16="http://schemas.microsoft.com/office/drawing/2014/main" id="{4C4E9E48-5B40-4944-A7A7-9C72B8FDFDA0}"/>
              </a:ext>
            </a:extLst>
          </p:cNvPr>
          <p:cNvSpPr/>
          <p:nvPr/>
        </p:nvSpPr>
        <p:spPr>
          <a:xfrm>
            <a:off x="5450904" y="198428"/>
            <a:ext cx="1979543" cy="1036864"/>
          </a:xfrm>
          <a:prstGeom prst="wedgeRectCallout">
            <a:avLst>
              <a:gd name="adj1" fmla="val -970"/>
              <a:gd name="adj2" fmla="val 8972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How can I be sure?</a:t>
            </a:r>
          </a:p>
          <a:p>
            <a:pPr algn="ctr"/>
            <a:r>
              <a:rPr lang="en-US" dirty="0"/>
              <a:t>I’m old.</a:t>
            </a:r>
          </a:p>
          <a:p>
            <a:pPr algn="ctr"/>
            <a:r>
              <a:rPr lang="en-US" dirty="0"/>
              <a:t>My wife is old, tool</a:t>
            </a:r>
          </a:p>
        </p:txBody>
      </p:sp>
      <p:sp>
        <p:nvSpPr>
          <p:cNvPr id="22" name="Speech Bubble: Rectangle 21">
            <a:extLst>
              <a:ext uri="{FF2B5EF4-FFF2-40B4-BE49-F238E27FC236}">
                <a16:creationId xmlns:a16="http://schemas.microsoft.com/office/drawing/2014/main" id="{9E04055E-9819-4360-A3D3-5815F45B5328}"/>
              </a:ext>
            </a:extLst>
          </p:cNvPr>
          <p:cNvSpPr/>
          <p:nvPr/>
        </p:nvSpPr>
        <p:spPr>
          <a:xfrm>
            <a:off x="7828093" y="198428"/>
            <a:ext cx="2997117" cy="1178803"/>
          </a:xfrm>
          <a:prstGeom prst="wedgeRectCallout">
            <a:avLst>
              <a:gd name="adj1" fmla="val 38980"/>
              <a:gd name="adj2" fmla="val 8174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I’m Gabriel.  God sent me to tell you this.  Because you do not believe me, you will be silent and unable to talk..</a:t>
            </a:r>
          </a:p>
        </p:txBody>
      </p:sp>
    </p:spTree>
    <p:extLst>
      <p:ext uri="{BB962C8B-B14F-4D97-AF65-F5344CB8AC3E}">
        <p14:creationId xmlns:p14="http://schemas.microsoft.com/office/powerpoint/2010/main" val="2997753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group of people in clothing&#10;&#10;Description automatically generated with medium confidence">
            <a:extLst>
              <a:ext uri="{FF2B5EF4-FFF2-40B4-BE49-F238E27FC236}">
                <a16:creationId xmlns:a16="http://schemas.microsoft.com/office/drawing/2014/main" id="{D9C3BBC9-F72E-4657-B4B8-76098E4B0A05}"/>
              </a:ext>
            </a:extLst>
          </p:cNvPr>
          <p:cNvPicPr>
            <a:picLocks noChangeAspect="1"/>
          </p:cNvPicPr>
          <p:nvPr/>
        </p:nvPicPr>
        <p:blipFill rotWithShape="1">
          <a:blip r:embed="rId2">
            <a:extLst>
              <a:ext uri="{28A0092B-C50C-407E-A947-70E740481C1C}">
                <a14:useLocalDpi xmlns:a14="http://schemas.microsoft.com/office/drawing/2010/main" val="0"/>
              </a:ext>
            </a:extLst>
          </a:blip>
          <a:srcRect r="53561"/>
          <a:stretch/>
        </p:blipFill>
        <p:spPr>
          <a:xfrm>
            <a:off x="5163810" y="1247262"/>
            <a:ext cx="3070023" cy="4958186"/>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183927" y="1247262"/>
            <a:ext cx="4676665" cy="4196276"/>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l"/>
            <a:r>
              <a:rPr lang="en-US" sz="2400" baseline="30000" dirty="0">
                <a:ln w="0"/>
                <a:solidFill>
                  <a:schemeClr val="bg1"/>
                </a:solidFill>
                <a:effectLst>
                  <a:outerShdw blurRad="38100" dist="19050" dir="2700000" algn="tl" rotWithShape="0">
                    <a:schemeClr val="dk1">
                      <a:alpha val="40000"/>
                    </a:schemeClr>
                  </a:outerShdw>
                </a:effectLst>
              </a:rPr>
              <a:t>21 </a:t>
            </a:r>
            <a:r>
              <a:rPr lang="en-US" sz="2400" dirty="0">
                <a:ln w="0"/>
                <a:solidFill>
                  <a:schemeClr val="bg1"/>
                </a:solidFill>
                <a:effectLst>
                  <a:outerShdw blurRad="38100" dist="19050" dir="2700000" algn="tl" rotWithShape="0">
                    <a:schemeClr val="dk1">
                      <a:alpha val="40000"/>
                    </a:schemeClr>
                  </a:outerShdw>
                </a:effectLst>
              </a:rPr>
              <a:t>During that time, the people were waiting for Zechariah to come out of the temple. They wondered why he stayed there so long. </a:t>
            </a:r>
          </a:p>
          <a:p>
            <a:pPr algn="l"/>
            <a:r>
              <a:rPr lang="en-US" sz="2400" baseline="30000" dirty="0">
                <a:ln w="0"/>
                <a:solidFill>
                  <a:schemeClr val="bg1"/>
                </a:solidFill>
                <a:effectLst>
                  <a:outerShdw blurRad="38100" dist="19050" dir="2700000" algn="tl" rotWithShape="0">
                    <a:schemeClr val="dk1">
                      <a:alpha val="40000"/>
                    </a:schemeClr>
                  </a:outerShdw>
                </a:effectLst>
              </a:rPr>
              <a:t>22 </a:t>
            </a:r>
            <a:r>
              <a:rPr lang="en-US" sz="2400" dirty="0">
                <a:ln w="0"/>
                <a:solidFill>
                  <a:schemeClr val="bg1"/>
                </a:solidFill>
                <a:effectLst>
                  <a:outerShdw blurRad="38100" dist="19050" dir="2700000" algn="tl" rotWithShape="0">
                    <a:schemeClr val="dk1">
                      <a:alpha val="40000"/>
                    </a:schemeClr>
                  </a:outerShdw>
                </a:effectLst>
              </a:rPr>
              <a:t>When he came out, he could not speak to them. They realized he had seen a vision in the temple. They knew this because he kept gesturing to them. He still could not speak.</a:t>
            </a:r>
          </a:p>
          <a:p>
            <a:pPr algn="l"/>
            <a:endParaRPr lang="en-US" dirty="0">
              <a:ln w="0"/>
              <a:solidFill>
                <a:schemeClr val="tx1"/>
              </a:solidFill>
              <a:effectLst>
                <a:outerShdw blurRad="38100" dist="19050" dir="2700000" algn="tl" rotWithShape="0">
                  <a:schemeClr val="dk1">
                    <a:alpha val="40000"/>
                  </a:schemeClr>
                </a:outerShdw>
              </a:effectLst>
            </a:endParaRPr>
          </a:p>
        </p:txBody>
      </p:sp>
      <p:sp>
        <p:nvSpPr>
          <p:cNvPr id="2" name="Flowchart: Sequential Access Storage 1">
            <a:extLst>
              <a:ext uri="{FF2B5EF4-FFF2-40B4-BE49-F238E27FC236}">
                <a16:creationId xmlns:a16="http://schemas.microsoft.com/office/drawing/2014/main" id="{647634B2-1509-4BEC-8F0C-4E50B32AE7F0}"/>
              </a:ext>
            </a:extLst>
          </p:cNvPr>
          <p:cNvSpPr/>
          <p:nvPr/>
        </p:nvSpPr>
        <p:spPr>
          <a:xfrm>
            <a:off x="1556907" y="4551361"/>
            <a:ext cx="2434565" cy="1582430"/>
          </a:xfrm>
          <a:prstGeom prst="flowChartMagneticTap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normAutofit fontScale="77500" lnSpcReduction="20000"/>
          </a:bodyPr>
          <a:lstStyle/>
          <a:p>
            <a:pPr algn="ctr"/>
            <a:r>
              <a:rPr lang="en-US" dirty="0">
                <a:solidFill>
                  <a:srgbClr val="261036"/>
                </a:solidFill>
              </a:rPr>
              <a:t>What motions would you make to try to help someone guess that an angel spoke to you?</a:t>
            </a:r>
          </a:p>
        </p:txBody>
      </p:sp>
      <p:sp>
        <p:nvSpPr>
          <p:cNvPr id="22" name="Speech Bubble: Rectangle 21">
            <a:extLst>
              <a:ext uri="{FF2B5EF4-FFF2-40B4-BE49-F238E27FC236}">
                <a16:creationId xmlns:a16="http://schemas.microsoft.com/office/drawing/2014/main" id="{9E04055E-9819-4360-A3D3-5815F45B5328}"/>
              </a:ext>
            </a:extLst>
          </p:cNvPr>
          <p:cNvSpPr/>
          <p:nvPr/>
        </p:nvSpPr>
        <p:spPr>
          <a:xfrm>
            <a:off x="8635177" y="2108864"/>
            <a:ext cx="2075348" cy="1211844"/>
          </a:xfrm>
          <a:prstGeom prst="wedgeRectCallout">
            <a:avLst>
              <a:gd name="adj1" fmla="val -75054"/>
              <a:gd name="adj2" fmla="val -173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Zechariah is taking a long </a:t>
            </a:r>
            <a:r>
              <a:rPr lang="en-US" dirty="0" err="1"/>
              <a:t>long</a:t>
            </a:r>
            <a:r>
              <a:rPr lang="en-US" dirty="0"/>
              <a:t> time.</a:t>
            </a:r>
          </a:p>
          <a:p>
            <a:pPr algn="ctr"/>
            <a:r>
              <a:rPr lang="en-US" dirty="0"/>
              <a:t>I wonder why.</a:t>
            </a:r>
          </a:p>
        </p:txBody>
      </p:sp>
      <p:pic>
        <p:nvPicPr>
          <p:cNvPr id="25" name="Picture 24" descr="A group of people in clothing&#10;&#10;Description automatically generated with medium confidence">
            <a:extLst>
              <a:ext uri="{FF2B5EF4-FFF2-40B4-BE49-F238E27FC236}">
                <a16:creationId xmlns:a16="http://schemas.microsoft.com/office/drawing/2014/main" id="{F4538EBD-CD3F-42AB-AF4B-87E897FC03F0}"/>
              </a:ext>
            </a:extLst>
          </p:cNvPr>
          <p:cNvPicPr>
            <a:picLocks noChangeAspect="1"/>
          </p:cNvPicPr>
          <p:nvPr/>
        </p:nvPicPr>
        <p:blipFill rotWithShape="1">
          <a:blip r:embed="rId2">
            <a:extLst>
              <a:ext uri="{28A0092B-C50C-407E-A947-70E740481C1C}">
                <a14:useLocalDpi xmlns:a14="http://schemas.microsoft.com/office/drawing/2010/main" val="0"/>
              </a:ext>
            </a:extLst>
          </a:blip>
          <a:srcRect l="1" r="-165"/>
          <a:stretch/>
        </p:blipFill>
        <p:spPr>
          <a:xfrm>
            <a:off x="5240117" y="1195203"/>
            <a:ext cx="6595579" cy="4938588"/>
          </a:xfrm>
          <a:prstGeom prst="rect">
            <a:avLst/>
          </a:prstGeom>
          <a:ln w="76200">
            <a:solidFill>
              <a:srgbClr val="7030A0"/>
            </a:solidFill>
          </a:ln>
        </p:spPr>
      </p:pic>
      <p:sp>
        <p:nvSpPr>
          <p:cNvPr id="21" name="Speech Bubble: Rectangle 20">
            <a:extLst>
              <a:ext uri="{FF2B5EF4-FFF2-40B4-BE49-F238E27FC236}">
                <a16:creationId xmlns:a16="http://schemas.microsoft.com/office/drawing/2014/main" id="{4C4E9E48-5B40-4944-A7A7-9C72B8FDFDA0}"/>
              </a:ext>
            </a:extLst>
          </p:cNvPr>
          <p:cNvSpPr/>
          <p:nvPr/>
        </p:nvSpPr>
        <p:spPr>
          <a:xfrm>
            <a:off x="10028530" y="526743"/>
            <a:ext cx="1979543" cy="587977"/>
          </a:xfrm>
          <a:prstGeom prst="wedgeRectCallout">
            <a:avLst>
              <a:gd name="adj1" fmla="val -38711"/>
              <a:gd name="adj2" fmla="val 13299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23" name="Speech Bubble: Rectangle 22">
            <a:extLst>
              <a:ext uri="{FF2B5EF4-FFF2-40B4-BE49-F238E27FC236}">
                <a16:creationId xmlns:a16="http://schemas.microsoft.com/office/drawing/2014/main" id="{59DB3936-D158-4CE9-9D18-74C80EB74B76}"/>
              </a:ext>
            </a:extLst>
          </p:cNvPr>
          <p:cNvSpPr/>
          <p:nvPr/>
        </p:nvSpPr>
        <p:spPr>
          <a:xfrm>
            <a:off x="9222672" y="4941346"/>
            <a:ext cx="2852133" cy="1582430"/>
          </a:xfrm>
          <a:prstGeom prst="wedgeRectCallout">
            <a:avLst>
              <a:gd name="adj1" fmla="val -40813"/>
              <a:gd name="adj2" fmla="val -16607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(sign for angel)</a:t>
            </a:r>
          </a:p>
        </p:txBody>
      </p:sp>
      <p:sp>
        <p:nvSpPr>
          <p:cNvPr id="26" name="Title 19">
            <a:extLst>
              <a:ext uri="{FF2B5EF4-FFF2-40B4-BE49-F238E27FC236}">
                <a16:creationId xmlns:a16="http://schemas.microsoft.com/office/drawing/2014/main" id="{61B2D038-0DA6-4CDE-A30D-71A1E0329BD3}"/>
              </a:ext>
            </a:extLst>
          </p:cNvPr>
          <p:cNvSpPr>
            <a:spLocks noGrp="1"/>
          </p:cNvSpPr>
          <p:nvPr>
            <p:ph type="ctrTitle"/>
          </p:nvPr>
        </p:nvSpPr>
        <p:spPr>
          <a:xfrm>
            <a:off x="183927" y="213279"/>
            <a:ext cx="4985982" cy="591939"/>
          </a:xfrm>
        </p:spPr>
        <p:style>
          <a:lnRef idx="1">
            <a:schemeClr val="accent3"/>
          </a:lnRef>
          <a:fillRef idx="2">
            <a:schemeClr val="accent3"/>
          </a:fillRef>
          <a:effectRef idx="1">
            <a:schemeClr val="accent3"/>
          </a:effectRef>
          <a:fontRef idx="minor">
            <a:schemeClr val="dk1"/>
          </a:fontRef>
        </p:style>
        <p:txBody>
          <a:bodyPr>
            <a:normAutofit/>
          </a:bodyPr>
          <a:lstStyle/>
          <a:p>
            <a:r>
              <a:rPr lang="en-US" sz="3200" b="1" dirty="0"/>
              <a:t>Out in the temple courtyard</a:t>
            </a:r>
          </a:p>
        </p:txBody>
      </p:sp>
      <p:pic>
        <p:nvPicPr>
          <p:cNvPr id="5" name="Picture 4" descr="A picture containing text&#10;&#10;Description automatically generated">
            <a:extLst>
              <a:ext uri="{FF2B5EF4-FFF2-40B4-BE49-F238E27FC236}">
                <a16:creationId xmlns:a16="http://schemas.microsoft.com/office/drawing/2014/main" id="{1F6C9BDB-D252-4866-B00A-3DA2869FB402}"/>
              </a:ext>
            </a:extLst>
          </p:cNvPr>
          <p:cNvPicPr>
            <a:picLocks noChangeAspect="1"/>
          </p:cNvPicPr>
          <p:nvPr/>
        </p:nvPicPr>
        <p:blipFill rotWithShape="1">
          <a:blip r:embed="rId3">
            <a:extLst>
              <a:ext uri="{28A0092B-C50C-407E-A947-70E740481C1C}">
                <a14:useLocalDpi xmlns:a14="http://schemas.microsoft.com/office/drawing/2010/main" val="0"/>
              </a:ext>
            </a:extLst>
          </a:blip>
          <a:srcRect t="21017"/>
          <a:stretch/>
        </p:blipFill>
        <p:spPr>
          <a:xfrm>
            <a:off x="9461780" y="5102312"/>
            <a:ext cx="2373916" cy="1260498"/>
          </a:xfrm>
          <a:prstGeom prst="rect">
            <a:avLst/>
          </a:prstGeom>
        </p:spPr>
      </p:pic>
    </p:spTree>
    <p:extLst>
      <p:ext uri="{BB962C8B-B14F-4D97-AF65-F5344CB8AC3E}">
        <p14:creationId xmlns:p14="http://schemas.microsoft.com/office/powerpoint/2010/main" val="338281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05160" y="1857374"/>
            <a:ext cx="4724028" cy="390686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algn="l"/>
            <a:r>
              <a:rPr lang="en-US" sz="2400" baseline="30000" dirty="0"/>
              <a:t>23 </a:t>
            </a:r>
            <a:r>
              <a:rPr lang="en-US" sz="2400" dirty="0"/>
              <a:t>When his time of service was over, he returned home. </a:t>
            </a:r>
            <a:r>
              <a:rPr lang="en-US" sz="2400" baseline="30000" dirty="0"/>
              <a:t>24 </a:t>
            </a:r>
            <a:r>
              <a:rPr lang="en-US" sz="2400" dirty="0"/>
              <a:t>After that, his wife Elizabeth became pregnant. She stayed at home for five months.</a:t>
            </a:r>
          </a:p>
          <a:p>
            <a:pPr algn="l"/>
            <a:r>
              <a:rPr lang="en-US" sz="2400" dirty="0"/>
              <a:t> </a:t>
            </a:r>
            <a:r>
              <a:rPr lang="en-US" sz="2400" baseline="30000" dirty="0"/>
              <a:t>25 </a:t>
            </a:r>
            <a:r>
              <a:rPr lang="en-US" sz="2400" dirty="0"/>
              <a:t>“The Lord has done this for me,” she said. “In these days, he has been kind to me. He has taken away my shame among the people.”</a:t>
            </a:r>
          </a:p>
        </p:txBody>
      </p:sp>
      <p:sp>
        <p:nvSpPr>
          <p:cNvPr id="20" name="Title 19">
            <a:extLst>
              <a:ext uri="{FF2B5EF4-FFF2-40B4-BE49-F238E27FC236}">
                <a16:creationId xmlns:a16="http://schemas.microsoft.com/office/drawing/2014/main" id="{82C0BB30-6FFC-4CD5-9549-56FF89479154}"/>
              </a:ext>
            </a:extLst>
          </p:cNvPr>
          <p:cNvSpPr>
            <a:spLocks noGrp="1"/>
          </p:cNvSpPr>
          <p:nvPr>
            <p:ph type="ctrTitle"/>
          </p:nvPr>
        </p:nvSpPr>
        <p:spPr>
          <a:xfrm>
            <a:off x="360538" y="423081"/>
            <a:ext cx="4985982" cy="1033983"/>
          </a:xfrm>
        </p:spPr>
        <p:txBody>
          <a:bodyPr/>
          <a:lstStyle/>
          <a:p>
            <a:r>
              <a:rPr 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Later at home</a:t>
            </a:r>
          </a:p>
        </p:txBody>
      </p:sp>
      <p:pic>
        <p:nvPicPr>
          <p:cNvPr id="21" name="Picture 20" descr="A picture containing text, person&#10;&#10;Description automatically generated">
            <a:extLst>
              <a:ext uri="{FF2B5EF4-FFF2-40B4-BE49-F238E27FC236}">
                <a16:creationId xmlns:a16="http://schemas.microsoft.com/office/drawing/2014/main" id="{A13A4125-B363-42CC-B98C-61EED580E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6954" y="938880"/>
            <a:ext cx="6640320" cy="4980240"/>
          </a:xfrm>
          <a:prstGeom prst="rect">
            <a:avLst/>
          </a:prstGeom>
        </p:spPr>
      </p:pic>
      <p:sp>
        <p:nvSpPr>
          <p:cNvPr id="22" name="Speech Bubble: Rectangle 21">
            <a:extLst>
              <a:ext uri="{FF2B5EF4-FFF2-40B4-BE49-F238E27FC236}">
                <a16:creationId xmlns:a16="http://schemas.microsoft.com/office/drawing/2014/main" id="{4CD50747-ADDB-4273-8148-46B83616ADB9}"/>
              </a:ext>
            </a:extLst>
          </p:cNvPr>
          <p:cNvSpPr/>
          <p:nvPr/>
        </p:nvSpPr>
        <p:spPr>
          <a:xfrm>
            <a:off x="5406954" y="421888"/>
            <a:ext cx="3249575" cy="1033983"/>
          </a:xfrm>
          <a:prstGeom prst="wedgeRectCallout">
            <a:avLst>
              <a:gd name="adj1" fmla="val 9855"/>
              <a:gd name="adj2" fmla="val 8741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The Lord has been kind to me.  He has done this for me!</a:t>
            </a:r>
          </a:p>
          <a:p>
            <a:pPr algn="ctr"/>
            <a:r>
              <a:rPr lang="en-US" dirty="0"/>
              <a:t>Thank you, Lord!</a:t>
            </a:r>
          </a:p>
        </p:txBody>
      </p:sp>
    </p:spTree>
    <p:extLst>
      <p:ext uri="{BB962C8B-B14F-4D97-AF65-F5344CB8AC3E}">
        <p14:creationId xmlns:p14="http://schemas.microsoft.com/office/powerpoint/2010/main" val="1547193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outdoor, people, group&#10;&#10;Description automatically generated">
            <a:extLst>
              <a:ext uri="{FF2B5EF4-FFF2-40B4-BE49-F238E27FC236}">
                <a16:creationId xmlns:a16="http://schemas.microsoft.com/office/drawing/2014/main" id="{328F4DEA-7777-9C48-0EF5-8D7817945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00897" y="1520024"/>
            <a:ext cx="6096000" cy="4572000"/>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395103" y="653453"/>
            <a:ext cx="4932557" cy="3247035"/>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algn="l"/>
            <a:r>
              <a:rPr lang="en-US" sz="2400" baseline="30000" dirty="0"/>
              <a:t>57 </a:t>
            </a:r>
            <a:r>
              <a:rPr lang="en-US" sz="2400" dirty="0"/>
              <a:t>The time came for Elizabeth to have her baby. She gave birth to a son.</a:t>
            </a:r>
          </a:p>
          <a:p>
            <a:pPr algn="l"/>
            <a:r>
              <a:rPr lang="en-US" sz="2400" dirty="0"/>
              <a:t> </a:t>
            </a:r>
            <a:r>
              <a:rPr lang="en-US" sz="2400" baseline="30000" dirty="0"/>
              <a:t>58 </a:t>
            </a:r>
            <a:r>
              <a:rPr lang="en-US" sz="2400" dirty="0"/>
              <a:t>Her neighbors and relatives heard that the Lord had been very kind to her. They shared her joy.</a:t>
            </a:r>
          </a:p>
          <a:p>
            <a:pPr algn="l"/>
            <a:endParaRPr lang="en-US" sz="2400" dirty="0"/>
          </a:p>
        </p:txBody>
      </p:sp>
      <p:sp>
        <p:nvSpPr>
          <p:cNvPr id="22" name="Speech Bubble: Rectangle 21">
            <a:extLst>
              <a:ext uri="{FF2B5EF4-FFF2-40B4-BE49-F238E27FC236}">
                <a16:creationId xmlns:a16="http://schemas.microsoft.com/office/drawing/2014/main" id="{4CD50747-ADDB-4273-8148-46B83616ADB9}"/>
              </a:ext>
            </a:extLst>
          </p:cNvPr>
          <p:cNvSpPr/>
          <p:nvPr/>
        </p:nvSpPr>
        <p:spPr>
          <a:xfrm>
            <a:off x="5700897" y="248984"/>
            <a:ext cx="2812846" cy="1033983"/>
          </a:xfrm>
          <a:prstGeom prst="wedgeRectCallout">
            <a:avLst>
              <a:gd name="adj1" fmla="val 21334"/>
              <a:gd name="adj2" fmla="val 12843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I’m so happy!</a:t>
            </a:r>
          </a:p>
          <a:p>
            <a:pPr algn="ctr"/>
            <a:r>
              <a:rPr lang="en-US" dirty="0"/>
              <a:t>We have a baby boy!</a:t>
            </a:r>
          </a:p>
          <a:p>
            <a:pPr algn="ctr"/>
            <a:r>
              <a:rPr lang="en-US" dirty="0"/>
              <a:t>God </a:t>
            </a:r>
            <a:r>
              <a:rPr lang="en-US"/>
              <a:t>is good!</a:t>
            </a:r>
            <a:endParaRPr lang="en-US" dirty="0"/>
          </a:p>
        </p:txBody>
      </p:sp>
      <p:sp>
        <p:nvSpPr>
          <p:cNvPr id="9" name="Speech Bubble: Rectangle 8">
            <a:extLst>
              <a:ext uri="{FF2B5EF4-FFF2-40B4-BE49-F238E27FC236}">
                <a16:creationId xmlns:a16="http://schemas.microsoft.com/office/drawing/2014/main" id="{16445D52-8A92-4FE2-B7BC-BBB1F8902CEA}"/>
              </a:ext>
            </a:extLst>
          </p:cNvPr>
          <p:cNvSpPr/>
          <p:nvPr/>
        </p:nvSpPr>
        <p:spPr>
          <a:xfrm>
            <a:off x="9249058" y="325314"/>
            <a:ext cx="2812846" cy="1033983"/>
          </a:xfrm>
          <a:prstGeom prst="wedgeRectCallout">
            <a:avLst>
              <a:gd name="adj1" fmla="val 4080"/>
              <a:gd name="adj2" fmla="val 11793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I’m so happy for you!</a:t>
            </a:r>
          </a:p>
          <a:p>
            <a:pPr algn="ctr"/>
            <a:r>
              <a:rPr lang="en-US" dirty="0"/>
              <a:t>God is good!</a:t>
            </a:r>
          </a:p>
        </p:txBody>
      </p:sp>
      <p:pic>
        <p:nvPicPr>
          <p:cNvPr id="4" name="Picture 3" descr="Diagram&#10;&#10;Description automatically generated with low confidence">
            <a:extLst>
              <a:ext uri="{FF2B5EF4-FFF2-40B4-BE49-F238E27FC236}">
                <a16:creationId xmlns:a16="http://schemas.microsoft.com/office/drawing/2014/main" id="{1126D4C8-B3C3-427E-8113-7FE421EA27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2597" y="3037668"/>
            <a:ext cx="2770230" cy="305435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392588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people&#10;&#10;Description automatically generated">
            <a:extLst>
              <a:ext uri="{FF2B5EF4-FFF2-40B4-BE49-F238E27FC236}">
                <a16:creationId xmlns:a16="http://schemas.microsoft.com/office/drawing/2014/main" id="{1B4816D4-9FA8-4760-AB3F-1CC8700D70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4718" y="1478510"/>
            <a:ext cx="5977988" cy="4483492"/>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399" y="1838816"/>
            <a:ext cx="5296738" cy="324879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aseline="30000" dirty="0"/>
              <a:t>59 </a:t>
            </a:r>
            <a:r>
              <a:rPr lang="en-US" sz="2400" dirty="0"/>
              <a:t>On the eighth day, they came to have the child circumcised. They were going to name him Zechariah, like his father.</a:t>
            </a:r>
          </a:p>
          <a:p>
            <a:pPr marL="0" indent="0">
              <a:buNone/>
            </a:pPr>
            <a:r>
              <a:rPr lang="en-US" sz="2400" dirty="0"/>
              <a:t> </a:t>
            </a:r>
            <a:r>
              <a:rPr lang="en-US" sz="2400" baseline="30000" dirty="0"/>
              <a:t>60 </a:t>
            </a:r>
            <a:r>
              <a:rPr lang="en-US" sz="2400" dirty="0"/>
              <a:t>But his mother spoke up. “No!” she said. “He must be called John.”</a:t>
            </a:r>
          </a:p>
          <a:p>
            <a:pPr marL="0" indent="0">
              <a:buNone/>
            </a:pPr>
            <a:r>
              <a:rPr lang="en-US" sz="2400" baseline="30000" dirty="0"/>
              <a:t>61 </a:t>
            </a:r>
            <a:r>
              <a:rPr lang="en-US" sz="2400" dirty="0"/>
              <a:t>They said to her, “No one among your relatives has that name.”</a:t>
            </a:r>
          </a:p>
          <a:p>
            <a:pPr algn="l"/>
            <a:endParaRPr lang="en-US" sz="2400" dirty="0"/>
          </a:p>
        </p:txBody>
      </p:sp>
      <p:sp>
        <p:nvSpPr>
          <p:cNvPr id="22" name="Speech Bubble: Rectangle 21">
            <a:extLst>
              <a:ext uri="{FF2B5EF4-FFF2-40B4-BE49-F238E27FC236}">
                <a16:creationId xmlns:a16="http://schemas.microsoft.com/office/drawing/2014/main" id="{4CD50747-ADDB-4273-8148-46B83616ADB9}"/>
              </a:ext>
            </a:extLst>
          </p:cNvPr>
          <p:cNvSpPr/>
          <p:nvPr/>
        </p:nvSpPr>
        <p:spPr>
          <a:xfrm>
            <a:off x="6461724" y="361795"/>
            <a:ext cx="2812846" cy="757322"/>
          </a:xfrm>
          <a:prstGeom prst="wedgeRectCallout">
            <a:avLst>
              <a:gd name="adj1" fmla="val 38042"/>
              <a:gd name="adj2" fmla="val 13882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No!</a:t>
            </a:r>
          </a:p>
          <a:p>
            <a:pPr algn="ctr"/>
            <a:r>
              <a:rPr lang="en-US" dirty="0"/>
              <a:t>He must be called John.</a:t>
            </a:r>
          </a:p>
        </p:txBody>
      </p:sp>
      <p:sp>
        <p:nvSpPr>
          <p:cNvPr id="9" name="Speech Bubble: Rectangle 8">
            <a:extLst>
              <a:ext uri="{FF2B5EF4-FFF2-40B4-BE49-F238E27FC236}">
                <a16:creationId xmlns:a16="http://schemas.microsoft.com/office/drawing/2014/main" id="{16445D52-8A92-4FE2-B7BC-BBB1F8902CEA}"/>
              </a:ext>
            </a:extLst>
          </p:cNvPr>
          <p:cNvSpPr/>
          <p:nvPr/>
        </p:nvSpPr>
        <p:spPr>
          <a:xfrm>
            <a:off x="3544295" y="303727"/>
            <a:ext cx="2812846" cy="1033983"/>
          </a:xfrm>
          <a:prstGeom prst="wedgeRectCallout">
            <a:avLst>
              <a:gd name="adj1" fmla="val 45321"/>
              <a:gd name="adj2" fmla="val 928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We’ll name him Zechariah, like his father.</a:t>
            </a:r>
          </a:p>
        </p:txBody>
      </p:sp>
      <p:sp>
        <p:nvSpPr>
          <p:cNvPr id="7" name="Speech Bubble: Rectangle 6">
            <a:extLst>
              <a:ext uri="{FF2B5EF4-FFF2-40B4-BE49-F238E27FC236}">
                <a16:creationId xmlns:a16="http://schemas.microsoft.com/office/drawing/2014/main" id="{9E8B90F3-DFF8-4044-AF98-BDC01FF014E8}"/>
              </a:ext>
            </a:extLst>
          </p:cNvPr>
          <p:cNvSpPr/>
          <p:nvPr/>
        </p:nvSpPr>
        <p:spPr>
          <a:xfrm>
            <a:off x="9379154" y="444527"/>
            <a:ext cx="2812846" cy="1033983"/>
          </a:xfrm>
          <a:prstGeom prst="wedgeRectCallout">
            <a:avLst>
              <a:gd name="adj1" fmla="val 3109"/>
              <a:gd name="adj2" fmla="val 9021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But no one in your family has that name.</a:t>
            </a:r>
          </a:p>
        </p:txBody>
      </p:sp>
    </p:spTree>
    <p:extLst>
      <p:ext uri="{BB962C8B-B14F-4D97-AF65-F5344CB8AC3E}">
        <p14:creationId xmlns:p14="http://schemas.microsoft.com/office/powerpoint/2010/main" val="1621315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people, group, posing&#10;&#10;Description automatically generated">
            <a:extLst>
              <a:ext uri="{FF2B5EF4-FFF2-40B4-BE49-F238E27FC236}">
                <a16:creationId xmlns:a16="http://schemas.microsoft.com/office/drawing/2014/main" id="{7E73E21A-8CBC-4F6C-9FB5-0708A46F21BC}"/>
              </a:ext>
            </a:extLst>
          </p:cNvPr>
          <p:cNvPicPr>
            <a:picLocks noChangeAspect="1"/>
          </p:cNvPicPr>
          <p:nvPr/>
        </p:nvPicPr>
        <p:blipFill rotWithShape="1">
          <a:blip r:embed="rId2">
            <a:extLst>
              <a:ext uri="{28A0092B-C50C-407E-A947-70E740481C1C}">
                <a14:useLocalDpi xmlns:a14="http://schemas.microsoft.com/office/drawing/2010/main" val="0"/>
              </a:ext>
            </a:extLst>
          </a:blip>
          <a:srcRect b="18469"/>
          <a:stretch/>
        </p:blipFill>
        <p:spPr>
          <a:xfrm flipH="1">
            <a:off x="8080379" y="1497311"/>
            <a:ext cx="3768059" cy="4611096"/>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399" y="655093"/>
            <a:ext cx="4748977" cy="5172501"/>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baseline="30000" dirty="0">
                <a:solidFill>
                  <a:schemeClr val="bg1"/>
                </a:solidFill>
              </a:rPr>
              <a:t>62 </a:t>
            </a:r>
            <a:r>
              <a:rPr lang="en-US" sz="2400" dirty="0">
                <a:solidFill>
                  <a:schemeClr val="bg1"/>
                </a:solidFill>
              </a:rPr>
              <a:t>Then they motioned to his father.</a:t>
            </a: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r>
              <a:rPr lang="en-US" sz="2400" dirty="0">
                <a:solidFill>
                  <a:schemeClr val="bg1"/>
                </a:solidFill>
              </a:rPr>
              <a:t> They wanted to find out what he would like to name the child. </a:t>
            </a:r>
          </a:p>
          <a:p>
            <a:pPr marL="0" indent="0">
              <a:buNone/>
            </a:pPr>
            <a:endParaRPr lang="en-US" baseline="30000" dirty="0">
              <a:solidFill>
                <a:schemeClr val="bg1"/>
              </a:solidFill>
            </a:endParaRPr>
          </a:p>
          <a:p>
            <a:pPr marL="0" indent="0">
              <a:buNone/>
            </a:pPr>
            <a:endParaRPr lang="en-US" sz="2400" baseline="30000" dirty="0">
              <a:solidFill>
                <a:schemeClr val="bg1"/>
              </a:solidFill>
            </a:endParaRPr>
          </a:p>
          <a:p>
            <a:pPr marL="0" indent="0">
              <a:buNone/>
            </a:pPr>
            <a:endParaRPr lang="en-US" baseline="30000" dirty="0">
              <a:solidFill>
                <a:schemeClr val="bg1"/>
              </a:solidFill>
            </a:endParaRPr>
          </a:p>
          <a:p>
            <a:pPr marL="0" indent="0">
              <a:buNone/>
            </a:pPr>
            <a:endParaRPr lang="en-US" sz="2400" baseline="30000" dirty="0">
              <a:solidFill>
                <a:schemeClr val="bg1"/>
              </a:solidFill>
            </a:endParaRPr>
          </a:p>
          <a:p>
            <a:pPr marL="0" indent="0">
              <a:buNone/>
            </a:pPr>
            <a:r>
              <a:rPr lang="en-US" sz="2400" baseline="30000" dirty="0">
                <a:solidFill>
                  <a:schemeClr val="bg1"/>
                </a:solidFill>
              </a:rPr>
              <a:t>63 </a:t>
            </a:r>
            <a:r>
              <a:rPr lang="en-US" sz="2400" dirty="0">
                <a:solidFill>
                  <a:schemeClr val="bg1"/>
                </a:solidFill>
              </a:rPr>
              <a:t>He asked for something </a:t>
            </a:r>
          </a:p>
          <a:p>
            <a:pPr marL="0" indent="0">
              <a:buNone/>
            </a:pPr>
            <a:r>
              <a:rPr lang="en-US" sz="2400" dirty="0">
                <a:solidFill>
                  <a:schemeClr val="bg1"/>
                </a:solidFill>
              </a:rPr>
              <a:t>to write on. </a:t>
            </a:r>
            <a:endParaRPr lang="en-US" sz="2400" dirty="0"/>
          </a:p>
        </p:txBody>
      </p:sp>
      <p:sp>
        <p:nvSpPr>
          <p:cNvPr id="4" name="Flowchart: Sequential Access Storage 3">
            <a:extLst>
              <a:ext uri="{FF2B5EF4-FFF2-40B4-BE49-F238E27FC236}">
                <a16:creationId xmlns:a16="http://schemas.microsoft.com/office/drawing/2014/main" id="{A10659C0-0B89-43B1-9231-9586D9A0209C}"/>
              </a:ext>
            </a:extLst>
          </p:cNvPr>
          <p:cNvSpPr/>
          <p:nvPr/>
        </p:nvSpPr>
        <p:spPr>
          <a:xfrm>
            <a:off x="1009934" y="1301089"/>
            <a:ext cx="3084394" cy="1033983"/>
          </a:xfrm>
          <a:prstGeom prst="flowChartMagneticTap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How would you motion for someone to come?</a:t>
            </a:r>
          </a:p>
        </p:txBody>
      </p:sp>
      <p:sp>
        <p:nvSpPr>
          <p:cNvPr id="10" name="Flowchart: Sequential Access Storage 9">
            <a:extLst>
              <a:ext uri="{FF2B5EF4-FFF2-40B4-BE49-F238E27FC236}">
                <a16:creationId xmlns:a16="http://schemas.microsoft.com/office/drawing/2014/main" id="{4A9CAE93-8247-42A0-9988-F9A13645FC69}"/>
              </a:ext>
            </a:extLst>
          </p:cNvPr>
          <p:cNvSpPr/>
          <p:nvPr/>
        </p:nvSpPr>
        <p:spPr>
          <a:xfrm>
            <a:off x="1009934" y="3285868"/>
            <a:ext cx="3084394" cy="1033983"/>
          </a:xfrm>
          <a:prstGeom prst="flowChartMagneticTap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How would you motion for someone to name a baby?</a:t>
            </a:r>
          </a:p>
        </p:txBody>
      </p:sp>
      <p:sp>
        <p:nvSpPr>
          <p:cNvPr id="11" name="Flowchart: Sequential Access Storage 10">
            <a:extLst>
              <a:ext uri="{FF2B5EF4-FFF2-40B4-BE49-F238E27FC236}">
                <a16:creationId xmlns:a16="http://schemas.microsoft.com/office/drawing/2014/main" id="{7F5686B5-C3A3-4A30-9A28-406AA4FBA86C}"/>
              </a:ext>
            </a:extLst>
          </p:cNvPr>
          <p:cNvSpPr/>
          <p:nvPr/>
        </p:nvSpPr>
        <p:spPr>
          <a:xfrm>
            <a:off x="273398" y="5563734"/>
            <a:ext cx="3507031" cy="1033983"/>
          </a:xfrm>
          <a:prstGeom prst="flowChartMagneticTap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How would you motion for someone to bring paper and pencil?</a:t>
            </a:r>
          </a:p>
        </p:txBody>
      </p:sp>
      <p:grpSp>
        <p:nvGrpSpPr>
          <p:cNvPr id="12" name="Group 11">
            <a:extLst>
              <a:ext uri="{FF2B5EF4-FFF2-40B4-BE49-F238E27FC236}">
                <a16:creationId xmlns:a16="http://schemas.microsoft.com/office/drawing/2014/main" id="{C18A111B-213F-4799-9135-C592D0322245}"/>
              </a:ext>
            </a:extLst>
          </p:cNvPr>
          <p:cNvGrpSpPr/>
          <p:nvPr/>
        </p:nvGrpSpPr>
        <p:grpSpPr>
          <a:xfrm>
            <a:off x="5115756" y="213837"/>
            <a:ext cx="2736734" cy="1797439"/>
            <a:chOff x="5248550" y="186344"/>
            <a:chExt cx="2285370" cy="1642456"/>
          </a:xfrm>
        </p:grpSpPr>
        <p:sp>
          <p:nvSpPr>
            <p:cNvPr id="7" name="Speech Bubble: Rectangle 6">
              <a:extLst>
                <a:ext uri="{FF2B5EF4-FFF2-40B4-BE49-F238E27FC236}">
                  <a16:creationId xmlns:a16="http://schemas.microsoft.com/office/drawing/2014/main" id="{9E8B90F3-DFF8-4044-AF98-BDC01FF014E8}"/>
                </a:ext>
              </a:extLst>
            </p:cNvPr>
            <p:cNvSpPr/>
            <p:nvPr/>
          </p:nvSpPr>
          <p:spPr>
            <a:xfrm>
              <a:off x="5248550" y="186344"/>
              <a:ext cx="2285370" cy="1642456"/>
            </a:xfrm>
            <a:prstGeom prst="wedgeRectCallout">
              <a:avLst>
                <a:gd name="adj1" fmla="val 76458"/>
                <a:gd name="adj2" fmla="val 2141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(Motion for come)</a:t>
              </a:r>
            </a:p>
          </p:txBody>
        </p:sp>
        <p:pic>
          <p:nvPicPr>
            <p:cNvPr id="6" name="Picture 5" descr="A picture containing text, clipart&#10;&#10;Description automatically generated">
              <a:extLst>
                <a:ext uri="{FF2B5EF4-FFF2-40B4-BE49-F238E27FC236}">
                  <a16:creationId xmlns:a16="http://schemas.microsoft.com/office/drawing/2014/main" id="{5F0B6FE0-9E65-4AD8-81AE-32335D11CB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0875" y="268194"/>
              <a:ext cx="2060719" cy="1382508"/>
            </a:xfrm>
            <a:prstGeom prst="rect">
              <a:avLst/>
            </a:prstGeom>
          </p:spPr>
        </p:pic>
      </p:grpSp>
      <p:grpSp>
        <p:nvGrpSpPr>
          <p:cNvPr id="15" name="Group 14">
            <a:extLst>
              <a:ext uri="{FF2B5EF4-FFF2-40B4-BE49-F238E27FC236}">
                <a16:creationId xmlns:a16="http://schemas.microsoft.com/office/drawing/2014/main" id="{E5BBE522-1FF9-47A2-A184-BC42D933573C}"/>
              </a:ext>
            </a:extLst>
          </p:cNvPr>
          <p:cNvGrpSpPr/>
          <p:nvPr/>
        </p:nvGrpSpPr>
        <p:grpSpPr>
          <a:xfrm>
            <a:off x="5250265" y="2855112"/>
            <a:ext cx="2465241" cy="2336820"/>
            <a:chOff x="5250265" y="2855112"/>
            <a:chExt cx="2465241" cy="2336820"/>
          </a:xfrm>
        </p:grpSpPr>
        <p:sp>
          <p:nvSpPr>
            <p:cNvPr id="9" name="Speech Bubble: Rectangle 8">
              <a:extLst>
                <a:ext uri="{FF2B5EF4-FFF2-40B4-BE49-F238E27FC236}">
                  <a16:creationId xmlns:a16="http://schemas.microsoft.com/office/drawing/2014/main" id="{16445D52-8A92-4FE2-B7BC-BBB1F8902CEA}"/>
                </a:ext>
              </a:extLst>
            </p:cNvPr>
            <p:cNvSpPr/>
            <p:nvPr/>
          </p:nvSpPr>
          <p:spPr>
            <a:xfrm>
              <a:off x="5250265" y="2855112"/>
              <a:ext cx="2465241" cy="2336820"/>
            </a:xfrm>
            <a:prstGeom prst="wedgeRectCallout">
              <a:avLst>
                <a:gd name="adj1" fmla="val 56055"/>
                <a:gd name="adj2" fmla="val -72131"/>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(motion for name &amp; baby_</a:t>
              </a:r>
            </a:p>
          </p:txBody>
        </p:sp>
        <p:pic>
          <p:nvPicPr>
            <p:cNvPr id="14" name="Picture 13">
              <a:extLst>
                <a:ext uri="{FF2B5EF4-FFF2-40B4-BE49-F238E27FC236}">
                  <a16:creationId xmlns:a16="http://schemas.microsoft.com/office/drawing/2014/main" id="{5BE5CD21-27F0-400C-84E5-FD05530F7862}"/>
                </a:ext>
              </a:extLst>
            </p:cNvPr>
            <p:cNvPicPr>
              <a:picLocks noChangeAspect="1"/>
            </p:cNvPicPr>
            <p:nvPr/>
          </p:nvPicPr>
          <p:blipFill rotWithShape="1">
            <a:blip r:embed="rId4">
              <a:extLst>
                <a:ext uri="{28A0092B-C50C-407E-A947-70E740481C1C}">
                  <a14:useLocalDpi xmlns:a14="http://schemas.microsoft.com/office/drawing/2010/main" val="0"/>
                </a:ext>
              </a:extLst>
            </a:blip>
            <a:srcRect t="15141" r="53338" b="12790"/>
            <a:stretch/>
          </p:blipFill>
          <p:spPr>
            <a:xfrm>
              <a:off x="5525077" y="3020584"/>
              <a:ext cx="1918090" cy="1991613"/>
            </a:xfrm>
            <a:prstGeom prst="rect">
              <a:avLst/>
            </a:prstGeom>
          </p:spPr>
        </p:pic>
      </p:grpSp>
      <p:grpSp>
        <p:nvGrpSpPr>
          <p:cNvPr id="18" name="Group 17">
            <a:extLst>
              <a:ext uri="{FF2B5EF4-FFF2-40B4-BE49-F238E27FC236}">
                <a16:creationId xmlns:a16="http://schemas.microsoft.com/office/drawing/2014/main" id="{1F5CA268-5E10-49E3-AB44-BF0AFEACB314}"/>
              </a:ext>
            </a:extLst>
          </p:cNvPr>
          <p:cNvGrpSpPr/>
          <p:nvPr/>
        </p:nvGrpSpPr>
        <p:grpSpPr>
          <a:xfrm>
            <a:off x="9227232" y="213837"/>
            <a:ext cx="2658905" cy="1797439"/>
            <a:chOff x="9227232" y="213837"/>
            <a:chExt cx="2658905" cy="1797439"/>
          </a:xfrm>
        </p:grpSpPr>
        <p:sp>
          <p:nvSpPr>
            <p:cNvPr id="2" name="Speech Bubble: Rectangle 1">
              <a:extLst>
                <a:ext uri="{FF2B5EF4-FFF2-40B4-BE49-F238E27FC236}">
                  <a16:creationId xmlns:a16="http://schemas.microsoft.com/office/drawing/2014/main" id="{361816A2-5B34-4A99-B097-05CB188F79F3}"/>
                </a:ext>
              </a:extLst>
            </p:cNvPr>
            <p:cNvSpPr/>
            <p:nvPr/>
          </p:nvSpPr>
          <p:spPr>
            <a:xfrm>
              <a:off x="9227232" y="213837"/>
              <a:ext cx="2658905" cy="1797439"/>
            </a:xfrm>
            <a:prstGeom prst="wedgeRectCallout">
              <a:avLst>
                <a:gd name="adj1" fmla="val -19084"/>
                <a:gd name="adj2" fmla="val 64224"/>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(motion for paper and pencil)</a:t>
              </a:r>
            </a:p>
          </p:txBody>
        </p:sp>
        <p:pic>
          <p:nvPicPr>
            <p:cNvPr id="17" name="Picture 16" descr="A picture containing text&#10;&#10;Description automatically generated">
              <a:extLst>
                <a:ext uri="{FF2B5EF4-FFF2-40B4-BE49-F238E27FC236}">
                  <a16:creationId xmlns:a16="http://schemas.microsoft.com/office/drawing/2014/main" id="{702CFD77-45B6-4493-960F-2B6E8979D19F}"/>
                </a:ext>
              </a:extLst>
            </p:cNvPr>
            <p:cNvPicPr>
              <a:picLocks noChangeAspect="1"/>
            </p:cNvPicPr>
            <p:nvPr/>
          </p:nvPicPr>
          <p:blipFill rotWithShape="1">
            <a:blip r:embed="rId5">
              <a:extLst>
                <a:ext uri="{28A0092B-C50C-407E-A947-70E740481C1C}">
                  <a14:useLocalDpi xmlns:a14="http://schemas.microsoft.com/office/drawing/2010/main" val="0"/>
                </a:ext>
              </a:extLst>
            </a:blip>
            <a:srcRect l="9142" t="12789" r="14680"/>
            <a:stretch/>
          </p:blipFill>
          <p:spPr>
            <a:xfrm>
              <a:off x="9505366" y="303410"/>
              <a:ext cx="2117751" cy="1629905"/>
            </a:xfrm>
            <a:prstGeom prst="rect">
              <a:avLst/>
            </a:prstGeom>
          </p:spPr>
        </p:pic>
      </p:grpSp>
    </p:spTree>
    <p:extLst>
      <p:ext uri="{BB962C8B-B14F-4D97-AF65-F5344CB8AC3E}">
        <p14:creationId xmlns:p14="http://schemas.microsoft.com/office/powerpoint/2010/main" val="17623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6" presetClass="emph" presetSubtype="0" fill="hold" nodeType="afterEffect">
                                  <p:stCondLst>
                                    <p:cond delay="500"/>
                                  </p:stCondLst>
                                  <p:childTnLst>
                                    <p:animScale>
                                      <p:cBhvr>
                                        <p:cTn id="13" dur="2000" fill="hold"/>
                                        <p:tgtEl>
                                          <p:spTgt spid="12"/>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par>
                          <p:cTn id="28" fill="hold">
                            <p:stCondLst>
                              <p:cond delay="1000"/>
                            </p:stCondLst>
                            <p:childTnLst>
                              <p:par>
                                <p:cTn id="29" presetID="6" presetClass="emph" presetSubtype="0" fill="hold" nodeType="afterEffect">
                                  <p:stCondLst>
                                    <p:cond delay="750"/>
                                  </p:stCondLst>
                                  <p:childTnLst>
                                    <p:animScale>
                                      <p:cBhvr>
                                        <p:cTn id="30" dur="2000" fill="hold"/>
                                        <p:tgtEl>
                                          <p:spTgt spid="15"/>
                                        </p:tgtEl>
                                      </p:cBhvr>
                                      <p:by x="150000" y="15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style.rotation</p:attrName>
                                        </p:attrNameLst>
                                      </p:cBhvr>
                                      <p:tavLst>
                                        <p:tav tm="0">
                                          <p:val>
                                            <p:fltVal val="90"/>
                                          </p:val>
                                        </p:tav>
                                        <p:tav tm="100000">
                                          <p:val>
                                            <p:fltVal val="0"/>
                                          </p:val>
                                        </p:tav>
                                      </p:tavLst>
                                    </p:anim>
                                    <p:animEffect transition="in" filter="fade">
                                      <p:cBhvr>
                                        <p:cTn id="46" dur="1000"/>
                                        <p:tgtEl>
                                          <p:spTgt spid="18"/>
                                        </p:tgtEl>
                                      </p:cBhvr>
                                    </p:animEffect>
                                  </p:childTnLst>
                                </p:cTn>
                              </p:par>
                            </p:childTnLst>
                          </p:cTn>
                        </p:par>
                        <p:par>
                          <p:cTn id="47" fill="hold">
                            <p:stCondLst>
                              <p:cond delay="1000"/>
                            </p:stCondLst>
                            <p:childTnLst>
                              <p:par>
                                <p:cTn id="48" presetID="6" presetClass="emph" presetSubtype="0" fill="hold" nodeType="afterEffect">
                                  <p:stCondLst>
                                    <p:cond delay="500"/>
                                  </p:stCondLst>
                                  <p:childTnLst>
                                    <p:animScale>
                                      <p:cBhvr>
                                        <p:cTn id="49" dur="2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people, group, posing&#10;&#10;Description automatically generated">
            <a:extLst>
              <a:ext uri="{FF2B5EF4-FFF2-40B4-BE49-F238E27FC236}">
                <a16:creationId xmlns:a16="http://schemas.microsoft.com/office/drawing/2014/main" id="{7E73E21A-8CBC-4F6C-9FB5-0708A46F2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724" y="1119117"/>
            <a:ext cx="3768059" cy="5655622"/>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400" y="655093"/>
            <a:ext cx="4472005" cy="565562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US" sz="2400" dirty="0">
                <a:solidFill>
                  <a:schemeClr val="bg1"/>
                </a:solidFill>
              </a:rPr>
              <a:t>Then he wrote, </a:t>
            </a:r>
          </a:p>
          <a:p>
            <a:pPr marL="0" indent="0">
              <a:buNone/>
            </a:pPr>
            <a:r>
              <a:rPr lang="en-US" sz="2400" dirty="0">
                <a:solidFill>
                  <a:schemeClr val="bg1"/>
                </a:solidFill>
              </a:rPr>
              <a:t>“His name is John.”</a:t>
            </a:r>
          </a:p>
          <a:p>
            <a:pPr marL="0" indent="0">
              <a:buNone/>
            </a:pPr>
            <a:r>
              <a:rPr lang="en-US" sz="2400" dirty="0">
                <a:solidFill>
                  <a:schemeClr val="bg1"/>
                </a:solidFill>
              </a:rPr>
              <a:t> Everyone was amazed.</a:t>
            </a:r>
          </a:p>
          <a:p>
            <a:pPr marL="0" indent="0">
              <a:lnSpc>
                <a:spcPct val="100000"/>
              </a:lnSpc>
              <a:buNone/>
            </a:pPr>
            <a:r>
              <a:rPr lang="en-US" sz="2400" dirty="0">
                <a:solidFill>
                  <a:schemeClr val="bg1"/>
                </a:solidFill>
              </a:rPr>
              <a:t> </a:t>
            </a:r>
            <a:r>
              <a:rPr lang="en-US" sz="2400" baseline="30000" dirty="0">
                <a:solidFill>
                  <a:schemeClr val="bg1"/>
                </a:solidFill>
              </a:rPr>
              <a:t>64 </a:t>
            </a:r>
            <a:r>
              <a:rPr lang="en-US" sz="2400" dirty="0">
                <a:solidFill>
                  <a:schemeClr val="bg1"/>
                </a:solidFill>
              </a:rPr>
              <a:t>Right away                                                       Zechariah could speak again. </a:t>
            </a:r>
          </a:p>
          <a:p>
            <a:pPr marL="0" indent="0">
              <a:buNone/>
            </a:pPr>
            <a:r>
              <a:rPr lang="en-US" sz="2400" dirty="0">
                <a:solidFill>
                  <a:schemeClr val="bg1"/>
                </a:solidFill>
              </a:rPr>
              <a:t>Right away he praised God.</a:t>
            </a:r>
          </a:p>
          <a:p>
            <a:pPr marL="0" indent="0">
              <a:buNone/>
            </a:pPr>
            <a:r>
              <a:rPr lang="en-US" sz="2400" dirty="0">
                <a:solidFill>
                  <a:schemeClr val="bg1"/>
                </a:solidFill>
              </a:rPr>
              <a:t> </a:t>
            </a:r>
            <a:r>
              <a:rPr lang="en-US" sz="2400" baseline="30000" dirty="0">
                <a:solidFill>
                  <a:schemeClr val="bg1"/>
                </a:solidFill>
              </a:rPr>
              <a:t>65 </a:t>
            </a:r>
            <a:r>
              <a:rPr lang="en-US" sz="2400" dirty="0">
                <a:solidFill>
                  <a:schemeClr val="bg1"/>
                </a:solidFill>
              </a:rPr>
              <a:t>All his neighbors were filled with fear and wonder. </a:t>
            </a:r>
          </a:p>
          <a:p>
            <a:pPr marL="0" indent="0">
              <a:buNone/>
            </a:pPr>
            <a:r>
              <a:rPr lang="en-US" sz="2400" dirty="0">
                <a:solidFill>
                  <a:schemeClr val="bg1"/>
                </a:solidFill>
              </a:rPr>
              <a:t>Throughout Judea’s hill country, people were talking about all these things. </a:t>
            </a:r>
          </a:p>
          <a:p>
            <a:pPr marL="0" indent="0">
              <a:buNone/>
            </a:pPr>
            <a:r>
              <a:rPr lang="en-US" sz="2400" baseline="30000" dirty="0">
                <a:solidFill>
                  <a:schemeClr val="bg1"/>
                </a:solidFill>
              </a:rPr>
              <a:t>66 </a:t>
            </a:r>
            <a:r>
              <a:rPr lang="en-US" sz="2400" dirty="0">
                <a:solidFill>
                  <a:schemeClr val="bg1"/>
                </a:solidFill>
              </a:rPr>
              <a:t>Everyone who heard this wondered about it. And because the Lord was with John, they asked, “What is this child going to be?”</a:t>
            </a:r>
          </a:p>
          <a:p>
            <a:pPr algn="l"/>
            <a:endParaRPr lang="en-US" sz="2400" dirty="0"/>
          </a:p>
        </p:txBody>
      </p:sp>
      <p:sp>
        <p:nvSpPr>
          <p:cNvPr id="9" name="Speech Bubble: Rectangle 8">
            <a:extLst>
              <a:ext uri="{FF2B5EF4-FFF2-40B4-BE49-F238E27FC236}">
                <a16:creationId xmlns:a16="http://schemas.microsoft.com/office/drawing/2014/main" id="{16445D52-8A92-4FE2-B7BC-BBB1F8902CEA}"/>
              </a:ext>
            </a:extLst>
          </p:cNvPr>
          <p:cNvSpPr/>
          <p:nvPr/>
        </p:nvSpPr>
        <p:spPr>
          <a:xfrm>
            <a:off x="10374346" y="2395017"/>
            <a:ext cx="1688818" cy="1033983"/>
          </a:xfrm>
          <a:prstGeom prst="wedgeRectCallout">
            <a:avLst>
              <a:gd name="adj1" fmla="val -83558"/>
              <a:gd name="adj2" fmla="val 1065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What is </a:t>
            </a:r>
          </a:p>
          <a:p>
            <a:pPr algn="ctr"/>
            <a:r>
              <a:rPr lang="en-US" dirty="0"/>
              <a:t>this child </a:t>
            </a:r>
          </a:p>
          <a:p>
            <a:pPr algn="ctr"/>
            <a:r>
              <a:rPr lang="en-US" dirty="0"/>
              <a:t>going to be?</a:t>
            </a:r>
          </a:p>
        </p:txBody>
      </p:sp>
      <p:sp>
        <p:nvSpPr>
          <p:cNvPr id="7" name="Speech Bubble: Rectangle 6">
            <a:extLst>
              <a:ext uri="{FF2B5EF4-FFF2-40B4-BE49-F238E27FC236}">
                <a16:creationId xmlns:a16="http://schemas.microsoft.com/office/drawing/2014/main" id="{9E8B90F3-DFF8-4044-AF98-BDC01FF014E8}"/>
              </a:ext>
            </a:extLst>
          </p:cNvPr>
          <p:cNvSpPr/>
          <p:nvPr/>
        </p:nvSpPr>
        <p:spPr>
          <a:xfrm>
            <a:off x="9432885" y="323457"/>
            <a:ext cx="1785870" cy="1033983"/>
          </a:xfrm>
          <a:prstGeom prst="wedgeRectCallout">
            <a:avLst>
              <a:gd name="adj1" fmla="val 3109"/>
              <a:gd name="adj2" fmla="val 9021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Wow!</a:t>
            </a:r>
          </a:p>
          <a:p>
            <a:pPr algn="ctr"/>
            <a:r>
              <a:rPr lang="en-US" dirty="0"/>
              <a:t>Praise God!</a:t>
            </a:r>
          </a:p>
        </p:txBody>
      </p:sp>
      <p:sp>
        <p:nvSpPr>
          <p:cNvPr id="2" name="Speech Bubble: Rectangle 1">
            <a:extLst>
              <a:ext uri="{FF2B5EF4-FFF2-40B4-BE49-F238E27FC236}">
                <a16:creationId xmlns:a16="http://schemas.microsoft.com/office/drawing/2014/main" id="{361816A2-5B34-4A99-B097-05CB188F79F3}"/>
              </a:ext>
            </a:extLst>
          </p:cNvPr>
          <p:cNvSpPr/>
          <p:nvPr/>
        </p:nvSpPr>
        <p:spPr>
          <a:xfrm>
            <a:off x="5472752" y="323457"/>
            <a:ext cx="1944185" cy="912915"/>
          </a:xfrm>
          <a:prstGeom prst="wedgeRectCallout">
            <a:avLst>
              <a:gd name="adj1" fmla="val -4272"/>
              <a:gd name="adj2" fmla="val 9213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b="1" dirty="0">
              <a:latin typeface="Cavolini" panose="03000502040302020204" pitchFamily="66" charset="0"/>
              <a:cs typeface="Cavolini" panose="03000502040302020204" pitchFamily="66" charset="0"/>
            </a:endParaRPr>
          </a:p>
        </p:txBody>
      </p:sp>
      <p:sp>
        <p:nvSpPr>
          <p:cNvPr id="10" name="Speech Bubble: Rectangle 9">
            <a:extLst>
              <a:ext uri="{FF2B5EF4-FFF2-40B4-BE49-F238E27FC236}">
                <a16:creationId xmlns:a16="http://schemas.microsoft.com/office/drawing/2014/main" id="{72D4DBE6-58B5-4732-945D-A5FB96D62802}"/>
              </a:ext>
            </a:extLst>
          </p:cNvPr>
          <p:cNvSpPr/>
          <p:nvPr/>
        </p:nvSpPr>
        <p:spPr>
          <a:xfrm>
            <a:off x="4995146" y="1636108"/>
            <a:ext cx="1944185" cy="791845"/>
          </a:xfrm>
          <a:prstGeom prst="wedgeRectCallout">
            <a:avLst>
              <a:gd name="adj1" fmla="val -4272"/>
              <a:gd name="adj2" fmla="val 9213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His name is JOHN</a:t>
            </a:r>
          </a:p>
        </p:txBody>
      </p:sp>
      <p:sp>
        <p:nvSpPr>
          <p:cNvPr id="11" name="Speech Bubble: Rectangle 10">
            <a:extLst>
              <a:ext uri="{FF2B5EF4-FFF2-40B4-BE49-F238E27FC236}">
                <a16:creationId xmlns:a16="http://schemas.microsoft.com/office/drawing/2014/main" id="{773930E8-58EF-43A7-B071-30EB99CA0CAF}"/>
              </a:ext>
            </a:extLst>
          </p:cNvPr>
          <p:cNvSpPr/>
          <p:nvPr/>
        </p:nvSpPr>
        <p:spPr>
          <a:xfrm>
            <a:off x="4889968" y="3213710"/>
            <a:ext cx="1944185" cy="1216338"/>
          </a:xfrm>
          <a:prstGeom prst="wedgeRectCallout">
            <a:avLst>
              <a:gd name="adj1" fmla="val 48722"/>
              <a:gd name="adj2" fmla="val -7863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Praise God!</a:t>
            </a:r>
          </a:p>
          <a:p>
            <a:pPr algn="ctr"/>
            <a:r>
              <a:rPr lang="en-US" b="1" dirty="0">
                <a:cs typeface="Cavolini" panose="03000502040302020204" pitchFamily="66" charset="0"/>
              </a:rPr>
              <a:t>He has answered our prayer!</a:t>
            </a:r>
          </a:p>
          <a:p>
            <a:pPr algn="ctr"/>
            <a:r>
              <a:rPr lang="en-US" b="1" dirty="0">
                <a:cs typeface="Cavolini" panose="03000502040302020204" pitchFamily="66" charset="0"/>
              </a:rPr>
              <a:t>We are blessed!</a:t>
            </a:r>
          </a:p>
        </p:txBody>
      </p:sp>
      <p:pic>
        <p:nvPicPr>
          <p:cNvPr id="12" name="Picture 11" descr="A close-up of a pencil&#10;&#10;Description automatically generated with medium confidence">
            <a:extLst>
              <a:ext uri="{FF2B5EF4-FFF2-40B4-BE49-F238E27FC236}">
                <a16:creationId xmlns:a16="http://schemas.microsoft.com/office/drawing/2014/main" id="{15255EAE-1E5A-41A6-954A-DB83AB32E1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2060" y="383758"/>
            <a:ext cx="1785870" cy="888546"/>
          </a:xfrm>
          <a:prstGeom prst="rect">
            <a:avLst/>
          </a:prstGeom>
        </p:spPr>
      </p:pic>
      <p:sp>
        <p:nvSpPr>
          <p:cNvPr id="14" name="TextBox 13">
            <a:extLst>
              <a:ext uri="{FF2B5EF4-FFF2-40B4-BE49-F238E27FC236}">
                <a16:creationId xmlns:a16="http://schemas.microsoft.com/office/drawing/2014/main" id="{93DB77E4-CBEC-45C1-811A-CB51CF8CF3C2}"/>
              </a:ext>
            </a:extLst>
          </p:cNvPr>
          <p:cNvSpPr txBox="1"/>
          <p:nvPr/>
        </p:nvSpPr>
        <p:spPr>
          <a:xfrm>
            <a:off x="5732074" y="442635"/>
            <a:ext cx="1596571" cy="646331"/>
          </a:xfrm>
          <a:prstGeom prst="rect">
            <a:avLst/>
          </a:prstGeom>
          <a:noFill/>
        </p:spPr>
        <p:txBody>
          <a:bodyPr wrap="square">
            <a:spAutoFit/>
          </a:bodyPr>
          <a:lstStyle/>
          <a:p>
            <a:pPr algn="ctr"/>
            <a:r>
              <a:rPr lang="en-US" b="1" dirty="0">
                <a:latin typeface="Cavolini" panose="03000502040302020204" pitchFamily="66" charset="0"/>
                <a:cs typeface="Cavolini" panose="03000502040302020204" pitchFamily="66" charset="0"/>
              </a:rPr>
              <a:t>His name is JOHN</a:t>
            </a:r>
          </a:p>
        </p:txBody>
      </p:sp>
    </p:spTree>
    <p:extLst>
      <p:ext uri="{BB962C8B-B14F-4D97-AF65-F5344CB8AC3E}">
        <p14:creationId xmlns:p14="http://schemas.microsoft.com/office/powerpoint/2010/main" val="198122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oup of people wearing white robes and holding a baby&#10;&#10;Description automatically generated with medium confidence">
            <a:extLst>
              <a:ext uri="{FF2B5EF4-FFF2-40B4-BE49-F238E27FC236}">
                <a16:creationId xmlns:a16="http://schemas.microsoft.com/office/drawing/2014/main" id="{A866A1A1-A05D-465C-8D06-658BFD16F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9357" y="733885"/>
            <a:ext cx="4389243" cy="5588426"/>
          </a:xfrm>
          <a:prstGeom prst="rect">
            <a:avLst/>
          </a:prstGeom>
        </p:spPr>
      </p:pic>
      <p:sp>
        <p:nvSpPr>
          <p:cNvPr id="13" name="Speech Bubble: Rectangle 12">
            <a:extLst>
              <a:ext uri="{FF2B5EF4-FFF2-40B4-BE49-F238E27FC236}">
                <a16:creationId xmlns:a16="http://schemas.microsoft.com/office/drawing/2014/main" id="{AA3E5B94-ACED-45DB-AFC7-252FFA9ABF26}"/>
              </a:ext>
            </a:extLst>
          </p:cNvPr>
          <p:cNvSpPr/>
          <p:nvPr/>
        </p:nvSpPr>
        <p:spPr>
          <a:xfrm>
            <a:off x="5123907" y="5361662"/>
            <a:ext cx="2212649" cy="960649"/>
          </a:xfrm>
          <a:prstGeom prst="wedgeRectCallout">
            <a:avLst>
              <a:gd name="adj1" fmla="val 64157"/>
              <a:gd name="adj2" fmla="val -17611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You will tell them how their sins will be forgiven.</a:t>
            </a:r>
          </a:p>
        </p:txBody>
      </p:sp>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273400" y="341523"/>
            <a:ext cx="4472005" cy="596919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scene3d>
              <a:camera prst="orthographicFront"/>
              <a:lightRig rig="harsh" dir="t"/>
            </a:scene3d>
            <a:sp3d extrusionH="57150" prstMaterial="matte">
              <a:bevelT w="63500" h="12700" prst="angle"/>
              <a:contourClr>
                <a:schemeClr val="bg1">
                  <a:lumMod val="65000"/>
                </a:schemeClr>
              </a:contourClr>
            </a:sp3d>
          </a:bodyPr>
          <a:lstStyle/>
          <a:p>
            <a:pPr marL="0" indent="0">
              <a:buNone/>
            </a:pPr>
            <a:endParaRPr lang="en-US" sz="2400" b="1" baseline="30000" dirty="0">
              <a:solidFill>
                <a:schemeClr val="bg1"/>
              </a:solidFill>
            </a:endParaRPr>
          </a:p>
          <a:p>
            <a:pPr marL="0" indent="0">
              <a:buNone/>
            </a:pPr>
            <a:r>
              <a:rPr lang="en-US" sz="2400" b="1" baseline="30000" dirty="0">
                <a:solidFill>
                  <a:schemeClr val="bg1"/>
                </a:solidFill>
              </a:rPr>
              <a:t>67 </a:t>
            </a:r>
            <a:r>
              <a:rPr lang="en-US" sz="2400" b="1" dirty="0">
                <a:solidFill>
                  <a:schemeClr val="bg1"/>
                </a:solidFill>
              </a:rPr>
              <a:t>John’s father Zechariah was filled with the Holy Spirit. He prophesied,</a:t>
            </a:r>
          </a:p>
          <a:p>
            <a:pPr marL="0" indent="0">
              <a:buNone/>
            </a:pPr>
            <a:r>
              <a:rPr lang="en-US" sz="2400" b="1" baseline="30000" dirty="0">
                <a:solidFill>
                  <a:schemeClr val="bg1"/>
                </a:solidFill>
              </a:rPr>
              <a:t>68 </a:t>
            </a:r>
            <a:r>
              <a:rPr lang="en-US" sz="2400" b="1" dirty="0">
                <a:solidFill>
                  <a:schemeClr val="bg1"/>
                </a:solidFill>
              </a:rPr>
              <a:t>“Give praise to the Lord, the God of Israel!</a:t>
            </a:r>
            <a:br>
              <a:rPr lang="en-US" sz="2400" b="1" dirty="0">
                <a:solidFill>
                  <a:schemeClr val="bg1"/>
                </a:solidFill>
              </a:rPr>
            </a:br>
            <a:r>
              <a:rPr lang="en-US" sz="2400" b="1" dirty="0">
                <a:solidFill>
                  <a:schemeClr val="bg1"/>
                </a:solidFill>
              </a:rPr>
              <a:t>    He has come to his people and purchased their freedom.</a:t>
            </a:r>
            <a:br>
              <a:rPr lang="en-US" sz="2400" b="1" dirty="0">
                <a:solidFill>
                  <a:schemeClr val="bg1"/>
                </a:solidFill>
              </a:rPr>
            </a:br>
            <a:r>
              <a:rPr lang="en-US" sz="2400" b="1" baseline="30000" dirty="0">
                <a:solidFill>
                  <a:schemeClr val="bg1"/>
                </a:solidFill>
              </a:rPr>
              <a:t>69 </a:t>
            </a:r>
            <a:r>
              <a:rPr lang="en-US" sz="2400" b="1" dirty="0">
                <a:solidFill>
                  <a:schemeClr val="bg1"/>
                </a:solidFill>
              </a:rPr>
              <a:t>He has acted with great power and has saved us.</a:t>
            </a:r>
            <a:br>
              <a:rPr lang="en-US" sz="2400" b="1" dirty="0">
                <a:solidFill>
                  <a:schemeClr val="bg1"/>
                </a:solidFill>
              </a:rPr>
            </a:br>
            <a:r>
              <a:rPr lang="en-US" sz="2400" b="1" dirty="0">
                <a:solidFill>
                  <a:schemeClr val="bg1"/>
                </a:solidFill>
              </a:rPr>
              <a:t>    He did it for those who are from the family line of his servant David.</a:t>
            </a:r>
            <a:br>
              <a:rPr lang="en-US" sz="2400" b="1" dirty="0">
                <a:solidFill>
                  <a:schemeClr val="bg1"/>
                </a:solidFill>
              </a:rPr>
            </a:br>
            <a:r>
              <a:rPr lang="en-US" sz="2400" b="1" baseline="30000" dirty="0">
                <a:solidFill>
                  <a:schemeClr val="bg1"/>
                </a:solidFill>
              </a:rPr>
              <a:t>70 </a:t>
            </a:r>
            <a:r>
              <a:rPr lang="en-US" sz="2400" b="1" dirty="0">
                <a:solidFill>
                  <a:schemeClr val="bg1"/>
                </a:solidFill>
              </a:rPr>
              <a:t>Long ago holy prophets said he would do it.</a:t>
            </a:r>
            <a:br>
              <a:rPr lang="en-US" sz="2400" b="1" dirty="0">
                <a:solidFill>
                  <a:schemeClr val="bg1"/>
                </a:solidFill>
              </a:rPr>
            </a:br>
            <a:r>
              <a:rPr lang="en-US" sz="2400" b="1" baseline="30000" dirty="0">
                <a:solidFill>
                  <a:schemeClr val="bg1"/>
                </a:solidFill>
              </a:rPr>
              <a:t>71 </a:t>
            </a:r>
            <a:r>
              <a:rPr lang="en-US" sz="2400" b="1" dirty="0">
                <a:solidFill>
                  <a:schemeClr val="bg1"/>
                </a:solidFill>
              </a:rPr>
              <a:t>He has saved us from our enemies.</a:t>
            </a:r>
            <a:br>
              <a:rPr lang="en-US" sz="2400" b="1" dirty="0">
                <a:solidFill>
                  <a:schemeClr val="bg1"/>
                </a:solidFill>
              </a:rPr>
            </a:br>
            <a:r>
              <a:rPr lang="en-US" sz="2400" b="1" dirty="0">
                <a:solidFill>
                  <a:schemeClr val="bg1"/>
                </a:solidFill>
              </a:rPr>
              <a:t>    We are rescued from all who hate us.</a:t>
            </a:r>
            <a:br>
              <a:rPr lang="en-US" sz="2400" b="1" dirty="0">
                <a:solidFill>
                  <a:schemeClr val="bg1"/>
                </a:solidFill>
              </a:rPr>
            </a:br>
            <a:r>
              <a:rPr lang="en-US" sz="2400" b="1" baseline="30000" dirty="0">
                <a:solidFill>
                  <a:schemeClr val="bg1"/>
                </a:solidFill>
              </a:rPr>
              <a:t>72 </a:t>
            </a:r>
            <a:r>
              <a:rPr lang="en-US" sz="2400" b="1" dirty="0">
                <a:solidFill>
                  <a:schemeClr val="bg1"/>
                </a:solidFill>
              </a:rPr>
              <a:t>He has been kind to our people of long ago.</a:t>
            </a:r>
            <a:br>
              <a:rPr lang="en-US" sz="2400" b="1" dirty="0">
                <a:solidFill>
                  <a:schemeClr val="bg1"/>
                </a:solidFill>
              </a:rPr>
            </a:br>
            <a:r>
              <a:rPr lang="en-US" sz="2400" b="1" dirty="0">
                <a:solidFill>
                  <a:schemeClr val="bg1"/>
                </a:solidFill>
              </a:rPr>
              <a:t>    He has remembered his holy covenant.</a:t>
            </a:r>
            <a:br>
              <a:rPr lang="en-US" sz="2400" b="1" dirty="0">
                <a:solidFill>
                  <a:schemeClr val="bg1"/>
                </a:solidFill>
              </a:rPr>
            </a:br>
            <a:r>
              <a:rPr lang="en-US" sz="2400" b="1" baseline="30000" dirty="0">
                <a:solidFill>
                  <a:schemeClr val="bg1"/>
                </a:solidFill>
              </a:rPr>
              <a:t>73 </a:t>
            </a:r>
            <a:r>
              <a:rPr lang="en-US" sz="2400" b="1" dirty="0">
                <a:solidFill>
                  <a:schemeClr val="bg1"/>
                </a:solidFill>
              </a:rPr>
              <a:t>    He made a promise to our father Abraham.</a:t>
            </a:r>
            <a:br>
              <a:rPr lang="en-US" sz="2400" b="1" dirty="0">
                <a:solidFill>
                  <a:schemeClr val="bg1"/>
                </a:solidFill>
              </a:rPr>
            </a:br>
            <a:r>
              <a:rPr lang="en-US" sz="2400" b="1" baseline="30000" dirty="0">
                <a:solidFill>
                  <a:schemeClr val="bg1"/>
                </a:solidFill>
              </a:rPr>
              <a:t>74 </a:t>
            </a:r>
            <a:r>
              <a:rPr lang="en-US" sz="2400" b="1" dirty="0">
                <a:solidFill>
                  <a:schemeClr val="bg1"/>
                </a:solidFill>
              </a:rPr>
              <a:t>He promised to save us from our enemies.</a:t>
            </a:r>
            <a:br>
              <a:rPr lang="en-US" sz="2400" b="1" dirty="0">
                <a:solidFill>
                  <a:schemeClr val="bg1"/>
                </a:solidFill>
              </a:rPr>
            </a:br>
            <a:r>
              <a:rPr lang="en-US" sz="2400" b="1" dirty="0">
                <a:solidFill>
                  <a:schemeClr val="bg1"/>
                </a:solidFill>
              </a:rPr>
              <a:t>    Then we could serve him without fear.</a:t>
            </a:r>
            <a:br>
              <a:rPr lang="en-US" sz="2400" b="1" dirty="0">
                <a:solidFill>
                  <a:schemeClr val="bg1"/>
                </a:solidFill>
              </a:rPr>
            </a:br>
            <a:r>
              <a:rPr lang="en-US" sz="2400" b="1" baseline="30000" dirty="0">
                <a:solidFill>
                  <a:schemeClr val="bg1"/>
                </a:solidFill>
              </a:rPr>
              <a:t>75 </a:t>
            </a:r>
            <a:r>
              <a:rPr lang="en-US" sz="2400" b="1" dirty="0">
                <a:solidFill>
                  <a:schemeClr val="bg1"/>
                </a:solidFill>
              </a:rPr>
              <a:t>    He wants us to be holy and godly as long as we live.</a:t>
            </a:r>
          </a:p>
          <a:p>
            <a:pPr marL="0" indent="0">
              <a:buNone/>
            </a:pPr>
            <a:r>
              <a:rPr lang="en-US" sz="2400" b="1" baseline="30000" dirty="0">
                <a:solidFill>
                  <a:schemeClr val="bg1"/>
                </a:solidFill>
              </a:rPr>
              <a:t>76 </a:t>
            </a:r>
            <a:r>
              <a:rPr lang="en-US" sz="2400" b="1" dirty="0">
                <a:solidFill>
                  <a:schemeClr val="bg1"/>
                </a:solidFill>
              </a:rPr>
              <a:t>“And you, my child, will be called a prophet of the Most High God.</a:t>
            </a:r>
            <a:br>
              <a:rPr lang="en-US" sz="2400" b="1" dirty="0">
                <a:solidFill>
                  <a:schemeClr val="bg1"/>
                </a:solidFill>
              </a:rPr>
            </a:br>
            <a:r>
              <a:rPr lang="en-US" sz="2400" b="1" dirty="0">
                <a:solidFill>
                  <a:schemeClr val="bg1"/>
                </a:solidFill>
              </a:rPr>
              <a:t>    You will go ahead of the Lord to prepare the way for him.</a:t>
            </a:r>
            <a:br>
              <a:rPr lang="en-US" sz="2400" b="1" dirty="0">
                <a:solidFill>
                  <a:schemeClr val="bg1"/>
                </a:solidFill>
              </a:rPr>
            </a:br>
            <a:r>
              <a:rPr lang="en-US" sz="2400" b="1" baseline="30000" dirty="0">
                <a:solidFill>
                  <a:schemeClr val="bg1"/>
                </a:solidFill>
              </a:rPr>
              <a:t>77 </a:t>
            </a:r>
            <a:r>
              <a:rPr lang="en-US" sz="2400" b="1" dirty="0">
                <a:solidFill>
                  <a:schemeClr val="bg1"/>
                </a:solidFill>
              </a:rPr>
              <a:t>You will tell his people how they can be saved.</a:t>
            </a:r>
            <a:br>
              <a:rPr lang="en-US" sz="2400" b="1" dirty="0">
                <a:solidFill>
                  <a:schemeClr val="bg1"/>
                </a:solidFill>
              </a:rPr>
            </a:br>
            <a:r>
              <a:rPr lang="en-US" sz="2400" b="1" dirty="0">
                <a:solidFill>
                  <a:schemeClr val="bg1"/>
                </a:solidFill>
              </a:rPr>
              <a:t>    You will tell them that their sins can be forgiven.</a:t>
            </a:r>
            <a:br>
              <a:rPr lang="en-US" sz="2400" b="1" dirty="0">
                <a:solidFill>
                  <a:schemeClr val="bg1"/>
                </a:solidFill>
              </a:rPr>
            </a:br>
            <a:r>
              <a:rPr lang="en-US" sz="2400" b="1" baseline="30000" dirty="0">
                <a:solidFill>
                  <a:schemeClr val="bg1"/>
                </a:solidFill>
              </a:rPr>
              <a:t>78 </a:t>
            </a:r>
            <a:r>
              <a:rPr lang="en-US" sz="2400" b="1" dirty="0">
                <a:solidFill>
                  <a:schemeClr val="bg1"/>
                </a:solidFill>
              </a:rPr>
              <a:t>All of that will happen because our God is tender and caring.</a:t>
            </a:r>
            <a:br>
              <a:rPr lang="en-US" sz="2400" b="1" dirty="0">
                <a:solidFill>
                  <a:schemeClr val="bg1"/>
                </a:solidFill>
              </a:rPr>
            </a:br>
            <a:r>
              <a:rPr lang="en-US" sz="2400" b="1" dirty="0">
                <a:solidFill>
                  <a:schemeClr val="bg1"/>
                </a:solidFill>
              </a:rPr>
              <a:t>    His kindness will bring the rising sun to us from heaven.</a:t>
            </a:r>
            <a:br>
              <a:rPr lang="en-US" sz="2400" b="1" dirty="0">
                <a:solidFill>
                  <a:schemeClr val="bg1"/>
                </a:solidFill>
              </a:rPr>
            </a:br>
            <a:r>
              <a:rPr lang="en-US" sz="2400" b="1" baseline="30000" dirty="0">
                <a:solidFill>
                  <a:schemeClr val="bg1"/>
                </a:solidFill>
              </a:rPr>
              <a:t>79 </a:t>
            </a:r>
            <a:r>
              <a:rPr lang="en-US" sz="2400" b="1" dirty="0">
                <a:solidFill>
                  <a:schemeClr val="bg1"/>
                </a:solidFill>
              </a:rPr>
              <a:t>It will shine on those living in darkness</a:t>
            </a:r>
            <a:br>
              <a:rPr lang="en-US" sz="2400" b="1" dirty="0">
                <a:solidFill>
                  <a:schemeClr val="bg1"/>
                </a:solidFill>
              </a:rPr>
            </a:br>
            <a:r>
              <a:rPr lang="en-US" sz="2400" b="1" dirty="0">
                <a:solidFill>
                  <a:schemeClr val="bg1"/>
                </a:solidFill>
              </a:rPr>
              <a:t>    and in the shadow of death.</a:t>
            </a:r>
          </a:p>
        </p:txBody>
      </p:sp>
      <p:sp>
        <p:nvSpPr>
          <p:cNvPr id="2" name="Speech Bubble: Rectangle 1">
            <a:extLst>
              <a:ext uri="{FF2B5EF4-FFF2-40B4-BE49-F238E27FC236}">
                <a16:creationId xmlns:a16="http://schemas.microsoft.com/office/drawing/2014/main" id="{361816A2-5B34-4A99-B097-05CB188F79F3}"/>
              </a:ext>
            </a:extLst>
          </p:cNvPr>
          <p:cNvSpPr/>
          <p:nvPr/>
        </p:nvSpPr>
        <p:spPr>
          <a:xfrm>
            <a:off x="5472752" y="444527"/>
            <a:ext cx="1944185" cy="791845"/>
          </a:xfrm>
          <a:prstGeom prst="wedgeRectCallout">
            <a:avLst>
              <a:gd name="adj1" fmla="val 77327"/>
              <a:gd name="adj2" fmla="val 4761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latin typeface="Cavolini" panose="03000502040302020204" pitchFamily="66" charset="0"/>
                <a:cs typeface="Cavolini" panose="03000502040302020204" pitchFamily="66" charset="0"/>
              </a:rPr>
              <a:t>God has kept his promises.</a:t>
            </a:r>
          </a:p>
        </p:txBody>
      </p:sp>
      <p:sp>
        <p:nvSpPr>
          <p:cNvPr id="10" name="Speech Bubble: Rectangle 9">
            <a:extLst>
              <a:ext uri="{FF2B5EF4-FFF2-40B4-BE49-F238E27FC236}">
                <a16:creationId xmlns:a16="http://schemas.microsoft.com/office/drawing/2014/main" id="{72D4DBE6-58B5-4732-945D-A5FB96D62802}"/>
              </a:ext>
            </a:extLst>
          </p:cNvPr>
          <p:cNvSpPr/>
          <p:nvPr/>
        </p:nvSpPr>
        <p:spPr>
          <a:xfrm>
            <a:off x="4995146" y="1636108"/>
            <a:ext cx="2421791" cy="1052008"/>
          </a:xfrm>
          <a:prstGeom prst="wedgeRectCallout">
            <a:avLst>
              <a:gd name="adj1" fmla="val 64874"/>
              <a:gd name="adj2" fmla="val -1886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He promised our Savior would come from the family of David.</a:t>
            </a:r>
          </a:p>
        </p:txBody>
      </p:sp>
      <p:sp>
        <p:nvSpPr>
          <p:cNvPr id="11" name="Speech Bubble: Rectangle 10">
            <a:extLst>
              <a:ext uri="{FF2B5EF4-FFF2-40B4-BE49-F238E27FC236}">
                <a16:creationId xmlns:a16="http://schemas.microsoft.com/office/drawing/2014/main" id="{773930E8-58EF-43A7-B071-30EB99CA0CAF}"/>
              </a:ext>
            </a:extLst>
          </p:cNvPr>
          <p:cNvSpPr/>
          <p:nvPr/>
        </p:nvSpPr>
        <p:spPr>
          <a:xfrm>
            <a:off x="4812593" y="2953547"/>
            <a:ext cx="1944185" cy="1216338"/>
          </a:xfrm>
          <a:prstGeom prst="wedgeRectCallout">
            <a:avLst>
              <a:gd name="adj1" fmla="val 99154"/>
              <a:gd name="adj2" fmla="val -7139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You my child will be called a prophet of the Most High God.</a:t>
            </a:r>
          </a:p>
        </p:txBody>
      </p:sp>
      <p:sp>
        <p:nvSpPr>
          <p:cNvPr id="12" name="Speech Bubble: Rectangle 11">
            <a:extLst>
              <a:ext uri="{FF2B5EF4-FFF2-40B4-BE49-F238E27FC236}">
                <a16:creationId xmlns:a16="http://schemas.microsoft.com/office/drawing/2014/main" id="{F26547DF-30EC-48F8-9403-5578B973D318}"/>
              </a:ext>
            </a:extLst>
          </p:cNvPr>
          <p:cNvSpPr/>
          <p:nvPr/>
        </p:nvSpPr>
        <p:spPr>
          <a:xfrm>
            <a:off x="5204288" y="4326409"/>
            <a:ext cx="2212649" cy="791845"/>
          </a:xfrm>
          <a:prstGeom prst="wedgeRectCallout">
            <a:avLst>
              <a:gd name="adj1" fmla="val 62663"/>
              <a:gd name="adj2" fmla="val -18437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a:t>
            </a:r>
          </a:p>
          <a:p>
            <a:pPr algn="ctr"/>
            <a:r>
              <a:rPr lang="en-US" b="1" dirty="0">
                <a:cs typeface="Cavolini" panose="03000502040302020204" pitchFamily="66" charset="0"/>
              </a:rPr>
              <a:t>You will prepare people for the Lord.</a:t>
            </a:r>
          </a:p>
        </p:txBody>
      </p:sp>
      <p:sp>
        <p:nvSpPr>
          <p:cNvPr id="15" name="Speech Bubble: Rectangle 14">
            <a:extLst>
              <a:ext uri="{FF2B5EF4-FFF2-40B4-BE49-F238E27FC236}">
                <a16:creationId xmlns:a16="http://schemas.microsoft.com/office/drawing/2014/main" id="{5CA12840-2C7F-48A3-8BB7-34AA2318EFFF}"/>
              </a:ext>
            </a:extLst>
          </p:cNvPr>
          <p:cNvSpPr/>
          <p:nvPr/>
        </p:nvSpPr>
        <p:spPr>
          <a:xfrm>
            <a:off x="8189516" y="259170"/>
            <a:ext cx="2212649" cy="791845"/>
          </a:xfrm>
          <a:prstGeom prst="wedgeRectCallout">
            <a:avLst>
              <a:gd name="adj1" fmla="val 12873"/>
              <a:gd name="adj2" fmla="val 11475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cs typeface="Cavolini" panose="03000502040302020204" pitchFamily="66" charset="0"/>
              </a:rPr>
              <a:t>.</a:t>
            </a:r>
          </a:p>
          <a:p>
            <a:pPr algn="ctr"/>
            <a:r>
              <a:rPr lang="en-US" b="1" dirty="0">
                <a:cs typeface="Cavolini" panose="03000502040302020204" pitchFamily="66" charset="0"/>
              </a:rPr>
              <a:t>Our Savior will be a light in the darkness.</a:t>
            </a:r>
          </a:p>
        </p:txBody>
      </p:sp>
      <p:sp>
        <p:nvSpPr>
          <p:cNvPr id="16" name="Speech Bubble: Rectangle 15">
            <a:extLst>
              <a:ext uri="{FF2B5EF4-FFF2-40B4-BE49-F238E27FC236}">
                <a16:creationId xmlns:a16="http://schemas.microsoft.com/office/drawing/2014/main" id="{BFCB3164-E354-4D76-9D42-6F3B47B74E08}"/>
              </a:ext>
            </a:extLst>
          </p:cNvPr>
          <p:cNvSpPr/>
          <p:nvPr/>
        </p:nvSpPr>
        <p:spPr>
          <a:xfrm>
            <a:off x="10512538" y="968442"/>
            <a:ext cx="1785870" cy="535859"/>
          </a:xfrm>
          <a:prstGeom prst="wedgeRectCallout">
            <a:avLst>
              <a:gd name="adj1" fmla="val 3109"/>
              <a:gd name="adj2" fmla="val 9021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Praise God!</a:t>
            </a:r>
          </a:p>
        </p:txBody>
      </p:sp>
      <p:sp>
        <p:nvSpPr>
          <p:cNvPr id="17" name="Speech Bubble: Rectangle 16">
            <a:extLst>
              <a:ext uri="{FF2B5EF4-FFF2-40B4-BE49-F238E27FC236}">
                <a16:creationId xmlns:a16="http://schemas.microsoft.com/office/drawing/2014/main" id="{453866F2-55B7-48FC-8E2E-90D5439D5D85}"/>
              </a:ext>
            </a:extLst>
          </p:cNvPr>
          <p:cNvSpPr/>
          <p:nvPr/>
        </p:nvSpPr>
        <p:spPr>
          <a:xfrm>
            <a:off x="10402165" y="176597"/>
            <a:ext cx="1785870" cy="535859"/>
          </a:xfrm>
          <a:prstGeom prst="wedgeRectCallout">
            <a:avLst>
              <a:gd name="adj1" fmla="val 3109"/>
              <a:gd name="adj2" fmla="val 9021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Praise God!</a:t>
            </a:r>
          </a:p>
        </p:txBody>
      </p:sp>
    </p:spTree>
    <p:extLst>
      <p:ext uri="{BB962C8B-B14F-4D97-AF65-F5344CB8AC3E}">
        <p14:creationId xmlns:p14="http://schemas.microsoft.com/office/powerpoint/2010/main" val="342055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P spid="12"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FBB0DF-7B7D-B896-3F86-C4C9D4DCCB7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82887" y="142893"/>
            <a:ext cx="7312901" cy="5476962"/>
          </a:xfrm>
          <a:prstGeom prst="rect">
            <a:avLst/>
          </a:prstGeom>
        </p:spPr>
      </p:pic>
      <p:sp>
        <p:nvSpPr>
          <p:cNvPr id="3" name="Subtitle 2">
            <a:extLst>
              <a:ext uri="{FF2B5EF4-FFF2-40B4-BE49-F238E27FC236}">
                <a16:creationId xmlns:a16="http://schemas.microsoft.com/office/drawing/2014/main" id="{FF564955-0346-4FAD-9393-09F41DE157A6}"/>
              </a:ext>
            </a:extLst>
          </p:cNvPr>
          <p:cNvSpPr>
            <a:spLocks noGrp="1"/>
          </p:cNvSpPr>
          <p:nvPr>
            <p:ph type="subTitle" idx="1"/>
          </p:nvPr>
        </p:nvSpPr>
        <p:spPr>
          <a:xfrm>
            <a:off x="164025" y="4725635"/>
            <a:ext cx="3648606" cy="1899579"/>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buNone/>
            </a:pPr>
            <a:r>
              <a:rPr lang="en-US" sz="2400" baseline="30000" dirty="0">
                <a:ln w="0"/>
                <a:solidFill>
                  <a:schemeClr val="tx1"/>
                </a:solidFill>
                <a:effectLst>
                  <a:outerShdw blurRad="38100" dist="19050" dir="2700000" algn="tl" rotWithShape="0">
                    <a:schemeClr val="dk1">
                      <a:alpha val="40000"/>
                    </a:schemeClr>
                  </a:outerShdw>
                </a:effectLst>
              </a:rPr>
              <a:t>80 </a:t>
            </a:r>
            <a:r>
              <a:rPr lang="en-US" sz="2400" dirty="0">
                <a:ln w="0"/>
                <a:solidFill>
                  <a:schemeClr val="tx1"/>
                </a:solidFill>
                <a:effectLst>
                  <a:outerShdw blurRad="38100" dist="19050" dir="2700000" algn="tl" rotWithShape="0">
                    <a:schemeClr val="dk1">
                      <a:alpha val="40000"/>
                    </a:schemeClr>
                  </a:outerShdw>
                </a:effectLst>
              </a:rPr>
              <a:t>The child grew up, and his spirit became strong. </a:t>
            </a:r>
          </a:p>
          <a:p>
            <a:pPr marL="0" indent="0">
              <a:buNone/>
            </a:pPr>
            <a:r>
              <a:rPr lang="en-US" sz="2400" dirty="0">
                <a:ln w="0"/>
                <a:solidFill>
                  <a:schemeClr val="tx1"/>
                </a:solidFill>
                <a:effectLst>
                  <a:outerShdw blurRad="38100" dist="19050" dir="2700000" algn="tl" rotWithShape="0">
                    <a:schemeClr val="dk1">
                      <a:alpha val="40000"/>
                    </a:schemeClr>
                  </a:outerShdw>
                </a:effectLst>
              </a:rPr>
              <a:t>He lived in the desert until he appeared openly to Israel.</a:t>
            </a:r>
          </a:p>
          <a:p>
            <a:pPr algn="l"/>
            <a:endParaRPr lang="en-US" sz="2400" dirty="0">
              <a:ln w="0"/>
              <a:solidFill>
                <a:schemeClr val="tx1"/>
              </a:solidFill>
              <a:effectLst>
                <a:outerShdw blurRad="38100" dist="19050" dir="2700000" algn="tl" rotWithShape="0">
                  <a:schemeClr val="dk1">
                    <a:alpha val="40000"/>
                  </a:schemeClr>
                </a:outerShdw>
              </a:effectLst>
            </a:endParaRPr>
          </a:p>
        </p:txBody>
      </p:sp>
      <p:sp>
        <p:nvSpPr>
          <p:cNvPr id="22" name="Speech Bubble: Rectangle 21">
            <a:extLst>
              <a:ext uri="{FF2B5EF4-FFF2-40B4-BE49-F238E27FC236}">
                <a16:creationId xmlns:a16="http://schemas.microsoft.com/office/drawing/2014/main" id="{4CD50747-ADDB-4273-8148-46B83616ADB9}"/>
              </a:ext>
            </a:extLst>
          </p:cNvPr>
          <p:cNvSpPr/>
          <p:nvPr/>
        </p:nvSpPr>
        <p:spPr>
          <a:xfrm>
            <a:off x="6096000" y="627994"/>
            <a:ext cx="3178570" cy="949213"/>
          </a:xfrm>
          <a:prstGeom prst="wedgeRectCallout">
            <a:avLst>
              <a:gd name="adj1" fmla="val -13642"/>
              <a:gd name="adj2" fmla="val 13882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John, you are such a delight!</a:t>
            </a:r>
          </a:p>
          <a:p>
            <a:pPr algn="ctr"/>
            <a:r>
              <a:rPr lang="en-US" dirty="0"/>
              <a:t>You are obedient and kind.</a:t>
            </a:r>
          </a:p>
          <a:p>
            <a:pPr algn="ctr"/>
            <a:r>
              <a:rPr lang="en-US" dirty="0"/>
              <a:t>You are an answer to prayer.</a:t>
            </a:r>
          </a:p>
        </p:txBody>
      </p:sp>
      <p:sp>
        <p:nvSpPr>
          <p:cNvPr id="10" name="Speech Bubble: Rectangle 9">
            <a:extLst>
              <a:ext uri="{FF2B5EF4-FFF2-40B4-BE49-F238E27FC236}">
                <a16:creationId xmlns:a16="http://schemas.microsoft.com/office/drawing/2014/main" id="{C40B9FED-27E5-4DA1-9DFF-115B6A9047BB}"/>
              </a:ext>
            </a:extLst>
          </p:cNvPr>
          <p:cNvSpPr/>
          <p:nvPr/>
        </p:nvSpPr>
        <p:spPr>
          <a:xfrm>
            <a:off x="1208175" y="367833"/>
            <a:ext cx="3178570" cy="949213"/>
          </a:xfrm>
          <a:prstGeom prst="wedgeRectCallout">
            <a:avLst>
              <a:gd name="adj1" fmla="val 45914"/>
              <a:gd name="adj2" fmla="val 15592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You are a blessing indeed!</a:t>
            </a:r>
          </a:p>
          <a:p>
            <a:pPr algn="ctr"/>
            <a:r>
              <a:rPr lang="en-US" dirty="0"/>
              <a:t>You love God</a:t>
            </a:r>
          </a:p>
          <a:p>
            <a:pPr algn="ctr"/>
            <a:r>
              <a:rPr lang="en-US" dirty="0"/>
              <a:t>and faithfully follow Him</a:t>
            </a:r>
          </a:p>
        </p:txBody>
      </p:sp>
      <p:sp>
        <p:nvSpPr>
          <p:cNvPr id="11" name="Speech Bubble: Rectangle 10">
            <a:extLst>
              <a:ext uri="{FF2B5EF4-FFF2-40B4-BE49-F238E27FC236}">
                <a16:creationId xmlns:a16="http://schemas.microsoft.com/office/drawing/2014/main" id="{F72CA55C-767A-4E69-809A-77547C707AE4}"/>
              </a:ext>
            </a:extLst>
          </p:cNvPr>
          <p:cNvSpPr/>
          <p:nvPr/>
        </p:nvSpPr>
        <p:spPr>
          <a:xfrm>
            <a:off x="8500773" y="5090960"/>
            <a:ext cx="2277023" cy="949213"/>
          </a:xfrm>
          <a:prstGeom prst="wedgeRectCallout">
            <a:avLst>
              <a:gd name="adj1" fmla="val -68991"/>
              <a:gd name="adj2" fmla="val -10476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I love you!</a:t>
            </a:r>
          </a:p>
          <a:p>
            <a:pPr algn="ctr"/>
            <a:r>
              <a:rPr lang="en-US" dirty="0"/>
              <a:t>God loves you too!</a:t>
            </a:r>
          </a:p>
        </p:txBody>
      </p:sp>
      <p:sp>
        <p:nvSpPr>
          <p:cNvPr id="12" name="Speech Bubble: Rectangle 11">
            <a:extLst>
              <a:ext uri="{FF2B5EF4-FFF2-40B4-BE49-F238E27FC236}">
                <a16:creationId xmlns:a16="http://schemas.microsoft.com/office/drawing/2014/main" id="{2E718FC1-8881-4C1B-992B-A4C25916DE84}"/>
              </a:ext>
            </a:extLst>
          </p:cNvPr>
          <p:cNvSpPr/>
          <p:nvPr/>
        </p:nvSpPr>
        <p:spPr>
          <a:xfrm>
            <a:off x="1615000" y="3608564"/>
            <a:ext cx="1977732" cy="949213"/>
          </a:xfrm>
          <a:prstGeom prst="wedgeRectCallout">
            <a:avLst>
              <a:gd name="adj1" fmla="val 74061"/>
              <a:gd name="adj2" fmla="val -5035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I love you!</a:t>
            </a:r>
          </a:p>
          <a:p>
            <a:pPr algn="ctr"/>
            <a:r>
              <a:rPr lang="en-US" dirty="0"/>
              <a:t>God loves you too!</a:t>
            </a:r>
          </a:p>
        </p:txBody>
      </p:sp>
      <p:grpSp>
        <p:nvGrpSpPr>
          <p:cNvPr id="20" name="Group 19">
            <a:extLst>
              <a:ext uri="{FF2B5EF4-FFF2-40B4-BE49-F238E27FC236}">
                <a16:creationId xmlns:a16="http://schemas.microsoft.com/office/drawing/2014/main" id="{D116E1D9-F450-44C5-9187-1002A0BA8604}"/>
              </a:ext>
            </a:extLst>
          </p:cNvPr>
          <p:cNvGrpSpPr/>
          <p:nvPr/>
        </p:nvGrpSpPr>
        <p:grpSpPr>
          <a:xfrm>
            <a:off x="3763143" y="2710930"/>
            <a:ext cx="2277024" cy="3693695"/>
            <a:chOff x="2164255" y="668967"/>
            <a:chExt cx="2333625" cy="4981575"/>
          </a:xfrm>
        </p:grpSpPr>
        <p:sp>
          <p:nvSpPr>
            <p:cNvPr id="15" name="Freeform: Shape 14">
              <a:extLst>
                <a:ext uri="{FF2B5EF4-FFF2-40B4-BE49-F238E27FC236}">
                  <a16:creationId xmlns:a16="http://schemas.microsoft.com/office/drawing/2014/main" id="{0E824246-5729-404A-831C-47F54D37C52A}"/>
                </a:ext>
              </a:extLst>
            </p:cNvPr>
            <p:cNvSpPr/>
            <p:nvPr/>
          </p:nvSpPr>
          <p:spPr>
            <a:xfrm>
              <a:off x="2803358" y="782053"/>
              <a:ext cx="421105" cy="663300"/>
            </a:xfrm>
            <a:custGeom>
              <a:avLst/>
              <a:gdLst>
                <a:gd name="connsiteX0" fmla="*/ 276726 w 421105"/>
                <a:gd name="connsiteY0" fmla="*/ 0 h 663300"/>
                <a:gd name="connsiteX1" fmla="*/ 276726 w 421105"/>
                <a:gd name="connsiteY1" fmla="*/ 0 h 663300"/>
                <a:gd name="connsiteX2" fmla="*/ 180474 w 421105"/>
                <a:gd name="connsiteY2" fmla="*/ 36094 h 663300"/>
                <a:gd name="connsiteX3" fmla="*/ 144379 w 421105"/>
                <a:gd name="connsiteY3" fmla="*/ 48126 h 663300"/>
                <a:gd name="connsiteX4" fmla="*/ 48126 w 421105"/>
                <a:gd name="connsiteY4" fmla="*/ 156410 h 663300"/>
                <a:gd name="connsiteX5" fmla="*/ 36095 w 421105"/>
                <a:gd name="connsiteY5" fmla="*/ 457200 h 663300"/>
                <a:gd name="connsiteX6" fmla="*/ 24063 w 421105"/>
                <a:gd name="connsiteY6" fmla="*/ 565484 h 663300"/>
                <a:gd name="connsiteX7" fmla="*/ 0 w 421105"/>
                <a:gd name="connsiteY7" fmla="*/ 637673 h 663300"/>
                <a:gd name="connsiteX8" fmla="*/ 108284 w 421105"/>
                <a:gd name="connsiteY8" fmla="*/ 637673 h 663300"/>
                <a:gd name="connsiteX9" fmla="*/ 156410 w 421105"/>
                <a:gd name="connsiteY9" fmla="*/ 613610 h 663300"/>
                <a:gd name="connsiteX10" fmla="*/ 192505 w 421105"/>
                <a:gd name="connsiteY10" fmla="*/ 577515 h 663300"/>
                <a:gd name="connsiteX11" fmla="*/ 324853 w 421105"/>
                <a:gd name="connsiteY11" fmla="*/ 553452 h 663300"/>
                <a:gd name="connsiteX12" fmla="*/ 360947 w 421105"/>
                <a:gd name="connsiteY12" fmla="*/ 529389 h 663300"/>
                <a:gd name="connsiteX13" fmla="*/ 372979 w 421105"/>
                <a:gd name="connsiteY13" fmla="*/ 493294 h 663300"/>
                <a:gd name="connsiteX14" fmla="*/ 397042 w 421105"/>
                <a:gd name="connsiteY14" fmla="*/ 397042 h 663300"/>
                <a:gd name="connsiteX15" fmla="*/ 421105 w 421105"/>
                <a:gd name="connsiteY15" fmla="*/ 288758 h 663300"/>
                <a:gd name="connsiteX16" fmla="*/ 409074 w 421105"/>
                <a:gd name="connsiteY16" fmla="*/ 168442 h 663300"/>
                <a:gd name="connsiteX17" fmla="*/ 372979 w 421105"/>
                <a:gd name="connsiteY17" fmla="*/ 120315 h 663300"/>
                <a:gd name="connsiteX18" fmla="*/ 360947 w 421105"/>
                <a:gd name="connsiteY18" fmla="*/ 84221 h 663300"/>
                <a:gd name="connsiteX19" fmla="*/ 324853 w 421105"/>
                <a:gd name="connsiteY19" fmla="*/ 36094 h 663300"/>
                <a:gd name="connsiteX20" fmla="*/ 276726 w 421105"/>
                <a:gd name="connsiteY20" fmla="*/ 0 h 66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1105" h="663300">
                  <a:moveTo>
                    <a:pt x="276726" y="0"/>
                  </a:moveTo>
                  <a:lnTo>
                    <a:pt x="276726" y="0"/>
                  </a:lnTo>
                  <a:lnTo>
                    <a:pt x="180474" y="36094"/>
                  </a:lnTo>
                  <a:cubicBezTo>
                    <a:pt x="168555" y="40428"/>
                    <a:pt x="154390" y="40340"/>
                    <a:pt x="144379" y="48126"/>
                  </a:cubicBezTo>
                  <a:cubicBezTo>
                    <a:pt x="87321" y="92504"/>
                    <a:pt x="80291" y="108162"/>
                    <a:pt x="48126" y="156410"/>
                  </a:cubicBezTo>
                  <a:cubicBezTo>
                    <a:pt x="44116" y="256673"/>
                    <a:pt x="41987" y="357030"/>
                    <a:pt x="36095" y="457200"/>
                  </a:cubicBezTo>
                  <a:cubicBezTo>
                    <a:pt x="33962" y="493454"/>
                    <a:pt x="31185" y="529872"/>
                    <a:pt x="24063" y="565484"/>
                  </a:cubicBezTo>
                  <a:cubicBezTo>
                    <a:pt x="19089" y="590356"/>
                    <a:pt x="0" y="637673"/>
                    <a:pt x="0" y="637673"/>
                  </a:cubicBezTo>
                  <a:cubicBezTo>
                    <a:pt x="96468" y="669829"/>
                    <a:pt x="45064" y="673799"/>
                    <a:pt x="108284" y="637673"/>
                  </a:cubicBezTo>
                  <a:cubicBezTo>
                    <a:pt x="123856" y="628775"/>
                    <a:pt x="141815" y="624035"/>
                    <a:pt x="156410" y="613610"/>
                  </a:cubicBezTo>
                  <a:cubicBezTo>
                    <a:pt x="170256" y="603720"/>
                    <a:pt x="177732" y="585957"/>
                    <a:pt x="192505" y="577515"/>
                  </a:cubicBezTo>
                  <a:cubicBezTo>
                    <a:pt x="211412" y="566711"/>
                    <a:pt x="321556" y="553923"/>
                    <a:pt x="324853" y="553452"/>
                  </a:cubicBezTo>
                  <a:cubicBezTo>
                    <a:pt x="336884" y="545431"/>
                    <a:pt x="351914" y="540680"/>
                    <a:pt x="360947" y="529389"/>
                  </a:cubicBezTo>
                  <a:cubicBezTo>
                    <a:pt x="368870" y="519486"/>
                    <a:pt x="369642" y="505530"/>
                    <a:pt x="372979" y="493294"/>
                  </a:cubicBezTo>
                  <a:cubicBezTo>
                    <a:pt x="381681" y="461388"/>
                    <a:pt x="390556" y="429471"/>
                    <a:pt x="397042" y="397042"/>
                  </a:cubicBezTo>
                  <a:cubicBezTo>
                    <a:pt x="412317" y="320669"/>
                    <a:pt x="404114" y="356723"/>
                    <a:pt x="421105" y="288758"/>
                  </a:cubicBezTo>
                  <a:cubicBezTo>
                    <a:pt x="417095" y="248653"/>
                    <a:pt x="420147" y="207197"/>
                    <a:pt x="409074" y="168442"/>
                  </a:cubicBezTo>
                  <a:cubicBezTo>
                    <a:pt x="403565" y="149161"/>
                    <a:pt x="382928" y="137726"/>
                    <a:pt x="372979" y="120315"/>
                  </a:cubicBezTo>
                  <a:cubicBezTo>
                    <a:pt x="366687" y="109304"/>
                    <a:pt x="367239" y="95232"/>
                    <a:pt x="360947" y="84221"/>
                  </a:cubicBezTo>
                  <a:cubicBezTo>
                    <a:pt x="350998" y="66810"/>
                    <a:pt x="337690" y="51499"/>
                    <a:pt x="324853" y="36094"/>
                  </a:cubicBezTo>
                  <a:cubicBezTo>
                    <a:pt x="317591" y="27380"/>
                    <a:pt x="300789" y="12031"/>
                    <a:pt x="276726" y="0"/>
                  </a:cubicBezTo>
                  <a:close/>
                </a:path>
              </a:pathLst>
            </a:cu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text, clipart&#10;&#10;Description automatically generated">
              <a:extLst>
                <a:ext uri="{FF2B5EF4-FFF2-40B4-BE49-F238E27FC236}">
                  <a16:creationId xmlns:a16="http://schemas.microsoft.com/office/drawing/2014/main" id="{21F98CCC-D81A-49A7-8D8C-168C88F8934A}"/>
                </a:ext>
              </a:extLst>
            </p:cNvPr>
            <p:cNvPicPr>
              <a:picLocks noChangeAspect="1"/>
            </p:cNvPicPr>
            <p:nvPr/>
          </p:nvPicPr>
          <p:blipFill>
            <a:blip r:embed="rId3">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2164255" y="668967"/>
              <a:ext cx="2333625" cy="4981575"/>
            </a:xfrm>
            <a:prstGeom prst="rect">
              <a:avLst/>
            </a:prstGeom>
          </p:spPr>
        </p:pic>
        <p:sp>
          <p:nvSpPr>
            <p:cNvPr id="19" name="Freeform: Shape 18">
              <a:extLst>
                <a:ext uri="{FF2B5EF4-FFF2-40B4-BE49-F238E27FC236}">
                  <a16:creationId xmlns:a16="http://schemas.microsoft.com/office/drawing/2014/main" id="{032F72F3-F40A-45BA-9377-5C277D073DC1}"/>
                </a:ext>
              </a:extLst>
            </p:cNvPr>
            <p:cNvSpPr/>
            <p:nvPr/>
          </p:nvSpPr>
          <p:spPr>
            <a:xfrm>
              <a:off x="3224342" y="1046747"/>
              <a:ext cx="400718" cy="565485"/>
            </a:xfrm>
            <a:custGeom>
              <a:avLst/>
              <a:gdLst>
                <a:gd name="connsiteX0" fmla="*/ 121 w 400718"/>
                <a:gd name="connsiteY0" fmla="*/ 0 h 565485"/>
                <a:gd name="connsiteX1" fmla="*/ 48247 w 400718"/>
                <a:gd name="connsiteY1" fmla="*/ 108285 h 565485"/>
                <a:gd name="connsiteX2" fmla="*/ 60279 w 400718"/>
                <a:gd name="connsiteY2" fmla="*/ 144379 h 565485"/>
                <a:gd name="connsiteX3" fmla="*/ 24184 w 400718"/>
                <a:gd name="connsiteY3" fmla="*/ 120316 h 565485"/>
                <a:gd name="connsiteX4" fmla="*/ 12153 w 400718"/>
                <a:gd name="connsiteY4" fmla="*/ 216569 h 565485"/>
                <a:gd name="connsiteX5" fmla="*/ 121 w 400718"/>
                <a:gd name="connsiteY5" fmla="*/ 252664 h 565485"/>
                <a:gd name="connsiteX6" fmla="*/ 48247 w 400718"/>
                <a:gd name="connsiteY6" fmla="*/ 360948 h 565485"/>
                <a:gd name="connsiteX7" fmla="*/ 84342 w 400718"/>
                <a:gd name="connsiteY7" fmla="*/ 457200 h 565485"/>
                <a:gd name="connsiteX8" fmla="*/ 96374 w 400718"/>
                <a:gd name="connsiteY8" fmla="*/ 505327 h 565485"/>
                <a:gd name="connsiteX9" fmla="*/ 144500 w 400718"/>
                <a:gd name="connsiteY9" fmla="*/ 517358 h 565485"/>
                <a:gd name="connsiteX10" fmla="*/ 252784 w 400718"/>
                <a:gd name="connsiteY10" fmla="*/ 565485 h 565485"/>
                <a:gd name="connsiteX11" fmla="*/ 397163 w 400718"/>
                <a:gd name="connsiteY11" fmla="*/ 553453 h 565485"/>
                <a:gd name="connsiteX12" fmla="*/ 385132 w 400718"/>
                <a:gd name="connsiteY12" fmla="*/ 517358 h 565485"/>
                <a:gd name="connsiteX13" fmla="*/ 373100 w 400718"/>
                <a:gd name="connsiteY13" fmla="*/ 421106 h 565485"/>
                <a:gd name="connsiteX14" fmla="*/ 349037 w 400718"/>
                <a:gd name="connsiteY14" fmla="*/ 300790 h 565485"/>
                <a:gd name="connsiteX15" fmla="*/ 337005 w 400718"/>
                <a:gd name="connsiteY15" fmla="*/ 240632 h 565485"/>
                <a:gd name="connsiteX16" fmla="*/ 264816 w 400718"/>
                <a:gd name="connsiteY16" fmla="*/ 192506 h 565485"/>
                <a:gd name="connsiteX17" fmla="*/ 240753 w 400718"/>
                <a:gd name="connsiteY17" fmla="*/ 168442 h 565485"/>
                <a:gd name="connsiteX18" fmla="*/ 204658 w 400718"/>
                <a:gd name="connsiteY18" fmla="*/ 144379 h 565485"/>
                <a:gd name="connsiteX19" fmla="*/ 156532 w 400718"/>
                <a:gd name="connsiteY19" fmla="*/ 108285 h 565485"/>
                <a:gd name="connsiteX20" fmla="*/ 132469 w 400718"/>
                <a:gd name="connsiteY20" fmla="*/ 72190 h 565485"/>
                <a:gd name="connsiteX21" fmla="*/ 96374 w 400718"/>
                <a:gd name="connsiteY21" fmla="*/ 60158 h 565485"/>
                <a:gd name="connsiteX22" fmla="*/ 48247 w 400718"/>
                <a:gd name="connsiteY22" fmla="*/ 36095 h 565485"/>
                <a:gd name="connsiteX23" fmla="*/ 121 w 400718"/>
                <a:gd name="connsiteY23" fmla="*/ 0 h 56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0718" h="565485">
                  <a:moveTo>
                    <a:pt x="121" y="0"/>
                  </a:moveTo>
                  <a:cubicBezTo>
                    <a:pt x="51554" y="85722"/>
                    <a:pt x="25715" y="29421"/>
                    <a:pt x="48247" y="108285"/>
                  </a:cubicBezTo>
                  <a:cubicBezTo>
                    <a:pt x="51731" y="120479"/>
                    <a:pt x="71622" y="138708"/>
                    <a:pt x="60279" y="144379"/>
                  </a:cubicBezTo>
                  <a:cubicBezTo>
                    <a:pt x="47345" y="150846"/>
                    <a:pt x="36216" y="128337"/>
                    <a:pt x="24184" y="120316"/>
                  </a:cubicBezTo>
                  <a:cubicBezTo>
                    <a:pt x="20174" y="152400"/>
                    <a:pt x="17937" y="184757"/>
                    <a:pt x="12153" y="216569"/>
                  </a:cubicBezTo>
                  <a:cubicBezTo>
                    <a:pt x="9884" y="229047"/>
                    <a:pt x="-1279" y="240059"/>
                    <a:pt x="121" y="252664"/>
                  </a:cubicBezTo>
                  <a:cubicBezTo>
                    <a:pt x="5848" y="304207"/>
                    <a:pt x="23175" y="323339"/>
                    <a:pt x="48247" y="360948"/>
                  </a:cubicBezTo>
                  <a:cubicBezTo>
                    <a:pt x="79132" y="484483"/>
                    <a:pt x="37153" y="331364"/>
                    <a:pt x="84342" y="457200"/>
                  </a:cubicBezTo>
                  <a:cubicBezTo>
                    <a:pt x="90148" y="472683"/>
                    <a:pt x="84681" y="493634"/>
                    <a:pt x="96374" y="505327"/>
                  </a:cubicBezTo>
                  <a:cubicBezTo>
                    <a:pt x="108066" y="517019"/>
                    <a:pt x="128813" y="512129"/>
                    <a:pt x="144500" y="517358"/>
                  </a:cubicBezTo>
                  <a:cubicBezTo>
                    <a:pt x="190590" y="532721"/>
                    <a:pt x="210853" y="544519"/>
                    <a:pt x="252784" y="565485"/>
                  </a:cubicBezTo>
                  <a:cubicBezTo>
                    <a:pt x="300910" y="561474"/>
                    <a:pt x="351777" y="569957"/>
                    <a:pt x="397163" y="553453"/>
                  </a:cubicBezTo>
                  <a:cubicBezTo>
                    <a:pt x="409082" y="549119"/>
                    <a:pt x="387401" y="529836"/>
                    <a:pt x="385132" y="517358"/>
                  </a:cubicBezTo>
                  <a:cubicBezTo>
                    <a:pt x="379348" y="485546"/>
                    <a:pt x="378416" y="453000"/>
                    <a:pt x="373100" y="421106"/>
                  </a:cubicBezTo>
                  <a:cubicBezTo>
                    <a:pt x="366376" y="380763"/>
                    <a:pt x="357058" y="340895"/>
                    <a:pt x="349037" y="300790"/>
                  </a:cubicBezTo>
                  <a:cubicBezTo>
                    <a:pt x="345026" y="280737"/>
                    <a:pt x="354020" y="251976"/>
                    <a:pt x="337005" y="240632"/>
                  </a:cubicBezTo>
                  <a:cubicBezTo>
                    <a:pt x="312942" y="224590"/>
                    <a:pt x="285265" y="212956"/>
                    <a:pt x="264816" y="192506"/>
                  </a:cubicBezTo>
                  <a:cubicBezTo>
                    <a:pt x="256795" y="184485"/>
                    <a:pt x="249611" y="175528"/>
                    <a:pt x="240753" y="168442"/>
                  </a:cubicBezTo>
                  <a:cubicBezTo>
                    <a:pt x="229462" y="159409"/>
                    <a:pt x="216425" y="152784"/>
                    <a:pt x="204658" y="144379"/>
                  </a:cubicBezTo>
                  <a:cubicBezTo>
                    <a:pt x="188341" y="132724"/>
                    <a:pt x="172574" y="120316"/>
                    <a:pt x="156532" y="108285"/>
                  </a:cubicBezTo>
                  <a:cubicBezTo>
                    <a:pt x="148511" y="96253"/>
                    <a:pt x="143760" y="81223"/>
                    <a:pt x="132469" y="72190"/>
                  </a:cubicBezTo>
                  <a:cubicBezTo>
                    <a:pt x="122566" y="64267"/>
                    <a:pt x="108031" y="65154"/>
                    <a:pt x="96374" y="60158"/>
                  </a:cubicBezTo>
                  <a:cubicBezTo>
                    <a:pt x="79888" y="53093"/>
                    <a:pt x="64289" y="44116"/>
                    <a:pt x="48247" y="36095"/>
                  </a:cubicBezTo>
                  <a:lnTo>
                    <a:pt x="121"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7CBA611-80B3-485C-849C-C8B13359F180}"/>
                </a:ext>
              </a:extLst>
            </p:cNvPr>
            <p:cNvSpPr/>
            <p:nvPr/>
          </p:nvSpPr>
          <p:spPr>
            <a:xfrm>
              <a:off x="3188271" y="986589"/>
              <a:ext cx="421272" cy="601579"/>
            </a:xfrm>
            <a:custGeom>
              <a:avLst/>
              <a:gdLst>
                <a:gd name="connsiteX0" fmla="*/ 24161 w 421272"/>
                <a:gd name="connsiteY0" fmla="*/ 0 h 601579"/>
                <a:gd name="connsiteX1" fmla="*/ 24161 w 421272"/>
                <a:gd name="connsiteY1" fmla="*/ 0 h 601579"/>
                <a:gd name="connsiteX2" fmla="*/ 97 w 421272"/>
                <a:gd name="connsiteY2" fmla="*/ 120316 h 601579"/>
                <a:gd name="connsiteX3" fmla="*/ 24161 w 421272"/>
                <a:gd name="connsiteY3" fmla="*/ 192506 h 601579"/>
                <a:gd name="connsiteX4" fmla="*/ 48224 w 421272"/>
                <a:gd name="connsiteY4" fmla="*/ 312822 h 601579"/>
                <a:gd name="connsiteX5" fmla="*/ 84318 w 421272"/>
                <a:gd name="connsiteY5" fmla="*/ 348916 h 601579"/>
                <a:gd name="connsiteX6" fmla="*/ 108382 w 421272"/>
                <a:gd name="connsiteY6" fmla="*/ 397043 h 601579"/>
                <a:gd name="connsiteX7" fmla="*/ 168540 w 421272"/>
                <a:gd name="connsiteY7" fmla="*/ 457200 h 601579"/>
                <a:gd name="connsiteX8" fmla="*/ 180571 w 421272"/>
                <a:gd name="connsiteY8" fmla="*/ 493295 h 601579"/>
                <a:gd name="connsiteX9" fmla="*/ 300887 w 421272"/>
                <a:gd name="connsiteY9" fmla="*/ 589548 h 601579"/>
                <a:gd name="connsiteX10" fmla="*/ 361045 w 421272"/>
                <a:gd name="connsiteY10" fmla="*/ 601579 h 601579"/>
                <a:gd name="connsiteX11" fmla="*/ 409171 w 421272"/>
                <a:gd name="connsiteY11" fmla="*/ 577516 h 601579"/>
                <a:gd name="connsiteX12" fmla="*/ 421203 w 421272"/>
                <a:gd name="connsiteY12" fmla="*/ 541422 h 601579"/>
                <a:gd name="connsiteX13" fmla="*/ 397140 w 421272"/>
                <a:gd name="connsiteY13" fmla="*/ 336885 h 601579"/>
                <a:gd name="connsiteX14" fmla="*/ 349013 w 421272"/>
                <a:gd name="connsiteY14" fmla="*/ 288758 h 601579"/>
                <a:gd name="connsiteX15" fmla="*/ 312918 w 421272"/>
                <a:gd name="connsiteY15" fmla="*/ 240632 h 601579"/>
                <a:gd name="connsiteX16" fmla="*/ 204634 w 421272"/>
                <a:gd name="connsiteY16" fmla="*/ 168443 h 601579"/>
                <a:gd name="connsiteX17" fmla="*/ 132445 w 421272"/>
                <a:gd name="connsiteY17" fmla="*/ 120316 h 601579"/>
                <a:gd name="connsiteX18" fmla="*/ 36192 w 421272"/>
                <a:gd name="connsiteY18" fmla="*/ 60158 h 601579"/>
                <a:gd name="connsiteX19" fmla="*/ 97 w 421272"/>
                <a:gd name="connsiteY19" fmla="*/ 84222 h 6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1272" h="601579">
                  <a:moveTo>
                    <a:pt x="24161" y="0"/>
                  </a:moveTo>
                  <a:lnTo>
                    <a:pt x="24161" y="0"/>
                  </a:lnTo>
                  <a:cubicBezTo>
                    <a:pt x="16140" y="40105"/>
                    <a:pt x="97" y="79416"/>
                    <a:pt x="97" y="120316"/>
                  </a:cubicBezTo>
                  <a:cubicBezTo>
                    <a:pt x="97" y="145681"/>
                    <a:pt x="24161" y="192506"/>
                    <a:pt x="24161" y="192506"/>
                  </a:cubicBezTo>
                  <a:cubicBezTo>
                    <a:pt x="24894" y="196901"/>
                    <a:pt x="39777" y="298039"/>
                    <a:pt x="48224" y="312822"/>
                  </a:cubicBezTo>
                  <a:cubicBezTo>
                    <a:pt x="56666" y="327595"/>
                    <a:pt x="74428" y="335070"/>
                    <a:pt x="84318" y="348916"/>
                  </a:cubicBezTo>
                  <a:cubicBezTo>
                    <a:pt x="94743" y="363511"/>
                    <a:pt x="97370" y="382885"/>
                    <a:pt x="108382" y="397043"/>
                  </a:cubicBezTo>
                  <a:cubicBezTo>
                    <a:pt x="125793" y="419428"/>
                    <a:pt x="168540" y="457200"/>
                    <a:pt x="168540" y="457200"/>
                  </a:cubicBezTo>
                  <a:cubicBezTo>
                    <a:pt x="172550" y="469232"/>
                    <a:pt x="173200" y="482975"/>
                    <a:pt x="180571" y="493295"/>
                  </a:cubicBezTo>
                  <a:cubicBezTo>
                    <a:pt x="204107" y="526246"/>
                    <a:pt x="267235" y="574252"/>
                    <a:pt x="300887" y="589548"/>
                  </a:cubicBezTo>
                  <a:cubicBezTo>
                    <a:pt x="319504" y="598010"/>
                    <a:pt x="340992" y="597569"/>
                    <a:pt x="361045" y="601579"/>
                  </a:cubicBezTo>
                  <a:cubicBezTo>
                    <a:pt x="377087" y="593558"/>
                    <a:pt x="396489" y="590198"/>
                    <a:pt x="409171" y="577516"/>
                  </a:cubicBezTo>
                  <a:cubicBezTo>
                    <a:pt x="418139" y="568548"/>
                    <a:pt x="421836" y="554088"/>
                    <a:pt x="421203" y="541422"/>
                  </a:cubicBezTo>
                  <a:cubicBezTo>
                    <a:pt x="417775" y="472858"/>
                    <a:pt x="415999" y="402893"/>
                    <a:pt x="397140" y="336885"/>
                  </a:cubicBezTo>
                  <a:cubicBezTo>
                    <a:pt x="390907" y="315071"/>
                    <a:pt x="362625" y="306908"/>
                    <a:pt x="349013" y="288758"/>
                  </a:cubicBezTo>
                  <a:cubicBezTo>
                    <a:pt x="336981" y="272716"/>
                    <a:pt x="327097" y="254811"/>
                    <a:pt x="312918" y="240632"/>
                  </a:cubicBezTo>
                  <a:cubicBezTo>
                    <a:pt x="285395" y="213109"/>
                    <a:pt x="236143" y="188494"/>
                    <a:pt x="204634" y="168443"/>
                  </a:cubicBezTo>
                  <a:cubicBezTo>
                    <a:pt x="180235" y="152916"/>
                    <a:pt x="156844" y="135843"/>
                    <a:pt x="132445" y="120316"/>
                  </a:cubicBezTo>
                  <a:cubicBezTo>
                    <a:pt x="-27168" y="18744"/>
                    <a:pt x="145576" y="133083"/>
                    <a:pt x="36192" y="60158"/>
                  </a:cubicBezTo>
                  <a:cubicBezTo>
                    <a:pt x="-3708" y="73458"/>
                    <a:pt x="97" y="59507"/>
                    <a:pt x="97" y="8422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7B681A37-E1E4-4822-979B-DE92B22B27AF}"/>
              </a:ext>
            </a:extLst>
          </p:cNvPr>
          <p:cNvGrpSpPr/>
          <p:nvPr/>
        </p:nvGrpSpPr>
        <p:grpSpPr>
          <a:xfrm>
            <a:off x="6147824" y="2540369"/>
            <a:ext cx="1853436" cy="3564587"/>
            <a:chOff x="7251747" y="880129"/>
            <a:chExt cx="1925339" cy="3693695"/>
          </a:xfrm>
        </p:grpSpPr>
        <p:sp>
          <p:nvSpPr>
            <p:cNvPr id="29" name="Oval 28">
              <a:extLst>
                <a:ext uri="{FF2B5EF4-FFF2-40B4-BE49-F238E27FC236}">
                  <a16:creationId xmlns:a16="http://schemas.microsoft.com/office/drawing/2014/main" id="{F523FA86-ACDB-49CD-914C-003E76AB69A4}"/>
                </a:ext>
              </a:extLst>
            </p:cNvPr>
            <p:cNvSpPr/>
            <p:nvPr/>
          </p:nvSpPr>
          <p:spPr>
            <a:xfrm>
              <a:off x="7738170" y="1041742"/>
              <a:ext cx="1080117" cy="148511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cartoon of a child&#10;&#10;Description automatically generated with low confidence">
              <a:extLst>
                <a:ext uri="{FF2B5EF4-FFF2-40B4-BE49-F238E27FC236}">
                  <a16:creationId xmlns:a16="http://schemas.microsoft.com/office/drawing/2014/main" id="{F047FD73-5904-48C2-AF1B-E66DFFCEB85E}"/>
                </a:ext>
              </a:extLst>
            </p:cNvPr>
            <p:cNvPicPr>
              <a:picLocks noChangeAspect="1"/>
            </p:cNvPicPr>
            <p:nvPr/>
          </p:nvPicPr>
          <p:blipFill>
            <a:blip r:embed="rId4">
              <a:clrChange>
                <a:clrFrom>
                  <a:srgbClr val="FCFCFC"/>
                </a:clrFrom>
                <a:clrTo>
                  <a:srgbClr val="FCFCFC">
                    <a:alpha val="0"/>
                  </a:srgbClr>
                </a:clrTo>
              </a:clrChange>
              <a:extLst>
                <a:ext uri="{28A0092B-C50C-407E-A947-70E740481C1C}">
                  <a14:useLocalDpi xmlns:a14="http://schemas.microsoft.com/office/drawing/2010/main" val="0"/>
                </a:ext>
              </a:extLst>
            </a:blip>
            <a:stretch>
              <a:fillRect/>
            </a:stretch>
          </p:blipFill>
          <p:spPr>
            <a:xfrm>
              <a:off x="7251747" y="880129"/>
              <a:ext cx="1925339" cy="3693695"/>
            </a:xfrm>
            <a:prstGeom prst="rect">
              <a:avLst/>
            </a:prstGeom>
          </p:spPr>
        </p:pic>
      </p:grpSp>
      <p:pic>
        <p:nvPicPr>
          <p:cNvPr id="6" name="Picture 5" descr="A picture containing clipart&#10;&#10;Description automatically generated">
            <a:extLst>
              <a:ext uri="{FF2B5EF4-FFF2-40B4-BE49-F238E27FC236}">
                <a16:creationId xmlns:a16="http://schemas.microsoft.com/office/drawing/2014/main" id="{3676E04F-04BB-4F1E-AF4F-2B4AE989CB8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19759" y="4257880"/>
            <a:ext cx="1588665" cy="2382253"/>
          </a:xfrm>
          <a:prstGeom prst="rect">
            <a:avLst/>
          </a:prstGeom>
        </p:spPr>
      </p:pic>
    </p:spTree>
    <p:extLst>
      <p:ext uri="{BB962C8B-B14F-4D97-AF65-F5344CB8AC3E}">
        <p14:creationId xmlns:p14="http://schemas.microsoft.com/office/powerpoint/2010/main" val="34556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4824281" y="425364"/>
            <a:ext cx="3204411" cy="1325563"/>
          </a:xfrm>
        </p:spPr>
        <p:txBody>
          <a:bodyPr/>
          <a:lstStyle/>
          <a:p>
            <a:pPr algn="ctr"/>
            <a:r>
              <a:rPr lang="en-US" dirty="0">
                <a:solidFill>
                  <a:schemeClr val="bg1"/>
                </a:solidFill>
              </a:rPr>
              <a:t>CRAFT TIME</a:t>
            </a:r>
            <a:br>
              <a:rPr lang="en-US" dirty="0">
                <a:solidFill>
                  <a:schemeClr val="bg1"/>
                </a:solidFill>
              </a:rPr>
            </a:br>
            <a:r>
              <a:rPr lang="en-US" sz="3200" dirty="0">
                <a:solidFill>
                  <a:schemeClr val="bg1"/>
                </a:solidFill>
              </a:rPr>
              <a:t>option 1</a:t>
            </a:r>
          </a:p>
        </p:txBody>
      </p:sp>
      <p:sp>
        <p:nvSpPr>
          <p:cNvPr id="3" name="Rectangle 2">
            <a:extLst>
              <a:ext uri="{FF2B5EF4-FFF2-40B4-BE49-F238E27FC236}">
                <a16:creationId xmlns:a16="http://schemas.microsoft.com/office/drawing/2014/main" id="{3B8DCBD1-3395-448A-8298-F7291C18D4BF}"/>
              </a:ext>
            </a:extLst>
          </p:cNvPr>
          <p:cNvSpPr/>
          <p:nvPr/>
        </p:nvSpPr>
        <p:spPr>
          <a:xfrm>
            <a:off x="509159" y="425364"/>
            <a:ext cx="4030578" cy="616462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t>DIRECTIONS</a:t>
            </a:r>
          </a:p>
          <a:p>
            <a:pPr marL="342900" indent="-342900">
              <a:buFont typeface="+mj-lt"/>
              <a:buAutoNum type="arabicPeriod"/>
            </a:pPr>
            <a:r>
              <a:rPr lang="en-US" dirty="0"/>
              <a:t>Cut out the game pieces and follow the directions on the page.</a:t>
            </a:r>
          </a:p>
          <a:p>
            <a:pPr marL="800100" lvl="1" indent="-342900">
              <a:buFont typeface="+mj-lt"/>
              <a:buAutoNum type="alphaLcParenR"/>
            </a:pPr>
            <a:r>
              <a:rPr lang="en-US" dirty="0"/>
              <a:t>Spinner</a:t>
            </a:r>
          </a:p>
          <a:p>
            <a:pPr marL="800100" lvl="1" indent="-342900">
              <a:buFont typeface="+mj-lt"/>
              <a:buAutoNum type="alphaLcParenR"/>
            </a:pPr>
            <a:r>
              <a:rPr lang="en-US" dirty="0"/>
              <a:t>Playing pieces</a:t>
            </a:r>
          </a:p>
          <a:p>
            <a:pPr marL="342900" indent="-342900">
              <a:buFont typeface="+mj-lt"/>
              <a:buAutoNum type="arabicPeriod"/>
            </a:pPr>
            <a:r>
              <a:rPr lang="en-US" dirty="0"/>
              <a:t>Prepare the playing board part 1:</a:t>
            </a:r>
          </a:p>
          <a:p>
            <a:pPr marL="800100" lvl="1" indent="-342900">
              <a:buFont typeface="+mj-lt"/>
              <a:buAutoNum type="alphaLcParenR"/>
            </a:pPr>
            <a:r>
              <a:rPr lang="en-US" dirty="0"/>
              <a:t>Put on the Announcement card  and Activity Challenge stickers.</a:t>
            </a:r>
          </a:p>
          <a:p>
            <a:pPr marL="800100" lvl="1" indent="-342900">
              <a:buFont typeface="+mj-lt"/>
              <a:buAutoNum type="alphaLcParenR"/>
            </a:pPr>
            <a:r>
              <a:rPr lang="en-US" dirty="0"/>
              <a:t>Write in your own directions on 2 squares if you wish.</a:t>
            </a:r>
          </a:p>
          <a:p>
            <a:pPr marL="800100" lvl="1" indent="-342900">
              <a:buFont typeface="+mj-lt"/>
              <a:buAutoNum type="alphaLcParenR"/>
            </a:pPr>
            <a:r>
              <a:rPr lang="en-US" dirty="0"/>
              <a:t>Glue this page on the left side of a manila folder so that the bottom right corner is near the bottom right corner of the left side of the folder.</a:t>
            </a:r>
          </a:p>
          <a:p>
            <a:pPr marL="342900" indent="-342900">
              <a:buFont typeface="+mj-lt"/>
              <a:buAutoNum type="arabicPeriod"/>
            </a:pPr>
            <a:r>
              <a:rPr lang="en-US" dirty="0"/>
              <a:t>Prepare the Announcement Cards by cutting them out.</a:t>
            </a:r>
          </a:p>
          <a:p>
            <a:pPr marL="342900" indent="-342900">
              <a:buFont typeface="+mj-lt"/>
              <a:buAutoNum type="arabicPeriod"/>
            </a:pPr>
            <a:endParaRPr lang="en-US" dirty="0"/>
          </a:p>
          <a:p>
            <a:r>
              <a:rPr lang="en-US" dirty="0"/>
              <a:t>Note:  We will be adding pages of the game each week.</a:t>
            </a:r>
          </a:p>
          <a:p>
            <a:pPr algn="ctr"/>
            <a:endParaRPr lang="en-US" dirty="0"/>
          </a:p>
        </p:txBody>
      </p:sp>
      <p:pic>
        <p:nvPicPr>
          <p:cNvPr id="7" name="Picture 6" descr="Table, calendar&#10;&#10;Description automatically generated">
            <a:extLst>
              <a:ext uri="{FF2B5EF4-FFF2-40B4-BE49-F238E27FC236}">
                <a16:creationId xmlns:a16="http://schemas.microsoft.com/office/drawing/2014/main" id="{F6BA8804-D85E-98FB-8954-96331D3384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4530" y="1066800"/>
            <a:ext cx="3675481" cy="4724400"/>
          </a:xfrm>
          <a:prstGeom prst="rect">
            <a:avLst/>
          </a:prstGeom>
        </p:spPr>
      </p:pic>
      <p:pic>
        <p:nvPicPr>
          <p:cNvPr id="11" name="Picture 10" descr="Diagram&#10;&#10;Description automatically generated">
            <a:extLst>
              <a:ext uri="{FF2B5EF4-FFF2-40B4-BE49-F238E27FC236}">
                <a16:creationId xmlns:a16="http://schemas.microsoft.com/office/drawing/2014/main" id="{4C775116-034D-06C6-8A95-EE1609DC5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75735">
            <a:off x="4645460" y="1994903"/>
            <a:ext cx="3562052" cy="4580965"/>
          </a:xfrm>
          <a:prstGeom prst="rect">
            <a:avLst/>
          </a:prstGeom>
        </p:spPr>
      </p:pic>
    </p:spTree>
    <p:extLst>
      <p:ext uri="{BB962C8B-B14F-4D97-AF65-F5344CB8AC3E}">
        <p14:creationId xmlns:p14="http://schemas.microsoft.com/office/powerpoint/2010/main" val="210153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4824281" y="425364"/>
            <a:ext cx="3204411" cy="1325563"/>
          </a:xfrm>
        </p:spPr>
        <p:txBody>
          <a:bodyPr/>
          <a:lstStyle/>
          <a:p>
            <a:pPr algn="ctr"/>
            <a:r>
              <a:rPr lang="en-US" dirty="0">
                <a:solidFill>
                  <a:schemeClr val="bg1"/>
                </a:solidFill>
              </a:rPr>
              <a:t>CRAFT TIME</a:t>
            </a:r>
            <a:br>
              <a:rPr lang="en-US" dirty="0">
                <a:solidFill>
                  <a:schemeClr val="bg1"/>
                </a:solidFill>
              </a:rPr>
            </a:br>
            <a:r>
              <a:rPr lang="en-US" sz="3200" dirty="0">
                <a:solidFill>
                  <a:schemeClr val="bg1"/>
                </a:solidFill>
              </a:rPr>
              <a:t>option 2</a:t>
            </a:r>
          </a:p>
        </p:txBody>
      </p:sp>
      <p:sp>
        <p:nvSpPr>
          <p:cNvPr id="3" name="Rectangle 2">
            <a:extLst>
              <a:ext uri="{FF2B5EF4-FFF2-40B4-BE49-F238E27FC236}">
                <a16:creationId xmlns:a16="http://schemas.microsoft.com/office/drawing/2014/main" id="{3B8DCBD1-3395-448A-8298-F7291C18D4BF}"/>
              </a:ext>
            </a:extLst>
          </p:cNvPr>
          <p:cNvSpPr/>
          <p:nvPr/>
        </p:nvSpPr>
        <p:spPr>
          <a:xfrm>
            <a:off x="509159" y="677236"/>
            <a:ext cx="4030578" cy="550352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t>DIRECTIONS</a:t>
            </a:r>
          </a:p>
          <a:p>
            <a:pPr marL="342900" indent="-342900">
              <a:buFont typeface="+mj-lt"/>
              <a:buAutoNum type="arabicPeriod"/>
            </a:pPr>
            <a:r>
              <a:rPr lang="en-US" dirty="0"/>
              <a:t>Cut the middle out of a paper plate</a:t>
            </a:r>
          </a:p>
          <a:p>
            <a:pPr marL="342900" indent="-342900">
              <a:buFont typeface="+mj-lt"/>
              <a:buAutoNum type="arabicPeriod"/>
            </a:pPr>
            <a:r>
              <a:rPr lang="en-US" dirty="0"/>
              <a:t>Glue Fall leaves all around the edge of the plate.  You can use real leaves or make some with paper or purchased leaves.  Overlap them so that you do not see the plate.</a:t>
            </a:r>
          </a:p>
          <a:p>
            <a:pPr marL="342900" indent="-342900">
              <a:buFont typeface="+mj-lt"/>
              <a:buAutoNum type="arabicPeriod"/>
            </a:pPr>
            <a:r>
              <a:rPr lang="en-US" dirty="0"/>
              <a:t>Cut a rectangle for the candle.</a:t>
            </a:r>
          </a:p>
          <a:p>
            <a:pPr marL="342900" indent="-342900">
              <a:buFont typeface="+mj-lt"/>
              <a:buAutoNum type="arabicPeriod"/>
            </a:pPr>
            <a:r>
              <a:rPr lang="en-US" dirty="0"/>
              <a:t>Glue the bottom of the rectangle to the back of the plate so that the candle is in the middle as shown.</a:t>
            </a:r>
          </a:p>
          <a:p>
            <a:pPr marL="342900" indent="-342900">
              <a:buFont typeface="+mj-lt"/>
              <a:buAutoNum type="arabicPeriod"/>
            </a:pPr>
            <a:r>
              <a:rPr lang="en-US" dirty="0"/>
              <a:t>Make a flame either on paper and color or on construction paper or crinkle some tissue paper.</a:t>
            </a:r>
          </a:p>
          <a:p>
            <a:pPr marL="342900" indent="-342900">
              <a:buFont typeface="+mj-lt"/>
              <a:buAutoNum type="arabicPeriod"/>
            </a:pPr>
            <a:r>
              <a:rPr lang="en-US" dirty="0"/>
              <a:t>Add a message on the front such as</a:t>
            </a:r>
          </a:p>
          <a:p>
            <a:pPr marL="800100" lvl="1" indent="-342900">
              <a:buFont typeface="Arial" panose="020B0604020202020204" pitchFamily="34" charset="0"/>
              <a:buChar char="•"/>
            </a:pPr>
            <a:r>
              <a:rPr lang="en-US" dirty="0"/>
              <a:t>HAPPY THANKSGIVING</a:t>
            </a:r>
          </a:p>
          <a:p>
            <a:pPr marL="800100" lvl="1" indent="-342900">
              <a:buFont typeface="Arial" panose="020B0604020202020204" pitchFamily="34" charset="0"/>
              <a:buChar char="•"/>
            </a:pPr>
            <a:r>
              <a:rPr lang="en-US" dirty="0"/>
              <a:t>THANK YOU, GOD</a:t>
            </a:r>
          </a:p>
          <a:p>
            <a:pPr marL="800100" lvl="1" indent="-342900">
              <a:buFont typeface="Arial" panose="020B0604020202020204" pitchFamily="34" charset="0"/>
              <a:buChar char="•"/>
            </a:pPr>
            <a:r>
              <a:rPr lang="en-US" dirty="0"/>
              <a:t>PRAISE GOD</a:t>
            </a:r>
          </a:p>
          <a:p>
            <a:pPr algn="ctr"/>
            <a:endParaRPr lang="en-US" dirty="0"/>
          </a:p>
        </p:txBody>
      </p:sp>
      <p:pic>
        <p:nvPicPr>
          <p:cNvPr id="1027" name="Picture 3">
            <a:extLst>
              <a:ext uri="{FF2B5EF4-FFF2-40B4-BE49-F238E27FC236}">
                <a16:creationId xmlns:a16="http://schemas.microsoft.com/office/drawing/2014/main" id="{96655B5B-1145-48CA-8E08-3573B24D6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3499" y="2298597"/>
            <a:ext cx="2871787" cy="26860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9" name="Group 8">
            <a:extLst>
              <a:ext uri="{FF2B5EF4-FFF2-40B4-BE49-F238E27FC236}">
                <a16:creationId xmlns:a16="http://schemas.microsoft.com/office/drawing/2014/main" id="{19D7AA20-62D4-43BF-8534-E366D671EFF2}"/>
              </a:ext>
            </a:extLst>
          </p:cNvPr>
          <p:cNvGrpSpPr/>
          <p:nvPr/>
        </p:nvGrpSpPr>
        <p:grpSpPr>
          <a:xfrm>
            <a:off x="8313236" y="331788"/>
            <a:ext cx="3668127" cy="4652859"/>
            <a:chOff x="8313236" y="331788"/>
            <a:chExt cx="3668127" cy="4652859"/>
          </a:xfrm>
        </p:grpSpPr>
        <p:pic>
          <p:nvPicPr>
            <p:cNvPr id="1026" name="Picture 2">
              <a:extLst>
                <a:ext uri="{FF2B5EF4-FFF2-40B4-BE49-F238E27FC236}">
                  <a16:creationId xmlns:a16="http://schemas.microsoft.com/office/drawing/2014/main" id="{A6C0A4A9-9802-4091-B45C-24B28183E8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236" y="331788"/>
              <a:ext cx="3668127" cy="465285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Rectangle 3">
              <a:extLst>
                <a:ext uri="{FF2B5EF4-FFF2-40B4-BE49-F238E27FC236}">
                  <a16:creationId xmlns:a16="http://schemas.microsoft.com/office/drawing/2014/main" id="{E32B00A4-8C21-4EE6-857B-07881A900954}"/>
                </a:ext>
              </a:extLst>
            </p:cNvPr>
            <p:cNvSpPr/>
            <p:nvPr/>
          </p:nvSpPr>
          <p:spPr>
            <a:xfrm>
              <a:off x="10116661" y="2961924"/>
              <a:ext cx="299704" cy="88189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Predefined Process 4">
              <a:extLst>
                <a:ext uri="{FF2B5EF4-FFF2-40B4-BE49-F238E27FC236}">
                  <a16:creationId xmlns:a16="http://schemas.microsoft.com/office/drawing/2014/main" id="{3108D1A7-8091-44B3-8449-893147E6E7AA}"/>
                </a:ext>
              </a:extLst>
            </p:cNvPr>
            <p:cNvSpPr/>
            <p:nvPr/>
          </p:nvSpPr>
          <p:spPr>
            <a:xfrm>
              <a:off x="9760761" y="3843814"/>
              <a:ext cx="1011503" cy="501467"/>
            </a:xfrm>
            <a:prstGeom prst="flowChartPredefined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100" dirty="0"/>
                <a:t>Thank You God!</a:t>
              </a:r>
            </a:p>
          </p:txBody>
        </p:sp>
        <p:pic>
          <p:nvPicPr>
            <p:cNvPr id="8" name="Picture 7" descr="Shape, icon, arrow&#10;&#10;Description automatically generated">
              <a:extLst>
                <a:ext uri="{FF2B5EF4-FFF2-40B4-BE49-F238E27FC236}">
                  <a16:creationId xmlns:a16="http://schemas.microsoft.com/office/drawing/2014/main" id="{96FE2F94-E16F-4396-93D3-A56271941F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154646" y="2630780"/>
              <a:ext cx="223731" cy="331144"/>
            </a:xfrm>
            <a:prstGeom prst="rect">
              <a:avLst/>
            </a:prstGeom>
          </p:spPr>
        </p:pic>
      </p:grpSp>
    </p:spTree>
    <p:extLst>
      <p:ext uri="{BB962C8B-B14F-4D97-AF65-F5344CB8AC3E}">
        <p14:creationId xmlns:p14="http://schemas.microsoft.com/office/powerpoint/2010/main" val="262181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ED78-7389-44B5-A28E-1418F8DF25E8}"/>
              </a:ext>
            </a:extLst>
          </p:cNvPr>
          <p:cNvSpPr>
            <a:spLocks noGrp="1"/>
          </p:cNvSpPr>
          <p:nvPr>
            <p:ph type="title"/>
          </p:nvPr>
        </p:nvSpPr>
        <p:spPr>
          <a:xfrm>
            <a:off x="4824281" y="425364"/>
            <a:ext cx="3204411" cy="1325563"/>
          </a:xfrm>
        </p:spPr>
        <p:txBody>
          <a:bodyPr/>
          <a:lstStyle/>
          <a:p>
            <a:pPr algn="ctr"/>
            <a:r>
              <a:rPr lang="en-US" dirty="0">
                <a:solidFill>
                  <a:schemeClr val="bg1"/>
                </a:solidFill>
              </a:rPr>
              <a:t>CRAFT TIME</a:t>
            </a:r>
            <a:br>
              <a:rPr lang="en-US" dirty="0">
                <a:solidFill>
                  <a:schemeClr val="bg1"/>
                </a:solidFill>
              </a:rPr>
            </a:br>
            <a:r>
              <a:rPr lang="en-US" sz="3200" dirty="0">
                <a:solidFill>
                  <a:schemeClr val="bg1"/>
                </a:solidFill>
              </a:rPr>
              <a:t>option 3</a:t>
            </a:r>
          </a:p>
        </p:txBody>
      </p:sp>
      <p:sp>
        <p:nvSpPr>
          <p:cNvPr id="3" name="Rectangle 2">
            <a:extLst>
              <a:ext uri="{FF2B5EF4-FFF2-40B4-BE49-F238E27FC236}">
                <a16:creationId xmlns:a16="http://schemas.microsoft.com/office/drawing/2014/main" id="{3B8DCBD1-3395-448A-8298-F7291C18D4BF}"/>
              </a:ext>
            </a:extLst>
          </p:cNvPr>
          <p:cNvSpPr/>
          <p:nvPr/>
        </p:nvSpPr>
        <p:spPr>
          <a:xfrm>
            <a:off x="509159" y="677236"/>
            <a:ext cx="4030578" cy="550352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t>DIRECTIONS</a:t>
            </a:r>
          </a:p>
          <a:p>
            <a:pPr marL="342900" indent="-342900">
              <a:buFont typeface="+mj-lt"/>
              <a:buAutoNum type="arabicPeriod"/>
            </a:pPr>
            <a:r>
              <a:rPr lang="en-US" dirty="0"/>
              <a:t>Paint the wood word ‘BELIEVE’ word a bright color (We will glue it to the background next week)</a:t>
            </a:r>
          </a:p>
          <a:p>
            <a:pPr marL="342900" indent="-342900">
              <a:buFont typeface="+mj-lt"/>
              <a:buAutoNum type="arabicPeriod"/>
            </a:pPr>
            <a:r>
              <a:rPr lang="en-US" dirty="0"/>
              <a:t>Paint the background wood a dark blue (blue + black + purple paint) like a night sky.</a:t>
            </a:r>
          </a:p>
          <a:p>
            <a:pPr marL="342900" indent="-342900">
              <a:buFont typeface="+mj-lt"/>
              <a:buAutoNum type="arabicPeriod"/>
            </a:pPr>
            <a:r>
              <a:rPr lang="en-US" dirty="0"/>
              <a:t>Glue the BELIEVE onto the background.  Add foam or wood nativity pictures, an angel, cross, crown, and star</a:t>
            </a:r>
          </a:p>
          <a:p>
            <a:pPr marL="800100" lvl="1" indent="-342900">
              <a:buFont typeface="Arial" panose="020B0604020202020204" pitchFamily="34" charset="0"/>
              <a:buChar char="•"/>
            </a:pPr>
            <a:r>
              <a:rPr lang="en-US" dirty="0"/>
              <a:t>I believe the angel’s message</a:t>
            </a:r>
          </a:p>
          <a:p>
            <a:pPr marL="800100" lvl="1" indent="-342900">
              <a:buFont typeface="Arial" panose="020B0604020202020204" pitchFamily="34" charset="0"/>
              <a:buChar char="•"/>
            </a:pPr>
            <a:r>
              <a:rPr lang="en-US" dirty="0"/>
              <a:t>I believe that Jesus came as a baby.  He lived to show and tell  God’s love</a:t>
            </a:r>
          </a:p>
          <a:p>
            <a:pPr marL="800100" lvl="1" indent="-342900">
              <a:buFont typeface="Arial" panose="020B0604020202020204" pitchFamily="34" charset="0"/>
              <a:buChar char="•"/>
            </a:pPr>
            <a:r>
              <a:rPr lang="en-US" dirty="0"/>
              <a:t>I believe that Jesus died for our sins and rose again that we all may have eternal life.</a:t>
            </a:r>
          </a:p>
          <a:p>
            <a:pPr marL="342900" indent="-342900">
              <a:buFont typeface="+mj-lt"/>
              <a:buAutoNum type="arabicPeriod"/>
            </a:pPr>
            <a:endParaRPr lang="en-US" dirty="0"/>
          </a:p>
          <a:p>
            <a:pPr algn="ctr"/>
            <a:endParaRPr lang="en-US" dirty="0"/>
          </a:p>
        </p:txBody>
      </p:sp>
      <p:sp>
        <p:nvSpPr>
          <p:cNvPr id="6" name="Flowchart: Delay 5">
            <a:extLst>
              <a:ext uri="{FF2B5EF4-FFF2-40B4-BE49-F238E27FC236}">
                <a16:creationId xmlns:a16="http://schemas.microsoft.com/office/drawing/2014/main" id="{40A659CB-75DD-61AE-F600-EA0661F52AFF}"/>
              </a:ext>
            </a:extLst>
          </p:cNvPr>
          <p:cNvSpPr/>
          <p:nvPr/>
        </p:nvSpPr>
        <p:spPr>
          <a:xfrm rot="16200000">
            <a:off x="7030387" y="1663908"/>
            <a:ext cx="2815133" cy="5099673"/>
          </a:xfrm>
          <a:prstGeom prst="flowChartDelay">
            <a:avLst/>
          </a:prstGeom>
          <a:ln>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C0D0266-7338-1FBE-A178-C01518AAC59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23284" y="2590075"/>
            <a:ext cx="4272197" cy="3031236"/>
          </a:xfrm>
          <a:prstGeom prst="rect">
            <a:avLst/>
          </a:prstGeom>
        </p:spPr>
      </p:pic>
      <p:pic>
        <p:nvPicPr>
          <p:cNvPr id="12" name="Picture 11" descr="A wooden nativity scene&#10;&#10;Description automatically generated">
            <a:extLst>
              <a:ext uri="{FF2B5EF4-FFF2-40B4-BE49-F238E27FC236}">
                <a16:creationId xmlns:a16="http://schemas.microsoft.com/office/drawing/2014/main" id="{25236365-EE13-1127-3D3F-9F5CC104E17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28692" y="4384622"/>
            <a:ext cx="1236689" cy="1236689"/>
          </a:xfrm>
          <a:prstGeom prst="rect">
            <a:avLst/>
          </a:prstGeom>
        </p:spPr>
      </p:pic>
      <p:sp>
        <p:nvSpPr>
          <p:cNvPr id="13" name="Star: 5 Points 12">
            <a:extLst>
              <a:ext uri="{FF2B5EF4-FFF2-40B4-BE49-F238E27FC236}">
                <a16:creationId xmlns:a16="http://schemas.microsoft.com/office/drawing/2014/main" id="{089357E0-29D6-18D8-277F-82EE65494195}"/>
              </a:ext>
            </a:extLst>
          </p:cNvPr>
          <p:cNvSpPr/>
          <p:nvPr/>
        </p:nvSpPr>
        <p:spPr>
          <a:xfrm>
            <a:off x="8244590" y="2806177"/>
            <a:ext cx="629587" cy="731502"/>
          </a:xfrm>
          <a:prstGeom prst="star5">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wooden angel with wings and a trumpet&#10;&#10;Description automatically generated">
            <a:extLst>
              <a:ext uri="{FF2B5EF4-FFF2-40B4-BE49-F238E27FC236}">
                <a16:creationId xmlns:a16="http://schemas.microsoft.com/office/drawing/2014/main" id="{37F3F9CF-CA9A-3426-EE08-7E5F27D345B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10601" y="4309671"/>
            <a:ext cx="1386590" cy="1386590"/>
          </a:xfrm>
          <a:prstGeom prst="rect">
            <a:avLst/>
          </a:prstGeom>
        </p:spPr>
      </p:pic>
      <p:pic>
        <p:nvPicPr>
          <p:cNvPr id="17" name="Picture 16" descr="A wooden cross on a white background&#10;&#10;Description automatically generated">
            <a:extLst>
              <a:ext uri="{FF2B5EF4-FFF2-40B4-BE49-F238E27FC236}">
                <a16:creationId xmlns:a16="http://schemas.microsoft.com/office/drawing/2014/main" id="{13151DBD-88D4-07AA-D2EF-25880E78F42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2441" y="4384621"/>
            <a:ext cx="1235723" cy="1236689"/>
          </a:xfrm>
          <a:prstGeom prst="rect">
            <a:avLst/>
          </a:prstGeom>
        </p:spPr>
      </p:pic>
    </p:spTree>
    <p:extLst>
      <p:ext uri="{BB962C8B-B14F-4D97-AF65-F5344CB8AC3E}">
        <p14:creationId xmlns:p14="http://schemas.microsoft.com/office/powerpoint/2010/main" val="2081111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6CB4-239F-DD46-168D-01CD7EB683D6}"/>
              </a:ext>
            </a:extLst>
          </p:cNvPr>
          <p:cNvSpPr>
            <a:spLocks noGrp="1"/>
          </p:cNvSpPr>
          <p:nvPr>
            <p:ph type="title"/>
          </p:nvPr>
        </p:nvSpPr>
        <p:spPr>
          <a:xfrm rot="16200000">
            <a:off x="-1857703" y="2477704"/>
            <a:ext cx="5531069" cy="1325563"/>
          </a:xfrm>
        </p:spPr>
        <p:txBody>
          <a:bodyPr/>
          <a:lstStyle/>
          <a:p>
            <a:pPr algn="ctr"/>
            <a:r>
              <a:rPr lang="en-US" dirty="0">
                <a:solidFill>
                  <a:schemeClr val="accent4">
                    <a:lumMod val="40000"/>
                    <a:lumOff val="60000"/>
                  </a:schemeClr>
                </a:solidFill>
              </a:rPr>
              <a:t>I Believe in Jesus</a:t>
            </a:r>
            <a:br>
              <a:rPr lang="en-US" dirty="0">
                <a:solidFill>
                  <a:schemeClr val="accent4">
                    <a:lumMod val="40000"/>
                    <a:lumOff val="60000"/>
                  </a:schemeClr>
                </a:solidFill>
              </a:rPr>
            </a:br>
            <a:r>
              <a:rPr lang="en-US" dirty="0">
                <a:solidFill>
                  <a:schemeClr val="accent4">
                    <a:lumMod val="40000"/>
                    <a:lumOff val="60000"/>
                  </a:schemeClr>
                </a:solidFill>
              </a:rPr>
              <a:t>Saddleback kids</a:t>
            </a:r>
          </a:p>
        </p:txBody>
      </p:sp>
      <p:pic>
        <p:nvPicPr>
          <p:cNvPr id="4" name="Online Media 3" title="MOTIONS (I Believe in Jesus)">
            <a:hlinkClick r:id="" action="ppaction://media"/>
            <a:extLst>
              <a:ext uri="{FF2B5EF4-FFF2-40B4-BE49-F238E27FC236}">
                <a16:creationId xmlns:a16="http://schemas.microsoft.com/office/drawing/2014/main" id="{E926EB95-BF72-7630-E3F4-4B22F8D35E0E}"/>
              </a:ext>
            </a:extLst>
          </p:cNvPr>
          <p:cNvPicPr>
            <a:picLocks noRot="1" noChangeAspect="1"/>
          </p:cNvPicPr>
          <p:nvPr>
            <a:videoFile r:link="rId1"/>
          </p:nvPr>
        </p:nvPicPr>
        <p:blipFill>
          <a:blip r:embed="rId3"/>
          <a:stretch>
            <a:fillRect/>
          </a:stretch>
        </p:blipFill>
        <p:spPr>
          <a:xfrm>
            <a:off x="2023036" y="728869"/>
            <a:ext cx="9557986" cy="5400262"/>
          </a:xfrm>
          <a:prstGeom prst="rect">
            <a:avLst/>
          </a:prstGeom>
        </p:spPr>
      </p:pic>
    </p:spTree>
    <p:extLst>
      <p:ext uri="{BB962C8B-B14F-4D97-AF65-F5344CB8AC3E}">
        <p14:creationId xmlns:p14="http://schemas.microsoft.com/office/powerpoint/2010/main" val="87433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6CB4-239F-DD46-168D-01CD7EB683D6}"/>
              </a:ext>
            </a:extLst>
          </p:cNvPr>
          <p:cNvSpPr>
            <a:spLocks noGrp="1"/>
          </p:cNvSpPr>
          <p:nvPr>
            <p:ph type="title"/>
          </p:nvPr>
        </p:nvSpPr>
        <p:spPr>
          <a:xfrm rot="16200000">
            <a:off x="-1857703" y="2477704"/>
            <a:ext cx="5531069" cy="1325563"/>
          </a:xfrm>
        </p:spPr>
        <p:txBody>
          <a:bodyPr/>
          <a:lstStyle/>
          <a:p>
            <a:pPr algn="ctr"/>
            <a:r>
              <a:rPr lang="en-US" dirty="0">
                <a:solidFill>
                  <a:schemeClr val="accent4">
                    <a:lumMod val="40000"/>
                    <a:lumOff val="60000"/>
                  </a:schemeClr>
                </a:solidFill>
              </a:rPr>
              <a:t>I Believe in Jesus</a:t>
            </a:r>
            <a:br>
              <a:rPr lang="en-US" dirty="0">
                <a:solidFill>
                  <a:schemeClr val="accent4">
                    <a:lumMod val="40000"/>
                    <a:lumOff val="60000"/>
                  </a:schemeClr>
                </a:solidFill>
              </a:rPr>
            </a:br>
            <a:endParaRPr lang="en-US" dirty="0">
              <a:solidFill>
                <a:schemeClr val="accent4">
                  <a:lumMod val="40000"/>
                  <a:lumOff val="60000"/>
                </a:schemeClr>
              </a:solidFill>
            </a:endParaRPr>
          </a:p>
        </p:txBody>
      </p:sp>
      <p:pic>
        <p:nvPicPr>
          <p:cNvPr id="3" name="Online Media 2" title="I Believe - Song Video">
            <a:hlinkClick r:id="" action="ppaction://media"/>
            <a:extLst>
              <a:ext uri="{FF2B5EF4-FFF2-40B4-BE49-F238E27FC236}">
                <a16:creationId xmlns:a16="http://schemas.microsoft.com/office/drawing/2014/main" id="{C5B61012-C53E-32B6-F829-FA7397B58BED}"/>
              </a:ext>
            </a:extLst>
          </p:cNvPr>
          <p:cNvPicPr>
            <a:picLocks noRot="1" noChangeAspect="1"/>
          </p:cNvPicPr>
          <p:nvPr>
            <a:videoFile r:link="rId1"/>
          </p:nvPr>
        </p:nvPicPr>
        <p:blipFill>
          <a:blip r:embed="rId3"/>
          <a:stretch>
            <a:fillRect/>
          </a:stretch>
        </p:blipFill>
        <p:spPr>
          <a:xfrm>
            <a:off x="1570614" y="374950"/>
            <a:ext cx="9897035" cy="5591826"/>
          </a:xfrm>
          <a:prstGeom prst="rect">
            <a:avLst/>
          </a:prstGeom>
        </p:spPr>
      </p:pic>
    </p:spTree>
    <p:extLst>
      <p:ext uri="{BB962C8B-B14F-4D97-AF65-F5344CB8AC3E}">
        <p14:creationId xmlns:p14="http://schemas.microsoft.com/office/powerpoint/2010/main" val="411897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1928448" y="2850417"/>
            <a:ext cx="5257800" cy="805949"/>
          </a:xfrm>
        </p:spPr>
        <p:txBody>
          <a:bodyPr/>
          <a:lstStyle/>
          <a:p>
            <a:endParaRPr lang="en-US" dirty="0"/>
          </a:p>
        </p:txBody>
      </p:sp>
      <p:grpSp>
        <p:nvGrpSpPr>
          <p:cNvPr id="4" name="Group 3">
            <a:extLst>
              <a:ext uri="{FF2B5EF4-FFF2-40B4-BE49-F238E27FC236}">
                <a16:creationId xmlns:a16="http://schemas.microsoft.com/office/drawing/2014/main" id="{9F6DEA0A-0B84-4686-895D-21CEE7FA189A}"/>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7204F428-40A0-41F0-899F-EEAF979574EE}"/>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ECAA871-4E74-413E-B9D3-D6415C69100E}"/>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97BA253-5D6E-4880-95B8-D63CF8ECF454}"/>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A2D1B4-C977-493E-8183-8816E47C6AC4}"/>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A53CB6E9-AF88-4CE4-B80F-93A19D88B367}"/>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9910463D-7995-4B66-A42B-7C5AAEE87480}"/>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B96419E7-8D76-4B4A-A3B9-97464CE2F10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BD1894E5-2BD8-4FCE-B1E8-24713D5889B0}"/>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1AB00160-1E90-48DF-A93A-C03446DB9D6B}"/>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7D7271CD-15D5-4BD3-B9F1-CC6409016C3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E551CE7A-6B73-4681-A15E-8B1B7C8252A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BE21EE26-A3A6-4745-A52C-3070063D0DE0}"/>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DFA9DB05-9336-4D7C-98CC-2B8319ED8C2C}"/>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83BB0BC7-20B0-4305-97E3-EE2A3F8CCF01}"/>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DD75BC0B-1364-4EF4-990B-A7C08EBC7B6A}"/>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3" name="Online Media 2" title="Prayer is Like a Telephone">
            <a:hlinkClick r:id="" action="ppaction://media"/>
            <a:extLst>
              <a:ext uri="{FF2B5EF4-FFF2-40B4-BE49-F238E27FC236}">
                <a16:creationId xmlns:a16="http://schemas.microsoft.com/office/drawing/2014/main" id="{FE0E0633-39D4-468B-9F53-ADCC3C2D4459}"/>
              </a:ext>
            </a:extLst>
          </p:cNvPr>
          <p:cNvPicPr>
            <a:picLocks noRot="1" noChangeAspect="1"/>
          </p:cNvPicPr>
          <p:nvPr>
            <a:videoFile r:link="rId1"/>
          </p:nvPr>
        </p:nvPicPr>
        <p:blipFill>
          <a:blip r:embed="rId4"/>
          <a:stretch>
            <a:fillRect/>
          </a:stretch>
        </p:blipFill>
        <p:spPr>
          <a:xfrm>
            <a:off x="2240601" y="907248"/>
            <a:ext cx="8507010" cy="4806461"/>
          </a:xfrm>
          <a:prstGeom prst="rect">
            <a:avLst/>
          </a:prstGeom>
        </p:spPr>
      </p:pic>
    </p:spTree>
    <p:extLst>
      <p:ext uri="{BB962C8B-B14F-4D97-AF65-F5344CB8AC3E}">
        <p14:creationId xmlns:p14="http://schemas.microsoft.com/office/powerpoint/2010/main" val="22458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6CB4-239F-DD46-168D-01CD7EB683D6}"/>
              </a:ext>
            </a:extLst>
          </p:cNvPr>
          <p:cNvSpPr>
            <a:spLocks noGrp="1"/>
          </p:cNvSpPr>
          <p:nvPr>
            <p:ph type="title"/>
          </p:nvPr>
        </p:nvSpPr>
        <p:spPr>
          <a:xfrm rot="16200000">
            <a:off x="-1857703" y="2477704"/>
            <a:ext cx="5531069" cy="1325563"/>
          </a:xfrm>
        </p:spPr>
        <p:txBody>
          <a:bodyPr/>
          <a:lstStyle/>
          <a:p>
            <a:pPr algn="ctr"/>
            <a:r>
              <a:rPr lang="en-US" dirty="0">
                <a:solidFill>
                  <a:schemeClr val="accent4">
                    <a:lumMod val="40000"/>
                    <a:lumOff val="60000"/>
                  </a:schemeClr>
                </a:solidFill>
              </a:rPr>
              <a:t>I Believe in Jesus</a:t>
            </a:r>
            <a:br>
              <a:rPr lang="en-US" dirty="0">
                <a:solidFill>
                  <a:schemeClr val="accent4">
                    <a:lumMod val="40000"/>
                    <a:lumOff val="60000"/>
                  </a:schemeClr>
                </a:solidFill>
              </a:rPr>
            </a:br>
            <a:r>
              <a:rPr lang="en-US" dirty="0">
                <a:solidFill>
                  <a:schemeClr val="accent4">
                    <a:lumMod val="40000"/>
                    <a:lumOff val="60000"/>
                  </a:schemeClr>
                </a:solidFill>
              </a:rPr>
              <a:t>Saddleback kids</a:t>
            </a:r>
          </a:p>
        </p:txBody>
      </p:sp>
      <p:pic>
        <p:nvPicPr>
          <p:cNvPr id="4" name="Online Media 3" title="MOTIONS (I Believe in Jesus)">
            <a:hlinkClick r:id="" action="ppaction://media"/>
            <a:extLst>
              <a:ext uri="{FF2B5EF4-FFF2-40B4-BE49-F238E27FC236}">
                <a16:creationId xmlns:a16="http://schemas.microsoft.com/office/drawing/2014/main" id="{E926EB95-BF72-7630-E3F4-4B22F8D35E0E}"/>
              </a:ext>
            </a:extLst>
          </p:cNvPr>
          <p:cNvPicPr>
            <a:picLocks noRot="1" noChangeAspect="1"/>
          </p:cNvPicPr>
          <p:nvPr>
            <a:videoFile r:link="rId1"/>
          </p:nvPr>
        </p:nvPicPr>
        <p:blipFill>
          <a:blip r:embed="rId3"/>
          <a:stretch>
            <a:fillRect/>
          </a:stretch>
        </p:blipFill>
        <p:spPr>
          <a:xfrm>
            <a:off x="2023036" y="728869"/>
            <a:ext cx="9557986" cy="5400262"/>
          </a:xfrm>
          <a:prstGeom prst="rect">
            <a:avLst/>
          </a:prstGeom>
        </p:spPr>
      </p:pic>
    </p:spTree>
    <p:extLst>
      <p:ext uri="{BB962C8B-B14F-4D97-AF65-F5344CB8AC3E}">
        <p14:creationId xmlns:p14="http://schemas.microsoft.com/office/powerpoint/2010/main" val="366625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children sitting in a classroom&#10;&#10;Description automatically generated with low confidence">
            <a:extLst>
              <a:ext uri="{FF2B5EF4-FFF2-40B4-BE49-F238E27FC236}">
                <a16:creationId xmlns:a16="http://schemas.microsoft.com/office/drawing/2014/main" id="{90BEE457-DFEF-4164-8577-C8FECFE168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366837"/>
            <a:ext cx="6172200" cy="4114800"/>
          </a:xfrm>
        </p:spPr>
      </p:pic>
      <p:sp>
        <p:nvSpPr>
          <p:cNvPr id="4" name="Text Placeholder 3">
            <a:extLst>
              <a:ext uri="{FF2B5EF4-FFF2-40B4-BE49-F238E27FC236}">
                <a16:creationId xmlns:a16="http://schemas.microsoft.com/office/drawing/2014/main" id="{69B3BE17-E829-4DEE-A050-F4BF0F65FD02}"/>
              </a:ext>
            </a:extLst>
          </p:cNvPr>
          <p:cNvSpPr>
            <a:spLocks noGrp="1"/>
          </p:cNvSpPr>
          <p:nvPr>
            <p:ph type="body" sz="half" idx="2"/>
          </p:nvPr>
        </p:nvSpPr>
        <p:spPr>
          <a:xfrm>
            <a:off x="338999" y="2652874"/>
            <a:ext cx="4458516" cy="2805576"/>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buFont typeface="Arial" panose="020B0604020202020204" pitchFamily="34" charset="0"/>
              <a:buChar char="•"/>
            </a:pPr>
            <a:r>
              <a:rPr lang="en-US" b="1" dirty="0"/>
              <a:t>Adoration:</a:t>
            </a:r>
            <a:r>
              <a:rPr lang="en-US" dirty="0"/>
              <a:t> First, tell God how much you love and adore him.</a:t>
            </a:r>
          </a:p>
          <a:p>
            <a:pPr>
              <a:buFont typeface="Arial" panose="020B0604020202020204" pitchFamily="34" charset="0"/>
              <a:buChar char="•"/>
            </a:pPr>
            <a:r>
              <a:rPr lang="en-US" b="1" dirty="0">
                <a:solidFill>
                  <a:schemeClr val="bg1"/>
                </a:solidFill>
              </a:rPr>
              <a:t>Confession:</a:t>
            </a:r>
            <a:r>
              <a:rPr lang="en-US" dirty="0">
                <a:solidFill>
                  <a:schemeClr val="bg1"/>
                </a:solidFill>
              </a:rPr>
              <a:t> Next, tell God about what you have done wrong and tell him you are sorry. He will </a:t>
            </a:r>
            <a:r>
              <a:rPr lang="en-US" dirty="0">
                <a:solidFill>
                  <a:schemeClr val="bg1"/>
                </a:solidFill>
                <a:hlinkClick r:id="rId3">
                  <a:extLst>
                    <a:ext uri="{A12FA001-AC4F-418D-AE19-62706E023703}">
                      <ahyp:hlinkClr xmlns:ahyp="http://schemas.microsoft.com/office/drawing/2018/hyperlinkcolor" val="tx"/>
                    </a:ext>
                  </a:extLst>
                </a:hlinkClick>
              </a:rPr>
              <a:t>forgive</a:t>
            </a:r>
            <a:r>
              <a:rPr lang="en-US" dirty="0">
                <a:solidFill>
                  <a:schemeClr val="bg1"/>
                </a:solidFill>
              </a:rPr>
              <a:t> you.</a:t>
            </a:r>
          </a:p>
          <a:p>
            <a:pPr>
              <a:buFont typeface="Arial" panose="020B0604020202020204" pitchFamily="34" charset="0"/>
              <a:buChar char="•"/>
            </a:pPr>
            <a:r>
              <a:rPr lang="en-US" b="1" dirty="0">
                <a:solidFill>
                  <a:schemeClr val="bg1"/>
                </a:solidFill>
              </a:rPr>
              <a:t>Thanksgiving:</a:t>
            </a:r>
            <a:r>
              <a:rPr lang="en-US" dirty="0">
                <a:solidFill>
                  <a:schemeClr val="bg1"/>
                </a:solidFill>
              </a:rPr>
              <a:t> Think about all the positive things in your life and </a:t>
            </a:r>
            <a:r>
              <a:rPr lang="en-US" dirty="0">
                <a:solidFill>
                  <a:schemeClr val="bg1"/>
                </a:solidFill>
                <a:hlinkClick r:id="rId4">
                  <a:extLst>
                    <a:ext uri="{A12FA001-AC4F-418D-AE19-62706E023703}">
                      <ahyp:hlinkClr xmlns:ahyp="http://schemas.microsoft.com/office/drawing/2018/hyperlinkcolor" val="tx"/>
                    </a:ext>
                  </a:extLst>
                </a:hlinkClick>
              </a:rPr>
              <a:t>thank God</a:t>
            </a:r>
            <a:r>
              <a:rPr lang="en-US" dirty="0">
                <a:solidFill>
                  <a:schemeClr val="bg1"/>
                </a:solidFill>
              </a:rPr>
              <a:t> for these blessings.</a:t>
            </a:r>
          </a:p>
          <a:p>
            <a:pPr>
              <a:buFont typeface="Arial" panose="020B0604020202020204" pitchFamily="34" charset="0"/>
              <a:buChar char="•"/>
            </a:pPr>
            <a:r>
              <a:rPr lang="en-US" b="1" dirty="0">
                <a:solidFill>
                  <a:schemeClr val="bg1"/>
                </a:solidFill>
              </a:rPr>
              <a:t>Supplication:</a:t>
            </a:r>
            <a:r>
              <a:rPr lang="en-US" dirty="0">
                <a:solidFill>
                  <a:schemeClr val="bg1"/>
                </a:solidFill>
              </a:rPr>
              <a:t> Pray for something you </a:t>
            </a:r>
            <a:r>
              <a:rPr lang="en-US" dirty="0"/>
              <a:t>need help with, and for other people who need God's help.</a:t>
            </a:r>
          </a:p>
          <a:p>
            <a:endParaRPr lang="en-US" dirty="0"/>
          </a:p>
        </p:txBody>
      </p:sp>
      <p:grpSp>
        <p:nvGrpSpPr>
          <p:cNvPr id="5" name="Group 4">
            <a:extLst>
              <a:ext uri="{FF2B5EF4-FFF2-40B4-BE49-F238E27FC236}">
                <a16:creationId xmlns:a16="http://schemas.microsoft.com/office/drawing/2014/main" id="{10008E40-E748-486F-A5AF-2C00826E1587}"/>
              </a:ext>
            </a:extLst>
          </p:cNvPr>
          <p:cNvGrpSpPr/>
          <p:nvPr/>
        </p:nvGrpSpPr>
        <p:grpSpPr>
          <a:xfrm>
            <a:off x="0" y="619932"/>
            <a:ext cx="12192000" cy="5429573"/>
            <a:chOff x="0" y="619932"/>
            <a:chExt cx="12192000" cy="5429573"/>
          </a:xfrm>
        </p:grpSpPr>
        <p:cxnSp>
          <p:nvCxnSpPr>
            <p:cNvPr id="7" name="Straight Connector 6">
              <a:extLst>
                <a:ext uri="{FF2B5EF4-FFF2-40B4-BE49-F238E27FC236}">
                  <a16:creationId xmlns:a16="http://schemas.microsoft.com/office/drawing/2014/main" id="{96048B8A-ADA3-4D09-8BCF-A1ABBDEE16BD}"/>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9110897-2305-47D0-A940-CD6FDB235256}"/>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16533EB-7BF9-421E-92E2-D61D8359C04A}"/>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4272070-81F7-4434-8418-BBADAAB969B4}"/>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handwear&#10;&#10;Description automatically generated">
              <a:extLst>
                <a:ext uri="{FF2B5EF4-FFF2-40B4-BE49-F238E27FC236}">
                  <a16:creationId xmlns:a16="http://schemas.microsoft.com/office/drawing/2014/main" id="{3891F229-A2AE-491B-A2DD-974336395327}"/>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19218BAB-025F-4020-9AD3-074E05C1CAC0}"/>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23EF8036-B3D1-4A55-A853-E934DB0C340A}"/>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CE7AE60C-39FA-430C-A9CC-9B4F5AD2F793}"/>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8044480C-F458-42EF-A075-7661DB5E36F2}"/>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38ED3300-3B6A-47EE-92D0-5E206B2F835A}"/>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35CCE640-B4F1-4F69-9B64-23EB503A360F}"/>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598F7FFF-B4FB-4B7A-BAB0-2FBDFA40D83B}"/>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FBE1AB52-654A-43BF-993D-3B5AC200DBE8}"/>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20" name="Picture 19" descr="A picture containing handwear&#10;&#10;Description automatically generated">
              <a:extLst>
                <a:ext uri="{FF2B5EF4-FFF2-40B4-BE49-F238E27FC236}">
                  <a16:creationId xmlns:a16="http://schemas.microsoft.com/office/drawing/2014/main" id="{F49A9B9D-9D1E-4B14-92E6-E377FA63CC7F}"/>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21" name="Picture 20" descr="A picture containing handwear&#10;&#10;Description automatically generated">
              <a:extLst>
                <a:ext uri="{FF2B5EF4-FFF2-40B4-BE49-F238E27FC236}">
                  <a16:creationId xmlns:a16="http://schemas.microsoft.com/office/drawing/2014/main" id="{A7A4974A-F6BC-4C23-88D3-EC598AF2A6C7}"/>
                </a:ext>
              </a:extLst>
            </p:cNvPr>
            <p:cNvPicPr>
              <a:picLocks noChangeAspect="1"/>
            </p:cNvPicPr>
            <p:nvPr/>
          </p:nvPicPr>
          <p:blipFill>
            <a:blip r:embed="rId5">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sp>
        <p:nvSpPr>
          <p:cNvPr id="2" name="Title 1">
            <a:extLst>
              <a:ext uri="{FF2B5EF4-FFF2-40B4-BE49-F238E27FC236}">
                <a16:creationId xmlns:a16="http://schemas.microsoft.com/office/drawing/2014/main" id="{A736A18C-3C8E-447B-AD4E-0BDD9352EE3F}"/>
              </a:ext>
            </a:extLst>
          </p:cNvPr>
          <p:cNvSpPr>
            <a:spLocks noGrp="1"/>
          </p:cNvSpPr>
          <p:nvPr>
            <p:ph type="title"/>
          </p:nvPr>
        </p:nvSpPr>
        <p:spPr>
          <a:xfrm>
            <a:off x="819627" y="1767996"/>
            <a:ext cx="1391762" cy="690563"/>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Pray </a:t>
            </a:r>
          </a:p>
        </p:txBody>
      </p:sp>
    </p:spTree>
    <p:extLst>
      <p:ext uri="{BB962C8B-B14F-4D97-AF65-F5344CB8AC3E}">
        <p14:creationId xmlns:p14="http://schemas.microsoft.com/office/powerpoint/2010/main" val="3940981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1928448" y="2850417"/>
            <a:ext cx="5257800" cy="805949"/>
          </a:xfrm>
        </p:spPr>
        <p:txBody>
          <a:bodyPr/>
          <a:lstStyle/>
          <a:p>
            <a:r>
              <a:rPr lang="en-US" dirty="0"/>
              <a:t>G</a:t>
            </a:r>
          </a:p>
        </p:txBody>
      </p:sp>
      <p:grpSp>
        <p:nvGrpSpPr>
          <p:cNvPr id="5" name="Group 4">
            <a:extLst>
              <a:ext uri="{FF2B5EF4-FFF2-40B4-BE49-F238E27FC236}">
                <a16:creationId xmlns:a16="http://schemas.microsoft.com/office/drawing/2014/main" id="{BFB1BDA2-E3D4-4009-9020-C6E5F494170B}"/>
              </a:ext>
            </a:extLst>
          </p:cNvPr>
          <p:cNvGrpSpPr/>
          <p:nvPr/>
        </p:nvGrpSpPr>
        <p:grpSpPr>
          <a:xfrm>
            <a:off x="0" y="619932"/>
            <a:ext cx="12192000" cy="5429573"/>
            <a:chOff x="0" y="619932"/>
            <a:chExt cx="12192000" cy="5429573"/>
          </a:xfrm>
        </p:grpSpPr>
        <p:cxnSp>
          <p:nvCxnSpPr>
            <p:cNvPr id="6" name="Straight Connector 5">
              <a:extLst>
                <a:ext uri="{FF2B5EF4-FFF2-40B4-BE49-F238E27FC236}">
                  <a16:creationId xmlns:a16="http://schemas.microsoft.com/office/drawing/2014/main" id="{D6FC1C6D-0996-4951-84B6-3479A4DD6FF2}"/>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5E8E71D-3DF4-4B79-8CDC-7E33E6563C14}"/>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ED32E4A-7868-444C-9AD1-BEFD6B65A49A}"/>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17161A0-A633-41CE-9BE6-DF4EA938D746}"/>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handwear&#10;&#10;Description automatically generated">
              <a:extLst>
                <a:ext uri="{FF2B5EF4-FFF2-40B4-BE49-F238E27FC236}">
                  <a16:creationId xmlns:a16="http://schemas.microsoft.com/office/drawing/2014/main" id="{771B5B96-0D22-41D9-956B-07594C77E205}"/>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D161813D-5D01-44BC-98D5-3CB8C66625C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E491B33A-7C01-4237-A9A4-69C7F8FC57D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F75BCBED-BBE5-44FD-81A4-D12331517C1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8CFF5D2F-16F7-4F14-8AA3-C11732D6CF5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E823F34C-72E8-4171-A6D3-3BCF5A3D0CAA}"/>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EA927BB1-4116-4E15-8D8D-706A15C0EF9C}"/>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F50CC599-B479-4FEE-9C47-12AA8CACB63A}"/>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24E30555-E575-4E57-AFB2-795FFF62A57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C5B9DFBA-4D40-4693-8054-618642A72F2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20" name="Picture 19" descr="A picture containing handwear&#10;&#10;Description automatically generated">
              <a:extLst>
                <a:ext uri="{FF2B5EF4-FFF2-40B4-BE49-F238E27FC236}">
                  <a16:creationId xmlns:a16="http://schemas.microsoft.com/office/drawing/2014/main" id="{1A861CB8-3DF0-4E02-A42E-46B15D815637}"/>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4" name="Online Media 3" title="When We Pray">
            <a:hlinkClick r:id="" action="ppaction://media"/>
            <a:extLst>
              <a:ext uri="{FF2B5EF4-FFF2-40B4-BE49-F238E27FC236}">
                <a16:creationId xmlns:a16="http://schemas.microsoft.com/office/drawing/2014/main" id="{54570684-06B6-4B2F-9F5E-AA29CEF65EE9}"/>
              </a:ext>
            </a:extLst>
          </p:cNvPr>
          <p:cNvPicPr>
            <a:picLocks noRot="1" noChangeAspect="1"/>
          </p:cNvPicPr>
          <p:nvPr>
            <a:videoFile r:link="rId1"/>
          </p:nvPr>
        </p:nvPicPr>
        <p:blipFill>
          <a:blip r:embed="rId4"/>
          <a:stretch>
            <a:fillRect/>
          </a:stretch>
        </p:blipFill>
        <p:spPr>
          <a:xfrm>
            <a:off x="2860431" y="332569"/>
            <a:ext cx="7798860" cy="5849146"/>
          </a:xfrm>
          <a:prstGeom prst="rect">
            <a:avLst/>
          </a:prstGeom>
        </p:spPr>
      </p:pic>
    </p:spTree>
    <p:extLst>
      <p:ext uri="{BB962C8B-B14F-4D97-AF65-F5344CB8AC3E}">
        <p14:creationId xmlns:p14="http://schemas.microsoft.com/office/powerpoint/2010/main" val="395608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11C3234-0D1E-4289-9F00-331CBD68A1F2}"/>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C181DA29-42D7-4938-8B43-7447D337535F}"/>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92A1F97-3B8C-4578-B7CF-90E43317D124}"/>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92BA894-78BC-42F6-BF8A-3DF1F0ECF157}"/>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E02122D-7A96-4FC9-9195-E88EBE14EF17}"/>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F01A9BA1-17C7-4470-8BCA-607A6A5A6CC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672D0229-1FD3-4CA9-A7B1-E3102E9963C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CC84D4B9-B561-497D-B5AE-0FB4516F6E0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0A469B29-7456-4A4F-9383-62D88F5CFE7C}"/>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BEBEAD54-2F92-419C-831E-B5E11A9A9B5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3462EB8D-23D9-4E67-826C-F816A234DE3B}"/>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5EB17D42-4467-41A1-B954-19670974B7C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70F9C279-CD27-4423-8FF9-F48DBB75A350}"/>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29865755-2D6A-4976-921C-631123E3913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7FF98017-F37D-4312-8160-C03CB86A08A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934FD7DC-61DC-4804-B837-EBD380DBEB56}"/>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3" name="Online Media 2" title="Pray About Everything (Philippians 4:6-7)| Kingdom Rock VBS | Group Publishing">
            <a:hlinkClick r:id="" action="ppaction://media"/>
            <a:extLst>
              <a:ext uri="{FF2B5EF4-FFF2-40B4-BE49-F238E27FC236}">
                <a16:creationId xmlns:a16="http://schemas.microsoft.com/office/drawing/2014/main" id="{42FDF545-BFDB-4F02-A1AB-450394D93810}"/>
              </a:ext>
            </a:extLst>
          </p:cNvPr>
          <p:cNvPicPr>
            <a:picLocks noRot="1" noChangeAspect="1"/>
          </p:cNvPicPr>
          <p:nvPr>
            <a:videoFile r:link="rId1"/>
          </p:nvPr>
        </p:nvPicPr>
        <p:blipFill>
          <a:blip r:embed="rId4"/>
          <a:stretch>
            <a:fillRect/>
          </a:stretch>
        </p:blipFill>
        <p:spPr>
          <a:xfrm>
            <a:off x="1913365" y="951170"/>
            <a:ext cx="8365269" cy="4726377"/>
          </a:xfrm>
          <a:prstGeom prst="rect">
            <a:avLst/>
          </a:prstGeom>
        </p:spPr>
      </p:pic>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2173774" y="2931745"/>
            <a:ext cx="5429574" cy="805949"/>
          </a:xfrm>
        </p:spPr>
        <p:style>
          <a:lnRef idx="1">
            <a:schemeClr val="accent5"/>
          </a:lnRef>
          <a:fillRef idx="2">
            <a:schemeClr val="accent5"/>
          </a:fillRef>
          <a:effectRef idx="1">
            <a:schemeClr val="accent5"/>
          </a:effectRef>
          <a:fontRef idx="minor">
            <a:schemeClr val="dk1"/>
          </a:fontRef>
        </p:style>
        <p:txBody>
          <a:bodyPr/>
          <a:lstStyle/>
          <a:p>
            <a:r>
              <a:rPr lang="en-US" dirty="0"/>
              <a:t>Pray about everything</a:t>
            </a:r>
          </a:p>
        </p:txBody>
      </p:sp>
    </p:spTree>
    <p:extLst>
      <p:ext uri="{BB962C8B-B14F-4D97-AF65-F5344CB8AC3E}">
        <p14:creationId xmlns:p14="http://schemas.microsoft.com/office/powerpoint/2010/main" val="199236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1928448" y="2850417"/>
            <a:ext cx="5257800" cy="805949"/>
          </a:xfrm>
        </p:spPr>
        <p:txBody>
          <a:bodyPr/>
          <a:lstStyle/>
          <a:p>
            <a:endParaRPr lang="en-US" dirty="0"/>
          </a:p>
        </p:txBody>
      </p:sp>
      <p:grpSp>
        <p:nvGrpSpPr>
          <p:cNvPr id="4" name="Group 3">
            <a:extLst>
              <a:ext uri="{FF2B5EF4-FFF2-40B4-BE49-F238E27FC236}">
                <a16:creationId xmlns:a16="http://schemas.microsoft.com/office/drawing/2014/main" id="{E365B82E-D2E1-44E2-AF27-B0ED0086908C}"/>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8FBBD1A7-5F2D-4A8F-813F-18A0821FC303}"/>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CF982DA-BD52-4081-97A5-3A3D3FC75984}"/>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DCB0080-2389-48C9-AB46-2FA56844F5EC}"/>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D7F2059-B56D-4B7B-BAEB-2D67964BAA64}"/>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925AF6D4-D4A0-47A1-AD48-B20C611C12C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96C57DF1-C01E-4237-8172-13D27DED742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DBB89028-0CDC-4133-8C1B-DE02474F0336}"/>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E587E763-6B72-41EC-BDA3-326CAB15F935}"/>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C5AB093D-660D-421D-AB07-8F7D621EEC05}"/>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0E0214C2-8A31-4C10-814E-170568B66D5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57C9318B-BA93-4B9E-9DDA-13C1D5161F5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E648BF7F-A6C6-4088-8A3D-3E2B6BAA5361}"/>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16AABD19-1D78-472D-AE3F-447A8CE84B36}"/>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00B0CEAB-09E2-483E-B92B-9B8ABCFB3B6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9E33FB3D-9CBF-4F8B-88F2-4D4E0AD46A02}"/>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3" name="Online Media 2" title="Lord I Thank You - Yancy &amp; Little Praise Party [OFFICIAL KIDS WORSHIP MUSIC VIDEO] Taste and See">
            <a:hlinkClick r:id="" action="ppaction://media"/>
            <a:extLst>
              <a:ext uri="{FF2B5EF4-FFF2-40B4-BE49-F238E27FC236}">
                <a16:creationId xmlns:a16="http://schemas.microsoft.com/office/drawing/2014/main" id="{3A1C5A3C-D412-4B58-A823-BA4C6D3BDC99}"/>
              </a:ext>
            </a:extLst>
          </p:cNvPr>
          <p:cNvPicPr>
            <a:picLocks noRot="1" noChangeAspect="1"/>
          </p:cNvPicPr>
          <p:nvPr>
            <a:videoFile r:link="rId1"/>
          </p:nvPr>
        </p:nvPicPr>
        <p:blipFill>
          <a:blip r:embed="rId4"/>
          <a:stretch>
            <a:fillRect/>
          </a:stretch>
        </p:blipFill>
        <p:spPr>
          <a:xfrm>
            <a:off x="2240601" y="951170"/>
            <a:ext cx="8465307" cy="4782899"/>
          </a:xfrm>
          <a:prstGeom prst="rect">
            <a:avLst/>
          </a:prstGeom>
        </p:spPr>
      </p:pic>
    </p:spTree>
    <p:extLst>
      <p:ext uri="{BB962C8B-B14F-4D97-AF65-F5344CB8AC3E}">
        <p14:creationId xmlns:p14="http://schemas.microsoft.com/office/powerpoint/2010/main" val="87868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1928448" y="2850417"/>
            <a:ext cx="5257800" cy="805949"/>
          </a:xfrm>
        </p:spPr>
        <p:txBody>
          <a:bodyPr/>
          <a:lstStyle/>
          <a:p>
            <a:endParaRPr lang="en-US" dirty="0"/>
          </a:p>
        </p:txBody>
      </p:sp>
      <p:grpSp>
        <p:nvGrpSpPr>
          <p:cNvPr id="5" name="Group 4">
            <a:extLst>
              <a:ext uri="{FF2B5EF4-FFF2-40B4-BE49-F238E27FC236}">
                <a16:creationId xmlns:a16="http://schemas.microsoft.com/office/drawing/2014/main" id="{286548DA-305C-4AC9-81C8-129D914437CA}"/>
              </a:ext>
            </a:extLst>
          </p:cNvPr>
          <p:cNvGrpSpPr/>
          <p:nvPr/>
        </p:nvGrpSpPr>
        <p:grpSpPr>
          <a:xfrm>
            <a:off x="0" y="619932"/>
            <a:ext cx="12192000" cy="5429573"/>
            <a:chOff x="0" y="619932"/>
            <a:chExt cx="12192000" cy="5429573"/>
          </a:xfrm>
        </p:grpSpPr>
        <p:cxnSp>
          <p:nvCxnSpPr>
            <p:cNvPr id="6" name="Straight Connector 5">
              <a:extLst>
                <a:ext uri="{FF2B5EF4-FFF2-40B4-BE49-F238E27FC236}">
                  <a16:creationId xmlns:a16="http://schemas.microsoft.com/office/drawing/2014/main" id="{DD461CCA-2B31-46DE-BCFC-44D1BAC91E15}"/>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810DA7A-5870-4D42-8718-DC2BA589439B}"/>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00F8D95-3C49-4D4A-A236-45520C34344E}"/>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11F21F-4BC9-4ADF-9176-97CD4867BC5B}"/>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handwear&#10;&#10;Description automatically generated">
              <a:extLst>
                <a:ext uri="{FF2B5EF4-FFF2-40B4-BE49-F238E27FC236}">
                  <a16:creationId xmlns:a16="http://schemas.microsoft.com/office/drawing/2014/main" id="{7AB2C06B-4D62-48CD-B90E-20DBDB5CC145}"/>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F1CF8BC2-5E4F-48A1-85F6-EB59647EF1A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73A9BFEF-6B84-4DD0-A50F-E95F3C0078B1}"/>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3A741121-7BEC-44F3-A507-EA6FC1764A3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A0A49074-B3AD-4BC6-8FFC-13E39DC617A4}"/>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2EAB5109-FD59-4A63-B7CE-1AFD62ACAF2B}"/>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FA796D1F-A7FA-4600-B13D-8D3A421A95F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73C6BF5B-5A9E-46A7-BD64-04767F3B557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69180FA8-4F38-49FD-982A-047BEA48901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C52B1690-76EB-439C-A3FE-0E613FB0875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20" name="Picture 19" descr="A picture containing handwear&#10;&#10;Description automatically generated">
              <a:extLst>
                <a:ext uri="{FF2B5EF4-FFF2-40B4-BE49-F238E27FC236}">
                  <a16:creationId xmlns:a16="http://schemas.microsoft.com/office/drawing/2014/main" id="{20A8F86B-6D54-4E58-A0F0-9A96D39CEC55}"/>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4" name="Online Media 3" title="Thankful (children's Thanksgiving song by Shawna Belt Edwards)">
            <a:hlinkClick r:id="" action="ppaction://media"/>
            <a:extLst>
              <a:ext uri="{FF2B5EF4-FFF2-40B4-BE49-F238E27FC236}">
                <a16:creationId xmlns:a16="http://schemas.microsoft.com/office/drawing/2014/main" id="{7F606B4D-5728-491D-AAC4-BF927F9EDEA8}"/>
              </a:ext>
            </a:extLst>
          </p:cNvPr>
          <p:cNvPicPr>
            <a:picLocks noRot="1" noChangeAspect="1"/>
          </p:cNvPicPr>
          <p:nvPr>
            <a:videoFile r:link="rId1"/>
          </p:nvPr>
        </p:nvPicPr>
        <p:blipFill>
          <a:blip r:embed="rId4"/>
          <a:stretch>
            <a:fillRect/>
          </a:stretch>
        </p:blipFill>
        <p:spPr>
          <a:xfrm>
            <a:off x="1735277" y="667515"/>
            <a:ext cx="9562219" cy="5402654"/>
          </a:xfrm>
          <a:prstGeom prst="rect">
            <a:avLst/>
          </a:prstGeom>
        </p:spPr>
      </p:pic>
    </p:spTree>
    <p:extLst>
      <p:ext uri="{BB962C8B-B14F-4D97-AF65-F5344CB8AC3E}">
        <p14:creationId xmlns:p14="http://schemas.microsoft.com/office/powerpoint/2010/main" val="176452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3DAE-4D30-4F4C-A22D-797AE906B84D}"/>
              </a:ext>
            </a:extLst>
          </p:cNvPr>
          <p:cNvSpPr>
            <a:spLocks noGrp="1"/>
          </p:cNvSpPr>
          <p:nvPr>
            <p:ph type="title"/>
          </p:nvPr>
        </p:nvSpPr>
        <p:spPr>
          <a:xfrm rot="16200000">
            <a:off x="-1227175" y="3551689"/>
            <a:ext cx="3855256" cy="805949"/>
          </a:xfrm>
        </p:spPr>
        <p:txBody>
          <a:bodyPr/>
          <a:lstStyle/>
          <a:p>
            <a:endParaRPr lang="en-US" dirty="0"/>
          </a:p>
        </p:txBody>
      </p:sp>
      <p:grpSp>
        <p:nvGrpSpPr>
          <p:cNvPr id="4" name="Group 3">
            <a:extLst>
              <a:ext uri="{FF2B5EF4-FFF2-40B4-BE49-F238E27FC236}">
                <a16:creationId xmlns:a16="http://schemas.microsoft.com/office/drawing/2014/main" id="{F0A53BFA-3CA9-41F3-95FF-715CA39D0591}"/>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D324C224-4A51-42A1-8A69-1DF2F2D74581}"/>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F73B812-C5BF-454C-963C-7E09BE4F081F}"/>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6F070A1-B204-43F2-8924-E53441ED7960}"/>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42DFF8-42F8-460E-A482-1CF2F3DB5CB7}"/>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A58DC2DF-0893-4619-B1B0-026AFAA4893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DE7A5EAB-9323-4C93-86AD-7173A8DDB66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8EDD5B54-E4E9-48C1-91A5-5FEFCA5C047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6B894842-D7E8-4298-98AA-EE9A07E39DE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5CAA0D14-7286-4F04-83E1-957891C20C18}"/>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FCCB3CD6-735F-4DD9-A852-3760A990ECF9}"/>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91582E28-25F5-42BF-BD6C-2CF61DC0B6A2}"/>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82C10736-7DE6-42D3-ADCC-9B6CD84BAEA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05857E1A-2481-4E63-BA6A-C192B4A98D1B}"/>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0199DE7E-27A5-448A-AAFC-2BCE83F8814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22C17DE4-EE83-4C2A-9941-F675BC13B6E1}"/>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3" name="Online Media 2" title="Bible story &quot;His Name Is John&quot; | Primary Year B Quarter 4 Episode 8 | Gracelink">
            <a:hlinkClick r:id="" action="ppaction://media"/>
            <a:extLst>
              <a:ext uri="{FF2B5EF4-FFF2-40B4-BE49-F238E27FC236}">
                <a16:creationId xmlns:a16="http://schemas.microsoft.com/office/drawing/2014/main" id="{55A7BFDA-BE0D-4156-984F-2012B0BE0FB1}"/>
              </a:ext>
            </a:extLst>
          </p:cNvPr>
          <p:cNvPicPr>
            <a:picLocks noRot="1" noChangeAspect="1"/>
          </p:cNvPicPr>
          <p:nvPr>
            <a:videoFile r:link="rId1"/>
          </p:nvPr>
        </p:nvPicPr>
        <p:blipFill>
          <a:blip r:embed="rId4"/>
          <a:stretch>
            <a:fillRect/>
          </a:stretch>
        </p:blipFill>
        <p:spPr>
          <a:xfrm>
            <a:off x="2109747" y="854880"/>
            <a:ext cx="8801472" cy="4972832"/>
          </a:xfrm>
          <a:prstGeom prst="rect">
            <a:avLst/>
          </a:prstGeom>
        </p:spPr>
      </p:pic>
    </p:spTree>
    <p:extLst>
      <p:ext uri="{BB962C8B-B14F-4D97-AF65-F5344CB8AC3E}">
        <p14:creationId xmlns:p14="http://schemas.microsoft.com/office/powerpoint/2010/main" val="58152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6BDD2372-EF50-4204-BFE2-D189CC79E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925" y="208642"/>
            <a:ext cx="8210504" cy="6344988"/>
          </a:xfrm>
          <a:prstGeom prst="rect">
            <a:avLst/>
          </a:prstGeom>
        </p:spPr>
      </p:pic>
    </p:spTree>
    <p:extLst>
      <p:ext uri="{BB962C8B-B14F-4D97-AF65-F5344CB8AC3E}">
        <p14:creationId xmlns:p14="http://schemas.microsoft.com/office/powerpoint/2010/main" val="997247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AAEE37D-078E-4849-8562-6B5C5994C3A4}"/>
              </a:ext>
            </a:extLst>
          </p:cNvPr>
          <p:cNvGrpSpPr/>
          <p:nvPr/>
        </p:nvGrpSpPr>
        <p:grpSpPr>
          <a:xfrm>
            <a:off x="0" y="619932"/>
            <a:ext cx="12192000" cy="5429573"/>
            <a:chOff x="0" y="619932"/>
            <a:chExt cx="12192000" cy="5429573"/>
          </a:xfrm>
        </p:grpSpPr>
        <p:cxnSp>
          <p:nvCxnSpPr>
            <p:cNvPr id="5" name="Straight Connector 4">
              <a:extLst>
                <a:ext uri="{FF2B5EF4-FFF2-40B4-BE49-F238E27FC236}">
                  <a16:creationId xmlns:a16="http://schemas.microsoft.com/office/drawing/2014/main" id="{F2FD4925-24EF-463C-BC61-0E0586CCC7F5}"/>
                </a:ext>
              </a:extLst>
            </p:cNvPr>
            <p:cNvCxnSpPr/>
            <p:nvPr/>
          </p:nvCxnSpPr>
          <p:spPr>
            <a:xfrm>
              <a:off x="0" y="619932"/>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F338466-7259-4062-92F9-13D619C19E36}"/>
                </a:ext>
              </a:extLst>
            </p:cNvPr>
            <p:cNvCxnSpPr/>
            <p:nvPr/>
          </p:nvCxnSpPr>
          <p:spPr>
            <a:xfrm>
              <a:off x="0" y="787830"/>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E75064A-DF32-444F-99EE-6E4BED001A97}"/>
                </a:ext>
              </a:extLst>
            </p:cNvPr>
            <p:cNvCxnSpPr/>
            <p:nvPr/>
          </p:nvCxnSpPr>
          <p:spPr>
            <a:xfrm>
              <a:off x="0" y="5881607"/>
              <a:ext cx="12192000"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64870A5-662F-4F59-AD29-740B0257DF43}"/>
                </a:ext>
              </a:extLst>
            </p:cNvPr>
            <p:cNvCxnSpPr/>
            <p:nvPr/>
          </p:nvCxnSpPr>
          <p:spPr>
            <a:xfrm>
              <a:off x="0" y="6049505"/>
              <a:ext cx="1219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handwear&#10;&#10;Description automatically generated">
              <a:extLst>
                <a:ext uri="{FF2B5EF4-FFF2-40B4-BE49-F238E27FC236}">
                  <a16:creationId xmlns:a16="http://schemas.microsoft.com/office/drawing/2014/main" id="{87640879-4859-4629-9073-DC8B5A5C4A0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35101" y="976392"/>
              <a:ext cx="655312" cy="982968"/>
            </a:xfrm>
            <a:prstGeom prst="rect">
              <a:avLst/>
            </a:prstGeom>
          </p:spPr>
        </p:pic>
        <p:pic>
          <p:nvPicPr>
            <p:cNvPr id="10" name="Picture 9" descr="A picture containing handwear&#10;&#10;Description automatically generated">
              <a:extLst>
                <a:ext uri="{FF2B5EF4-FFF2-40B4-BE49-F238E27FC236}">
                  <a16:creationId xmlns:a16="http://schemas.microsoft.com/office/drawing/2014/main" id="{9C4264B9-EC75-4A6E-81BA-BA9EDD8E13F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96344" y="1001286"/>
              <a:ext cx="655312" cy="982968"/>
            </a:xfrm>
            <a:prstGeom prst="rect">
              <a:avLst/>
            </a:prstGeom>
          </p:spPr>
        </p:pic>
        <p:pic>
          <p:nvPicPr>
            <p:cNvPr id="11" name="Picture 10" descr="A picture containing handwear&#10;&#10;Description automatically generated">
              <a:extLst>
                <a:ext uri="{FF2B5EF4-FFF2-40B4-BE49-F238E27FC236}">
                  <a16:creationId xmlns:a16="http://schemas.microsoft.com/office/drawing/2014/main" id="{9DDEB5CF-75E3-4CC6-8D87-016BF6F22BDC}"/>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40601" y="1030288"/>
              <a:ext cx="655312" cy="982968"/>
            </a:xfrm>
            <a:prstGeom prst="rect">
              <a:avLst/>
            </a:prstGeom>
          </p:spPr>
        </p:pic>
        <p:pic>
          <p:nvPicPr>
            <p:cNvPr id="12" name="Picture 11" descr="A picture containing handwear&#10;&#10;Description automatically generated">
              <a:extLst>
                <a:ext uri="{FF2B5EF4-FFF2-40B4-BE49-F238E27FC236}">
                  <a16:creationId xmlns:a16="http://schemas.microsoft.com/office/drawing/2014/main" id="{8E3FAEF7-878C-4257-92D1-0052D189CCFF}"/>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449155" y="1030288"/>
              <a:ext cx="655312" cy="982968"/>
            </a:xfrm>
            <a:prstGeom prst="rect">
              <a:avLst/>
            </a:prstGeom>
          </p:spPr>
        </p:pic>
        <p:pic>
          <p:nvPicPr>
            <p:cNvPr id="13" name="Picture 12" descr="A picture containing handwear&#10;&#10;Description automatically generated">
              <a:extLst>
                <a:ext uri="{FF2B5EF4-FFF2-40B4-BE49-F238E27FC236}">
                  <a16:creationId xmlns:a16="http://schemas.microsoft.com/office/drawing/2014/main" id="{E260616B-7706-47FB-91F1-031C1B82460D}"/>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57709" y="1044068"/>
              <a:ext cx="655312" cy="982968"/>
            </a:xfrm>
            <a:prstGeom prst="rect">
              <a:avLst/>
            </a:prstGeom>
          </p:spPr>
        </p:pic>
        <p:pic>
          <p:nvPicPr>
            <p:cNvPr id="14" name="Picture 13" descr="A picture containing handwear&#10;&#10;Description automatically generated">
              <a:extLst>
                <a:ext uri="{FF2B5EF4-FFF2-40B4-BE49-F238E27FC236}">
                  <a16:creationId xmlns:a16="http://schemas.microsoft.com/office/drawing/2014/main" id="{C40F51C3-AB65-4DDB-AC17-9DB6574A7B4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1966" y="1026083"/>
              <a:ext cx="655312" cy="982968"/>
            </a:xfrm>
            <a:prstGeom prst="rect">
              <a:avLst/>
            </a:prstGeom>
          </p:spPr>
        </p:pic>
        <p:pic>
          <p:nvPicPr>
            <p:cNvPr id="15" name="Picture 14" descr="A picture containing handwear&#10;&#10;Description automatically generated">
              <a:extLst>
                <a:ext uri="{FF2B5EF4-FFF2-40B4-BE49-F238E27FC236}">
                  <a16:creationId xmlns:a16="http://schemas.microsoft.com/office/drawing/2014/main" id="{53B9FC98-7B7E-4349-A3B6-8B7F33B99492}"/>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3209" y="1050977"/>
              <a:ext cx="655312" cy="982968"/>
            </a:xfrm>
            <a:prstGeom prst="rect">
              <a:avLst/>
            </a:prstGeom>
          </p:spPr>
        </p:pic>
        <p:pic>
          <p:nvPicPr>
            <p:cNvPr id="16" name="Picture 15" descr="A picture containing handwear&#10;&#10;Description automatically generated">
              <a:extLst>
                <a:ext uri="{FF2B5EF4-FFF2-40B4-BE49-F238E27FC236}">
                  <a16:creationId xmlns:a16="http://schemas.microsoft.com/office/drawing/2014/main" id="{A65947F9-6925-4A6C-8A92-A6E0411ED1B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807466" y="1079979"/>
              <a:ext cx="655312" cy="982968"/>
            </a:xfrm>
            <a:prstGeom prst="rect">
              <a:avLst/>
            </a:prstGeom>
          </p:spPr>
        </p:pic>
        <p:pic>
          <p:nvPicPr>
            <p:cNvPr id="17" name="Picture 16" descr="A picture containing handwear&#10;&#10;Description automatically generated">
              <a:extLst>
                <a:ext uri="{FF2B5EF4-FFF2-40B4-BE49-F238E27FC236}">
                  <a16:creationId xmlns:a16="http://schemas.microsoft.com/office/drawing/2014/main" id="{11494462-4C99-4367-91A6-FE7C53604EA5}"/>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016020" y="1079979"/>
              <a:ext cx="655312" cy="982968"/>
            </a:xfrm>
            <a:prstGeom prst="rect">
              <a:avLst/>
            </a:prstGeom>
          </p:spPr>
        </p:pic>
        <p:pic>
          <p:nvPicPr>
            <p:cNvPr id="18" name="Picture 17" descr="A picture containing handwear&#10;&#10;Description automatically generated">
              <a:extLst>
                <a:ext uri="{FF2B5EF4-FFF2-40B4-BE49-F238E27FC236}">
                  <a16:creationId xmlns:a16="http://schemas.microsoft.com/office/drawing/2014/main" id="{2490F9CA-337A-401E-B4E3-C71FB39C740E}"/>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224574" y="1093759"/>
              <a:ext cx="655312" cy="982968"/>
            </a:xfrm>
            <a:prstGeom prst="rect">
              <a:avLst/>
            </a:prstGeom>
          </p:spPr>
        </p:pic>
        <p:pic>
          <p:nvPicPr>
            <p:cNvPr id="19" name="Picture 18" descr="A picture containing handwear&#10;&#10;Description automatically generated">
              <a:extLst>
                <a:ext uri="{FF2B5EF4-FFF2-40B4-BE49-F238E27FC236}">
                  <a16:creationId xmlns:a16="http://schemas.microsoft.com/office/drawing/2014/main" id="{4EE8D534-1326-4B2A-833B-4AA2A0575423}"/>
                </a:ext>
              </a:extLst>
            </p:cNvPr>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84601" y="1093759"/>
              <a:ext cx="655312" cy="982968"/>
            </a:xfrm>
            <a:prstGeom prst="rect">
              <a:avLst/>
            </a:prstGeom>
          </p:spPr>
        </p:pic>
      </p:grpSp>
      <p:pic>
        <p:nvPicPr>
          <p:cNvPr id="3" name="Online Media 2" title="Thankful by The Juicebox Jukebox | 2021 Gratitude Appreciation Kids Songs Music Thanksgiving">
            <a:hlinkClick r:id="" action="ppaction://media"/>
            <a:extLst>
              <a:ext uri="{FF2B5EF4-FFF2-40B4-BE49-F238E27FC236}">
                <a16:creationId xmlns:a16="http://schemas.microsoft.com/office/drawing/2014/main" id="{3631E72C-D11D-4A57-88C4-6F3810EAAC2A}"/>
              </a:ext>
            </a:extLst>
          </p:cNvPr>
          <p:cNvPicPr>
            <a:picLocks noRot="1" noChangeAspect="1"/>
          </p:cNvPicPr>
          <p:nvPr>
            <a:videoFile r:link="rId1"/>
          </p:nvPr>
        </p:nvPicPr>
        <p:blipFill>
          <a:blip r:embed="rId4"/>
          <a:stretch>
            <a:fillRect/>
          </a:stretch>
        </p:blipFill>
        <p:spPr>
          <a:xfrm>
            <a:off x="2077393" y="809178"/>
            <a:ext cx="8977751" cy="5072429"/>
          </a:xfrm>
          <a:prstGeom prst="rect">
            <a:avLst/>
          </a:prstGeom>
        </p:spPr>
      </p:pic>
    </p:spTree>
    <p:extLst>
      <p:ext uri="{BB962C8B-B14F-4D97-AF65-F5344CB8AC3E}">
        <p14:creationId xmlns:p14="http://schemas.microsoft.com/office/powerpoint/2010/main" val="21891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3EC5-D2BF-4BA0-9BFA-05E46681D64E}"/>
              </a:ext>
            </a:extLst>
          </p:cNvPr>
          <p:cNvSpPr>
            <a:spLocks noGrp="1"/>
          </p:cNvSpPr>
          <p:nvPr>
            <p:ph type="title"/>
          </p:nvPr>
        </p:nvSpPr>
        <p:spPr>
          <a:xfrm>
            <a:off x="339634" y="527988"/>
            <a:ext cx="5275856" cy="75457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Incense for God</a:t>
            </a:r>
          </a:p>
        </p:txBody>
      </p:sp>
      <p:pic>
        <p:nvPicPr>
          <p:cNvPr id="6" name="Content Placeholder 5">
            <a:extLst>
              <a:ext uri="{FF2B5EF4-FFF2-40B4-BE49-F238E27FC236}">
                <a16:creationId xmlns:a16="http://schemas.microsoft.com/office/drawing/2014/main" id="{80D54856-612D-4C91-A4F7-A75BBE9EC3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94111" y="527988"/>
            <a:ext cx="3121152" cy="2340864"/>
          </a:xfrm>
        </p:spPr>
      </p:pic>
      <p:sp>
        <p:nvSpPr>
          <p:cNvPr id="4" name="Text Placeholder 3">
            <a:extLst>
              <a:ext uri="{FF2B5EF4-FFF2-40B4-BE49-F238E27FC236}">
                <a16:creationId xmlns:a16="http://schemas.microsoft.com/office/drawing/2014/main" id="{A5D7E4CD-22D9-4497-8F27-C332CD82AE60}"/>
              </a:ext>
            </a:extLst>
          </p:cNvPr>
          <p:cNvSpPr>
            <a:spLocks noGrp="1"/>
          </p:cNvSpPr>
          <p:nvPr>
            <p:ph type="body" sz="half" idx="2"/>
          </p:nvPr>
        </p:nvSpPr>
        <p:spPr>
          <a:xfrm>
            <a:off x="339634" y="1645920"/>
            <a:ext cx="5275856" cy="4719710"/>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r>
              <a:rPr lang="en-US" dirty="0"/>
              <a:t>30 “Make an altar for burning incense. Make it out of acacia wood. </a:t>
            </a:r>
            <a:r>
              <a:rPr lang="en-US" baseline="30000" dirty="0"/>
              <a:t>2 </a:t>
            </a:r>
            <a:r>
              <a:rPr lang="en-US" dirty="0"/>
              <a:t>It must be one and a half feet square and three feet high. Make a horn stick out from each of its upper four corners. </a:t>
            </a:r>
            <a:r>
              <a:rPr lang="en-US" baseline="30000" dirty="0"/>
              <a:t>3 </a:t>
            </a:r>
            <a:r>
              <a:rPr lang="en-US" dirty="0"/>
              <a:t>Cover the top, sides and horns with pure gold. Put a strip of gold around it. </a:t>
            </a:r>
            <a:r>
              <a:rPr lang="en-US" baseline="30000" dirty="0"/>
              <a:t>4 </a:t>
            </a:r>
            <a:r>
              <a:rPr lang="en-US" dirty="0"/>
              <a:t>Make two gold rings for the altar below the strip. Put the rings across from each other. They will hold the poles that are used to carry it. </a:t>
            </a:r>
            <a:r>
              <a:rPr lang="en-US" baseline="30000" dirty="0"/>
              <a:t>5 </a:t>
            </a:r>
            <a:r>
              <a:rPr lang="en-US" dirty="0"/>
              <a:t>Make the poles out of acacia wood. Cover them with gold. </a:t>
            </a:r>
            <a:r>
              <a:rPr lang="en-US" baseline="30000" dirty="0"/>
              <a:t>6 </a:t>
            </a:r>
            <a:r>
              <a:rPr lang="en-US" dirty="0"/>
              <a:t>Put the altar in front of the curtain that hangs in front of the ark. The ark is where the tablets of the covenant law are kept. The ark will have a cover. It will be the place where sin is paid for. There I will meet with you.</a:t>
            </a:r>
          </a:p>
          <a:p>
            <a:r>
              <a:rPr lang="en-US" baseline="30000" dirty="0"/>
              <a:t>7 </a:t>
            </a:r>
            <a:r>
              <a:rPr lang="en-US" dirty="0"/>
              <a:t>“Aaron must burn sweet-smelling incense on the altar. He must do it every morning when he takes care of the lamps. </a:t>
            </a:r>
            <a:r>
              <a:rPr lang="en-US" baseline="30000" dirty="0"/>
              <a:t>8 </a:t>
            </a:r>
            <a:r>
              <a:rPr lang="en-US" dirty="0"/>
              <a:t>He must burn incense again when he lights the lamps at sunset. Incense must be burned regularly in front of the </a:t>
            </a:r>
            <a:r>
              <a:rPr lang="en-US" cap="small" dirty="0">
                <a:effectLst/>
              </a:rPr>
              <a:t>Lord</a:t>
            </a:r>
            <a:r>
              <a:rPr lang="en-US" dirty="0"/>
              <a:t>. Do it for all time to come. </a:t>
            </a:r>
            <a:r>
              <a:rPr lang="en-US" baseline="30000" dirty="0"/>
              <a:t>9 </a:t>
            </a:r>
            <a:r>
              <a:rPr lang="en-US" dirty="0"/>
              <a:t>Do not burn any other incense on the altar. Do not use the altar for burnt offerings or grain offerings. And do not pour drink offerings on it. </a:t>
            </a:r>
            <a:r>
              <a:rPr lang="en-US" baseline="30000" dirty="0"/>
              <a:t>10 </a:t>
            </a:r>
            <a:r>
              <a:rPr lang="en-US" dirty="0"/>
              <a:t>Once a year Aaron must put the blood of a sin offering on the horns of the altar. He must do this to make the altar pure. He must do this on the day Israel’s sin is paid for. Do this for all time to come. The altar is a very holy place to me.”…</a:t>
            </a:r>
          </a:p>
          <a:p>
            <a:r>
              <a:rPr lang="en-US" baseline="30000" dirty="0"/>
              <a:t>34 </a:t>
            </a:r>
            <a:r>
              <a:rPr lang="en-US" dirty="0"/>
              <a:t>Then the </a:t>
            </a:r>
            <a:r>
              <a:rPr lang="en-US" cap="small" dirty="0">
                <a:effectLst/>
              </a:rPr>
              <a:t>Lord</a:t>
            </a:r>
            <a:r>
              <a:rPr lang="en-US" dirty="0"/>
              <a:t> said to Moses, “Get some sweet-smelling spices. Get some gum resin, onycha and galbanum. Also get some pure frankincense. Make sure everything is in equal amounts. </a:t>
            </a:r>
            <a:r>
              <a:rPr lang="en-US" baseline="30000" dirty="0"/>
              <a:t>35 </a:t>
            </a:r>
            <a:r>
              <a:rPr lang="en-US" dirty="0"/>
              <a:t>Have a person who makes perfume mix it all up into a sweet-smelling incense. It must have salt in it. It will be pure and sacred. </a:t>
            </a:r>
            <a:r>
              <a:rPr lang="en-US" baseline="30000" dirty="0"/>
              <a:t>36 </a:t>
            </a:r>
            <a:r>
              <a:rPr lang="en-US" dirty="0"/>
              <a:t>Grind some of it into powder. Place it in front of the ark of the covenant law in the tent of meeting. There I will meet with you. The incense will be very holy to you. </a:t>
            </a:r>
            <a:r>
              <a:rPr lang="en-US" baseline="30000" dirty="0"/>
              <a:t>37 </a:t>
            </a:r>
            <a:r>
              <a:rPr lang="en-US" dirty="0"/>
              <a:t>Do not make any incense for yourselves in the same way. Think of it as holy to the </a:t>
            </a:r>
            <a:r>
              <a:rPr lang="en-US" cap="small" dirty="0">
                <a:effectLst/>
              </a:rPr>
              <a:t>Lord</a:t>
            </a:r>
            <a:r>
              <a:rPr lang="en-US" dirty="0"/>
              <a:t>. </a:t>
            </a:r>
            <a:r>
              <a:rPr lang="en-US" baseline="30000" dirty="0"/>
              <a:t>38 </a:t>
            </a:r>
            <a:r>
              <a:rPr lang="en-US" dirty="0"/>
              <a:t>Whoever makes incense in the same way to enjoy its sweet smell must be separated from their people.”</a:t>
            </a:r>
          </a:p>
          <a:p>
            <a:endParaRPr lang="en-US" dirty="0"/>
          </a:p>
        </p:txBody>
      </p:sp>
      <p:pic>
        <p:nvPicPr>
          <p:cNvPr id="8" name="Picture 7" descr="A picture containing curtain&#10;&#10;Description automatically generated">
            <a:extLst>
              <a:ext uri="{FF2B5EF4-FFF2-40B4-BE49-F238E27FC236}">
                <a16:creationId xmlns:a16="http://schemas.microsoft.com/office/drawing/2014/main" id="{39C48B13-14BB-408A-AB1C-D2B0042A3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8960" y="3212123"/>
            <a:ext cx="4197670" cy="3153508"/>
          </a:xfrm>
          <a:prstGeom prst="rect">
            <a:avLst/>
          </a:prstGeom>
        </p:spPr>
      </p:pic>
    </p:spTree>
    <p:extLst>
      <p:ext uri="{BB962C8B-B14F-4D97-AF65-F5344CB8AC3E}">
        <p14:creationId xmlns:p14="http://schemas.microsoft.com/office/powerpoint/2010/main" val="912052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4D5500E4-50F6-72B6-7977-9A432815E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5" name="Rectangle: Rounded Corners 4">
            <a:extLst>
              <a:ext uri="{FF2B5EF4-FFF2-40B4-BE49-F238E27FC236}">
                <a16:creationId xmlns:a16="http://schemas.microsoft.com/office/drawing/2014/main" id="{6207A5CB-AC1B-7171-CB5D-D9421BC1F006}"/>
              </a:ext>
            </a:extLst>
          </p:cNvPr>
          <p:cNvSpPr/>
          <p:nvPr/>
        </p:nvSpPr>
        <p:spPr>
          <a:xfrm>
            <a:off x="2844800" y="5506720"/>
            <a:ext cx="5628640" cy="46736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hlinkClick r:id="rId3"/>
              </a:rPr>
              <a:t>https://activity-array.com/</a:t>
            </a:r>
            <a:r>
              <a:rPr lang="en-US" dirty="0"/>
              <a:t> </a:t>
            </a:r>
          </a:p>
        </p:txBody>
      </p:sp>
    </p:spTree>
    <p:extLst>
      <p:ext uri="{BB962C8B-B14F-4D97-AF65-F5344CB8AC3E}">
        <p14:creationId xmlns:p14="http://schemas.microsoft.com/office/powerpoint/2010/main" val="862318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1655</TotalTime>
  <Words>3558</Words>
  <Application>Microsoft Office PowerPoint</Application>
  <PresentationFormat>Widescreen</PresentationFormat>
  <Paragraphs>283</Paragraphs>
  <Slides>46</Slides>
  <Notes>0</Notes>
  <HiddenSlides>0</HiddenSlides>
  <MMClips>13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Cavolini</vt:lpstr>
      <vt:lpstr>Wingdings</vt:lpstr>
      <vt:lpstr>Office Theme</vt:lpstr>
      <vt:lpstr>Zechariah &amp; Elizabeth</vt:lpstr>
      <vt:lpstr>PowerPoint Presentation</vt:lpstr>
      <vt:lpstr>But these are written that you may believe that Jesus is the Messiah,          the Son of God, and that by believing you may have life in His name.</vt:lpstr>
      <vt:lpstr>Jesus said,  “Do not let your hearts be troubled. You believe in God; believe also in me.</vt:lpstr>
      <vt:lpstr>I Believe in Jesus </vt:lpstr>
      <vt:lpstr>Find Luke 1</vt:lpstr>
      <vt:lpstr>Be the Characters</vt:lpstr>
      <vt:lpstr>For the past many years…</vt:lpstr>
      <vt:lpstr> Feast of Weeks – Pentecost – 50 days after Passover</vt:lpstr>
      <vt:lpstr> It was a special time.</vt:lpstr>
      <vt:lpstr>PowerPoint Presentation</vt:lpstr>
      <vt:lpstr>How would they tend the lamps?</vt:lpstr>
      <vt:lpstr>I Believe in Jesus </vt:lpstr>
      <vt:lpstr>PowerPoint Presentation</vt:lpstr>
      <vt:lpstr>PowerPoint Presentation</vt:lpstr>
      <vt:lpstr>Our story today starts at the temple</vt:lpstr>
      <vt:lpstr>Time for prayer</vt:lpstr>
      <vt:lpstr>PowerPoint Presentation</vt:lpstr>
      <vt:lpstr>PowerPoint Presentation</vt:lpstr>
      <vt:lpstr>PowerPoint Presentation</vt:lpstr>
      <vt:lpstr>PowerPoint Presentation</vt:lpstr>
      <vt:lpstr>Out in the temple courtyard</vt:lpstr>
      <vt:lpstr>Later at home</vt:lpstr>
      <vt:lpstr>PowerPoint Presentation</vt:lpstr>
      <vt:lpstr>PowerPoint Presentation</vt:lpstr>
      <vt:lpstr>PowerPoint Presentation</vt:lpstr>
      <vt:lpstr>PowerPoint Presentation</vt:lpstr>
      <vt:lpstr>PowerPoint Presentation</vt:lpstr>
      <vt:lpstr>PowerPoint Presentation</vt:lpstr>
      <vt:lpstr>CRAFT TIME option 1</vt:lpstr>
      <vt:lpstr>CRAFT TIME option 2</vt:lpstr>
      <vt:lpstr>CRAFT TIME option 3</vt:lpstr>
      <vt:lpstr>I Believe in Jesus Saddleback kids</vt:lpstr>
      <vt:lpstr>I Believe in Jesus </vt:lpstr>
      <vt:lpstr>PowerPoint Presentation</vt:lpstr>
      <vt:lpstr>I Believe in Jesus Saddleback kids</vt:lpstr>
      <vt:lpstr>Pray </vt:lpstr>
      <vt:lpstr>G</vt:lpstr>
      <vt:lpstr>Pray about everything</vt:lpstr>
      <vt:lpstr>PowerPoint Presentation</vt:lpstr>
      <vt:lpstr>PowerPoint Presentation</vt:lpstr>
      <vt:lpstr>PowerPoint Presentation</vt:lpstr>
      <vt:lpstr>PowerPoint Presentation</vt:lpstr>
      <vt:lpstr>PowerPoint Presentation</vt:lpstr>
      <vt:lpstr>Incense for God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Zechariah &amp; Elizabeth</dc:title>
  <dc:creator>Janelle Clendenon</dc:creator>
  <cp:lastModifiedBy>Janelle Clendenon</cp:lastModifiedBy>
  <cp:revision>30</cp:revision>
  <dcterms:created xsi:type="dcterms:W3CDTF">2021-11-23T04:04:59Z</dcterms:created>
  <dcterms:modified xsi:type="dcterms:W3CDTF">2024-12-09T04:51:53Z</dcterms:modified>
</cp:coreProperties>
</file>