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302" r:id="rId5"/>
    <p:sldId id="311" r:id="rId6"/>
    <p:sldId id="296" r:id="rId7"/>
    <p:sldId id="257" r:id="rId8"/>
    <p:sldId id="317" r:id="rId9"/>
    <p:sldId id="267" r:id="rId10"/>
    <p:sldId id="258" r:id="rId11"/>
    <p:sldId id="259" r:id="rId12"/>
    <p:sldId id="320" r:id="rId13"/>
    <p:sldId id="260" r:id="rId14"/>
    <p:sldId id="321" r:id="rId15"/>
    <p:sldId id="313" r:id="rId16"/>
    <p:sldId id="261" r:id="rId17"/>
    <p:sldId id="297" r:id="rId18"/>
    <p:sldId id="262" r:id="rId19"/>
    <p:sldId id="322" r:id="rId20"/>
    <p:sldId id="319" r:id="rId21"/>
    <p:sldId id="314" r:id="rId22"/>
    <p:sldId id="263" r:id="rId23"/>
    <p:sldId id="264" r:id="rId24"/>
    <p:sldId id="265" r:id="rId25"/>
    <p:sldId id="266" r:id="rId26"/>
    <p:sldId id="312" r:id="rId27"/>
    <p:sldId id="305" r:id="rId28"/>
    <p:sldId id="304" r:id="rId29"/>
    <p:sldId id="303" r:id="rId30"/>
    <p:sldId id="323" r:id="rId31"/>
    <p:sldId id="300" r:id="rId32"/>
    <p:sldId id="315" r:id="rId33"/>
    <p:sldId id="307" r:id="rId34"/>
    <p:sldId id="306" r:id="rId35"/>
    <p:sldId id="298" r:id="rId36"/>
    <p:sldId id="299" r:id="rId37"/>
    <p:sldId id="308" r:id="rId38"/>
    <p:sldId id="310" r:id="rId39"/>
    <p:sldId id="316" r:id="rId40"/>
    <p:sldId id="32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A03205-7C77-4DB0-A7C7-CC4D2FBEDCFB}" v="131" dt="2024-12-09T03:24:19.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1" autoAdjust="0"/>
    <p:restoredTop sz="94660"/>
  </p:normalViewPr>
  <p:slideViewPr>
    <p:cSldViewPr snapToGrid="0">
      <p:cViewPr varScale="1">
        <p:scale>
          <a:sx n="60" d="100"/>
          <a:sy n="60" d="100"/>
        </p:scale>
        <p:origin x="78"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3527-9127-4220-8470-6B1E018BB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16A109-5811-4654-883F-470908632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E575D6-B239-421F-A16C-7AA4E1FA0878}"/>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C73BE7B7-08C6-4E82-A9DD-681C422F9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A223-EA6E-43E5-9920-412D12E677F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879510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95FC3-D922-4D8D-B41B-C05DFF302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0BAC73-30E1-4868-9FEF-EEA58F1276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12B84-BA85-44E9-A7BF-4E09E155D3D2}"/>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3789F426-A381-4769-B482-A6BC9C9BD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B7888-9C96-4176-842A-07C1F9CC3633}"/>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3881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B24F-73A5-40A0-BFDC-659225FFF7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AFB470-EDDD-4EF2-8D5C-2BE7F4C612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6EED36-0B9F-40E2-9A3F-AE623C9C9495}"/>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EE1CD971-7276-423B-ABCD-7784435D3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8B503-6EE9-4770-A392-CCAECF1CC61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63536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D0B1-FF93-4889-97CE-6D01F7BE6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ECD6ED-3897-4A6C-AA42-AC0B1825B2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CCFF94-6370-45D3-A8E6-BB12857214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DD160A-1AA7-4B46-B890-D66987D49EAA}"/>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6" name="Footer Placeholder 5">
            <a:extLst>
              <a:ext uri="{FF2B5EF4-FFF2-40B4-BE49-F238E27FC236}">
                <a16:creationId xmlns:a16="http://schemas.microsoft.com/office/drawing/2014/main" id="{3939FEEA-CCB0-4A5C-B044-D2B77AFA7F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D1C810-7F20-48F0-8C7F-E3F6468A5B7F}"/>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277687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DF10-E0E6-47A4-9A50-9BB59ADB0D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EFEE5E-B82A-4D0B-A564-9EAA449D56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8D79C0-6FC2-4A42-8D61-EB57C1F1A5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5B5DD3-F9CC-48D1-A023-C8F6498BAA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2267FF-FA73-410B-A1B8-B144BF0670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12A4B2-38E1-4132-82FC-D263AC6DDDEA}"/>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8" name="Footer Placeholder 7">
            <a:extLst>
              <a:ext uri="{FF2B5EF4-FFF2-40B4-BE49-F238E27FC236}">
                <a16:creationId xmlns:a16="http://schemas.microsoft.com/office/drawing/2014/main" id="{CF257B02-1E8A-4D47-BE8C-FE8A5C5D15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1359B4-D51E-47F7-9ED7-84D86CE67E1B}"/>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50314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D68-9AA9-4D9B-9517-3873A049CD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DAFD06-B578-47D9-879E-281B7AA7F2D5}"/>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4" name="Footer Placeholder 3">
            <a:extLst>
              <a:ext uri="{FF2B5EF4-FFF2-40B4-BE49-F238E27FC236}">
                <a16:creationId xmlns:a16="http://schemas.microsoft.com/office/drawing/2014/main" id="{155F9851-A251-4BD3-BB78-D59D72AC65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3E5F5C-7FDC-4F42-AA18-E946840CEDAA}"/>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364951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A74C79-D901-49A0-9DCC-5A07C79CE1B6}"/>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3" name="Footer Placeholder 2">
            <a:extLst>
              <a:ext uri="{FF2B5EF4-FFF2-40B4-BE49-F238E27FC236}">
                <a16:creationId xmlns:a16="http://schemas.microsoft.com/office/drawing/2014/main" id="{AF7EF164-EFF3-4410-9025-B22055F902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A18DFA-92F7-46F8-A44F-AB9EFEB5427C}"/>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497146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E233-024C-463F-A111-78B16C2A9F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B70D4F-921D-40D6-87F1-C7DFE44557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C36CC3-766B-4F9D-914D-82900F89B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BEF84A-2A10-4BFD-9983-C70901C5C571}"/>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6" name="Footer Placeholder 5">
            <a:extLst>
              <a:ext uri="{FF2B5EF4-FFF2-40B4-BE49-F238E27FC236}">
                <a16:creationId xmlns:a16="http://schemas.microsoft.com/office/drawing/2014/main" id="{12D767D8-8744-4C11-9538-F3FA345C7F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63475-E5FC-4DBC-88EF-0D8F8824AF1A}"/>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258850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6796-BD2B-4643-81D0-446012B1A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EBB684-364B-47E3-9114-F3EF2C9FF2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B8A607-2B1C-43FF-8E5A-0C3EF192E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C736E9-1D71-47C7-B337-C6FB10BEAAE8}"/>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6" name="Footer Placeholder 5">
            <a:extLst>
              <a:ext uri="{FF2B5EF4-FFF2-40B4-BE49-F238E27FC236}">
                <a16:creationId xmlns:a16="http://schemas.microsoft.com/office/drawing/2014/main" id="{4292DBB4-5C09-4C54-AA88-7C387E0D64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F3AAA3-5509-4910-82C6-B8B46B955E4C}"/>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48252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9D96-9BC4-4B8B-9EB8-552A4DA883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6BA704-32FE-4695-9711-2A1201ACF4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0F026-6ABA-4192-ACDE-A0E6D4FA7C0D}"/>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7CAE7815-A6CE-4816-A7D8-EA95B18BE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EF63A-C94E-47D0-9112-18C537FE2F9D}"/>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197516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FB1F8B-FC5E-406F-81D8-462C085BF0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969ECA-FBF1-4CDA-B74B-2698ACB8AD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C978D2-DB8F-47F5-8F28-30970F6AE7C5}"/>
              </a:ext>
            </a:extLst>
          </p:cNvPr>
          <p:cNvSpPr>
            <a:spLocks noGrp="1"/>
          </p:cNvSpPr>
          <p:nvPr>
            <p:ph type="dt" sz="half" idx="10"/>
          </p:nvPr>
        </p:nvSpPr>
        <p:spPr/>
        <p:txBody>
          <a:body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84489E4D-9809-44FA-A248-3224EA972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0CED3-2F25-44BD-9F90-3071EA4F2AAD}"/>
              </a:ext>
            </a:extLst>
          </p:cNvPr>
          <p:cNvSpPr>
            <a:spLocks noGrp="1"/>
          </p:cNvSpPr>
          <p:nvPr>
            <p:ph type="sldNum" sz="quarter" idx="12"/>
          </p:nvPr>
        </p:nvSpPr>
        <p:spPr/>
        <p:txBody>
          <a:bodyPr/>
          <a:lstStyle/>
          <a:p>
            <a:fld id="{571982EF-C19A-48DC-A159-8ED707136F58}" type="slidenum">
              <a:rPr lang="en-US" smtClean="0"/>
              <a:t>‹#›</a:t>
            </a:fld>
            <a:endParaRPr lang="en-US"/>
          </a:p>
        </p:txBody>
      </p:sp>
    </p:spTree>
    <p:extLst>
      <p:ext uri="{BB962C8B-B14F-4D97-AF65-F5344CB8AC3E}">
        <p14:creationId xmlns:p14="http://schemas.microsoft.com/office/powerpoint/2010/main" val="941845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6565-0AB4-4B6E-897D-2298974264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421860-BEF3-4733-A6F9-1BF9405E5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E52F6-E14C-4E8E-908E-D58F2E83D7C0}"/>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F42218C9-44CE-403C-A5E3-CE1B28404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B3FBA-4D45-477C-8C61-50CDE2C2AC20}"/>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690994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7F5C-8EAB-4C32-B998-27820F03E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3570C3-165E-4C7B-B1BC-C4FFF7871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19EC5-813A-4A70-9E60-1CE1D9CACD5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8E0C9DC4-EDDD-46F7-AB91-038ABF241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83D27F-6ECA-4BFC-8669-F6092436997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172351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9E12-327E-461B-9250-8404402A12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0D1F5-7E48-46D8-AD6B-1599E8AE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96F3C1-55A2-4A31-9E57-58EF32709577}"/>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E7BC9281-0547-4EA2-B28C-3763AFC4F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11E1B-382F-4F29-A63F-C5179976766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073440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1B082-61F1-4263-9B60-69B1D1BD5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35B7E1-3939-4AF4-8A85-3DE76124C4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5C4CAE-DCBC-4C8E-BA15-B7EFBF5ED8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FF7303-DDC7-413F-9963-B8614E79FD9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BEA34DC1-6C38-409B-83EC-7BC90B3CC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813A4-4E2E-46D1-8E12-4108C0063DBA}"/>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985881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DA67-EB85-4EBC-AB76-C8C152715F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4923F7-197D-41AC-83F1-C46829351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B60E91-FA3A-460D-940F-249C9DFC12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73BB3-0978-4A1E-B8EB-BA87FD8BD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5E4755-5179-4FFA-B34A-DF0AE14A32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DF627-48A9-48B5-9A00-F23F70C20EB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8" name="Footer Placeholder 7">
            <a:extLst>
              <a:ext uri="{FF2B5EF4-FFF2-40B4-BE49-F238E27FC236}">
                <a16:creationId xmlns:a16="http://schemas.microsoft.com/office/drawing/2014/main" id="{F9772822-ED80-45FD-80C0-554D7DD16C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EC4CEC-DE9F-4EA4-9A9F-6E8631A3A7ED}"/>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144657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2501-6E25-4FA2-A48C-62A10980B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1A6D6A-5AB7-43F9-9FA4-1E3306D81D11}"/>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4" name="Footer Placeholder 3">
            <a:extLst>
              <a:ext uri="{FF2B5EF4-FFF2-40B4-BE49-F238E27FC236}">
                <a16:creationId xmlns:a16="http://schemas.microsoft.com/office/drawing/2014/main" id="{67D435BA-B6F2-4ED1-B1C3-FE966C2D59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D68C6A-93DA-4724-9E1B-60B8970E4352}"/>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538270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9C93-836F-49E8-97FA-1F14EEDCA70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3" name="Footer Placeholder 2">
            <a:extLst>
              <a:ext uri="{FF2B5EF4-FFF2-40B4-BE49-F238E27FC236}">
                <a16:creationId xmlns:a16="http://schemas.microsoft.com/office/drawing/2014/main" id="{65008503-CF11-48E7-9EAE-663BD24E89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B2A9CA-20F6-41BE-BDE5-E1FD81319FF1}"/>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5597274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BA15-7572-4AA2-A34A-322C49C88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098059-6E5C-4C78-8D73-93B486191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577D3C-37B1-4185-9060-ED22E72822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C98E94-CB99-4A55-8D7D-9860E61AEC63}"/>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7E228313-244C-4C18-AF92-DD4EDC7D2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BF6AB-017C-4AB2-A612-AF483F3993CF}"/>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300555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7101-11E9-48EB-AAFC-3D499ED350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748F40-A6FE-4570-ADAF-94D5E57001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DB0F4-6F82-4DD2-90B5-11091B5C3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0C2346-4802-410C-8B94-C51A6201E698}"/>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F3BDB5CF-CF37-40D9-A41D-85502630D5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7401CF-647A-4D1C-972A-03D4EE009B4C}"/>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563401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4566-FFB9-4AF3-A3CA-B238ADC4E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3B3226-8045-4DE3-B0C5-FBAEAAC076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FF172-8B91-43C7-BCF4-1EF21A81F52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1B403E69-24B4-4B36-80FB-8DBCA7D96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CC4CB-E723-46D5-8A59-41DE5544E5F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556779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A048FF-29BF-449A-ADC9-32FEE63338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50CC07-604C-45C2-BB80-E4D24B3B47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04CDF-C464-4EBF-B731-513F80FBC75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0F6860BA-3A29-42CF-A1AE-F1C9EF108F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83F0-C872-4F63-915E-8CAA640A0D37}"/>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913658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A1AF-893F-4C3F-BE6F-7356ADA61C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34624E-01F2-4EEA-AE9C-19CC1A8F6E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9551C1-3533-4576-BE7F-EFCD53454CD5}"/>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93655797-355D-4E43-88BF-1A66D7104F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09E0F-3304-46B2-8DEB-31AFC3B8770D}"/>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1423440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B8FC-7B89-4EE1-9633-0DA88793EF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821FDB-DE99-4E55-B838-E524D0067E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B439B-76C6-407D-8C57-93EA6EE6402B}"/>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90D8D704-2BF5-4D59-9929-B3C54F8F0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ADF2C-0C3A-4697-89E4-EA74770C19E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8755450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37E2-1F47-4D8F-9D73-6DC4D4EDC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620B8A-55EE-43AF-9F45-70B7F9E799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2B8A05-D6FB-4111-9198-1CE46E671330}"/>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F1954229-D0B9-455C-9AC3-ACD1CCB0F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5DC34-17E9-4855-8915-4C69520F5FC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41866956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8A7B7-85D6-4FD2-8177-17B7827CAF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1A840-7893-4C36-96BB-E733382F1F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12B535-22FF-4DE1-92EB-30F8DAD29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9CA1DC-1455-4B7F-AEF8-4DDBDAC5A44B}"/>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E8C8056B-B169-4D3E-A972-EE690955D0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FAF68D-CF9D-4163-B725-E8E7147BB3B4}"/>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1168327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5021-42EA-4BB8-86F1-BE9702AD5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1682C2-C17F-4558-8F05-8513F21B6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09EFA5-BD27-4FB3-A517-EEC742A2F1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C39ECE-1AB1-41BB-9756-1921067EFB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060E00-2D5D-4C5C-B8D5-DF87A0FCF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E47FB1-54AB-4E89-B925-70DF8D1DBBFC}"/>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8" name="Footer Placeholder 7">
            <a:extLst>
              <a:ext uri="{FF2B5EF4-FFF2-40B4-BE49-F238E27FC236}">
                <a16:creationId xmlns:a16="http://schemas.microsoft.com/office/drawing/2014/main" id="{575F2481-571B-428A-B080-275ABCDFEC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C03BB5-75D7-46CC-9B48-F8D17526BF2F}"/>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3014510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C376-2EEC-45E0-A7EA-EB1292B777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2D8B84-4DDB-4786-8D36-3E0F0913CA14}"/>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4" name="Footer Placeholder 3">
            <a:extLst>
              <a:ext uri="{FF2B5EF4-FFF2-40B4-BE49-F238E27FC236}">
                <a16:creationId xmlns:a16="http://schemas.microsoft.com/office/drawing/2014/main" id="{703A930C-0A69-452E-810F-4F718C881D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E7720-9598-472C-9987-7B77178D1C3A}"/>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3165395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7A388-230F-42CA-87D4-05D26C67FA39}"/>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3" name="Footer Placeholder 2">
            <a:extLst>
              <a:ext uri="{FF2B5EF4-FFF2-40B4-BE49-F238E27FC236}">
                <a16:creationId xmlns:a16="http://schemas.microsoft.com/office/drawing/2014/main" id="{28926E19-AFB0-4F0D-9252-4A657CCBD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D65475-A4ED-411C-8AB1-29BA4A8827A0}"/>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539058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79AF-9C7C-41C1-B0BE-5C0964682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E0CDEF-F688-4614-9B37-B3C21ACB46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B7B800-4DA6-4493-B65F-663454812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23EC0-88AB-4487-9014-A5BF11C0F40A}"/>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FF955751-5CBE-4C3A-ADA0-C5EAD30C5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6C39F9-7DE6-4720-BA78-397DD971076B}"/>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435721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904E-8B5C-4A52-8B71-538095E0B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6DEBEA-978A-4457-9DED-4061AD6260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18F427-8808-421F-89AE-20C9FB5C9C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B58736-D77B-422B-A03A-182D3F0F7FA1}"/>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6" name="Footer Placeholder 5">
            <a:extLst>
              <a:ext uri="{FF2B5EF4-FFF2-40B4-BE49-F238E27FC236}">
                <a16:creationId xmlns:a16="http://schemas.microsoft.com/office/drawing/2014/main" id="{B4CD4571-F832-4C9A-9722-1F39E83F48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F1B56-401B-40E6-A9B8-BF45C33887B6}"/>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1174629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F174-9711-4C66-B110-76C685DC43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114D35-B695-45DC-B07F-DA15BFA7D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584FA-1884-4DD5-AB21-310F7A9AB8F0}"/>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7375E451-09EE-42B8-91E5-B8E311061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983C5-6650-481E-A43A-569F1D50D268}"/>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2121396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07E28D-35BA-41F7-B80C-D8C8B3BBDE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EE64D1-A926-4DBD-BA35-114EE3C1B4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EF6E97-AE04-4CD7-95B4-E608A8651D92}"/>
              </a:ext>
            </a:extLst>
          </p:cNvPr>
          <p:cNvSpPr>
            <a:spLocks noGrp="1"/>
          </p:cNvSpPr>
          <p:nvPr>
            <p:ph type="dt" sz="half" idx="10"/>
          </p:nvPr>
        </p:nvSpPr>
        <p:spPr/>
        <p:txBody>
          <a:body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89F6B39D-D1E1-4567-9E05-5EF3BB6BA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1AF08-1C4E-4615-83CF-6091EA2DC883}"/>
              </a:ext>
            </a:extLst>
          </p:cNvPr>
          <p:cNvSpPr>
            <a:spLocks noGrp="1"/>
          </p:cNvSpPr>
          <p:nvPr>
            <p:ph type="sldNum" sz="quarter" idx="12"/>
          </p:nvPr>
        </p:nvSpPr>
        <p:spPr/>
        <p:txBody>
          <a:bodyPr/>
          <a:lstStyle/>
          <a:p>
            <a:fld id="{D8A7A936-2907-4D25-8DC4-E4D3662492CF}" type="slidenum">
              <a:rPr lang="en-US" smtClean="0"/>
              <a:t>‹#›</a:t>
            </a:fld>
            <a:endParaRPr lang="en-US"/>
          </a:p>
        </p:txBody>
      </p:sp>
    </p:spTree>
    <p:extLst>
      <p:ext uri="{BB962C8B-B14F-4D97-AF65-F5344CB8AC3E}">
        <p14:creationId xmlns:p14="http://schemas.microsoft.com/office/powerpoint/2010/main" val="893075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8CFD62-1DCA-46D4-B8AC-334E5D3CA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A604DD-782C-4F07-86C9-8818143FD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95FB81-CA15-4507-9CAB-A910CB39F6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A6A712-E956-4A16-9CE2-A86CF30C4E8A}" type="datetimeFigureOut">
              <a:rPr lang="en-US" smtClean="0"/>
              <a:t>12/8/2024</a:t>
            </a:fld>
            <a:endParaRPr lang="en-US"/>
          </a:p>
        </p:txBody>
      </p:sp>
      <p:sp>
        <p:nvSpPr>
          <p:cNvPr id="5" name="Footer Placeholder 4">
            <a:extLst>
              <a:ext uri="{FF2B5EF4-FFF2-40B4-BE49-F238E27FC236}">
                <a16:creationId xmlns:a16="http://schemas.microsoft.com/office/drawing/2014/main" id="{486D3AD8-C288-4FC6-99C9-187E94EC11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037A08-7E5E-477E-B02E-5E1567AE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982EF-C19A-48DC-A159-8ED707136F58}" type="slidenum">
              <a:rPr lang="en-US" smtClean="0"/>
              <a:t>‹#›</a:t>
            </a:fld>
            <a:endParaRPr lang="en-US"/>
          </a:p>
        </p:txBody>
      </p:sp>
    </p:spTree>
    <p:extLst>
      <p:ext uri="{BB962C8B-B14F-4D97-AF65-F5344CB8AC3E}">
        <p14:creationId xmlns:p14="http://schemas.microsoft.com/office/powerpoint/2010/main" val="3545945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F5B5A-7525-4711-9BA8-6B62712CE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60212D-5FA7-4475-A5B3-11B57BDE0D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31CF6-38B1-47CC-8278-9092ABC912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852FDA11-AE62-4917-811A-83559598F7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3287B9-CB62-477B-B290-9764E51D8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E7F11-BB42-4745-8063-42F5222425FE}" type="slidenum">
              <a:rPr lang="en-US" smtClean="0"/>
              <a:t>‹#›</a:t>
            </a:fld>
            <a:endParaRPr lang="en-US"/>
          </a:p>
        </p:txBody>
      </p:sp>
    </p:spTree>
    <p:extLst>
      <p:ext uri="{BB962C8B-B14F-4D97-AF65-F5344CB8AC3E}">
        <p14:creationId xmlns:p14="http://schemas.microsoft.com/office/powerpoint/2010/main" val="4033955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674F1E-0EC3-498A-B398-8526955190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F604B3-FCFB-47B8-AD40-86EFF2EA0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DC2056-7A3D-45C6-8D6F-A83994AE4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E6D3F-5466-4126-80C0-7C3C150FAE47}" type="datetimeFigureOut">
              <a:rPr lang="en-US" smtClean="0"/>
              <a:t>12/8/2024</a:t>
            </a:fld>
            <a:endParaRPr lang="en-US"/>
          </a:p>
        </p:txBody>
      </p:sp>
      <p:sp>
        <p:nvSpPr>
          <p:cNvPr id="5" name="Footer Placeholder 4">
            <a:extLst>
              <a:ext uri="{FF2B5EF4-FFF2-40B4-BE49-F238E27FC236}">
                <a16:creationId xmlns:a16="http://schemas.microsoft.com/office/drawing/2014/main" id="{E0820F11-B7E6-4755-900A-1ACBDC7A23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8D3DC9-A10F-4119-BE9A-F91647D97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A7A936-2907-4D25-8DC4-E4D3662492CF}" type="slidenum">
              <a:rPr lang="en-US" smtClean="0"/>
              <a:t>‹#›</a:t>
            </a:fld>
            <a:endParaRPr lang="en-US"/>
          </a:p>
        </p:txBody>
      </p:sp>
    </p:spTree>
    <p:extLst>
      <p:ext uri="{BB962C8B-B14F-4D97-AF65-F5344CB8AC3E}">
        <p14:creationId xmlns:p14="http://schemas.microsoft.com/office/powerpoint/2010/main" val="511045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image" Target="../media/image8.jpg"/><Relationship Id="rId11" Type="http://schemas.openxmlformats.org/officeDocument/2006/relationships/image" Target="../media/image13.jpg"/><Relationship Id="rId5" Type="http://schemas.openxmlformats.org/officeDocument/2006/relationships/image" Target="../media/image7.gif"/><Relationship Id="rId10" Type="http://schemas.openxmlformats.org/officeDocument/2006/relationships/image" Target="../media/image12.jpg"/><Relationship Id="rId4" Type="http://schemas.openxmlformats.org/officeDocument/2006/relationships/image" Target="../media/image6.png"/><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R8njRidwOhM?feature=oembed" TargetMode="Externa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25.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26.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dtSRaU9uUIg?feature=oembed" TargetMode="Externa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y4B1I3QK7-4?feature=oembed" TargetMode="Externa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png"/><Relationship Id="rId1" Type="http://schemas.openxmlformats.org/officeDocument/2006/relationships/slideLayout" Target="../slideLayouts/slideLayout8.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hyperlink" Target="https://www.biblegateway.com/passage/?search=Isa.7.14&amp;version=NIRV"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47.jp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uhJuVHpB8us?feature=oembed" TargetMode="External"/><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 Id="rId5" Type="http://schemas.openxmlformats.org/officeDocument/2006/relationships/image" Target="../media/image52.jp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2.jpg"/><Relationship Id="rId3" Type="http://schemas.openxmlformats.org/officeDocument/2006/relationships/slideLayout" Target="../slideLayouts/slideLayout6.xml"/><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5" Type="http://schemas.openxmlformats.org/officeDocument/2006/relationships/image" Target="../media/image54.png"/><Relationship Id="rId10" Type="http://schemas.openxmlformats.org/officeDocument/2006/relationships/image" Target="../media/image9.jpg"/><Relationship Id="rId4" Type="http://schemas.openxmlformats.org/officeDocument/2006/relationships/image" Target="../media/image53.png"/><Relationship Id="rId9" Type="http://schemas.openxmlformats.org/officeDocument/2006/relationships/image" Target="../media/image8.jpg"/><Relationship Id="rId14" Type="http://schemas.openxmlformats.org/officeDocument/2006/relationships/image" Target="../media/image13.jpg"/></Relationships>
</file>

<file path=ppt/slides/_rels/slide28.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hyperlink" Target="https://discover.hubpages.com/art/how-to-make-christmas-angel-crafts" TargetMode="External"/><Relationship Id="rId7" Type="http://schemas.openxmlformats.org/officeDocument/2006/relationships/hyperlink" Target="https://www.madebyteachers.com/products/angel-coloring-pages-for-kids-angels-coloring-book/" TargetMode="External"/><Relationship Id="rId2" Type="http://schemas.openxmlformats.org/officeDocument/2006/relationships/image" Target="../media/image55.png"/><Relationship Id="rId1" Type="http://schemas.openxmlformats.org/officeDocument/2006/relationships/slideLayout" Target="../slideLayouts/slideLayout1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hyperlink" Target="https://www.firefliesandmudpies.com/christmas-angel-ornamen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nSq_T3lVOOk?feature=oembed" TargetMode="External"/><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6.xml"/><Relationship Id="rId1" Type="http://schemas.openxmlformats.org/officeDocument/2006/relationships/video" Target="https://www.youtube.com/embed/aIb8szs0mzA?feature=oembed" TargetMode="Externa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9BrAAB8dTfE?feature=oembed" TargetMode="External"/><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NVCcYugGRsg?feature=oembed" TargetMode="External"/><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Rjinc8ctg5c?feature=oembed" TargetMode="External"/><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dtBK6m21Ml8?feature=oembed" TargetMode="External"/><Relationship Id="rId4" Type="http://schemas.openxmlformats.org/officeDocument/2006/relationships/image" Target="../media/image65.jpe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3JjSUZ5-_Xs?feature=oembed" TargetMode="External"/><Relationship Id="rId4" Type="http://schemas.openxmlformats.org/officeDocument/2006/relationships/image" Target="../media/image66.jpe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https://www.youtube.com/embed/5eNQr6SL90M?feature=oembed" TargetMode="External"/><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6.xml"/><Relationship Id="rId1" Type="http://schemas.openxmlformats.org/officeDocument/2006/relationships/video" Target="https://www.youtube.com/embed/vOUfFWaDJnE?feature=oembed" TargetMode="External"/><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69.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118A-8F75-4C98-ABDE-F1E37013E4CA}"/>
              </a:ext>
            </a:extLst>
          </p:cNvPr>
          <p:cNvSpPr>
            <a:spLocks noGrp="1"/>
          </p:cNvSpPr>
          <p:nvPr>
            <p:ph type="ctrTitle"/>
          </p:nvPr>
        </p:nvSpPr>
        <p:spPr>
          <a:xfrm>
            <a:off x="6306203" y="1967186"/>
            <a:ext cx="5591503" cy="238760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Gabriel visits </a:t>
            </a:r>
            <a:br>
              <a:rPr lang="en-US" dirty="0"/>
            </a:br>
            <a:r>
              <a:rPr lang="en-US" dirty="0"/>
              <a:t>Mary</a:t>
            </a:r>
            <a:br>
              <a:rPr lang="en-US" dirty="0"/>
            </a:br>
            <a:r>
              <a:rPr lang="en-US" dirty="0"/>
              <a:t>and Joseph</a:t>
            </a:r>
          </a:p>
        </p:txBody>
      </p:sp>
      <p:sp>
        <p:nvSpPr>
          <p:cNvPr id="3" name="Subtitle 2">
            <a:extLst>
              <a:ext uri="{FF2B5EF4-FFF2-40B4-BE49-F238E27FC236}">
                <a16:creationId xmlns:a16="http://schemas.microsoft.com/office/drawing/2014/main" id="{DCD4DD5A-05E4-48A3-9534-4DCEDDD55E97}"/>
              </a:ext>
            </a:extLst>
          </p:cNvPr>
          <p:cNvSpPr>
            <a:spLocks noGrp="1"/>
          </p:cNvSpPr>
          <p:nvPr>
            <p:ph type="subTitle" idx="1"/>
          </p:nvPr>
        </p:nvSpPr>
        <p:spPr>
          <a:xfrm>
            <a:off x="6306204" y="4572001"/>
            <a:ext cx="5591503" cy="87536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4400" b="1" i="1" dirty="0">
                <a:ln w="22225">
                  <a:solidFill>
                    <a:schemeClr val="accent2"/>
                  </a:solidFill>
                  <a:prstDash val="solid"/>
                </a:ln>
                <a:solidFill>
                  <a:schemeClr val="accent2">
                    <a:lumMod val="40000"/>
                    <a:lumOff val="60000"/>
                  </a:schemeClr>
                </a:solidFill>
                <a:latin typeface="Berlin Sans FB Demi" panose="020E0802020502020306" pitchFamily="34" charset="0"/>
              </a:rPr>
              <a:t>Your Will Be Done</a:t>
            </a:r>
          </a:p>
        </p:txBody>
      </p:sp>
    </p:spTree>
    <p:extLst>
      <p:ext uri="{BB962C8B-B14F-4D97-AF65-F5344CB8AC3E}">
        <p14:creationId xmlns:p14="http://schemas.microsoft.com/office/powerpoint/2010/main" val="3449290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6CAED-8FE2-44CB-A633-E56ED0DFEE88}"/>
              </a:ext>
            </a:extLst>
          </p:cNvPr>
          <p:cNvSpPr>
            <a:spLocks noGrp="1"/>
          </p:cNvSpPr>
          <p:nvPr>
            <p:ph type="title"/>
          </p:nvPr>
        </p:nvSpPr>
        <p:spPr>
          <a:xfrm>
            <a:off x="195072" y="325550"/>
            <a:ext cx="6876288" cy="1270963"/>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r>
              <a:rPr lang="en-US" sz="3200" dirty="0">
                <a:solidFill>
                  <a:srgbClr val="FFFFFF"/>
                </a:solidFill>
              </a:rPr>
              <a:t>Are you willing?</a:t>
            </a:r>
            <a:br>
              <a:rPr lang="en-US" sz="3200" dirty="0">
                <a:solidFill>
                  <a:srgbClr val="FFFFFF"/>
                </a:solidFill>
              </a:rPr>
            </a:br>
            <a:r>
              <a:rPr lang="en-US" sz="3200" dirty="0">
                <a:solidFill>
                  <a:srgbClr val="FFFFFF"/>
                </a:solidFill>
              </a:rPr>
              <a:t>		How are you willing to help?	</a:t>
            </a:r>
          </a:p>
        </p:txBody>
      </p:sp>
      <p:sp>
        <p:nvSpPr>
          <p:cNvPr id="3" name="TextBox 2">
            <a:extLst>
              <a:ext uri="{FF2B5EF4-FFF2-40B4-BE49-F238E27FC236}">
                <a16:creationId xmlns:a16="http://schemas.microsoft.com/office/drawing/2014/main" id="{3193B850-2DE7-423F-9DCA-2D01B9C2309C}"/>
              </a:ext>
            </a:extLst>
          </p:cNvPr>
          <p:cNvSpPr txBox="1"/>
          <p:nvPr/>
        </p:nvSpPr>
        <p:spPr>
          <a:xfrm>
            <a:off x="7266433" y="346300"/>
            <a:ext cx="4620768" cy="1754326"/>
          </a:xfrm>
          <a:prstGeom prst="rect">
            <a:avLst/>
          </a:prstGeom>
          <a:noFill/>
        </p:spPr>
        <p:txBody>
          <a:bodyPr wrap="square" rtlCol="0">
            <a:spAutoFit/>
          </a:bodyPr>
          <a:lstStyle/>
          <a:p>
            <a:r>
              <a:rPr lang="en-US" dirty="0"/>
              <a:t>Choose one.  Give a clue:</a:t>
            </a:r>
          </a:p>
          <a:p>
            <a:pPr marL="285750" indent="-285750">
              <a:buFont typeface="Wingdings" panose="05000000000000000000" pitchFamily="2" charset="2"/>
              <a:buChar char="Ø"/>
            </a:pPr>
            <a:r>
              <a:rPr lang="en-US" dirty="0"/>
              <a:t>Do a charade (pretend you’re doing it}</a:t>
            </a:r>
          </a:p>
          <a:p>
            <a:pPr marL="285750" indent="-285750">
              <a:buFont typeface="Wingdings" panose="05000000000000000000" pitchFamily="2" charset="2"/>
              <a:buChar char="Ø"/>
            </a:pPr>
            <a:r>
              <a:rPr lang="en-US" dirty="0"/>
              <a:t>Draw a picture</a:t>
            </a:r>
          </a:p>
          <a:p>
            <a:pPr marL="285750" indent="-285750">
              <a:buFont typeface="Wingdings" panose="05000000000000000000" pitchFamily="2" charset="2"/>
              <a:buChar char="Ø"/>
            </a:pPr>
            <a:r>
              <a:rPr lang="en-US" dirty="0"/>
              <a:t>Describe it</a:t>
            </a:r>
          </a:p>
          <a:p>
            <a:pPr marL="285750" indent="-285750">
              <a:buFont typeface="Wingdings" panose="05000000000000000000" pitchFamily="2" charset="2"/>
              <a:buChar char="Ø"/>
            </a:pPr>
            <a:endParaRPr lang="en-US" dirty="0"/>
          </a:p>
          <a:p>
            <a:r>
              <a:rPr lang="en-US" dirty="0"/>
              <a:t>		We’ll try to guess it</a:t>
            </a:r>
          </a:p>
        </p:txBody>
      </p:sp>
      <p:pic>
        <p:nvPicPr>
          <p:cNvPr id="6" name="Picture 5">
            <a:extLst>
              <a:ext uri="{FF2B5EF4-FFF2-40B4-BE49-F238E27FC236}">
                <a16:creationId xmlns:a16="http://schemas.microsoft.com/office/drawing/2014/main" id="{0E66C571-6D9C-48C9-AB57-5543F85CA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17" y="1735474"/>
            <a:ext cx="2570309" cy="2081784"/>
          </a:xfrm>
          <a:prstGeom prst="ellipse">
            <a:avLst/>
          </a:prstGeom>
        </p:spPr>
      </p:pic>
      <p:pic>
        <p:nvPicPr>
          <p:cNvPr id="12" name="Picture 11">
            <a:extLst>
              <a:ext uri="{FF2B5EF4-FFF2-40B4-BE49-F238E27FC236}">
                <a16:creationId xmlns:a16="http://schemas.microsoft.com/office/drawing/2014/main" id="{4EF29F22-5448-4627-A99C-F55A7D9B9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708" y="3954475"/>
            <a:ext cx="2086737" cy="2025103"/>
          </a:xfrm>
          <a:prstGeom prst="ellipse">
            <a:avLst/>
          </a:prstGeom>
        </p:spPr>
      </p:pic>
      <p:pic>
        <p:nvPicPr>
          <p:cNvPr id="16" name="Picture 15" descr="A picture containing text, vector graphics&#10;&#10;Description automatically generated">
            <a:extLst>
              <a:ext uri="{FF2B5EF4-FFF2-40B4-BE49-F238E27FC236}">
                <a16:creationId xmlns:a16="http://schemas.microsoft.com/office/drawing/2014/main" id="{4358A838-F93D-48B3-9AD7-A4D7E29696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6408" y="1822342"/>
            <a:ext cx="1931668" cy="1516668"/>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A900CAFA-933A-4B40-83C2-AD524EE9D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0182" y="2189676"/>
            <a:ext cx="1778550" cy="1778550"/>
          </a:xfrm>
          <a:prstGeom prst="ellipse">
            <a:avLst/>
          </a:prstGeom>
        </p:spPr>
      </p:pic>
      <p:pic>
        <p:nvPicPr>
          <p:cNvPr id="20" name="Picture 19">
            <a:extLst>
              <a:ext uri="{FF2B5EF4-FFF2-40B4-BE49-F238E27FC236}">
                <a16:creationId xmlns:a16="http://schemas.microsoft.com/office/drawing/2014/main" id="{CF4967F1-1158-4159-B8E8-50A83F0ADA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595" y="4251230"/>
            <a:ext cx="1902716" cy="1490389"/>
          </a:xfrm>
          <a:prstGeom prst="ellipse">
            <a:avLst/>
          </a:prstGeom>
        </p:spPr>
      </p:pic>
      <p:pic>
        <p:nvPicPr>
          <p:cNvPr id="22" name="Picture 21">
            <a:extLst>
              <a:ext uri="{FF2B5EF4-FFF2-40B4-BE49-F238E27FC236}">
                <a16:creationId xmlns:a16="http://schemas.microsoft.com/office/drawing/2014/main" id="{244E25D4-5451-4F2F-AC8B-693E71D0E1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5276" y="4163412"/>
            <a:ext cx="1908048" cy="1908048"/>
          </a:xfrm>
          <a:prstGeom prst="ellipse">
            <a:avLst/>
          </a:prstGeom>
        </p:spPr>
      </p:pic>
      <p:pic>
        <p:nvPicPr>
          <p:cNvPr id="24" name="Picture 23" descr="A picture containing text&#10;&#10;Description automatically generated">
            <a:extLst>
              <a:ext uri="{FF2B5EF4-FFF2-40B4-BE49-F238E27FC236}">
                <a16:creationId xmlns:a16="http://schemas.microsoft.com/office/drawing/2014/main" id="{FCF84FE3-619F-404F-83CA-F7B89D4164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78732" y="3887057"/>
            <a:ext cx="1904576" cy="1904576"/>
          </a:xfrm>
          <a:prstGeom prst="ellipse">
            <a:avLst/>
          </a:prstGeom>
        </p:spPr>
      </p:pic>
      <p:pic>
        <p:nvPicPr>
          <p:cNvPr id="26" name="Picture 25">
            <a:extLst>
              <a:ext uri="{FF2B5EF4-FFF2-40B4-BE49-F238E27FC236}">
                <a16:creationId xmlns:a16="http://schemas.microsoft.com/office/drawing/2014/main" id="{84D4A83C-707B-4BF9-AC76-F37B1A7F25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76523" y="3783896"/>
            <a:ext cx="3248485" cy="2067218"/>
          </a:xfrm>
          <a:prstGeom prst="ellipse">
            <a:avLst/>
          </a:prstGeom>
        </p:spPr>
      </p:pic>
      <p:pic>
        <p:nvPicPr>
          <p:cNvPr id="14" name="Picture 13" descr="A person pushing a child on a scooter&#10;&#10;Description automatically generated with medium confidence">
            <a:extLst>
              <a:ext uri="{FF2B5EF4-FFF2-40B4-BE49-F238E27FC236}">
                <a16:creationId xmlns:a16="http://schemas.microsoft.com/office/drawing/2014/main" id="{F516283C-7775-40F5-9C7B-3BFA2E60DA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58117" y="1707715"/>
            <a:ext cx="2184153" cy="2511552"/>
          </a:xfrm>
          <a:prstGeom prst="ellipse">
            <a:avLst/>
          </a:prstGeom>
        </p:spPr>
      </p:pic>
      <p:pic>
        <p:nvPicPr>
          <p:cNvPr id="9" name="Picture 8" descr="Engineering drawing&#10;&#10;Description automatically generated">
            <a:extLst>
              <a:ext uri="{FF2B5EF4-FFF2-40B4-BE49-F238E27FC236}">
                <a16:creationId xmlns:a16="http://schemas.microsoft.com/office/drawing/2014/main" id="{EB40ACCA-C105-4B4D-9A06-1D5B55CECA2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64507" y="1735474"/>
            <a:ext cx="2536260" cy="1908048"/>
          </a:xfrm>
          <a:prstGeom prst="ellipse">
            <a:avLst/>
          </a:prstGeom>
        </p:spPr>
      </p:pic>
    </p:spTree>
    <p:extLst>
      <p:ext uri="{BB962C8B-B14F-4D97-AF65-F5344CB8AC3E}">
        <p14:creationId xmlns:p14="http://schemas.microsoft.com/office/powerpoint/2010/main" val="376560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1" name="Picture 10" descr="A open book with a cross&#10;&#10;Description automatically generated">
            <a:extLst>
              <a:ext uri="{FF2B5EF4-FFF2-40B4-BE49-F238E27FC236}">
                <a16:creationId xmlns:a16="http://schemas.microsoft.com/office/drawing/2014/main" id="{7006493E-B4B8-A5A3-D7F7-A938398AB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30592">
            <a:off x="3842779" y="616547"/>
            <a:ext cx="7942792" cy="5589373"/>
          </a:xfrm>
          <a:prstGeom prst="rect">
            <a:avLst/>
          </a:prstGeom>
        </p:spPr>
      </p:pic>
      <p:sp>
        <p:nvSpPr>
          <p:cNvPr id="4" name="Oval 3">
            <a:extLst>
              <a:ext uri="{FF2B5EF4-FFF2-40B4-BE49-F238E27FC236}">
                <a16:creationId xmlns:a16="http://schemas.microsoft.com/office/drawing/2014/main" id="{156E8250-BE5C-55F1-5C48-49924DBFD51A}"/>
              </a:ext>
            </a:extLst>
          </p:cNvPr>
          <p:cNvSpPr/>
          <p:nvPr/>
        </p:nvSpPr>
        <p:spPr>
          <a:xfrm>
            <a:off x="565687" y="297713"/>
            <a:ext cx="2730405" cy="1238762"/>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descr="A picture containing text, clipart&#10;&#10;Description automatically generated">
            <a:extLst>
              <a:ext uri="{FF2B5EF4-FFF2-40B4-BE49-F238E27FC236}">
                <a16:creationId xmlns:a16="http://schemas.microsoft.com/office/drawing/2014/main" id="{3B4F08F8-C1CC-4107-BDB4-D823D47C4D73}"/>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0" y="0"/>
            <a:ext cx="3794092" cy="2870769"/>
          </a:xfrm>
          <a:prstGeom prst="rect">
            <a:avLst/>
          </a:prstGeom>
        </p:spPr>
      </p:pic>
      <p:sp>
        <p:nvSpPr>
          <p:cNvPr id="6" name="Rectangle 5">
            <a:extLst>
              <a:ext uri="{FF2B5EF4-FFF2-40B4-BE49-F238E27FC236}">
                <a16:creationId xmlns:a16="http://schemas.microsoft.com/office/drawing/2014/main" id="{B3234F29-A708-4F8F-B995-F62D6129A6B1}"/>
              </a:ext>
            </a:extLst>
          </p:cNvPr>
          <p:cNvSpPr/>
          <p:nvPr/>
        </p:nvSpPr>
        <p:spPr>
          <a:xfrm rot="21031681">
            <a:off x="4787040" y="1172975"/>
            <a:ext cx="2730957" cy="413818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aseline="30000" dirty="0"/>
              <a:t>Luke 1:38 </a:t>
            </a:r>
          </a:p>
          <a:p>
            <a:pPr algn="ctr"/>
            <a:r>
              <a:rPr lang="en-US" sz="2800" dirty="0"/>
              <a:t>“I serve the Lord,”</a:t>
            </a:r>
          </a:p>
          <a:p>
            <a:pPr algn="ctr"/>
            <a:endParaRPr lang="en-US" sz="2800" dirty="0"/>
          </a:p>
          <a:p>
            <a:pPr algn="ctr"/>
            <a:r>
              <a:rPr lang="en-US" sz="2800" dirty="0"/>
              <a:t> Mary answered.</a:t>
            </a:r>
          </a:p>
          <a:p>
            <a:pPr algn="ctr"/>
            <a:r>
              <a:rPr lang="en-US" sz="2800" dirty="0"/>
              <a:t> </a:t>
            </a:r>
          </a:p>
          <a:p>
            <a:pPr algn="ctr"/>
            <a:r>
              <a:rPr lang="en-US" sz="2800" dirty="0"/>
              <a:t>“May it happen to me just as you said it would.” </a:t>
            </a:r>
          </a:p>
        </p:txBody>
      </p:sp>
      <p:pic>
        <p:nvPicPr>
          <p:cNvPr id="8" name="Picture 7" descr="A picture containing diagram&#10;&#10;Description automatically generated">
            <a:extLst>
              <a:ext uri="{FF2B5EF4-FFF2-40B4-BE49-F238E27FC236}">
                <a16:creationId xmlns:a16="http://schemas.microsoft.com/office/drawing/2014/main" id="{F88B8D2F-4226-4647-9CBD-85D19CC68C9A}"/>
              </a:ext>
            </a:extLst>
          </p:cNvPr>
          <p:cNvPicPr>
            <a:picLocks noChangeAspect="1"/>
          </p:cNvPicPr>
          <p:nvPr/>
        </p:nvPicPr>
        <p:blipFill rotWithShape="1">
          <a:blip r:embed="rId5">
            <a:extLst>
              <a:ext uri="{28A0092B-C50C-407E-A947-70E740481C1C}">
                <a14:useLocalDpi xmlns:a14="http://schemas.microsoft.com/office/drawing/2010/main" val="0"/>
              </a:ext>
            </a:extLst>
          </a:blip>
          <a:srcRect l="10551" r="13724"/>
          <a:stretch/>
        </p:blipFill>
        <p:spPr>
          <a:xfrm rot="21031681">
            <a:off x="7840449" y="1759333"/>
            <a:ext cx="2906828" cy="2394600"/>
          </a:xfrm>
          <a:prstGeom prst="rect">
            <a:avLst/>
          </a:prstGeom>
        </p:spPr>
      </p:pic>
    </p:spTree>
    <p:extLst>
      <p:ext uri="{BB962C8B-B14F-4D97-AF65-F5344CB8AC3E}">
        <p14:creationId xmlns:p14="http://schemas.microsoft.com/office/powerpoint/2010/main" val="47811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a:t>
            </a:r>
            <a:br>
              <a:rPr lang="en-US" dirty="0"/>
            </a:br>
            <a:r>
              <a:rPr lang="en-US" dirty="0"/>
              <a:t>The Books of the Bible</a:t>
            </a:r>
          </a:p>
        </p:txBody>
      </p:sp>
      <p:pic>
        <p:nvPicPr>
          <p:cNvPr id="10" name="Online Media 9" title="Books of the New Testament Song (With Divisions)">
            <a:hlinkClick r:id="" action="ppaction://media"/>
            <a:extLst>
              <a:ext uri="{FF2B5EF4-FFF2-40B4-BE49-F238E27FC236}">
                <a16:creationId xmlns:a16="http://schemas.microsoft.com/office/drawing/2014/main" id="{28D0A59C-1F1B-451A-87AF-FEC9C5F3A0AB}"/>
              </a:ext>
            </a:extLst>
          </p:cNvPr>
          <p:cNvPicPr>
            <a:picLocks noRot="1" noChangeAspect="1"/>
          </p:cNvPicPr>
          <p:nvPr>
            <a:videoFile r:link="rId1"/>
          </p:nvPr>
        </p:nvPicPr>
        <p:blipFill>
          <a:blip r:embed="rId4"/>
          <a:stretch>
            <a:fillRect/>
          </a:stretch>
        </p:blipFill>
        <p:spPr>
          <a:xfrm>
            <a:off x="1732547" y="407066"/>
            <a:ext cx="9932895" cy="5612086"/>
          </a:xfrm>
          <a:prstGeom prst="rect">
            <a:avLst/>
          </a:prstGeom>
        </p:spPr>
      </p:pic>
    </p:spTree>
    <p:extLst>
      <p:ext uri="{BB962C8B-B14F-4D97-AF65-F5344CB8AC3E}">
        <p14:creationId xmlns:p14="http://schemas.microsoft.com/office/powerpoint/2010/main" val="266087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329184"/>
            <a:ext cx="4883095" cy="88476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Luke continued </a:t>
            </a:r>
            <a:br>
              <a:rPr lang="en-US" dirty="0"/>
            </a:br>
            <a:r>
              <a:rPr lang="en-US" dirty="0"/>
              <a:t>with the story of Jesus.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1" dirty="0">
                <a:solidFill>
                  <a:schemeClr val="tx1"/>
                </a:solidFill>
              </a:rPr>
              <a:t>Last week we read how the angel Gabriel came to Zechariah and announced that he and Elizabeth would have a son!  They were to name him “John.”  He would help people get ready for Jesus.</a:t>
            </a:r>
          </a:p>
          <a:p>
            <a:endParaRPr lang="en-US" sz="2000" b="1" dirty="0">
              <a:solidFill>
                <a:schemeClr val="tx1"/>
              </a:solidFill>
            </a:endParaRPr>
          </a:p>
          <a:p>
            <a:endParaRPr lang="en-US" sz="2000" b="1" dirty="0">
              <a:solidFill>
                <a:schemeClr val="tx1"/>
              </a:solidFill>
            </a:endParaRPr>
          </a:p>
          <a:p>
            <a:r>
              <a:rPr lang="en-US" sz="2000" b="1" dirty="0">
                <a:solidFill>
                  <a:schemeClr val="tx1"/>
                </a:solidFill>
              </a:rPr>
              <a:t>Now the angel Gabriel has a couple other people to visit.</a:t>
            </a:r>
          </a:p>
          <a:p>
            <a:endParaRPr lang="en-US" dirty="0">
              <a:effectLst>
                <a:outerShdw blurRad="38100" dist="38100" dir="2700000" algn="tl">
                  <a:srgbClr val="000000">
                    <a:alpha val="43137"/>
                  </a:srgbClr>
                </a:outerShdw>
              </a:effectLst>
            </a:endParaRPr>
          </a:p>
        </p:txBody>
      </p:sp>
      <p:pic>
        <p:nvPicPr>
          <p:cNvPr id="7" name="Picture 6" descr="A picture containing indoor&#10;&#10;Description automatically generated">
            <a:extLst>
              <a:ext uri="{FF2B5EF4-FFF2-40B4-BE49-F238E27FC236}">
                <a16:creationId xmlns:a16="http://schemas.microsoft.com/office/drawing/2014/main" id="{E254647B-88CB-4259-AF64-1D2BB6882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965" y="2257523"/>
            <a:ext cx="6337947" cy="3565095"/>
          </a:xfrm>
          <a:prstGeom prst="rect">
            <a:avLst/>
          </a:prstGeom>
        </p:spPr>
      </p:pic>
      <p:pic>
        <p:nvPicPr>
          <p:cNvPr id="8" name="Content Placeholder 7" descr="A picture containing text, yellow&#10;&#10;Description automatically generated">
            <a:extLst>
              <a:ext uri="{FF2B5EF4-FFF2-40B4-BE49-F238E27FC236}">
                <a16:creationId xmlns:a16="http://schemas.microsoft.com/office/drawing/2014/main" id="{5F8598FF-81A3-4073-9D0E-22F50C9553E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74080" y="205433"/>
            <a:ext cx="3456496" cy="2592372"/>
          </a:xfrm>
          <a:prstGeom prst="cloudCallout">
            <a:avLst>
              <a:gd name="adj1" fmla="val 36309"/>
              <a:gd name="adj2" fmla="val 54975"/>
            </a:avLst>
          </a:prstGeom>
        </p:spPr>
      </p:pic>
      <p:sp>
        <p:nvSpPr>
          <p:cNvPr id="9" name="Rectangle 8">
            <a:extLst>
              <a:ext uri="{FF2B5EF4-FFF2-40B4-BE49-F238E27FC236}">
                <a16:creationId xmlns:a16="http://schemas.microsoft.com/office/drawing/2014/main" id="{AFE187EE-E079-429E-992E-69939457F00B}"/>
              </a:ext>
            </a:extLst>
          </p:cNvPr>
          <p:cNvSpPr/>
          <p:nvPr/>
        </p:nvSpPr>
        <p:spPr>
          <a:xfrm>
            <a:off x="1120929" y="4578836"/>
            <a:ext cx="4299895"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Find Luke 1:26</a:t>
            </a:r>
          </a:p>
        </p:txBody>
      </p:sp>
    </p:spTree>
    <p:extLst>
      <p:ext uri="{BB962C8B-B14F-4D97-AF65-F5344CB8AC3E}">
        <p14:creationId xmlns:p14="http://schemas.microsoft.com/office/powerpoint/2010/main" val="2804196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329184"/>
            <a:ext cx="3576569" cy="88476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I need 4 volunteers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3576569"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2000" b="1" dirty="0">
              <a:solidFill>
                <a:schemeClr val="tx1"/>
              </a:solidFill>
            </a:endParaRPr>
          </a:p>
          <a:p>
            <a:r>
              <a:rPr lang="en-US" sz="2000" b="1" dirty="0">
                <a:solidFill>
                  <a:schemeClr val="tx1"/>
                </a:solidFill>
                <a:effectLst>
                  <a:outerShdw blurRad="38100" dist="38100" dir="2700000" algn="tl">
                    <a:srgbClr val="000000">
                      <a:alpha val="43137"/>
                    </a:srgbClr>
                  </a:outerShdw>
                </a:effectLst>
              </a:rPr>
              <a:t>Are you willing to be characters in our story and act it out?  </a:t>
            </a:r>
          </a:p>
          <a:p>
            <a:r>
              <a:rPr lang="en-US" sz="2000" b="1" dirty="0">
                <a:solidFill>
                  <a:schemeClr val="tx1"/>
                </a:solidFill>
                <a:effectLst>
                  <a:outerShdw blurRad="38100" dist="38100" dir="2700000" algn="tl">
                    <a:srgbClr val="000000">
                      <a:alpha val="43137"/>
                    </a:srgbClr>
                  </a:outerShdw>
                </a:effectLst>
              </a:rPr>
              <a:t>We need:  </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Angel Gabriel</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Mary</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Elizabeth</a:t>
            </a:r>
          </a:p>
          <a:p>
            <a:pPr marL="342900" indent="-342900">
              <a:buFont typeface="Arial" panose="020B0604020202020204" pitchFamily="34" charset="0"/>
              <a:buChar char="•"/>
            </a:pPr>
            <a:r>
              <a:rPr lang="en-US" sz="2000" b="1" dirty="0">
                <a:solidFill>
                  <a:schemeClr val="tx1"/>
                </a:solidFill>
                <a:effectLst>
                  <a:outerShdw blurRad="38100" dist="38100" dir="2700000" algn="tl">
                    <a:srgbClr val="000000">
                      <a:alpha val="43137"/>
                    </a:srgbClr>
                  </a:outerShdw>
                </a:effectLst>
              </a:rPr>
              <a:t>Joseph</a:t>
            </a:r>
          </a:p>
          <a:p>
            <a:r>
              <a:rPr lang="en-US" sz="2000" b="1" dirty="0">
                <a:solidFill>
                  <a:schemeClr val="tx1"/>
                </a:solidFill>
                <a:effectLst>
                  <a:outerShdw blurRad="38100" dist="38100" dir="2700000" algn="tl">
                    <a:srgbClr val="000000">
                      <a:alpha val="43137"/>
                    </a:srgbClr>
                  </a:outerShdw>
                </a:effectLst>
              </a:rPr>
              <a:t>Who will you be?</a:t>
            </a:r>
          </a:p>
          <a:p>
            <a:endParaRPr lang="en-US" sz="2000" b="1" dirty="0">
              <a:solidFill>
                <a:schemeClr val="tx1"/>
              </a:solidFill>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pic>
        <p:nvPicPr>
          <p:cNvPr id="10" name="Content Placeholder 9">
            <a:extLst>
              <a:ext uri="{FF2B5EF4-FFF2-40B4-BE49-F238E27FC236}">
                <a16:creationId xmlns:a16="http://schemas.microsoft.com/office/drawing/2014/main" id="{671AAD61-24BE-48EC-ACAB-B223E2CA379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3021"/>
          <a:stretch/>
        </p:blipFill>
        <p:spPr>
          <a:xfrm>
            <a:off x="4712651" y="384476"/>
            <a:ext cx="1899561" cy="3362325"/>
          </a:xfrm>
          <a:prstGeom prst="ellipse">
            <a:avLst/>
          </a:prstGeom>
        </p:spPr>
      </p:pic>
      <p:pic>
        <p:nvPicPr>
          <p:cNvPr id="11" name="Content Placeholder 9">
            <a:extLst>
              <a:ext uri="{FF2B5EF4-FFF2-40B4-BE49-F238E27FC236}">
                <a16:creationId xmlns:a16="http://schemas.microsoft.com/office/drawing/2014/main" id="{218AE411-43D0-4B5E-AF31-231B31A20465}"/>
              </a:ext>
            </a:extLst>
          </p:cNvPr>
          <p:cNvPicPr>
            <a:picLocks noChangeAspect="1"/>
          </p:cNvPicPr>
          <p:nvPr/>
        </p:nvPicPr>
        <p:blipFill rotWithShape="1">
          <a:blip r:embed="rId3">
            <a:extLst>
              <a:ext uri="{28A0092B-C50C-407E-A947-70E740481C1C}">
                <a14:useLocalDpi xmlns:a14="http://schemas.microsoft.com/office/drawing/2010/main" val="0"/>
              </a:ext>
            </a:extLst>
          </a:blip>
          <a:srcRect l="59532" r="-747"/>
          <a:stretch/>
        </p:blipFill>
        <p:spPr>
          <a:xfrm>
            <a:off x="6977594" y="1931248"/>
            <a:ext cx="1374044" cy="3362325"/>
          </a:xfrm>
          <a:prstGeom prst="ellipse">
            <a:avLst/>
          </a:prstGeom>
        </p:spPr>
      </p:pic>
      <p:pic>
        <p:nvPicPr>
          <p:cNvPr id="13" name="Picture 12" descr="A picture containing diagram&#10;&#10;Description automatically generated">
            <a:extLst>
              <a:ext uri="{FF2B5EF4-FFF2-40B4-BE49-F238E27FC236}">
                <a16:creationId xmlns:a16="http://schemas.microsoft.com/office/drawing/2014/main" id="{DB37118E-A5B4-4CFF-9FF7-E0D281B24096}"/>
              </a:ext>
            </a:extLst>
          </p:cNvPr>
          <p:cNvPicPr>
            <a:picLocks noChangeAspect="1"/>
          </p:cNvPicPr>
          <p:nvPr/>
        </p:nvPicPr>
        <p:blipFill rotWithShape="1">
          <a:blip r:embed="rId4">
            <a:extLst>
              <a:ext uri="{28A0092B-C50C-407E-A947-70E740481C1C}">
                <a14:useLocalDpi xmlns:a14="http://schemas.microsoft.com/office/drawing/2010/main" val="0"/>
              </a:ext>
            </a:extLst>
          </a:blip>
          <a:srcRect l="57723" t="17100" r="14596" b="5310"/>
          <a:stretch/>
        </p:blipFill>
        <p:spPr>
          <a:xfrm>
            <a:off x="10649688" y="3036995"/>
            <a:ext cx="1405047" cy="3047938"/>
          </a:xfrm>
          <a:prstGeom prst="ellipse">
            <a:avLst/>
          </a:prstGeom>
        </p:spPr>
      </p:pic>
      <p:pic>
        <p:nvPicPr>
          <p:cNvPr id="15" name="Picture 14" descr="A picture containing clipart&#10;&#10;Description automatically generated">
            <a:extLst>
              <a:ext uri="{FF2B5EF4-FFF2-40B4-BE49-F238E27FC236}">
                <a16:creationId xmlns:a16="http://schemas.microsoft.com/office/drawing/2014/main" id="{2D9814D5-E997-482C-BF03-4BAA1849E0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6466" y="1355833"/>
            <a:ext cx="2008662" cy="3362325"/>
          </a:xfrm>
          <a:prstGeom prst="ellipse">
            <a:avLst/>
          </a:prstGeom>
        </p:spPr>
      </p:pic>
      <p:sp>
        <p:nvSpPr>
          <p:cNvPr id="3" name="Speech Bubble: Rectangle with Corners Rounded 2">
            <a:extLst>
              <a:ext uri="{FF2B5EF4-FFF2-40B4-BE49-F238E27FC236}">
                <a16:creationId xmlns:a16="http://schemas.microsoft.com/office/drawing/2014/main" id="{39A20009-2800-B814-0B74-9ADA15A6068E}"/>
              </a:ext>
            </a:extLst>
          </p:cNvPr>
          <p:cNvSpPr/>
          <p:nvPr/>
        </p:nvSpPr>
        <p:spPr>
          <a:xfrm>
            <a:off x="6307860" y="157655"/>
            <a:ext cx="2082161" cy="708619"/>
          </a:xfrm>
          <a:prstGeom prst="wedgeRoundRectCallout">
            <a:avLst>
              <a:gd name="adj1" fmla="val -43588"/>
              <a:gd name="adj2" fmla="val 7130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I’m Gabriel</a:t>
            </a:r>
          </a:p>
        </p:txBody>
      </p:sp>
      <p:sp>
        <p:nvSpPr>
          <p:cNvPr id="5" name="Speech Bubble: Rectangle with Corners Rounded 4">
            <a:extLst>
              <a:ext uri="{FF2B5EF4-FFF2-40B4-BE49-F238E27FC236}">
                <a16:creationId xmlns:a16="http://schemas.microsoft.com/office/drawing/2014/main" id="{3795E2E9-5F01-CEC2-D366-2B72CF30A074}"/>
              </a:ext>
            </a:extLst>
          </p:cNvPr>
          <p:cNvSpPr/>
          <p:nvPr/>
        </p:nvSpPr>
        <p:spPr>
          <a:xfrm>
            <a:off x="8542192" y="4408205"/>
            <a:ext cx="1868541" cy="619906"/>
          </a:xfrm>
          <a:prstGeom prst="wedgeRoundRectCallout">
            <a:avLst>
              <a:gd name="adj1" fmla="val 71168"/>
              <a:gd name="adj2" fmla="val -12798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I’m Elizabeth</a:t>
            </a:r>
          </a:p>
        </p:txBody>
      </p:sp>
      <p:sp>
        <p:nvSpPr>
          <p:cNvPr id="6" name="Speech Bubble: Rectangle with Corners Rounded 5">
            <a:extLst>
              <a:ext uri="{FF2B5EF4-FFF2-40B4-BE49-F238E27FC236}">
                <a16:creationId xmlns:a16="http://schemas.microsoft.com/office/drawing/2014/main" id="{99619071-4B2F-F474-16DC-895613A69196}"/>
              </a:ext>
            </a:extLst>
          </p:cNvPr>
          <p:cNvSpPr/>
          <p:nvPr/>
        </p:nvSpPr>
        <p:spPr>
          <a:xfrm>
            <a:off x="6787040" y="1355833"/>
            <a:ext cx="2234003" cy="623280"/>
          </a:xfrm>
          <a:prstGeom prst="wedgeRoundRectCallout">
            <a:avLst>
              <a:gd name="adj1" fmla="val -20287"/>
              <a:gd name="adj2" fmla="val 134876"/>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I’m Mary</a:t>
            </a:r>
          </a:p>
        </p:txBody>
      </p:sp>
      <p:sp>
        <p:nvSpPr>
          <p:cNvPr id="7" name="Speech Bubble: Rectangle with Corners Rounded 6">
            <a:extLst>
              <a:ext uri="{FF2B5EF4-FFF2-40B4-BE49-F238E27FC236}">
                <a16:creationId xmlns:a16="http://schemas.microsoft.com/office/drawing/2014/main" id="{55C068D6-0041-76C9-015A-B68DA8BC0B82}"/>
              </a:ext>
            </a:extLst>
          </p:cNvPr>
          <p:cNvSpPr/>
          <p:nvPr/>
        </p:nvSpPr>
        <p:spPr>
          <a:xfrm>
            <a:off x="9844374" y="617415"/>
            <a:ext cx="1625867" cy="708619"/>
          </a:xfrm>
          <a:prstGeom prst="wedgeRoundRectCallout">
            <a:avLst>
              <a:gd name="adj1" fmla="val -48227"/>
              <a:gd name="adj2" fmla="val 10377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I’m Joseph</a:t>
            </a:r>
          </a:p>
        </p:txBody>
      </p:sp>
    </p:spTree>
    <p:extLst>
      <p:ext uri="{BB962C8B-B14F-4D97-AF65-F5344CB8AC3E}">
        <p14:creationId xmlns:p14="http://schemas.microsoft.com/office/powerpoint/2010/main" val="323216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You are favored</a:t>
            </a:r>
          </a:p>
        </p:txBody>
      </p:sp>
      <p:pic>
        <p:nvPicPr>
          <p:cNvPr id="6" name="Content Placeholder 5" descr="A picture containing text&#10;&#10;Description automatically generated">
            <a:extLst>
              <a:ext uri="{FF2B5EF4-FFF2-40B4-BE49-F238E27FC236}">
                <a16:creationId xmlns:a16="http://schemas.microsoft.com/office/drawing/2014/main" id="{F284FB00-CA17-4595-8C13-B1A671F992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31570" y="3216166"/>
            <a:ext cx="2135003" cy="2645701"/>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1" dirty="0">
                <a:solidFill>
                  <a:schemeClr val="tx1"/>
                </a:solidFill>
              </a:rPr>
              <a:t>Luke 1:26-</a:t>
            </a:r>
          </a:p>
          <a:p>
            <a:r>
              <a:rPr lang="en-US" sz="2000" b="1" baseline="30000" dirty="0">
                <a:solidFill>
                  <a:schemeClr val="tx1"/>
                </a:solidFill>
              </a:rPr>
              <a:t>26 </a:t>
            </a:r>
            <a:r>
              <a:rPr lang="en-US" sz="2000" b="1" dirty="0">
                <a:solidFill>
                  <a:schemeClr val="tx1"/>
                </a:solidFill>
              </a:rPr>
              <a:t>In the sixth month after Elizabeth had become pregnant, God sent the angel Gabriel to Nazareth, a town in Galilee. </a:t>
            </a:r>
            <a:r>
              <a:rPr lang="en-US" sz="2000" b="1" baseline="30000" dirty="0">
                <a:solidFill>
                  <a:schemeClr val="tx1"/>
                </a:solidFill>
              </a:rPr>
              <a:t>27 </a:t>
            </a:r>
            <a:r>
              <a:rPr lang="en-US" sz="2000" b="1" dirty="0">
                <a:solidFill>
                  <a:schemeClr val="tx1"/>
                </a:solidFill>
              </a:rPr>
              <a:t>He was sent to a virgin. The girl was engaged to a man named Joseph. He came from the family line of David. The virgin’s name was Mary. </a:t>
            </a:r>
            <a:r>
              <a:rPr lang="en-US" sz="2000" b="1" baseline="30000" dirty="0">
                <a:solidFill>
                  <a:schemeClr val="tx1"/>
                </a:solidFill>
              </a:rPr>
              <a:t>28 </a:t>
            </a:r>
            <a:r>
              <a:rPr lang="en-US" sz="2000" b="1" dirty="0">
                <a:solidFill>
                  <a:schemeClr val="tx1"/>
                </a:solidFill>
              </a:rPr>
              <a:t>The angel greeted her and said, “The Lord has blessed you in a special way. He is with you.”</a:t>
            </a:r>
          </a:p>
          <a:p>
            <a:r>
              <a:rPr lang="en-US" sz="2000" b="1" baseline="30000" dirty="0">
                <a:solidFill>
                  <a:schemeClr val="tx1"/>
                </a:solidFill>
              </a:rPr>
              <a:t>29 </a:t>
            </a:r>
            <a:r>
              <a:rPr lang="en-US" sz="2000" b="1" dirty="0">
                <a:solidFill>
                  <a:schemeClr val="tx1"/>
                </a:solidFill>
              </a:rPr>
              <a:t>Mary was very troubled because of his words. She wondered what kind of greeting this could be. </a:t>
            </a:r>
            <a:r>
              <a:rPr lang="en-US" sz="2000" b="1" baseline="30000" dirty="0">
                <a:solidFill>
                  <a:schemeClr val="tx1"/>
                </a:solidFill>
              </a:rPr>
              <a:t>30 </a:t>
            </a:r>
            <a:r>
              <a:rPr lang="en-US" sz="2000" b="1" dirty="0">
                <a:solidFill>
                  <a:schemeClr val="tx1"/>
                </a:solidFill>
              </a:rPr>
              <a:t>But the angel said to her, “Do not be afraid, Mary. God is very pleased with you. </a:t>
            </a:r>
          </a:p>
          <a:p>
            <a:endParaRPr lang="en-US" dirty="0">
              <a:effectLst>
                <a:outerShdw blurRad="38100" dist="38100" dir="2700000" algn="tl">
                  <a:srgbClr val="000000">
                    <a:alpha val="43137"/>
                  </a:srgbClr>
                </a:outerShdw>
              </a:effectLst>
            </a:endParaRPr>
          </a:p>
        </p:txBody>
      </p:sp>
      <p:pic>
        <p:nvPicPr>
          <p:cNvPr id="8" name="Picture 7" descr="A picture containing diagram&#10;&#10;Description automatically generated">
            <a:extLst>
              <a:ext uri="{FF2B5EF4-FFF2-40B4-BE49-F238E27FC236}">
                <a16:creationId xmlns:a16="http://schemas.microsoft.com/office/drawing/2014/main" id="{A364FC1A-0870-4FD5-8BD3-C7467715CAD2}"/>
              </a:ext>
            </a:extLst>
          </p:cNvPr>
          <p:cNvPicPr>
            <a:picLocks noChangeAspect="1"/>
          </p:cNvPicPr>
          <p:nvPr/>
        </p:nvPicPr>
        <p:blipFill rotWithShape="1">
          <a:blip r:embed="rId4">
            <a:extLst>
              <a:ext uri="{28A0092B-C50C-407E-A947-70E740481C1C}">
                <a14:useLocalDpi xmlns:a14="http://schemas.microsoft.com/office/drawing/2010/main" val="0"/>
              </a:ext>
            </a:extLst>
          </a:blip>
          <a:srcRect l="10551" r="13724"/>
          <a:stretch/>
        </p:blipFill>
        <p:spPr>
          <a:xfrm>
            <a:off x="6096000" y="1355834"/>
            <a:ext cx="5459447" cy="4506033"/>
          </a:xfrm>
          <a:prstGeom prst="rect">
            <a:avLst/>
          </a:prstGeom>
        </p:spPr>
      </p:pic>
      <p:sp>
        <p:nvSpPr>
          <p:cNvPr id="11" name="Speech Bubble: Rectangle with Corners Rounded 10">
            <a:extLst>
              <a:ext uri="{FF2B5EF4-FFF2-40B4-BE49-F238E27FC236}">
                <a16:creationId xmlns:a16="http://schemas.microsoft.com/office/drawing/2014/main" id="{6FA815D8-57DE-4D21-988B-0D3E2A7BCC7A}"/>
              </a:ext>
            </a:extLst>
          </p:cNvPr>
          <p:cNvSpPr/>
          <p:nvPr/>
        </p:nvSpPr>
        <p:spPr>
          <a:xfrm>
            <a:off x="6096000" y="353568"/>
            <a:ext cx="2935570" cy="1056290"/>
          </a:xfrm>
          <a:prstGeom prst="wedgeRoundRectCallout">
            <a:avLst>
              <a:gd name="adj1" fmla="val -5881"/>
              <a:gd name="adj2" fmla="val 6827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Lord has blessed you.</a:t>
            </a:r>
          </a:p>
          <a:p>
            <a:pPr algn="ctr"/>
            <a:r>
              <a:rPr lang="en-US" dirty="0"/>
              <a:t>He is with you.</a:t>
            </a:r>
          </a:p>
        </p:txBody>
      </p:sp>
      <p:sp>
        <p:nvSpPr>
          <p:cNvPr id="12" name="Speech Bubble: Rectangle with Corners Rounded 11">
            <a:extLst>
              <a:ext uri="{FF2B5EF4-FFF2-40B4-BE49-F238E27FC236}">
                <a16:creationId xmlns:a16="http://schemas.microsoft.com/office/drawing/2014/main" id="{8A7F5A29-14D4-4C81-93A5-CFCC7BF575CE}"/>
              </a:ext>
            </a:extLst>
          </p:cNvPr>
          <p:cNvSpPr/>
          <p:nvPr/>
        </p:nvSpPr>
        <p:spPr>
          <a:xfrm>
            <a:off x="10595691" y="854900"/>
            <a:ext cx="1236180" cy="1182624"/>
          </a:xfrm>
          <a:prstGeom prst="wedgeRoundRectCallout">
            <a:avLst>
              <a:gd name="adj1" fmla="val -33164"/>
              <a:gd name="adj2" fmla="val 75708"/>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14" name="Picture 13" descr="A picture containing shape&#10;&#10;Description automatically generated">
            <a:extLst>
              <a:ext uri="{FF2B5EF4-FFF2-40B4-BE49-F238E27FC236}">
                <a16:creationId xmlns:a16="http://schemas.microsoft.com/office/drawing/2014/main" id="{4CAFF3A3-A14A-4133-911A-1128DBEFF6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4121" y="915352"/>
            <a:ext cx="959319" cy="989012"/>
          </a:xfrm>
          <a:prstGeom prst="ellipse">
            <a:avLst/>
          </a:prstGeom>
        </p:spPr>
      </p:pic>
      <p:sp>
        <p:nvSpPr>
          <p:cNvPr id="15" name="Speech Bubble: Rectangle with Corners Rounded 14">
            <a:extLst>
              <a:ext uri="{FF2B5EF4-FFF2-40B4-BE49-F238E27FC236}">
                <a16:creationId xmlns:a16="http://schemas.microsoft.com/office/drawing/2014/main" id="{CB01A650-66F9-4308-9CC9-091670A238BF}"/>
              </a:ext>
            </a:extLst>
          </p:cNvPr>
          <p:cNvSpPr/>
          <p:nvPr/>
        </p:nvSpPr>
        <p:spPr>
          <a:xfrm>
            <a:off x="5819576" y="3482726"/>
            <a:ext cx="3080584" cy="833242"/>
          </a:xfrm>
          <a:prstGeom prst="wedgeRoundRectCallout">
            <a:avLst>
              <a:gd name="adj1" fmla="val -897"/>
              <a:gd name="adj2" fmla="val -10024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Do not be afraid, Mary.</a:t>
            </a:r>
          </a:p>
          <a:p>
            <a:pPr algn="ctr"/>
            <a:r>
              <a:rPr lang="en-US" dirty="0"/>
              <a:t>God is very pleased with you.</a:t>
            </a:r>
          </a:p>
        </p:txBody>
      </p:sp>
    </p:spTree>
    <p:extLst>
      <p:ext uri="{BB962C8B-B14F-4D97-AF65-F5344CB8AC3E}">
        <p14:creationId xmlns:p14="http://schemas.microsoft.com/office/powerpoint/2010/main" val="62645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268224"/>
            <a:ext cx="4883095" cy="94572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Mary, You will be the mother of God’s Son</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1" dirty="0">
                <a:solidFill>
                  <a:schemeClr val="tx1"/>
                </a:solidFill>
              </a:rPr>
              <a:t>Luke 1:26-</a:t>
            </a:r>
          </a:p>
          <a:p>
            <a:r>
              <a:rPr lang="en-US" sz="2000" b="1" baseline="30000" dirty="0">
                <a:solidFill>
                  <a:schemeClr val="tx1"/>
                </a:solidFill>
              </a:rPr>
              <a:t>31 </a:t>
            </a:r>
            <a:r>
              <a:rPr lang="en-US" sz="2000" b="1" dirty="0">
                <a:solidFill>
                  <a:schemeClr val="tx1"/>
                </a:solidFill>
              </a:rPr>
              <a:t>You will become pregnant and give birth to a son. You must call him Jesus. </a:t>
            </a:r>
            <a:r>
              <a:rPr lang="en-US" sz="2000" b="1" baseline="30000" dirty="0">
                <a:solidFill>
                  <a:schemeClr val="tx1"/>
                </a:solidFill>
              </a:rPr>
              <a:t>32 </a:t>
            </a:r>
            <a:r>
              <a:rPr lang="en-US" sz="2000" b="1" dirty="0">
                <a:solidFill>
                  <a:schemeClr val="tx1"/>
                </a:solidFill>
              </a:rPr>
              <a:t>He will be great and will be called the Son of the Most High God. The Lord God will make him a king like his father David of long ago. </a:t>
            </a:r>
            <a:r>
              <a:rPr lang="en-US" sz="2000" b="1" baseline="30000" dirty="0">
                <a:solidFill>
                  <a:schemeClr val="tx1"/>
                </a:solidFill>
              </a:rPr>
              <a:t>33 </a:t>
            </a:r>
            <a:r>
              <a:rPr lang="en-US" sz="2000" b="1" dirty="0">
                <a:solidFill>
                  <a:schemeClr val="tx1"/>
                </a:solidFill>
              </a:rPr>
              <a:t>The Son of the Most High God will rule forever over his people. They are from the family line of Jacob. That kingdom will never end.”</a:t>
            </a:r>
            <a:endParaRPr lang="en-US" sz="2000" b="1" dirty="0">
              <a:solidFill>
                <a:schemeClr val="tx1"/>
              </a:solidFill>
              <a:effectLst>
                <a:outerShdw blurRad="38100" dist="38100" dir="2700000" algn="tl">
                  <a:srgbClr val="000000">
                    <a:alpha val="43137"/>
                  </a:srgbClr>
                </a:outerShdw>
              </a:effectLst>
            </a:endParaRPr>
          </a:p>
        </p:txBody>
      </p:sp>
      <p:pic>
        <p:nvPicPr>
          <p:cNvPr id="5" name="Content Placeholder 5" descr="A picture containing text&#10;&#10;Description automatically generated">
            <a:extLst>
              <a:ext uri="{FF2B5EF4-FFF2-40B4-BE49-F238E27FC236}">
                <a16:creationId xmlns:a16="http://schemas.microsoft.com/office/drawing/2014/main" id="{26A0F883-9027-4D06-8E04-9F341366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570" y="3216166"/>
            <a:ext cx="2135003" cy="2645701"/>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31956C57-B731-4A7E-8108-66D1A75439B8}"/>
              </a:ext>
            </a:extLst>
          </p:cNvPr>
          <p:cNvPicPr>
            <a:picLocks noChangeAspect="1"/>
          </p:cNvPicPr>
          <p:nvPr/>
        </p:nvPicPr>
        <p:blipFill rotWithShape="1">
          <a:blip r:embed="rId4">
            <a:extLst>
              <a:ext uri="{28A0092B-C50C-407E-A947-70E740481C1C}">
                <a14:useLocalDpi xmlns:a14="http://schemas.microsoft.com/office/drawing/2010/main" val="0"/>
              </a:ext>
            </a:extLst>
          </a:blip>
          <a:srcRect l="10551" r="13724"/>
          <a:stretch/>
        </p:blipFill>
        <p:spPr>
          <a:xfrm>
            <a:off x="6096000" y="1355834"/>
            <a:ext cx="5459447" cy="4506033"/>
          </a:xfrm>
          <a:prstGeom prst="rect">
            <a:avLst/>
          </a:prstGeom>
        </p:spPr>
      </p:pic>
      <p:sp>
        <p:nvSpPr>
          <p:cNvPr id="7" name="Speech Bubble: Rectangle with Corners Rounded 6">
            <a:extLst>
              <a:ext uri="{FF2B5EF4-FFF2-40B4-BE49-F238E27FC236}">
                <a16:creationId xmlns:a16="http://schemas.microsoft.com/office/drawing/2014/main" id="{649CC760-01BD-4DCE-9FFE-F6F90FBCA46A}"/>
              </a:ext>
            </a:extLst>
          </p:cNvPr>
          <p:cNvSpPr/>
          <p:nvPr/>
        </p:nvSpPr>
        <p:spPr>
          <a:xfrm>
            <a:off x="6096000" y="353568"/>
            <a:ext cx="2935570" cy="1056290"/>
          </a:xfrm>
          <a:prstGeom prst="wedgeRoundRectCallout">
            <a:avLst>
              <a:gd name="adj1" fmla="val -5881"/>
              <a:gd name="adj2" fmla="val 6827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 will have a baby.</a:t>
            </a:r>
          </a:p>
          <a:p>
            <a:pPr algn="ctr"/>
            <a:r>
              <a:rPr lang="en-US" dirty="0"/>
              <a:t>Name Him Jesus.</a:t>
            </a:r>
          </a:p>
          <a:p>
            <a:pPr algn="ctr"/>
            <a:r>
              <a:rPr lang="en-US" dirty="0"/>
              <a:t>He will be the Son of God.</a:t>
            </a:r>
          </a:p>
        </p:txBody>
      </p:sp>
      <p:sp>
        <p:nvSpPr>
          <p:cNvPr id="8" name="Speech Bubble: Rectangle with Corners Rounded 7">
            <a:extLst>
              <a:ext uri="{FF2B5EF4-FFF2-40B4-BE49-F238E27FC236}">
                <a16:creationId xmlns:a16="http://schemas.microsoft.com/office/drawing/2014/main" id="{A804F4AF-FED4-43E3-9784-60B9F6EB2F50}"/>
              </a:ext>
            </a:extLst>
          </p:cNvPr>
          <p:cNvSpPr/>
          <p:nvPr/>
        </p:nvSpPr>
        <p:spPr>
          <a:xfrm>
            <a:off x="10692384" y="353568"/>
            <a:ext cx="1236180" cy="1182624"/>
          </a:xfrm>
          <a:prstGeom prst="wedgeRoundRectCallout">
            <a:avLst>
              <a:gd name="adj1" fmla="val -33164"/>
              <a:gd name="adj2" fmla="val 75708"/>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Speech Bubble: Rectangle with Corners Rounded 9">
            <a:extLst>
              <a:ext uri="{FF2B5EF4-FFF2-40B4-BE49-F238E27FC236}">
                <a16:creationId xmlns:a16="http://schemas.microsoft.com/office/drawing/2014/main" id="{C522B1A0-FAB0-47E0-B886-5406E10BDF65}"/>
              </a:ext>
            </a:extLst>
          </p:cNvPr>
          <p:cNvSpPr/>
          <p:nvPr/>
        </p:nvSpPr>
        <p:spPr>
          <a:xfrm>
            <a:off x="5819576" y="3482726"/>
            <a:ext cx="3080584" cy="1056290"/>
          </a:xfrm>
          <a:prstGeom prst="wedgeRoundRectCallout">
            <a:avLst>
              <a:gd name="adj1" fmla="val -897"/>
              <a:gd name="adj2" fmla="val -10024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God will make him King like his (grand)father David.</a:t>
            </a:r>
          </a:p>
          <a:p>
            <a:pPr algn="ctr"/>
            <a:r>
              <a:rPr lang="en-US" dirty="0"/>
              <a:t>He will rule forever.</a:t>
            </a:r>
          </a:p>
        </p:txBody>
      </p:sp>
      <p:pic>
        <p:nvPicPr>
          <p:cNvPr id="12" name="Picture 11" descr="Shape, circle&#10;&#10;Description automatically generated">
            <a:extLst>
              <a:ext uri="{FF2B5EF4-FFF2-40B4-BE49-F238E27FC236}">
                <a16:creationId xmlns:a16="http://schemas.microsoft.com/office/drawing/2014/main" id="{D0FC99EF-59F3-40B3-B8CC-D9C04841F3D7}"/>
              </a:ext>
            </a:extLst>
          </p:cNvPr>
          <p:cNvPicPr>
            <a:picLocks noChangeAspect="1"/>
          </p:cNvPicPr>
          <p:nvPr/>
        </p:nvPicPr>
        <p:blipFill rotWithShape="1">
          <a:blip r:embed="rId5">
            <a:extLst>
              <a:ext uri="{28A0092B-C50C-407E-A947-70E740481C1C}">
                <a14:useLocalDpi xmlns:a14="http://schemas.microsoft.com/office/drawing/2010/main" val="0"/>
              </a:ext>
            </a:extLst>
          </a:blip>
          <a:srcRect l="14130" t="15082" r="14674" b="16440"/>
          <a:stretch/>
        </p:blipFill>
        <p:spPr>
          <a:xfrm>
            <a:off x="10761371" y="416735"/>
            <a:ext cx="1098206" cy="1056290"/>
          </a:xfrm>
          <a:prstGeom prst="ellipse">
            <a:avLst/>
          </a:prstGeom>
        </p:spPr>
      </p:pic>
    </p:spTree>
    <p:extLst>
      <p:ext uri="{BB962C8B-B14F-4D97-AF65-F5344CB8AC3E}">
        <p14:creationId xmlns:p14="http://schemas.microsoft.com/office/powerpoint/2010/main" val="105333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was willing</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sz="2000" b="1" dirty="0">
                <a:solidFill>
                  <a:schemeClr val="tx1"/>
                </a:solidFill>
              </a:rPr>
              <a:t>Luke 1:34-</a:t>
            </a:r>
          </a:p>
          <a:p>
            <a:r>
              <a:rPr lang="en-US" sz="2400" b="1" baseline="30000" dirty="0">
                <a:solidFill>
                  <a:schemeClr val="tx1"/>
                </a:solidFill>
              </a:rPr>
              <a:t>34 </a:t>
            </a:r>
            <a:r>
              <a:rPr lang="en-US" sz="2400" b="1" dirty="0">
                <a:solidFill>
                  <a:schemeClr val="tx1"/>
                </a:solidFill>
              </a:rPr>
              <a:t>“How can this happen?” Mary asked the angel. “I am a virgin.”</a:t>
            </a:r>
          </a:p>
          <a:p>
            <a:r>
              <a:rPr lang="en-US" sz="2400" b="1" baseline="30000" dirty="0">
                <a:solidFill>
                  <a:schemeClr val="tx1"/>
                </a:solidFill>
              </a:rPr>
              <a:t>35 </a:t>
            </a:r>
            <a:r>
              <a:rPr lang="en-US" sz="2400" b="1" dirty="0">
                <a:solidFill>
                  <a:schemeClr val="tx1"/>
                </a:solidFill>
              </a:rPr>
              <a:t>The angel answered, “The Holy Spirit will come to you. The power of the Most High God will cover you. So the holy one that is born will be called the Son of God. </a:t>
            </a:r>
          </a:p>
          <a:p>
            <a:r>
              <a:rPr lang="en-US" sz="2400" b="1" baseline="30000" dirty="0">
                <a:solidFill>
                  <a:schemeClr val="tx1"/>
                </a:solidFill>
              </a:rPr>
              <a:t>36 </a:t>
            </a:r>
            <a:r>
              <a:rPr lang="en-US" sz="2400" b="1" dirty="0">
                <a:solidFill>
                  <a:schemeClr val="tx1"/>
                </a:solidFill>
              </a:rPr>
              <a:t>Your relative Elizabeth will have a child even though she is old. People thought she could not have children. But she has been pregnant for six months now. </a:t>
            </a:r>
            <a:r>
              <a:rPr lang="en-US" sz="2400" b="1" baseline="30000" dirty="0">
                <a:solidFill>
                  <a:schemeClr val="tx1"/>
                </a:solidFill>
              </a:rPr>
              <a:t>37 </a:t>
            </a:r>
            <a:r>
              <a:rPr lang="en-US" sz="2400" b="1" dirty="0">
                <a:solidFill>
                  <a:schemeClr val="tx1"/>
                </a:solidFill>
              </a:rPr>
              <a:t>That’s because what God says will always come true.”</a:t>
            </a:r>
          </a:p>
        </p:txBody>
      </p:sp>
      <p:pic>
        <p:nvPicPr>
          <p:cNvPr id="5" name="Content Placeholder 5" descr="A picture containing text&#10;&#10;Description automatically generated">
            <a:extLst>
              <a:ext uri="{FF2B5EF4-FFF2-40B4-BE49-F238E27FC236}">
                <a16:creationId xmlns:a16="http://schemas.microsoft.com/office/drawing/2014/main" id="{9F602F67-6771-4C93-B1AA-59810A2EE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570" y="3216166"/>
            <a:ext cx="2135003" cy="2645701"/>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22BA6B14-898B-4891-A433-B0CD6EB31453}"/>
              </a:ext>
            </a:extLst>
          </p:cNvPr>
          <p:cNvPicPr>
            <a:picLocks noChangeAspect="1"/>
          </p:cNvPicPr>
          <p:nvPr/>
        </p:nvPicPr>
        <p:blipFill rotWithShape="1">
          <a:blip r:embed="rId4">
            <a:extLst>
              <a:ext uri="{28A0092B-C50C-407E-A947-70E740481C1C}">
                <a14:useLocalDpi xmlns:a14="http://schemas.microsoft.com/office/drawing/2010/main" val="0"/>
              </a:ext>
            </a:extLst>
          </a:blip>
          <a:srcRect l="10551" r="13724"/>
          <a:stretch/>
        </p:blipFill>
        <p:spPr>
          <a:xfrm>
            <a:off x="6096000" y="1355834"/>
            <a:ext cx="5459447" cy="4506033"/>
          </a:xfrm>
          <a:prstGeom prst="rect">
            <a:avLst/>
          </a:prstGeom>
        </p:spPr>
      </p:pic>
      <p:sp>
        <p:nvSpPr>
          <p:cNvPr id="7" name="Speech Bubble: Rectangle with Corners Rounded 6">
            <a:extLst>
              <a:ext uri="{FF2B5EF4-FFF2-40B4-BE49-F238E27FC236}">
                <a16:creationId xmlns:a16="http://schemas.microsoft.com/office/drawing/2014/main" id="{C7E703FC-BCC2-41D8-BD73-1099E5A98B2A}"/>
              </a:ext>
            </a:extLst>
          </p:cNvPr>
          <p:cNvSpPr/>
          <p:nvPr/>
        </p:nvSpPr>
        <p:spPr>
          <a:xfrm>
            <a:off x="5890152" y="4693920"/>
            <a:ext cx="3046583" cy="1056290"/>
          </a:xfrm>
          <a:prstGeom prst="wedgeRoundRectCallout">
            <a:avLst>
              <a:gd name="adj1" fmla="val 12928"/>
              <a:gd name="adj2" fmla="val -19027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Even Elizabeth will have a child even though she is old.</a:t>
            </a:r>
          </a:p>
          <a:p>
            <a:pPr algn="ctr"/>
            <a:r>
              <a:rPr lang="en-US" dirty="0"/>
              <a:t>She has been pregnant for 6 months now.</a:t>
            </a:r>
          </a:p>
        </p:txBody>
      </p:sp>
      <p:sp>
        <p:nvSpPr>
          <p:cNvPr id="8" name="Speech Bubble: Rectangle with Corners Rounded 7">
            <a:extLst>
              <a:ext uri="{FF2B5EF4-FFF2-40B4-BE49-F238E27FC236}">
                <a16:creationId xmlns:a16="http://schemas.microsoft.com/office/drawing/2014/main" id="{7EB08ED0-6D8C-4082-BD52-0D2A06C73313}"/>
              </a:ext>
            </a:extLst>
          </p:cNvPr>
          <p:cNvSpPr/>
          <p:nvPr/>
        </p:nvSpPr>
        <p:spPr>
          <a:xfrm>
            <a:off x="9217995" y="809890"/>
            <a:ext cx="2613876" cy="860377"/>
          </a:xfrm>
          <a:prstGeom prst="wedgeRoundRectCallout">
            <a:avLst>
              <a:gd name="adj1" fmla="val -3778"/>
              <a:gd name="adj2" fmla="val 131787"/>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How can this happen</a:t>
            </a:r>
          </a:p>
          <a:p>
            <a:pPr algn="ctr"/>
            <a:r>
              <a:rPr lang="en-US" dirty="0"/>
              <a:t>since I’m a virgin.</a:t>
            </a:r>
          </a:p>
        </p:txBody>
      </p:sp>
      <p:sp>
        <p:nvSpPr>
          <p:cNvPr id="10" name="Speech Bubble: Rectangle with Corners Rounded 9">
            <a:extLst>
              <a:ext uri="{FF2B5EF4-FFF2-40B4-BE49-F238E27FC236}">
                <a16:creationId xmlns:a16="http://schemas.microsoft.com/office/drawing/2014/main" id="{F8375B37-0530-443C-8848-BF6AAE716E5F}"/>
              </a:ext>
            </a:extLst>
          </p:cNvPr>
          <p:cNvSpPr/>
          <p:nvPr/>
        </p:nvSpPr>
        <p:spPr>
          <a:xfrm>
            <a:off x="5819576" y="3482726"/>
            <a:ext cx="3495112" cy="833242"/>
          </a:xfrm>
          <a:prstGeom prst="wedgeRoundRectCallout">
            <a:avLst>
              <a:gd name="adj1" fmla="val -897"/>
              <a:gd name="adj2" fmla="val -10024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Holy Spirit will come over you.  The holy one that is born will be called the Son of God.</a:t>
            </a:r>
          </a:p>
        </p:txBody>
      </p:sp>
    </p:spTree>
    <p:extLst>
      <p:ext uri="{BB962C8B-B14F-4D97-AF65-F5344CB8AC3E}">
        <p14:creationId xmlns:p14="http://schemas.microsoft.com/office/powerpoint/2010/main" val="1521337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was willing</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1:38</a:t>
            </a:r>
          </a:p>
          <a:p>
            <a:pPr algn="ctr"/>
            <a:r>
              <a:rPr lang="en-US" sz="2400" b="1" baseline="30000" dirty="0">
                <a:solidFill>
                  <a:schemeClr val="tx1"/>
                </a:solidFill>
              </a:rPr>
              <a:t>38</a:t>
            </a:r>
            <a:r>
              <a:rPr lang="en-US" sz="2400" b="1" baseline="30000" dirty="0">
                <a:solidFill>
                  <a:schemeClr val="tx1"/>
                </a:solidFill>
                <a:effectLst>
                  <a:outerShdw blurRad="38100" dist="38100" dir="2700000" algn="tl">
                    <a:srgbClr val="000000">
                      <a:alpha val="43137"/>
                    </a:srgbClr>
                  </a:outerShdw>
                </a:effectLst>
              </a:rPr>
              <a:t> </a:t>
            </a:r>
            <a:r>
              <a:rPr lang="en-US" sz="2400" b="1" dirty="0">
                <a:solidFill>
                  <a:schemeClr val="bg1"/>
                </a:solidFill>
                <a:effectLst>
                  <a:outerShdw blurRad="38100" dist="38100" dir="2700000" algn="tl">
                    <a:srgbClr val="000000">
                      <a:alpha val="43137"/>
                    </a:srgbClr>
                  </a:outerShdw>
                </a:effectLst>
              </a:rPr>
              <a:t>“I serve the Lord,” </a:t>
            </a:r>
          </a:p>
          <a:p>
            <a:pPr algn="ctr"/>
            <a:r>
              <a:rPr lang="en-US" sz="2400" b="1" dirty="0">
                <a:solidFill>
                  <a:schemeClr val="bg1"/>
                </a:solidFill>
                <a:effectLst>
                  <a:outerShdw blurRad="38100" dist="38100" dir="2700000" algn="tl">
                    <a:srgbClr val="000000">
                      <a:alpha val="43137"/>
                    </a:srgbClr>
                  </a:outerShdw>
                </a:effectLst>
              </a:rPr>
              <a:t>Mary answered.</a:t>
            </a:r>
          </a:p>
          <a:p>
            <a:pPr algn="ctr"/>
            <a:r>
              <a:rPr lang="en-US" sz="2400" b="1" dirty="0">
                <a:solidFill>
                  <a:schemeClr val="bg1"/>
                </a:solidFill>
                <a:effectLst>
                  <a:outerShdw blurRad="38100" dist="38100" dir="2700000" algn="tl">
                    <a:srgbClr val="000000">
                      <a:alpha val="43137"/>
                    </a:srgbClr>
                  </a:outerShdw>
                </a:effectLst>
              </a:rPr>
              <a:t> “May it happen to me</a:t>
            </a:r>
          </a:p>
          <a:p>
            <a:pPr algn="ctr"/>
            <a:r>
              <a:rPr lang="en-US" sz="2400" b="1" dirty="0">
                <a:solidFill>
                  <a:schemeClr val="bg1"/>
                </a:solidFill>
                <a:effectLst>
                  <a:outerShdw blurRad="38100" dist="38100" dir="2700000" algn="tl">
                    <a:srgbClr val="000000">
                      <a:alpha val="43137"/>
                    </a:srgbClr>
                  </a:outerShdw>
                </a:effectLst>
              </a:rPr>
              <a:t> just as you said it would.”</a:t>
            </a:r>
          </a:p>
        </p:txBody>
      </p:sp>
      <p:pic>
        <p:nvPicPr>
          <p:cNvPr id="5" name="Content Placeholder 5" descr="A picture containing text&#10;&#10;Description automatically generated">
            <a:extLst>
              <a:ext uri="{FF2B5EF4-FFF2-40B4-BE49-F238E27FC236}">
                <a16:creationId xmlns:a16="http://schemas.microsoft.com/office/drawing/2014/main" id="{9F602F67-6771-4C93-B1AA-59810A2EE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570" y="3216166"/>
            <a:ext cx="2135003" cy="2645701"/>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22BA6B14-898B-4891-A433-B0CD6EB31453}"/>
              </a:ext>
            </a:extLst>
          </p:cNvPr>
          <p:cNvPicPr>
            <a:picLocks noChangeAspect="1"/>
          </p:cNvPicPr>
          <p:nvPr/>
        </p:nvPicPr>
        <p:blipFill rotWithShape="1">
          <a:blip r:embed="rId4">
            <a:extLst>
              <a:ext uri="{28A0092B-C50C-407E-A947-70E740481C1C}">
                <a14:useLocalDpi xmlns:a14="http://schemas.microsoft.com/office/drawing/2010/main" val="0"/>
              </a:ext>
            </a:extLst>
          </a:blip>
          <a:srcRect l="10551" r="13724"/>
          <a:stretch/>
        </p:blipFill>
        <p:spPr>
          <a:xfrm>
            <a:off x="6096000" y="1355834"/>
            <a:ext cx="5459447" cy="4506033"/>
          </a:xfrm>
          <a:prstGeom prst="rect">
            <a:avLst/>
          </a:prstGeom>
        </p:spPr>
      </p:pic>
      <p:sp>
        <p:nvSpPr>
          <p:cNvPr id="11" name="Speech Bubble: Rectangle with Corners Rounded 10">
            <a:extLst>
              <a:ext uri="{FF2B5EF4-FFF2-40B4-BE49-F238E27FC236}">
                <a16:creationId xmlns:a16="http://schemas.microsoft.com/office/drawing/2014/main" id="{8AF67DA7-0E32-472F-B2F9-61B22F6FECD9}"/>
              </a:ext>
            </a:extLst>
          </p:cNvPr>
          <p:cNvSpPr/>
          <p:nvPr/>
        </p:nvSpPr>
        <p:spPr>
          <a:xfrm>
            <a:off x="9031570" y="912298"/>
            <a:ext cx="2613876" cy="860377"/>
          </a:xfrm>
          <a:prstGeom prst="wedgeRoundRectCallout">
            <a:avLst>
              <a:gd name="adj1" fmla="val 7533"/>
              <a:gd name="adj2" fmla="val 127536"/>
              <a:gd name="adj3" fmla="val 16667"/>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 serve the Lord.</a:t>
            </a:r>
          </a:p>
          <a:p>
            <a:pPr algn="ctr"/>
            <a:r>
              <a:rPr lang="en-US" dirty="0"/>
              <a:t>May God’s will be done.</a:t>
            </a:r>
          </a:p>
        </p:txBody>
      </p:sp>
    </p:spTree>
    <p:extLst>
      <p:ext uri="{BB962C8B-B14F-4D97-AF65-F5344CB8AC3E}">
        <p14:creationId xmlns:p14="http://schemas.microsoft.com/office/powerpoint/2010/main" val="9662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visits Elizabeth</a:t>
            </a:r>
          </a:p>
        </p:txBody>
      </p:sp>
      <p:pic>
        <p:nvPicPr>
          <p:cNvPr id="6" name="Content Placeholder 5" descr="A picture containing text&#10;&#10;Description automatically generated">
            <a:extLst>
              <a:ext uri="{FF2B5EF4-FFF2-40B4-BE49-F238E27FC236}">
                <a16:creationId xmlns:a16="http://schemas.microsoft.com/office/drawing/2014/main" id="{1286AB85-A5C6-4684-B5D8-80D6567329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6243008" y="1156482"/>
            <a:ext cx="4883094" cy="488309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75235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sz="2000" b="1" dirty="0">
                <a:solidFill>
                  <a:schemeClr val="tx1"/>
                </a:solidFill>
              </a:rPr>
              <a:t>Luke 1:39-</a:t>
            </a:r>
          </a:p>
          <a:p>
            <a:r>
              <a:rPr lang="en-US" sz="2400" b="1" baseline="30000" dirty="0">
                <a:solidFill>
                  <a:schemeClr val="tx1"/>
                </a:solidFill>
              </a:rPr>
              <a:t>39 </a:t>
            </a:r>
            <a:r>
              <a:rPr lang="en-US" sz="2400" b="1" dirty="0">
                <a:solidFill>
                  <a:schemeClr val="tx1"/>
                </a:solidFill>
              </a:rPr>
              <a:t>At that time Mary got ready and hurried to a town in Judea’s hill country.</a:t>
            </a:r>
          </a:p>
          <a:p>
            <a:r>
              <a:rPr lang="en-US" sz="2400" b="1" dirty="0">
                <a:solidFill>
                  <a:schemeClr val="tx1"/>
                </a:solidFill>
              </a:rPr>
              <a:t> </a:t>
            </a:r>
            <a:r>
              <a:rPr lang="en-US" sz="2400" b="1" baseline="30000" dirty="0">
                <a:solidFill>
                  <a:schemeClr val="tx1"/>
                </a:solidFill>
              </a:rPr>
              <a:t>40 </a:t>
            </a:r>
            <a:r>
              <a:rPr lang="en-US" sz="2400" b="1" dirty="0">
                <a:solidFill>
                  <a:schemeClr val="tx1"/>
                </a:solidFill>
              </a:rPr>
              <a:t>There she entered Zechariah’s home and greeted Elizabeth. </a:t>
            </a:r>
            <a:r>
              <a:rPr lang="en-US" sz="2400" b="1" baseline="30000" dirty="0">
                <a:solidFill>
                  <a:schemeClr val="tx1"/>
                </a:solidFill>
              </a:rPr>
              <a:t>41 </a:t>
            </a:r>
            <a:r>
              <a:rPr lang="en-US" sz="2400" b="1" dirty="0">
                <a:solidFill>
                  <a:schemeClr val="tx1"/>
                </a:solidFill>
              </a:rPr>
              <a:t>When Elizabeth heard Mary’s greeting, the baby inside her jumped. </a:t>
            </a:r>
          </a:p>
          <a:p>
            <a:r>
              <a:rPr lang="en-US" sz="2400" b="1" dirty="0">
                <a:solidFill>
                  <a:schemeClr val="tx1"/>
                </a:solidFill>
              </a:rPr>
              <a:t>And Elizabeth was filled with the Holy Spirit. </a:t>
            </a:r>
            <a:r>
              <a:rPr lang="en-US" sz="2400" b="1" baseline="30000" dirty="0">
                <a:solidFill>
                  <a:schemeClr val="tx1"/>
                </a:solidFill>
              </a:rPr>
              <a:t>42 </a:t>
            </a:r>
            <a:r>
              <a:rPr lang="en-US" sz="2400" b="1" dirty="0">
                <a:solidFill>
                  <a:schemeClr val="tx1"/>
                </a:solidFill>
              </a:rPr>
              <a:t>In a loud voice she called out, “God has blessed you more than other women. And blessed is the child you will have! </a:t>
            </a:r>
            <a:r>
              <a:rPr lang="en-US" sz="2400" b="1" baseline="30000" dirty="0">
                <a:solidFill>
                  <a:schemeClr val="tx1"/>
                </a:solidFill>
              </a:rPr>
              <a:t>43 </a:t>
            </a:r>
            <a:r>
              <a:rPr lang="en-US" sz="2400" b="1" dirty="0">
                <a:solidFill>
                  <a:schemeClr val="tx1"/>
                </a:solidFill>
              </a:rPr>
              <a:t>But why is God so kind to me? Why has the mother of my Lord come to me? </a:t>
            </a:r>
            <a:r>
              <a:rPr lang="en-US" sz="2400" b="1" baseline="30000" dirty="0">
                <a:solidFill>
                  <a:schemeClr val="tx1"/>
                </a:solidFill>
              </a:rPr>
              <a:t>44 </a:t>
            </a:r>
            <a:r>
              <a:rPr lang="en-US" sz="2400" b="1" dirty="0">
                <a:solidFill>
                  <a:schemeClr val="tx1"/>
                </a:solidFill>
              </a:rPr>
              <a:t>As soon as I heard the sound of your voice, the baby inside me jumped for joy. </a:t>
            </a:r>
          </a:p>
          <a:p>
            <a:r>
              <a:rPr lang="en-US" sz="2400" b="1" baseline="30000" dirty="0">
                <a:solidFill>
                  <a:schemeClr val="tx1"/>
                </a:solidFill>
              </a:rPr>
              <a:t>45 </a:t>
            </a:r>
            <a:r>
              <a:rPr lang="en-US" sz="2400" b="1" dirty="0">
                <a:solidFill>
                  <a:schemeClr val="tx1"/>
                </a:solidFill>
              </a:rPr>
              <a:t>You are a woman God has blessed. You have believed that the Lord would keep his promises to you!”</a:t>
            </a:r>
            <a:endParaRPr lang="en-US" sz="2000" b="1" dirty="0">
              <a:solidFill>
                <a:schemeClr val="tx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0148371F-F4DF-4021-8B20-A377A122888F}"/>
              </a:ext>
            </a:extLst>
          </p:cNvPr>
          <p:cNvSpPr/>
          <p:nvPr/>
        </p:nvSpPr>
        <p:spPr>
          <a:xfrm>
            <a:off x="8839200" y="369106"/>
            <a:ext cx="3014571" cy="1118317"/>
          </a:xfrm>
          <a:prstGeom prst="wedgeRoundRectCallout">
            <a:avLst>
              <a:gd name="adj1" fmla="val 6778"/>
              <a:gd name="adj2" fmla="val 893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Mary!  God has blessed you!  Blessed is the child you will have!  As soon as I heard you my baby jumped for joy!</a:t>
            </a:r>
          </a:p>
        </p:txBody>
      </p:sp>
      <p:sp>
        <p:nvSpPr>
          <p:cNvPr id="8" name="Speech Bubble: Rectangle with Corners Rounded 7">
            <a:extLst>
              <a:ext uri="{FF2B5EF4-FFF2-40B4-BE49-F238E27FC236}">
                <a16:creationId xmlns:a16="http://schemas.microsoft.com/office/drawing/2014/main" id="{F56A6BFC-F486-4B57-AF77-533B4A8705FA}"/>
              </a:ext>
            </a:extLst>
          </p:cNvPr>
          <p:cNvSpPr/>
          <p:nvPr/>
        </p:nvSpPr>
        <p:spPr>
          <a:xfrm>
            <a:off x="6450552" y="315504"/>
            <a:ext cx="2234003" cy="623280"/>
          </a:xfrm>
          <a:prstGeom prst="wedgeRoundRectCallout">
            <a:avLst>
              <a:gd name="adj1" fmla="val -20287"/>
              <a:gd name="adj2" fmla="val 134876"/>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Hello Elizabeth!</a:t>
            </a:r>
          </a:p>
        </p:txBody>
      </p:sp>
    </p:spTree>
    <p:extLst>
      <p:ext uri="{BB962C8B-B14F-4D97-AF65-F5344CB8AC3E}">
        <p14:creationId xmlns:p14="http://schemas.microsoft.com/office/powerpoint/2010/main" val="1106467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visits Elizabeth</a:t>
            </a:r>
          </a:p>
        </p:txBody>
      </p:sp>
      <p:pic>
        <p:nvPicPr>
          <p:cNvPr id="6" name="Content Placeholder 5" descr="A picture containing text&#10;&#10;Description automatically generated">
            <a:extLst>
              <a:ext uri="{FF2B5EF4-FFF2-40B4-BE49-F238E27FC236}">
                <a16:creationId xmlns:a16="http://schemas.microsoft.com/office/drawing/2014/main" id="{1286AB85-A5C6-4684-B5D8-80D6567329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6243008" y="1156482"/>
            <a:ext cx="4883094" cy="488309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75235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1:39-</a:t>
            </a:r>
          </a:p>
          <a:p>
            <a:endParaRPr lang="en-US" sz="2000" b="1" dirty="0">
              <a:solidFill>
                <a:schemeClr val="tx1"/>
              </a:solidFill>
            </a:endParaRPr>
          </a:p>
          <a:p>
            <a:endParaRPr lang="en-US" sz="2000" b="1" dirty="0">
              <a:solidFill>
                <a:schemeClr val="tx1"/>
              </a:solidFill>
            </a:endParaRPr>
          </a:p>
          <a:p>
            <a:endParaRPr lang="en-US" sz="2000" b="1" dirty="0">
              <a:solidFill>
                <a:schemeClr val="tx1"/>
              </a:solidFill>
            </a:endParaRPr>
          </a:p>
          <a:p>
            <a:endParaRPr lang="en-US" sz="2000" b="1" dirty="0">
              <a:solidFill>
                <a:schemeClr val="tx1"/>
              </a:solidFill>
            </a:endParaRPr>
          </a:p>
          <a:p>
            <a:endParaRPr lang="en-US" sz="2000" b="1" dirty="0">
              <a:solidFill>
                <a:schemeClr val="tx1"/>
              </a:solidFill>
            </a:endParaRPr>
          </a:p>
          <a:p>
            <a:pPr algn="ctr"/>
            <a:r>
              <a:rPr lang="en-US" sz="2400" b="1" baseline="30000" dirty="0">
                <a:solidFill>
                  <a:schemeClr val="tx1"/>
                </a:solidFill>
              </a:rPr>
              <a:t>45 </a:t>
            </a:r>
            <a:r>
              <a:rPr lang="en-US" sz="2400" b="1" dirty="0">
                <a:solidFill>
                  <a:schemeClr val="bg1"/>
                </a:solidFill>
                <a:effectLst>
                  <a:outerShdw blurRad="38100" dist="38100" dir="2700000" algn="tl">
                    <a:srgbClr val="000000">
                      <a:alpha val="43137"/>
                    </a:srgbClr>
                  </a:outerShdw>
                </a:effectLst>
              </a:rPr>
              <a:t>You are a woman God has blessed. </a:t>
            </a:r>
          </a:p>
          <a:p>
            <a:pPr algn="ctr"/>
            <a:endParaRPr lang="en-US" sz="2400" b="1" dirty="0">
              <a:solidFill>
                <a:schemeClr val="bg1"/>
              </a:solidFill>
              <a:effectLst>
                <a:outerShdw blurRad="38100" dist="38100" dir="2700000" algn="tl">
                  <a:srgbClr val="000000">
                    <a:alpha val="43137"/>
                  </a:srgbClr>
                </a:outerShdw>
              </a:effectLst>
            </a:endParaRPr>
          </a:p>
          <a:p>
            <a:pPr algn="ctr"/>
            <a:r>
              <a:rPr lang="en-US" sz="2400" b="1" dirty="0">
                <a:solidFill>
                  <a:schemeClr val="bg1"/>
                </a:solidFill>
                <a:effectLst>
                  <a:outerShdw blurRad="38100" dist="38100" dir="2700000" algn="tl">
                    <a:srgbClr val="000000">
                      <a:alpha val="43137"/>
                    </a:srgbClr>
                  </a:outerShdw>
                </a:effectLst>
              </a:rPr>
              <a:t>You have believed that the Lord would keep his promises to you!”</a:t>
            </a:r>
            <a:endParaRPr lang="en-US" sz="2000" b="1" dirty="0">
              <a:solidFill>
                <a:schemeClr val="bg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0148371F-F4DF-4021-8B20-A377A122888F}"/>
              </a:ext>
            </a:extLst>
          </p:cNvPr>
          <p:cNvSpPr/>
          <p:nvPr/>
        </p:nvSpPr>
        <p:spPr>
          <a:xfrm>
            <a:off x="8839200" y="369106"/>
            <a:ext cx="3014571" cy="1118317"/>
          </a:xfrm>
          <a:prstGeom prst="wedgeRoundRectCallout">
            <a:avLst>
              <a:gd name="adj1" fmla="val 6778"/>
              <a:gd name="adj2" fmla="val 893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You have believed that the Lord will keep His promises to you!</a:t>
            </a:r>
          </a:p>
        </p:txBody>
      </p:sp>
    </p:spTree>
    <p:extLst>
      <p:ext uri="{BB962C8B-B14F-4D97-AF65-F5344CB8AC3E}">
        <p14:creationId xmlns:p14="http://schemas.microsoft.com/office/powerpoint/2010/main" val="2491348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4824281" y="425364"/>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option 3</a:t>
            </a:r>
          </a:p>
        </p:txBody>
      </p:sp>
      <p:sp>
        <p:nvSpPr>
          <p:cNvPr id="3" name="Rectangle 2">
            <a:extLst>
              <a:ext uri="{FF2B5EF4-FFF2-40B4-BE49-F238E27FC236}">
                <a16:creationId xmlns:a16="http://schemas.microsoft.com/office/drawing/2014/main" id="{3B8DCBD1-3395-448A-8298-F7291C18D4BF}"/>
              </a:ext>
            </a:extLst>
          </p:cNvPr>
          <p:cNvSpPr/>
          <p:nvPr/>
        </p:nvSpPr>
        <p:spPr>
          <a:xfrm>
            <a:off x="509159" y="677236"/>
            <a:ext cx="4030578" cy="550352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DIRECTIONS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Paint the wood word ‘BELIEVE’ word a bright color (We will glue it to the background next week)</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Paint the background wood a dark blue (blue + black + purple paint) like a night sky.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Glue the BELIEVE onto the background.  Add foam or wood nativity pictures, an angel, cross, crown, and star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believe the angel’s message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believe that Jesus came as a baby.  He lived to show and tell  God’s love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 believe that Jesus died for our sins and rose again that we all may have eternal life.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lowchart: Delay 5">
            <a:extLst>
              <a:ext uri="{FF2B5EF4-FFF2-40B4-BE49-F238E27FC236}">
                <a16:creationId xmlns:a16="http://schemas.microsoft.com/office/drawing/2014/main" id="{40A659CB-75DD-61AE-F600-EA0661F52AFF}"/>
              </a:ext>
            </a:extLst>
          </p:cNvPr>
          <p:cNvSpPr/>
          <p:nvPr/>
        </p:nvSpPr>
        <p:spPr>
          <a:xfrm rot="16200000">
            <a:off x="7030387" y="1663908"/>
            <a:ext cx="2815133" cy="5099673"/>
          </a:xfrm>
          <a:prstGeom prst="flowChartDelay">
            <a:avLst/>
          </a:prstGeom>
          <a:ln>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C0D0266-7338-1FBE-A178-C01518AAC59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23284" y="2590075"/>
            <a:ext cx="4272197" cy="3031236"/>
          </a:xfrm>
          <a:prstGeom prst="rect">
            <a:avLst/>
          </a:prstGeom>
        </p:spPr>
      </p:pic>
      <p:pic>
        <p:nvPicPr>
          <p:cNvPr id="12" name="Picture 11" descr="A wooden nativity scene&#10;&#10;Description automatically generated">
            <a:extLst>
              <a:ext uri="{FF2B5EF4-FFF2-40B4-BE49-F238E27FC236}">
                <a16:creationId xmlns:a16="http://schemas.microsoft.com/office/drawing/2014/main" id="{25236365-EE13-1127-3D3F-9F5CC104E17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28692" y="4384622"/>
            <a:ext cx="1236689" cy="1236689"/>
          </a:xfrm>
          <a:prstGeom prst="rect">
            <a:avLst/>
          </a:prstGeom>
        </p:spPr>
      </p:pic>
      <p:sp>
        <p:nvSpPr>
          <p:cNvPr id="13" name="Star: 5 Points 12">
            <a:extLst>
              <a:ext uri="{FF2B5EF4-FFF2-40B4-BE49-F238E27FC236}">
                <a16:creationId xmlns:a16="http://schemas.microsoft.com/office/drawing/2014/main" id="{089357E0-29D6-18D8-277F-82EE65494195}"/>
              </a:ext>
            </a:extLst>
          </p:cNvPr>
          <p:cNvSpPr/>
          <p:nvPr/>
        </p:nvSpPr>
        <p:spPr>
          <a:xfrm>
            <a:off x="8244590" y="2806177"/>
            <a:ext cx="629587" cy="731502"/>
          </a:xfrm>
          <a:prstGeom prst="star5">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wooden angel with wings and a trumpet&#10;&#10;Description automatically generated">
            <a:extLst>
              <a:ext uri="{FF2B5EF4-FFF2-40B4-BE49-F238E27FC236}">
                <a16:creationId xmlns:a16="http://schemas.microsoft.com/office/drawing/2014/main" id="{37F3F9CF-CA9A-3426-EE08-7E5F27D345B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10601" y="4309671"/>
            <a:ext cx="1386590" cy="1386590"/>
          </a:xfrm>
          <a:prstGeom prst="rect">
            <a:avLst/>
          </a:prstGeom>
        </p:spPr>
      </p:pic>
      <p:pic>
        <p:nvPicPr>
          <p:cNvPr id="17" name="Picture 16" descr="A wooden cross on a white background&#10;&#10;Description automatically generated">
            <a:extLst>
              <a:ext uri="{FF2B5EF4-FFF2-40B4-BE49-F238E27FC236}">
                <a16:creationId xmlns:a16="http://schemas.microsoft.com/office/drawing/2014/main" id="{13151DBD-88D4-07AA-D2EF-25880E78F42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2441" y="4384621"/>
            <a:ext cx="1235723" cy="1236689"/>
          </a:xfrm>
          <a:prstGeom prst="rect">
            <a:avLst/>
          </a:prstGeom>
        </p:spPr>
      </p:pic>
    </p:spTree>
    <p:extLst>
      <p:ext uri="{BB962C8B-B14F-4D97-AF65-F5344CB8AC3E}">
        <p14:creationId xmlns:p14="http://schemas.microsoft.com/office/powerpoint/2010/main" val="2081111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sings</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95962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r>
              <a:rPr lang="en-US" sz="2000" b="1" dirty="0">
                <a:solidFill>
                  <a:schemeClr val="tx1"/>
                </a:solidFill>
              </a:rPr>
              <a:t>Luke 1:46</a:t>
            </a:r>
          </a:p>
          <a:p>
            <a:r>
              <a:rPr lang="en-US" sz="2900" b="1" baseline="30000" dirty="0">
                <a:solidFill>
                  <a:schemeClr val="tx1"/>
                </a:solidFill>
              </a:rPr>
              <a:t>46 </a:t>
            </a:r>
            <a:r>
              <a:rPr lang="en-US" sz="2900" b="1" dirty="0">
                <a:solidFill>
                  <a:schemeClr val="tx1"/>
                </a:solidFill>
              </a:rPr>
              <a:t>Mary said,</a:t>
            </a:r>
          </a:p>
          <a:p>
            <a:r>
              <a:rPr lang="en-US" sz="2900" b="1" dirty="0">
                <a:solidFill>
                  <a:schemeClr val="tx1"/>
                </a:solidFill>
              </a:rPr>
              <a:t>“My soul gives glory to the Lord.</a:t>
            </a:r>
            <a:br>
              <a:rPr lang="en-US" sz="2900" b="1" dirty="0">
                <a:solidFill>
                  <a:schemeClr val="tx1"/>
                </a:solidFill>
              </a:rPr>
            </a:br>
            <a:r>
              <a:rPr lang="en-US" sz="2900" b="1" baseline="30000" dirty="0">
                <a:solidFill>
                  <a:schemeClr val="tx1"/>
                </a:solidFill>
              </a:rPr>
              <a:t>47 </a:t>
            </a:r>
            <a:r>
              <a:rPr lang="en-US" sz="2900" b="1" dirty="0">
                <a:solidFill>
                  <a:schemeClr val="tx1"/>
                </a:solidFill>
              </a:rPr>
              <a:t>    My spirit delights in God my Savior.</a:t>
            </a:r>
            <a:br>
              <a:rPr lang="en-US" sz="2900" b="1" dirty="0">
                <a:solidFill>
                  <a:schemeClr val="tx1"/>
                </a:solidFill>
              </a:rPr>
            </a:br>
            <a:r>
              <a:rPr lang="en-US" sz="2900" b="1" baseline="30000" dirty="0">
                <a:solidFill>
                  <a:schemeClr val="tx1"/>
                </a:solidFill>
              </a:rPr>
              <a:t>48 </a:t>
            </a:r>
            <a:r>
              <a:rPr lang="en-US" sz="2900" b="1" dirty="0">
                <a:solidFill>
                  <a:schemeClr val="tx1"/>
                </a:solidFill>
              </a:rPr>
              <a:t>He has taken note of me</a:t>
            </a:r>
            <a:br>
              <a:rPr lang="en-US" sz="2900" b="1" dirty="0">
                <a:solidFill>
                  <a:schemeClr val="tx1"/>
                </a:solidFill>
              </a:rPr>
            </a:br>
            <a:r>
              <a:rPr lang="en-US" sz="2900" b="1" dirty="0">
                <a:solidFill>
                  <a:schemeClr val="tx1"/>
                </a:solidFill>
              </a:rPr>
              <a:t>    even though I am not considered important.</a:t>
            </a:r>
            <a:br>
              <a:rPr lang="en-US" sz="2900" b="1" dirty="0">
                <a:solidFill>
                  <a:schemeClr val="tx1"/>
                </a:solidFill>
              </a:rPr>
            </a:br>
            <a:r>
              <a:rPr lang="en-US" sz="2900" b="1" dirty="0">
                <a:solidFill>
                  <a:schemeClr val="tx1"/>
                </a:solidFill>
              </a:rPr>
              <a:t>From now on all people will call me blessed.</a:t>
            </a:r>
            <a:br>
              <a:rPr lang="en-US" sz="2900" b="1" dirty="0">
                <a:solidFill>
                  <a:schemeClr val="tx1"/>
                </a:solidFill>
              </a:rPr>
            </a:br>
            <a:r>
              <a:rPr lang="en-US" sz="2900" b="1" baseline="30000" dirty="0">
                <a:solidFill>
                  <a:schemeClr val="tx1"/>
                </a:solidFill>
              </a:rPr>
              <a:t>49 </a:t>
            </a:r>
            <a:r>
              <a:rPr lang="en-US" sz="2900" b="1" dirty="0">
                <a:solidFill>
                  <a:schemeClr val="tx1"/>
                </a:solidFill>
              </a:rPr>
              <a:t>    The Mighty One has done great things for me.</a:t>
            </a:r>
            <a:br>
              <a:rPr lang="en-US" sz="2900" b="1" dirty="0">
                <a:solidFill>
                  <a:schemeClr val="tx1"/>
                </a:solidFill>
              </a:rPr>
            </a:br>
            <a:r>
              <a:rPr lang="en-US" sz="2900" b="1" dirty="0">
                <a:solidFill>
                  <a:schemeClr val="tx1"/>
                </a:solidFill>
              </a:rPr>
              <a:t>    His name is holy.</a:t>
            </a:r>
            <a:br>
              <a:rPr lang="en-US" sz="2900" b="1" dirty="0">
                <a:solidFill>
                  <a:schemeClr val="tx1"/>
                </a:solidFill>
              </a:rPr>
            </a:br>
            <a:r>
              <a:rPr lang="en-US" sz="2900" b="1" baseline="30000" dirty="0">
                <a:solidFill>
                  <a:schemeClr val="tx1"/>
                </a:solidFill>
              </a:rPr>
              <a:t>50 </a:t>
            </a:r>
            <a:r>
              <a:rPr lang="en-US" sz="2900" b="1" dirty="0">
                <a:solidFill>
                  <a:schemeClr val="tx1"/>
                </a:solidFill>
              </a:rPr>
              <a:t>He shows his mercy to those who have respect for him,</a:t>
            </a:r>
            <a:br>
              <a:rPr lang="en-US" sz="2900" b="1" dirty="0">
                <a:solidFill>
                  <a:schemeClr val="tx1"/>
                </a:solidFill>
              </a:rPr>
            </a:br>
            <a:r>
              <a:rPr lang="en-US" sz="2900" b="1" dirty="0">
                <a:solidFill>
                  <a:schemeClr val="tx1"/>
                </a:solidFill>
              </a:rPr>
              <a:t>    from parent to child down through the years.</a:t>
            </a:r>
            <a:br>
              <a:rPr lang="en-US" sz="2900" b="1" dirty="0">
                <a:solidFill>
                  <a:schemeClr val="tx1"/>
                </a:solidFill>
              </a:rPr>
            </a:br>
            <a:r>
              <a:rPr lang="en-US" sz="2900" b="1" baseline="30000" dirty="0">
                <a:solidFill>
                  <a:schemeClr val="tx1"/>
                </a:solidFill>
              </a:rPr>
              <a:t>51 </a:t>
            </a:r>
            <a:r>
              <a:rPr lang="en-US" sz="2900" b="1" dirty="0">
                <a:solidFill>
                  <a:schemeClr val="tx1"/>
                </a:solidFill>
              </a:rPr>
              <a:t>He has done mighty things with his powerful arm.</a:t>
            </a:r>
            <a:br>
              <a:rPr lang="en-US" sz="2900" b="1" dirty="0">
                <a:solidFill>
                  <a:schemeClr val="tx1"/>
                </a:solidFill>
              </a:rPr>
            </a:br>
            <a:r>
              <a:rPr lang="en-US" sz="2900" b="1" dirty="0">
                <a:solidFill>
                  <a:schemeClr val="tx1"/>
                </a:solidFill>
              </a:rPr>
              <a:t>    He has scattered those who are proud in their deepest thoughts.</a:t>
            </a:r>
            <a:br>
              <a:rPr lang="en-US" sz="2900" b="1" dirty="0">
                <a:solidFill>
                  <a:schemeClr val="tx1"/>
                </a:solidFill>
              </a:rPr>
            </a:br>
            <a:r>
              <a:rPr lang="en-US" sz="2900" b="1" baseline="30000" dirty="0">
                <a:solidFill>
                  <a:schemeClr val="tx1"/>
                </a:solidFill>
              </a:rPr>
              <a:t>52 </a:t>
            </a:r>
            <a:r>
              <a:rPr lang="en-US" sz="2900" b="1" dirty="0">
                <a:solidFill>
                  <a:schemeClr val="tx1"/>
                </a:solidFill>
              </a:rPr>
              <a:t>He has brought down rulers from their thrones.</a:t>
            </a:r>
            <a:br>
              <a:rPr lang="en-US" sz="2900" b="1" dirty="0">
                <a:solidFill>
                  <a:schemeClr val="tx1"/>
                </a:solidFill>
              </a:rPr>
            </a:br>
            <a:r>
              <a:rPr lang="en-US" sz="2900" b="1" dirty="0">
                <a:solidFill>
                  <a:schemeClr val="tx1"/>
                </a:solidFill>
              </a:rPr>
              <a:t>    But he has lifted up people who are not considered important.</a:t>
            </a:r>
            <a:br>
              <a:rPr lang="en-US" sz="2900" b="1" dirty="0">
                <a:solidFill>
                  <a:schemeClr val="tx1"/>
                </a:solidFill>
              </a:rPr>
            </a:br>
            <a:r>
              <a:rPr lang="en-US" sz="2900" b="1" baseline="30000" dirty="0">
                <a:solidFill>
                  <a:schemeClr val="tx1"/>
                </a:solidFill>
              </a:rPr>
              <a:t>53 </a:t>
            </a:r>
            <a:r>
              <a:rPr lang="en-US" sz="2900" b="1" dirty="0">
                <a:solidFill>
                  <a:schemeClr val="tx1"/>
                </a:solidFill>
              </a:rPr>
              <a:t>He has filled with good things those who are hungry.</a:t>
            </a:r>
            <a:br>
              <a:rPr lang="en-US" sz="2900" b="1" dirty="0">
                <a:solidFill>
                  <a:schemeClr val="tx1"/>
                </a:solidFill>
              </a:rPr>
            </a:br>
            <a:r>
              <a:rPr lang="en-US" sz="2900" b="1" dirty="0">
                <a:solidFill>
                  <a:schemeClr val="tx1"/>
                </a:solidFill>
              </a:rPr>
              <a:t>    But he has sent away empty those who are rich.</a:t>
            </a:r>
            <a:br>
              <a:rPr lang="en-US" sz="2900" b="1" dirty="0">
                <a:solidFill>
                  <a:schemeClr val="tx1"/>
                </a:solidFill>
              </a:rPr>
            </a:br>
            <a:r>
              <a:rPr lang="en-US" sz="2900" b="1" baseline="30000" dirty="0">
                <a:solidFill>
                  <a:schemeClr val="tx1"/>
                </a:solidFill>
              </a:rPr>
              <a:t>54 </a:t>
            </a:r>
            <a:r>
              <a:rPr lang="en-US" sz="2900" b="1" dirty="0">
                <a:solidFill>
                  <a:schemeClr val="tx1"/>
                </a:solidFill>
              </a:rPr>
              <a:t>He has helped the people of Israel, who serve him.</a:t>
            </a:r>
            <a:br>
              <a:rPr lang="en-US" sz="2900" b="1" dirty="0">
                <a:solidFill>
                  <a:schemeClr val="tx1"/>
                </a:solidFill>
              </a:rPr>
            </a:br>
            <a:r>
              <a:rPr lang="en-US" sz="2900" b="1" dirty="0">
                <a:solidFill>
                  <a:schemeClr val="tx1"/>
                </a:solidFill>
              </a:rPr>
              <a:t>    He has always remembered to be kind</a:t>
            </a:r>
            <a:br>
              <a:rPr lang="en-US" sz="2900" b="1" dirty="0">
                <a:solidFill>
                  <a:schemeClr val="tx1"/>
                </a:solidFill>
              </a:rPr>
            </a:br>
            <a:r>
              <a:rPr lang="en-US" sz="2900" b="1" baseline="30000" dirty="0">
                <a:solidFill>
                  <a:schemeClr val="tx1"/>
                </a:solidFill>
              </a:rPr>
              <a:t>55 </a:t>
            </a:r>
            <a:r>
              <a:rPr lang="en-US" sz="2900" b="1" dirty="0">
                <a:solidFill>
                  <a:schemeClr val="tx1"/>
                </a:solidFill>
              </a:rPr>
              <a:t>to Abraham and his children down through the years.</a:t>
            </a:r>
            <a:br>
              <a:rPr lang="en-US" sz="2900" b="1" dirty="0">
                <a:solidFill>
                  <a:schemeClr val="tx1"/>
                </a:solidFill>
              </a:rPr>
            </a:br>
            <a:r>
              <a:rPr lang="en-US" sz="2900" b="1" dirty="0">
                <a:solidFill>
                  <a:schemeClr val="tx1"/>
                </a:solidFill>
              </a:rPr>
              <a:t>    He has done it just as he promised to our people of long ago.”</a:t>
            </a:r>
          </a:p>
        </p:txBody>
      </p:sp>
      <p:pic>
        <p:nvPicPr>
          <p:cNvPr id="5" name="Content Placeholder 5" descr="A picture containing text&#10;&#10;Description automatically generated">
            <a:extLst>
              <a:ext uri="{FF2B5EF4-FFF2-40B4-BE49-F238E27FC236}">
                <a16:creationId xmlns:a16="http://schemas.microsoft.com/office/drawing/2014/main" id="{72E9516C-1A89-41FE-B9EB-BEB1DF018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243008" y="1156482"/>
            <a:ext cx="4883094" cy="4883094"/>
          </a:xfrm>
          <a:prstGeom prst="rect">
            <a:avLst/>
          </a:prstGeom>
        </p:spPr>
      </p:pic>
      <p:sp>
        <p:nvSpPr>
          <p:cNvPr id="6" name="Speech Bubble: Rectangle with Corners Rounded 5">
            <a:extLst>
              <a:ext uri="{FF2B5EF4-FFF2-40B4-BE49-F238E27FC236}">
                <a16:creationId xmlns:a16="http://schemas.microsoft.com/office/drawing/2014/main" id="{28D6B0B3-3ACC-455B-A767-10243F4A0858}"/>
              </a:ext>
            </a:extLst>
          </p:cNvPr>
          <p:cNvSpPr/>
          <p:nvPr/>
        </p:nvSpPr>
        <p:spPr>
          <a:xfrm>
            <a:off x="10643616" y="369106"/>
            <a:ext cx="1210155" cy="1118317"/>
          </a:xfrm>
          <a:prstGeom prst="wedgeRoundRectCallout">
            <a:avLst>
              <a:gd name="adj1" fmla="val 6778"/>
              <a:gd name="adj2" fmla="val 8939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11" name="Picture 10" descr="A picture containing shape&#10;&#10;Description automatically generated">
            <a:extLst>
              <a:ext uri="{FF2B5EF4-FFF2-40B4-BE49-F238E27FC236}">
                <a16:creationId xmlns:a16="http://schemas.microsoft.com/office/drawing/2014/main" id="{08D24BC8-B68F-4DC7-B534-CE643D1647B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23109" y="971499"/>
            <a:ext cx="1460585" cy="1113859"/>
          </a:xfrm>
          <a:prstGeom prst="rect">
            <a:avLst/>
          </a:prstGeom>
        </p:spPr>
      </p:pic>
      <p:sp>
        <p:nvSpPr>
          <p:cNvPr id="7" name="Speech Bubble: Rectangle with Corners Rounded 6">
            <a:extLst>
              <a:ext uri="{FF2B5EF4-FFF2-40B4-BE49-F238E27FC236}">
                <a16:creationId xmlns:a16="http://schemas.microsoft.com/office/drawing/2014/main" id="{692C3E8E-0233-45FA-A6C3-11B4577B71DA}"/>
              </a:ext>
            </a:extLst>
          </p:cNvPr>
          <p:cNvSpPr/>
          <p:nvPr/>
        </p:nvSpPr>
        <p:spPr>
          <a:xfrm>
            <a:off x="4989968" y="542544"/>
            <a:ext cx="2681256" cy="1040330"/>
          </a:xfrm>
          <a:prstGeom prst="wedgeRoundRectCallout">
            <a:avLst>
              <a:gd name="adj1" fmla="val -735"/>
              <a:gd name="adj2" fmla="val 9971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Praise God!</a:t>
            </a:r>
          </a:p>
          <a:p>
            <a:pPr algn="ctr"/>
            <a:r>
              <a:rPr lang="en-US" dirty="0"/>
              <a:t>He is holy!</a:t>
            </a:r>
          </a:p>
          <a:p>
            <a:pPr algn="ctr"/>
            <a:r>
              <a:rPr lang="en-US" dirty="0"/>
              <a:t>He has done great things!</a:t>
            </a:r>
          </a:p>
        </p:txBody>
      </p:sp>
      <p:pic>
        <p:nvPicPr>
          <p:cNvPr id="9" name="Picture 8" descr="Icon&#10;&#10;Description automatically generated with medium confidence">
            <a:extLst>
              <a:ext uri="{FF2B5EF4-FFF2-40B4-BE49-F238E27FC236}">
                <a16:creationId xmlns:a16="http://schemas.microsoft.com/office/drawing/2014/main" id="{154959CE-BA71-4F6C-AC7E-165FB0D2E5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47387" y="426958"/>
            <a:ext cx="1002611" cy="1002611"/>
          </a:xfrm>
          <a:prstGeom prst="rect">
            <a:avLst/>
          </a:prstGeom>
        </p:spPr>
      </p:pic>
    </p:spTree>
    <p:extLst>
      <p:ext uri="{BB962C8B-B14F-4D97-AF65-F5344CB8AC3E}">
        <p14:creationId xmlns:p14="http://schemas.microsoft.com/office/powerpoint/2010/main" val="1721699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070805" y="3176966"/>
            <a:ext cx="560641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a:t>
            </a:r>
            <a:br>
              <a:rPr lang="en-US" dirty="0"/>
            </a:br>
            <a:r>
              <a:rPr lang="en-US" dirty="0"/>
              <a:t>God You Do Great Things</a:t>
            </a:r>
          </a:p>
        </p:txBody>
      </p:sp>
      <p:pic>
        <p:nvPicPr>
          <p:cNvPr id="5" name="Online Media 4" title="Great Things (Reprise) (Lyric Video) | The Promise of Christmas [Worship Together Kids]">
            <a:hlinkClick r:id="" action="ppaction://media"/>
            <a:extLst>
              <a:ext uri="{FF2B5EF4-FFF2-40B4-BE49-F238E27FC236}">
                <a16:creationId xmlns:a16="http://schemas.microsoft.com/office/drawing/2014/main" id="{84D8E54A-071E-2D49-9C74-B4AC423BACB7}"/>
              </a:ext>
            </a:extLst>
          </p:cNvPr>
          <p:cNvPicPr>
            <a:picLocks noRot="1" noChangeAspect="1"/>
          </p:cNvPicPr>
          <p:nvPr>
            <a:videoFile r:link="rId1"/>
          </p:nvPr>
        </p:nvPicPr>
        <p:blipFill>
          <a:blip r:embed="rId4"/>
          <a:stretch>
            <a:fillRect/>
          </a:stretch>
        </p:blipFill>
        <p:spPr>
          <a:xfrm>
            <a:off x="1679944" y="844518"/>
            <a:ext cx="9922853" cy="5606412"/>
          </a:xfrm>
          <a:prstGeom prst="rect">
            <a:avLst/>
          </a:prstGeom>
        </p:spPr>
      </p:pic>
    </p:spTree>
    <p:extLst>
      <p:ext uri="{BB962C8B-B14F-4D97-AF65-F5344CB8AC3E}">
        <p14:creationId xmlns:p14="http://schemas.microsoft.com/office/powerpoint/2010/main" val="294785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442913" y="457200"/>
            <a:ext cx="3662436" cy="895967"/>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Mary and Elizabeth visit</a:t>
            </a:r>
          </a:p>
        </p:txBody>
      </p:sp>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493373" y="1591894"/>
            <a:ext cx="318251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1:56-</a:t>
            </a:r>
          </a:p>
          <a:p>
            <a:r>
              <a:rPr lang="en-US" sz="2800" b="1" baseline="30000" dirty="0">
                <a:solidFill>
                  <a:schemeClr val="tx1"/>
                </a:solidFill>
              </a:rPr>
              <a:t>56 </a:t>
            </a:r>
            <a:r>
              <a:rPr lang="en-US" sz="2800" b="1" dirty="0">
                <a:solidFill>
                  <a:schemeClr val="tx1"/>
                </a:solidFill>
              </a:rPr>
              <a:t>Mary stayed with Elizabeth about three months. </a:t>
            </a:r>
            <a:endParaRPr lang="en-US" sz="2800" b="1" dirty="0">
              <a:solidFill>
                <a:schemeClr val="tx1"/>
              </a:solidFill>
              <a:effectLst>
                <a:outerShdw blurRad="38100" dist="38100" dir="2700000" algn="tl">
                  <a:srgbClr val="000000">
                    <a:alpha val="43137"/>
                  </a:srgbClr>
                </a:outerShdw>
              </a:effectLst>
            </a:endParaRPr>
          </a:p>
          <a:p>
            <a:r>
              <a:rPr lang="en-US" sz="2800" i="1" dirty="0">
                <a:solidFill>
                  <a:schemeClr val="tx1"/>
                </a:solidFill>
                <a:effectLst>
                  <a:outerShdw blurRad="38100" dist="38100" dir="2700000" algn="tl">
                    <a:srgbClr val="000000">
                      <a:alpha val="43137"/>
                    </a:srgbClr>
                  </a:outerShdw>
                </a:effectLst>
              </a:rPr>
              <a:t>(Elizabeth probably told Mary how an angel came to Zechariah)</a:t>
            </a:r>
            <a:endParaRPr lang="en-US" sz="2000" i="1" dirty="0">
              <a:solidFill>
                <a:schemeClr val="tx1"/>
              </a:solidFill>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FB88D85F-902A-CE88-EFCD-94991E041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493" y="514222"/>
            <a:ext cx="4683076" cy="5829555"/>
          </a:xfrm>
          <a:prstGeom prst="rect">
            <a:avLst/>
          </a:prstGeom>
        </p:spPr>
      </p:pic>
      <p:sp>
        <p:nvSpPr>
          <p:cNvPr id="9" name="Speech Bubble: Rectangle with Corners Rounded 8">
            <a:extLst>
              <a:ext uri="{FF2B5EF4-FFF2-40B4-BE49-F238E27FC236}">
                <a16:creationId xmlns:a16="http://schemas.microsoft.com/office/drawing/2014/main" id="{4F0A8888-BC4E-AD25-22B6-2D1E605C07A9}"/>
              </a:ext>
            </a:extLst>
          </p:cNvPr>
          <p:cNvSpPr/>
          <p:nvPr/>
        </p:nvSpPr>
        <p:spPr>
          <a:xfrm>
            <a:off x="8967283" y="234850"/>
            <a:ext cx="3014571" cy="1118317"/>
          </a:xfrm>
          <a:prstGeom prst="wedgeRoundRectCallout">
            <a:avLst>
              <a:gd name="adj1" fmla="val -36971"/>
              <a:gd name="adj2" fmla="val 7838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angel Gabriel, came to Zechariah when he served at the temple.  </a:t>
            </a:r>
          </a:p>
        </p:txBody>
      </p:sp>
      <p:sp>
        <p:nvSpPr>
          <p:cNvPr id="11" name="Speech Bubble: Rectangle with Corners Rounded 10">
            <a:extLst>
              <a:ext uri="{FF2B5EF4-FFF2-40B4-BE49-F238E27FC236}">
                <a16:creationId xmlns:a16="http://schemas.microsoft.com/office/drawing/2014/main" id="{A85E62F5-FA06-844E-D6F9-5C52EF2EC242}"/>
              </a:ext>
            </a:extLst>
          </p:cNvPr>
          <p:cNvSpPr/>
          <p:nvPr/>
        </p:nvSpPr>
        <p:spPr>
          <a:xfrm>
            <a:off x="4105349" y="218473"/>
            <a:ext cx="3014571" cy="908150"/>
          </a:xfrm>
          <a:prstGeom prst="wedgeRoundRectCallout">
            <a:avLst>
              <a:gd name="adj1" fmla="val 36387"/>
              <a:gd name="adj2" fmla="val 9227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Tell me more about your baby announcement.</a:t>
            </a:r>
          </a:p>
          <a:p>
            <a:pPr algn="ctr"/>
            <a:r>
              <a:rPr lang="en-US" dirty="0"/>
              <a:t>Did an angel come to you?</a:t>
            </a:r>
          </a:p>
        </p:txBody>
      </p:sp>
      <p:sp>
        <p:nvSpPr>
          <p:cNvPr id="12" name="Speech Bubble: Rectangle with Corners Rounded 11">
            <a:extLst>
              <a:ext uri="{FF2B5EF4-FFF2-40B4-BE49-F238E27FC236}">
                <a16:creationId xmlns:a16="http://schemas.microsoft.com/office/drawing/2014/main" id="{25F1B289-064B-CC72-ABF0-3903A2F528AD}"/>
              </a:ext>
            </a:extLst>
          </p:cNvPr>
          <p:cNvSpPr/>
          <p:nvPr/>
        </p:nvSpPr>
        <p:spPr>
          <a:xfrm>
            <a:off x="10116848" y="1628061"/>
            <a:ext cx="1865005" cy="1758073"/>
          </a:xfrm>
          <a:prstGeom prst="wedgeRoundRectCallout">
            <a:avLst>
              <a:gd name="adj1" fmla="val -90396"/>
              <a:gd name="adj2" fmla="val -3451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Sadly, he didn’t believe the angel, so now he can’t talk.</a:t>
            </a:r>
          </a:p>
          <a:p>
            <a:pPr algn="ctr"/>
            <a:r>
              <a:rPr lang="en-US" dirty="0"/>
              <a:t>He wrote the story down </a:t>
            </a:r>
            <a:r>
              <a:rPr lang="en-US" dirty="0" err="1"/>
              <a:t>tho</a:t>
            </a:r>
            <a:r>
              <a:rPr lang="en-US" dirty="0"/>
              <a:t>.</a:t>
            </a:r>
          </a:p>
        </p:txBody>
      </p:sp>
      <p:sp>
        <p:nvSpPr>
          <p:cNvPr id="13" name="Speech Bubble: Rectangle with Corners Rounded 12">
            <a:extLst>
              <a:ext uri="{FF2B5EF4-FFF2-40B4-BE49-F238E27FC236}">
                <a16:creationId xmlns:a16="http://schemas.microsoft.com/office/drawing/2014/main" id="{45396DC1-4D72-6CD8-19BE-A1F24BFAB65E}"/>
              </a:ext>
            </a:extLst>
          </p:cNvPr>
          <p:cNvSpPr/>
          <p:nvPr/>
        </p:nvSpPr>
        <p:spPr>
          <a:xfrm>
            <a:off x="10116847" y="3471867"/>
            <a:ext cx="1865005" cy="2633181"/>
          </a:xfrm>
          <a:prstGeom prst="wedgeRoundRectCallout">
            <a:avLst>
              <a:gd name="adj1" fmla="val -82276"/>
              <a:gd name="adj2" fmla="val -6360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angel told him that our prayer was answered and that I would have a baby, whom we should name John</a:t>
            </a:r>
          </a:p>
        </p:txBody>
      </p:sp>
      <p:sp>
        <p:nvSpPr>
          <p:cNvPr id="14" name="Speech Bubble: Rectangle with Corners Rounded 13">
            <a:extLst>
              <a:ext uri="{FF2B5EF4-FFF2-40B4-BE49-F238E27FC236}">
                <a16:creationId xmlns:a16="http://schemas.microsoft.com/office/drawing/2014/main" id="{4897B234-FF84-533D-9FFB-818D3DEFA560}"/>
              </a:ext>
            </a:extLst>
          </p:cNvPr>
          <p:cNvSpPr/>
          <p:nvPr/>
        </p:nvSpPr>
        <p:spPr>
          <a:xfrm>
            <a:off x="10269247" y="3624267"/>
            <a:ext cx="1865005" cy="2633181"/>
          </a:xfrm>
          <a:prstGeom prst="wedgeRoundRectCallout">
            <a:avLst>
              <a:gd name="adj1" fmla="val -82276"/>
              <a:gd name="adj2" fmla="val -6360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 instructed that John should never drink wine or fermented drink.</a:t>
            </a:r>
          </a:p>
        </p:txBody>
      </p:sp>
      <p:sp>
        <p:nvSpPr>
          <p:cNvPr id="18" name="Thought Bubble: Cloud 17">
            <a:extLst>
              <a:ext uri="{FF2B5EF4-FFF2-40B4-BE49-F238E27FC236}">
                <a16:creationId xmlns:a16="http://schemas.microsoft.com/office/drawing/2014/main" id="{CEA9CF5E-E707-8874-CA5A-472723EA7F76}"/>
              </a:ext>
            </a:extLst>
          </p:cNvPr>
          <p:cNvSpPr/>
          <p:nvPr/>
        </p:nvSpPr>
        <p:spPr>
          <a:xfrm>
            <a:off x="3285089" y="2507097"/>
            <a:ext cx="3182515" cy="3893703"/>
          </a:xfrm>
          <a:prstGeom prst="cloudCallout">
            <a:avLst>
              <a:gd name="adj1" fmla="val 86030"/>
              <a:gd name="adj2" fmla="val -32672"/>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5" name="Speech Bubble: Rectangle with Corners Rounded 14">
            <a:extLst>
              <a:ext uri="{FF2B5EF4-FFF2-40B4-BE49-F238E27FC236}">
                <a16:creationId xmlns:a16="http://schemas.microsoft.com/office/drawing/2014/main" id="{BAD0F306-EA8C-6693-5E1B-4E004616155E}"/>
              </a:ext>
            </a:extLst>
          </p:cNvPr>
          <p:cNvSpPr/>
          <p:nvPr/>
        </p:nvSpPr>
        <p:spPr>
          <a:xfrm>
            <a:off x="10193047" y="3591231"/>
            <a:ext cx="1865005" cy="2633181"/>
          </a:xfrm>
          <a:prstGeom prst="wedgeRoundRectCallout">
            <a:avLst>
              <a:gd name="adj1" fmla="val -82276"/>
              <a:gd name="adj2" fmla="val -6360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 will bring back many people of Israel to the Lord their God and will prepare the way for the Messiah.</a:t>
            </a:r>
          </a:p>
        </p:txBody>
      </p:sp>
      <p:pic>
        <p:nvPicPr>
          <p:cNvPr id="17" name="Picture 16" descr="A person in white robe standing next to a person in white robe&#10;&#10;Description automatically generated">
            <a:extLst>
              <a:ext uri="{FF2B5EF4-FFF2-40B4-BE49-F238E27FC236}">
                <a16:creationId xmlns:a16="http://schemas.microsoft.com/office/drawing/2014/main" id="{11EE55BD-84DA-C458-5865-A63A6EAE20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342" y="2631419"/>
            <a:ext cx="2897204" cy="3621505"/>
          </a:xfrm>
          <a:prstGeom prst="cloud">
            <a:avLst/>
          </a:prstGeom>
          <a:ln>
            <a:solidFill>
              <a:schemeClr val="bg2"/>
            </a:solidFill>
          </a:ln>
          <a:effectLst>
            <a:glow rad="101600">
              <a:schemeClr val="accent2">
                <a:satMod val="175000"/>
                <a:alpha val="40000"/>
              </a:schemeClr>
            </a:glow>
          </a:effectLst>
        </p:spPr>
      </p:pic>
    </p:spTree>
    <p:extLst>
      <p:ext uri="{BB962C8B-B14F-4D97-AF65-F5344CB8AC3E}">
        <p14:creationId xmlns:p14="http://schemas.microsoft.com/office/powerpoint/2010/main" val="345299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20FC28-6AEB-91FD-CE61-BC67323AB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CD1BE-02B7-952A-2B68-2B82996AC971}"/>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Baby John was born</a:t>
            </a:r>
          </a:p>
        </p:txBody>
      </p:sp>
      <p:pic>
        <p:nvPicPr>
          <p:cNvPr id="9" name="Content Placeholder 8" descr="A person and person reading a book&#10;&#10;Description automatically generated">
            <a:extLst>
              <a:ext uri="{FF2B5EF4-FFF2-40B4-BE49-F238E27FC236}">
                <a16:creationId xmlns:a16="http://schemas.microsoft.com/office/drawing/2014/main" id="{C457FB89-651D-68F2-A8F8-27A8846F03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02441" y="1349102"/>
            <a:ext cx="5849769" cy="4387327"/>
          </a:xfrm>
        </p:spPr>
      </p:pic>
      <p:sp>
        <p:nvSpPr>
          <p:cNvPr id="4" name="Text Placeholder 3">
            <a:extLst>
              <a:ext uri="{FF2B5EF4-FFF2-40B4-BE49-F238E27FC236}">
                <a16:creationId xmlns:a16="http://schemas.microsoft.com/office/drawing/2014/main" id="{09110618-7C89-C873-63DE-40F975A79954}"/>
              </a:ext>
            </a:extLst>
          </p:cNvPr>
          <p:cNvSpPr>
            <a:spLocks noGrp="1"/>
          </p:cNvSpPr>
          <p:nvPr>
            <p:ph type="body" sz="half" idx="2"/>
          </p:nvPr>
        </p:nvSpPr>
        <p:spPr>
          <a:xfrm>
            <a:off x="839789" y="1355834"/>
            <a:ext cx="4261600"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1:56-</a:t>
            </a:r>
          </a:p>
          <a:p>
            <a:r>
              <a:rPr lang="en-US" sz="2800" b="1" baseline="30000" dirty="0">
                <a:solidFill>
                  <a:schemeClr val="tx1"/>
                </a:solidFill>
              </a:rPr>
              <a:t>56 </a:t>
            </a:r>
            <a:r>
              <a:rPr lang="en-US" sz="2800" b="1" dirty="0">
                <a:solidFill>
                  <a:schemeClr val="tx1"/>
                </a:solidFill>
              </a:rPr>
              <a:t>Mary stayed with Elizabeth about three months. </a:t>
            </a:r>
            <a:endParaRPr lang="en-US" sz="2800" b="1" dirty="0">
              <a:solidFill>
                <a:schemeClr val="tx1"/>
              </a:solidFill>
              <a:effectLst>
                <a:outerShdw blurRad="38100" dist="38100" dir="2700000" algn="tl">
                  <a:srgbClr val="000000">
                    <a:alpha val="43137"/>
                  </a:srgbClr>
                </a:outerShdw>
              </a:effectLst>
            </a:endParaRPr>
          </a:p>
          <a:p>
            <a:r>
              <a:rPr lang="en-US" sz="2800" i="1" dirty="0">
                <a:solidFill>
                  <a:schemeClr val="tx1"/>
                </a:solidFill>
                <a:effectLst>
                  <a:outerShdw blurRad="38100" dist="38100" dir="2700000" algn="tl">
                    <a:srgbClr val="000000">
                      <a:alpha val="43137"/>
                    </a:srgbClr>
                  </a:outerShdw>
                </a:effectLst>
              </a:rPr>
              <a:t>(Mary probably was there when Elizabeth had baby John.  She probably witnessed Zechariah write “His name is John” and heard his song of praise)</a:t>
            </a:r>
            <a:endParaRPr lang="en-US" sz="2000" i="1" dirty="0">
              <a:solidFill>
                <a:schemeClr val="tx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B8B49129-1A68-58DB-DB9B-6308380059EF}"/>
              </a:ext>
            </a:extLst>
          </p:cNvPr>
          <p:cNvSpPr/>
          <p:nvPr/>
        </p:nvSpPr>
        <p:spPr>
          <a:xfrm>
            <a:off x="8427325" y="308772"/>
            <a:ext cx="2258029" cy="1040330"/>
          </a:xfrm>
          <a:prstGeom prst="wedgeRoundRectCallout">
            <a:avLst>
              <a:gd name="adj1" fmla="val -30628"/>
              <a:gd name="adj2" fmla="val 90147"/>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His name is John!</a:t>
            </a:r>
          </a:p>
          <a:p>
            <a:pPr algn="ctr"/>
            <a:endParaRPr lang="en-US" dirty="0"/>
          </a:p>
          <a:p>
            <a:pPr algn="ctr"/>
            <a:r>
              <a:rPr lang="en-US" dirty="0"/>
              <a:t>Praise God!</a:t>
            </a:r>
          </a:p>
        </p:txBody>
      </p:sp>
    </p:spTree>
    <p:extLst>
      <p:ext uri="{BB962C8B-B14F-4D97-AF65-F5344CB8AC3E}">
        <p14:creationId xmlns:p14="http://schemas.microsoft.com/office/powerpoint/2010/main" val="49041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Mary went home</a:t>
            </a:r>
          </a:p>
        </p:txBody>
      </p:sp>
      <p:pic>
        <p:nvPicPr>
          <p:cNvPr id="6" name="Content Placeholder 5">
            <a:extLst>
              <a:ext uri="{FF2B5EF4-FFF2-40B4-BE49-F238E27FC236}">
                <a16:creationId xmlns:a16="http://schemas.microsoft.com/office/drawing/2014/main" id="{943B0F90-ACD6-4190-BBE2-4CA325E002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54078" y="1355834"/>
            <a:ext cx="6565207" cy="4812631"/>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9" y="1355834"/>
            <a:ext cx="4261600" cy="4298206"/>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Luke 1:56-</a:t>
            </a:r>
          </a:p>
          <a:p>
            <a:r>
              <a:rPr lang="en-US" sz="2800" b="1" baseline="30000" dirty="0">
                <a:solidFill>
                  <a:schemeClr val="tx1"/>
                </a:solidFill>
              </a:rPr>
              <a:t>56 </a:t>
            </a:r>
            <a:r>
              <a:rPr lang="en-US" sz="2800" b="1" dirty="0">
                <a:solidFill>
                  <a:schemeClr val="tx1"/>
                </a:solidFill>
              </a:rPr>
              <a:t>Mary stayed with Elizabeth about three months. Then she returned home.</a:t>
            </a:r>
          </a:p>
          <a:p>
            <a:endParaRPr lang="en-US" sz="2800" b="1" dirty="0">
              <a:solidFill>
                <a:schemeClr val="tx1"/>
              </a:solidFill>
              <a:effectLst>
                <a:outerShdw blurRad="38100" dist="38100" dir="2700000" algn="tl">
                  <a:srgbClr val="000000">
                    <a:alpha val="43137"/>
                  </a:srgbClr>
                </a:outerShdw>
              </a:effectLst>
            </a:endParaRPr>
          </a:p>
          <a:p>
            <a:endParaRPr lang="en-US" sz="2000" i="1" dirty="0">
              <a:solidFill>
                <a:schemeClr val="tx1"/>
              </a:solidFill>
              <a:effectLst>
                <a:outerShdw blurRad="38100" dist="38100" dir="2700000" algn="tl">
                  <a:srgbClr val="000000">
                    <a:alpha val="43137"/>
                  </a:srgbClr>
                </a:outerShdw>
              </a:effectLst>
            </a:endParaRPr>
          </a:p>
        </p:txBody>
      </p:sp>
      <p:sp>
        <p:nvSpPr>
          <p:cNvPr id="7" name="Speech Bubble: Rectangle with Corners Rounded 6">
            <a:extLst>
              <a:ext uri="{FF2B5EF4-FFF2-40B4-BE49-F238E27FC236}">
                <a16:creationId xmlns:a16="http://schemas.microsoft.com/office/drawing/2014/main" id="{EAA981BC-1AE3-4A28-BE52-4B75B5EED51D}"/>
              </a:ext>
            </a:extLst>
          </p:cNvPr>
          <p:cNvSpPr/>
          <p:nvPr/>
        </p:nvSpPr>
        <p:spPr>
          <a:xfrm>
            <a:off x="8459590" y="835572"/>
            <a:ext cx="2066525" cy="641547"/>
          </a:xfrm>
          <a:prstGeom prst="wedgeRoundRectCallout">
            <a:avLst>
              <a:gd name="adj1" fmla="val -55325"/>
              <a:gd name="adj2" fmla="val 17191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Good-bye Mary</a:t>
            </a:r>
          </a:p>
        </p:txBody>
      </p:sp>
      <p:sp>
        <p:nvSpPr>
          <p:cNvPr id="8" name="Speech Bubble: Rectangle with Corners Rounded 7">
            <a:extLst>
              <a:ext uri="{FF2B5EF4-FFF2-40B4-BE49-F238E27FC236}">
                <a16:creationId xmlns:a16="http://schemas.microsoft.com/office/drawing/2014/main" id="{FFFEE119-7EA9-4D75-8EBA-611311F889A7}"/>
              </a:ext>
            </a:extLst>
          </p:cNvPr>
          <p:cNvSpPr/>
          <p:nvPr/>
        </p:nvSpPr>
        <p:spPr>
          <a:xfrm>
            <a:off x="5525645" y="369106"/>
            <a:ext cx="2681256" cy="1040330"/>
          </a:xfrm>
          <a:prstGeom prst="wedgeRoundRectCallout">
            <a:avLst>
              <a:gd name="adj1" fmla="val -10308"/>
              <a:gd name="adj2" fmla="val 7813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Good-bye Elizabeth.</a:t>
            </a:r>
          </a:p>
          <a:p>
            <a:pPr algn="ctr"/>
            <a:r>
              <a:rPr lang="en-US" dirty="0"/>
              <a:t>It was nice visiting you.</a:t>
            </a:r>
          </a:p>
        </p:txBody>
      </p:sp>
    </p:spTree>
    <p:extLst>
      <p:ext uri="{BB962C8B-B14F-4D97-AF65-F5344CB8AC3E}">
        <p14:creationId xmlns:p14="http://schemas.microsoft.com/office/powerpoint/2010/main" val="1101946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15242" y="2832529"/>
            <a:ext cx="6295287"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An Angel Came From Heaven</a:t>
            </a:r>
          </a:p>
        </p:txBody>
      </p:sp>
      <p:pic>
        <p:nvPicPr>
          <p:cNvPr id="3" name="Online Media 2" title="an angel came from heaven sing along">
            <a:hlinkClick r:id="" action="ppaction://media"/>
            <a:extLst>
              <a:ext uri="{FF2B5EF4-FFF2-40B4-BE49-F238E27FC236}">
                <a16:creationId xmlns:a16="http://schemas.microsoft.com/office/drawing/2014/main" id="{502C83FC-F28E-47AB-AC97-0FD8FCB2CEAE}"/>
              </a:ext>
            </a:extLst>
          </p:cNvPr>
          <p:cNvPicPr>
            <a:picLocks noRot="1" noChangeAspect="1"/>
          </p:cNvPicPr>
          <p:nvPr>
            <a:videoFile r:link="rId1"/>
          </p:nvPr>
        </p:nvPicPr>
        <p:blipFill>
          <a:blip r:embed="rId4"/>
          <a:stretch>
            <a:fillRect/>
          </a:stretch>
        </p:blipFill>
        <p:spPr>
          <a:xfrm>
            <a:off x="2094690" y="610410"/>
            <a:ext cx="7516238" cy="5637179"/>
          </a:xfrm>
          <a:prstGeom prst="rect">
            <a:avLst/>
          </a:prstGeom>
        </p:spPr>
      </p:pic>
    </p:spTree>
    <p:extLst>
      <p:ext uri="{BB962C8B-B14F-4D97-AF65-F5344CB8AC3E}">
        <p14:creationId xmlns:p14="http://schemas.microsoft.com/office/powerpoint/2010/main" val="392675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304800"/>
            <a:ext cx="4883095" cy="9091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Matthew tells Joseph’s </a:t>
            </a:r>
            <a:br>
              <a:rPr lang="en-US" dirty="0"/>
            </a:br>
            <a:r>
              <a:rPr lang="en-US" dirty="0"/>
              <a:t>part of the story.</a:t>
            </a:r>
          </a:p>
        </p:txBody>
      </p:sp>
      <p:pic>
        <p:nvPicPr>
          <p:cNvPr id="6" name="Content Placeholder 5" descr="A picture containing calendar&#10;&#10;Description automatically generated">
            <a:extLst>
              <a:ext uri="{FF2B5EF4-FFF2-40B4-BE49-F238E27FC236}">
                <a16:creationId xmlns:a16="http://schemas.microsoft.com/office/drawing/2014/main" id="{48F6835E-2A99-4F76-8570-F39CEB6A11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2320850"/>
            <a:ext cx="5602288" cy="3283837"/>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b="1" dirty="0">
                <a:solidFill>
                  <a:schemeClr val="tx1"/>
                </a:solidFill>
              </a:rPr>
              <a:t>Joseph, who married Mary,  was the great, great (28 greats) grandson of King David and a great</a:t>
            </a:r>
            <a:r>
              <a:rPr lang="en-US" sz="2000" b="1" baseline="30000" dirty="0">
                <a:solidFill>
                  <a:schemeClr val="tx1"/>
                </a:solidFill>
              </a:rPr>
              <a:t>42</a:t>
            </a:r>
            <a:r>
              <a:rPr lang="en-US" sz="2000" b="1" dirty="0">
                <a:solidFill>
                  <a:schemeClr val="tx1"/>
                </a:solidFill>
              </a:rPr>
              <a:t> grandson of Abraham</a:t>
            </a:r>
          </a:p>
          <a:p>
            <a:endParaRPr lang="en-US" sz="2000" b="1" dirty="0">
              <a:solidFill>
                <a:schemeClr val="tx1"/>
              </a:solidFill>
              <a:effectLst>
                <a:outerShdw blurRad="38100" dist="38100" dir="2700000" algn="tl">
                  <a:srgbClr val="000000">
                    <a:alpha val="43137"/>
                  </a:srgbClr>
                </a:outerShdw>
              </a:effectLst>
            </a:endParaRPr>
          </a:p>
          <a:p>
            <a:r>
              <a:rPr lang="en-US" sz="3200" b="1" dirty="0">
                <a:solidFill>
                  <a:schemeClr val="tx1"/>
                </a:solidFill>
                <a:effectLst>
                  <a:outerShdw blurRad="38100" dist="38100" dir="2700000" algn="tl">
                    <a:srgbClr val="000000">
                      <a:alpha val="43137"/>
                    </a:srgbClr>
                  </a:outerShdw>
                </a:effectLst>
              </a:rPr>
              <a:t>Read about it in Matthew 1</a:t>
            </a:r>
          </a:p>
          <a:p>
            <a:endParaRPr lang="en-US" sz="2000" b="1" dirty="0">
              <a:solidFill>
                <a:schemeClr val="tx1"/>
              </a:solidFill>
              <a:effectLst>
                <a:outerShdw blurRad="38100" dist="38100" dir="2700000" algn="tl">
                  <a:srgbClr val="000000">
                    <a:alpha val="43137"/>
                  </a:srgbClr>
                </a:outerShdw>
              </a:effectLst>
            </a:endParaRPr>
          </a:p>
          <a:p>
            <a:r>
              <a:rPr lang="en-US" sz="2400" baseline="30000" dirty="0">
                <a:solidFill>
                  <a:schemeClr val="tx1"/>
                </a:solidFill>
              </a:rPr>
              <a:t>7 </a:t>
            </a:r>
            <a:r>
              <a:rPr lang="en-US" sz="2400" dirty="0">
                <a:solidFill>
                  <a:schemeClr val="tx1"/>
                </a:solidFill>
              </a:rPr>
              <a:t>So there were 14 generations from Abraham to David. There were 14 from David until the Jewish people were forced to go away to Babylon. And there were 14 from that time to the Messiah.</a:t>
            </a:r>
            <a:endParaRPr lang="en-US" sz="2000" b="1" dirty="0">
              <a:solidFill>
                <a:schemeClr val="tx1"/>
              </a:solidFill>
              <a:effectLst>
                <a:outerShdw blurRad="38100" dist="38100" dir="2700000" algn="tl">
                  <a:srgbClr val="000000">
                    <a:alpha val="43137"/>
                  </a:srgbClr>
                </a:outerShdw>
              </a:effectLst>
            </a:endParaRPr>
          </a:p>
        </p:txBody>
      </p:sp>
      <p:pic>
        <p:nvPicPr>
          <p:cNvPr id="8" name="Picture 7" descr="A picture containing text, outdoor&#10;&#10;Description automatically generated">
            <a:extLst>
              <a:ext uri="{FF2B5EF4-FFF2-40B4-BE49-F238E27FC236}">
                <a16:creationId xmlns:a16="http://schemas.microsoft.com/office/drawing/2014/main" id="{A551DCCC-FF49-4067-808F-A7CD0B553A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3225" y="282595"/>
            <a:ext cx="1925694" cy="1441317"/>
          </a:xfrm>
          <a:prstGeom prst="ellipse">
            <a:avLst/>
          </a:prstGeom>
        </p:spPr>
      </p:pic>
      <p:pic>
        <p:nvPicPr>
          <p:cNvPr id="10" name="Picture 9" descr="A painting of a person sitting in a chair&#10;&#10;Description automatically generated with medium confidence">
            <a:extLst>
              <a:ext uri="{FF2B5EF4-FFF2-40B4-BE49-F238E27FC236}">
                <a16:creationId xmlns:a16="http://schemas.microsoft.com/office/drawing/2014/main" id="{62EA7329-0C57-4771-B099-F96062077D81}"/>
              </a:ext>
            </a:extLst>
          </p:cNvPr>
          <p:cNvPicPr>
            <a:picLocks noChangeAspect="1"/>
          </p:cNvPicPr>
          <p:nvPr/>
        </p:nvPicPr>
        <p:blipFill rotWithShape="1">
          <a:blip r:embed="rId5">
            <a:extLst>
              <a:ext uri="{28A0092B-C50C-407E-A947-70E740481C1C}">
                <a14:useLocalDpi xmlns:a14="http://schemas.microsoft.com/office/drawing/2010/main" val="0"/>
              </a:ext>
            </a:extLst>
          </a:blip>
          <a:srcRect l="17501" r="23874"/>
          <a:stretch/>
        </p:blipFill>
        <p:spPr>
          <a:xfrm>
            <a:off x="8151843" y="282595"/>
            <a:ext cx="1705884" cy="1636776"/>
          </a:xfrm>
          <a:prstGeom prst="ellipse">
            <a:avLst/>
          </a:prstGeom>
        </p:spPr>
      </p:pic>
      <p:pic>
        <p:nvPicPr>
          <p:cNvPr id="12" name="Picture 11" descr="A picture containing text, book&#10;&#10;Description automatically generated">
            <a:extLst>
              <a:ext uri="{FF2B5EF4-FFF2-40B4-BE49-F238E27FC236}">
                <a16:creationId xmlns:a16="http://schemas.microsoft.com/office/drawing/2014/main" id="{80ED0B94-F366-4D9A-9D61-8B8BFBCEEC37}"/>
              </a:ext>
            </a:extLst>
          </p:cNvPr>
          <p:cNvPicPr>
            <a:picLocks noChangeAspect="1"/>
          </p:cNvPicPr>
          <p:nvPr/>
        </p:nvPicPr>
        <p:blipFill rotWithShape="1">
          <a:blip r:embed="rId6">
            <a:extLst>
              <a:ext uri="{28A0092B-C50C-407E-A947-70E740481C1C}">
                <a14:useLocalDpi xmlns:a14="http://schemas.microsoft.com/office/drawing/2010/main" val="0"/>
              </a:ext>
            </a:extLst>
          </a:blip>
          <a:srcRect l="11739" t="2488" r="22910" b="16800"/>
          <a:stretch/>
        </p:blipFill>
        <p:spPr>
          <a:xfrm>
            <a:off x="10180652" y="345009"/>
            <a:ext cx="1705885" cy="1616851"/>
          </a:xfrm>
          <a:prstGeom prst="ellipse">
            <a:avLst/>
          </a:prstGeom>
        </p:spPr>
      </p:pic>
      <p:sp>
        <p:nvSpPr>
          <p:cNvPr id="3" name="Speech Bubble: Rectangle 2">
            <a:extLst>
              <a:ext uri="{FF2B5EF4-FFF2-40B4-BE49-F238E27FC236}">
                <a16:creationId xmlns:a16="http://schemas.microsoft.com/office/drawing/2014/main" id="{EFB25E36-AF96-9FFB-A737-ECFAB85AE260}"/>
              </a:ext>
            </a:extLst>
          </p:cNvPr>
          <p:cNvSpPr/>
          <p:nvPr/>
        </p:nvSpPr>
        <p:spPr>
          <a:xfrm>
            <a:off x="9620518" y="3429000"/>
            <a:ext cx="2077770" cy="1233152"/>
          </a:xfrm>
          <a:prstGeom prst="wedgeRectCallout">
            <a:avLst>
              <a:gd name="adj1" fmla="val -67438"/>
              <a:gd name="adj2" fmla="val -49249"/>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I’ll write a book about Jesus.</a:t>
            </a:r>
          </a:p>
        </p:txBody>
      </p:sp>
    </p:spTree>
    <p:extLst>
      <p:ext uri="{BB962C8B-B14F-4D97-AF65-F5344CB8AC3E}">
        <p14:creationId xmlns:p14="http://schemas.microsoft.com/office/powerpoint/2010/main" val="3639562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Joseph thinks about what to do</a:t>
            </a:r>
          </a:p>
        </p:txBody>
      </p:sp>
      <p:pic>
        <p:nvPicPr>
          <p:cNvPr id="6" name="Content Placeholder 5" descr="A picture containing text&#10;&#10;Description automatically generated">
            <a:extLst>
              <a:ext uri="{FF2B5EF4-FFF2-40B4-BE49-F238E27FC236}">
                <a16:creationId xmlns:a16="http://schemas.microsoft.com/office/drawing/2014/main" id="{62DD2179-9203-421C-9C12-D511AEC915F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37714"/>
          <a:stretch/>
        </p:blipFill>
        <p:spPr>
          <a:xfrm>
            <a:off x="6751319" y="1355834"/>
            <a:ext cx="4971220" cy="4489479"/>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r>
              <a:rPr lang="en-US" sz="2000" b="1" dirty="0">
                <a:solidFill>
                  <a:schemeClr val="tx1"/>
                </a:solidFill>
              </a:rPr>
              <a:t>Matthew 1:</a:t>
            </a:r>
          </a:p>
          <a:p>
            <a:r>
              <a:rPr lang="en-US" sz="2800" b="1" baseline="30000" dirty="0">
                <a:solidFill>
                  <a:schemeClr val="tx1"/>
                </a:solidFill>
              </a:rPr>
              <a:t>18 </a:t>
            </a:r>
            <a:r>
              <a:rPr lang="en-US" sz="2800" b="1" dirty="0">
                <a:solidFill>
                  <a:schemeClr val="tx1"/>
                </a:solidFill>
              </a:rPr>
              <a:t>This is how the birth of Jesus the Messiah came about. His mother Mary and Joseph had promised to get married. </a:t>
            </a:r>
          </a:p>
          <a:p>
            <a:r>
              <a:rPr lang="en-US" sz="2800" b="1" dirty="0">
                <a:solidFill>
                  <a:schemeClr val="tx1"/>
                </a:solidFill>
              </a:rPr>
              <a:t>But before they started to live together, it became clear that she was going to have a baby. She became pregnant by the power of the Holy Spirit. </a:t>
            </a:r>
          </a:p>
          <a:p>
            <a:r>
              <a:rPr lang="en-US" sz="2800" b="1" baseline="30000" dirty="0">
                <a:solidFill>
                  <a:schemeClr val="tx1"/>
                </a:solidFill>
              </a:rPr>
              <a:t>19 </a:t>
            </a:r>
            <a:r>
              <a:rPr lang="en-US" sz="2800" b="1" dirty="0">
                <a:solidFill>
                  <a:schemeClr val="tx1"/>
                </a:solidFill>
              </a:rPr>
              <a:t>Her husband Joseph was faithful to the law. But he did not want to put her to shame in public. So he planned to divorce her quietly.</a:t>
            </a:r>
          </a:p>
          <a:p>
            <a:r>
              <a:rPr lang="en-US" sz="2800" b="1" baseline="30000" dirty="0">
                <a:solidFill>
                  <a:schemeClr val="tx1"/>
                </a:solidFill>
              </a:rPr>
              <a:t>20 </a:t>
            </a:r>
            <a:r>
              <a:rPr lang="en-US" sz="2800" b="1" dirty="0">
                <a:solidFill>
                  <a:schemeClr val="tx1"/>
                </a:solidFill>
              </a:rPr>
              <a:t>But as Joseph was thinking about this,</a:t>
            </a:r>
          </a:p>
        </p:txBody>
      </p:sp>
      <p:sp>
        <p:nvSpPr>
          <p:cNvPr id="7" name="Speech Bubble: Rectangle with Corners Rounded 6">
            <a:extLst>
              <a:ext uri="{FF2B5EF4-FFF2-40B4-BE49-F238E27FC236}">
                <a16:creationId xmlns:a16="http://schemas.microsoft.com/office/drawing/2014/main" id="{79178A93-CFF2-4E6C-8D02-03D9791536C1}"/>
              </a:ext>
            </a:extLst>
          </p:cNvPr>
          <p:cNvSpPr/>
          <p:nvPr/>
        </p:nvSpPr>
        <p:spPr>
          <a:xfrm>
            <a:off x="6010655" y="152400"/>
            <a:ext cx="5465065" cy="1203434"/>
          </a:xfrm>
          <a:prstGeom prst="wedgeRoundRectCallout">
            <a:avLst>
              <a:gd name="adj1" fmla="val -8760"/>
              <a:gd name="adj2" fmla="val 8113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I’m so glad Mary is back!  </a:t>
            </a:r>
          </a:p>
          <a:p>
            <a:pPr algn="ctr"/>
            <a:r>
              <a:rPr lang="en-US" dirty="0"/>
              <a:t>She has been gone 3 long months, </a:t>
            </a:r>
          </a:p>
          <a:p>
            <a:pPr algn="ctr"/>
            <a:r>
              <a:rPr lang="en-US" dirty="0"/>
              <a:t>and now she is pregnant. Who is the father?</a:t>
            </a:r>
          </a:p>
          <a:p>
            <a:pPr algn="ctr"/>
            <a:r>
              <a:rPr lang="en-US" dirty="0"/>
              <a:t> It wasn’t me.  It looks like Mary broke our promise.</a:t>
            </a:r>
          </a:p>
        </p:txBody>
      </p:sp>
      <p:sp>
        <p:nvSpPr>
          <p:cNvPr id="8" name="Speech Bubble: Rectangle with Corners Rounded 7">
            <a:extLst>
              <a:ext uri="{FF2B5EF4-FFF2-40B4-BE49-F238E27FC236}">
                <a16:creationId xmlns:a16="http://schemas.microsoft.com/office/drawing/2014/main" id="{EC8412E9-3F17-4B5C-B7FA-2B988D893304}"/>
              </a:ext>
            </a:extLst>
          </p:cNvPr>
          <p:cNvSpPr/>
          <p:nvPr/>
        </p:nvSpPr>
        <p:spPr>
          <a:xfrm>
            <a:off x="5722883" y="2248505"/>
            <a:ext cx="2889505" cy="1180495"/>
          </a:xfrm>
          <a:prstGeom prst="wedgeRoundRectCallout">
            <a:avLst>
              <a:gd name="adj1" fmla="val 53233"/>
              <a:gd name="adj2" fmla="val 7199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What shall I do?</a:t>
            </a:r>
          </a:p>
          <a:p>
            <a:pPr algn="ctr"/>
            <a:r>
              <a:rPr lang="en-US" dirty="0"/>
              <a:t>I don’t want to shame her.</a:t>
            </a:r>
          </a:p>
          <a:p>
            <a:pPr algn="ctr"/>
            <a:r>
              <a:rPr lang="en-US" dirty="0"/>
              <a:t>But, I want to keep the law.</a:t>
            </a:r>
          </a:p>
          <a:p>
            <a:pPr algn="ctr"/>
            <a:r>
              <a:rPr lang="en-US" dirty="0"/>
              <a:t>I will divorce her quietly.</a:t>
            </a:r>
          </a:p>
        </p:txBody>
      </p:sp>
    </p:spTree>
    <p:extLst>
      <p:ext uri="{BB962C8B-B14F-4D97-AF65-F5344CB8AC3E}">
        <p14:creationId xmlns:p14="http://schemas.microsoft.com/office/powerpoint/2010/main" val="239615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 has a dream</a:t>
            </a:r>
          </a:p>
        </p:txBody>
      </p:sp>
      <p:pic>
        <p:nvPicPr>
          <p:cNvPr id="6" name="Content Placeholder 5">
            <a:extLst>
              <a:ext uri="{FF2B5EF4-FFF2-40B4-BE49-F238E27FC236}">
                <a16:creationId xmlns:a16="http://schemas.microsoft.com/office/drawing/2014/main" id="{23F160CA-C55D-4743-89C4-D5F049C673D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54110" y="1355835"/>
            <a:ext cx="5842271" cy="451315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sz="2000" b="1" dirty="0">
                <a:solidFill>
                  <a:schemeClr val="tx1"/>
                </a:solidFill>
              </a:rPr>
              <a:t>Matthew 1</a:t>
            </a:r>
          </a:p>
          <a:p>
            <a:r>
              <a:rPr lang="en-US" sz="2800" b="1" baseline="30000" dirty="0">
                <a:solidFill>
                  <a:schemeClr val="tx1"/>
                </a:solidFill>
              </a:rPr>
              <a:t>20 </a:t>
            </a:r>
            <a:r>
              <a:rPr lang="en-US" sz="2800" b="1" dirty="0">
                <a:solidFill>
                  <a:schemeClr val="tx1"/>
                </a:solidFill>
              </a:rPr>
              <a:t>But as Joseph was thinking about this, an angel of the Lord appeared to him in a dream. </a:t>
            </a:r>
          </a:p>
          <a:p>
            <a:r>
              <a:rPr lang="en-US" sz="2800" b="1" dirty="0">
                <a:solidFill>
                  <a:schemeClr val="tx1"/>
                </a:solidFill>
              </a:rPr>
              <a:t>The angel said, “Joseph, son of David, don’t be afraid to take Mary home as your wife. The baby inside her is from the Holy Spirit. </a:t>
            </a:r>
            <a:r>
              <a:rPr lang="en-US" sz="2800" b="1" baseline="30000" dirty="0">
                <a:solidFill>
                  <a:schemeClr val="tx1"/>
                </a:solidFill>
              </a:rPr>
              <a:t>21 </a:t>
            </a:r>
            <a:r>
              <a:rPr lang="en-US" sz="2800" b="1" dirty="0">
                <a:solidFill>
                  <a:schemeClr val="tx1"/>
                </a:solidFill>
              </a:rPr>
              <a:t>She is going to have a son. You must give him the name Jesus. That’s because he will save his people from their sins.”</a:t>
            </a:r>
          </a:p>
        </p:txBody>
      </p:sp>
      <p:sp>
        <p:nvSpPr>
          <p:cNvPr id="7" name="Speech Bubble: Rectangle with Corners Rounded 6">
            <a:extLst>
              <a:ext uri="{FF2B5EF4-FFF2-40B4-BE49-F238E27FC236}">
                <a16:creationId xmlns:a16="http://schemas.microsoft.com/office/drawing/2014/main" id="{9293E0DE-30F8-4E29-AAF2-14DD0784DACF}"/>
              </a:ext>
            </a:extLst>
          </p:cNvPr>
          <p:cNvSpPr/>
          <p:nvPr/>
        </p:nvSpPr>
        <p:spPr>
          <a:xfrm>
            <a:off x="6095999" y="353568"/>
            <a:ext cx="4883095" cy="860377"/>
          </a:xfrm>
          <a:prstGeom prst="wedgeRoundRectCallout">
            <a:avLst>
              <a:gd name="adj1" fmla="val -17837"/>
              <a:gd name="adj2" fmla="val 8517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Son of David, </a:t>
            </a:r>
          </a:p>
          <a:p>
            <a:pPr algn="ctr"/>
            <a:r>
              <a:rPr lang="en-US" dirty="0"/>
              <a:t>Don’t be afraid to take Mary home as your wife.</a:t>
            </a:r>
          </a:p>
          <a:p>
            <a:pPr algn="ctr"/>
            <a:r>
              <a:rPr lang="en-US" dirty="0"/>
              <a:t>The baby is from the Holy Spirit.    </a:t>
            </a:r>
          </a:p>
        </p:txBody>
      </p:sp>
      <p:sp>
        <p:nvSpPr>
          <p:cNvPr id="8" name="Speech Bubble: Rectangle with Corners Rounded 7">
            <a:extLst>
              <a:ext uri="{FF2B5EF4-FFF2-40B4-BE49-F238E27FC236}">
                <a16:creationId xmlns:a16="http://schemas.microsoft.com/office/drawing/2014/main" id="{8DD9C50D-5E08-42EB-93C4-5B820928420F}"/>
              </a:ext>
            </a:extLst>
          </p:cNvPr>
          <p:cNvSpPr/>
          <p:nvPr/>
        </p:nvSpPr>
        <p:spPr>
          <a:xfrm>
            <a:off x="8449056" y="3956304"/>
            <a:ext cx="3578552" cy="860377"/>
          </a:xfrm>
          <a:prstGeom prst="wedgeRoundRectCallout">
            <a:avLst>
              <a:gd name="adj1" fmla="val -62128"/>
              <a:gd name="adj2" fmla="val -198238"/>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Name the baby “Jesus”</a:t>
            </a:r>
          </a:p>
          <a:p>
            <a:pPr algn="ctr"/>
            <a:r>
              <a:rPr lang="en-US" dirty="0"/>
              <a:t>He will save people from their sins.</a:t>
            </a:r>
          </a:p>
        </p:txBody>
      </p:sp>
    </p:spTree>
    <p:extLst>
      <p:ext uri="{BB962C8B-B14F-4D97-AF65-F5344CB8AC3E}">
        <p14:creationId xmlns:p14="http://schemas.microsoft.com/office/powerpoint/2010/main" val="1330106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A4C1-4C2E-41AA-93CE-6A3C77997FF4}"/>
              </a:ext>
            </a:extLst>
          </p:cNvPr>
          <p:cNvSpPr>
            <a:spLocks noGrp="1"/>
          </p:cNvSpPr>
          <p:nvPr>
            <p:ph type="title"/>
          </p:nvPr>
        </p:nvSpPr>
        <p:spPr>
          <a:xfrm>
            <a:off x="839788" y="457200"/>
            <a:ext cx="4883095" cy="75674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 married Mary</a:t>
            </a:r>
          </a:p>
        </p:txBody>
      </p:sp>
      <p:pic>
        <p:nvPicPr>
          <p:cNvPr id="6" name="Content Placeholder 5" descr="Graphical user interface&#10;&#10;Description automatically generated">
            <a:extLst>
              <a:ext uri="{FF2B5EF4-FFF2-40B4-BE49-F238E27FC236}">
                <a16:creationId xmlns:a16="http://schemas.microsoft.com/office/drawing/2014/main" id="{1D533B41-4847-40A1-A04C-B040DE52D8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1651954"/>
            <a:ext cx="5464573" cy="4217034"/>
          </a:xfrm>
        </p:spPr>
      </p:pic>
      <p:sp>
        <p:nvSpPr>
          <p:cNvPr id="4" name="Text Placeholder 3">
            <a:extLst>
              <a:ext uri="{FF2B5EF4-FFF2-40B4-BE49-F238E27FC236}">
                <a16:creationId xmlns:a16="http://schemas.microsoft.com/office/drawing/2014/main" id="{F22ACD74-6125-44DE-9093-3A810ADA6915}"/>
              </a:ext>
            </a:extLst>
          </p:cNvPr>
          <p:cNvSpPr>
            <a:spLocks noGrp="1"/>
          </p:cNvSpPr>
          <p:nvPr>
            <p:ph type="body" sz="half" idx="2"/>
          </p:nvPr>
        </p:nvSpPr>
        <p:spPr>
          <a:xfrm>
            <a:off x="839788" y="1355834"/>
            <a:ext cx="4883095" cy="4513154"/>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sz="2000" b="1" dirty="0">
                <a:solidFill>
                  <a:schemeClr val="tx1"/>
                </a:solidFill>
              </a:rPr>
              <a:t>Matthew 1</a:t>
            </a:r>
          </a:p>
          <a:p>
            <a:r>
              <a:rPr lang="en-US" sz="2800" b="1" baseline="30000" dirty="0">
                <a:solidFill>
                  <a:schemeClr val="tx1"/>
                </a:solidFill>
              </a:rPr>
              <a:t>22 </a:t>
            </a:r>
            <a:r>
              <a:rPr lang="en-US" sz="2800" b="1" dirty="0">
                <a:solidFill>
                  <a:schemeClr val="tx1"/>
                </a:solidFill>
              </a:rPr>
              <a:t>All this took place to bring about what the Lord had said would happen. He had said through the prophet, </a:t>
            </a:r>
            <a:r>
              <a:rPr lang="en-US" sz="2800" b="1" baseline="30000" dirty="0">
                <a:solidFill>
                  <a:schemeClr val="tx1"/>
                </a:solidFill>
              </a:rPr>
              <a:t>23 </a:t>
            </a:r>
            <a:r>
              <a:rPr lang="en-US" sz="2800" b="1" dirty="0">
                <a:solidFill>
                  <a:schemeClr val="tx1"/>
                </a:solidFill>
              </a:rPr>
              <a:t>“The virgin is going to have a baby. She will give birth to a son. And he will be called Immanuel.” (</a:t>
            </a:r>
            <a:r>
              <a:rPr lang="en-US" sz="2800" b="1" dirty="0">
                <a:solidFill>
                  <a:schemeClr val="tx1"/>
                </a:solidFill>
                <a:hlinkClick r:id="rId4">
                  <a:extLst>
                    <a:ext uri="{A12FA001-AC4F-418D-AE19-62706E023703}">
                      <ahyp:hlinkClr xmlns:ahyp="http://schemas.microsoft.com/office/drawing/2018/hyperlinkcolor" val="tx"/>
                    </a:ext>
                  </a:extLst>
                </a:hlinkClick>
              </a:rPr>
              <a:t>Isaiah 7:14</a:t>
            </a:r>
            <a:r>
              <a:rPr lang="en-US" sz="2800" b="1" dirty="0">
                <a:solidFill>
                  <a:schemeClr val="tx1"/>
                </a:solidFill>
              </a:rPr>
              <a:t>) The name Immanuel means “God with us.”</a:t>
            </a:r>
          </a:p>
          <a:p>
            <a:r>
              <a:rPr lang="en-US" sz="2800" b="1" baseline="30000" dirty="0">
                <a:solidFill>
                  <a:schemeClr val="tx1"/>
                </a:solidFill>
              </a:rPr>
              <a:t>24 </a:t>
            </a:r>
            <a:r>
              <a:rPr lang="en-US" sz="2800" b="1" dirty="0">
                <a:solidFill>
                  <a:schemeClr val="tx1"/>
                </a:solidFill>
              </a:rPr>
              <a:t>Joseph woke up. He did what the angel of the Lord commanded him to do. He took Mary home as his wife. </a:t>
            </a:r>
            <a:r>
              <a:rPr lang="en-US" sz="2800" b="1" baseline="30000" dirty="0">
                <a:solidFill>
                  <a:schemeClr val="tx1"/>
                </a:solidFill>
              </a:rPr>
              <a:t>25 </a:t>
            </a:r>
            <a:r>
              <a:rPr lang="en-US" sz="2800" b="1" dirty="0">
                <a:solidFill>
                  <a:schemeClr val="tx1"/>
                </a:solidFill>
              </a:rPr>
              <a:t>But he did not sleep with her until she gave birth to a son. And Joseph gave him the name Jesus.</a:t>
            </a:r>
          </a:p>
        </p:txBody>
      </p:sp>
      <p:sp>
        <p:nvSpPr>
          <p:cNvPr id="7" name="Speech Bubble: Rectangle with Corners Rounded 6">
            <a:extLst>
              <a:ext uri="{FF2B5EF4-FFF2-40B4-BE49-F238E27FC236}">
                <a16:creationId xmlns:a16="http://schemas.microsoft.com/office/drawing/2014/main" id="{33685AE1-0205-4EC9-994D-B4D144DE1591}"/>
              </a:ext>
            </a:extLst>
          </p:cNvPr>
          <p:cNvSpPr/>
          <p:nvPr/>
        </p:nvSpPr>
        <p:spPr>
          <a:xfrm>
            <a:off x="6096000" y="386255"/>
            <a:ext cx="2761489" cy="898634"/>
          </a:xfrm>
          <a:prstGeom prst="wedgeRoundRectCallout">
            <a:avLst>
              <a:gd name="adj1" fmla="val -6067"/>
              <a:gd name="adj2" fmla="val 192388"/>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Come, be my wife.</a:t>
            </a:r>
          </a:p>
          <a:p>
            <a:pPr algn="ctr"/>
            <a:r>
              <a:rPr lang="en-US" dirty="0"/>
              <a:t>I will take care of you.</a:t>
            </a:r>
          </a:p>
        </p:txBody>
      </p:sp>
      <p:sp>
        <p:nvSpPr>
          <p:cNvPr id="8" name="Speech Bubble: Rectangle with Corners Rounded 7">
            <a:extLst>
              <a:ext uri="{FF2B5EF4-FFF2-40B4-BE49-F238E27FC236}">
                <a16:creationId xmlns:a16="http://schemas.microsoft.com/office/drawing/2014/main" id="{1BA8EFD3-EAD6-497E-9657-A76DB1F713BD}"/>
              </a:ext>
            </a:extLst>
          </p:cNvPr>
          <p:cNvSpPr/>
          <p:nvPr/>
        </p:nvSpPr>
        <p:spPr>
          <a:xfrm>
            <a:off x="9230606" y="835669"/>
            <a:ext cx="2681256" cy="1040330"/>
          </a:xfrm>
          <a:prstGeom prst="wedgeRoundRectCallout">
            <a:avLst>
              <a:gd name="adj1" fmla="val 3547"/>
              <a:gd name="adj2" fmla="val 10559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I’m so happy Joseph!</a:t>
            </a:r>
          </a:p>
          <a:p>
            <a:pPr algn="ctr"/>
            <a:r>
              <a:rPr lang="en-US" dirty="0"/>
              <a:t>Our baby is Immanuel,</a:t>
            </a:r>
          </a:p>
          <a:p>
            <a:pPr algn="ctr"/>
            <a:r>
              <a:rPr lang="en-US" dirty="0"/>
              <a:t>God is with us!</a:t>
            </a:r>
          </a:p>
        </p:txBody>
      </p:sp>
      <p:sp>
        <p:nvSpPr>
          <p:cNvPr id="9" name="Speech Bubble: Rectangle with Corners Rounded 8">
            <a:extLst>
              <a:ext uri="{FF2B5EF4-FFF2-40B4-BE49-F238E27FC236}">
                <a16:creationId xmlns:a16="http://schemas.microsoft.com/office/drawing/2014/main" id="{02F2001C-D1E2-471E-A5CC-0D68F685AF00}"/>
              </a:ext>
            </a:extLst>
          </p:cNvPr>
          <p:cNvSpPr/>
          <p:nvPr/>
        </p:nvSpPr>
        <p:spPr>
          <a:xfrm>
            <a:off x="5915677" y="4441181"/>
            <a:ext cx="2761489" cy="1365228"/>
          </a:xfrm>
          <a:prstGeom prst="wedgeRoundRectCallout">
            <a:avLst>
              <a:gd name="adj1" fmla="val -11807"/>
              <a:gd name="adj2" fmla="val -9055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That is amazing!</a:t>
            </a:r>
          </a:p>
          <a:p>
            <a:pPr algn="ctr"/>
            <a:r>
              <a:rPr lang="en-US" dirty="0"/>
              <a:t>God is willing to come be with us, as our baby!</a:t>
            </a:r>
          </a:p>
          <a:p>
            <a:pPr algn="ctr"/>
            <a:r>
              <a:rPr lang="en-US" dirty="0"/>
              <a:t>I want to be a good daddy to him!</a:t>
            </a:r>
          </a:p>
        </p:txBody>
      </p:sp>
      <p:sp>
        <p:nvSpPr>
          <p:cNvPr id="10" name="Speech Bubble: Rectangle with Corners Rounded 9">
            <a:extLst>
              <a:ext uri="{FF2B5EF4-FFF2-40B4-BE49-F238E27FC236}">
                <a16:creationId xmlns:a16="http://schemas.microsoft.com/office/drawing/2014/main" id="{86454206-591A-496A-BE53-E8E6A9D1A2FE}"/>
              </a:ext>
            </a:extLst>
          </p:cNvPr>
          <p:cNvSpPr/>
          <p:nvPr/>
        </p:nvSpPr>
        <p:spPr>
          <a:xfrm>
            <a:off x="8778241" y="4800058"/>
            <a:ext cx="2681256" cy="1150264"/>
          </a:xfrm>
          <a:prstGeom prst="wedgeRoundRectCallout">
            <a:avLst>
              <a:gd name="adj1" fmla="val 8094"/>
              <a:gd name="adj2" fmla="val -102149"/>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His name will be Jesus and He will save us from our sins.  What a honor to be his parents!</a:t>
            </a:r>
          </a:p>
        </p:txBody>
      </p:sp>
    </p:spTree>
    <p:extLst>
      <p:ext uri="{BB962C8B-B14F-4D97-AF65-F5344CB8AC3E}">
        <p14:creationId xmlns:p14="http://schemas.microsoft.com/office/powerpoint/2010/main" val="4243023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28EC128-5AE8-C89C-BB09-890FFDD65C67}"/>
              </a:ext>
            </a:extLst>
          </p:cNvPr>
          <p:cNvSpPr/>
          <p:nvPr/>
        </p:nvSpPr>
        <p:spPr>
          <a:xfrm>
            <a:off x="413302" y="348741"/>
            <a:ext cx="2967487" cy="108664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descr="A picture containing text, clipart&#10;&#10;Description automatically generated">
            <a:extLst>
              <a:ext uri="{FF2B5EF4-FFF2-40B4-BE49-F238E27FC236}">
                <a16:creationId xmlns:a16="http://schemas.microsoft.com/office/drawing/2014/main" id="{3B4F08F8-C1CC-4107-BDB4-D823D47C4D73}"/>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0" y="0"/>
            <a:ext cx="3794092" cy="2870769"/>
          </a:xfrm>
          <a:prstGeom prst="rect">
            <a:avLst/>
          </a:prstGeom>
        </p:spPr>
      </p:pic>
      <p:grpSp>
        <p:nvGrpSpPr>
          <p:cNvPr id="9" name="Group 8">
            <a:extLst>
              <a:ext uri="{FF2B5EF4-FFF2-40B4-BE49-F238E27FC236}">
                <a16:creationId xmlns:a16="http://schemas.microsoft.com/office/drawing/2014/main" id="{40322ECC-91BC-464E-B1BC-7EE3484931B1}"/>
              </a:ext>
            </a:extLst>
          </p:cNvPr>
          <p:cNvGrpSpPr/>
          <p:nvPr/>
        </p:nvGrpSpPr>
        <p:grpSpPr>
          <a:xfrm rot="21031681">
            <a:off x="3549978" y="742951"/>
            <a:ext cx="8221695" cy="5789477"/>
            <a:chOff x="4260715" y="1614792"/>
            <a:chExt cx="6342434" cy="4474723"/>
          </a:xfrm>
        </p:grpSpPr>
        <p:pic>
          <p:nvPicPr>
            <p:cNvPr id="5" name="Picture 4" descr="Shape, rectangle&#10;&#10;Description automatically generated">
              <a:extLst>
                <a:ext uri="{FF2B5EF4-FFF2-40B4-BE49-F238E27FC236}">
                  <a16:creationId xmlns:a16="http://schemas.microsoft.com/office/drawing/2014/main" id="{EFBD0DF9-18A3-4381-9A4A-EB2984BDD174}"/>
                </a:ext>
              </a:extLst>
            </p:cNvPr>
            <p:cNvPicPr>
              <a:picLocks noChangeAspect="1"/>
            </p:cNvPicPr>
            <p:nvPr/>
          </p:nvPicPr>
          <p:blipFill rotWithShape="1">
            <a:blip r:embed="rId4">
              <a:extLst>
                <a:ext uri="{28A0092B-C50C-407E-A947-70E740481C1C}">
                  <a14:useLocalDpi xmlns:a14="http://schemas.microsoft.com/office/drawing/2010/main" val="0"/>
                </a:ext>
              </a:extLst>
            </a:blip>
            <a:srcRect l="12089" t="7234" r="12244" b="8875"/>
            <a:stretch/>
          </p:blipFill>
          <p:spPr>
            <a:xfrm>
              <a:off x="4260715" y="1614792"/>
              <a:ext cx="6342434" cy="4474723"/>
            </a:xfrm>
            <a:prstGeom prst="rect">
              <a:avLst/>
            </a:prstGeom>
          </p:spPr>
        </p:pic>
        <p:sp>
          <p:nvSpPr>
            <p:cNvPr id="6" name="Rectangle 5">
              <a:extLst>
                <a:ext uri="{FF2B5EF4-FFF2-40B4-BE49-F238E27FC236}">
                  <a16:creationId xmlns:a16="http://schemas.microsoft.com/office/drawing/2014/main" id="{B3234F29-A708-4F8F-B995-F62D6129A6B1}"/>
                </a:ext>
              </a:extLst>
            </p:cNvPr>
            <p:cNvSpPr/>
            <p:nvPr/>
          </p:nvSpPr>
          <p:spPr>
            <a:xfrm>
              <a:off x="4961106" y="1809345"/>
              <a:ext cx="2276273" cy="346304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aseline="30000" dirty="0"/>
                <a:t>Luke 1:38 </a:t>
              </a:r>
            </a:p>
            <a:p>
              <a:pPr algn="ctr"/>
              <a:r>
                <a:rPr lang="en-US" sz="2800" dirty="0"/>
                <a:t>“I serve the Lord,”</a:t>
              </a:r>
            </a:p>
            <a:p>
              <a:pPr algn="ctr"/>
              <a:endParaRPr lang="en-US" sz="2800" dirty="0"/>
            </a:p>
            <a:p>
              <a:pPr algn="ctr"/>
              <a:r>
                <a:rPr lang="en-US" sz="2800" dirty="0"/>
                <a:t> Mary answered.</a:t>
              </a:r>
            </a:p>
            <a:p>
              <a:pPr algn="ctr"/>
              <a:r>
                <a:rPr lang="en-US" sz="2800" dirty="0"/>
                <a:t> </a:t>
              </a:r>
            </a:p>
            <a:p>
              <a:pPr algn="ctr"/>
              <a:r>
                <a:rPr lang="en-US" sz="2800" dirty="0"/>
                <a:t>“May it happen to me just as you said it would.” </a:t>
              </a:r>
            </a:p>
          </p:txBody>
        </p:sp>
        <p:sp>
          <p:nvSpPr>
            <p:cNvPr id="7" name="Rectangle 6">
              <a:extLst>
                <a:ext uri="{FF2B5EF4-FFF2-40B4-BE49-F238E27FC236}">
                  <a16:creationId xmlns:a16="http://schemas.microsoft.com/office/drawing/2014/main" id="{E80E67DD-F793-4F73-BBFE-335C26553CA3}"/>
                </a:ext>
              </a:extLst>
            </p:cNvPr>
            <p:cNvSpPr/>
            <p:nvPr/>
          </p:nvSpPr>
          <p:spPr>
            <a:xfrm>
              <a:off x="7704002" y="1780162"/>
              <a:ext cx="2276273" cy="346304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A picture containing diagram&#10;&#10;Description automatically generated">
              <a:extLst>
                <a:ext uri="{FF2B5EF4-FFF2-40B4-BE49-F238E27FC236}">
                  <a16:creationId xmlns:a16="http://schemas.microsoft.com/office/drawing/2014/main" id="{F88B8D2F-4226-4647-9CBD-85D19CC68C9A}"/>
                </a:ext>
              </a:extLst>
            </p:cNvPr>
            <p:cNvPicPr>
              <a:picLocks noChangeAspect="1"/>
            </p:cNvPicPr>
            <p:nvPr/>
          </p:nvPicPr>
          <p:blipFill rotWithShape="1">
            <a:blip r:embed="rId5">
              <a:extLst>
                <a:ext uri="{28A0092B-C50C-407E-A947-70E740481C1C}">
                  <a14:useLocalDpi xmlns:a14="http://schemas.microsoft.com/office/drawing/2010/main" val="0"/>
                </a:ext>
              </a:extLst>
            </a:blip>
            <a:srcRect l="10551" r="13724"/>
            <a:stretch/>
          </p:blipFill>
          <p:spPr>
            <a:xfrm>
              <a:off x="7605915" y="2615248"/>
              <a:ext cx="2276273" cy="1878755"/>
            </a:xfrm>
            <a:prstGeom prst="rect">
              <a:avLst/>
            </a:prstGeom>
          </p:spPr>
        </p:pic>
      </p:grpSp>
    </p:spTree>
    <p:extLst>
      <p:ext uri="{BB962C8B-B14F-4D97-AF65-F5344CB8AC3E}">
        <p14:creationId xmlns:p14="http://schemas.microsoft.com/office/powerpoint/2010/main" val="4238751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i="1" dirty="0"/>
              <a:t>NEW </a:t>
            </a:r>
            <a:r>
              <a:rPr lang="en-US" dirty="0"/>
              <a:t>Joy to the World</a:t>
            </a:r>
          </a:p>
        </p:txBody>
      </p:sp>
      <p:pic>
        <p:nvPicPr>
          <p:cNvPr id="3" name="Online Media 2" title="Go Fish - Joy to the World - Great Music For Kids!">
            <a:hlinkClick r:id="" action="ppaction://media"/>
            <a:extLst>
              <a:ext uri="{FF2B5EF4-FFF2-40B4-BE49-F238E27FC236}">
                <a16:creationId xmlns:a16="http://schemas.microsoft.com/office/drawing/2014/main" id="{5D7F792F-E953-46F0-986C-B1A16CEF6D26}"/>
              </a:ext>
            </a:extLst>
          </p:cNvPr>
          <p:cNvPicPr>
            <a:picLocks noRot="1" noChangeAspect="1"/>
          </p:cNvPicPr>
          <p:nvPr>
            <a:videoFile r:link="rId1"/>
          </p:nvPr>
        </p:nvPicPr>
        <p:blipFill>
          <a:blip r:embed="rId4"/>
          <a:stretch>
            <a:fillRect/>
          </a:stretch>
        </p:blipFill>
        <p:spPr>
          <a:xfrm>
            <a:off x="1507644" y="407066"/>
            <a:ext cx="9936905" cy="5614351"/>
          </a:xfrm>
          <a:prstGeom prst="rect">
            <a:avLst/>
          </a:prstGeom>
        </p:spPr>
      </p:pic>
    </p:spTree>
    <p:extLst>
      <p:ext uri="{BB962C8B-B14F-4D97-AF65-F5344CB8AC3E}">
        <p14:creationId xmlns:p14="http://schemas.microsoft.com/office/powerpoint/2010/main" val="185601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1022C9C-7B13-4571-A66E-5EAFBC3A1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8439" y="56568"/>
            <a:ext cx="2288190" cy="1756186"/>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C4F291-14DB-4C7A-BC3C-C613E7C1B127}"/>
              </a:ext>
            </a:extLst>
          </p:cNvPr>
          <p:cNvSpPr/>
          <p:nvPr/>
        </p:nvSpPr>
        <p:spPr>
          <a:xfrm rot="698813">
            <a:off x="6567933" y="366324"/>
            <a:ext cx="5005216" cy="1754326"/>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My gift to you</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Is my willingness</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a:extLst>
              <a:ext uri="{FF2B5EF4-FFF2-40B4-BE49-F238E27FC236}">
                <a16:creationId xmlns:a16="http://schemas.microsoft.com/office/drawing/2014/main" id="{FD935870-A4F2-4790-9D11-A1A3E645E80D}"/>
              </a:ext>
            </a:extLst>
          </p:cNvPr>
          <p:cNvSpPr/>
          <p:nvPr/>
        </p:nvSpPr>
        <p:spPr>
          <a:xfrm>
            <a:off x="417097" y="1338646"/>
            <a:ext cx="4888992" cy="38518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We’re going to decorate a coupon envelope.</a:t>
            </a:r>
          </a:p>
          <a:p>
            <a:pPr algn="ctr"/>
            <a:endParaRPr lang="en-US" dirty="0"/>
          </a:p>
          <a:p>
            <a:pPr algn="ctr"/>
            <a:r>
              <a:rPr lang="en-US" dirty="0"/>
              <a:t>In it you can place coupons </a:t>
            </a:r>
          </a:p>
          <a:p>
            <a:pPr algn="ctr"/>
            <a:r>
              <a:rPr lang="en-US" dirty="0"/>
              <a:t>of things that you are willing to do.</a:t>
            </a:r>
          </a:p>
          <a:p>
            <a:pPr algn="ctr"/>
            <a:endParaRPr lang="en-US" dirty="0"/>
          </a:p>
          <a:p>
            <a:pPr algn="ctr"/>
            <a:r>
              <a:rPr lang="en-US" dirty="0"/>
              <a:t>Someone can draw out a coupon.</a:t>
            </a:r>
          </a:p>
          <a:p>
            <a:pPr algn="ctr"/>
            <a:endParaRPr lang="en-US" dirty="0"/>
          </a:p>
          <a:p>
            <a:pPr algn="ctr"/>
            <a:r>
              <a:rPr lang="en-US" dirty="0"/>
              <a:t>It will be a special gift to them</a:t>
            </a:r>
          </a:p>
          <a:p>
            <a:pPr algn="ctr"/>
            <a:r>
              <a:rPr lang="en-US" dirty="0"/>
              <a:t> for you to do what it says on the coupon.</a:t>
            </a:r>
          </a:p>
        </p:txBody>
      </p:sp>
      <p:sp>
        <p:nvSpPr>
          <p:cNvPr id="13" name="Title 12">
            <a:extLst>
              <a:ext uri="{FF2B5EF4-FFF2-40B4-BE49-F238E27FC236}">
                <a16:creationId xmlns:a16="http://schemas.microsoft.com/office/drawing/2014/main" id="{497C5CD6-62DE-4128-B57F-4289090EDB00}"/>
              </a:ext>
            </a:extLst>
          </p:cNvPr>
          <p:cNvSpPr>
            <a:spLocks noGrp="1"/>
          </p:cNvSpPr>
          <p:nvPr>
            <p:ph type="title"/>
          </p:nvPr>
        </p:nvSpPr>
        <p:spPr>
          <a:xfrm>
            <a:off x="838200" y="365125"/>
            <a:ext cx="3875690" cy="973521"/>
          </a:xfrm>
        </p:spPr>
        <p:txBody>
          <a:bodyPr>
            <a:normAutofit fontScale="90000"/>
          </a:bodyPr>
          <a:lstStyle/>
          <a:p>
            <a:r>
              <a:rPr lang="en-US" dirty="0"/>
              <a:t>CRAFT </a:t>
            </a:r>
            <a:r>
              <a:rPr lang="en-US" dirty="0" err="1"/>
              <a:t>TiME</a:t>
            </a:r>
            <a:br>
              <a:rPr lang="en-US" dirty="0"/>
            </a:br>
            <a:r>
              <a:rPr lang="en-US" dirty="0"/>
              <a:t>  option 2</a:t>
            </a:r>
          </a:p>
        </p:txBody>
      </p:sp>
      <p:grpSp>
        <p:nvGrpSpPr>
          <p:cNvPr id="25" name="Group 24">
            <a:extLst>
              <a:ext uri="{FF2B5EF4-FFF2-40B4-BE49-F238E27FC236}">
                <a16:creationId xmlns:a16="http://schemas.microsoft.com/office/drawing/2014/main" id="{9997207B-9A0C-4049-A30B-2DDBC5846116}"/>
              </a:ext>
            </a:extLst>
          </p:cNvPr>
          <p:cNvGrpSpPr/>
          <p:nvPr/>
        </p:nvGrpSpPr>
        <p:grpSpPr>
          <a:xfrm rot="21134415">
            <a:off x="4995444" y="2145549"/>
            <a:ext cx="4319201" cy="3355210"/>
            <a:chOff x="5900460" y="2014538"/>
            <a:chExt cx="4319201" cy="3355210"/>
          </a:xfrm>
        </p:grpSpPr>
        <p:sp>
          <p:nvSpPr>
            <p:cNvPr id="23" name="Rectangle 22">
              <a:extLst>
                <a:ext uri="{FF2B5EF4-FFF2-40B4-BE49-F238E27FC236}">
                  <a16:creationId xmlns:a16="http://schemas.microsoft.com/office/drawing/2014/main" id="{AD83BF6C-68A3-4185-A540-CDBE85E6A8FC}"/>
                </a:ext>
              </a:extLst>
            </p:cNvPr>
            <p:cNvSpPr/>
            <p:nvPr/>
          </p:nvSpPr>
          <p:spPr>
            <a:xfrm>
              <a:off x="5900460" y="2014538"/>
              <a:ext cx="4319201" cy="335521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1" name="Picture 20" descr="Background pattern&#10;&#10;Description automatically generated">
              <a:extLst>
                <a:ext uri="{FF2B5EF4-FFF2-40B4-BE49-F238E27FC236}">
                  <a16:creationId xmlns:a16="http://schemas.microsoft.com/office/drawing/2014/main" id="{74E731F6-180F-455A-9E33-473F4DA9B5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092" y="2120641"/>
              <a:ext cx="4053982" cy="3159685"/>
            </a:xfrm>
            <a:prstGeom prst="rect">
              <a:avLst/>
            </a:prstGeom>
          </p:spPr>
        </p:pic>
      </p:grpSp>
      <p:pic>
        <p:nvPicPr>
          <p:cNvPr id="17" name="Picture 16" descr="Shape&#10;&#10;Description automatically generated with low confidence">
            <a:extLst>
              <a:ext uri="{FF2B5EF4-FFF2-40B4-BE49-F238E27FC236}">
                <a16:creationId xmlns:a16="http://schemas.microsoft.com/office/drawing/2014/main" id="{E5199DA0-FEBD-4659-B713-517C22EA4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9991">
            <a:off x="7973624" y="3024279"/>
            <a:ext cx="3703411" cy="3257029"/>
          </a:xfrm>
          <a:prstGeom prst="rect">
            <a:avLst/>
          </a:prstGeom>
        </p:spPr>
      </p:pic>
      <p:pic>
        <p:nvPicPr>
          <p:cNvPr id="4" name="Picture 3">
            <a:extLst>
              <a:ext uri="{FF2B5EF4-FFF2-40B4-BE49-F238E27FC236}">
                <a16:creationId xmlns:a16="http://schemas.microsoft.com/office/drawing/2014/main" id="{63015A86-DC6D-47DF-9260-B8CE3BA748AD}"/>
              </a:ext>
            </a:extLst>
          </p:cNvPr>
          <p:cNvPicPr>
            <a:picLocks noChangeAspect="1"/>
          </p:cNvPicPr>
          <p:nvPr/>
        </p:nvPicPr>
        <p:blipFill rotWithShape="1">
          <a:blip r:embed="rId5">
            <a:extLst>
              <a:ext uri="{28A0092B-C50C-407E-A947-70E740481C1C}">
                <a14:useLocalDpi xmlns:a14="http://schemas.microsoft.com/office/drawing/2010/main" val="0"/>
              </a:ext>
            </a:extLst>
          </a:blip>
          <a:srcRect l="21083" t="3022"/>
          <a:stretch/>
        </p:blipFill>
        <p:spPr>
          <a:xfrm rot="786674">
            <a:off x="304070" y="4623966"/>
            <a:ext cx="2125150" cy="1966591"/>
          </a:xfrm>
          <a:prstGeom prst="rect">
            <a:avLst/>
          </a:prstGeom>
        </p:spPr>
      </p:pic>
    </p:spTree>
    <p:extLst>
      <p:ext uri="{BB962C8B-B14F-4D97-AF65-F5344CB8AC3E}">
        <p14:creationId xmlns:p14="http://schemas.microsoft.com/office/powerpoint/2010/main" val="3542979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BE0D1CB9-6BC2-45C5-9C5F-5F7AA111EF2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10" r="1" b="75"/>
          <a:stretch/>
        </p:blipFill>
        <p:spPr>
          <a:xfrm>
            <a:off x="1" y="-18287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6CAED-8FE2-44CB-A633-E56ED0DFEE88}"/>
              </a:ext>
            </a:extLst>
          </p:cNvPr>
          <p:cNvSpPr>
            <a:spLocks noGrp="1"/>
          </p:cNvSpPr>
          <p:nvPr>
            <p:ph type="title"/>
          </p:nvPr>
        </p:nvSpPr>
        <p:spPr>
          <a:xfrm>
            <a:off x="195072" y="325550"/>
            <a:ext cx="6876288" cy="1270963"/>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3200" dirty="0">
                <a:solidFill>
                  <a:srgbClr val="FFFFFF"/>
                </a:solidFill>
              </a:rPr>
              <a:t>Mary and Joseph were willing.</a:t>
            </a:r>
            <a:br>
              <a:rPr lang="en-US" sz="3200" dirty="0">
                <a:solidFill>
                  <a:srgbClr val="FFFFFF"/>
                </a:solidFill>
              </a:rPr>
            </a:br>
            <a:r>
              <a:rPr lang="en-US" sz="3200" dirty="0">
                <a:solidFill>
                  <a:srgbClr val="FFFFFF"/>
                </a:solidFill>
              </a:rPr>
              <a:t>They said yes to being Jesus’ parents.</a:t>
            </a:r>
          </a:p>
        </p:txBody>
      </p:sp>
      <p:pic>
        <p:nvPicPr>
          <p:cNvPr id="6" name="Picture 5">
            <a:extLst>
              <a:ext uri="{FF2B5EF4-FFF2-40B4-BE49-F238E27FC236}">
                <a16:creationId xmlns:a16="http://schemas.microsoft.com/office/drawing/2014/main" id="{0E66C571-6D9C-48C9-AB57-5543F85CA9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045" y="2745435"/>
            <a:ext cx="1509739" cy="1222791"/>
          </a:xfrm>
          <a:prstGeom prst="ellipse">
            <a:avLst/>
          </a:prstGeom>
        </p:spPr>
      </p:pic>
      <p:pic>
        <p:nvPicPr>
          <p:cNvPr id="12" name="Picture 11">
            <a:extLst>
              <a:ext uri="{FF2B5EF4-FFF2-40B4-BE49-F238E27FC236}">
                <a16:creationId xmlns:a16="http://schemas.microsoft.com/office/drawing/2014/main" id="{4EF29F22-5448-4627-A99C-F55A7D9B94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7983" y="4774999"/>
            <a:ext cx="1225700" cy="1189498"/>
          </a:xfrm>
          <a:prstGeom prst="ellipse">
            <a:avLst/>
          </a:prstGeom>
        </p:spPr>
      </p:pic>
      <p:pic>
        <p:nvPicPr>
          <p:cNvPr id="16" name="Picture 15" descr="A picture containing text, vector graphics&#10;&#10;Description automatically generated">
            <a:extLst>
              <a:ext uri="{FF2B5EF4-FFF2-40B4-BE49-F238E27FC236}">
                <a16:creationId xmlns:a16="http://schemas.microsoft.com/office/drawing/2014/main" id="{4358A838-F93D-48B3-9AD7-A4D7E29696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001" y="5359973"/>
            <a:ext cx="1134616" cy="890855"/>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A900CAFA-933A-4B40-83C2-AD524EE9D7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8901" y="5144784"/>
            <a:ext cx="1044678" cy="1044678"/>
          </a:xfrm>
          <a:prstGeom prst="ellipse">
            <a:avLst/>
          </a:prstGeom>
        </p:spPr>
      </p:pic>
      <p:pic>
        <p:nvPicPr>
          <p:cNvPr id="20" name="Picture 19">
            <a:extLst>
              <a:ext uri="{FF2B5EF4-FFF2-40B4-BE49-F238E27FC236}">
                <a16:creationId xmlns:a16="http://schemas.microsoft.com/office/drawing/2014/main" id="{CF4967F1-1158-4159-B8E8-50A83F0ADA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3234" y="4407476"/>
            <a:ext cx="1117610" cy="875419"/>
          </a:xfrm>
          <a:prstGeom prst="ellipse">
            <a:avLst/>
          </a:prstGeom>
        </p:spPr>
      </p:pic>
      <p:pic>
        <p:nvPicPr>
          <p:cNvPr id="22" name="Picture 21">
            <a:extLst>
              <a:ext uri="{FF2B5EF4-FFF2-40B4-BE49-F238E27FC236}">
                <a16:creationId xmlns:a16="http://schemas.microsoft.com/office/drawing/2014/main" id="{244E25D4-5451-4F2F-AC8B-693E71D0E15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69813" y="1883727"/>
            <a:ext cx="1120742" cy="1120742"/>
          </a:xfrm>
          <a:prstGeom prst="ellipse">
            <a:avLst/>
          </a:prstGeom>
        </p:spPr>
      </p:pic>
      <p:pic>
        <p:nvPicPr>
          <p:cNvPr id="24" name="Picture 23" descr="A picture containing text&#10;&#10;Description automatically generated">
            <a:extLst>
              <a:ext uri="{FF2B5EF4-FFF2-40B4-BE49-F238E27FC236}">
                <a16:creationId xmlns:a16="http://schemas.microsoft.com/office/drawing/2014/main" id="{FCF84FE3-619F-404F-83CA-F7B89D4164B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76370" y="3599949"/>
            <a:ext cx="1118703" cy="1118703"/>
          </a:xfrm>
          <a:prstGeom prst="ellipse">
            <a:avLst/>
          </a:prstGeom>
        </p:spPr>
      </p:pic>
      <p:pic>
        <p:nvPicPr>
          <p:cNvPr id="26" name="Picture 25">
            <a:extLst>
              <a:ext uri="{FF2B5EF4-FFF2-40B4-BE49-F238E27FC236}">
                <a16:creationId xmlns:a16="http://schemas.microsoft.com/office/drawing/2014/main" id="{84D4A83C-707B-4BF9-AC76-F37B1A7F252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55534" y="4292521"/>
            <a:ext cx="1908083" cy="1214235"/>
          </a:xfrm>
          <a:prstGeom prst="ellipse">
            <a:avLst/>
          </a:prstGeom>
        </p:spPr>
      </p:pic>
      <p:pic>
        <p:nvPicPr>
          <p:cNvPr id="14" name="Picture 13" descr="A person pushing a child on a scooter&#10;&#10;Description automatically generated with medium confidence">
            <a:extLst>
              <a:ext uri="{FF2B5EF4-FFF2-40B4-BE49-F238E27FC236}">
                <a16:creationId xmlns:a16="http://schemas.microsoft.com/office/drawing/2014/main" id="{F516283C-7775-40F5-9C7B-3BFA2E60DA9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378111" y="2418512"/>
            <a:ext cx="1282920" cy="1475226"/>
          </a:xfrm>
          <a:prstGeom prst="ellipse">
            <a:avLst/>
          </a:prstGeom>
        </p:spPr>
      </p:pic>
      <p:pic>
        <p:nvPicPr>
          <p:cNvPr id="9" name="Picture 8" descr="Engineering drawing&#10;&#10;Description automatically generated">
            <a:extLst>
              <a:ext uri="{FF2B5EF4-FFF2-40B4-BE49-F238E27FC236}">
                <a16:creationId xmlns:a16="http://schemas.microsoft.com/office/drawing/2014/main" id="{EB40ACCA-C105-4B4D-9A06-1D5B55CECA2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24078" y="3407855"/>
            <a:ext cx="1489739" cy="1120742"/>
          </a:xfrm>
          <a:prstGeom prst="ellipse">
            <a:avLst/>
          </a:prstGeom>
        </p:spPr>
      </p:pic>
      <p:sp>
        <p:nvSpPr>
          <p:cNvPr id="5" name="Rectangle 4">
            <a:extLst>
              <a:ext uri="{FF2B5EF4-FFF2-40B4-BE49-F238E27FC236}">
                <a16:creationId xmlns:a16="http://schemas.microsoft.com/office/drawing/2014/main" id="{97C4F291-14DB-4C7A-BC3C-C613E7C1B127}"/>
              </a:ext>
            </a:extLst>
          </p:cNvPr>
          <p:cNvSpPr/>
          <p:nvPr/>
        </p:nvSpPr>
        <p:spPr>
          <a:xfrm rot="698813">
            <a:off x="6650840" y="824164"/>
            <a:ext cx="4787722"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Are you willing?</a:t>
            </a:r>
          </a:p>
        </p:txBody>
      </p:sp>
      <p:pic>
        <p:nvPicPr>
          <p:cNvPr id="11" name="Picture 10">
            <a:extLst>
              <a:ext uri="{FF2B5EF4-FFF2-40B4-BE49-F238E27FC236}">
                <a16:creationId xmlns:a16="http://schemas.microsoft.com/office/drawing/2014/main" id="{81022C9C-7B13-4571-A66E-5EAFBC3A1AF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67069" y="1946911"/>
            <a:ext cx="5358391" cy="4112565"/>
          </a:xfrm>
          <a:prstGeom prst="rect">
            <a:avLst/>
          </a:prstGeom>
        </p:spPr>
      </p:pic>
      <p:sp>
        <p:nvSpPr>
          <p:cNvPr id="21" name="Rectangle 20">
            <a:extLst>
              <a:ext uri="{FF2B5EF4-FFF2-40B4-BE49-F238E27FC236}">
                <a16:creationId xmlns:a16="http://schemas.microsoft.com/office/drawing/2014/main" id="{782FE172-1A5B-46B0-9FEC-1C441D9F8EA8}"/>
              </a:ext>
            </a:extLst>
          </p:cNvPr>
          <p:cNvSpPr/>
          <p:nvPr/>
        </p:nvSpPr>
        <p:spPr>
          <a:xfrm rot="698813">
            <a:off x="8033913" y="4320982"/>
            <a:ext cx="1119192" cy="939997"/>
          </a:xfrm>
          <a:prstGeom prst="rect">
            <a:avLst/>
          </a:prstGeom>
        </p:spPr>
        <p:style>
          <a:lnRef idx="1">
            <a:schemeClr val="accent6"/>
          </a:lnRef>
          <a:fillRef idx="2">
            <a:schemeClr val="accent6"/>
          </a:fillRef>
          <a:effectRef idx="1">
            <a:schemeClr val="accent6"/>
          </a:effectRef>
          <a:fontRef idx="minor">
            <a:schemeClr val="dk1"/>
          </a:fontRef>
        </p:style>
        <p:txBody>
          <a:bodyPr wrap="none" lIns="91440" tIns="45720" rIns="91440" bIns="45720">
            <a:normAutofit lnSpcReduction="10000"/>
          </a:bodyPr>
          <a:lstStyle/>
          <a:p>
            <a:pPr algn="ctr"/>
            <a:r>
              <a:rPr lang="en-US"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My gift</a:t>
            </a:r>
          </a:p>
          <a:p>
            <a:pPr algn="ctr"/>
            <a:r>
              <a:rPr lang="en-US"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to you</a:t>
            </a:r>
          </a:p>
        </p:txBody>
      </p:sp>
    </p:spTree>
    <p:extLst>
      <p:ext uri="{BB962C8B-B14F-4D97-AF65-F5344CB8AC3E}">
        <p14:creationId xmlns:p14="http://schemas.microsoft.com/office/powerpoint/2010/main" val="1937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928A6-ADB6-9E2C-310C-7753B9D19928}"/>
              </a:ext>
            </a:extLst>
          </p:cNvPr>
          <p:cNvSpPr>
            <a:spLocks noGrp="1"/>
          </p:cNvSpPr>
          <p:nvPr>
            <p:ph type="title"/>
          </p:nvPr>
        </p:nvSpPr>
        <p:spPr>
          <a:xfrm>
            <a:off x="839788" y="457200"/>
            <a:ext cx="2111959" cy="827527"/>
          </a:xfrm>
        </p:spPr>
        <p:txBody>
          <a:bodyPr/>
          <a:lstStyle/>
          <a:p>
            <a:r>
              <a:rPr lang="en-US" dirty="0">
                <a:solidFill>
                  <a:schemeClr val="bg1"/>
                </a:solidFill>
              </a:rPr>
              <a:t>Craft Time</a:t>
            </a:r>
          </a:p>
        </p:txBody>
      </p:sp>
      <p:sp>
        <p:nvSpPr>
          <p:cNvPr id="4" name="Text Placeholder 3">
            <a:extLst>
              <a:ext uri="{FF2B5EF4-FFF2-40B4-BE49-F238E27FC236}">
                <a16:creationId xmlns:a16="http://schemas.microsoft.com/office/drawing/2014/main" id="{A3931813-A971-236D-00B3-B116FFE62C54}"/>
              </a:ext>
            </a:extLst>
          </p:cNvPr>
          <p:cNvSpPr>
            <a:spLocks noGrp="1"/>
          </p:cNvSpPr>
          <p:nvPr>
            <p:ph type="body" sz="half" idx="2"/>
          </p:nvPr>
        </p:nvSpPr>
        <p:spPr>
          <a:xfrm>
            <a:off x="465220" y="1436676"/>
            <a:ext cx="2480928" cy="1732548"/>
          </a:xfrm>
        </p:spPr>
        <p:txBody>
          <a:bodyPr>
            <a:normAutofit fontScale="92500" lnSpcReduction="20000"/>
          </a:bodyPr>
          <a:lstStyle/>
          <a:p>
            <a:pPr algn="ctr"/>
            <a:r>
              <a:rPr lang="en-US" dirty="0">
                <a:solidFill>
                  <a:schemeClr val="bg1"/>
                </a:solidFill>
              </a:rPr>
              <a:t>Additional or optional craft:  An angel</a:t>
            </a:r>
          </a:p>
          <a:p>
            <a:pPr algn="ctr"/>
            <a:r>
              <a:rPr lang="en-US" dirty="0">
                <a:solidFill>
                  <a:schemeClr val="bg1"/>
                </a:solidFill>
              </a:rPr>
              <a:t>Click on the picture for directions on how to make the angel.</a:t>
            </a:r>
          </a:p>
          <a:p>
            <a:pPr algn="ctr"/>
            <a:r>
              <a:rPr lang="en-US" dirty="0">
                <a:solidFill>
                  <a:schemeClr val="bg1"/>
                </a:solidFill>
              </a:rPr>
              <a:t>Or color an angel and use it to decorate a box or envelope for the coupons.</a:t>
            </a:r>
          </a:p>
        </p:txBody>
      </p:sp>
      <p:pic>
        <p:nvPicPr>
          <p:cNvPr id="10" name="Content Placeholder 9" descr="A group of white angels&#10;&#10;Description automatically generated">
            <a:extLst>
              <a:ext uri="{FF2B5EF4-FFF2-40B4-BE49-F238E27FC236}">
                <a16:creationId xmlns:a16="http://schemas.microsoft.com/office/drawing/2014/main" id="{18CEBE96-25D8-C176-D812-9FEA462583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4434" y="535741"/>
            <a:ext cx="3692119" cy="4042871"/>
          </a:xfrm>
        </p:spPr>
      </p:pic>
      <p:sp>
        <p:nvSpPr>
          <p:cNvPr id="12" name="TextBox 11">
            <a:extLst>
              <a:ext uri="{FF2B5EF4-FFF2-40B4-BE49-F238E27FC236}">
                <a16:creationId xmlns:a16="http://schemas.microsoft.com/office/drawing/2014/main" id="{3CFC81EB-954E-3D12-14DD-F99E89959E43}"/>
              </a:ext>
            </a:extLst>
          </p:cNvPr>
          <p:cNvSpPr txBox="1"/>
          <p:nvPr/>
        </p:nvSpPr>
        <p:spPr>
          <a:xfrm>
            <a:off x="8325852" y="5070951"/>
            <a:ext cx="2855497" cy="923330"/>
          </a:xfrm>
          <a:prstGeom prst="rect">
            <a:avLst/>
          </a:prstGeom>
          <a:noFill/>
        </p:spPr>
        <p:txBody>
          <a:bodyPr wrap="square">
            <a:spAutoFit/>
          </a:bodyPr>
          <a:lstStyle/>
          <a:p>
            <a:r>
              <a:rPr lang="en-US" dirty="0">
                <a:hlinkClick r:id="rId3"/>
              </a:rPr>
              <a:t>https://discover.hubpages.com/art/how-to-make-christmas-angel-crafts</a:t>
            </a:r>
            <a:r>
              <a:rPr lang="en-US" dirty="0"/>
              <a:t> </a:t>
            </a:r>
          </a:p>
        </p:txBody>
      </p:sp>
      <p:pic>
        <p:nvPicPr>
          <p:cNvPr id="14" name="Picture 13" descr="A small angel with a crown and a white dress&#10;&#10;Description automatically generated with medium confidence">
            <a:hlinkClick r:id="rId4"/>
            <a:extLst>
              <a:ext uri="{FF2B5EF4-FFF2-40B4-BE49-F238E27FC236}">
                <a16:creationId xmlns:a16="http://schemas.microsoft.com/office/drawing/2014/main" id="{88502541-9561-0BA7-C68F-091F9E9FB5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1028" y="535741"/>
            <a:ext cx="3603122" cy="3603122"/>
          </a:xfrm>
          <a:prstGeom prst="rect">
            <a:avLst/>
          </a:prstGeom>
        </p:spPr>
      </p:pic>
      <p:pic>
        <p:nvPicPr>
          <p:cNvPr id="16" name="Picture 15" descr="A group of tools and materials&#10;&#10;Description automatically generated with medium confidence">
            <a:extLst>
              <a:ext uri="{FF2B5EF4-FFF2-40B4-BE49-F238E27FC236}">
                <a16:creationId xmlns:a16="http://schemas.microsoft.com/office/drawing/2014/main" id="{A8CE4D52-75E7-B23C-93B4-1454098790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8029" y="4333469"/>
            <a:ext cx="3596121" cy="2398295"/>
          </a:xfrm>
          <a:prstGeom prst="rect">
            <a:avLst/>
          </a:prstGeom>
        </p:spPr>
      </p:pic>
      <p:pic>
        <p:nvPicPr>
          <p:cNvPr id="22" name="Picture 21" descr="A cartoon of a little angel&#10;&#10;Description automatically generated">
            <a:hlinkClick r:id="rId7"/>
            <a:extLst>
              <a:ext uri="{FF2B5EF4-FFF2-40B4-BE49-F238E27FC236}">
                <a16:creationId xmlns:a16="http://schemas.microsoft.com/office/drawing/2014/main" id="{E73AE279-B707-0472-3374-6BD2BF8C2B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9862" y="3412958"/>
            <a:ext cx="2943726" cy="2943726"/>
          </a:xfrm>
          <a:prstGeom prst="rect">
            <a:avLst/>
          </a:prstGeom>
        </p:spPr>
      </p:pic>
    </p:spTree>
    <p:extLst>
      <p:ext uri="{BB962C8B-B14F-4D97-AF65-F5344CB8AC3E}">
        <p14:creationId xmlns:p14="http://schemas.microsoft.com/office/powerpoint/2010/main" val="2084348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The Angel Gabriel</a:t>
            </a:r>
          </a:p>
        </p:txBody>
      </p:sp>
      <p:pic>
        <p:nvPicPr>
          <p:cNvPr id="4" name="Online Media 3" title="The Angel Gabriel">
            <a:hlinkClick r:id="" action="ppaction://media"/>
            <a:extLst>
              <a:ext uri="{FF2B5EF4-FFF2-40B4-BE49-F238E27FC236}">
                <a16:creationId xmlns:a16="http://schemas.microsoft.com/office/drawing/2014/main" id="{BC24BEAC-AEAD-4211-ACE0-D62A989C184D}"/>
              </a:ext>
            </a:extLst>
          </p:cNvPr>
          <p:cNvPicPr>
            <a:picLocks noRot="1" noChangeAspect="1"/>
          </p:cNvPicPr>
          <p:nvPr>
            <a:videoFile r:link="rId1"/>
          </p:nvPr>
        </p:nvPicPr>
        <p:blipFill>
          <a:blip r:embed="rId4"/>
          <a:stretch>
            <a:fillRect/>
          </a:stretch>
        </p:blipFill>
        <p:spPr>
          <a:xfrm>
            <a:off x="1648507" y="407066"/>
            <a:ext cx="9983078" cy="5640439"/>
          </a:xfrm>
          <a:prstGeom prst="rect">
            <a:avLst/>
          </a:prstGeom>
        </p:spPr>
      </p:pic>
    </p:spTree>
    <p:extLst>
      <p:ext uri="{BB962C8B-B14F-4D97-AF65-F5344CB8AC3E}">
        <p14:creationId xmlns:p14="http://schemas.microsoft.com/office/powerpoint/2010/main" val="242863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Short version of Story</a:t>
            </a:r>
          </a:p>
        </p:txBody>
      </p:sp>
      <p:pic>
        <p:nvPicPr>
          <p:cNvPr id="3" name="Online Media 2" title="An Angel Visits Mary (Luke 1:26-38)">
            <a:hlinkClick r:id="" action="ppaction://media"/>
            <a:extLst>
              <a:ext uri="{FF2B5EF4-FFF2-40B4-BE49-F238E27FC236}">
                <a16:creationId xmlns:a16="http://schemas.microsoft.com/office/drawing/2014/main" id="{EF76AB48-C56D-4E6B-990C-9AD0A6C0F944}"/>
              </a:ext>
            </a:extLst>
          </p:cNvPr>
          <p:cNvPicPr>
            <a:picLocks noRot="1" noChangeAspect="1"/>
          </p:cNvPicPr>
          <p:nvPr>
            <a:videoFile r:link="rId1"/>
          </p:nvPr>
        </p:nvPicPr>
        <p:blipFill>
          <a:blip r:embed="rId4"/>
          <a:stretch>
            <a:fillRect/>
          </a:stretch>
        </p:blipFill>
        <p:spPr>
          <a:xfrm>
            <a:off x="1752413" y="407066"/>
            <a:ext cx="10177943" cy="5750538"/>
          </a:xfrm>
          <a:prstGeom prst="rect">
            <a:avLst/>
          </a:prstGeom>
        </p:spPr>
      </p:pic>
    </p:spTree>
    <p:extLst>
      <p:ext uri="{BB962C8B-B14F-4D97-AF65-F5344CB8AC3E}">
        <p14:creationId xmlns:p14="http://schemas.microsoft.com/office/powerpoint/2010/main" val="72672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God is with Us All Year Long</a:t>
            </a:r>
          </a:p>
        </p:txBody>
      </p:sp>
      <p:pic>
        <p:nvPicPr>
          <p:cNvPr id="4" name="Online Media 3" title="&quot;Emmanuel, God is with Us&quot; from Cokesbury's Knights of North Castle VBS">
            <a:hlinkClick r:id="" action="ppaction://media"/>
            <a:extLst>
              <a:ext uri="{FF2B5EF4-FFF2-40B4-BE49-F238E27FC236}">
                <a16:creationId xmlns:a16="http://schemas.microsoft.com/office/drawing/2014/main" id="{24E5453E-2A8E-47DC-B3A6-0FAE0C7FF657}"/>
              </a:ext>
            </a:extLst>
          </p:cNvPr>
          <p:cNvPicPr>
            <a:picLocks noRot="1" noChangeAspect="1"/>
          </p:cNvPicPr>
          <p:nvPr>
            <a:videoFile r:link="rId1"/>
          </p:nvPr>
        </p:nvPicPr>
        <p:blipFill>
          <a:blip r:embed="rId4"/>
          <a:stretch>
            <a:fillRect/>
          </a:stretch>
        </p:blipFill>
        <p:spPr>
          <a:xfrm>
            <a:off x="1672239" y="214312"/>
            <a:ext cx="9631301" cy="5441685"/>
          </a:xfrm>
          <a:prstGeom prst="rect">
            <a:avLst/>
          </a:prstGeom>
        </p:spPr>
      </p:pic>
    </p:spTree>
    <p:extLst>
      <p:ext uri="{BB962C8B-B14F-4D97-AF65-F5344CB8AC3E}">
        <p14:creationId xmlns:p14="http://schemas.microsoft.com/office/powerpoint/2010/main" val="38155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 Advent Song for kids</a:t>
            </a:r>
          </a:p>
        </p:txBody>
      </p:sp>
      <p:pic>
        <p:nvPicPr>
          <p:cNvPr id="3" name="Online Media 2" title="Emmanuel - Advent Song for kids #christmas #sundayschool #advent #kids">
            <a:hlinkClick r:id="" action="ppaction://media"/>
            <a:extLst>
              <a:ext uri="{FF2B5EF4-FFF2-40B4-BE49-F238E27FC236}">
                <a16:creationId xmlns:a16="http://schemas.microsoft.com/office/drawing/2014/main" id="{E3C53339-50D8-4CC6-AD01-8AD9A51C8E83}"/>
              </a:ext>
            </a:extLst>
          </p:cNvPr>
          <p:cNvPicPr>
            <a:picLocks noRot="1" noChangeAspect="1"/>
          </p:cNvPicPr>
          <p:nvPr>
            <a:videoFile r:link="rId1"/>
          </p:nvPr>
        </p:nvPicPr>
        <p:blipFill>
          <a:blip r:embed="rId4"/>
          <a:stretch>
            <a:fillRect/>
          </a:stretch>
        </p:blipFill>
        <p:spPr>
          <a:xfrm>
            <a:off x="1828800" y="228600"/>
            <a:ext cx="8229600" cy="6172200"/>
          </a:xfrm>
          <a:prstGeom prst="rect">
            <a:avLst/>
          </a:prstGeom>
        </p:spPr>
      </p:pic>
    </p:spTree>
    <p:extLst>
      <p:ext uri="{BB962C8B-B14F-4D97-AF65-F5344CB8AC3E}">
        <p14:creationId xmlns:p14="http://schemas.microsoft.com/office/powerpoint/2010/main" val="275503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SING  Christmas Carols </a:t>
            </a:r>
            <a:br>
              <a:rPr lang="en-US" dirty="0"/>
            </a:br>
            <a:r>
              <a:rPr lang="en-US" dirty="0"/>
              <a:t>Joy to the World</a:t>
            </a:r>
          </a:p>
        </p:txBody>
      </p:sp>
      <p:pic>
        <p:nvPicPr>
          <p:cNvPr id="4" name="Online Media 3" title="Joy to the World - Kid's Version w/ Lyrics">
            <a:hlinkClick r:id="" action="ppaction://media"/>
            <a:extLst>
              <a:ext uri="{FF2B5EF4-FFF2-40B4-BE49-F238E27FC236}">
                <a16:creationId xmlns:a16="http://schemas.microsoft.com/office/drawing/2014/main" id="{FE6390F2-02A2-4DBF-A5ED-E4C8C90DC533}"/>
              </a:ext>
            </a:extLst>
          </p:cNvPr>
          <p:cNvPicPr>
            <a:picLocks noRot="1" noChangeAspect="1"/>
          </p:cNvPicPr>
          <p:nvPr>
            <a:videoFile r:link="rId1"/>
          </p:nvPr>
        </p:nvPicPr>
        <p:blipFill>
          <a:blip r:embed="rId4"/>
          <a:stretch>
            <a:fillRect/>
          </a:stretch>
        </p:blipFill>
        <p:spPr>
          <a:xfrm>
            <a:off x="1721190" y="407066"/>
            <a:ext cx="10022998" cy="5662994"/>
          </a:xfrm>
          <a:prstGeom prst="rect">
            <a:avLst/>
          </a:prstGeom>
        </p:spPr>
      </p:pic>
    </p:spTree>
    <p:extLst>
      <p:ext uri="{BB962C8B-B14F-4D97-AF65-F5344CB8AC3E}">
        <p14:creationId xmlns:p14="http://schemas.microsoft.com/office/powerpoint/2010/main" val="32620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Angels We Have Heard on High</a:t>
            </a:r>
          </a:p>
        </p:txBody>
      </p:sp>
      <p:pic>
        <p:nvPicPr>
          <p:cNvPr id="5" name="Online Media 4" title="Angels We Have Heard On High">
            <a:hlinkClick r:id="" action="ppaction://media"/>
            <a:extLst>
              <a:ext uri="{FF2B5EF4-FFF2-40B4-BE49-F238E27FC236}">
                <a16:creationId xmlns:a16="http://schemas.microsoft.com/office/drawing/2014/main" id="{D7991CCB-076F-481E-9297-6A4CCA12FC6C}"/>
              </a:ext>
            </a:extLst>
          </p:cNvPr>
          <p:cNvPicPr>
            <a:picLocks noRot="1" noChangeAspect="1"/>
          </p:cNvPicPr>
          <p:nvPr>
            <a:videoFile r:link="rId1"/>
          </p:nvPr>
        </p:nvPicPr>
        <p:blipFill>
          <a:blip r:embed="rId4"/>
          <a:stretch>
            <a:fillRect/>
          </a:stretch>
        </p:blipFill>
        <p:spPr>
          <a:xfrm>
            <a:off x="1509471" y="407066"/>
            <a:ext cx="10401774" cy="5877002"/>
          </a:xfrm>
          <a:prstGeom prst="rect">
            <a:avLst/>
          </a:prstGeom>
        </p:spPr>
      </p:pic>
    </p:spTree>
    <p:extLst>
      <p:ext uri="{BB962C8B-B14F-4D97-AF65-F5344CB8AC3E}">
        <p14:creationId xmlns:p14="http://schemas.microsoft.com/office/powerpoint/2010/main" val="84189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Emanuel God is with Us All Year Long</a:t>
            </a:r>
          </a:p>
        </p:txBody>
      </p:sp>
      <p:pic>
        <p:nvPicPr>
          <p:cNvPr id="3" name="Online Media 2" title="O Come O Come Emmanuel with Lyrics | Christmas Carol">
            <a:hlinkClick r:id="" action="ppaction://media"/>
            <a:extLst>
              <a:ext uri="{FF2B5EF4-FFF2-40B4-BE49-F238E27FC236}">
                <a16:creationId xmlns:a16="http://schemas.microsoft.com/office/drawing/2014/main" id="{F5A50669-2B81-4425-B18D-CEFA7CA065F5}"/>
              </a:ext>
            </a:extLst>
          </p:cNvPr>
          <p:cNvPicPr>
            <a:picLocks noRot="1" noChangeAspect="1"/>
          </p:cNvPicPr>
          <p:nvPr>
            <a:videoFile r:link="rId1"/>
          </p:nvPr>
        </p:nvPicPr>
        <p:blipFill>
          <a:blip r:embed="rId4"/>
          <a:stretch>
            <a:fillRect/>
          </a:stretch>
        </p:blipFill>
        <p:spPr>
          <a:xfrm>
            <a:off x="1542078" y="291154"/>
            <a:ext cx="10228151" cy="5778906"/>
          </a:xfrm>
          <a:prstGeom prst="rect">
            <a:avLst/>
          </a:prstGeom>
        </p:spPr>
      </p:pic>
    </p:spTree>
    <p:extLst>
      <p:ext uri="{BB962C8B-B14F-4D97-AF65-F5344CB8AC3E}">
        <p14:creationId xmlns:p14="http://schemas.microsoft.com/office/powerpoint/2010/main" val="16871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482285" y="2958243"/>
            <a:ext cx="6429374"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200" dirty="0"/>
              <a:t>SING  Christmas Carols </a:t>
            </a:r>
            <a:br>
              <a:rPr lang="en-US" sz="3200" dirty="0"/>
            </a:br>
            <a:r>
              <a:rPr lang="en-US" sz="3200" dirty="0"/>
              <a:t>Go Tell It On the Mountain</a:t>
            </a:r>
          </a:p>
        </p:txBody>
      </p:sp>
      <p:pic>
        <p:nvPicPr>
          <p:cNvPr id="4" name="Online Media 3" title="Go Tell It On The Mountain Upbeat Kids Worship Motions">
            <a:hlinkClick r:id="" action="ppaction://media"/>
            <a:extLst>
              <a:ext uri="{FF2B5EF4-FFF2-40B4-BE49-F238E27FC236}">
                <a16:creationId xmlns:a16="http://schemas.microsoft.com/office/drawing/2014/main" id="{07520581-A4BC-46E8-916F-3BBF08E38FFE}"/>
              </a:ext>
            </a:extLst>
          </p:cNvPr>
          <p:cNvPicPr>
            <a:picLocks noRot="1" noChangeAspect="1"/>
          </p:cNvPicPr>
          <p:nvPr>
            <a:videoFile r:link="rId1"/>
          </p:nvPr>
        </p:nvPicPr>
        <p:blipFill>
          <a:blip r:embed="rId4"/>
          <a:stretch>
            <a:fillRect/>
          </a:stretch>
        </p:blipFill>
        <p:spPr>
          <a:xfrm>
            <a:off x="1462536" y="389410"/>
            <a:ext cx="10019813" cy="5661194"/>
          </a:xfrm>
          <a:prstGeom prst="rect">
            <a:avLst/>
          </a:prstGeom>
        </p:spPr>
      </p:pic>
    </p:spTree>
    <p:extLst>
      <p:ext uri="{BB962C8B-B14F-4D97-AF65-F5344CB8AC3E}">
        <p14:creationId xmlns:p14="http://schemas.microsoft.com/office/powerpoint/2010/main" val="142503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E14-87D3-4682-B484-8AD82A9C6E60}"/>
              </a:ext>
            </a:extLst>
          </p:cNvPr>
          <p:cNvSpPr>
            <a:spLocks noGrp="1"/>
          </p:cNvSpPr>
          <p:nvPr>
            <p:ph type="title"/>
          </p:nvPr>
        </p:nvSpPr>
        <p:spPr>
          <a:xfrm rot="16200000">
            <a:off x="-2289530" y="2958242"/>
            <a:ext cx="6043863" cy="94151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The rest of the story</a:t>
            </a:r>
          </a:p>
        </p:txBody>
      </p:sp>
      <p:pic>
        <p:nvPicPr>
          <p:cNvPr id="6" name="Online Media 5" title="Kids' Telling of the Christmas Story - Ephrata Community Church">
            <a:hlinkClick r:id="" action="ppaction://media"/>
            <a:extLst>
              <a:ext uri="{FF2B5EF4-FFF2-40B4-BE49-F238E27FC236}">
                <a16:creationId xmlns:a16="http://schemas.microsoft.com/office/drawing/2014/main" id="{FF9E898A-13D2-431B-9871-42B249015A53}"/>
              </a:ext>
            </a:extLst>
          </p:cNvPr>
          <p:cNvPicPr>
            <a:picLocks noRot="1" noChangeAspect="1"/>
          </p:cNvPicPr>
          <p:nvPr>
            <a:videoFile r:link="rId1"/>
          </p:nvPr>
        </p:nvPicPr>
        <p:blipFill>
          <a:blip r:embed="rId4"/>
          <a:stretch>
            <a:fillRect/>
          </a:stretch>
        </p:blipFill>
        <p:spPr>
          <a:xfrm>
            <a:off x="1571816" y="407066"/>
            <a:ext cx="9541702" cy="5391061"/>
          </a:xfrm>
          <a:prstGeom prst="rect">
            <a:avLst/>
          </a:prstGeom>
        </p:spPr>
      </p:pic>
    </p:spTree>
    <p:extLst>
      <p:ext uri="{BB962C8B-B14F-4D97-AF65-F5344CB8AC3E}">
        <p14:creationId xmlns:p14="http://schemas.microsoft.com/office/powerpoint/2010/main" val="71625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4D5500E4-50F6-72B6-7977-9A432815E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809544"/>
            <a:ext cx="9662997" cy="3816427"/>
          </a:xfrm>
          <a:prstGeom prst="rect">
            <a:avLst/>
          </a:prstGeom>
        </p:spPr>
      </p:pic>
      <p:sp>
        <p:nvSpPr>
          <p:cNvPr id="5" name="Rectangle: Rounded Corners 4">
            <a:extLst>
              <a:ext uri="{FF2B5EF4-FFF2-40B4-BE49-F238E27FC236}">
                <a16:creationId xmlns:a16="http://schemas.microsoft.com/office/drawing/2014/main" id="{6207A5CB-AC1B-7171-CB5D-D9421BC1F006}"/>
              </a:ext>
            </a:extLst>
          </p:cNvPr>
          <p:cNvSpPr/>
          <p:nvPr/>
        </p:nvSpPr>
        <p:spPr>
          <a:xfrm>
            <a:off x="2925011" y="469499"/>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https://activity-array.com/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645402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5110</TotalTime>
  <Words>2305</Words>
  <Application>Microsoft Office PowerPoint</Application>
  <PresentationFormat>Widescreen</PresentationFormat>
  <Paragraphs>211</Paragraphs>
  <Slides>38</Slides>
  <Notes>0</Notes>
  <HiddenSlides>0</HiddenSlides>
  <MMClips>14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Arial</vt:lpstr>
      <vt:lpstr>Berlin Sans FB Demi</vt:lpstr>
      <vt:lpstr>Calibri</vt:lpstr>
      <vt:lpstr>Calibri Light</vt:lpstr>
      <vt:lpstr>Wingdings</vt:lpstr>
      <vt:lpstr>Office Theme</vt:lpstr>
      <vt:lpstr>1_Office Theme</vt:lpstr>
      <vt:lpstr>2_Office Theme</vt:lpstr>
      <vt:lpstr>Gabriel visits  Mary and Joseph</vt:lpstr>
      <vt:lpstr>Are you willing?   How are you willing to help? </vt:lpstr>
      <vt:lpstr>PowerPoint Presentation</vt:lpstr>
      <vt:lpstr>SING    The Books of the Bible</vt:lpstr>
      <vt:lpstr>Luke continued  with the story of Jesus.</vt:lpstr>
      <vt:lpstr>I need 4 volunteers</vt:lpstr>
      <vt:lpstr>Mary, You are favored</vt:lpstr>
      <vt:lpstr>Mary, You will be the mother of God’s Son</vt:lpstr>
      <vt:lpstr>Mary was willing</vt:lpstr>
      <vt:lpstr>Mary was willing</vt:lpstr>
      <vt:lpstr>Mary visits Elizabeth</vt:lpstr>
      <vt:lpstr>Mary visits Elizabeth</vt:lpstr>
      <vt:lpstr>CRAFT TIME option 3</vt:lpstr>
      <vt:lpstr>Mary sings</vt:lpstr>
      <vt:lpstr>SING    God You Do Great Things</vt:lpstr>
      <vt:lpstr>Mary and Elizabeth visit</vt:lpstr>
      <vt:lpstr>Baby John was born</vt:lpstr>
      <vt:lpstr>Mary went home</vt:lpstr>
      <vt:lpstr>SING  Christmas Carols  An Angel Came From Heaven</vt:lpstr>
      <vt:lpstr>Matthew tells Joseph’s  part of the story.</vt:lpstr>
      <vt:lpstr>Joseph thinks about what to do</vt:lpstr>
      <vt:lpstr>Joseph has a dream</vt:lpstr>
      <vt:lpstr>Joseph married Mary</vt:lpstr>
      <vt:lpstr>PowerPoint Presentation</vt:lpstr>
      <vt:lpstr>SING  Christmas Carols  NEW Joy to the World</vt:lpstr>
      <vt:lpstr>CRAFT TiME   option 2</vt:lpstr>
      <vt:lpstr>Mary and Joseph were willing. They said yes to being Jesus’ parents.</vt:lpstr>
      <vt:lpstr>Craft Time</vt:lpstr>
      <vt:lpstr>SING  Christmas Carols  The Angel Gabriel</vt:lpstr>
      <vt:lpstr>Short version of Story</vt:lpstr>
      <vt:lpstr>SING  Christmas Carols  Emanuel God is with Us All Year Long</vt:lpstr>
      <vt:lpstr>SING  Christmas Carols  Emanuel – Advent Song for kids</vt:lpstr>
      <vt:lpstr>SING  Christmas Carols  Joy to the World</vt:lpstr>
      <vt:lpstr>SING  Christmas Carols  Angels We Have Heard on High</vt:lpstr>
      <vt:lpstr>SING  Christmas Carols  Emanuel God is with Us All Year Long</vt:lpstr>
      <vt:lpstr>SING  Christmas Carols  Go Tell It On the Mountain</vt:lpstr>
      <vt:lpstr>The rest of the story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Gabriel visits  Mary and Joseph</dc:title>
  <dc:creator>Janelle Clendenon</dc:creator>
  <cp:lastModifiedBy>Janelle Clendenon</cp:lastModifiedBy>
  <cp:revision>18</cp:revision>
  <dcterms:created xsi:type="dcterms:W3CDTF">2021-12-01T03:24:07Z</dcterms:created>
  <dcterms:modified xsi:type="dcterms:W3CDTF">2024-12-09T04:48:29Z</dcterms:modified>
</cp:coreProperties>
</file>