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5" r:id="rId4"/>
    <p:sldId id="273" r:id="rId5"/>
    <p:sldId id="274" r:id="rId6"/>
    <p:sldId id="263" r:id="rId7"/>
    <p:sldId id="257" r:id="rId8"/>
    <p:sldId id="264" r:id="rId9"/>
    <p:sldId id="260" r:id="rId10"/>
    <p:sldId id="276" r:id="rId11"/>
    <p:sldId id="261" r:id="rId12"/>
    <p:sldId id="271" r:id="rId13"/>
    <p:sldId id="282" r:id="rId14"/>
    <p:sldId id="283" r:id="rId15"/>
    <p:sldId id="268" r:id="rId16"/>
    <p:sldId id="267" r:id="rId17"/>
    <p:sldId id="269" r:id="rId18"/>
    <p:sldId id="272" r:id="rId19"/>
    <p:sldId id="258" r:id="rId20"/>
    <p:sldId id="286" r:id="rId21"/>
    <p:sldId id="265" r:id="rId22"/>
    <p:sldId id="281" r:id="rId23"/>
    <p:sldId id="266" r:id="rId24"/>
    <p:sldId id="284" r:id="rId25"/>
    <p:sldId id="259" r:id="rId26"/>
    <p:sldId id="287" r:id="rId27"/>
    <p:sldId id="299" r:id="rId28"/>
    <p:sldId id="296" r:id="rId29"/>
    <p:sldId id="297" r:id="rId30"/>
    <p:sldId id="300" r:id="rId31"/>
    <p:sldId id="298" r:id="rId32"/>
    <p:sldId id="293" r:id="rId33"/>
    <p:sldId id="303" r:id="rId34"/>
    <p:sldId id="288" r:id="rId35"/>
    <p:sldId id="294" r:id="rId36"/>
    <p:sldId id="278" r:id="rId37"/>
    <p:sldId id="279" r:id="rId38"/>
    <p:sldId id="280" r:id="rId39"/>
    <p:sldId id="28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B2E"/>
    <a:srgbClr val="00002E"/>
    <a:srgbClr val="00004C"/>
    <a:srgbClr val="FFD4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2F53A2-8019-490F-BB6E-29621DD48F7E}" v="8" dt="2024-12-09T05:06:56.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1" autoAdjust="0"/>
    <p:restoredTop sz="94660"/>
  </p:normalViewPr>
  <p:slideViewPr>
    <p:cSldViewPr snapToGrid="0">
      <p:cViewPr varScale="1">
        <p:scale>
          <a:sx n="65" d="100"/>
          <a:sy n="65" d="100"/>
        </p:scale>
        <p:origin x="7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552F53A2-8019-490F-BB6E-29621DD48F7E}"/>
    <pc:docChg chg="custSel addSld modSld sldOrd">
      <pc:chgData name="Janelle Clendenon" userId="da17313139568148" providerId="LiveId" clId="{552F53A2-8019-490F-BB6E-29621DD48F7E}" dt="2024-12-09T05:07:17.306" v="99"/>
      <pc:docMkLst>
        <pc:docMk/>
      </pc:docMkLst>
      <pc:sldChg chg="add setBg">
        <pc:chgData name="Janelle Clendenon" userId="da17313139568148" providerId="LiveId" clId="{552F53A2-8019-490F-BB6E-29621DD48F7E}" dt="2024-12-09T05:00:22.476" v="0"/>
        <pc:sldMkLst>
          <pc:docMk/>
          <pc:sldMk cId="3960242600" sldId="287"/>
        </pc:sldMkLst>
      </pc:sldChg>
      <pc:sldChg chg="addSp delSp modSp add mod setBg">
        <pc:chgData name="Janelle Clendenon" userId="da17313139568148" providerId="LiveId" clId="{552F53A2-8019-490F-BB6E-29621DD48F7E}" dt="2024-12-09T05:06:32.822" v="93" actId="1076"/>
        <pc:sldMkLst>
          <pc:docMk/>
          <pc:sldMk cId="2980964682" sldId="288"/>
        </pc:sldMkLst>
        <pc:spChg chg="add mod ord">
          <ac:chgData name="Janelle Clendenon" userId="da17313139568148" providerId="LiveId" clId="{552F53A2-8019-490F-BB6E-29621DD48F7E}" dt="2024-12-09T05:05:48.387" v="84" actId="167"/>
          <ac:spMkLst>
            <pc:docMk/>
            <pc:sldMk cId="2980964682" sldId="288"/>
            <ac:spMk id="3" creationId="{7414B1DE-1638-9E93-BF9C-66DCAE4DF802}"/>
          </ac:spMkLst>
        </pc:spChg>
        <pc:spChg chg="mod">
          <ac:chgData name="Janelle Clendenon" userId="da17313139568148" providerId="LiveId" clId="{552F53A2-8019-490F-BB6E-29621DD48F7E}" dt="2024-12-09T05:06:32.822" v="93" actId="1076"/>
          <ac:spMkLst>
            <pc:docMk/>
            <pc:sldMk cId="2980964682" sldId="288"/>
            <ac:spMk id="5" creationId="{F562932F-BFD3-444A-B9EF-A9A2AAAEC143}"/>
          </ac:spMkLst>
        </pc:spChg>
        <pc:picChg chg="mod">
          <ac:chgData name="Janelle Clendenon" userId="da17313139568148" providerId="LiveId" clId="{552F53A2-8019-490F-BB6E-29621DD48F7E}" dt="2024-12-09T05:06:28.441" v="92" actId="1076"/>
          <ac:picMkLst>
            <pc:docMk/>
            <pc:sldMk cId="2980964682" sldId="288"/>
            <ac:picMk id="2" creationId="{759368F6-34D8-4990-ABD9-BD246363445B}"/>
          </ac:picMkLst>
        </pc:picChg>
        <pc:picChg chg="del">
          <ac:chgData name="Janelle Clendenon" userId="da17313139568148" providerId="LiveId" clId="{552F53A2-8019-490F-BB6E-29621DD48F7E}" dt="2024-12-09T05:05:57.224" v="85" actId="478"/>
          <ac:picMkLst>
            <pc:docMk/>
            <pc:sldMk cId="2980964682" sldId="288"/>
            <ac:picMk id="4" creationId="{4C7B1A08-8E31-4337-8860-77177E0B5C1E}"/>
          </ac:picMkLst>
        </pc:picChg>
      </pc:sldChg>
      <pc:sldChg chg="addSp modSp add mod setBg">
        <pc:chgData name="Janelle Clendenon" userId="da17313139568148" providerId="LiveId" clId="{552F53A2-8019-490F-BB6E-29621DD48F7E}" dt="2024-12-09T05:05:24.073" v="80" actId="167"/>
        <pc:sldMkLst>
          <pc:docMk/>
          <pc:sldMk cId="1750058103" sldId="293"/>
        </pc:sldMkLst>
        <pc:spChg chg="add mod ord">
          <ac:chgData name="Janelle Clendenon" userId="da17313139568148" providerId="LiveId" clId="{552F53A2-8019-490F-BB6E-29621DD48F7E}" dt="2024-12-09T05:05:24.073" v="80" actId="167"/>
          <ac:spMkLst>
            <pc:docMk/>
            <pc:sldMk cId="1750058103" sldId="293"/>
            <ac:spMk id="4" creationId="{4729B987-A78D-3504-02FE-D5EA478FF6A1}"/>
          </ac:spMkLst>
        </pc:spChg>
      </pc:sldChg>
      <pc:sldChg chg="add">
        <pc:chgData name="Janelle Clendenon" userId="da17313139568148" providerId="LiveId" clId="{552F53A2-8019-490F-BB6E-29621DD48F7E}" dt="2024-12-09T05:00:22.476" v="0"/>
        <pc:sldMkLst>
          <pc:docMk/>
          <pc:sldMk cId="3065817842" sldId="294"/>
        </pc:sldMkLst>
      </pc:sldChg>
      <pc:sldChg chg="addSp modSp add mod setBg">
        <pc:chgData name="Janelle Clendenon" userId="da17313139568148" providerId="LiveId" clId="{552F53A2-8019-490F-BB6E-29621DD48F7E}" dt="2024-12-09T05:04:43.084" v="75" actId="20577"/>
        <pc:sldMkLst>
          <pc:docMk/>
          <pc:sldMk cId="3897571615" sldId="296"/>
        </pc:sldMkLst>
        <pc:spChg chg="add mod ord">
          <ac:chgData name="Janelle Clendenon" userId="da17313139568148" providerId="LiveId" clId="{552F53A2-8019-490F-BB6E-29621DD48F7E}" dt="2024-12-09T05:03:44.030" v="33" actId="1076"/>
          <ac:spMkLst>
            <pc:docMk/>
            <pc:sldMk cId="3897571615" sldId="296"/>
            <ac:spMk id="4" creationId="{289906AC-CD75-D53B-D6DC-A0F8E41D9128}"/>
          </ac:spMkLst>
        </pc:spChg>
        <pc:spChg chg="mod">
          <ac:chgData name="Janelle Clendenon" userId="da17313139568148" providerId="LiveId" clId="{552F53A2-8019-490F-BB6E-29621DD48F7E}" dt="2024-12-09T05:04:43.084" v="75" actId="20577"/>
          <ac:spMkLst>
            <pc:docMk/>
            <pc:sldMk cId="3897571615" sldId="296"/>
            <ac:spMk id="6" creationId="{58B3688A-103F-DFEA-994B-577C7AC0032A}"/>
          </ac:spMkLst>
        </pc:spChg>
        <pc:picChg chg="mod">
          <ac:chgData name="Janelle Clendenon" userId="da17313139568148" providerId="LiveId" clId="{552F53A2-8019-490F-BB6E-29621DD48F7E}" dt="2024-12-09T05:01:14.773" v="4" actId="1076"/>
          <ac:picMkLst>
            <pc:docMk/>
            <pc:sldMk cId="3897571615" sldId="296"/>
            <ac:picMk id="5" creationId="{1D19BF44-2ECC-F0C8-2DE1-C69AC1DF57CC}"/>
          </ac:picMkLst>
        </pc:picChg>
      </pc:sldChg>
      <pc:sldChg chg="addSp modSp add mod setBg">
        <pc:chgData name="Janelle Clendenon" userId="da17313139568148" providerId="LiveId" clId="{552F53A2-8019-490F-BB6E-29621DD48F7E}" dt="2024-12-09T05:03:57.839" v="35" actId="167"/>
        <pc:sldMkLst>
          <pc:docMk/>
          <pc:sldMk cId="4154008564" sldId="297"/>
        </pc:sldMkLst>
        <pc:spChg chg="add mod ord">
          <ac:chgData name="Janelle Clendenon" userId="da17313139568148" providerId="LiveId" clId="{552F53A2-8019-490F-BB6E-29621DD48F7E}" dt="2024-12-09T05:03:57.839" v="35" actId="167"/>
          <ac:spMkLst>
            <pc:docMk/>
            <pc:sldMk cId="4154008564" sldId="297"/>
            <ac:spMk id="3" creationId="{DF9448E7-013F-A7C4-F4B4-1FC18300FF46}"/>
          </ac:spMkLst>
        </pc:spChg>
      </pc:sldChg>
      <pc:sldChg chg="addSp modSp add mod setBg">
        <pc:chgData name="Janelle Clendenon" userId="da17313139568148" providerId="LiveId" clId="{552F53A2-8019-490F-BB6E-29621DD48F7E}" dt="2024-12-09T05:04:58.350" v="78" actId="167"/>
        <pc:sldMkLst>
          <pc:docMk/>
          <pc:sldMk cId="3121247600" sldId="298"/>
        </pc:sldMkLst>
        <pc:spChg chg="add mod ord">
          <ac:chgData name="Janelle Clendenon" userId="da17313139568148" providerId="LiveId" clId="{552F53A2-8019-490F-BB6E-29621DD48F7E}" dt="2024-12-09T05:04:58.350" v="78" actId="167"/>
          <ac:spMkLst>
            <pc:docMk/>
            <pc:sldMk cId="3121247600" sldId="298"/>
            <ac:spMk id="4" creationId="{801554E5-7B19-F4EC-8197-8D57F2E659C5}"/>
          </ac:spMkLst>
        </pc:spChg>
      </pc:sldChg>
      <pc:sldChg chg="addSp modSp add mod ord setBg">
        <pc:chgData name="Janelle Clendenon" userId="da17313139568148" providerId="LiveId" clId="{552F53A2-8019-490F-BB6E-29621DD48F7E}" dt="2024-12-09T05:07:17.306" v="99"/>
        <pc:sldMkLst>
          <pc:docMk/>
          <pc:sldMk cId="973839663" sldId="299"/>
        </pc:sldMkLst>
        <pc:spChg chg="add mod ord">
          <ac:chgData name="Janelle Clendenon" userId="da17313139568148" providerId="LiveId" clId="{552F53A2-8019-490F-BB6E-29621DD48F7E}" dt="2024-12-09T05:07:03.011" v="95" actId="167"/>
          <ac:spMkLst>
            <pc:docMk/>
            <pc:sldMk cId="973839663" sldId="299"/>
            <ac:spMk id="4" creationId="{7998BB93-E0D7-4CF7-EEB5-3A5BAF247022}"/>
          </ac:spMkLst>
        </pc:spChg>
      </pc:sldChg>
      <pc:sldChg chg="addSp modSp add mod setBg">
        <pc:chgData name="Janelle Clendenon" userId="da17313139568148" providerId="LiveId" clId="{552F53A2-8019-490F-BB6E-29621DD48F7E}" dt="2024-12-09T05:04:15.484" v="38" actId="14100"/>
        <pc:sldMkLst>
          <pc:docMk/>
          <pc:sldMk cId="300708710" sldId="300"/>
        </pc:sldMkLst>
        <pc:spChg chg="add mod ord">
          <ac:chgData name="Janelle Clendenon" userId="da17313139568148" providerId="LiveId" clId="{552F53A2-8019-490F-BB6E-29621DD48F7E}" dt="2024-12-09T05:04:08.054" v="37" actId="167"/>
          <ac:spMkLst>
            <pc:docMk/>
            <pc:sldMk cId="300708710" sldId="300"/>
            <ac:spMk id="3" creationId="{16EAC76A-49E1-DB73-EA05-32ABFFC582C3}"/>
          </ac:spMkLst>
        </pc:spChg>
        <pc:picChg chg="mod">
          <ac:chgData name="Janelle Clendenon" userId="da17313139568148" providerId="LiveId" clId="{552F53A2-8019-490F-BB6E-29621DD48F7E}" dt="2024-12-09T05:04:15.484" v="38" actId="14100"/>
          <ac:picMkLst>
            <pc:docMk/>
            <pc:sldMk cId="300708710" sldId="300"/>
            <ac:picMk id="4" creationId="{49C87F0D-919E-16DE-F5D5-0D01DC88A017}"/>
          </ac:picMkLst>
        </pc:picChg>
      </pc:sldChg>
      <pc:sldChg chg="addSp modSp add mod setBg">
        <pc:chgData name="Janelle Clendenon" userId="da17313139568148" providerId="LiveId" clId="{552F53A2-8019-490F-BB6E-29621DD48F7E}" dt="2024-12-09T05:05:36.271" v="82" actId="167"/>
        <pc:sldMkLst>
          <pc:docMk/>
          <pc:sldMk cId="2672237507" sldId="303"/>
        </pc:sldMkLst>
        <pc:spChg chg="add mod ord">
          <ac:chgData name="Janelle Clendenon" userId="da17313139568148" providerId="LiveId" clId="{552F53A2-8019-490F-BB6E-29621DD48F7E}" dt="2024-12-09T05:05:36.271" v="82" actId="167"/>
          <ac:spMkLst>
            <pc:docMk/>
            <pc:sldMk cId="2672237507" sldId="303"/>
            <ac:spMk id="3" creationId="{96C604A6-4489-0265-209E-9628EDDDCF4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A1AF-893F-4C3F-BE6F-7356ADA61C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34624E-01F2-4EEA-AE9C-19CC1A8F6E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9551C1-3533-4576-BE7F-EFCD53454CD5}"/>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93655797-355D-4E43-88BF-1A66D7104F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09E0F-3304-46B2-8DEB-31AFC3B8770D}"/>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478938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B8FC-7B89-4EE1-9633-0DA88793EF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821FDB-DE99-4E55-B838-E524D0067E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B439B-76C6-407D-8C57-93EA6EE6402B}"/>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90D8D704-2BF5-4D59-9929-B3C54F8F0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ADF2C-0C3A-4697-89E4-EA74770C19E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50824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37E2-1F47-4D8F-9D73-6DC4D4EDC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620B8A-55EE-43AF-9F45-70B7F9E799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2B8A05-D6FB-4111-9198-1CE46E671330}"/>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F1954229-D0B9-455C-9AC3-ACD1CCB0F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5DC34-17E9-4855-8915-4C69520F5FC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85993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8A7B7-85D6-4FD2-8177-17B7827CAF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1A840-7893-4C36-96BB-E733382F1F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12B535-22FF-4DE1-92EB-30F8DAD29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9CA1DC-1455-4B7F-AEF8-4DDBDAC5A44B}"/>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E8C8056B-B169-4D3E-A972-EE690955D0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FAF68D-CF9D-4163-B725-E8E7147BB3B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85921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5021-42EA-4BB8-86F1-BE9702AD5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1682C2-C17F-4558-8F05-8513F21B6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09EFA5-BD27-4FB3-A517-EEC742A2F1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C39ECE-1AB1-41BB-9756-1921067EFB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060E00-2D5D-4C5C-B8D5-DF87A0FCF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E47FB1-54AB-4E89-B925-70DF8D1DBBFC}"/>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8" name="Footer Placeholder 7">
            <a:extLst>
              <a:ext uri="{FF2B5EF4-FFF2-40B4-BE49-F238E27FC236}">
                <a16:creationId xmlns:a16="http://schemas.microsoft.com/office/drawing/2014/main" id="{575F2481-571B-428A-B080-275ABCDFEC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C03BB5-75D7-46CC-9B48-F8D17526BF2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1519716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C376-2EEC-45E0-A7EA-EB1292B777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2D8B84-4DDB-4786-8D36-3E0F0913CA14}"/>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4" name="Footer Placeholder 3">
            <a:extLst>
              <a:ext uri="{FF2B5EF4-FFF2-40B4-BE49-F238E27FC236}">
                <a16:creationId xmlns:a16="http://schemas.microsoft.com/office/drawing/2014/main" id="{703A930C-0A69-452E-810F-4F718C881D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E7720-9598-472C-9987-7B77178D1C3A}"/>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04959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7A388-230F-42CA-87D4-05D26C67FA39}"/>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3" name="Footer Placeholder 2">
            <a:extLst>
              <a:ext uri="{FF2B5EF4-FFF2-40B4-BE49-F238E27FC236}">
                <a16:creationId xmlns:a16="http://schemas.microsoft.com/office/drawing/2014/main" id="{28926E19-AFB0-4F0D-9252-4A657CCBD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D65475-A4ED-411C-8AB1-29BA4A8827A0}"/>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50313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79AF-9C7C-41C1-B0BE-5C0964682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E0CDEF-F688-4614-9B37-B3C21ACB46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B7B800-4DA6-4493-B65F-663454812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23EC0-88AB-4487-9014-A5BF11C0F40A}"/>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FF955751-5CBE-4C3A-ADA0-C5EAD30C5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6C39F9-7DE6-4720-BA78-397DD971076B}"/>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429443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904E-8B5C-4A52-8B71-538095E0B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6DEBEA-978A-4457-9DED-4061AD6260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18F427-8808-421F-89AE-20C9FB5C9C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B58736-D77B-422B-A03A-182D3F0F7FA1}"/>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B4CD4571-F832-4C9A-9722-1F39E83F48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F1B56-401B-40E6-A9B8-BF45C33887B6}"/>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48908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F174-9711-4C66-B110-76C685DC43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114D35-B695-45DC-B07F-DA15BFA7D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584FA-1884-4DD5-AB21-310F7A9AB8F0}"/>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7375E451-09EE-42B8-91E5-B8E311061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983C5-6650-481E-A43A-569F1D50D268}"/>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492285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07E28D-35BA-41F7-B80C-D8C8B3BBDE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EE64D1-A926-4DBD-BA35-114EE3C1B4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EF6E97-AE04-4CD7-95B4-E608A8651D92}"/>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89F6B39D-D1E1-4567-9E05-5EF3BB6BA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1AF08-1C4E-4615-83CF-6091EA2DC883}"/>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070114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674F1E-0EC3-498A-B398-8526955190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F604B3-FCFB-47B8-AD40-86EFF2EA0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DC2056-7A3D-45C6-8D6F-A83994AE4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E0820F11-B7E6-4755-900A-1ACBDC7A23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8D3DC9-A10F-4119-BE9A-F91647D97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A7A936-2907-4D25-8DC4-E4D3662492CF}" type="slidenum">
              <a:rPr lang="en-US" smtClean="0"/>
              <a:t>‹#›</a:t>
            </a:fld>
            <a:endParaRPr lang="en-US"/>
          </a:p>
        </p:txBody>
      </p:sp>
    </p:spTree>
    <p:extLst>
      <p:ext uri="{BB962C8B-B14F-4D97-AF65-F5344CB8AC3E}">
        <p14:creationId xmlns:p14="http://schemas.microsoft.com/office/powerpoint/2010/main" val="329514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kevansphotography.blogspot.com/2011/12/day-7-christmas-photo-countdown.html"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thedatingdivas.com/printable-nativity-masks/" TargetMode="Externa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5.jpg"/><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kevansphotography.blogspot.com/2011/12/day-7-christmas-photo-countdown.html" TargetMode="Externa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gif"/></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7.jpg"/><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6.xml"/><Relationship Id="rId1" Type="http://schemas.openxmlformats.org/officeDocument/2006/relationships/video" Target="https://www.youtube.com/embed/DYPuoE0H9NE?feature=oembe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5.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kevansphotography.blogspot.com/2011/12/day-7-christmas-photo-countdown.html" TargetMode="External"/><Relationship Id="rId1" Type="http://schemas.openxmlformats.org/officeDocument/2006/relationships/slideLayout" Target="../slideLayouts/slideLayout6.xml"/><Relationship Id="rId4" Type="http://schemas.openxmlformats.org/officeDocument/2006/relationships/image" Target="../media/image31.gif"/></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6.xml"/><Relationship Id="rId1" Type="http://schemas.openxmlformats.org/officeDocument/2006/relationships/video" Target="https://www.youtube.com/embed/fXE6PrQy0_g?feature=oembe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slideLayout" Target="../slideLayouts/slideLayout6.xml"/><Relationship Id="rId1" Type="http://schemas.openxmlformats.org/officeDocument/2006/relationships/video" Target="https://www.youtube.com/embed/HpFGpmyFTAY?feature=oembed" TargetMode="Externa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6.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video" Target="https://www.youtube.com/embed/vJaxa9kF7to?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6.xml"/><Relationship Id="rId1" Type="http://schemas.openxmlformats.org/officeDocument/2006/relationships/video" Target="https://www.youtube.com/embed/72LE487YZ-U?feature=oembed" TargetMode="External"/><Relationship Id="rId4" Type="http://schemas.openxmlformats.org/officeDocument/2006/relationships/image" Target="../media/image47.jpg"/></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6.xml"/><Relationship Id="rId1" Type="http://schemas.openxmlformats.org/officeDocument/2006/relationships/video" Target="https://www.youtube.com/embed/yRdJwYpd4Qw?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4" Type="http://schemas.openxmlformats.org/officeDocument/2006/relationships/image" Target="../media/image20.jp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6.xml"/><Relationship Id="rId1" Type="http://schemas.openxmlformats.org/officeDocument/2006/relationships/video" Target="https://www.youtube.com/embed/fXE6PrQy0_g?feature=oembed"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1524000" y="242887"/>
            <a:ext cx="6988233" cy="1171950"/>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Baby born in Bethlehem</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24000" y="1662879"/>
            <a:ext cx="6988233" cy="2325797"/>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Angels announce</a:t>
            </a:r>
          </a:p>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Baby Jesus is born!</a:t>
            </a:r>
          </a:p>
          <a:p>
            <a:endPar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p>
        </p:txBody>
      </p:sp>
      <p:sp>
        <p:nvSpPr>
          <p:cNvPr id="4" name="Rectangle 3">
            <a:extLst>
              <a:ext uri="{FF2B5EF4-FFF2-40B4-BE49-F238E27FC236}">
                <a16:creationId xmlns:a16="http://schemas.microsoft.com/office/drawing/2014/main" id="{6FED27C3-1225-4FA2-93C5-02040AD7A05D}"/>
              </a:ext>
            </a:extLst>
          </p:cNvPr>
          <p:cNvSpPr/>
          <p:nvPr/>
        </p:nvSpPr>
        <p:spPr>
          <a:xfrm rot="936148">
            <a:off x="6521771" y="2136862"/>
            <a:ext cx="5495480"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Our Savior is here!</a:t>
            </a:r>
          </a:p>
        </p:txBody>
      </p:sp>
    </p:spTree>
    <p:extLst>
      <p:ext uri="{BB962C8B-B14F-4D97-AF65-F5344CB8AC3E}">
        <p14:creationId xmlns:p14="http://schemas.microsoft.com/office/powerpoint/2010/main" val="3417362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B2B5A-3DFE-4D4F-8805-257667D7BACB}"/>
              </a:ext>
            </a:extLst>
          </p:cNvPr>
          <p:cNvSpPr>
            <a:spLocks noGrp="1"/>
          </p:cNvSpPr>
          <p:nvPr>
            <p:ph type="title"/>
          </p:nvPr>
        </p:nvSpPr>
        <p:spPr>
          <a:xfrm>
            <a:off x="3776352" y="1709738"/>
            <a:ext cx="5106391" cy="1194827"/>
          </a:xfr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dirty="0">
                <a:ln w="0"/>
                <a:solidFill>
                  <a:schemeClr val="tx1"/>
                </a:solidFill>
                <a:effectLst>
                  <a:outerShdw blurRad="38100" dist="19050" dir="2700000" algn="tl" rotWithShape="0">
                    <a:schemeClr val="dk1">
                      <a:alpha val="40000"/>
                    </a:schemeClr>
                  </a:outerShdw>
                </a:effectLst>
                <a:latin typeface="Berlin Sans FB Demi" panose="020E0802020502020306" pitchFamily="34" charset="0"/>
              </a:rPr>
              <a:t>Ready to GO</a:t>
            </a:r>
          </a:p>
        </p:txBody>
      </p:sp>
      <p:sp>
        <p:nvSpPr>
          <p:cNvPr id="3" name="Text Placeholder 2">
            <a:extLst>
              <a:ext uri="{FF2B5EF4-FFF2-40B4-BE49-F238E27FC236}">
                <a16:creationId xmlns:a16="http://schemas.microsoft.com/office/drawing/2014/main" id="{5879B048-FAF8-48AC-A952-FE6F71DEA989}"/>
              </a:ext>
            </a:extLst>
          </p:cNvPr>
          <p:cNvSpPr>
            <a:spLocks noGrp="1"/>
          </p:cNvSpPr>
          <p:nvPr>
            <p:ph type="body" idx="1"/>
          </p:nvPr>
        </p:nvSpPr>
        <p:spPr>
          <a:xfrm>
            <a:off x="1773468" y="4780909"/>
            <a:ext cx="8645063" cy="882924"/>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algn="ctr"/>
            <a:r>
              <a:rPr lang="en-US" sz="2800" dirty="0">
                <a:solidFill>
                  <a:schemeClr val="tx1"/>
                </a:solidFill>
                <a:latin typeface="Berlin Sans FB Demi" panose="020E0802020502020306" pitchFamily="34" charset="0"/>
              </a:rPr>
              <a:t>What do you do to get ready to go somewhere?</a:t>
            </a:r>
          </a:p>
        </p:txBody>
      </p:sp>
      <p:pic>
        <p:nvPicPr>
          <p:cNvPr id="5" name="Picture 4" descr="A picture containing text, toy, doll, clipart&#10;&#10;Description automatically generated">
            <a:extLst>
              <a:ext uri="{FF2B5EF4-FFF2-40B4-BE49-F238E27FC236}">
                <a16:creationId xmlns:a16="http://schemas.microsoft.com/office/drawing/2014/main" id="{43B8A857-3483-418B-B74C-ED3B5E5707B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2447" y="145298"/>
            <a:ext cx="4873170" cy="2089959"/>
          </a:xfrm>
          <a:prstGeom prst="rect">
            <a:avLst/>
          </a:prstGeom>
        </p:spPr>
      </p:pic>
    </p:spTree>
    <p:extLst>
      <p:ext uri="{BB962C8B-B14F-4D97-AF65-F5344CB8AC3E}">
        <p14:creationId xmlns:p14="http://schemas.microsoft.com/office/powerpoint/2010/main" val="1600189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Craft PART 1</a:t>
            </a:r>
          </a:p>
        </p:txBody>
      </p:sp>
      <p:pic>
        <p:nvPicPr>
          <p:cNvPr id="5" name="Picture 4" descr="A picture containing text&#10;&#10;Description automatically generated">
            <a:hlinkClick r:id="rId2"/>
            <a:extLst>
              <a:ext uri="{FF2B5EF4-FFF2-40B4-BE49-F238E27FC236}">
                <a16:creationId xmlns:a16="http://schemas.microsoft.com/office/drawing/2014/main" id="{85F3C7F1-0A34-4684-9ED5-F5AC6550A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04470">
            <a:off x="6484831" y="1075496"/>
            <a:ext cx="4988859" cy="4988859"/>
          </a:xfrm>
          <a:prstGeom prst="rect">
            <a:avLst/>
          </a:prstGeom>
        </p:spPr>
      </p:pic>
      <p:sp>
        <p:nvSpPr>
          <p:cNvPr id="10" name="TextBox 9">
            <a:extLst>
              <a:ext uri="{FF2B5EF4-FFF2-40B4-BE49-F238E27FC236}">
                <a16:creationId xmlns:a16="http://schemas.microsoft.com/office/drawing/2014/main" id="{0B124089-5590-420A-ACB3-540F184299B1}"/>
              </a:ext>
            </a:extLst>
          </p:cNvPr>
          <p:cNvSpPr txBox="1"/>
          <p:nvPr/>
        </p:nvSpPr>
        <p:spPr>
          <a:xfrm>
            <a:off x="447773" y="1452282"/>
            <a:ext cx="2187851"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n-US" dirty="0"/>
              <a:t>Line up 8 sticks side by side</a:t>
            </a:r>
          </a:p>
          <a:p>
            <a:pPr marL="342900" indent="-342900">
              <a:buFont typeface="+mj-lt"/>
              <a:buAutoNum type="arabicPeriod"/>
            </a:pPr>
            <a:r>
              <a:rPr lang="en-US" dirty="0"/>
              <a:t>Glue 1 stick across the bottom</a:t>
            </a:r>
          </a:p>
          <a:p>
            <a:pPr marL="342900" indent="-342900">
              <a:buFont typeface="+mj-lt"/>
              <a:buAutoNum type="arabicPeriod"/>
            </a:pPr>
            <a:r>
              <a:rPr lang="en-US" dirty="0"/>
              <a:t>Glue 2 sticks for the roof</a:t>
            </a:r>
          </a:p>
        </p:txBody>
      </p:sp>
      <p:sp>
        <p:nvSpPr>
          <p:cNvPr id="11" name="Rectangle: Rounded Corners 10">
            <a:extLst>
              <a:ext uri="{FF2B5EF4-FFF2-40B4-BE49-F238E27FC236}">
                <a16:creationId xmlns:a16="http://schemas.microsoft.com/office/drawing/2014/main" id="{7BDDE4BB-5C37-4A43-B7DB-86F89D328042}"/>
              </a:ext>
            </a:extLst>
          </p:cNvPr>
          <p:cNvSpPr/>
          <p:nvPr/>
        </p:nvSpPr>
        <p:spPr>
          <a:xfrm>
            <a:off x="2941635" y="160467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28E38AF-DDA6-4743-BAB8-0B1D2BA582A4}"/>
              </a:ext>
            </a:extLst>
          </p:cNvPr>
          <p:cNvSpPr/>
          <p:nvPr/>
        </p:nvSpPr>
        <p:spPr>
          <a:xfrm>
            <a:off x="3272116"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3F51254-96FF-4F93-9C4B-22ABFB563FD5}"/>
              </a:ext>
            </a:extLst>
          </p:cNvPr>
          <p:cNvSpPr/>
          <p:nvPr/>
        </p:nvSpPr>
        <p:spPr>
          <a:xfrm>
            <a:off x="3585881"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5C082329-6110-4970-A400-50CD01339E9D}"/>
              </a:ext>
            </a:extLst>
          </p:cNvPr>
          <p:cNvSpPr/>
          <p:nvPr/>
        </p:nvSpPr>
        <p:spPr>
          <a:xfrm>
            <a:off x="3899646" y="1604679"/>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798AE0C-15EE-468B-9B37-4221E52411A0}"/>
              </a:ext>
            </a:extLst>
          </p:cNvPr>
          <p:cNvSpPr/>
          <p:nvPr/>
        </p:nvSpPr>
        <p:spPr>
          <a:xfrm>
            <a:off x="4208505"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8C2F84C-0A81-446B-9A1A-401E95296178}"/>
              </a:ext>
            </a:extLst>
          </p:cNvPr>
          <p:cNvSpPr/>
          <p:nvPr/>
        </p:nvSpPr>
        <p:spPr>
          <a:xfrm>
            <a:off x="4541834"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85026CDA-E132-4CEB-8C20-FE86AA0EE11C}"/>
              </a:ext>
            </a:extLst>
          </p:cNvPr>
          <p:cNvSpPr/>
          <p:nvPr/>
        </p:nvSpPr>
        <p:spPr>
          <a:xfrm>
            <a:off x="48645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6C2EFA58-6433-48D0-B7C8-A9741D14CF1E}"/>
              </a:ext>
            </a:extLst>
          </p:cNvPr>
          <p:cNvSpPr/>
          <p:nvPr/>
        </p:nvSpPr>
        <p:spPr>
          <a:xfrm>
            <a:off x="51693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D11BE3D-12E0-4F26-A442-A59D160C6554}"/>
              </a:ext>
            </a:extLst>
          </p:cNvPr>
          <p:cNvSpPr/>
          <p:nvPr/>
        </p:nvSpPr>
        <p:spPr>
          <a:xfrm rot="5400000">
            <a:off x="4052045" y="271630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5655A0B2-DD12-4192-A45F-63F7BE376744}"/>
              </a:ext>
            </a:extLst>
          </p:cNvPr>
          <p:cNvSpPr/>
          <p:nvPr/>
        </p:nvSpPr>
        <p:spPr>
          <a:xfrm rot="3433076">
            <a:off x="3603445" y="18825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58DD12ED-BF37-46AF-8CB8-18FF088888FC}"/>
              </a:ext>
            </a:extLst>
          </p:cNvPr>
          <p:cNvSpPr/>
          <p:nvPr/>
        </p:nvSpPr>
        <p:spPr>
          <a:xfrm rot="17986329">
            <a:off x="4705185" y="33798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tar: 5 Points 28">
            <a:extLst>
              <a:ext uri="{FF2B5EF4-FFF2-40B4-BE49-F238E27FC236}">
                <a16:creationId xmlns:a16="http://schemas.microsoft.com/office/drawing/2014/main" id="{FA2311A7-BEB8-4E0F-BE0C-1F27AE0E2829}"/>
              </a:ext>
            </a:extLst>
          </p:cNvPr>
          <p:cNvSpPr/>
          <p:nvPr/>
        </p:nvSpPr>
        <p:spPr>
          <a:xfrm>
            <a:off x="3632404" y="694166"/>
            <a:ext cx="994109" cy="958214"/>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90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xEl>
                                              <p:pRg st="2" end="2"/>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285750" y="242887"/>
            <a:ext cx="9677400" cy="1171950"/>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You can be part of our story today</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1920" y="1520585"/>
            <a:ext cx="5192775" cy="2751959"/>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Choose a part to act out:</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Joseph</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Mary (&amp; doll)</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Innkeeper/villagers</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Shepherd (&amp; sheep) [1+ more]</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Angel [1 +many]</a:t>
            </a:r>
          </a:p>
          <a:p>
            <a:pPr marL="342900" indent="-342900">
              <a:buFont typeface="Arial" panose="020B0604020202020204" pitchFamily="34" charset="0"/>
              <a:buChar char="•"/>
            </a:pPr>
            <a:endPar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icture containing toy, doll&#10;&#10;Description automatically generated">
            <a:extLst>
              <a:ext uri="{FF2B5EF4-FFF2-40B4-BE49-F238E27FC236}">
                <a16:creationId xmlns:a16="http://schemas.microsoft.com/office/drawing/2014/main" id="{68D3E157-57E7-49A9-9E5D-0E59E3864503}"/>
              </a:ext>
            </a:extLst>
          </p:cNvPr>
          <p:cNvPicPr>
            <a:picLocks noChangeAspect="1"/>
          </p:cNvPicPr>
          <p:nvPr/>
        </p:nvPicPr>
        <p:blipFill>
          <a:blip r:embed="rId2">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285750" y="4100512"/>
            <a:ext cx="3313739" cy="2628900"/>
          </a:xfrm>
          <a:prstGeom prst="rect">
            <a:avLst/>
          </a:prstGeom>
        </p:spPr>
      </p:pic>
      <p:pic>
        <p:nvPicPr>
          <p:cNvPr id="6" name="Picture 5" descr="A picture containing text, clipart&#10;&#10;Description automatically generated">
            <a:extLst>
              <a:ext uri="{FF2B5EF4-FFF2-40B4-BE49-F238E27FC236}">
                <a16:creationId xmlns:a16="http://schemas.microsoft.com/office/drawing/2014/main" id="{8158B531-C98B-4196-A9B6-EBF93B66E115}"/>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6096000" y="3736428"/>
            <a:ext cx="3093518" cy="3121572"/>
          </a:xfrm>
          <a:prstGeom prst="snip1Rect">
            <a:avLst/>
          </a:prstGeom>
        </p:spPr>
      </p:pic>
      <p:pic>
        <p:nvPicPr>
          <p:cNvPr id="10" name="Picture 9" descr="Engineering drawing&#10;&#10;Description automatically generated">
            <a:extLst>
              <a:ext uri="{FF2B5EF4-FFF2-40B4-BE49-F238E27FC236}">
                <a16:creationId xmlns:a16="http://schemas.microsoft.com/office/drawing/2014/main" id="{714C9AE3-6D70-4E65-BA95-6C952788745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43419" y="828862"/>
            <a:ext cx="3239461" cy="2357331"/>
          </a:xfrm>
          <a:prstGeom prst="rect">
            <a:avLst/>
          </a:prstGeom>
        </p:spPr>
      </p:pic>
      <p:pic>
        <p:nvPicPr>
          <p:cNvPr id="8" name="Picture 7" descr="A picture containing vector graphics&#10;&#10;Description automatically generated">
            <a:extLst>
              <a:ext uri="{FF2B5EF4-FFF2-40B4-BE49-F238E27FC236}">
                <a16:creationId xmlns:a16="http://schemas.microsoft.com/office/drawing/2014/main" id="{B24D9D44-F8F8-457E-B234-388B6322A4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3624" y="2233497"/>
            <a:ext cx="1636335" cy="2039047"/>
          </a:xfrm>
          <a:prstGeom prst="rect">
            <a:avLst/>
          </a:prstGeom>
        </p:spPr>
      </p:pic>
    </p:spTree>
    <p:extLst>
      <p:ext uri="{BB962C8B-B14F-4D97-AF65-F5344CB8AC3E}">
        <p14:creationId xmlns:p14="http://schemas.microsoft.com/office/powerpoint/2010/main" val="4262244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1524000" y="242887"/>
            <a:ext cx="6988233" cy="11719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Characters Get Ready</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24000" y="1662879"/>
            <a:ext cx="6988233" cy="2325797"/>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Put on a costume or mask</a:t>
            </a:r>
          </a:p>
        </p:txBody>
      </p:sp>
      <p:sp>
        <p:nvSpPr>
          <p:cNvPr id="4" name="TextBox 3">
            <a:extLst>
              <a:ext uri="{FF2B5EF4-FFF2-40B4-BE49-F238E27FC236}">
                <a16:creationId xmlns:a16="http://schemas.microsoft.com/office/drawing/2014/main" id="{8151FC29-F789-4FAD-8F27-03159348BFF3}"/>
              </a:ext>
            </a:extLst>
          </p:cNvPr>
          <p:cNvSpPr txBox="1"/>
          <p:nvPr/>
        </p:nvSpPr>
        <p:spPr>
          <a:xfrm>
            <a:off x="7967960" y="6181546"/>
            <a:ext cx="2654024"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dirty="0">
                <a:solidFill>
                  <a:schemeClr val="bg1">
                    <a:lumMod val="95000"/>
                  </a:schemeClr>
                </a:solidFill>
                <a:hlinkClick r:id="rId2"/>
              </a:rPr>
              <a:t>Print free masks </a:t>
            </a:r>
            <a:r>
              <a:rPr lang="en-US" sz="1200" dirty="0">
                <a:ln>
                  <a:solidFill>
                    <a:schemeClr val="tx1"/>
                  </a:solidFill>
                </a:ln>
                <a:solidFill>
                  <a:schemeClr val="tx1"/>
                </a:solidFill>
                <a:latin typeface="+mj-lt"/>
              </a:rPr>
              <a:t>from the dating divas</a:t>
            </a:r>
            <a:r>
              <a:rPr lang="en-US" sz="1200" dirty="0">
                <a:ln>
                  <a:solidFill>
                    <a:schemeClr val="tx1"/>
                  </a:solidFill>
                </a:ln>
                <a:solidFill>
                  <a:schemeClr val="bg1">
                    <a:lumMod val="95000"/>
                  </a:schemeClr>
                </a:solidFill>
              </a:rPr>
              <a:t>.</a:t>
            </a:r>
          </a:p>
        </p:txBody>
      </p:sp>
      <p:pic>
        <p:nvPicPr>
          <p:cNvPr id="6" name="Picture 5" descr="A picture containing wall, doll, toy, several&#10;&#10;Description automatically generated">
            <a:hlinkClick r:id="rId2"/>
            <a:extLst>
              <a:ext uri="{FF2B5EF4-FFF2-40B4-BE49-F238E27FC236}">
                <a16:creationId xmlns:a16="http://schemas.microsoft.com/office/drawing/2014/main" id="{4B7415BE-F8F9-4914-A5DB-EF1B46A39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05066">
            <a:off x="6611079" y="2372435"/>
            <a:ext cx="5094079" cy="3396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group of people posing for a photo&#10;&#10;Description automatically generated with medium confidence">
            <a:extLst>
              <a:ext uri="{FF2B5EF4-FFF2-40B4-BE49-F238E27FC236}">
                <a16:creationId xmlns:a16="http://schemas.microsoft.com/office/drawing/2014/main" id="{226D7722-4475-4141-B91D-C655DEED54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29167">
            <a:off x="554065" y="2522217"/>
            <a:ext cx="5637998" cy="3429000"/>
          </a:xfrm>
          <a:prstGeom prst="rect">
            <a:avLst/>
          </a:prstGeom>
        </p:spPr>
      </p:pic>
    </p:spTree>
    <p:extLst>
      <p:ext uri="{BB962C8B-B14F-4D97-AF65-F5344CB8AC3E}">
        <p14:creationId xmlns:p14="http://schemas.microsoft.com/office/powerpoint/2010/main" val="204822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596797" y="1076790"/>
            <a:ext cx="2344472" cy="867103"/>
          </a:xfrm>
        </p:spPr>
        <p:txBody>
          <a:bodyPr/>
          <a:lstStyle/>
          <a:p>
            <a:pPr algn="ct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8596797" y="2007996"/>
            <a:ext cx="3331056" cy="435549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2 In those days, Caesar Augustus made a law. It required that a list be made of everyone in the whole Roman world. </a:t>
            </a:r>
            <a:r>
              <a:rPr lang="en-US" baseline="30000" dirty="0"/>
              <a:t>2 </a:t>
            </a:r>
            <a:r>
              <a:rPr lang="en-US" dirty="0"/>
              <a:t>It was the first time a list was made of the people while Quirinius was governor of Syria. </a:t>
            </a:r>
            <a:r>
              <a:rPr lang="en-US" baseline="30000" dirty="0"/>
              <a:t>3 </a:t>
            </a:r>
            <a:r>
              <a:rPr lang="en-US" dirty="0"/>
              <a:t>Everyone went to their own town to be listed.</a:t>
            </a:r>
          </a:p>
          <a:p>
            <a:r>
              <a:rPr lang="en-US" baseline="30000" dirty="0"/>
              <a:t>4 </a:t>
            </a:r>
            <a:r>
              <a:rPr lang="en-US" dirty="0"/>
              <a:t>So Joseph went also. He went from the town of Nazareth in Galilee to Judea. That is where Bethlehem, the town of David, was. Joseph went there because he belonged to the family line of David. </a:t>
            </a:r>
            <a:r>
              <a:rPr lang="en-US" baseline="30000" dirty="0"/>
              <a:t>5 </a:t>
            </a:r>
            <a:r>
              <a:rPr lang="en-US" dirty="0"/>
              <a:t>He went there with Mary to be listed. Mary was engaged to him. She was expecting a baby.</a:t>
            </a:r>
          </a:p>
          <a:p>
            <a:endParaRPr lang="en-US" dirty="0"/>
          </a:p>
        </p:txBody>
      </p:sp>
      <p:pic>
        <p:nvPicPr>
          <p:cNvPr id="8" name="Content Placeholder 7" descr="Map&#10;&#10;Description automatically generated">
            <a:extLst>
              <a:ext uri="{FF2B5EF4-FFF2-40B4-BE49-F238E27FC236}">
                <a16:creationId xmlns:a16="http://schemas.microsoft.com/office/drawing/2014/main" id="{70B1B31C-CCC1-4BE5-BFB1-A662EAF90A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7559" y="1291732"/>
            <a:ext cx="3331055" cy="4873625"/>
          </a:xfrm>
        </p:spPr>
      </p:pic>
      <p:pic>
        <p:nvPicPr>
          <p:cNvPr id="10" name="Picture 9" descr="A picture containing text&#10;&#10;Description automatically generated">
            <a:extLst>
              <a:ext uri="{FF2B5EF4-FFF2-40B4-BE49-F238E27FC236}">
                <a16:creationId xmlns:a16="http://schemas.microsoft.com/office/drawing/2014/main" id="{E7CA8607-1D37-43C6-8BC3-481962EC1CF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3396" y="1943893"/>
            <a:ext cx="4948620" cy="5344510"/>
          </a:xfrm>
          <a:prstGeom prst="rect">
            <a:avLst/>
          </a:prstGeom>
        </p:spPr>
      </p:pic>
      <p:sp>
        <p:nvSpPr>
          <p:cNvPr id="11" name="Speech Bubble: Rectangle with Corners Rounded 10">
            <a:extLst>
              <a:ext uri="{FF2B5EF4-FFF2-40B4-BE49-F238E27FC236}">
                <a16:creationId xmlns:a16="http://schemas.microsoft.com/office/drawing/2014/main" id="{41AE0E0C-4B52-4C0A-93C2-9799A83FFAD2}"/>
              </a:ext>
            </a:extLst>
          </p:cNvPr>
          <p:cNvSpPr/>
          <p:nvPr/>
        </p:nvSpPr>
        <p:spPr>
          <a:xfrm>
            <a:off x="3974813" y="412286"/>
            <a:ext cx="2002221" cy="1173736"/>
          </a:xfrm>
          <a:prstGeom prst="wedgeRoundRectCallout">
            <a:avLst>
              <a:gd name="adj1" fmla="val 17750"/>
              <a:gd name="adj2" fmla="val 8125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The governor says we have to go to Bethlehem to pay taxes.</a:t>
            </a:r>
          </a:p>
        </p:txBody>
      </p:sp>
      <p:sp>
        <p:nvSpPr>
          <p:cNvPr id="12" name="Speech Bubble: Rectangle with Corners Rounded 11">
            <a:extLst>
              <a:ext uri="{FF2B5EF4-FFF2-40B4-BE49-F238E27FC236}">
                <a16:creationId xmlns:a16="http://schemas.microsoft.com/office/drawing/2014/main" id="{1E708C93-1DC6-4B88-A458-F472E5BCEBA3}"/>
              </a:ext>
            </a:extLst>
          </p:cNvPr>
          <p:cNvSpPr/>
          <p:nvPr/>
        </p:nvSpPr>
        <p:spPr>
          <a:xfrm>
            <a:off x="6214968" y="501349"/>
            <a:ext cx="2708465" cy="1008993"/>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That is such a long way! </a:t>
            </a:r>
          </a:p>
          <a:p>
            <a:pPr algn="ctr"/>
            <a:r>
              <a:rPr lang="en-US" dirty="0"/>
              <a:t>90 miles!</a:t>
            </a:r>
          </a:p>
          <a:p>
            <a:pPr algn="ctr"/>
            <a:r>
              <a:rPr lang="en-US" dirty="0"/>
              <a:t>I will get our things ready. </a:t>
            </a:r>
          </a:p>
        </p:txBody>
      </p:sp>
    </p:spTree>
    <p:extLst>
      <p:ext uri="{BB962C8B-B14F-4D97-AF65-F5344CB8AC3E}">
        <p14:creationId xmlns:p14="http://schemas.microsoft.com/office/powerpoint/2010/main" val="1978697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6" name="Content Placeholder 5" descr="A picture containing outdoor, tree, ground, grass&#10;&#10;Description automatically generated">
            <a:extLst>
              <a:ext uri="{FF2B5EF4-FFF2-40B4-BE49-F238E27FC236}">
                <a16:creationId xmlns:a16="http://schemas.microsoft.com/office/drawing/2014/main" id="{352D2483-58DD-454B-B4F0-C99B2ACB7B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25533" y="2254469"/>
            <a:ext cx="6856335" cy="3614519"/>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350059"/>
            <a:ext cx="4330591" cy="271166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4 </a:t>
            </a:r>
            <a:r>
              <a:rPr lang="en-US" sz="2000" dirty="0"/>
              <a:t>So Joseph went also. He went from the town of Nazareth in Galilee to Judea. That is where Bethlehem, the town of David, was. Joseph went there because he belonged to the family line of David. </a:t>
            </a:r>
            <a:r>
              <a:rPr lang="en-US" sz="2000" baseline="30000" dirty="0"/>
              <a:t>5 </a:t>
            </a:r>
            <a:r>
              <a:rPr lang="en-US" sz="2000" dirty="0"/>
              <a:t>He went there with Mary to be listed. Mary was engaged to him. She was expecting a baby.</a:t>
            </a:r>
          </a:p>
          <a:p>
            <a:endParaRPr lang="en-US" dirty="0"/>
          </a:p>
        </p:txBody>
      </p:sp>
    </p:spTree>
    <p:extLst>
      <p:ext uri="{BB962C8B-B14F-4D97-AF65-F5344CB8AC3E}">
        <p14:creationId xmlns:p14="http://schemas.microsoft.com/office/powerpoint/2010/main" val="2879515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7668291" y="398206"/>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No room in the inn</a:t>
            </a:r>
            <a:endParaRPr lang="en-US" dirty="0"/>
          </a:p>
        </p:txBody>
      </p:sp>
      <p:pic>
        <p:nvPicPr>
          <p:cNvPr id="6" name="Content Placeholder 5" descr="A picture containing text, book&#10;&#10;Description automatically generated">
            <a:extLst>
              <a:ext uri="{FF2B5EF4-FFF2-40B4-BE49-F238E27FC236}">
                <a16:creationId xmlns:a16="http://schemas.microsoft.com/office/drawing/2014/main" id="{D832290D-3E22-427C-9C69-B7C067797E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7083" y="1594805"/>
            <a:ext cx="5070074" cy="5036936"/>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3426865" y="1161253"/>
            <a:ext cx="2832867" cy="867103"/>
          </a:xfrm>
          <a:prstGeom prst="wedgeRoundRectCallout">
            <a:avLst>
              <a:gd name="adj1" fmla="val -3954"/>
              <a:gd name="adj2" fmla="val 10488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need a place to sleep.</a:t>
            </a:r>
          </a:p>
          <a:p>
            <a:pPr algn="ctr"/>
            <a:r>
              <a:rPr lang="en-US" dirty="0"/>
              <a:t>Do you have a room?</a:t>
            </a:r>
          </a:p>
        </p:txBody>
      </p:sp>
      <p:sp>
        <p:nvSpPr>
          <p:cNvPr id="7" name="Speech Bubble: Rectangle with Corners Rounded 6">
            <a:extLst>
              <a:ext uri="{FF2B5EF4-FFF2-40B4-BE49-F238E27FC236}">
                <a16:creationId xmlns:a16="http://schemas.microsoft.com/office/drawing/2014/main" id="{F04F261D-BA97-4C93-B75C-E2CDD523E4B0}"/>
              </a:ext>
            </a:extLst>
          </p:cNvPr>
          <p:cNvSpPr/>
          <p:nvPr/>
        </p:nvSpPr>
        <p:spPr>
          <a:xfrm>
            <a:off x="290303" y="2299609"/>
            <a:ext cx="2317531" cy="867103"/>
          </a:xfrm>
          <a:prstGeom prst="wedgeRoundRectCallout">
            <a:avLst>
              <a:gd name="adj1" fmla="val 65969"/>
              <a:gd name="adj2" fmla="val 18912"/>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No. I don’t have a room.  We are full!</a:t>
            </a:r>
          </a:p>
        </p:txBody>
      </p:sp>
    </p:spTree>
    <p:extLst>
      <p:ext uri="{BB962C8B-B14F-4D97-AF65-F5344CB8AC3E}">
        <p14:creationId xmlns:p14="http://schemas.microsoft.com/office/powerpoint/2010/main" val="176969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7978007" y="23595"/>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No room in the inn</a:t>
            </a:r>
            <a:endParaRPr lang="en-US" dirty="0"/>
          </a:p>
        </p:txBody>
      </p:sp>
      <p:pic>
        <p:nvPicPr>
          <p:cNvPr id="8" name="Content Placeholder 7" descr="A picture containing building, person, people, group&#10;&#10;Description automatically generated">
            <a:extLst>
              <a:ext uri="{FF2B5EF4-FFF2-40B4-BE49-F238E27FC236}">
                <a16:creationId xmlns:a16="http://schemas.microsoft.com/office/drawing/2014/main" id="{AA511A95-B428-4D70-89C2-2829D274A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1221" y="979241"/>
            <a:ext cx="6909558" cy="5527647"/>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442865" y="3517490"/>
            <a:ext cx="2832867" cy="867103"/>
          </a:xfrm>
          <a:prstGeom prst="wedgeRoundRectCallout">
            <a:avLst>
              <a:gd name="adj1" fmla="val 55037"/>
              <a:gd name="adj2" fmla="val -8602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will keep looking.  </a:t>
            </a:r>
          </a:p>
          <a:p>
            <a:pPr algn="ctr"/>
            <a:r>
              <a:rPr lang="en-US" dirty="0"/>
              <a:t>God will provide.</a:t>
            </a:r>
          </a:p>
        </p:txBody>
      </p:sp>
      <p:sp>
        <p:nvSpPr>
          <p:cNvPr id="10" name="Speech Bubble: Rectangle with Corners Rounded 9">
            <a:extLst>
              <a:ext uri="{FF2B5EF4-FFF2-40B4-BE49-F238E27FC236}">
                <a16:creationId xmlns:a16="http://schemas.microsoft.com/office/drawing/2014/main" id="{839483DD-63A0-4805-B240-B4285FE90B97}"/>
              </a:ext>
            </a:extLst>
          </p:cNvPr>
          <p:cNvSpPr/>
          <p:nvPr/>
        </p:nvSpPr>
        <p:spPr>
          <a:xfrm>
            <a:off x="4649139" y="617155"/>
            <a:ext cx="3093517" cy="1008993"/>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There are so many people! </a:t>
            </a:r>
          </a:p>
          <a:p>
            <a:pPr algn="ctr"/>
            <a:r>
              <a:rPr lang="en-US" dirty="0"/>
              <a:t> All the places are full!  </a:t>
            </a:r>
          </a:p>
          <a:p>
            <a:pPr algn="ctr"/>
            <a:r>
              <a:rPr lang="en-US" dirty="0"/>
              <a:t>Where shall we sleep?</a:t>
            </a:r>
          </a:p>
        </p:txBody>
      </p:sp>
    </p:spTree>
    <p:extLst>
      <p:ext uri="{BB962C8B-B14F-4D97-AF65-F5344CB8AC3E}">
        <p14:creationId xmlns:p14="http://schemas.microsoft.com/office/powerpoint/2010/main" val="207645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ave&#10;&#10;Description automatically generated">
            <a:extLst>
              <a:ext uri="{FF2B5EF4-FFF2-40B4-BE49-F238E27FC236}">
                <a16:creationId xmlns:a16="http://schemas.microsoft.com/office/drawing/2014/main" id="{52DD3C46-E48E-48A3-8170-14F16F52B9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2356" y="409948"/>
            <a:ext cx="8061179" cy="6038103"/>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952533" y="790977"/>
            <a:ext cx="2832867" cy="867103"/>
          </a:xfrm>
          <a:prstGeom prst="wedgeRoundRectCallout">
            <a:avLst>
              <a:gd name="adj1" fmla="val 27188"/>
              <a:gd name="adj2" fmla="val 95938"/>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Here is a stable.</a:t>
            </a:r>
          </a:p>
          <a:p>
            <a:pPr algn="ctr"/>
            <a:r>
              <a:rPr lang="en-US" dirty="0"/>
              <a:t>At least it is warm and dry.</a:t>
            </a:r>
          </a:p>
        </p:txBody>
      </p:sp>
      <p:pic>
        <p:nvPicPr>
          <p:cNvPr id="11" name="Picture 10" descr="A picture containing text&#10;&#10;Description automatically generated">
            <a:extLst>
              <a:ext uri="{FF2B5EF4-FFF2-40B4-BE49-F238E27FC236}">
                <a16:creationId xmlns:a16="http://schemas.microsoft.com/office/drawing/2014/main" id="{4AEE394A-259C-4EF8-87DB-4BB754FDE36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819220" y="1658080"/>
            <a:ext cx="4948620" cy="5344510"/>
          </a:xfrm>
          <a:prstGeom prst="rect">
            <a:avLst/>
          </a:prstGeom>
        </p:spPr>
      </p:pic>
      <p:pic>
        <p:nvPicPr>
          <p:cNvPr id="13" name="Picture 12">
            <a:extLst>
              <a:ext uri="{FF2B5EF4-FFF2-40B4-BE49-F238E27FC236}">
                <a16:creationId xmlns:a16="http://schemas.microsoft.com/office/drawing/2014/main" id="{E21E60AB-19EF-4B61-B87F-A1CE6D867D7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12945" y="2961309"/>
            <a:ext cx="4693726" cy="3697952"/>
          </a:xfrm>
          <a:prstGeom prst="rect">
            <a:avLst/>
          </a:prstGeom>
        </p:spPr>
      </p:pic>
      <p:pic>
        <p:nvPicPr>
          <p:cNvPr id="14" name="Picture 13" descr="A picture containing vector graphics&#10;&#10;Description automatically generated">
            <a:extLst>
              <a:ext uri="{FF2B5EF4-FFF2-40B4-BE49-F238E27FC236}">
                <a16:creationId xmlns:a16="http://schemas.microsoft.com/office/drawing/2014/main" id="{CFAB92AB-8147-4A39-9E64-F3A62ECFDAFE}"/>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6068923" y="4464646"/>
            <a:ext cx="3019863" cy="2405824"/>
          </a:xfrm>
          <a:prstGeom prst="rect">
            <a:avLst/>
          </a:prstGeom>
        </p:spPr>
      </p:pic>
    </p:spTree>
    <p:extLst>
      <p:ext uri="{BB962C8B-B14F-4D97-AF65-F5344CB8AC3E}">
        <p14:creationId xmlns:p14="http://schemas.microsoft.com/office/powerpoint/2010/main" val="574736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6" name="Content Placeholder 5">
            <a:extLst>
              <a:ext uri="{FF2B5EF4-FFF2-40B4-BE49-F238E27FC236}">
                <a16:creationId xmlns:a16="http://schemas.microsoft.com/office/drawing/2014/main" id="{78F3153C-8751-428E-9B86-B1555F5B89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2845" y="2378281"/>
            <a:ext cx="6172200" cy="4114800"/>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513490"/>
            <a:ext cx="4330591" cy="172958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6 </a:t>
            </a:r>
            <a:r>
              <a:rPr lang="en-US" dirty="0"/>
              <a:t>While Joseph and Mary were there, the time came for the child to be born. </a:t>
            </a:r>
            <a:r>
              <a:rPr lang="en-US" baseline="30000" dirty="0"/>
              <a:t>7 </a:t>
            </a:r>
            <a:r>
              <a:rPr lang="en-US" dirty="0"/>
              <a:t>She gave birth to her first baby. It was a boy. She wrapped him in large strips of cloth. Then she placed him in a manger. That’s because there was no guest room where they could stay.</a:t>
            </a:r>
          </a:p>
        </p:txBody>
      </p:sp>
      <p:pic>
        <p:nvPicPr>
          <p:cNvPr id="8" name="Picture 7">
            <a:extLst>
              <a:ext uri="{FF2B5EF4-FFF2-40B4-BE49-F238E27FC236}">
                <a16:creationId xmlns:a16="http://schemas.microsoft.com/office/drawing/2014/main" id="{4FADBDFD-9A32-45D7-98CA-9F13B8AE87D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200143" y="3184636"/>
            <a:ext cx="4693726" cy="3697952"/>
          </a:xfrm>
          <a:prstGeom prst="rect">
            <a:avLst/>
          </a:prstGeom>
        </p:spPr>
      </p:pic>
      <p:pic>
        <p:nvPicPr>
          <p:cNvPr id="12" name="Picture 11" descr="A picture containing vector graphics&#10;&#10;Description automatically generated">
            <a:extLst>
              <a:ext uri="{FF2B5EF4-FFF2-40B4-BE49-F238E27FC236}">
                <a16:creationId xmlns:a16="http://schemas.microsoft.com/office/drawing/2014/main" id="{4D5CF1C4-CBE1-4653-8FC4-5E2E92B47C7B}"/>
              </a:ext>
            </a:extLst>
          </p:cNvPr>
          <p:cNvPicPr>
            <a:picLocks noChangeAspect="1"/>
          </p:cNvPicPr>
          <p:nvPr/>
        </p:nvPicPr>
        <p:blipFill>
          <a:blip r:embed="rId4">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93836" y="4452176"/>
            <a:ext cx="3019863" cy="2405824"/>
          </a:xfrm>
          <a:prstGeom prst="rect">
            <a:avLst/>
          </a:prstGeom>
        </p:spPr>
      </p:pic>
      <p:pic>
        <p:nvPicPr>
          <p:cNvPr id="13" name="Picture 12" descr="A picture containing vector graphics&#10;&#10;Description automatically generated">
            <a:extLst>
              <a:ext uri="{FF2B5EF4-FFF2-40B4-BE49-F238E27FC236}">
                <a16:creationId xmlns:a16="http://schemas.microsoft.com/office/drawing/2014/main" id="{3B9251B4-B9BB-43FA-BD4D-F6D2069AA950}"/>
              </a:ext>
            </a:extLst>
          </p:cNvPr>
          <p:cNvPicPr>
            <a:picLocks noChangeAspect="1"/>
          </p:cNvPicPr>
          <p:nvPr/>
        </p:nvPicPr>
        <p:blipFill>
          <a:blip r:embed="rId4">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9221960" y="4181559"/>
            <a:ext cx="3019863" cy="2405824"/>
          </a:xfrm>
          <a:prstGeom prst="rect">
            <a:avLst/>
          </a:prstGeom>
        </p:spPr>
      </p:pic>
      <p:sp>
        <p:nvSpPr>
          <p:cNvPr id="14" name="Speech Bubble: Rectangle with Corners Rounded 13">
            <a:extLst>
              <a:ext uri="{FF2B5EF4-FFF2-40B4-BE49-F238E27FC236}">
                <a16:creationId xmlns:a16="http://schemas.microsoft.com/office/drawing/2014/main" id="{3D08A759-D8AA-480B-BE24-40142E67FC8C}"/>
              </a:ext>
            </a:extLst>
          </p:cNvPr>
          <p:cNvSpPr/>
          <p:nvPr/>
        </p:nvSpPr>
        <p:spPr>
          <a:xfrm>
            <a:off x="4182845" y="957286"/>
            <a:ext cx="2832867" cy="867103"/>
          </a:xfrm>
          <a:prstGeom prst="wedgeRoundRectCallout">
            <a:avLst>
              <a:gd name="adj1" fmla="val 58910"/>
              <a:gd name="adj2" fmla="val 13051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.Can you imagine.</a:t>
            </a:r>
          </a:p>
          <a:p>
            <a:pPr algn="ctr"/>
            <a:r>
              <a:rPr lang="en-US" dirty="0"/>
              <a:t>God’s Son born in a stable?</a:t>
            </a:r>
          </a:p>
        </p:txBody>
      </p:sp>
      <p:sp>
        <p:nvSpPr>
          <p:cNvPr id="15" name="Speech Bubble: Rectangle with Corners Rounded 14">
            <a:extLst>
              <a:ext uri="{FF2B5EF4-FFF2-40B4-BE49-F238E27FC236}">
                <a16:creationId xmlns:a16="http://schemas.microsoft.com/office/drawing/2014/main" id="{690AA45E-9C02-4189-B6E7-28AE0BBA03A2}"/>
              </a:ext>
            </a:extLst>
          </p:cNvPr>
          <p:cNvSpPr/>
          <p:nvPr/>
        </p:nvSpPr>
        <p:spPr>
          <a:xfrm>
            <a:off x="7792468" y="1065782"/>
            <a:ext cx="3093517" cy="1008993"/>
          </a:xfrm>
          <a:prstGeom prst="wedgeRoundRectCallout">
            <a:avLst>
              <a:gd name="adj1" fmla="val -23198"/>
              <a:gd name="adj2" fmla="val 11566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Jesus</a:t>
            </a:r>
          </a:p>
          <a:p>
            <a:pPr algn="ctr"/>
            <a:r>
              <a:rPr lang="en-US" dirty="0"/>
              <a:t>He is so precious!</a:t>
            </a:r>
          </a:p>
          <a:p>
            <a:pPr algn="ctr"/>
            <a:r>
              <a:rPr lang="en-US" dirty="0"/>
              <a:t>A special gift from God!</a:t>
            </a:r>
          </a:p>
        </p:txBody>
      </p:sp>
    </p:spTree>
    <p:extLst>
      <p:ext uri="{BB962C8B-B14F-4D97-AF65-F5344CB8AC3E}">
        <p14:creationId xmlns:p14="http://schemas.microsoft.com/office/powerpoint/2010/main" val="105553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3"/>
          <a:stretch>
            <a:fillRect/>
          </a:stretch>
        </p:blipFill>
        <p:spPr>
          <a:xfrm>
            <a:off x="2531760" y="71436"/>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6250" y="242120"/>
            <a:ext cx="2015709" cy="1685865"/>
          </a:xfrm>
          <a:prstGeom prst="rect">
            <a:avLst/>
          </a:prstGeom>
        </p:spPr>
      </p:pic>
    </p:spTree>
    <p:extLst>
      <p:ext uri="{BB962C8B-B14F-4D97-AF65-F5344CB8AC3E}">
        <p14:creationId xmlns:p14="http://schemas.microsoft.com/office/powerpoint/2010/main" val="11456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Craft PART 2</a:t>
            </a:r>
          </a:p>
        </p:txBody>
      </p:sp>
      <p:pic>
        <p:nvPicPr>
          <p:cNvPr id="5" name="Picture 4" descr="A picture containing text&#10;&#10;Description automatically generated">
            <a:hlinkClick r:id="rId2"/>
            <a:extLst>
              <a:ext uri="{FF2B5EF4-FFF2-40B4-BE49-F238E27FC236}">
                <a16:creationId xmlns:a16="http://schemas.microsoft.com/office/drawing/2014/main" id="{85F3C7F1-0A34-4684-9ED5-F5AC6550A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04470">
            <a:off x="6484831" y="1075496"/>
            <a:ext cx="4988859" cy="4988859"/>
          </a:xfrm>
          <a:prstGeom prst="rect">
            <a:avLst/>
          </a:prstGeom>
        </p:spPr>
      </p:pic>
      <p:sp>
        <p:nvSpPr>
          <p:cNvPr id="10" name="TextBox 9">
            <a:extLst>
              <a:ext uri="{FF2B5EF4-FFF2-40B4-BE49-F238E27FC236}">
                <a16:creationId xmlns:a16="http://schemas.microsoft.com/office/drawing/2014/main" id="{0B124089-5590-420A-ACB3-540F184299B1}"/>
              </a:ext>
            </a:extLst>
          </p:cNvPr>
          <p:cNvSpPr txBox="1"/>
          <p:nvPr/>
        </p:nvSpPr>
        <p:spPr>
          <a:xfrm>
            <a:off x="447773" y="1452282"/>
            <a:ext cx="2187851"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n-US" dirty="0"/>
              <a:t>Color and cut out a nativity picture.</a:t>
            </a:r>
          </a:p>
          <a:p>
            <a:pPr marL="342900" indent="-342900">
              <a:buFont typeface="+mj-lt"/>
              <a:buAutoNum type="arabicPeriod"/>
            </a:pPr>
            <a:r>
              <a:rPr lang="en-US" dirty="0"/>
              <a:t>Glue on a picture of Mary, Joseph, and Baby Jesus</a:t>
            </a:r>
          </a:p>
          <a:p>
            <a:pPr marL="342900" indent="-342900">
              <a:buFont typeface="+mj-lt"/>
              <a:buAutoNum type="arabicPeriod"/>
            </a:pPr>
            <a:r>
              <a:rPr lang="en-US" dirty="0"/>
              <a:t>Glue on a star</a:t>
            </a:r>
          </a:p>
        </p:txBody>
      </p:sp>
      <p:sp>
        <p:nvSpPr>
          <p:cNvPr id="11" name="Rectangle: Rounded Corners 10">
            <a:extLst>
              <a:ext uri="{FF2B5EF4-FFF2-40B4-BE49-F238E27FC236}">
                <a16:creationId xmlns:a16="http://schemas.microsoft.com/office/drawing/2014/main" id="{7BDDE4BB-5C37-4A43-B7DB-86F89D328042}"/>
              </a:ext>
            </a:extLst>
          </p:cNvPr>
          <p:cNvSpPr/>
          <p:nvPr/>
        </p:nvSpPr>
        <p:spPr>
          <a:xfrm>
            <a:off x="2941635" y="160467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28E38AF-DDA6-4743-BAB8-0B1D2BA582A4}"/>
              </a:ext>
            </a:extLst>
          </p:cNvPr>
          <p:cNvSpPr/>
          <p:nvPr/>
        </p:nvSpPr>
        <p:spPr>
          <a:xfrm>
            <a:off x="3272116"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3F51254-96FF-4F93-9C4B-22ABFB563FD5}"/>
              </a:ext>
            </a:extLst>
          </p:cNvPr>
          <p:cNvSpPr/>
          <p:nvPr/>
        </p:nvSpPr>
        <p:spPr>
          <a:xfrm>
            <a:off x="3585881"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5C082329-6110-4970-A400-50CD01339E9D}"/>
              </a:ext>
            </a:extLst>
          </p:cNvPr>
          <p:cNvSpPr/>
          <p:nvPr/>
        </p:nvSpPr>
        <p:spPr>
          <a:xfrm>
            <a:off x="3899646" y="1604679"/>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798AE0C-15EE-468B-9B37-4221E52411A0}"/>
              </a:ext>
            </a:extLst>
          </p:cNvPr>
          <p:cNvSpPr/>
          <p:nvPr/>
        </p:nvSpPr>
        <p:spPr>
          <a:xfrm>
            <a:off x="4208505"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8C2F84C-0A81-446B-9A1A-401E95296178}"/>
              </a:ext>
            </a:extLst>
          </p:cNvPr>
          <p:cNvSpPr/>
          <p:nvPr/>
        </p:nvSpPr>
        <p:spPr>
          <a:xfrm>
            <a:off x="4541834"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85026CDA-E132-4CEB-8C20-FE86AA0EE11C}"/>
              </a:ext>
            </a:extLst>
          </p:cNvPr>
          <p:cNvSpPr/>
          <p:nvPr/>
        </p:nvSpPr>
        <p:spPr>
          <a:xfrm>
            <a:off x="48645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6C2EFA58-6433-48D0-B7C8-A9741D14CF1E}"/>
              </a:ext>
            </a:extLst>
          </p:cNvPr>
          <p:cNvSpPr/>
          <p:nvPr/>
        </p:nvSpPr>
        <p:spPr>
          <a:xfrm>
            <a:off x="51693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D11BE3D-12E0-4F26-A442-A59D160C6554}"/>
              </a:ext>
            </a:extLst>
          </p:cNvPr>
          <p:cNvSpPr/>
          <p:nvPr/>
        </p:nvSpPr>
        <p:spPr>
          <a:xfrm rot="5400000">
            <a:off x="4052045" y="271630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5655A0B2-DD12-4192-A45F-63F7BE376744}"/>
              </a:ext>
            </a:extLst>
          </p:cNvPr>
          <p:cNvSpPr/>
          <p:nvPr/>
        </p:nvSpPr>
        <p:spPr>
          <a:xfrm rot="3433076">
            <a:off x="3603445" y="18825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58DD12ED-BF37-46AF-8CB8-18FF088888FC}"/>
              </a:ext>
            </a:extLst>
          </p:cNvPr>
          <p:cNvSpPr/>
          <p:nvPr/>
        </p:nvSpPr>
        <p:spPr>
          <a:xfrm rot="17986329">
            <a:off x="4705185" y="33798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09325FD1-1B34-4C2E-8E28-657EAFC89A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2231" y="2415326"/>
            <a:ext cx="1287723" cy="155909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9" name="Star: 5 Points 28">
            <a:extLst>
              <a:ext uri="{FF2B5EF4-FFF2-40B4-BE49-F238E27FC236}">
                <a16:creationId xmlns:a16="http://schemas.microsoft.com/office/drawing/2014/main" id="{FA2311A7-BEB8-4E0F-BE0C-1F27AE0E2829}"/>
              </a:ext>
            </a:extLst>
          </p:cNvPr>
          <p:cNvSpPr/>
          <p:nvPr/>
        </p:nvSpPr>
        <p:spPr>
          <a:xfrm>
            <a:off x="3632404" y="694166"/>
            <a:ext cx="994109" cy="958214"/>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75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3"/>
          <a:stretch>
            <a:fillRect/>
          </a:stretch>
        </p:blipFill>
        <p:spPr>
          <a:xfrm>
            <a:off x="3238500" y="71437"/>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spTree>
    <p:extLst>
      <p:ext uri="{BB962C8B-B14F-4D97-AF65-F5344CB8AC3E}">
        <p14:creationId xmlns:p14="http://schemas.microsoft.com/office/powerpoint/2010/main" val="252385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A0E72C-C7A6-49C5-1D39-666C05063F27}"/>
              </a:ext>
            </a:extLst>
          </p:cNvPr>
          <p:cNvSpPr/>
          <p:nvPr/>
        </p:nvSpPr>
        <p:spPr>
          <a:xfrm>
            <a:off x="0" y="0"/>
            <a:ext cx="12192000" cy="6858000"/>
          </a:xfrm>
          <a:prstGeom prst="rect">
            <a:avLst/>
          </a:prstGeom>
          <a:solidFill>
            <a:schemeClr val="accent1">
              <a:lumMod val="50000"/>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444168" y="270563"/>
            <a:ext cx="1966118" cy="806370"/>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410286" y="220938"/>
            <a:ext cx="5910133" cy="104263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2000" baseline="30000" dirty="0"/>
              <a:t>8 </a:t>
            </a:r>
            <a:r>
              <a:rPr lang="en-US" sz="2000" dirty="0"/>
              <a:t>There were shepherds living out in the fields nearby. It was night, and they were taking care of their sheep</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1044634" y="3670500"/>
            <a:ext cx="2832867" cy="693904"/>
          </a:xfrm>
          <a:prstGeom prst="wedgeRoundRectCallout">
            <a:avLst>
              <a:gd name="adj1" fmla="val 47802"/>
              <a:gd name="adj2" fmla="val 9034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The sheep are all counted and safe in the sheep pen.</a:t>
            </a:r>
          </a:p>
        </p:txBody>
      </p:sp>
      <p:pic>
        <p:nvPicPr>
          <p:cNvPr id="9" name="Picture 8" descr="A picture containing text, clipart&#10;&#10;Description automatically generated">
            <a:extLst>
              <a:ext uri="{FF2B5EF4-FFF2-40B4-BE49-F238E27FC236}">
                <a16:creationId xmlns:a16="http://schemas.microsoft.com/office/drawing/2014/main" id="{C4CB951A-EF32-44CA-B2DB-3BD64ED9EBE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3678659" y="3409143"/>
            <a:ext cx="3093518" cy="3121572"/>
          </a:xfrm>
          <a:prstGeom prst="snip1Rect">
            <a:avLst/>
          </a:prstGeom>
        </p:spPr>
      </p:pic>
      <p:pic>
        <p:nvPicPr>
          <p:cNvPr id="16" name="Picture 15" descr="A group of sheep with black background&#10;&#10;Description automatically generated">
            <a:extLst>
              <a:ext uri="{FF2B5EF4-FFF2-40B4-BE49-F238E27FC236}">
                <a16:creationId xmlns:a16="http://schemas.microsoft.com/office/drawing/2014/main" id="{C4A327A3-3348-0E0C-987A-38C0B91571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5151" y="2631024"/>
            <a:ext cx="4838700" cy="1743075"/>
          </a:xfrm>
          <a:prstGeom prst="rect">
            <a:avLst/>
          </a:prstGeom>
        </p:spPr>
      </p:pic>
      <p:pic>
        <p:nvPicPr>
          <p:cNvPr id="11" name="Picture 10">
            <a:extLst>
              <a:ext uri="{FF2B5EF4-FFF2-40B4-BE49-F238E27FC236}">
                <a16:creationId xmlns:a16="http://schemas.microsoft.com/office/drawing/2014/main" id="{6DF28F60-F218-429B-8D9B-81DD7ED9864E}"/>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830370" y="5708926"/>
            <a:ext cx="966835" cy="1166648"/>
          </a:xfrm>
          <a:prstGeom prst="rect">
            <a:avLst/>
          </a:prstGeom>
        </p:spPr>
      </p:pic>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6772177" y="4595121"/>
            <a:ext cx="2282142" cy="571524"/>
          </a:xfrm>
          <a:prstGeom prst="wedgeRoundRectCallout">
            <a:avLst>
              <a:gd name="adj1" fmla="val -60789"/>
              <a:gd name="adj2" fmla="val -6023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It’s a beautiful night!</a:t>
            </a:r>
          </a:p>
        </p:txBody>
      </p:sp>
      <p:pic>
        <p:nvPicPr>
          <p:cNvPr id="13" name="Picture 12" descr="A picture containing text, toy, doll&#10;&#10;Description automatically generated">
            <a:extLst>
              <a:ext uri="{FF2B5EF4-FFF2-40B4-BE49-F238E27FC236}">
                <a16:creationId xmlns:a16="http://schemas.microsoft.com/office/drawing/2014/main" id="{F7B44B15-9BF1-4FB8-85A1-4993948CEFEE}"/>
              </a:ext>
            </a:extLst>
          </p:cNvPr>
          <p:cNvPicPr>
            <a:picLocks noChangeAspect="1"/>
          </p:cNvPicPr>
          <p:nvPr/>
        </p:nvPicPr>
        <p:blipFill>
          <a:blip r:embed="rId6">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15099" y="1949401"/>
            <a:ext cx="1712082" cy="1363246"/>
          </a:xfrm>
          <a:prstGeom prst="rect">
            <a:avLst/>
          </a:prstGeom>
        </p:spPr>
      </p:pic>
      <p:pic>
        <p:nvPicPr>
          <p:cNvPr id="12" name="Picture 11" descr="A group of sheep with black background&#10;&#10;Description automatically generated">
            <a:extLst>
              <a:ext uri="{FF2B5EF4-FFF2-40B4-BE49-F238E27FC236}">
                <a16:creationId xmlns:a16="http://schemas.microsoft.com/office/drawing/2014/main" id="{98C813F5-1EE1-F87B-6B05-69AA82A85A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7501" y="2167080"/>
            <a:ext cx="3093519" cy="1114398"/>
          </a:xfrm>
          <a:prstGeom prst="rect">
            <a:avLst/>
          </a:prstGeom>
        </p:spPr>
      </p:pic>
      <p:sp>
        <p:nvSpPr>
          <p:cNvPr id="15" name="Speech Bubble: Rectangle with Corners Rounded 14">
            <a:extLst>
              <a:ext uri="{FF2B5EF4-FFF2-40B4-BE49-F238E27FC236}">
                <a16:creationId xmlns:a16="http://schemas.microsoft.com/office/drawing/2014/main" id="{773A6FC6-0D58-45E5-A6AC-0EA0D56E2942}"/>
              </a:ext>
            </a:extLst>
          </p:cNvPr>
          <p:cNvSpPr/>
          <p:nvPr/>
        </p:nvSpPr>
        <p:spPr>
          <a:xfrm>
            <a:off x="5323385" y="2709954"/>
            <a:ext cx="2897585" cy="571524"/>
          </a:xfrm>
          <a:prstGeom prst="wedgeRoundRectCallout">
            <a:avLst>
              <a:gd name="adj1" fmla="val -29123"/>
              <a:gd name="adj2" fmla="val 920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I’ve been wondering when the Messiah will come.</a:t>
            </a:r>
          </a:p>
        </p:txBody>
      </p:sp>
    </p:spTree>
    <p:extLst>
      <p:ext uri="{BB962C8B-B14F-4D97-AF65-F5344CB8AC3E}">
        <p14:creationId xmlns:p14="http://schemas.microsoft.com/office/powerpoint/2010/main" val="420650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8" name="Content Placeholder 7" descr="A picture containing text, drawing&#10;&#10;Description automatically generated">
            <a:extLst>
              <a:ext uri="{FF2B5EF4-FFF2-40B4-BE49-F238E27FC236}">
                <a16:creationId xmlns:a16="http://schemas.microsoft.com/office/drawing/2014/main" id="{58A47710-EB34-4C6B-91AA-09F55AC8B2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6321" y="524564"/>
            <a:ext cx="4847311" cy="5808871"/>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647386"/>
            <a:ext cx="4330591" cy="435549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9 </a:t>
            </a:r>
            <a:r>
              <a:rPr lang="en-US" sz="2000" dirty="0"/>
              <a:t>An angel of the Lord appeared to them. And the glory of the Lord shone around them. They were terrified.</a:t>
            </a:r>
          </a:p>
          <a:p>
            <a:r>
              <a:rPr lang="en-US" sz="2000" dirty="0"/>
              <a:t> </a:t>
            </a:r>
            <a:r>
              <a:rPr lang="en-US" sz="2000" baseline="30000" dirty="0"/>
              <a:t>10 </a:t>
            </a:r>
            <a:r>
              <a:rPr lang="en-US" sz="2000" dirty="0"/>
              <a:t>But the angel said to them, “Do not be afraid. I bring you good news. It will bring great joy for all the people. </a:t>
            </a:r>
            <a:r>
              <a:rPr lang="en-US" sz="2000" baseline="30000" dirty="0"/>
              <a:t>11 </a:t>
            </a:r>
            <a:r>
              <a:rPr lang="en-US" sz="2000" dirty="0"/>
              <a:t>Today in the town of David a Savior has been born to you. He is the Messiah, the Lord. </a:t>
            </a:r>
          </a:p>
          <a:p>
            <a:r>
              <a:rPr lang="en-US" sz="2000" baseline="30000" dirty="0"/>
              <a:t>12 </a:t>
            </a:r>
            <a:r>
              <a:rPr lang="en-US" sz="2000" dirty="0"/>
              <a:t>Here is how you will know I am telling you the truth. You will find a baby wrapped in strips of cloth and lying in a manger.”</a:t>
            </a:r>
          </a:p>
          <a:p>
            <a:endParaRPr lang="en-US" dirty="0"/>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9138416" y="2362676"/>
            <a:ext cx="2832867" cy="1326455"/>
          </a:xfrm>
          <a:prstGeom prst="wedgeRoundRectCallout">
            <a:avLst>
              <a:gd name="adj1" fmla="val -62389"/>
              <a:gd name="adj2" fmla="val -8245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Today in the town of David, Bethlehem,</a:t>
            </a:r>
          </a:p>
          <a:p>
            <a:pPr algn="ctr"/>
            <a:r>
              <a:rPr lang="en-US" dirty="0"/>
              <a:t>a baby has been born.</a:t>
            </a:r>
          </a:p>
          <a:p>
            <a:pPr algn="ctr"/>
            <a:r>
              <a:rPr lang="en-US" dirty="0"/>
              <a:t>He is the Savior!</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9359133" y="248394"/>
            <a:ext cx="2832867" cy="1533109"/>
          </a:xfrm>
          <a:prstGeom prst="wedgeRoundRectCallout">
            <a:avLst>
              <a:gd name="adj1" fmla="val -68137"/>
              <a:gd name="adj2" fmla="val -1066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Do not be afraid.</a:t>
            </a:r>
          </a:p>
          <a:p>
            <a:pPr algn="ctr"/>
            <a:r>
              <a:rPr lang="en-US" dirty="0"/>
              <a:t>I bring you good news!</a:t>
            </a:r>
          </a:p>
          <a:p>
            <a:pPr algn="ctr"/>
            <a:r>
              <a:rPr lang="en-US" dirty="0"/>
              <a:t>It will bring joy to everyone!</a:t>
            </a:r>
          </a:p>
        </p:txBody>
      </p:sp>
      <p:sp>
        <p:nvSpPr>
          <p:cNvPr id="9" name="Speech Bubble: Rectangle with Corners Rounded 8">
            <a:extLst>
              <a:ext uri="{FF2B5EF4-FFF2-40B4-BE49-F238E27FC236}">
                <a16:creationId xmlns:a16="http://schemas.microsoft.com/office/drawing/2014/main" id="{37B44B64-9EE9-40F3-8EE3-FB8F0A3E3CC2}"/>
              </a:ext>
            </a:extLst>
          </p:cNvPr>
          <p:cNvSpPr/>
          <p:nvPr/>
        </p:nvSpPr>
        <p:spPr>
          <a:xfrm>
            <a:off x="9138416" y="3984542"/>
            <a:ext cx="2612150" cy="1170782"/>
          </a:xfrm>
          <a:prstGeom prst="wedgeRoundRectCallout">
            <a:avLst>
              <a:gd name="adj1" fmla="val -66123"/>
              <a:gd name="adj2" fmla="val -15170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will find him wrapped in strips of cloth, lying in a manger.</a:t>
            </a:r>
          </a:p>
        </p:txBody>
      </p:sp>
    </p:spTree>
    <p:extLst>
      <p:ext uri="{BB962C8B-B14F-4D97-AF65-F5344CB8AC3E}">
        <p14:creationId xmlns:p14="http://schemas.microsoft.com/office/powerpoint/2010/main" val="3718731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angels flying over a city&#10;&#10;Description automatically generated">
            <a:extLst>
              <a:ext uri="{FF2B5EF4-FFF2-40B4-BE49-F238E27FC236}">
                <a16:creationId xmlns:a16="http://schemas.microsoft.com/office/drawing/2014/main" id="{359D21D8-551C-3229-4EF6-562D3A287B45}"/>
              </a:ext>
            </a:extLst>
          </p:cNvPr>
          <p:cNvPicPr>
            <a:picLocks noChangeAspect="1"/>
          </p:cNvPicPr>
          <p:nvPr/>
        </p:nvPicPr>
        <p:blipFill>
          <a:blip r:embed="rId2">
            <a:extLst>
              <a:ext uri="{28A0092B-C50C-407E-A947-70E740481C1C}">
                <a14:useLocalDpi xmlns:a14="http://schemas.microsoft.com/office/drawing/2010/main" val="0"/>
              </a:ext>
            </a:extLst>
          </a:blip>
          <a:srcRect b="46371"/>
          <a:stretch/>
        </p:blipFill>
        <p:spPr>
          <a:xfrm>
            <a:off x="2292700" y="-126152"/>
            <a:ext cx="6482254" cy="4291815"/>
          </a:xfrm>
          <a:prstGeom prst="cloud">
            <a:avLst/>
          </a:prstGeom>
          <a:effectLst>
            <a:glow rad="228600">
              <a:schemeClr val="accent5">
                <a:satMod val="175000"/>
                <a:alpha val="40000"/>
              </a:schemeClr>
            </a:glow>
            <a:softEdge rad="63500"/>
          </a:effectLst>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157654" y="4635061"/>
            <a:ext cx="7220607" cy="206528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baseline="30000" dirty="0">
                <a:solidFill>
                  <a:schemeClr val="accent4">
                    <a:lumMod val="60000"/>
                    <a:lumOff val="40000"/>
                  </a:schemeClr>
                </a:solidFill>
                <a:effectLst>
                  <a:outerShdw blurRad="38100" dist="38100" dir="2700000" algn="tl">
                    <a:srgbClr val="000000">
                      <a:alpha val="43137"/>
                    </a:srgbClr>
                  </a:outerShdw>
                </a:effectLst>
              </a:rPr>
              <a:t>13 </a:t>
            </a:r>
            <a:r>
              <a:rPr lang="en-US" sz="2400" dirty="0">
                <a:solidFill>
                  <a:schemeClr val="accent4">
                    <a:lumMod val="60000"/>
                    <a:lumOff val="40000"/>
                  </a:schemeClr>
                </a:solidFill>
                <a:effectLst>
                  <a:outerShdw blurRad="38100" dist="38100" dir="2700000" algn="tl">
                    <a:srgbClr val="000000">
                      <a:alpha val="43137"/>
                    </a:srgbClr>
                  </a:outerShdw>
                </a:effectLst>
              </a:rPr>
              <a:t>Suddenly a large group of angels from heaven also appeared. They were praising God. They said,</a:t>
            </a:r>
          </a:p>
          <a:p>
            <a:r>
              <a:rPr lang="en-US" sz="2400" baseline="30000" dirty="0">
                <a:solidFill>
                  <a:schemeClr val="accent4">
                    <a:lumMod val="60000"/>
                    <a:lumOff val="40000"/>
                  </a:schemeClr>
                </a:solidFill>
                <a:effectLst>
                  <a:outerShdw blurRad="38100" dist="38100" dir="2700000" algn="tl">
                    <a:srgbClr val="000000">
                      <a:alpha val="43137"/>
                    </a:srgbClr>
                  </a:outerShdw>
                </a:effectLst>
              </a:rPr>
              <a:t>14 </a:t>
            </a:r>
            <a:r>
              <a:rPr lang="en-US" sz="2400" dirty="0">
                <a:solidFill>
                  <a:schemeClr val="accent4">
                    <a:lumMod val="60000"/>
                    <a:lumOff val="40000"/>
                  </a:schemeClr>
                </a:solidFill>
                <a:effectLst>
                  <a:outerShdw blurRad="38100" dist="38100" dir="2700000" algn="tl">
                    <a:srgbClr val="000000">
                      <a:alpha val="43137"/>
                    </a:srgbClr>
                  </a:outerShdw>
                </a:effectLst>
              </a:rPr>
              <a:t>“May glory be given to God in the highest heaven!</a:t>
            </a:r>
            <a:br>
              <a:rPr lang="en-US" sz="2400" dirty="0">
                <a:solidFill>
                  <a:schemeClr val="accent4">
                    <a:lumMod val="60000"/>
                    <a:lumOff val="40000"/>
                  </a:schemeClr>
                </a:solidFill>
                <a:effectLst>
                  <a:outerShdw blurRad="38100" dist="38100" dir="2700000" algn="tl">
                    <a:srgbClr val="000000">
                      <a:alpha val="43137"/>
                    </a:srgbClr>
                  </a:outerShdw>
                </a:effectLst>
              </a:rPr>
            </a:br>
            <a:r>
              <a:rPr lang="en-US" sz="2400" dirty="0">
                <a:solidFill>
                  <a:schemeClr val="accent4">
                    <a:lumMod val="60000"/>
                    <a:lumOff val="40000"/>
                  </a:schemeClr>
                </a:solidFill>
                <a:effectLst>
                  <a:outerShdw blurRad="38100" dist="38100" dir="2700000" algn="tl">
                    <a:srgbClr val="000000">
                      <a:alpha val="43137"/>
                    </a:srgbClr>
                  </a:outerShdw>
                </a:effectLst>
              </a:rPr>
              <a:t>    And may peace be given to those he is pleased with on earth!”</a:t>
            </a:r>
          </a:p>
          <a:p>
            <a:endParaRPr lang="en-US" dirty="0"/>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7066433" y="3482436"/>
            <a:ext cx="2832867" cy="510782"/>
          </a:xfrm>
          <a:prstGeom prst="wedgeRoundRectCallout">
            <a:avLst>
              <a:gd name="adj1" fmla="val -50146"/>
              <a:gd name="adj2" fmla="val -18122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Peace.  Goodwill to all!</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3041907" y="3334651"/>
            <a:ext cx="2832867" cy="748556"/>
          </a:xfrm>
          <a:prstGeom prst="wedgeRoundRectCallout">
            <a:avLst>
              <a:gd name="adj1" fmla="val -30850"/>
              <a:gd name="adj2" fmla="val -13698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Gory to God </a:t>
            </a:r>
          </a:p>
          <a:p>
            <a:pPr algn="ctr"/>
            <a:r>
              <a:rPr lang="en-US" dirty="0"/>
              <a:t>in the highest heaven!</a:t>
            </a:r>
          </a:p>
        </p:txBody>
      </p:sp>
      <p:sp>
        <p:nvSpPr>
          <p:cNvPr id="9" name="Speech Bubble: Rectangle with Corners Rounded 8">
            <a:extLst>
              <a:ext uri="{FF2B5EF4-FFF2-40B4-BE49-F238E27FC236}">
                <a16:creationId xmlns:a16="http://schemas.microsoft.com/office/drawing/2014/main" id="{37B44B64-9EE9-40F3-8EE3-FB8F0A3E3CC2}"/>
              </a:ext>
            </a:extLst>
          </p:cNvPr>
          <p:cNvSpPr/>
          <p:nvPr/>
        </p:nvSpPr>
        <p:spPr>
          <a:xfrm>
            <a:off x="8482866" y="1764364"/>
            <a:ext cx="2459421" cy="510782"/>
          </a:xfrm>
          <a:prstGeom prst="wedgeRoundRectCallout">
            <a:avLst>
              <a:gd name="adj1" fmla="val -64448"/>
              <a:gd name="adj2" fmla="val -5751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Gloria!  Praise God!</a:t>
            </a:r>
          </a:p>
        </p:txBody>
      </p:sp>
      <p:pic>
        <p:nvPicPr>
          <p:cNvPr id="7" name="Picture 6" descr="A picture containing text, toy, doll&#10;&#10;Description automatically generated">
            <a:extLst>
              <a:ext uri="{FF2B5EF4-FFF2-40B4-BE49-F238E27FC236}">
                <a16:creationId xmlns:a16="http://schemas.microsoft.com/office/drawing/2014/main" id="{E7251AA2-924B-EA6F-2DD7-FE862D98E7A7}"/>
              </a:ext>
            </a:extLst>
          </p:cNvPr>
          <p:cNvPicPr>
            <a:picLocks noChangeAspect="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268734" y="5542836"/>
            <a:ext cx="1140737" cy="1110224"/>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2E3F1008-AB77-5508-5791-75EFC960B04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9899300" y="5119951"/>
            <a:ext cx="1513838" cy="1527566"/>
          </a:xfrm>
          <a:prstGeom prst="snip1Rect">
            <a:avLst/>
          </a:prstGeom>
        </p:spPr>
      </p:pic>
      <p:pic>
        <p:nvPicPr>
          <p:cNvPr id="10" name="Picture 9">
            <a:extLst>
              <a:ext uri="{FF2B5EF4-FFF2-40B4-BE49-F238E27FC236}">
                <a16:creationId xmlns:a16="http://schemas.microsoft.com/office/drawing/2014/main" id="{2F41FB86-495D-FEC9-2709-43C42714C64A}"/>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560855" y="6244239"/>
            <a:ext cx="473128" cy="570908"/>
          </a:xfrm>
          <a:prstGeom prst="rect">
            <a:avLst/>
          </a:prstGeom>
        </p:spPr>
      </p:pic>
    </p:spTree>
    <p:extLst>
      <p:ext uri="{BB962C8B-B14F-4D97-AF65-F5344CB8AC3E}">
        <p14:creationId xmlns:p14="http://schemas.microsoft.com/office/powerpoint/2010/main" val="372992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8267042"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Hark the Heralds Angels Sing</a:t>
            </a:r>
          </a:p>
        </p:txBody>
      </p:sp>
      <p:pic>
        <p:nvPicPr>
          <p:cNvPr id="4" name="Online Media 3" title="Hark the Herald Angels Sing | More Songs of the Christmas Story | Group Publishing">
            <a:hlinkClick r:id="" action="ppaction://media"/>
            <a:extLst>
              <a:ext uri="{FF2B5EF4-FFF2-40B4-BE49-F238E27FC236}">
                <a16:creationId xmlns:a16="http://schemas.microsoft.com/office/drawing/2014/main" id="{0E73BBD3-8CEF-456D-8152-1845FF0CBB55}"/>
              </a:ext>
            </a:extLst>
          </p:cNvPr>
          <p:cNvPicPr>
            <a:picLocks noRot="1" noChangeAspect="1"/>
          </p:cNvPicPr>
          <p:nvPr>
            <a:videoFile r:link="rId1"/>
          </p:nvPr>
        </p:nvPicPr>
        <p:blipFill>
          <a:blip r:embed="rId3"/>
          <a:stretch>
            <a:fillRect/>
          </a:stretch>
        </p:blipFill>
        <p:spPr>
          <a:xfrm>
            <a:off x="286408" y="190500"/>
            <a:ext cx="9912744" cy="5600700"/>
          </a:xfrm>
          <a:prstGeom prst="rect">
            <a:avLst/>
          </a:prstGeom>
        </p:spPr>
      </p:pic>
    </p:spTree>
    <p:extLst>
      <p:ext uri="{BB962C8B-B14F-4D97-AF65-F5344CB8AC3E}">
        <p14:creationId xmlns:p14="http://schemas.microsoft.com/office/powerpoint/2010/main" val="98352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3"/>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159702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id="{23AAC0AA-BB3B-1924-77A7-562CC428960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8727EF3-041D-F5F1-6339-21A2EA3CA02A}"/>
              </a:ext>
            </a:extLst>
          </p:cNvPr>
          <p:cNvSpPr/>
          <p:nvPr/>
        </p:nvSpPr>
        <p:spPr>
          <a:xfrm>
            <a:off x="0" y="0"/>
            <a:ext cx="12192000" cy="6858000"/>
          </a:xfrm>
          <a:prstGeom prst="rect">
            <a:avLst/>
          </a:prstGeom>
          <a:solidFill>
            <a:schemeClr val="accent1">
              <a:lumMod val="50000"/>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group of sheep with black background&#10;&#10;Description automatically generated">
            <a:extLst>
              <a:ext uri="{FF2B5EF4-FFF2-40B4-BE49-F238E27FC236}">
                <a16:creationId xmlns:a16="http://schemas.microsoft.com/office/drawing/2014/main" id="{4AC8FF73-C629-C699-CE03-55B444B16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8874" y="2696780"/>
            <a:ext cx="4838700" cy="1743075"/>
          </a:xfrm>
          <a:prstGeom prst="rect">
            <a:avLst/>
          </a:prstGeom>
        </p:spPr>
      </p:pic>
      <p:pic>
        <p:nvPicPr>
          <p:cNvPr id="12" name="Picture 11" descr="A group of sheep with black background&#10;&#10;Description automatically generated">
            <a:extLst>
              <a:ext uri="{FF2B5EF4-FFF2-40B4-BE49-F238E27FC236}">
                <a16:creationId xmlns:a16="http://schemas.microsoft.com/office/drawing/2014/main" id="{A12A0DC0-45E2-7120-3668-0C49B995FD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1702" y="2185946"/>
            <a:ext cx="3093519" cy="1114398"/>
          </a:xfrm>
          <a:prstGeom prst="rect">
            <a:avLst/>
          </a:prstGeom>
        </p:spPr>
      </p:pic>
      <p:sp>
        <p:nvSpPr>
          <p:cNvPr id="17" name="Title 1">
            <a:extLst>
              <a:ext uri="{FF2B5EF4-FFF2-40B4-BE49-F238E27FC236}">
                <a16:creationId xmlns:a16="http://schemas.microsoft.com/office/drawing/2014/main" id="{B6935BA7-ACF2-E327-0FA6-00398787D64A}"/>
              </a:ext>
            </a:extLst>
          </p:cNvPr>
          <p:cNvSpPr txBox="1">
            <a:spLocks/>
          </p:cNvSpPr>
          <p:nvPr/>
        </p:nvSpPr>
        <p:spPr>
          <a:xfrm>
            <a:off x="444168" y="270563"/>
            <a:ext cx="1966118" cy="8063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18" name="Text Placeholder 3">
            <a:extLst>
              <a:ext uri="{FF2B5EF4-FFF2-40B4-BE49-F238E27FC236}">
                <a16:creationId xmlns:a16="http://schemas.microsoft.com/office/drawing/2014/main" id="{6123DC76-9925-63E2-13F7-BBDFF22930D5}"/>
              </a:ext>
            </a:extLst>
          </p:cNvPr>
          <p:cNvSpPr txBox="1">
            <a:spLocks/>
          </p:cNvSpPr>
          <p:nvPr/>
        </p:nvSpPr>
        <p:spPr>
          <a:xfrm>
            <a:off x="2410286" y="220938"/>
            <a:ext cx="5910133" cy="1481738"/>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r>
              <a:rPr lang="en-US" sz="2000" baseline="30000"/>
              <a:t>8</a:t>
            </a:r>
            <a:r>
              <a:rPr lang="en-US" sz="2400" baseline="30000"/>
              <a:t>15 </a:t>
            </a:r>
            <a:r>
              <a:rPr lang="en-US" sz="2400"/>
              <a:t>The angels left and went into heaven. Then the shepherds said to one another, “Let’s go to Bethlehem. Let’s see this thing that has happened, which the Lord has told us about.”</a:t>
            </a:r>
            <a:endParaRPr lang="en-US" sz="2000" dirty="0"/>
          </a:p>
        </p:txBody>
      </p:sp>
      <p:sp>
        <p:nvSpPr>
          <p:cNvPr id="19" name="Speech Bubble: Rectangle with Corners Rounded 18">
            <a:extLst>
              <a:ext uri="{FF2B5EF4-FFF2-40B4-BE49-F238E27FC236}">
                <a16:creationId xmlns:a16="http://schemas.microsoft.com/office/drawing/2014/main" id="{27A401C4-7717-99BE-80C6-7749A048F897}"/>
              </a:ext>
            </a:extLst>
          </p:cNvPr>
          <p:cNvSpPr/>
          <p:nvPr/>
        </p:nvSpPr>
        <p:spPr>
          <a:xfrm>
            <a:off x="1257326" y="2658962"/>
            <a:ext cx="2832867" cy="571524"/>
          </a:xfrm>
          <a:prstGeom prst="wedgeRoundRectCallout">
            <a:avLst>
              <a:gd name="adj1" fmla="val 47802"/>
              <a:gd name="adj2" fmla="val 9034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Let’s go find the baby!</a:t>
            </a:r>
          </a:p>
        </p:txBody>
      </p:sp>
      <p:pic>
        <p:nvPicPr>
          <p:cNvPr id="20" name="Picture 19" descr="A picture containing text, toy, doll&#10;&#10;Description automatically generated">
            <a:extLst>
              <a:ext uri="{FF2B5EF4-FFF2-40B4-BE49-F238E27FC236}">
                <a16:creationId xmlns:a16="http://schemas.microsoft.com/office/drawing/2014/main" id="{871D4C43-7F86-6D27-B2F1-37ABC6FB32D5}"/>
              </a:ext>
            </a:extLst>
          </p:cNvPr>
          <p:cNvPicPr>
            <a:picLocks noChangeAspect="1"/>
          </p:cNvPicPr>
          <p:nvPr/>
        </p:nvPicPr>
        <p:blipFill>
          <a:blip r:embed="rId4">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1483886" y="3344289"/>
            <a:ext cx="3093518" cy="3010772"/>
          </a:xfrm>
          <a:prstGeom prst="rect">
            <a:avLst/>
          </a:prstGeom>
        </p:spPr>
      </p:pic>
      <p:pic>
        <p:nvPicPr>
          <p:cNvPr id="21" name="Picture 20" descr="A picture containing text, clipart&#10;&#10;Description automatically generated">
            <a:extLst>
              <a:ext uri="{FF2B5EF4-FFF2-40B4-BE49-F238E27FC236}">
                <a16:creationId xmlns:a16="http://schemas.microsoft.com/office/drawing/2014/main" id="{7E208010-ED9A-705B-B768-BA3168481D3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3803164" y="3408121"/>
            <a:ext cx="3093518" cy="3121572"/>
          </a:xfrm>
          <a:prstGeom prst="snip1Rect">
            <a:avLst/>
          </a:prstGeom>
        </p:spPr>
      </p:pic>
      <p:pic>
        <p:nvPicPr>
          <p:cNvPr id="22" name="Picture 21">
            <a:extLst>
              <a:ext uri="{FF2B5EF4-FFF2-40B4-BE49-F238E27FC236}">
                <a16:creationId xmlns:a16="http://schemas.microsoft.com/office/drawing/2014/main" id="{50AE9B97-C894-C843-D060-8745CA1F7FE8}"/>
              </a:ext>
            </a:extLst>
          </p:cNvPr>
          <p:cNvPicPr>
            <a:picLocks noChangeAspect="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577404" y="5691352"/>
            <a:ext cx="966835" cy="1166648"/>
          </a:xfrm>
          <a:prstGeom prst="rect">
            <a:avLst/>
          </a:prstGeom>
        </p:spPr>
      </p:pic>
      <p:sp>
        <p:nvSpPr>
          <p:cNvPr id="23" name="Speech Bubble: Rectangle with Corners Rounded 22">
            <a:extLst>
              <a:ext uri="{FF2B5EF4-FFF2-40B4-BE49-F238E27FC236}">
                <a16:creationId xmlns:a16="http://schemas.microsoft.com/office/drawing/2014/main" id="{467155C9-1647-18CE-E669-B7A0822C9F38}"/>
              </a:ext>
            </a:extLst>
          </p:cNvPr>
          <p:cNvSpPr/>
          <p:nvPr/>
        </p:nvSpPr>
        <p:spPr>
          <a:xfrm>
            <a:off x="6519588" y="3364176"/>
            <a:ext cx="1591303" cy="571524"/>
          </a:xfrm>
          <a:prstGeom prst="wedgeRoundRectCallout">
            <a:avLst>
              <a:gd name="adj1" fmla="val -29123"/>
              <a:gd name="adj2" fmla="val 920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WOW!</a:t>
            </a:r>
          </a:p>
        </p:txBody>
      </p:sp>
      <p:sp>
        <p:nvSpPr>
          <p:cNvPr id="24" name="Speech Bubble: Rectangle with Corners Rounded 23">
            <a:extLst>
              <a:ext uri="{FF2B5EF4-FFF2-40B4-BE49-F238E27FC236}">
                <a16:creationId xmlns:a16="http://schemas.microsoft.com/office/drawing/2014/main" id="{7788BBF7-0426-48CD-09AC-00E3EA52E308}"/>
              </a:ext>
            </a:extLst>
          </p:cNvPr>
          <p:cNvSpPr/>
          <p:nvPr/>
        </p:nvSpPr>
        <p:spPr>
          <a:xfrm>
            <a:off x="4939927" y="2538469"/>
            <a:ext cx="2897585" cy="698042"/>
          </a:xfrm>
          <a:prstGeom prst="wedgeRoundRectCallout">
            <a:avLst>
              <a:gd name="adj1" fmla="val -24770"/>
              <a:gd name="adj2" fmla="val 8297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The Messiah Savior</a:t>
            </a:r>
          </a:p>
          <a:p>
            <a:pPr algn="ctr"/>
            <a:r>
              <a:rPr lang="en-US" dirty="0"/>
              <a:t> has come!</a:t>
            </a:r>
          </a:p>
        </p:txBody>
      </p:sp>
    </p:spTree>
    <p:extLst>
      <p:ext uri="{BB962C8B-B14F-4D97-AF65-F5344CB8AC3E}">
        <p14:creationId xmlns:p14="http://schemas.microsoft.com/office/powerpoint/2010/main" val="26228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8" name="Content Placeholder 7" descr="A group of people in a room&#10;&#10;Description automatically generated with low confidence">
            <a:extLst>
              <a:ext uri="{FF2B5EF4-FFF2-40B4-BE49-F238E27FC236}">
                <a16:creationId xmlns:a16="http://schemas.microsoft.com/office/drawing/2014/main" id="{1A902D49-59A9-41E5-89B0-2842A571B8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62219" y="675162"/>
            <a:ext cx="8315515" cy="5917875"/>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35436" y="1505606"/>
            <a:ext cx="3279228" cy="149772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aseline="30000" dirty="0"/>
              <a:t>16 </a:t>
            </a:r>
            <a:r>
              <a:rPr lang="en-US" sz="2000" dirty="0"/>
              <a:t>So they hurried off and found Mary and Joseph and the baby. The baby was lying in the manger. </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3879439" y="1918561"/>
            <a:ext cx="1488703" cy="544020"/>
          </a:xfrm>
          <a:prstGeom prst="wedgeRoundRectCallout">
            <a:avLst>
              <a:gd name="adj1" fmla="val 62353"/>
              <a:gd name="adj2" fmla="val 8692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Come in.</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6650295" y="1567832"/>
            <a:ext cx="1583179" cy="685910"/>
          </a:xfrm>
          <a:prstGeom prst="wedgeRoundRectCallout">
            <a:avLst>
              <a:gd name="adj1" fmla="val -20833"/>
              <a:gd name="adj2" fmla="val 713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This is Jesus.</a:t>
            </a:r>
          </a:p>
        </p:txBody>
      </p:sp>
      <p:sp>
        <p:nvSpPr>
          <p:cNvPr id="9" name="Speech Bubble: Rectangle with Corners Rounded 8">
            <a:extLst>
              <a:ext uri="{FF2B5EF4-FFF2-40B4-BE49-F238E27FC236}">
                <a16:creationId xmlns:a16="http://schemas.microsoft.com/office/drawing/2014/main" id="{BFADC1FE-4716-405A-8AE9-D19EAE4B4BDA}"/>
              </a:ext>
            </a:extLst>
          </p:cNvPr>
          <p:cNvSpPr/>
          <p:nvPr/>
        </p:nvSpPr>
        <p:spPr>
          <a:xfrm>
            <a:off x="2657198" y="4109658"/>
            <a:ext cx="1714931" cy="571524"/>
          </a:xfrm>
          <a:prstGeom prst="wedgeRoundRectCallout">
            <a:avLst>
              <a:gd name="adj1" fmla="val 67280"/>
              <a:gd name="adj2" fmla="val -8620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The Savior!</a:t>
            </a:r>
          </a:p>
          <a:p>
            <a:pPr algn="ctr"/>
            <a:r>
              <a:rPr lang="en-US" dirty="0"/>
              <a:t>Praise God!</a:t>
            </a:r>
          </a:p>
        </p:txBody>
      </p:sp>
      <p:sp>
        <p:nvSpPr>
          <p:cNvPr id="10" name="Speech Bubble: Rectangle with Corners Rounded 9">
            <a:extLst>
              <a:ext uri="{FF2B5EF4-FFF2-40B4-BE49-F238E27FC236}">
                <a16:creationId xmlns:a16="http://schemas.microsoft.com/office/drawing/2014/main" id="{445ACE24-2895-4BE8-8974-C4DDB6B3516A}"/>
              </a:ext>
            </a:extLst>
          </p:cNvPr>
          <p:cNvSpPr/>
          <p:nvPr/>
        </p:nvSpPr>
        <p:spPr>
          <a:xfrm>
            <a:off x="5540195" y="5026871"/>
            <a:ext cx="1967565" cy="1408512"/>
          </a:xfrm>
          <a:prstGeom prst="wedgeRoundRectCallout">
            <a:avLst>
              <a:gd name="adj1" fmla="val 64007"/>
              <a:gd name="adj2" fmla="val -10931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Angels told us that He was born and where to find Him!</a:t>
            </a:r>
          </a:p>
        </p:txBody>
      </p:sp>
      <p:sp>
        <p:nvSpPr>
          <p:cNvPr id="11" name="Speech Bubble: Rectangle with Corners Rounded 10">
            <a:extLst>
              <a:ext uri="{FF2B5EF4-FFF2-40B4-BE49-F238E27FC236}">
                <a16:creationId xmlns:a16="http://schemas.microsoft.com/office/drawing/2014/main" id="{B92846E2-F80B-468F-99AD-4C0DA467577D}"/>
              </a:ext>
            </a:extLst>
          </p:cNvPr>
          <p:cNvSpPr/>
          <p:nvPr/>
        </p:nvSpPr>
        <p:spPr>
          <a:xfrm>
            <a:off x="9493980" y="3623612"/>
            <a:ext cx="1714931" cy="856845"/>
          </a:xfrm>
          <a:prstGeom prst="wedgeRoundRectCallout">
            <a:avLst>
              <a:gd name="adj1" fmla="val -53149"/>
              <a:gd name="adj2" fmla="val -13950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Jesus!</a:t>
            </a:r>
          </a:p>
          <a:p>
            <a:pPr algn="ctr"/>
            <a:r>
              <a:rPr lang="en-US" dirty="0"/>
              <a:t>Our Savior!</a:t>
            </a:r>
          </a:p>
          <a:p>
            <a:pPr algn="ctr"/>
            <a:r>
              <a:rPr lang="en-US" dirty="0"/>
              <a:t>Praise God!</a:t>
            </a:r>
          </a:p>
        </p:txBody>
      </p:sp>
    </p:spTree>
    <p:extLst>
      <p:ext uri="{BB962C8B-B14F-4D97-AF65-F5344CB8AC3E}">
        <p14:creationId xmlns:p14="http://schemas.microsoft.com/office/powerpoint/2010/main" val="4063948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Craft PART 3</a:t>
            </a:r>
          </a:p>
        </p:txBody>
      </p:sp>
      <p:pic>
        <p:nvPicPr>
          <p:cNvPr id="5" name="Picture 4" descr="A picture containing text&#10;&#10;Description automatically generated">
            <a:hlinkClick r:id="rId2"/>
            <a:extLst>
              <a:ext uri="{FF2B5EF4-FFF2-40B4-BE49-F238E27FC236}">
                <a16:creationId xmlns:a16="http://schemas.microsoft.com/office/drawing/2014/main" id="{85F3C7F1-0A34-4684-9ED5-F5AC6550A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04470">
            <a:off x="6484831" y="1075496"/>
            <a:ext cx="4988859" cy="4988859"/>
          </a:xfrm>
          <a:prstGeom prst="rect">
            <a:avLst/>
          </a:prstGeom>
        </p:spPr>
      </p:pic>
      <p:sp>
        <p:nvSpPr>
          <p:cNvPr id="10" name="TextBox 9">
            <a:extLst>
              <a:ext uri="{FF2B5EF4-FFF2-40B4-BE49-F238E27FC236}">
                <a16:creationId xmlns:a16="http://schemas.microsoft.com/office/drawing/2014/main" id="{0B124089-5590-420A-ACB3-540F184299B1}"/>
              </a:ext>
            </a:extLst>
          </p:cNvPr>
          <p:cNvSpPr txBox="1"/>
          <p:nvPr/>
        </p:nvSpPr>
        <p:spPr>
          <a:xfrm>
            <a:off x="447773" y="1452282"/>
            <a:ext cx="2187851"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n-US" dirty="0"/>
              <a:t>Turn it over and glue an angel on the back</a:t>
            </a:r>
          </a:p>
          <a:p>
            <a:pPr marL="342900" indent="-342900">
              <a:buFont typeface="+mj-lt"/>
              <a:buAutoNum type="arabicPeriod"/>
            </a:pPr>
            <a:r>
              <a:rPr lang="en-US" dirty="0"/>
              <a:t>Add a piece of string to hang your ornament.</a:t>
            </a:r>
          </a:p>
        </p:txBody>
      </p:sp>
      <p:sp>
        <p:nvSpPr>
          <p:cNvPr id="11" name="Rectangle: Rounded Corners 10">
            <a:extLst>
              <a:ext uri="{FF2B5EF4-FFF2-40B4-BE49-F238E27FC236}">
                <a16:creationId xmlns:a16="http://schemas.microsoft.com/office/drawing/2014/main" id="{7BDDE4BB-5C37-4A43-B7DB-86F89D328042}"/>
              </a:ext>
            </a:extLst>
          </p:cNvPr>
          <p:cNvSpPr/>
          <p:nvPr/>
        </p:nvSpPr>
        <p:spPr>
          <a:xfrm>
            <a:off x="2941635" y="160467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28E38AF-DDA6-4743-BAB8-0B1D2BA582A4}"/>
              </a:ext>
            </a:extLst>
          </p:cNvPr>
          <p:cNvSpPr/>
          <p:nvPr/>
        </p:nvSpPr>
        <p:spPr>
          <a:xfrm>
            <a:off x="3272116"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3F51254-96FF-4F93-9C4B-22ABFB563FD5}"/>
              </a:ext>
            </a:extLst>
          </p:cNvPr>
          <p:cNvSpPr/>
          <p:nvPr/>
        </p:nvSpPr>
        <p:spPr>
          <a:xfrm>
            <a:off x="3585881" y="1604678"/>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5C082329-6110-4970-A400-50CD01339E9D}"/>
              </a:ext>
            </a:extLst>
          </p:cNvPr>
          <p:cNvSpPr/>
          <p:nvPr/>
        </p:nvSpPr>
        <p:spPr>
          <a:xfrm>
            <a:off x="3899646" y="1604679"/>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798AE0C-15EE-468B-9B37-4221E52411A0}"/>
              </a:ext>
            </a:extLst>
          </p:cNvPr>
          <p:cNvSpPr/>
          <p:nvPr/>
        </p:nvSpPr>
        <p:spPr>
          <a:xfrm>
            <a:off x="4208505"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8C2F84C-0A81-446B-9A1A-401E95296178}"/>
              </a:ext>
            </a:extLst>
          </p:cNvPr>
          <p:cNvSpPr/>
          <p:nvPr/>
        </p:nvSpPr>
        <p:spPr>
          <a:xfrm>
            <a:off x="4541834" y="1604680"/>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85026CDA-E132-4CEB-8C20-FE86AA0EE11C}"/>
              </a:ext>
            </a:extLst>
          </p:cNvPr>
          <p:cNvSpPr/>
          <p:nvPr/>
        </p:nvSpPr>
        <p:spPr>
          <a:xfrm>
            <a:off x="48645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6C2EFA58-6433-48D0-B7C8-A9741D14CF1E}"/>
              </a:ext>
            </a:extLst>
          </p:cNvPr>
          <p:cNvSpPr/>
          <p:nvPr/>
        </p:nvSpPr>
        <p:spPr>
          <a:xfrm>
            <a:off x="5169364" y="1604681"/>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D11BE3D-12E0-4F26-A442-A59D160C6554}"/>
              </a:ext>
            </a:extLst>
          </p:cNvPr>
          <p:cNvSpPr/>
          <p:nvPr/>
        </p:nvSpPr>
        <p:spPr>
          <a:xfrm rot="5400000">
            <a:off x="4052045" y="271630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5655A0B2-DD12-4192-A45F-63F7BE376744}"/>
              </a:ext>
            </a:extLst>
          </p:cNvPr>
          <p:cNvSpPr/>
          <p:nvPr/>
        </p:nvSpPr>
        <p:spPr>
          <a:xfrm rot="3433076">
            <a:off x="3603445" y="188252"/>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58DD12ED-BF37-46AF-8CB8-18FF088888FC}"/>
              </a:ext>
            </a:extLst>
          </p:cNvPr>
          <p:cNvSpPr/>
          <p:nvPr/>
        </p:nvSpPr>
        <p:spPr>
          <a:xfrm rot="17986329">
            <a:off x="4705185" y="337987"/>
            <a:ext cx="304800" cy="2832847"/>
          </a:xfrm>
          <a:prstGeom prst="roundRect">
            <a:avLst/>
          </a:prstGeom>
          <a:solidFill>
            <a:srgbClr val="FFD4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vector graphics&#10;&#10;Description automatically generated">
            <a:extLst>
              <a:ext uri="{FF2B5EF4-FFF2-40B4-BE49-F238E27FC236}">
                <a16:creationId xmlns:a16="http://schemas.microsoft.com/office/drawing/2014/main" id="{D217738A-97E0-4F80-90E9-A0BBE18B736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97481" y="1787907"/>
            <a:ext cx="1731719" cy="2282721"/>
          </a:xfrm>
          <a:prstGeom prst="rect">
            <a:avLst/>
          </a:prstGeom>
        </p:spPr>
      </p:pic>
      <p:sp>
        <p:nvSpPr>
          <p:cNvPr id="6" name="Freeform: Shape 5">
            <a:extLst>
              <a:ext uri="{FF2B5EF4-FFF2-40B4-BE49-F238E27FC236}">
                <a16:creationId xmlns:a16="http://schemas.microsoft.com/office/drawing/2014/main" id="{41D7D593-CA1D-4616-A6EE-9311CB143536}"/>
              </a:ext>
            </a:extLst>
          </p:cNvPr>
          <p:cNvSpPr/>
          <p:nvPr/>
        </p:nvSpPr>
        <p:spPr>
          <a:xfrm>
            <a:off x="4131733" y="699911"/>
            <a:ext cx="203200" cy="936978"/>
          </a:xfrm>
          <a:custGeom>
            <a:avLst/>
            <a:gdLst>
              <a:gd name="connsiteX0" fmla="*/ 203200 w 203200"/>
              <a:gd name="connsiteY0" fmla="*/ 0 h 936978"/>
              <a:gd name="connsiteX1" fmla="*/ 180623 w 203200"/>
              <a:gd name="connsiteY1" fmla="*/ 282222 h 936978"/>
              <a:gd name="connsiteX2" fmla="*/ 158045 w 203200"/>
              <a:gd name="connsiteY2" fmla="*/ 372533 h 936978"/>
              <a:gd name="connsiteX3" fmla="*/ 135467 w 203200"/>
              <a:gd name="connsiteY3" fmla="*/ 451556 h 936978"/>
              <a:gd name="connsiteX4" fmla="*/ 124178 w 203200"/>
              <a:gd name="connsiteY4" fmla="*/ 530578 h 936978"/>
              <a:gd name="connsiteX5" fmla="*/ 112889 w 203200"/>
              <a:gd name="connsiteY5" fmla="*/ 699911 h 936978"/>
              <a:gd name="connsiteX6" fmla="*/ 90311 w 203200"/>
              <a:gd name="connsiteY6" fmla="*/ 835378 h 936978"/>
              <a:gd name="connsiteX7" fmla="*/ 67734 w 203200"/>
              <a:gd name="connsiteY7" fmla="*/ 936978 h 936978"/>
              <a:gd name="connsiteX8" fmla="*/ 33867 w 203200"/>
              <a:gd name="connsiteY8" fmla="*/ 925689 h 936978"/>
              <a:gd name="connsiteX9" fmla="*/ 0 w 203200"/>
              <a:gd name="connsiteY9" fmla="*/ 880533 h 93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200" h="936978">
                <a:moveTo>
                  <a:pt x="203200" y="0"/>
                </a:moveTo>
                <a:cubicBezTo>
                  <a:pt x="199418" y="64286"/>
                  <a:pt x="195461" y="203085"/>
                  <a:pt x="180623" y="282222"/>
                </a:cubicBezTo>
                <a:cubicBezTo>
                  <a:pt x="174905" y="312721"/>
                  <a:pt x="166210" y="342596"/>
                  <a:pt x="158045" y="372533"/>
                </a:cubicBezTo>
                <a:cubicBezTo>
                  <a:pt x="144856" y="420894"/>
                  <a:pt x="145723" y="395149"/>
                  <a:pt x="135467" y="451556"/>
                </a:cubicBezTo>
                <a:cubicBezTo>
                  <a:pt x="130707" y="477735"/>
                  <a:pt x="127941" y="504237"/>
                  <a:pt x="124178" y="530578"/>
                </a:cubicBezTo>
                <a:cubicBezTo>
                  <a:pt x="120415" y="587022"/>
                  <a:pt x="119136" y="643687"/>
                  <a:pt x="112889" y="699911"/>
                </a:cubicBezTo>
                <a:cubicBezTo>
                  <a:pt x="107834" y="745410"/>
                  <a:pt x="101413" y="790966"/>
                  <a:pt x="90311" y="835378"/>
                </a:cubicBezTo>
                <a:cubicBezTo>
                  <a:pt x="74370" y="899148"/>
                  <a:pt x="82066" y="865319"/>
                  <a:pt x="67734" y="936978"/>
                </a:cubicBezTo>
                <a:cubicBezTo>
                  <a:pt x="56445" y="933215"/>
                  <a:pt x="42281" y="934103"/>
                  <a:pt x="33867" y="925689"/>
                </a:cubicBezTo>
                <a:cubicBezTo>
                  <a:pt x="-14655" y="877167"/>
                  <a:pt x="33543" y="880533"/>
                  <a:pt x="0" y="880533"/>
                </a:cubicBezTo>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073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363777" y="120322"/>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7" name="Picture 6">
            <a:extLst>
              <a:ext uri="{FF2B5EF4-FFF2-40B4-BE49-F238E27FC236}">
                <a16:creationId xmlns:a16="http://schemas.microsoft.com/office/drawing/2014/main" id="{75B7AC1E-2EBE-1C81-72A9-1AF87EF8A532}"/>
              </a:ext>
            </a:extLst>
          </p:cNvPr>
          <p:cNvPicPr>
            <a:picLocks noChangeAspect="1"/>
          </p:cNvPicPr>
          <p:nvPr/>
        </p:nvPicPr>
        <p:blipFill>
          <a:blip r:embed="rId2">
            <a:extLst>
              <a:ext uri="{28A0092B-C50C-407E-A947-70E740481C1C}">
                <a14:useLocalDpi xmlns:a14="http://schemas.microsoft.com/office/drawing/2010/main" val="0"/>
              </a:ext>
            </a:extLst>
          </a:blip>
          <a:srcRect t="19104" r="34230" b="7165"/>
          <a:stretch/>
        </p:blipFill>
        <p:spPr>
          <a:xfrm>
            <a:off x="2835648" y="1628009"/>
            <a:ext cx="5899060" cy="5110010"/>
          </a:xfrm>
          <a:prstGeom prst="rect">
            <a:avLst/>
          </a:prstGeo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43426" y="0"/>
            <a:ext cx="10146049" cy="150768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aseline="30000" dirty="0">
                <a:solidFill>
                  <a:schemeClr val="bg1"/>
                </a:solidFill>
              </a:rPr>
              <a:t>17 </a:t>
            </a:r>
            <a:r>
              <a:rPr lang="en-US" sz="2000" dirty="0">
                <a:solidFill>
                  <a:schemeClr val="bg1"/>
                </a:solidFill>
              </a:rPr>
              <a:t>After the shepherds had seen him, they told everyone. They reported what the angel had said about this child. </a:t>
            </a:r>
            <a:r>
              <a:rPr lang="en-US" sz="2000" baseline="30000" dirty="0">
                <a:solidFill>
                  <a:schemeClr val="bg1"/>
                </a:solidFill>
              </a:rPr>
              <a:t>18 </a:t>
            </a:r>
            <a:r>
              <a:rPr lang="en-US" sz="2000" dirty="0">
                <a:solidFill>
                  <a:schemeClr val="bg1"/>
                </a:solidFill>
              </a:rPr>
              <a:t>All who heard it were amazed at what the shepherds said to them. </a:t>
            </a:r>
            <a:r>
              <a:rPr lang="en-US" sz="2000" baseline="30000" dirty="0">
                <a:solidFill>
                  <a:schemeClr val="bg1"/>
                </a:solidFill>
              </a:rPr>
              <a:t>19 </a:t>
            </a:r>
            <a:r>
              <a:rPr lang="en-US" sz="2000" dirty="0">
                <a:solidFill>
                  <a:schemeClr val="bg1"/>
                </a:solidFill>
              </a:rPr>
              <a:t>But Mary kept all these things like a secret treasure in her heart. She thought about them over and over. </a:t>
            </a:r>
            <a:r>
              <a:rPr lang="en-US" sz="2000" baseline="30000" dirty="0">
                <a:solidFill>
                  <a:schemeClr val="bg1"/>
                </a:solidFill>
              </a:rPr>
              <a:t>20 </a:t>
            </a:r>
            <a:r>
              <a:rPr lang="en-US" sz="2000" dirty="0">
                <a:solidFill>
                  <a:schemeClr val="bg1"/>
                </a:solidFill>
              </a:rPr>
              <a:t>The shepherds returned. They gave glory and praise to God. Everything they had seen and heard was just as they had been told.</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7377607" y="2408787"/>
            <a:ext cx="3413127" cy="867103"/>
          </a:xfrm>
          <a:prstGeom prst="wedgeRoundRectCallout">
            <a:avLst>
              <a:gd name="adj1" fmla="val -57911"/>
              <a:gd name="adj2" fmla="val 4776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The Savior has been born.</a:t>
            </a:r>
          </a:p>
          <a:p>
            <a:pPr algn="ctr"/>
            <a:r>
              <a:rPr lang="en-US" dirty="0"/>
              <a:t>His name is Jesus.</a:t>
            </a:r>
          </a:p>
          <a:p>
            <a:pPr algn="ctr"/>
            <a:r>
              <a:rPr lang="en-US" dirty="0"/>
              <a:t>The angels told us last night!</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966097" y="1829244"/>
            <a:ext cx="3093517" cy="1008993"/>
          </a:xfrm>
          <a:prstGeom prst="wedgeRoundRectCallout">
            <a:avLst>
              <a:gd name="adj1" fmla="val 63848"/>
              <a:gd name="adj2" fmla="val 4979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Have you heard?</a:t>
            </a:r>
          </a:p>
          <a:p>
            <a:pPr algn="ctr"/>
            <a:r>
              <a:rPr lang="en-US" dirty="0"/>
              <a:t>Did you see the angel choir?</a:t>
            </a:r>
          </a:p>
          <a:p>
            <a:pPr algn="ctr"/>
            <a:r>
              <a:rPr lang="en-US" dirty="0"/>
              <a:t>The Savior has been born!</a:t>
            </a:r>
          </a:p>
        </p:txBody>
      </p:sp>
    </p:spTree>
    <p:extLst>
      <p:ext uri="{BB962C8B-B14F-4D97-AF65-F5344CB8AC3E}">
        <p14:creationId xmlns:p14="http://schemas.microsoft.com/office/powerpoint/2010/main" val="3494061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3E89-9FB5-46B8-9931-DA7B197E26F9}"/>
              </a:ext>
            </a:extLst>
          </p:cNvPr>
          <p:cNvSpPr>
            <a:spLocks noGrp="1"/>
          </p:cNvSpPr>
          <p:nvPr>
            <p:ph type="title"/>
          </p:nvPr>
        </p:nvSpPr>
        <p:spPr>
          <a:xfrm>
            <a:off x="657225" y="428625"/>
            <a:ext cx="10690225" cy="5587165"/>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ctr"/>
            <a:r>
              <a:rPr lang="en-US" dirty="0">
                <a:solidFill>
                  <a:schemeClr val="accent5">
                    <a:lumMod val="20000"/>
                    <a:lumOff val="80000"/>
                  </a:schemeClr>
                </a:solidFill>
                <a:latin typeface="Berlin Sans FB Demi" panose="020E0802020502020306" pitchFamily="34" charset="0"/>
              </a:rPr>
              <a:t>The shepherds were ready to receive Jesus as their Savior.</a:t>
            </a:r>
            <a:br>
              <a:rPr lang="en-US" dirty="0">
                <a:solidFill>
                  <a:schemeClr val="accent5">
                    <a:lumMod val="20000"/>
                    <a:lumOff val="80000"/>
                  </a:schemeClr>
                </a:solidFill>
              </a:rPr>
            </a:br>
            <a:r>
              <a:rPr lang="en-US" dirty="0">
                <a:solidFill>
                  <a:schemeClr val="accent5">
                    <a:lumMod val="20000"/>
                    <a:lumOff val="80000"/>
                  </a:schemeClr>
                </a:solidFill>
                <a:latin typeface="Cavolini" panose="03000502040302020204" pitchFamily="66" charset="0"/>
                <a:cs typeface="Cavolini" panose="03000502040302020204" pitchFamily="66" charset="0"/>
              </a:rPr>
              <a:t>Are you?</a:t>
            </a:r>
            <a:br>
              <a:rPr lang="en-US" dirty="0">
                <a:solidFill>
                  <a:schemeClr val="accent5">
                    <a:lumMod val="20000"/>
                    <a:lumOff val="80000"/>
                  </a:schemeClr>
                </a:solidFill>
              </a:rPr>
            </a:br>
            <a:br>
              <a:rPr lang="en-US" dirty="0">
                <a:solidFill>
                  <a:schemeClr val="accent5">
                    <a:lumMod val="20000"/>
                    <a:lumOff val="80000"/>
                  </a:schemeClr>
                </a:solidFill>
              </a:rPr>
            </a:br>
            <a:r>
              <a:rPr lang="en-US" dirty="0">
                <a:solidFill>
                  <a:schemeClr val="accent5">
                    <a:lumMod val="20000"/>
                    <a:lumOff val="80000"/>
                  </a:schemeClr>
                </a:solidFill>
                <a:latin typeface="Berlin Sans FB Demi" panose="020E0802020502020306" pitchFamily="34" charset="0"/>
              </a:rPr>
              <a:t>The shepherds were excited to go tell others about Jesus!</a:t>
            </a:r>
            <a:br>
              <a:rPr lang="en-US" dirty="0">
                <a:solidFill>
                  <a:schemeClr val="accent5">
                    <a:lumMod val="20000"/>
                    <a:lumOff val="80000"/>
                  </a:schemeClr>
                </a:solidFill>
                <a:latin typeface="Berlin Sans FB Demi" panose="020E0802020502020306" pitchFamily="34" charset="0"/>
              </a:rPr>
            </a:br>
            <a:r>
              <a:rPr lang="en-US" dirty="0">
                <a:solidFill>
                  <a:schemeClr val="accent5">
                    <a:lumMod val="20000"/>
                    <a:lumOff val="80000"/>
                  </a:schemeClr>
                </a:solidFill>
                <a:latin typeface="Cavolini" panose="03000502040302020204" pitchFamily="66" charset="0"/>
                <a:cs typeface="Cavolini" panose="03000502040302020204" pitchFamily="66" charset="0"/>
              </a:rPr>
              <a:t>Are you?</a:t>
            </a:r>
          </a:p>
        </p:txBody>
      </p:sp>
    </p:spTree>
    <p:extLst>
      <p:ext uri="{BB962C8B-B14F-4D97-AF65-F5344CB8AC3E}">
        <p14:creationId xmlns:p14="http://schemas.microsoft.com/office/powerpoint/2010/main" val="1385584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580993"/>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Go Tell It on The Mountain</a:t>
            </a:r>
          </a:p>
        </p:txBody>
      </p:sp>
      <p:pic>
        <p:nvPicPr>
          <p:cNvPr id="4" name="Online Media 3" title="Go Tell it on a Mountain">
            <a:hlinkClick r:id="" action="ppaction://media"/>
            <a:extLst>
              <a:ext uri="{FF2B5EF4-FFF2-40B4-BE49-F238E27FC236}">
                <a16:creationId xmlns:a16="http://schemas.microsoft.com/office/drawing/2014/main" id="{41286CE3-AD75-49E7-9DB2-CB8F6A690455}"/>
              </a:ext>
            </a:extLst>
          </p:cNvPr>
          <p:cNvPicPr>
            <a:picLocks noRot="1" noChangeAspect="1"/>
          </p:cNvPicPr>
          <p:nvPr>
            <a:videoFile r:link="rId1"/>
          </p:nvPr>
        </p:nvPicPr>
        <p:blipFill>
          <a:blip r:embed="rId3"/>
          <a:stretch>
            <a:fillRect/>
          </a:stretch>
        </p:blipFill>
        <p:spPr>
          <a:xfrm>
            <a:off x="742950" y="404527"/>
            <a:ext cx="8825882" cy="4986623"/>
          </a:xfrm>
          <a:prstGeom prst="rect">
            <a:avLst/>
          </a:prstGeom>
        </p:spPr>
      </p:pic>
    </p:spTree>
    <p:extLst>
      <p:ext uri="{BB962C8B-B14F-4D97-AF65-F5344CB8AC3E}">
        <p14:creationId xmlns:p14="http://schemas.microsoft.com/office/powerpoint/2010/main" val="343951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3781879" y="390535"/>
            <a:ext cx="6551714" cy="691292"/>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Let’s have a birthday party!</a:t>
            </a:r>
          </a:p>
        </p:txBody>
      </p:sp>
      <p:pic>
        <p:nvPicPr>
          <p:cNvPr id="6" name="Picture 5" descr="Logo&#10;&#10;Description automatically generated">
            <a:extLst>
              <a:ext uri="{FF2B5EF4-FFF2-40B4-BE49-F238E27FC236}">
                <a16:creationId xmlns:a16="http://schemas.microsoft.com/office/drawing/2014/main" id="{64E1A355-2197-D4ED-D269-CED15F06550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3280" b="23810"/>
          <a:stretch/>
        </p:blipFill>
        <p:spPr>
          <a:xfrm rot="20483336">
            <a:off x="-265137" y="260410"/>
            <a:ext cx="3429000" cy="1814285"/>
          </a:xfrm>
          <a:prstGeom prst="rect">
            <a:avLst/>
          </a:prstGeom>
        </p:spPr>
      </p:pic>
      <p:pic>
        <p:nvPicPr>
          <p:cNvPr id="9" name="Online Media 8" title="Happy Birthday Jesus">
            <a:hlinkClick r:id="" action="ppaction://media"/>
            <a:extLst>
              <a:ext uri="{FF2B5EF4-FFF2-40B4-BE49-F238E27FC236}">
                <a16:creationId xmlns:a16="http://schemas.microsoft.com/office/drawing/2014/main" id="{2FA892FB-A460-F004-2F0E-8FA2A081D133}"/>
              </a:ext>
            </a:extLst>
          </p:cNvPr>
          <p:cNvPicPr>
            <a:picLocks noRot="1" noChangeAspect="1"/>
          </p:cNvPicPr>
          <p:nvPr>
            <a:videoFile r:link="rId1"/>
          </p:nvPr>
        </p:nvPicPr>
        <p:blipFill>
          <a:blip r:embed="rId4"/>
          <a:stretch>
            <a:fillRect/>
          </a:stretch>
        </p:blipFill>
        <p:spPr>
          <a:xfrm>
            <a:off x="3265715" y="1306286"/>
            <a:ext cx="6736701" cy="5052526"/>
          </a:xfrm>
          <a:prstGeom prst="rect">
            <a:avLst/>
          </a:prstGeom>
        </p:spPr>
      </p:pic>
    </p:spTree>
    <p:extLst>
      <p:ext uri="{BB962C8B-B14F-4D97-AF65-F5344CB8AC3E}">
        <p14:creationId xmlns:p14="http://schemas.microsoft.com/office/powerpoint/2010/main" val="396024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98BB93-E0D7-4CF7-EEB5-3A5BAF247022}"/>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7C2BDE-2989-4047-9C60-A47FA5ADF58F}"/>
              </a:ext>
            </a:extLst>
          </p:cNvPr>
          <p:cNvSpPr>
            <a:spLocks noGrp="1"/>
          </p:cNvSpPr>
          <p:nvPr>
            <p:ph type="title"/>
          </p:nvPr>
        </p:nvSpPr>
        <p:spPr>
          <a:xfrm>
            <a:off x="7980073" y="246883"/>
            <a:ext cx="3315124" cy="1057146"/>
          </a:xfrm>
        </p:spPr>
        <p:txBody>
          <a:bodyPr>
            <a:normAutofit/>
          </a:bodyPr>
          <a:lstStyle/>
          <a:p>
            <a:pPr algn="ctr"/>
            <a:r>
              <a:rPr lang="en-US" dirty="0">
                <a:solidFill>
                  <a:schemeClr val="accent4">
                    <a:lumMod val="40000"/>
                    <a:lumOff val="60000"/>
                  </a:schemeClr>
                </a:solidFill>
              </a:rPr>
              <a:t>Ideas</a:t>
            </a:r>
          </a:p>
        </p:txBody>
      </p:sp>
      <p:sp>
        <p:nvSpPr>
          <p:cNvPr id="3" name="Rectangle 2">
            <a:extLst>
              <a:ext uri="{FF2B5EF4-FFF2-40B4-BE49-F238E27FC236}">
                <a16:creationId xmlns:a16="http://schemas.microsoft.com/office/drawing/2014/main" id="{BCCF2D4E-54A4-4D05-7992-26FA7F263FE4}"/>
              </a:ext>
            </a:extLst>
          </p:cNvPr>
          <p:cNvSpPr/>
          <p:nvPr/>
        </p:nvSpPr>
        <p:spPr>
          <a:xfrm>
            <a:off x="0" y="539969"/>
            <a:ext cx="4171121" cy="923330"/>
          </a:xfrm>
          <a:prstGeom prst="rect">
            <a:avLst/>
          </a:prstGeom>
          <a:no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Snack </a:t>
            </a:r>
            <a:r>
              <a:rPr lang="en-US" sz="5400" b="1" dirty="0">
                <a:ln w="6600">
                  <a:solidFill>
                    <a:schemeClr val="accent2"/>
                  </a:solidFill>
                  <a:prstDash val="solid"/>
                </a:ln>
                <a:solidFill>
                  <a:srgbClr val="FFFFFF"/>
                </a:solidFill>
                <a:effectLst>
                  <a:outerShdw dist="38100" dir="2700000" algn="tl" rotWithShape="0">
                    <a:schemeClr val="accent2"/>
                  </a:outerShdw>
                </a:effectLst>
              </a:rPr>
              <a:t>Time</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5" name="Picture 4" descr="A cupcake with frosting and sprinkles&#10;&#10;Description automatically generated">
            <a:extLst>
              <a:ext uri="{FF2B5EF4-FFF2-40B4-BE49-F238E27FC236}">
                <a16:creationId xmlns:a16="http://schemas.microsoft.com/office/drawing/2014/main" id="{D7026A00-0A0F-9236-376C-73380415595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804" y="1640264"/>
            <a:ext cx="2073511" cy="2273440"/>
          </a:xfrm>
          <a:prstGeom prst="rect">
            <a:avLst/>
          </a:prstGeom>
        </p:spPr>
      </p:pic>
      <p:pic>
        <p:nvPicPr>
          <p:cNvPr id="11" name="Picture 10" descr="A picture containing cake, decorated, dessert&#10;&#10;Description automatically generated">
            <a:extLst>
              <a:ext uri="{FF2B5EF4-FFF2-40B4-BE49-F238E27FC236}">
                <a16:creationId xmlns:a16="http://schemas.microsoft.com/office/drawing/2014/main" id="{FCA03D76-FC7A-F35C-BCF3-D66349F969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06321">
            <a:off x="7510048" y="1954262"/>
            <a:ext cx="4147984" cy="3429000"/>
          </a:xfrm>
          <a:prstGeom prst="rect">
            <a:avLst/>
          </a:prstGeom>
        </p:spPr>
      </p:pic>
      <p:sp>
        <p:nvSpPr>
          <p:cNvPr id="15" name="TextBox 14">
            <a:extLst>
              <a:ext uri="{FF2B5EF4-FFF2-40B4-BE49-F238E27FC236}">
                <a16:creationId xmlns:a16="http://schemas.microsoft.com/office/drawing/2014/main" id="{55E44236-D39D-6FEB-0A9F-9BDD4611C833}"/>
              </a:ext>
            </a:extLst>
          </p:cNvPr>
          <p:cNvSpPr txBox="1"/>
          <p:nvPr/>
        </p:nvSpPr>
        <p:spPr>
          <a:xfrm>
            <a:off x="7795740" y="5755920"/>
            <a:ext cx="3923661" cy="646331"/>
          </a:xfrm>
          <a:prstGeom prst="rect">
            <a:avLst/>
          </a:prstGeom>
          <a:noFill/>
        </p:spPr>
        <p:txBody>
          <a:bodyPr wrap="square">
            <a:spAutoFit/>
          </a:bodyPr>
          <a:lstStyle/>
          <a:p>
            <a:r>
              <a:rPr lang="en-US" dirty="0">
                <a:solidFill>
                  <a:schemeClr val="bg1"/>
                </a:solidFill>
              </a:rPr>
              <a:t>https://gluesticksblog.com/honey-maid-graham-cracker-nativity-scene</a:t>
            </a:r>
          </a:p>
        </p:txBody>
      </p:sp>
      <p:pic>
        <p:nvPicPr>
          <p:cNvPr id="17" name="Picture 16" descr="A picture containing food, bread, flour, arranged&#10;&#10;Description automatically generated">
            <a:extLst>
              <a:ext uri="{FF2B5EF4-FFF2-40B4-BE49-F238E27FC236}">
                <a16:creationId xmlns:a16="http://schemas.microsoft.com/office/drawing/2014/main" id="{96B76656-24AF-04FD-79F4-996C91E13DE9}"/>
              </a:ext>
            </a:extLst>
          </p:cNvPr>
          <p:cNvPicPr>
            <a:picLocks noChangeAspect="1"/>
          </p:cNvPicPr>
          <p:nvPr/>
        </p:nvPicPr>
        <p:blipFill rotWithShape="1">
          <a:blip r:embed="rId4">
            <a:extLst>
              <a:ext uri="{28A0092B-C50C-407E-A947-70E740481C1C}">
                <a14:useLocalDpi xmlns:a14="http://schemas.microsoft.com/office/drawing/2010/main" val="0"/>
              </a:ext>
            </a:extLst>
          </a:blip>
          <a:srcRect r="47266"/>
          <a:stretch/>
        </p:blipFill>
        <p:spPr>
          <a:xfrm rot="20756456">
            <a:off x="4019785" y="3331755"/>
            <a:ext cx="2376712" cy="2997825"/>
          </a:xfrm>
          <a:prstGeom prst="rect">
            <a:avLst/>
          </a:prstGeom>
        </p:spPr>
      </p:pic>
      <p:pic>
        <p:nvPicPr>
          <p:cNvPr id="8" name="Picture 7" descr="A picture containing food, eaten, dessert&#10;&#10;Description automatically generated">
            <a:extLst>
              <a:ext uri="{FF2B5EF4-FFF2-40B4-BE49-F238E27FC236}">
                <a16:creationId xmlns:a16="http://schemas.microsoft.com/office/drawing/2014/main" id="{8D60F895-1E3D-45B0-50F1-4B62EEF78282}"/>
              </a:ext>
            </a:extLst>
          </p:cNvPr>
          <p:cNvPicPr>
            <a:picLocks noChangeAspect="1"/>
          </p:cNvPicPr>
          <p:nvPr/>
        </p:nvPicPr>
        <p:blipFill rotWithShape="1">
          <a:blip r:embed="rId5">
            <a:extLst>
              <a:ext uri="{28A0092B-C50C-407E-A947-70E740481C1C}">
                <a14:useLocalDpi xmlns:a14="http://schemas.microsoft.com/office/drawing/2010/main" val="0"/>
              </a:ext>
            </a:extLst>
          </a:blip>
          <a:srcRect t="23917" b="23174"/>
          <a:stretch/>
        </p:blipFill>
        <p:spPr>
          <a:xfrm rot="504281">
            <a:off x="4513953" y="474346"/>
            <a:ext cx="2788174" cy="2618415"/>
          </a:xfrm>
          <a:prstGeom prst="rect">
            <a:avLst/>
          </a:prstGeom>
        </p:spPr>
      </p:pic>
      <p:pic>
        <p:nvPicPr>
          <p:cNvPr id="19" name="Picture 18" descr="A picture containing pastry, several&#10;&#10;Description automatically generated">
            <a:extLst>
              <a:ext uri="{FF2B5EF4-FFF2-40B4-BE49-F238E27FC236}">
                <a16:creationId xmlns:a16="http://schemas.microsoft.com/office/drawing/2014/main" id="{480CADD7-44A2-5858-1362-0241798D10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97412">
            <a:off x="344387" y="4172450"/>
            <a:ext cx="3174636" cy="2086293"/>
          </a:xfrm>
          <a:prstGeom prst="rect">
            <a:avLst/>
          </a:prstGeom>
        </p:spPr>
      </p:pic>
    </p:spTree>
    <p:extLst>
      <p:ext uri="{BB962C8B-B14F-4D97-AF65-F5344CB8AC3E}">
        <p14:creationId xmlns:p14="http://schemas.microsoft.com/office/powerpoint/2010/main" val="973839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9906AC-CD75-D53B-D6DC-A0F8E41D9128}"/>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7C2BDE-2989-4047-9C60-A47FA5ADF58F}"/>
              </a:ext>
            </a:extLst>
          </p:cNvPr>
          <p:cNvSpPr>
            <a:spLocks noGrp="1"/>
          </p:cNvSpPr>
          <p:nvPr>
            <p:ph type="title"/>
          </p:nvPr>
        </p:nvSpPr>
        <p:spPr>
          <a:xfrm>
            <a:off x="3618688" y="365125"/>
            <a:ext cx="7735111" cy="1325563"/>
          </a:xfrm>
        </p:spPr>
        <p:txBody>
          <a:bodyPr/>
          <a:lstStyle/>
          <a:p>
            <a:pPr algn="ctr"/>
            <a:r>
              <a:rPr lang="en-US" dirty="0">
                <a:solidFill>
                  <a:schemeClr val="accent4">
                    <a:lumMod val="40000"/>
                    <a:lumOff val="60000"/>
                  </a:schemeClr>
                </a:solidFill>
              </a:rPr>
              <a:t>Pin the tail on the donkey</a:t>
            </a:r>
          </a:p>
        </p:txBody>
      </p:sp>
      <p:sp>
        <p:nvSpPr>
          <p:cNvPr id="3" name="Rectangle 2">
            <a:extLst>
              <a:ext uri="{FF2B5EF4-FFF2-40B4-BE49-F238E27FC236}">
                <a16:creationId xmlns:a16="http://schemas.microsoft.com/office/drawing/2014/main" id="{BCCF2D4E-54A4-4D05-7992-26FA7F263FE4}"/>
              </a:ext>
            </a:extLst>
          </p:cNvPr>
          <p:cNvSpPr/>
          <p:nvPr/>
        </p:nvSpPr>
        <p:spPr>
          <a:xfrm>
            <a:off x="838201" y="150743"/>
            <a:ext cx="1877437" cy="1754326"/>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Game</a:t>
            </a:r>
          </a:p>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Time</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5" name="Picture 4">
            <a:extLst>
              <a:ext uri="{FF2B5EF4-FFF2-40B4-BE49-F238E27FC236}">
                <a16:creationId xmlns:a16="http://schemas.microsoft.com/office/drawing/2014/main" id="{1D19BF44-2ECC-F0C8-2DE1-C69AC1DF5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602" y="2252131"/>
            <a:ext cx="3694484" cy="2462990"/>
          </a:xfrm>
          <a:prstGeom prst="rect">
            <a:avLst/>
          </a:prstGeom>
        </p:spPr>
      </p:pic>
      <p:sp>
        <p:nvSpPr>
          <p:cNvPr id="6" name="TextBox 5">
            <a:extLst>
              <a:ext uri="{FF2B5EF4-FFF2-40B4-BE49-F238E27FC236}">
                <a16:creationId xmlns:a16="http://schemas.microsoft.com/office/drawing/2014/main" id="{58B3688A-103F-DFEA-994B-577C7AC0032A}"/>
              </a:ext>
            </a:extLst>
          </p:cNvPr>
          <p:cNvSpPr txBox="1"/>
          <p:nvPr/>
        </p:nvSpPr>
        <p:spPr>
          <a:xfrm>
            <a:off x="516092" y="4949754"/>
            <a:ext cx="5216271" cy="1477328"/>
          </a:xfrm>
          <a:prstGeom prst="rect">
            <a:avLst/>
          </a:prstGeom>
          <a:noFill/>
        </p:spPr>
        <p:txBody>
          <a:bodyPr wrap="square" rtlCol="0">
            <a:spAutoFit/>
          </a:bodyPr>
          <a:lstStyle/>
          <a:p>
            <a:r>
              <a:rPr lang="en-US" dirty="0">
                <a:solidFill>
                  <a:schemeClr val="accent4">
                    <a:lumMod val="40000"/>
                    <a:lumOff val="60000"/>
                  </a:schemeClr>
                </a:solidFill>
              </a:rPr>
              <a:t>Zoom option: </a:t>
            </a:r>
          </a:p>
          <a:p>
            <a:r>
              <a:rPr lang="en-US" dirty="0">
                <a:solidFill>
                  <a:schemeClr val="accent4">
                    <a:lumMod val="40000"/>
                    <a:lumOff val="60000"/>
                  </a:schemeClr>
                </a:solidFill>
              </a:rPr>
              <a:t>Use your annotation.</a:t>
            </a:r>
          </a:p>
          <a:p>
            <a:r>
              <a:rPr lang="en-US" dirty="0">
                <a:solidFill>
                  <a:schemeClr val="accent4">
                    <a:lumMod val="40000"/>
                    <a:lumOff val="60000"/>
                  </a:schemeClr>
                </a:solidFill>
              </a:rPr>
              <a:t>Close your eyes and try to draw a tail on the donkey.</a:t>
            </a:r>
          </a:p>
          <a:p>
            <a:r>
              <a:rPr lang="en-US" dirty="0">
                <a:solidFill>
                  <a:schemeClr val="accent4">
                    <a:lumMod val="40000"/>
                    <a:lumOff val="60000"/>
                  </a:schemeClr>
                </a:solidFill>
              </a:rPr>
              <a:t>Can you get it in the right place.?</a:t>
            </a:r>
          </a:p>
          <a:p>
            <a:r>
              <a:rPr lang="en-US" dirty="0">
                <a:solidFill>
                  <a:schemeClr val="accent4">
                    <a:lumMod val="40000"/>
                    <a:lumOff val="60000"/>
                  </a:schemeClr>
                </a:solidFill>
              </a:rPr>
              <a:t>    Play next 2 song during the game</a:t>
            </a:r>
          </a:p>
        </p:txBody>
      </p:sp>
      <p:pic>
        <p:nvPicPr>
          <p:cNvPr id="8" name="Picture 7" descr="Text&#10;&#10;Description automatically generated with low confidence">
            <a:extLst>
              <a:ext uri="{FF2B5EF4-FFF2-40B4-BE49-F238E27FC236}">
                <a16:creationId xmlns:a16="http://schemas.microsoft.com/office/drawing/2014/main" id="{29C8A6AB-27C5-4173-19E0-175B79A4E12D}"/>
              </a:ext>
            </a:extLst>
          </p:cNvPr>
          <p:cNvPicPr>
            <a:picLocks noChangeAspect="1"/>
          </p:cNvPicPr>
          <p:nvPr/>
        </p:nvPicPr>
        <p:blipFill>
          <a:blip r:embed="rId3">
            <a:clrChange>
              <a:clrFrom>
                <a:srgbClr val="9B7E56"/>
              </a:clrFrom>
              <a:clrTo>
                <a:srgbClr val="9B7E56">
                  <a:alpha val="0"/>
                </a:srgbClr>
              </a:clrTo>
            </a:clrChange>
            <a:extLst>
              <a:ext uri="{28A0092B-C50C-407E-A947-70E740481C1C}">
                <a14:useLocalDpi xmlns:a14="http://schemas.microsoft.com/office/drawing/2010/main" val="0"/>
              </a:ext>
            </a:extLst>
          </a:blip>
          <a:stretch>
            <a:fillRect/>
          </a:stretch>
        </p:blipFill>
        <p:spPr>
          <a:xfrm>
            <a:off x="4458567" y="1199923"/>
            <a:ext cx="5658077" cy="5658077"/>
          </a:xfrm>
          <a:prstGeom prst="rect">
            <a:avLst/>
          </a:prstGeom>
        </p:spPr>
      </p:pic>
    </p:spTree>
    <p:extLst>
      <p:ext uri="{BB962C8B-B14F-4D97-AF65-F5344CB8AC3E}">
        <p14:creationId xmlns:p14="http://schemas.microsoft.com/office/powerpoint/2010/main" val="3897571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9448E7-013F-A7C4-F4B4-1FC18300FF46}"/>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3"/>
          <a:stretch>
            <a:fillRect/>
          </a:stretch>
        </p:blipFill>
        <p:spPr>
          <a:xfrm>
            <a:off x="3238500" y="71437"/>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spTree>
    <p:extLst>
      <p:ext uri="{BB962C8B-B14F-4D97-AF65-F5344CB8AC3E}">
        <p14:creationId xmlns:p14="http://schemas.microsoft.com/office/powerpoint/2010/main" val="415400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C76A-49E1-DB73-EA05-32ABFFC582C3}"/>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Little Donkey</a:t>
            </a:r>
          </a:p>
        </p:txBody>
      </p:sp>
      <p:pic>
        <p:nvPicPr>
          <p:cNvPr id="4" name="Online Media 3" title="Little Donkey [with lyrics for congregations]">
            <a:hlinkClick r:id="" action="ppaction://media"/>
            <a:extLst>
              <a:ext uri="{FF2B5EF4-FFF2-40B4-BE49-F238E27FC236}">
                <a16:creationId xmlns:a16="http://schemas.microsoft.com/office/drawing/2014/main" id="{49C87F0D-919E-16DE-F5D5-0D01DC88A017}"/>
              </a:ext>
            </a:extLst>
          </p:cNvPr>
          <p:cNvPicPr>
            <a:picLocks noRot="1" noChangeAspect="1"/>
          </p:cNvPicPr>
          <p:nvPr>
            <a:videoFile r:link="rId1"/>
          </p:nvPr>
        </p:nvPicPr>
        <p:blipFill>
          <a:blip r:embed="rId3"/>
          <a:stretch>
            <a:fillRect/>
          </a:stretch>
        </p:blipFill>
        <p:spPr>
          <a:xfrm>
            <a:off x="1146152" y="493641"/>
            <a:ext cx="10246322" cy="5789172"/>
          </a:xfrm>
          <a:prstGeom prst="rect">
            <a:avLst/>
          </a:prstGeom>
        </p:spPr>
      </p:pic>
    </p:spTree>
    <p:extLst>
      <p:ext uri="{BB962C8B-B14F-4D97-AF65-F5344CB8AC3E}">
        <p14:creationId xmlns:p14="http://schemas.microsoft.com/office/powerpoint/2010/main" val="30070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1554E5-7B19-F4EC-8197-8D57F2E659C5}"/>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7C2BDE-2989-4047-9C60-A47FA5ADF58F}"/>
              </a:ext>
            </a:extLst>
          </p:cNvPr>
          <p:cNvSpPr>
            <a:spLocks noGrp="1"/>
          </p:cNvSpPr>
          <p:nvPr>
            <p:ph type="title"/>
          </p:nvPr>
        </p:nvSpPr>
        <p:spPr>
          <a:xfrm>
            <a:off x="3618688" y="778910"/>
            <a:ext cx="7735111" cy="5300179"/>
          </a:xfrm>
        </p:spPr>
        <p:txBody>
          <a:bodyPr>
            <a:normAutofit fontScale="90000"/>
          </a:bodyPr>
          <a:lstStyle/>
          <a:p>
            <a:pPr algn="ctr"/>
            <a:r>
              <a:rPr lang="en-US" dirty="0">
                <a:solidFill>
                  <a:schemeClr val="accent4">
                    <a:lumMod val="40000"/>
                    <a:lumOff val="60000"/>
                  </a:schemeClr>
                </a:solidFill>
              </a:rPr>
              <a:t>Musical Chairs</a:t>
            </a:r>
            <a:br>
              <a:rPr lang="en-US" dirty="0">
                <a:solidFill>
                  <a:schemeClr val="accent4">
                    <a:lumMod val="40000"/>
                    <a:lumOff val="60000"/>
                  </a:schemeClr>
                </a:solidFill>
              </a:rPr>
            </a:br>
            <a:br>
              <a:rPr lang="en-US" dirty="0">
                <a:solidFill>
                  <a:schemeClr val="accent4">
                    <a:lumMod val="40000"/>
                    <a:lumOff val="60000"/>
                  </a:schemeClr>
                </a:solidFill>
              </a:rPr>
            </a:br>
            <a:r>
              <a:rPr lang="en-US" dirty="0">
                <a:solidFill>
                  <a:schemeClr val="accent4">
                    <a:lumMod val="40000"/>
                    <a:lumOff val="60000"/>
                  </a:schemeClr>
                </a:solidFill>
              </a:rPr>
              <a:t>Play following music</a:t>
            </a:r>
            <a:br>
              <a:rPr lang="en-US" dirty="0">
                <a:solidFill>
                  <a:schemeClr val="accent4">
                    <a:lumMod val="40000"/>
                    <a:lumOff val="60000"/>
                  </a:schemeClr>
                </a:solidFill>
              </a:rPr>
            </a:br>
            <a:r>
              <a:rPr lang="en-US" dirty="0">
                <a:solidFill>
                  <a:schemeClr val="accent4">
                    <a:lumMod val="40000"/>
                    <a:lumOff val="60000"/>
                  </a:schemeClr>
                </a:solidFill>
              </a:rPr>
              <a:t>Pause intermittently</a:t>
            </a:r>
            <a:br>
              <a:rPr lang="en-US" dirty="0">
                <a:solidFill>
                  <a:schemeClr val="accent4">
                    <a:lumMod val="40000"/>
                    <a:lumOff val="60000"/>
                  </a:schemeClr>
                </a:solidFill>
              </a:rPr>
            </a:br>
            <a:br>
              <a:rPr lang="en-US" dirty="0">
                <a:solidFill>
                  <a:schemeClr val="accent4">
                    <a:lumMod val="40000"/>
                    <a:lumOff val="60000"/>
                  </a:schemeClr>
                </a:solidFill>
              </a:rPr>
            </a:br>
            <a:r>
              <a:rPr lang="en-US" dirty="0">
                <a:solidFill>
                  <a:schemeClr val="accent4">
                    <a:lumMod val="40000"/>
                    <a:lumOff val="60000"/>
                  </a:schemeClr>
                </a:solidFill>
              </a:rPr>
              <a:t>If child has no chair,</a:t>
            </a:r>
            <a:br>
              <a:rPr lang="en-US" dirty="0">
                <a:solidFill>
                  <a:schemeClr val="accent4">
                    <a:lumMod val="40000"/>
                    <a:lumOff val="60000"/>
                  </a:schemeClr>
                </a:solidFill>
              </a:rPr>
            </a:br>
            <a:r>
              <a:rPr lang="en-US" dirty="0">
                <a:solidFill>
                  <a:schemeClr val="accent4">
                    <a:lumMod val="40000"/>
                    <a:lumOff val="60000"/>
                  </a:schemeClr>
                </a:solidFill>
              </a:rPr>
              <a:t>they are out and can:</a:t>
            </a:r>
            <a:br>
              <a:rPr lang="en-US" dirty="0">
                <a:solidFill>
                  <a:schemeClr val="accent4">
                    <a:lumMod val="40000"/>
                    <a:lumOff val="60000"/>
                  </a:schemeClr>
                </a:solidFill>
              </a:rPr>
            </a:br>
            <a:r>
              <a:rPr lang="en-US" dirty="0">
                <a:solidFill>
                  <a:schemeClr val="accent4">
                    <a:lumMod val="40000"/>
                    <a:lumOff val="60000"/>
                  </a:schemeClr>
                </a:solidFill>
              </a:rPr>
              <a:t>signal when to stop the music next</a:t>
            </a:r>
            <a:br>
              <a:rPr lang="en-US" dirty="0">
                <a:solidFill>
                  <a:schemeClr val="accent4">
                    <a:lumMod val="40000"/>
                    <a:lumOff val="60000"/>
                  </a:schemeClr>
                </a:solidFill>
              </a:rPr>
            </a:br>
            <a:r>
              <a:rPr lang="en-US" dirty="0">
                <a:solidFill>
                  <a:schemeClr val="accent4">
                    <a:lumMod val="40000"/>
                    <a:lumOff val="60000"/>
                  </a:schemeClr>
                </a:solidFill>
              </a:rPr>
              <a:t>then sing with music</a:t>
            </a:r>
            <a:br>
              <a:rPr lang="en-US" dirty="0">
                <a:solidFill>
                  <a:schemeClr val="accent4">
                    <a:lumMod val="40000"/>
                    <a:lumOff val="60000"/>
                  </a:schemeClr>
                </a:solidFill>
              </a:rPr>
            </a:br>
            <a:endParaRPr lang="en-US" dirty="0">
              <a:solidFill>
                <a:schemeClr val="accent4">
                  <a:lumMod val="40000"/>
                  <a:lumOff val="60000"/>
                </a:schemeClr>
              </a:solidFill>
            </a:endParaRPr>
          </a:p>
        </p:txBody>
      </p:sp>
      <p:sp>
        <p:nvSpPr>
          <p:cNvPr id="3" name="Rectangle 2">
            <a:extLst>
              <a:ext uri="{FF2B5EF4-FFF2-40B4-BE49-F238E27FC236}">
                <a16:creationId xmlns:a16="http://schemas.microsoft.com/office/drawing/2014/main" id="{BCCF2D4E-54A4-4D05-7992-26FA7F263FE4}"/>
              </a:ext>
            </a:extLst>
          </p:cNvPr>
          <p:cNvSpPr/>
          <p:nvPr/>
        </p:nvSpPr>
        <p:spPr>
          <a:xfrm>
            <a:off x="0" y="539969"/>
            <a:ext cx="4171121" cy="923330"/>
          </a:xfrm>
          <a:prstGeom prst="rect">
            <a:avLst/>
          </a:prstGeom>
          <a:no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Game </a:t>
            </a:r>
            <a:r>
              <a:rPr lang="en-US" sz="5400" b="1" dirty="0">
                <a:ln w="6600">
                  <a:solidFill>
                    <a:schemeClr val="accent2"/>
                  </a:solidFill>
                  <a:prstDash val="solid"/>
                </a:ln>
                <a:solidFill>
                  <a:srgbClr val="FFFFFF"/>
                </a:solidFill>
                <a:effectLst>
                  <a:outerShdw dist="38100" dir="2700000" algn="tl" rotWithShape="0">
                    <a:schemeClr val="accent2"/>
                  </a:outerShdw>
                </a:effectLst>
              </a:rPr>
              <a:t>Time</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descr="A group of people sitting in chairs&#10;&#10;Description automatically generated with medium confidence">
            <a:extLst>
              <a:ext uri="{FF2B5EF4-FFF2-40B4-BE49-F238E27FC236}">
                <a16:creationId xmlns:a16="http://schemas.microsoft.com/office/drawing/2014/main" id="{F8876219-F8E2-AD9B-C007-7D8643C5C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547" y="1629776"/>
            <a:ext cx="3801618" cy="2141418"/>
          </a:xfrm>
          <a:prstGeom prst="rect">
            <a:avLst/>
          </a:prstGeom>
        </p:spPr>
      </p:pic>
      <p:pic>
        <p:nvPicPr>
          <p:cNvPr id="10" name="Picture 9" descr="A couple of wooden chairs&#10;&#10;Description automatically generated with medium confidence">
            <a:extLst>
              <a:ext uri="{FF2B5EF4-FFF2-40B4-BE49-F238E27FC236}">
                <a16:creationId xmlns:a16="http://schemas.microsoft.com/office/drawing/2014/main" id="{7AA24B13-6049-9687-543D-2C2E75454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03" y="4013525"/>
            <a:ext cx="3400230" cy="2516170"/>
          </a:xfrm>
          <a:prstGeom prst="rect">
            <a:avLst/>
          </a:prstGeom>
        </p:spPr>
      </p:pic>
    </p:spTree>
    <p:extLst>
      <p:ext uri="{BB962C8B-B14F-4D97-AF65-F5344CB8AC3E}">
        <p14:creationId xmlns:p14="http://schemas.microsoft.com/office/powerpoint/2010/main" val="3121247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29B987-A78D-3504-02FE-D5EA478FF6A1}"/>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3"/>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175005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C604A6-4489-0265-209E-9628EDDDCF47}"/>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a:off x="838200" y="365126"/>
            <a:ext cx="7954108" cy="507072"/>
          </a:xfrm>
        </p:spPr>
        <p:txBody>
          <a:bodyPr>
            <a:normAutofit fontScale="90000"/>
          </a:bodyPr>
          <a:lstStyle/>
          <a:p>
            <a:r>
              <a:rPr lang="en-US" dirty="0">
                <a:solidFill>
                  <a:schemeClr val="bg1"/>
                </a:solidFill>
              </a:rPr>
              <a:t>Go Tell It On The Mountain</a:t>
            </a:r>
          </a:p>
        </p:txBody>
      </p:sp>
      <p:pic>
        <p:nvPicPr>
          <p:cNvPr id="2" name="Online Media 1" title="Cedarmont Kids - Go Tell It On The Mountain with Lyrics">
            <a:hlinkClick r:id="" action="ppaction://media"/>
            <a:extLst>
              <a:ext uri="{FF2B5EF4-FFF2-40B4-BE49-F238E27FC236}">
                <a16:creationId xmlns:a16="http://schemas.microsoft.com/office/drawing/2014/main" id="{D3A5CCBE-DD31-4F35-B792-8E1E71FAFA2B}"/>
              </a:ext>
            </a:extLst>
          </p:cNvPr>
          <p:cNvPicPr>
            <a:picLocks noRot="1" noChangeAspect="1"/>
          </p:cNvPicPr>
          <p:nvPr>
            <a:videoFile r:link="rId1"/>
          </p:nvPr>
        </p:nvPicPr>
        <p:blipFill>
          <a:blip r:embed="rId3"/>
          <a:stretch>
            <a:fillRect/>
          </a:stretch>
        </p:blipFill>
        <p:spPr>
          <a:xfrm>
            <a:off x="838200" y="1110816"/>
            <a:ext cx="7391400" cy="5543550"/>
          </a:xfrm>
          <a:prstGeom prst="rect">
            <a:avLst/>
          </a:prstGeom>
        </p:spPr>
      </p:pic>
      <p:pic>
        <p:nvPicPr>
          <p:cNvPr id="4" name="Content Placeholder 5" descr="A picture containing tree, food, sweet, white&#10;&#10;Description automatically generated">
            <a:extLst>
              <a:ext uri="{FF2B5EF4-FFF2-40B4-BE49-F238E27FC236}">
                <a16:creationId xmlns:a16="http://schemas.microsoft.com/office/drawing/2014/main" id="{A1800A2E-53DE-4532-89DD-FD5617159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9979" y="-93797"/>
            <a:ext cx="2512021" cy="6787801"/>
          </a:xfrm>
          <a:prstGeom prst="rect">
            <a:avLst/>
          </a:prstGeom>
        </p:spPr>
      </p:pic>
    </p:spTree>
    <p:extLst>
      <p:ext uri="{BB962C8B-B14F-4D97-AF65-F5344CB8AC3E}">
        <p14:creationId xmlns:p14="http://schemas.microsoft.com/office/powerpoint/2010/main" val="267223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14B1DE-1638-9E93-BF9C-66DCAE4DF802}"/>
              </a:ext>
            </a:extLst>
          </p:cNvPr>
          <p:cNvSpPr/>
          <p:nvPr/>
        </p:nvSpPr>
        <p:spPr>
          <a:xfrm>
            <a:off x="476864" y="365125"/>
            <a:ext cx="11238271" cy="6127750"/>
          </a:xfrm>
          <a:prstGeom prst="rect">
            <a:avLst/>
          </a:prstGeom>
          <a:solidFill>
            <a:srgbClr val="000B2E">
              <a:alpha val="90000"/>
            </a:srgb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rot="16200000">
            <a:off x="-2126782" y="3112159"/>
            <a:ext cx="6127751" cy="633681"/>
          </a:xfrm>
        </p:spPr>
        <p:txBody>
          <a:bodyPr>
            <a:normAutofit fontScale="90000"/>
          </a:bodyPr>
          <a:lstStyle/>
          <a:p>
            <a:r>
              <a:rPr lang="en-US" dirty="0">
                <a:solidFill>
                  <a:schemeClr val="bg1"/>
                </a:solidFill>
              </a:rPr>
              <a:t>Hark the Herald Angels Sing</a:t>
            </a:r>
          </a:p>
        </p:txBody>
      </p:sp>
      <p:pic>
        <p:nvPicPr>
          <p:cNvPr id="2" name="Online Media 1" title="Hark the Herald Angels Sing  - Kid's Version w/ Lyrics">
            <a:hlinkClick r:id="" action="ppaction://media"/>
            <a:extLst>
              <a:ext uri="{FF2B5EF4-FFF2-40B4-BE49-F238E27FC236}">
                <a16:creationId xmlns:a16="http://schemas.microsoft.com/office/drawing/2014/main" id="{759368F6-34D8-4990-ABD9-BD246363445B}"/>
              </a:ext>
            </a:extLst>
          </p:cNvPr>
          <p:cNvPicPr>
            <a:picLocks noRot="1" noChangeAspect="1"/>
          </p:cNvPicPr>
          <p:nvPr>
            <a:videoFile r:link="rId1"/>
          </p:nvPr>
        </p:nvPicPr>
        <p:blipFill>
          <a:blip r:embed="rId3"/>
          <a:stretch>
            <a:fillRect/>
          </a:stretch>
        </p:blipFill>
        <p:spPr>
          <a:xfrm>
            <a:off x="1386670" y="453328"/>
            <a:ext cx="10533345" cy="5951339"/>
          </a:xfrm>
          <a:prstGeom prst="rect">
            <a:avLst/>
          </a:prstGeom>
        </p:spPr>
      </p:pic>
    </p:spTree>
    <p:extLst>
      <p:ext uri="{BB962C8B-B14F-4D97-AF65-F5344CB8AC3E}">
        <p14:creationId xmlns:p14="http://schemas.microsoft.com/office/powerpoint/2010/main" val="298096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165B-6AEA-9B77-3019-08D0D6182B50}"/>
              </a:ext>
            </a:extLst>
          </p:cNvPr>
          <p:cNvSpPr>
            <a:spLocks noGrp="1"/>
          </p:cNvSpPr>
          <p:nvPr>
            <p:ph type="title"/>
          </p:nvPr>
        </p:nvSpPr>
        <p:spPr/>
        <p:txBody>
          <a:bodyPr/>
          <a:lstStyle/>
          <a:p>
            <a:endParaRPr lang="en-US"/>
          </a:p>
        </p:txBody>
      </p:sp>
      <p:pic>
        <p:nvPicPr>
          <p:cNvPr id="4" name="Picture 3" descr="A picture containing text, person, toy, doll&#10;&#10;Description automatically generated">
            <a:extLst>
              <a:ext uri="{FF2B5EF4-FFF2-40B4-BE49-F238E27FC236}">
                <a16:creationId xmlns:a16="http://schemas.microsoft.com/office/drawing/2014/main" id="{9A7244D0-ABA5-D2E7-BDE3-D2C072BEF1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descr="A picture containing chain&#10;&#10;Description automatically generated">
            <a:extLst>
              <a:ext uri="{FF2B5EF4-FFF2-40B4-BE49-F238E27FC236}">
                <a16:creationId xmlns:a16="http://schemas.microsoft.com/office/drawing/2014/main" id="{AAB5272A-C105-92A8-3D30-F4AC947F7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0243"/>
            <a:ext cx="5687883" cy="1319483"/>
          </a:xfrm>
          <a:prstGeom prst="rect">
            <a:avLst/>
          </a:prstGeom>
        </p:spPr>
      </p:pic>
      <p:sp>
        <p:nvSpPr>
          <p:cNvPr id="8" name="Rectangle 7">
            <a:extLst>
              <a:ext uri="{FF2B5EF4-FFF2-40B4-BE49-F238E27FC236}">
                <a16:creationId xmlns:a16="http://schemas.microsoft.com/office/drawing/2014/main" id="{C4A9B5B3-8751-C6F9-6E2F-4F118FAA575C}"/>
              </a:ext>
            </a:extLst>
          </p:cNvPr>
          <p:cNvSpPr/>
          <p:nvPr/>
        </p:nvSpPr>
        <p:spPr>
          <a:xfrm>
            <a:off x="3281827" y="2055813"/>
            <a:ext cx="3248005"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Open Gifts</a:t>
            </a:r>
          </a:p>
        </p:txBody>
      </p:sp>
    </p:spTree>
    <p:extLst>
      <p:ext uri="{BB962C8B-B14F-4D97-AF65-F5344CB8AC3E}">
        <p14:creationId xmlns:p14="http://schemas.microsoft.com/office/powerpoint/2010/main" val="3065817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3"/>
          <a:stretch>
            <a:fillRect/>
          </a:stretch>
        </p:blipFill>
        <p:spPr>
          <a:xfrm>
            <a:off x="3238500" y="71437"/>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spTree>
    <p:extLst>
      <p:ext uri="{BB962C8B-B14F-4D97-AF65-F5344CB8AC3E}">
        <p14:creationId xmlns:p14="http://schemas.microsoft.com/office/powerpoint/2010/main" val="108707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3"/>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102022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580993"/>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Go Tell It on The Mountain</a:t>
            </a:r>
          </a:p>
        </p:txBody>
      </p:sp>
      <p:pic>
        <p:nvPicPr>
          <p:cNvPr id="4" name="Online Media 3" title="Go Tell it on a Mountain">
            <a:hlinkClick r:id="" action="ppaction://media"/>
            <a:extLst>
              <a:ext uri="{FF2B5EF4-FFF2-40B4-BE49-F238E27FC236}">
                <a16:creationId xmlns:a16="http://schemas.microsoft.com/office/drawing/2014/main" id="{41286CE3-AD75-49E7-9DB2-CB8F6A690455}"/>
              </a:ext>
            </a:extLst>
          </p:cNvPr>
          <p:cNvPicPr>
            <a:picLocks noRot="1" noChangeAspect="1"/>
          </p:cNvPicPr>
          <p:nvPr>
            <a:videoFile r:link="rId1"/>
          </p:nvPr>
        </p:nvPicPr>
        <p:blipFill>
          <a:blip r:embed="rId3"/>
          <a:stretch>
            <a:fillRect/>
          </a:stretch>
        </p:blipFill>
        <p:spPr>
          <a:xfrm>
            <a:off x="742950" y="404527"/>
            <a:ext cx="8825882" cy="4986623"/>
          </a:xfrm>
          <a:prstGeom prst="rect">
            <a:avLst/>
          </a:prstGeom>
        </p:spPr>
      </p:pic>
    </p:spTree>
    <p:extLst>
      <p:ext uri="{BB962C8B-B14F-4D97-AF65-F5344CB8AC3E}">
        <p14:creationId xmlns:p14="http://schemas.microsoft.com/office/powerpoint/2010/main" val="264464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4D5500E4-50F6-72B6-7977-9A432815E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475" y="1948489"/>
            <a:ext cx="9662997" cy="3816427"/>
          </a:xfrm>
          <a:prstGeom prst="rect">
            <a:avLst/>
          </a:prstGeom>
        </p:spPr>
      </p:pic>
      <p:sp>
        <p:nvSpPr>
          <p:cNvPr id="5" name="Rectangle: Rounded Corners 4">
            <a:extLst>
              <a:ext uri="{FF2B5EF4-FFF2-40B4-BE49-F238E27FC236}">
                <a16:creationId xmlns:a16="http://schemas.microsoft.com/office/drawing/2014/main" id="{6207A5CB-AC1B-7171-CB5D-D9421BC1F006}"/>
              </a:ext>
            </a:extLst>
          </p:cNvPr>
          <p:cNvSpPr/>
          <p:nvPr/>
        </p:nvSpPr>
        <p:spPr>
          <a:xfrm>
            <a:off x="3281679" y="462772"/>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862318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3430</TotalTime>
  <Words>1274</Words>
  <Application>Microsoft Office PowerPoint</Application>
  <PresentationFormat>Widescreen</PresentationFormat>
  <Paragraphs>133</Paragraphs>
  <Slides>39</Slides>
  <Notes>0</Notes>
  <HiddenSlides>0</HiddenSlides>
  <MMClips>14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Berlin Sans FB Demi</vt:lpstr>
      <vt:lpstr>Calibri</vt:lpstr>
      <vt:lpstr>Calibri Light</vt:lpstr>
      <vt:lpstr>Cavolini</vt:lpstr>
      <vt:lpstr>Office Theme</vt:lpstr>
      <vt:lpstr>Baby born in Bethlehem</vt:lpstr>
      <vt:lpstr>Ready to GO</vt:lpstr>
      <vt:lpstr>Craft PART 1</vt:lpstr>
      <vt:lpstr>You can be part of our story today</vt:lpstr>
      <vt:lpstr>Characters Get Ready</vt:lpstr>
      <vt:lpstr>Luke 2</vt:lpstr>
      <vt:lpstr>Luke 2</vt:lpstr>
      <vt:lpstr>No room in the inn</vt:lpstr>
      <vt:lpstr>No room in the inn</vt:lpstr>
      <vt:lpstr>PowerPoint Presentation</vt:lpstr>
      <vt:lpstr>Luke 2</vt:lpstr>
      <vt:lpstr>Sing   Away in the Manger</vt:lpstr>
      <vt:lpstr>Craft PART 2</vt:lpstr>
      <vt:lpstr>Sing   Away in the Manger</vt:lpstr>
      <vt:lpstr>Luke 2</vt:lpstr>
      <vt:lpstr>Luke 2</vt:lpstr>
      <vt:lpstr>PowerPoint Presentation</vt:lpstr>
      <vt:lpstr>Sing   Hark the Heralds Angels Sing</vt:lpstr>
      <vt:lpstr>Sing   Joy to the World</vt:lpstr>
      <vt:lpstr>PowerPoint Presentation</vt:lpstr>
      <vt:lpstr>Luke 2</vt:lpstr>
      <vt:lpstr>Craft PART 3</vt:lpstr>
      <vt:lpstr>Luke 2</vt:lpstr>
      <vt:lpstr>The shepherds were ready to receive Jesus as their Savior. Are you?  The shepherds were excited to go tell others about Jesus! Are you?</vt:lpstr>
      <vt:lpstr>Sing Go Tell It on The Mountain</vt:lpstr>
      <vt:lpstr>Let’s have a birthday party!</vt:lpstr>
      <vt:lpstr>Ideas</vt:lpstr>
      <vt:lpstr>Pin the tail on the donkey</vt:lpstr>
      <vt:lpstr>Sing   Away in the Manger</vt:lpstr>
      <vt:lpstr>Sing   Little Donkey</vt:lpstr>
      <vt:lpstr>Musical Chairs  Play following music Pause intermittently  If child has no chair, they are out and can: signal when to stop the music next then sing with music </vt:lpstr>
      <vt:lpstr>Sing   Joy to the World</vt:lpstr>
      <vt:lpstr>Go Tell It On The Mountain</vt:lpstr>
      <vt:lpstr>Hark the Herald Angels Sing</vt:lpstr>
      <vt:lpstr>PowerPoint Presentation</vt:lpstr>
      <vt:lpstr>Sing   Away in the Manger</vt:lpstr>
      <vt:lpstr>Sing   Joy to the World</vt:lpstr>
      <vt:lpstr>Sing Go Tell It on The Mountain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Baby born in Bethlehem</dc:title>
  <dc:creator>Janelle Clendenon</dc:creator>
  <cp:lastModifiedBy>Janelle Clendenon</cp:lastModifiedBy>
  <cp:revision>11</cp:revision>
  <dcterms:created xsi:type="dcterms:W3CDTF">2021-12-08T16:41:45Z</dcterms:created>
  <dcterms:modified xsi:type="dcterms:W3CDTF">2024-12-09T05:07:26Z</dcterms:modified>
</cp:coreProperties>
</file>