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8" r:id="rId4"/>
    <p:sldId id="258" r:id="rId5"/>
    <p:sldId id="260" r:id="rId6"/>
    <p:sldId id="262" r:id="rId7"/>
    <p:sldId id="263" r:id="rId8"/>
    <p:sldId id="264" r:id="rId9"/>
    <p:sldId id="265" r:id="rId10"/>
    <p:sldId id="276" r:id="rId11"/>
    <p:sldId id="266" r:id="rId12"/>
    <p:sldId id="259" r:id="rId13"/>
    <p:sldId id="261" r:id="rId14"/>
    <p:sldId id="267" r:id="rId15"/>
    <p:sldId id="272" r:id="rId16"/>
    <p:sldId id="268" r:id="rId17"/>
    <p:sldId id="269" r:id="rId18"/>
    <p:sldId id="271" r:id="rId19"/>
    <p:sldId id="277" r:id="rId20"/>
    <p:sldId id="279" r:id="rId21"/>
  </p:sldIdLst>
  <p:sldSz cx="12192000" cy="6858000"/>
  <p:notesSz cx="6858000" cy="9144000"/>
  <p:embeddedFontLst>
    <p:embeddedFont>
      <p:font typeface="Century Gothic" panose="020B0502020202020204" pitchFamily="34" charset="0"/>
      <p:regular r:id="rId23"/>
      <p:bold r:id="rId24"/>
      <p:italic r:id="rId25"/>
      <p:boldItalic r:id="rId26"/>
    </p:embeddedFont>
    <p:embeddedFont>
      <p:font typeface="Overlock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j0bqZkhmfkKcyrHF6yQCJn0oa2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4D58F1-27BB-4CBA-B9DA-9BCC73B97088}" v="118" dt="2025-01-05T22:45:53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lle Clendenon" userId="da17313139568148" providerId="LiveId" clId="{DC4D58F1-27BB-4CBA-B9DA-9BCC73B97088}"/>
    <pc:docChg chg="custSel addSld delSld modSld sldOrd">
      <pc:chgData name="Janelle Clendenon" userId="da17313139568148" providerId="LiveId" clId="{DC4D58F1-27BB-4CBA-B9DA-9BCC73B97088}" dt="2025-01-05T22:45:59.255" v="1067" actId="478"/>
      <pc:docMkLst>
        <pc:docMk/>
      </pc:docMkLst>
      <pc:sldChg chg="modNotes">
        <pc:chgData name="Janelle Clendenon" userId="da17313139568148" providerId="LiveId" clId="{DC4D58F1-27BB-4CBA-B9DA-9BCC73B97088}" dt="2025-01-05T21:05:16.027" v="541"/>
        <pc:sldMkLst>
          <pc:docMk/>
          <pc:sldMk cId="0" sldId="256"/>
        </pc:sldMkLst>
      </pc:sldChg>
      <pc:sldChg chg="modNotes">
        <pc:chgData name="Janelle Clendenon" userId="da17313139568148" providerId="LiveId" clId="{DC4D58F1-27BB-4CBA-B9DA-9BCC73B97088}" dt="2025-01-05T21:05:16.027" v="541"/>
        <pc:sldMkLst>
          <pc:docMk/>
          <pc:sldMk cId="0" sldId="257"/>
        </pc:sldMkLst>
      </pc:sldChg>
      <pc:sldChg chg="addSp modSp mod modAnim modNotes">
        <pc:chgData name="Janelle Clendenon" userId="da17313139568148" providerId="LiveId" clId="{DC4D58F1-27BB-4CBA-B9DA-9BCC73B97088}" dt="2025-01-05T17:46:09.524" v="66" actId="1076"/>
        <pc:sldMkLst>
          <pc:docMk/>
          <pc:sldMk cId="0" sldId="258"/>
        </pc:sldMkLst>
        <pc:spChg chg="add mod">
          <ac:chgData name="Janelle Clendenon" userId="da17313139568148" providerId="LiveId" clId="{DC4D58F1-27BB-4CBA-B9DA-9BCC73B97088}" dt="2025-01-05T17:42:40.056" v="6" actId="1076"/>
          <ac:spMkLst>
            <pc:docMk/>
            <pc:sldMk cId="0" sldId="258"/>
            <ac:spMk id="2" creationId="{10FAF165-AF72-3280-C9B9-08120F7E1C62}"/>
          </ac:spMkLst>
        </pc:spChg>
        <pc:spChg chg="add mod">
          <ac:chgData name="Janelle Clendenon" userId="da17313139568148" providerId="LiveId" clId="{DC4D58F1-27BB-4CBA-B9DA-9BCC73B97088}" dt="2025-01-05T17:42:57.753" v="13" actId="20577"/>
          <ac:spMkLst>
            <pc:docMk/>
            <pc:sldMk cId="0" sldId="258"/>
            <ac:spMk id="3" creationId="{9A53B6DF-CD05-22FB-CF18-A0FD63C1B49E}"/>
          </ac:spMkLst>
        </pc:spChg>
        <pc:spChg chg="add mod">
          <ac:chgData name="Janelle Clendenon" userId="da17313139568148" providerId="LiveId" clId="{DC4D58F1-27BB-4CBA-B9DA-9BCC73B97088}" dt="2025-01-05T17:43:41.731" v="22" actId="20577"/>
          <ac:spMkLst>
            <pc:docMk/>
            <pc:sldMk cId="0" sldId="258"/>
            <ac:spMk id="4" creationId="{0E09FE78-4BBF-A4CF-C247-83B8BD96DCBE}"/>
          </ac:spMkLst>
        </pc:spChg>
        <pc:spChg chg="add mod">
          <ac:chgData name="Janelle Clendenon" userId="da17313139568148" providerId="LiveId" clId="{DC4D58F1-27BB-4CBA-B9DA-9BCC73B97088}" dt="2025-01-05T17:44:01.917" v="33" actId="20577"/>
          <ac:spMkLst>
            <pc:docMk/>
            <pc:sldMk cId="0" sldId="258"/>
            <ac:spMk id="5" creationId="{D562072E-219B-0F81-236C-2EEEC69159ED}"/>
          </ac:spMkLst>
        </pc:spChg>
        <pc:spChg chg="add mod">
          <ac:chgData name="Janelle Clendenon" userId="da17313139568148" providerId="LiveId" clId="{DC4D58F1-27BB-4CBA-B9DA-9BCC73B97088}" dt="2025-01-05T17:44:13.400" v="39" actId="20577"/>
          <ac:spMkLst>
            <pc:docMk/>
            <pc:sldMk cId="0" sldId="258"/>
            <ac:spMk id="6" creationId="{98F412D4-DFED-7048-8B55-989A80F83ECA}"/>
          </ac:spMkLst>
        </pc:spChg>
        <pc:spChg chg="add mod">
          <ac:chgData name="Janelle Clendenon" userId="da17313139568148" providerId="LiveId" clId="{DC4D58F1-27BB-4CBA-B9DA-9BCC73B97088}" dt="2025-01-05T17:44:35.513" v="51" actId="20577"/>
          <ac:spMkLst>
            <pc:docMk/>
            <pc:sldMk cId="0" sldId="258"/>
            <ac:spMk id="7" creationId="{A8AD60BD-DD7C-24E6-E354-B95BDC726EC5}"/>
          </ac:spMkLst>
        </pc:spChg>
        <pc:spChg chg="add mod">
          <ac:chgData name="Janelle Clendenon" userId="da17313139568148" providerId="LiveId" clId="{DC4D58F1-27BB-4CBA-B9DA-9BCC73B97088}" dt="2025-01-05T17:45:45.294" v="65" actId="1076"/>
          <ac:spMkLst>
            <pc:docMk/>
            <pc:sldMk cId="0" sldId="258"/>
            <ac:spMk id="9" creationId="{63607208-EFAF-BF54-8548-F6CD35F45EA5}"/>
          </ac:spMkLst>
        </pc:spChg>
        <pc:picChg chg="mod">
          <ac:chgData name="Janelle Clendenon" userId="da17313139568148" providerId="LiveId" clId="{DC4D58F1-27BB-4CBA-B9DA-9BCC73B97088}" dt="2025-01-05T17:46:09.524" v="66" actId="1076"/>
          <ac:picMkLst>
            <pc:docMk/>
            <pc:sldMk cId="0" sldId="258"/>
            <ac:picMk id="158" creationId="{00000000-0000-0000-0000-000000000000}"/>
          </ac:picMkLst>
        </pc:picChg>
      </pc:sldChg>
      <pc:sldChg chg="ord modNotes">
        <pc:chgData name="Janelle Clendenon" userId="da17313139568148" providerId="LiveId" clId="{DC4D58F1-27BB-4CBA-B9DA-9BCC73B97088}" dt="2025-01-05T21:02:48.252" v="536"/>
        <pc:sldMkLst>
          <pc:docMk/>
          <pc:sldMk cId="0" sldId="259"/>
        </pc:sldMkLst>
      </pc:sldChg>
      <pc:sldChg chg="ord modNotes">
        <pc:chgData name="Janelle Clendenon" userId="da17313139568148" providerId="LiveId" clId="{DC4D58F1-27BB-4CBA-B9DA-9BCC73B97088}" dt="2025-01-05T22:45:22.251" v="1064"/>
        <pc:sldMkLst>
          <pc:docMk/>
          <pc:sldMk cId="0" sldId="260"/>
        </pc:sldMkLst>
      </pc:sldChg>
      <pc:sldChg chg="addSp delSp modSp mod ord delAnim modAnim modNotes">
        <pc:chgData name="Janelle Clendenon" userId="da17313139568148" providerId="LiveId" clId="{DC4D58F1-27BB-4CBA-B9DA-9BCC73B97088}" dt="2025-01-05T21:03:15.422" v="538"/>
        <pc:sldMkLst>
          <pc:docMk/>
          <pc:sldMk cId="0" sldId="261"/>
        </pc:sldMkLst>
        <pc:picChg chg="add mod">
          <ac:chgData name="Janelle Clendenon" userId="da17313139568148" providerId="LiveId" clId="{DC4D58F1-27BB-4CBA-B9DA-9BCC73B97088}" dt="2025-01-05T20:55:56.376" v="458" actId="1076"/>
          <ac:picMkLst>
            <pc:docMk/>
            <pc:sldMk cId="0" sldId="261"/>
            <ac:picMk id="2" creationId="{4493BF8D-431E-72F4-A711-1AE515295B56}"/>
          </ac:picMkLst>
        </pc:picChg>
        <pc:picChg chg="del">
          <ac:chgData name="Janelle Clendenon" userId="da17313139568148" providerId="LiveId" clId="{DC4D58F1-27BB-4CBA-B9DA-9BCC73B97088}" dt="2025-01-05T20:55:36.802" v="455" actId="478"/>
          <ac:picMkLst>
            <pc:docMk/>
            <pc:sldMk cId="0" sldId="261"/>
            <ac:picMk id="195" creationId="{00000000-0000-0000-0000-000000000000}"/>
          </ac:picMkLst>
        </pc:picChg>
      </pc:sldChg>
      <pc:sldChg chg="ord modNotes">
        <pc:chgData name="Janelle Clendenon" userId="da17313139568148" providerId="LiveId" clId="{DC4D58F1-27BB-4CBA-B9DA-9BCC73B97088}" dt="2025-01-05T17:47:05.014" v="70"/>
        <pc:sldMkLst>
          <pc:docMk/>
          <pc:sldMk cId="0" sldId="262"/>
        </pc:sldMkLst>
      </pc:sldChg>
      <pc:sldChg chg="addSp modSp mod ord modAnim modNotes">
        <pc:chgData name="Janelle Clendenon" userId="da17313139568148" providerId="LiveId" clId="{DC4D58F1-27BB-4CBA-B9DA-9BCC73B97088}" dt="2025-01-05T21:02:01.842" v="534"/>
        <pc:sldMkLst>
          <pc:docMk/>
          <pc:sldMk cId="0" sldId="263"/>
        </pc:sldMkLst>
        <pc:spChg chg="add mod">
          <ac:chgData name="Janelle Clendenon" userId="da17313139568148" providerId="LiveId" clId="{DC4D58F1-27BB-4CBA-B9DA-9BCC73B97088}" dt="2025-01-05T21:01:34.923" v="527" actId="1076"/>
          <ac:spMkLst>
            <pc:docMk/>
            <pc:sldMk cId="0" sldId="263"/>
            <ac:spMk id="2" creationId="{8A7DC452-A573-0583-E585-E4CE7BED5DC7}"/>
          </ac:spMkLst>
        </pc:spChg>
        <pc:picChg chg="add mod">
          <ac:chgData name="Janelle Clendenon" userId="da17313139568148" providerId="LiveId" clId="{DC4D58F1-27BB-4CBA-B9DA-9BCC73B97088}" dt="2025-01-05T21:01:47.176" v="532" actId="1076"/>
          <ac:picMkLst>
            <pc:docMk/>
            <pc:sldMk cId="0" sldId="263"/>
            <ac:picMk id="4" creationId="{BB9D8B16-3974-E508-50CB-7B91381B6576}"/>
          </ac:picMkLst>
        </pc:picChg>
      </pc:sldChg>
      <pc:sldChg chg="addSp delSp modSp mod ord delAnim modAnim">
        <pc:chgData name="Janelle Clendenon" userId="da17313139568148" providerId="LiveId" clId="{DC4D58F1-27BB-4CBA-B9DA-9BCC73B97088}" dt="2025-01-05T21:09:35.368" v="550"/>
        <pc:sldMkLst>
          <pc:docMk/>
          <pc:sldMk cId="0" sldId="264"/>
        </pc:sldMkLst>
        <pc:picChg chg="add mod">
          <ac:chgData name="Janelle Clendenon" userId="da17313139568148" providerId="LiveId" clId="{DC4D58F1-27BB-4CBA-B9DA-9BCC73B97088}" dt="2025-01-05T20:51:17.047" v="454" actId="14100"/>
          <ac:picMkLst>
            <pc:docMk/>
            <pc:sldMk cId="0" sldId="264"/>
            <ac:picMk id="2" creationId="{595535AE-2D05-CD66-C306-60C063F1C8C3}"/>
          </ac:picMkLst>
        </pc:picChg>
        <pc:picChg chg="del">
          <ac:chgData name="Janelle Clendenon" userId="da17313139568148" providerId="LiveId" clId="{DC4D58F1-27BB-4CBA-B9DA-9BCC73B97088}" dt="2025-01-05T20:50:48.944" v="450" actId="478"/>
          <ac:picMkLst>
            <pc:docMk/>
            <pc:sldMk cId="0" sldId="264"/>
            <ac:picMk id="216" creationId="{00000000-0000-0000-0000-000000000000}"/>
          </ac:picMkLst>
        </pc:picChg>
      </pc:sldChg>
      <pc:sldChg chg="modSp mod ord modNotes">
        <pc:chgData name="Janelle Clendenon" userId="da17313139568148" providerId="LiveId" clId="{DC4D58F1-27BB-4CBA-B9DA-9BCC73B97088}" dt="2025-01-05T17:47:51.619" v="79" actId="14100"/>
        <pc:sldMkLst>
          <pc:docMk/>
          <pc:sldMk cId="0" sldId="265"/>
        </pc:sldMkLst>
        <pc:spChg chg="mod">
          <ac:chgData name="Janelle Clendenon" userId="da17313139568148" providerId="LiveId" clId="{DC4D58F1-27BB-4CBA-B9DA-9BCC73B97088}" dt="2025-01-05T17:47:51.619" v="79" actId="14100"/>
          <ac:spMkLst>
            <pc:docMk/>
            <pc:sldMk cId="0" sldId="265"/>
            <ac:spMk id="223" creationId="{00000000-0000-0000-0000-000000000000}"/>
          </ac:spMkLst>
        </pc:spChg>
      </pc:sldChg>
      <pc:sldChg chg="addSp modSp mod ord modAnim">
        <pc:chgData name="Janelle Clendenon" userId="da17313139568148" providerId="LiveId" clId="{DC4D58F1-27BB-4CBA-B9DA-9BCC73B97088}" dt="2025-01-05T20:56:03.908" v="460"/>
        <pc:sldMkLst>
          <pc:docMk/>
          <pc:sldMk cId="0" sldId="266"/>
        </pc:sldMkLst>
        <pc:spChg chg="add mod">
          <ac:chgData name="Janelle Clendenon" userId="da17313139568148" providerId="LiveId" clId="{DC4D58F1-27BB-4CBA-B9DA-9BCC73B97088}" dt="2025-01-05T20:46:58.093" v="328" actId="14100"/>
          <ac:spMkLst>
            <pc:docMk/>
            <pc:sldMk cId="0" sldId="266"/>
            <ac:spMk id="2" creationId="{B7E7A24D-AAD4-4454-812E-F38EB65AC0B7}"/>
          </ac:spMkLst>
        </pc:spChg>
        <pc:spChg chg="add mod">
          <ac:chgData name="Janelle Clendenon" userId="da17313139568148" providerId="LiveId" clId="{DC4D58F1-27BB-4CBA-B9DA-9BCC73B97088}" dt="2025-01-05T20:48:34.535" v="411" actId="207"/>
          <ac:spMkLst>
            <pc:docMk/>
            <pc:sldMk cId="0" sldId="266"/>
            <ac:spMk id="3" creationId="{D222D561-5F11-D30A-302F-24847574E4CC}"/>
          </ac:spMkLst>
        </pc:spChg>
        <pc:spChg chg="add mod">
          <ac:chgData name="Janelle Clendenon" userId="da17313139568148" providerId="LiveId" clId="{DC4D58F1-27BB-4CBA-B9DA-9BCC73B97088}" dt="2025-01-05T20:48:07.874" v="372" actId="14100"/>
          <ac:spMkLst>
            <pc:docMk/>
            <pc:sldMk cId="0" sldId="266"/>
            <ac:spMk id="4" creationId="{72D340ED-C74E-1883-94F2-8E2C18DBCB65}"/>
          </ac:spMkLst>
        </pc:spChg>
        <pc:spChg chg="add mod">
          <ac:chgData name="Janelle Clendenon" userId="da17313139568148" providerId="LiveId" clId="{DC4D58F1-27BB-4CBA-B9DA-9BCC73B97088}" dt="2025-01-05T20:49:15.453" v="445" actId="20577"/>
          <ac:spMkLst>
            <pc:docMk/>
            <pc:sldMk cId="0" sldId="266"/>
            <ac:spMk id="5" creationId="{29C5FC04-CDA9-BFC6-8841-57EA687F167A}"/>
          </ac:spMkLst>
        </pc:spChg>
      </pc:sldChg>
      <pc:sldChg chg="modSp mod ord modNotes">
        <pc:chgData name="Janelle Clendenon" userId="da17313139568148" providerId="LiveId" clId="{DC4D58F1-27BB-4CBA-B9DA-9BCC73B97088}" dt="2025-01-05T20:57:17.672" v="511" actId="20577"/>
        <pc:sldMkLst>
          <pc:docMk/>
          <pc:sldMk cId="0" sldId="267"/>
        </pc:sldMkLst>
        <pc:spChg chg="mod">
          <ac:chgData name="Janelle Clendenon" userId="da17313139568148" providerId="LiveId" clId="{DC4D58F1-27BB-4CBA-B9DA-9BCC73B97088}" dt="2025-01-05T20:57:17.672" v="511" actId="20577"/>
          <ac:spMkLst>
            <pc:docMk/>
            <pc:sldMk cId="0" sldId="267"/>
            <ac:spMk id="237" creationId="{00000000-0000-0000-0000-000000000000}"/>
          </ac:spMkLst>
        </pc:spChg>
      </pc:sldChg>
      <pc:sldChg chg="modSp mod ord modNotes">
        <pc:chgData name="Janelle Clendenon" userId="da17313139568148" providerId="LiveId" clId="{DC4D58F1-27BB-4CBA-B9DA-9BCC73B97088}" dt="2025-01-05T21:28:50.935" v="970"/>
        <pc:sldMkLst>
          <pc:docMk/>
          <pc:sldMk cId="0" sldId="268"/>
        </pc:sldMkLst>
        <pc:picChg chg="mod">
          <ac:chgData name="Janelle Clendenon" userId="da17313139568148" providerId="LiveId" clId="{DC4D58F1-27BB-4CBA-B9DA-9BCC73B97088}" dt="2025-01-05T21:19:06.817" v="903" actId="1076"/>
          <ac:picMkLst>
            <pc:docMk/>
            <pc:sldMk cId="0" sldId="268"/>
            <ac:picMk id="247" creationId="{00000000-0000-0000-0000-000000000000}"/>
          </ac:picMkLst>
        </pc:picChg>
      </pc:sldChg>
      <pc:sldChg chg="addSp delSp modSp mod ord delAnim modAnim">
        <pc:chgData name="Janelle Clendenon" userId="da17313139568148" providerId="LiveId" clId="{DC4D58F1-27BB-4CBA-B9DA-9BCC73B97088}" dt="2025-01-05T20:58:40.142" v="522" actId="14100"/>
        <pc:sldMkLst>
          <pc:docMk/>
          <pc:sldMk cId="0" sldId="269"/>
        </pc:sldMkLst>
        <pc:picChg chg="add mod">
          <ac:chgData name="Janelle Clendenon" userId="da17313139568148" providerId="LiveId" clId="{DC4D58F1-27BB-4CBA-B9DA-9BCC73B97088}" dt="2025-01-05T20:58:40.142" v="522" actId="14100"/>
          <ac:picMkLst>
            <pc:docMk/>
            <pc:sldMk cId="0" sldId="269"/>
            <ac:picMk id="2" creationId="{919E1015-73AD-5E5F-0417-1D0D0F854CFD}"/>
          </ac:picMkLst>
        </pc:picChg>
        <pc:picChg chg="del">
          <ac:chgData name="Janelle Clendenon" userId="da17313139568148" providerId="LiveId" clId="{DC4D58F1-27BB-4CBA-B9DA-9BCC73B97088}" dt="2025-01-05T20:57:52.684" v="514" actId="478"/>
          <ac:picMkLst>
            <pc:docMk/>
            <pc:sldMk cId="0" sldId="269"/>
            <ac:picMk id="253" creationId="{00000000-0000-0000-0000-000000000000}"/>
          </ac:picMkLst>
        </pc:picChg>
      </pc:sldChg>
      <pc:sldChg chg="del">
        <pc:chgData name="Janelle Clendenon" userId="da17313139568148" providerId="LiveId" clId="{DC4D58F1-27BB-4CBA-B9DA-9BCC73B97088}" dt="2025-01-05T21:03:42.556" v="539" actId="47"/>
        <pc:sldMkLst>
          <pc:docMk/>
          <pc:sldMk cId="0" sldId="270"/>
        </pc:sldMkLst>
      </pc:sldChg>
      <pc:sldChg chg="addSp delSp modSp mod ord delAnim modAnim">
        <pc:chgData name="Janelle Clendenon" userId="da17313139568148" providerId="LiveId" clId="{DC4D58F1-27BB-4CBA-B9DA-9BCC73B97088}" dt="2025-01-05T21:09:19.066" v="544"/>
        <pc:sldMkLst>
          <pc:docMk/>
          <pc:sldMk cId="0" sldId="271"/>
        </pc:sldMkLst>
        <pc:picChg chg="add mod">
          <ac:chgData name="Janelle Clendenon" userId="da17313139568148" providerId="LiveId" clId="{DC4D58F1-27BB-4CBA-B9DA-9BCC73B97088}" dt="2025-01-05T20:59:18.884" v="526" actId="1076"/>
          <ac:picMkLst>
            <pc:docMk/>
            <pc:sldMk cId="0" sldId="271"/>
            <ac:picMk id="2" creationId="{3009647E-A34B-8EDD-FEB8-8899ED64899C}"/>
          </ac:picMkLst>
        </pc:picChg>
        <pc:picChg chg="del">
          <ac:chgData name="Janelle Clendenon" userId="da17313139568148" providerId="LiveId" clId="{DC4D58F1-27BB-4CBA-B9DA-9BCC73B97088}" dt="2025-01-05T20:58:54.582" v="523" actId="478"/>
          <ac:picMkLst>
            <pc:docMk/>
            <pc:sldMk cId="0" sldId="271"/>
            <ac:picMk id="266" creationId="{00000000-0000-0000-0000-000000000000}"/>
          </ac:picMkLst>
        </pc:picChg>
      </pc:sldChg>
      <pc:sldChg chg="addSp delSp modSp mod ord modAnim modNotes">
        <pc:chgData name="Janelle Clendenon" userId="da17313139568148" providerId="LiveId" clId="{DC4D58F1-27BB-4CBA-B9DA-9BCC73B97088}" dt="2025-01-05T22:37:13.999" v="994" actId="1076"/>
        <pc:sldMkLst>
          <pc:docMk/>
          <pc:sldMk cId="0" sldId="272"/>
        </pc:sldMkLst>
        <pc:spChg chg="add mod">
          <ac:chgData name="Janelle Clendenon" userId="da17313139568148" providerId="LiveId" clId="{DC4D58F1-27BB-4CBA-B9DA-9BCC73B97088}" dt="2025-01-05T21:16:41.351" v="896" actId="20577"/>
          <ac:spMkLst>
            <pc:docMk/>
            <pc:sldMk cId="0" sldId="272"/>
            <ac:spMk id="6" creationId="{C89D438C-45D2-90DB-1DE3-92FEF9C02A54}"/>
          </ac:spMkLst>
        </pc:spChg>
        <pc:spChg chg="add mod">
          <ac:chgData name="Janelle Clendenon" userId="da17313139568148" providerId="LiveId" clId="{DC4D58F1-27BB-4CBA-B9DA-9BCC73B97088}" dt="2025-01-05T21:21:07.704" v="934" actId="164"/>
          <ac:spMkLst>
            <pc:docMk/>
            <pc:sldMk cId="0" sldId="272"/>
            <ac:spMk id="7" creationId="{7CD17B12-D58F-16A3-68DD-F0D8927D1867}"/>
          </ac:spMkLst>
        </pc:spChg>
        <pc:spChg chg="add mod">
          <ac:chgData name="Janelle Clendenon" userId="da17313139568148" providerId="LiveId" clId="{DC4D58F1-27BB-4CBA-B9DA-9BCC73B97088}" dt="2025-01-05T22:34:03.695" v="981" actId="1076"/>
          <ac:spMkLst>
            <pc:docMk/>
            <pc:sldMk cId="0" sldId="272"/>
            <ac:spMk id="8" creationId="{A1BC1555-9DF1-172A-DA31-FAA0512AA86A}"/>
          </ac:spMkLst>
        </pc:spChg>
        <pc:spChg chg="add mod">
          <ac:chgData name="Janelle Clendenon" userId="da17313139568148" providerId="LiveId" clId="{DC4D58F1-27BB-4CBA-B9DA-9BCC73B97088}" dt="2025-01-05T22:34:07.038" v="982" actId="1076"/>
          <ac:spMkLst>
            <pc:docMk/>
            <pc:sldMk cId="0" sldId="272"/>
            <ac:spMk id="10" creationId="{52F493F0-B92E-43A0-CCBD-334ADF0E7FED}"/>
          </ac:spMkLst>
        </pc:spChg>
        <pc:spChg chg="mod">
          <ac:chgData name="Janelle Clendenon" userId="da17313139568148" providerId="LiveId" clId="{DC4D58F1-27BB-4CBA-B9DA-9BCC73B97088}" dt="2025-01-05T21:11:16.052" v="552" actId="14100"/>
          <ac:spMkLst>
            <pc:docMk/>
            <pc:sldMk cId="0" sldId="272"/>
            <ac:spMk id="275" creationId="{00000000-0000-0000-0000-000000000000}"/>
          </ac:spMkLst>
        </pc:spChg>
        <pc:grpChg chg="add mod">
          <ac:chgData name="Janelle Clendenon" userId="da17313139568148" providerId="LiveId" clId="{DC4D58F1-27BB-4CBA-B9DA-9BCC73B97088}" dt="2025-01-05T21:21:10.210" v="935" actId="1076"/>
          <ac:grpSpMkLst>
            <pc:docMk/>
            <pc:sldMk cId="0" sldId="272"/>
            <ac:grpSpMk id="9" creationId="{0CA518A3-0483-0916-0877-6F0C5B538B06}"/>
          </ac:grpSpMkLst>
        </pc:grpChg>
        <pc:picChg chg="add del mod">
          <ac:chgData name="Janelle Clendenon" userId="da17313139568148" providerId="LiveId" clId="{DC4D58F1-27BB-4CBA-B9DA-9BCC73B97088}" dt="2025-01-05T21:12:14.031" v="559" actId="478"/>
          <ac:picMkLst>
            <pc:docMk/>
            <pc:sldMk cId="0" sldId="272"/>
            <ac:picMk id="3" creationId="{0FB77257-7784-72CD-7603-51610F13AC5C}"/>
          </ac:picMkLst>
        </pc:picChg>
        <pc:picChg chg="add mod">
          <ac:chgData name="Janelle Clendenon" userId="da17313139568148" providerId="LiveId" clId="{DC4D58F1-27BB-4CBA-B9DA-9BCC73B97088}" dt="2025-01-05T21:21:07.704" v="934" actId="164"/>
          <ac:picMkLst>
            <pc:docMk/>
            <pc:sldMk cId="0" sldId="272"/>
            <ac:picMk id="5" creationId="{186EA447-C451-86B9-AC64-7ED2CEF1A63A}"/>
          </ac:picMkLst>
        </pc:picChg>
        <pc:picChg chg="add mod">
          <ac:chgData name="Janelle Clendenon" userId="da17313139568148" providerId="LiveId" clId="{DC4D58F1-27BB-4CBA-B9DA-9BCC73B97088}" dt="2025-01-05T22:33:53.039" v="979" actId="1076"/>
          <ac:picMkLst>
            <pc:docMk/>
            <pc:sldMk cId="0" sldId="272"/>
            <ac:picMk id="12" creationId="{8EA2E344-D5E4-178D-D530-371E53A5735F}"/>
          </ac:picMkLst>
        </pc:picChg>
        <pc:picChg chg="add mod">
          <ac:chgData name="Janelle Clendenon" userId="da17313139568148" providerId="LiveId" clId="{DC4D58F1-27BB-4CBA-B9DA-9BCC73B97088}" dt="2025-01-05T22:33:57.139" v="980" actId="1076"/>
          <ac:picMkLst>
            <pc:docMk/>
            <pc:sldMk cId="0" sldId="272"/>
            <ac:picMk id="14" creationId="{F45759FD-FE00-417E-C231-FED2D8AC7C1F}"/>
          </ac:picMkLst>
        </pc:picChg>
        <pc:picChg chg="add mod">
          <ac:chgData name="Janelle Clendenon" userId="da17313139568148" providerId="LiveId" clId="{DC4D58F1-27BB-4CBA-B9DA-9BCC73B97088}" dt="2025-01-05T22:35:38.356" v="988" actId="1076"/>
          <ac:picMkLst>
            <pc:docMk/>
            <pc:sldMk cId="0" sldId="272"/>
            <ac:picMk id="16" creationId="{23196B2C-6995-7DF1-8B1B-BFF17C7B2E7F}"/>
          </ac:picMkLst>
        </pc:picChg>
        <pc:picChg chg="add mod">
          <ac:chgData name="Janelle Clendenon" userId="da17313139568148" providerId="LiveId" clId="{DC4D58F1-27BB-4CBA-B9DA-9BCC73B97088}" dt="2025-01-05T22:37:13.999" v="994" actId="1076"/>
          <ac:picMkLst>
            <pc:docMk/>
            <pc:sldMk cId="0" sldId="272"/>
            <ac:picMk id="18" creationId="{35C3DB31-62B2-206D-B543-3A5BA10A3949}"/>
          </ac:picMkLst>
        </pc:picChg>
        <pc:picChg chg="del">
          <ac:chgData name="Janelle Clendenon" userId="da17313139568148" providerId="LiveId" clId="{DC4D58F1-27BB-4CBA-B9DA-9BCC73B97088}" dt="2025-01-05T21:09:05.758" v="542" actId="478"/>
          <ac:picMkLst>
            <pc:docMk/>
            <pc:sldMk cId="0" sldId="272"/>
            <ac:picMk id="274" creationId="{00000000-0000-0000-0000-000000000000}"/>
          </ac:picMkLst>
        </pc:picChg>
      </pc:sldChg>
      <pc:sldChg chg="del">
        <pc:chgData name="Janelle Clendenon" userId="da17313139568148" providerId="LiveId" clId="{DC4D58F1-27BB-4CBA-B9DA-9BCC73B97088}" dt="2025-01-05T21:05:16.027" v="540" actId="2696"/>
        <pc:sldMkLst>
          <pc:docMk/>
          <pc:sldMk cId="0" sldId="273"/>
        </pc:sldMkLst>
      </pc:sldChg>
      <pc:sldChg chg="del">
        <pc:chgData name="Janelle Clendenon" userId="da17313139568148" providerId="LiveId" clId="{DC4D58F1-27BB-4CBA-B9DA-9BCC73B97088}" dt="2025-01-05T21:05:16.027" v="540" actId="2696"/>
        <pc:sldMkLst>
          <pc:docMk/>
          <pc:sldMk cId="0" sldId="274"/>
        </pc:sldMkLst>
      </pc:sldChg>
      <pc:sldChg chg="del">
        <pc:chgData name="Janelle Clendenon" userId="da17313139568148" providerId="LiveId" clId="{DC4D58F1-27BB-4CBA-B9DA-9BCC73B97088}" dt="2025-01-05T21:05:16.027" v="540" actId="2696"/>
        <pc:sldMkLst>
          <pc:docMk/>
          <pc:sldMk cId="0" sldId="275"/>
        </pc:sldMkLst>
      </pc:sldChg>
      <pc:sldChg chg="addSp modSp add mod modAnim">
        <pc:chgData name="Janelle Clendenon" userId="da17313139568148" providerId="LiveId" clId="{DC4D58F1-27BB-4CBA-B9DA-9BCC73B97088}" dt="2025-01-05T20:43:34.874" v="268" actId="20577"/>
        <pc:sldMkLst>
          <pc:docMk/>
          <pc:sldMk cId="2740928895" sldId="276"/>
        </pc:sldMkLst>
        <pc:spChg chg="add mod">
          <ac:chgData name="Janelle Clendenon" userId="da17313139568148" providerId="LiveId" clId="{DC4D58F1-27BB-4CBA-B9DA-9BCC73B97088}" dt="2025-01-05T20:41:38.629" v="221" actId="20577"/>
          <ac:spMkLst>
            <pc:docMk/>
            <pc:sldMk cId="2740928895" sldId="276"/>
            <ac:spMk id="2" creationId="{83156CA5-2B20-FD86-11B1-1F17D7F25E0E}"/>
          </ac:spMkLst>
        </pc:spChg>
        <pc:spChg chg="add mod">
          <ac:chgData name="Janelle Clendenon" userId="da17313139568148" providerId="LiveId" clId="{DC4D58F1-27BB-4CBA-B9DA-9BCC73B97088}" dt="2025-01-05T20:43:34.874" v="268" actId="20577"/>
          <ac:spMkLst>
            <pc:docMk/>
            <pc:sldMk cId="2740928895" sldId="276"/>
            <ac:spMk id="3" creationId="{263E5966-40D4-CDC0-A209-38F74E960663}"/>
          </ac:spMkLst>
        </pc:spChg>
        <pc:spChg chg="mod">
          <ac:chgData name="Janelle Clendenon" userId="da17313139568148" providerId="LiveId" clId="{DC4D58F1-27BB-4CBA-B9DA-9BCC73B97088}" dt="2025-01-05T20:42:08.178" v="225" actId="20577"/>
          <ac:spMkLst>
            <pc:docMk/>
            <pc:sldMk cId="2740928895" sldId="276"/>
            <ac:spMk id="223" creationId="{ED1A2566-040B-DA2E-BB6C-F61EA705331C}"/>
          </ac:spMkLst>
        </pc:spChg>
      </pc:sldChg>
      <pc:sldChg chg="addSp delSp modSp add mod delAnim modAnim">
        <pc:chgData name="Janelle Clendenon" userId="da17313139568148" providerId="LiveId" clId="{DC4D58F1-27BB-4CBA-B9DA-9BCC73B97088}" dt="2025-01-05T21:27:20.083" v="968" actId="1076"/>
        <pc:sldMkLst>
          <pc:docMk/>
          <pc:sldMk cId="1353589043" sldId="277"/>
        </pc:sldMkLst>
        <pc:picChg chg="del">
          <ac:chgData name="Janelle Clendenon" userId="da17313139568148" providerId="LiveId" clId="{DC4D58F1-27BB-4CBA-B9DA-9BCC73B97088}" dt="2025-01-05T21:25:17.880" v="961" actId="478"/>
          <ac:picMkLst>
            <pc:docMk/>
            <pc:sldMk cId="1353589043" sldId="277"/>
            <ac:picMk id="2" creationId="{3009647E-A34B-8EDD-FEB8-8899ED64899C}"/>
          </ac:picMkLst>
        </pc:picChg>
        <pc:picChg chg="add del mod">
          <ac:chgData name="Janelle Clendenon" userId="da17313139568148" providerId="LiveId" clId="{DC4D58F1-27BB-4CBA-B9DA-9BCC73B97088}" dt="2025-01-05T21:26:53.462" v="965" actId="478"/>
          <ac:picMkLst>
            <pc:docMk/>
            <pc:sldMk cId="1353589043" sldId="277"/>
            <ac:picMk id="3" creationId="{4BE8F678-BC5D-8D21-D1AB-D39C148BB2E6}"/>
          </ac:picMkLst>
        </pc:picChg>
        <pc:picChg chg="add mod">
          <ac:chgData name="Janelle Clendenon" userId="da17313139568148" providerId="LiveId" clId="{DC4D58F1-27BB-4CBA-B9DA-9BCC73B97088}" dt="2025-01-05T21:27:20.083" v="968" actId="1076"/>
          <ac:picMkLst>
            <pc:docMk/>
            <pc:sldMk cId="1353589043" sldId="277"/>
            <ac:picMk id="4" creationId="{EA48BE5E-10FF-6067-6188-BC519CAA4C42}"/>
          </ac:picMkLst>
        </pc:picChg>
      </pc:sldChg>
      <pc:sldChg chg="addSp delSp modSp new mod">
        <pc:chgData name="Janelle Clendenon" userId="da17313139568148" providerId="LiveId" clId="{DC4D58F1-27BB-4CBA-B9DA-9BCC73B97088}" dt="2025-01-05T22:45:02.685" v="1060" actId="1076"/>
        <pc:sldMkLst>
          <pc:docMk/>
          <pc:sldMk cId="3973875615" sldId="278"/>
        </pc:sldMkLst>
        <pc:spChg chg="mod">
          <ac:chgData name="Janelle Clendenon" userId="da17313139568148" providerId="LiveId" clId="{DC4D58F1-27BB-4CBA-B9DA-9BCC73B97088}" dt="2025-01-05T22:41:23.847" v="1033" actId="1076"/>
          <ac:spMkLst>
            <pc:docMk/>
            <pc:sldMk cId="3973875615" sldId="278"/>
            <ac:spMk id="2" creationId="{7804E532-8DEF-1001-0D9D-F92360A0D5FC}"/>
          </ac:spMkLst>
        </pc:spChg>
        <pc:picChg chg="add mod">
          <ac:chgData name="Janelle Clendenon" userId="da17313139568148" providerId="LiveId" clId="{DC4D58F1-27BB-4CBA-B9DA-9BCC73B97088}" dt="2025-01-05T22:42:51.700" v="1039" actId="1440"/>
          <ac:picMkLst>
            <pc:docMk/>
            <pc:sldMk cId="3973875615" sldId="278"/>
            <ac:picMk id="4" creationId="{3A9E7FF4-C88D-4AF1-6EE8-2559A74CCC97}"/>
          </ac:picMkLst>
        </pc:picChg>
        <pc:picChg chg="add mod">
          <ac:chgData name="Janelle Clendenon" userId="da17313139568148" providerId="LiveId" clId="{DC4D58F1-27BB-4CBA-B9DA-9BCC73B97088}" dt="2025-01-05T22:44:16.441" v="1048" actId="1076"/>
          <ac:picMkLst>
            <pc:docMk/>
            <pc:sldMk cId="3973875615" sldId="278"/>
            <ac:picMk id="6" creationId="{D194C97C-B7ED-6813-6D85-687D68D25323}"/>
          </ac:picMkLst>
        </pc:picChg>
        <pc:picChg chg="add del mod">
          <ac:chgData name="Janelle Clendenon" userId="da17313139568148" providerId="LiveId" clId="{DC4D58F1-27BB-4CBA-B9DA-9BCC73B97088}" dt="2025-01-05T22:44:30.652" v="1052" actId="478"/>
          <ac:picMkLst>
            <pc:docMk/>
            <pc:sldMk cId="3973875615" sldId="278"/>
            <ac:picMk id="8" creationId="{0F3EF9F1-070B-3B7D-1DAB-ACE67FCEA71E}"/>
          </ac:picMkLst>
        </pc:picChg>
        <pc:picChg chg="add mod">
          <ac:chgData name="Janelle Clendenon" userId="da17313139568148" providerId="LiveId" clId="{DC4D58F1-27BB-4CBA-B9DA-9BCC73B97088}" dt="2025-01-05T22:45:02.685" v="1060" actId="1076"/>
          <ac:picMkLst>
            <pc:docMk/>
            <pc:sldMk cId="3973875615" sldId="278"/>
            <ac:picMk id="10" creationId="{A7A42959-2264-89EB-D01D-09043CCA73F7}"/>
          </ac:picMkLst>
        </pc:picChg>
      </pc:sldChg>
      <pc:sldChg chg="addSp delSp modSp new mod">
        <pc:chgData name="Janelle Clendenon" userId="da17313139568148" providerId="LiveId" clId="{DC4D58F1-27BB-4CBA-B9DA-9BCC73B97088}" dt="2025-01-05T22:45:59.255" v="1067" actId="478"/>
        <pc:sldMkLst>
          <pc:docMk/>
          <pc:sldMk cId="319547143" sldId="279"/>
        </pc:sldMkLst>
        <pc:spChg chg="del">
          <ac:chgData name="Janelle Clendenon" userId="da17313139568148" providerId="LiveId" clId="{DC4D58F1-27BB-4CBA-B9DA-9BCC73B97088}" dt="2025-01-05T22:45:59.255" v="1067" actId="478"/>
          <ac:spMkLst>
            <pc:docMk/>
            <pc:sldMk cId="319547143" sldId="279"/>
            <ac:spMk id="2" creationId="{E8EAE205-0167-940A-4DC9-79A6899F0FC6}"/>
          </ac:spMkLst>
        </pc:spChg>
        <pc:spChg chg="add mod">
          <ac:chgData name="Janelle Clendenon" userId="da17313139568148" providerId="LiveId" clId="{DC4D58F1-27BB-4CBA-B9DA-9BCC73B97088}" dt="2025-01-05T22:45:53.766" v="1066"/>
          <ac:spMkLst>
            <pc:docMk/>
            <pc:sldMk cId="319547143" sldId="279"/>
            <ac:spMk id="4" creationId="{867223B3-1952-0E8C-7603-C1082661463B}"/>
          </ac:spMkLst>
        </pc:spChg>
        <pc:picChg chg="add mod">
          <ac:chgData name="Janelle Clendenon" userId="da17313139568148" providerId="LiveId" clId="{DC4D58F1-27BB-4CBA-B9DA-9BCC73B97088}" dt="2025-01-05T22:45:53.766" v="1066"/>
          <ac:picMkLst>
            <pc:docMk/>
            <pc:sldMk cId="319547143" sldId="279"/>
            <ac:picMk id="3" creationId="{45D4C74F-771A-71E9-0494-54F0DB98C5EA}"/>
          </ac:picMkLst>
        </pc:picChg>
      </pc:sldChg>
      <pc:sldMasterChg chg="delSldLayout">
        <pc:chgData name="Janelle Clendenon" userId="da17313139568148" providerId="LiveId" clId="{DC4D58F1-27BB-4CBA-B9DA-9BCC73B97088}" dt="2025-01-05T21:05:16.027" v="540" actId="2696"/>
        <pc:sldMasterMkLst>
          <pc:docMk/>
          <pc:sldMasterMk cId="0" sldId="2147483648"/>
        </pc:sldMasterMkLst>
        <pc:sldLayoutChg chg="del">
          <pc:chgData name="Janelle Clendenon" userId="da17313139568148" providerId="LiveId" clId="{DC4D58F1-27BB-4CBA-B9DA-9BCC73B97088}" dt="2025-01-05T21:05:16.027" v="540" actId="2696"/>
          <pc:sldLayoutMkLst>
            <pc:docMk/>
            <pc:sldMasterMk cId="0" sldId="2147483648"/>
            <pc:sldLayoutMk cId="0" sldId="214748365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>
          <a:extLst>
            <a:ext uri="{FF2B5EF4-FFF2-40B4-BE49-F238E27FC236}">
              <a16:creationId xmlns:a16="http://schemas.microsoft.com/office/drawing/2014/main" id="{8558EF1D-EE69-FD9B-45B4-F587B414E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>
            <a:extLst>
              <a:ext uri="{FF2B5EF4-FFF2-40B4-BE49-F238E27FC236}">
                <a16:creationId xmlns:a16="http://schemas.microsoft.com/office/drawing/2014/main" id="{A002A323-5E47-C16F-3498-0FAF16EE5D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1:notes">
            <a:extLst>
              <a:ext uri="{FF2B5EF4-FFF2-40B4-BE49-F238E27FC236}">
                <a16:creationId xmlns:a16="http://schemas.microsoft.com/office/drawing/2014/main" id="{D6CDAC63-5653-51AF-B773-CE86714C4F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2042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2805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2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2"/>
          <p:cNvSpPr txBox="1"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2"/>
          <p:cNvSpPr txBox="1"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2"/>
          <p:cNvSpPr txBox="1">
            <a:spLocks noGrp="1"/>
          </p:cNvSpPr>
          <p:nvPr>
            <p:ph type="dt" idx="10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ftr" idx="11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sldNum" idx="12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3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aption">
  <p:cSld name="Title and 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24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body" idx="1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body" idx="2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26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26"/>
          <p:cNvSpPr txBox="1"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ftr" idx="11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body" idx="1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body" idx="2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0"/>
          <p:cNvSpPr txBox="1"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body" idx="2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body" idx="3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body" idx="4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30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1"/>
          <p:cNvSpPr txBox="1"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>
            <a:spLocks noGrp="1"/>
          </p:cNvSpPr>
          <p:nvPr>
            <p:ph type="pic" idx="2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>
            <a:spLocks noGrp="1"/>
          </p:cNvSpPr>
          <p:nvPr>
            <p:ph type="pic" idx="2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body" idx="1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2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with Caption">
  <p:cSld name="Quote with Ca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33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3"/>
          <p:cNvSpPr txBox="1"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3"/>
          <p:cNvSpPr txBox="1">
            <a:spLocks noGrp="1"/>
          </p:cNvSpPr>
          <p:nvPr>
            <p:ph type="body" idx="1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33"/>
          <p:cNvSpPr txBox="1">
            <a:spLocks noGrp="1"/>
          </p:cNvSpPr>
          <p:nvPr>
            <p:ph type="body" idx="2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0" name="Google Shape;90;p33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3"/>
          <p:cNvSpPr txBox="1">
            <a:spLocks noGrp="1"/>
          </p:cNvSpPr>
          <p:nvPr>
            <p:ph type="ftr" idx="11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3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33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lang="en-US" sz="8000" b="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94" name="Google Shape;94;p33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lang="en-US" sz="8000" b="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me Card">
  <p:cSld name="Name Card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4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4"/>
          <p:cNvSpPr txBox="1"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4"/>
          <p:cNvSpPr txBox="1">
            <a:spLocks noGrp="1"/>
          </p:cNvSpPr>
          <p:nvPr>
            <p:ph type="body" idx="1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9" name="Google Shape;99;p34"/>
          <p:cNvSpPr txBox="1">
            <a:spLocks noGrp="1"/>
          </p:cNvSpPr>
          <p:nvPr>
            <p:ph type="dt" idx="10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4"/>
          <p:cNvSpPr txBox="1">
            <a:spLocks noGrp="1"/>
          </p:cNvSpPr>
          <p:nvPr>
            <p:ph type="ftr" idx="11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4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5"/>
          <p:cNvSpPr txBox="1"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5"/>
          <p:cNvSpPr txBox="1"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5" name="Google Shape;105;p35"/>
          <p:cNvSpPr txBox="1">
            <a:spLocks noGrp="1"/>
          </p:cNvSpPr>
          <p:nvPr>
            <p:ph type="body" idx="2"/>
          </p:nvPr>
        </p:nvSpPr>
        <p:spPr>
          <a:xfrm>
            <a:off x="685799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6" name="Google Shape;106;p35"/>
          <p:cNvSpPr txBox="1">
            <a:spLocks noGrp="1"/>
          </p:cNvSpPr>
          <p:nvPr>
            <p:ph type="body" idx="3"/>
          </p:nvPr>
        </p:nvSpPr>
        <p:spPr>
          <a:xfrm>
            <a:off x="4368800" y="2201333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7" name="Google Shape;107;p35"/>
          <p:cNvSpPr txBox="1">
            <a:spLocks noGrp="1"/>
          </p:cNvSpPr>
          <p:nvPr>
            <p:ph type="body" idx="4"/>
          </p:nvPr>
        </p:nvSpPr>
        <p:spPr>
          <a:xfrm>
            <a:off x="4366858" y="2904067"/>
            <a:ext cx="3456432" cy="3314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8" name="Google Shape;108;p35"/>
          <p:cNvSpPr txBox="1">
            <a:spLocks noGrp="1"/>
          </p:cNvSpPr>
          <p:nvPr>
            <p:ph type="body" idx="5"/>
          </p:nvPr>
        </p:nvSpPr>
        <p:spPr>
          <a:xfrm>
            <a:off x="8051800" y="2192866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9" name="Google Shape;109;p35"/>
          <p:cNvSpPr txBox="1">
            <a:spLocks noGrp="1"/>
          </p:cNvSpPr>
          <p:nvPr>
            <p:ph type="body" idx="6"/>
          </p:nvPr>
        </p:nvSpPr>
        <p:spPr>
          <a:xfrm>
            <a:off x="8051801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0" name="Google Shape;110;p35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5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5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6"/>
          <p:cNvSpPr txBox="1"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6"/>
          <p:cNvSpPr txBox="1"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36"/>
          <p:cNvSpPr>
            <a:spLocks noGrp="1"/>
          </p:cNvSpPr>
          <p:nvPr>
            <p:ph type="pic" idx="2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7" name="Google Shape;117;p36"/>
          <p:cNvSpPr txBox="1">
            <a:spLocks noGrp="1"/>
          </p:cNvSpPr>
          <p:nvPr>
            <p:ph type="body" idx="3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8" name="Google Shape;118;p36"/>
          <p:cNvSpPr txBox="1">
            <a:spLocks noGrp="1"/>
          </p:cNvSpPr>
          <p:nvPr>
            <p:ph type="body" idx="4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36"/>
          <p:cNvSpPr>
            <a:spLocks noGrp="1"/>
          </p:cNvSpPr>
          <p:nvPr>
            <p:ph type="pic" idx="5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body" idx="6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body" idx="7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36"/>
          <p:cNvSpPr>
            <a:spLocks noGrp="1"/>
          </p:cNvSpPr>
          <p:nvPr>
            <p:ph type="pic" idx="8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3" name="Google Shape;123;p36"/>
          <p:cNvSpPr txBox="1">
            <a:spLocks noGrp="1"/>
          </p:cNvSpPr>
          <p:nvPr>
            <p:ph type="body" idx="9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4" name="Google Shape;124;p36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6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6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7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7"/>
          <p:cNvSpPr txBox="1">
            <a:spLocks noGrp="1"/>
          </p:cNvSpPr>
          <p:nvPr>
            <p:ph type="body" idx="1"/>
          </p:nvPr>
        </p:nvSpPr>
        <p:spPr>
          <a:xfrm rot="5400000">
            <a:off x="4083937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37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7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7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8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8"/>
          <p:cNvSpPr txBox="1">
            <a:spLocks noGrp="1"/>
          </p:cNvSpPr>
          <p:nvPr>
            <p:ph type="title"/>
          </p:nvPr>
        </p:nvSpPr>
        <p:spPr>
          <a:xfrm rot="5400000">
            <a:off x="8525933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8"/>
          <p:cNvSpPr txBox="1">
            <a:spLocks noGrp="1"/>
          </p:cNvSpPr>
          <p:nvPr>
            <p:ph type="body" idx="1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38"/>
          <p:cNvSpPr txBox="1">
            <a:spLocks noGrp="1"/>
          </p:cNvSpPr>
          <p:nvPr>
            <p:ph type="dt" idx="10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8"/>
          <p:cNvSpPr txBox="1">
            <a:spLocks noGrp="1"/>
          </p:cNvSpPr>
          <p:nvPr>
            <p:ph type="ftr" idx="11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8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1" descr="C0-HD-TOP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1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" name="Google Shape;9;p21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" name="Google Shape;10;p21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TpeOcQtXt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gif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jdismc.blogspot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://realidadeprofetica.blogspot.com/2011_09_01_archive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ywIgYfCQm4?feature=oembed" TargetMode="Externa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://www.heartlight.org/articles/201701/20170121_brokenbread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://www.heartlight.org/articles/201701/20170121_brokenbread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k_ZXwRmbCQ?feature=oembed" TargetMode="Externa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/3.0/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s://theretiringsort.com/2012/11/22/thanksgiving-reflectons-on-being-seriously-grateful-and-finding-contentment/" TargetMode="External"/><Relationship Id="rId10" Type="http://schemas.openxmlformats.org/officeDocument/2006/relationships/image" Target="../media/image31.png"/><Relationship Id="rId4" Type="http://schemas.openxmlformats.org/officeDocument/2006/relationships/image" Target="../media/image2.pn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kRnXSsmv9A?feature=oembed" TargetMode="Externa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4_6xRF_mfo?feature=oembed" TargetMode="Externa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IVrNUUKQPU?feature=oembed" TargetMode="Externa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ctivity-array.com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"/>
          <p:cNvSpPr txBox="1">
            <a:spLocks noGrp="1"/>
          </p:cNvSpPr>
          <p:nvPr>
            <p:ph type="ctrTitle"/>
          </p:nvPr>
        </p:nvSpPr>
        <p:spPr>
          <a:xfrm>
            <a:off x="996275" y="744909"/>
            <a:ext cx="10190071" cy="3145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Century Gothic"/>
              <a:buNone/>
            </a:pPr>
            <a:r>
              <a:rPr lang="en-US" sz="5200">
                <a:solidFill>
                  <a:srgbClr val="FFFFFF"/>
                </a:solidFill>
              </a:rPr>
              <a:t>WIDOW OF NAIN</a:t>
            </a:r>
            <a:endParaRPr/>
          </a:p>
        </p:txBody>
      </p:sp>
      <p:sp>
        <p:nvSpPr>
          <p:cNvPr id="145" name="Google Shape;145;p1"/>
          <p:cNvSpPr txBox="1">
            <a:spLocks noGrp="1"/>
          </p:cNvSpPr>
          <p:nvPr>
            <p:ph type="subTitle" idx="1"/>
          </p:nvPr>
        </p:nvSpPr>
        <p:spPr>
          <a:xfrm>
            <a:off x="1218708" y="4069780"/>
            <a:ext cx="9781327" cy="2056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</a:pPr>
            <a:r>
              <a:rPr lang="en-US" sz="2200">
                <a:solidFill>
                  <a:srgbClr val="FFFFFF"/>
                </a:solidFill>
              </a:rPr>
              <a:t>Luke 7:11-17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 txBox="1">
            <a:spLocks noGrp="1"/>
          </p:cNvSpPr>
          <p:nvPr>
            <p:ph type="title"/>
          </p:nvPr>
        </p:nvSpPr>
        <p:spPr>
          <a:xfrm rot="-5400000">
            <a:off x="-1559230" y="3724495"/>
            <a:ext cx="471866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Young man, </a:t>
            </a:r>
            <a:endParaRPr/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Get up!</a:t>
            </a:r>
            <a:endParaRPr/>
          </a:p>
        </p:txBody>
      </p:sp>
      <p:pic>
        <p:nvPicPr>
          <p:cNvPr id="151" name="Google Shape;151;p3" descr="Have you ever felt really sad about something? So sad that you cried? That's how the mother in our story today felt.  &#10; &#10;&quot;God has come to help his people.&quot; LUKE 7:16, NIV &#10; &#10;We serve God when we help people who are sad." title="Kindergarten Year A Quarter 4 Episode 5 &quot;Young Man, Get Up&quot;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0459" y="542700"/>
            <a:ext cx="8420400" cy="631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4E532-8DEF-1001-0D9D-F92360A0D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141" y="1308070"/>
            <a:ext cx="9096632" cy="1293028"/>
          </a:xfrm>
        </p:spPr>
        <p:txBody>
          <a:bodyPr/>
          <a:lstStyle/>
          <a:p>
            <a:r>
              <a:rPr lang="en-US" dirty="0"/>
              <a:t>Has someone died that you loved?</a:t>
            </a:r>
          </a:p>
        </p:txBody>
      </p:sp>
      <p:pic>
        <p:nvPicPr>
          <p:cNvPr id="4" name="Picture 3" descr="A cartoon of a cemetery&#10;&#10;Description automatically generated">
            <a:extLst>
              <a:ext uri="{FF2B5EF4-FFF2-40B4-BE49-F238E27FC236}">
                <a16:creationId xmlns:a16="http://schemas.microsoft.com/office/drawing/2014/main" id="{3A9E7FF4-C88D-4AF1-6EE8-2559A74CC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882" y="2409497"/>
            <a:ext cx="7398626" cy="4227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A cartoon of a child crying&#10;&#10;Description automatically generated">
            <a:extLst>
              <a:ext uri="{FF2B5EF4-FFF2-40B4-BE49-F238E27FC236}">
                <a16:creationId xmlns:a16="http://schemas.microsoft.com/office/drawing/2014/main" id="{D194C97C-B7ED-6813-6D85-687D68D253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5146" y="2874814"/>
            <a:ext cx="1702244" cy="3563055"/>
          </a:xfrm>
          <a:prstGeom prst="rect">
            <a:avLst/>
          </a:prstGeom>
        </p:spPr>
      </p:pic>
      <p:pic>
        <p:nvPicPr>
          <p:cNvPr id="10" name="Picture 9" descr="A cartoon of a child sitting on the floor&#10;&#10;Description automatically generated">
            <a:extLst>
              <a:ext uri="{FF2B5EF4-FFF2-40B4-BE49-F238E27FC236}">
                <a16:creationId xmlns:a16="http://schemas.microsoft.com/office/drawing/2014/main" id="{A7A42959-2264-89EB-D01D-09043CCA73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161566" y="4244370"/>
            <a:ext cx="2392913" cy="239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75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 txBox="1">
            <a:spLocks noGrp="1"/>
          </p:cNvSpPr>
          <p:nvPr>
            <p:ph type="title"/>
          </p:nvPr>
        </p:nvSpPr>
        <p:spPr>
          <a:xfrm>
            <a:off x="685800" y="2556932"/>
            <a:ext cx="10820400" cy="99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</a:pPr>
            <a:r>
              <a:rPr lang="en-US" sz="2800" dirty="0"/>
              <a:t>_    WILL    _ _ _ _    _ _ _ _ _    _ _ _ _ _ _ _ _   _ _ _ _   _ _ _ _ _ _ _ _</a:t>
            </a:r>
            <a:endParaRPr dirty="0"/>
          </a:p>
        </p:txBody>
      </p:sp>
      <p:sp>
        <p:nvSpPr>
          <p:cNvPr id="157" name="Google Shape;157;p5"/>
          <p:cNvSpPr txBox="1">
            <a:spLocks noGrp="1"/>
          </p:cNvSpPr>
          <p:nvPr>
            <p:ph type="body" idx="1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US" dirty="0"/>
              <a:t>Jeremiah 31:13				Decipher the code above</a:t>
            </a:r>
            <a:endParaRPr dirty="0"/>
          </a:p>
        </p:txBody>
      </p:sp>
      <p:pic>
        <p:nvPicPr>
          <p:cNvPr id="158" name="Google Shape;158;p5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040" y="1307293"/>
            <a:ext cx="854601" cy="116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 descr="A close up of a sig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3199" y="1845731"/>
            <a:ext cx="618067" cy="618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 descr="A picture containing person, doing, young, pers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r="55136"/>
          <a:stretch/>
        </p:blipFill>
        <p:spPr>
          <a:xfrm>
            <a:off x="4163407" y="1464730"/>
            <a:ext cx="686057" cy="999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5" descr="A close up of a person who is smiling and looking at the camera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89725" y="1389324"/>
            <a:ext cx="1149879" cy="1149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5" descr="Shape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28836"/>
          <a:stretch/>
        </p:blipFill>
        <p:spPr>
          <a:xfrm>
            <a:off x="8001434" y="1557865"/>
            <a:ext cx="983118" cy="999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 descr="A person reaching into the air to catch a frisbee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48801" y="1222020"/>
            <a:ext cx="1871131" cy="12474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FAF165-AF72-3280-C9B9-08120F7E1C62}"/>
              </a:ext>
            </a:extLst>
          </p:cNvPr>
          <p:cNvSpPr txBox="1"/>
          <p:nvPr/>
        </p:nvSpPr>
        <p:spPr>
          <a:xfrm>
            <a:off x="518579" y="2780270"/>
            <a:ext cx="736422" cy="54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53B6DF-CD05-22FB-CF18-A0FD63C1B49E}"/>
              </a:ext>
            </a:extLst>
          </p:cNvPr>
          <p:cNvSpPr txBox="1"/>
          <p:nvPr/>
        </p:nvSpPr>
        <p:spPr>
          <a:xfrm>
            <a:off x="2374988" y="2685535"/>
            <a:ext cx="1183758" cy="54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TURN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09FE78-4BBF-A4CF-C247-83B8BD96DCBE}"/>
              </a:ext>
            </a:extLst>
          </p:cNvPr>
          <p:cNvSpPr txBox="1"/>
          <p:nvPr/>
        </p:nvSpPr>
        <p:spPr>
          <a:xfrm>
            <a:off x="3914556" y="2685535"/>
            <a:ext cx="1183758" cy="54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THEIR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072E-219B-0F81-236C-2EEEC69159ED}"/>
              </a:ext>
            </a:extLst>
          </p:cNvPr>
          <p:cNvSpPr txBox="1"/>
          <p:nvPr/>
        </p:nvSpPr>
        <p:spPr>
          <a:xfrm>
            <a:off x="5497846" y="2780270"/>
            <a:ext cx="2212770" cy="54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MOURNING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F412D4-DFED-7048-8B55-989A80F83ECA}"/>
              </a:ext>
            </a:extLst>
          </p:cNvPr>
          <p:cNvSpPr txBox="1"/>
          <p:nvPr/>
        </p:nvSpPr>
        <p:spPr>
          <a:xfrm>
            <a:off x="7901114" y="2763795"/>
            <a:ext cx="1183758" cy="54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AD60BD-DD7C-24E6-E354-B95BDC726EC5}"/>
              </a:ext>
            </a:extLst>
          </p:cNvPr>
          <p:cNvSpPr txBox="1"/>
          <p:nvPr/>
        </p:nvSpPr>
        <p:spPr>
          <a:xfrm>
            <a:off x="9252093" y="2763795"/>
            <a:ext cx="2254106" cy="54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GLADNESS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607208-EFAF-BF54-8548-F6CD35F45EA5}"/>
              </a:ext>
            </a:extLst>
          </p:cNvPr>
          <p:cNvSpPr txBox="1"/>
          <p:nvPr/>
        </p:nvSpPr>
        <p:spPr>
          <a:xfrm>
            <a:off x="3040696" y="3436096"/>
            <a:ext cx="60980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 will give them comfort and joy instead of sorrow.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HAPPY OR SAD?</a:t>
            </a:r>
            <a:endParaRPr/>
          </a:p>
        </p:txBody>
      </p:sp>
      <p:pic>
        <p:nvPicPr>
          <p:cNvPr id="178" name="Google Shape;178;p7" descr="A close up of a pers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78" y="1574798"/>
            <a:ext cx="1857774" cy="251050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/>
          <p:nvPr/>
        </p:nvSpPr>
        <p:spPr>
          <a:xfrm rot="-5616852">
            <a:off x="825057" y="2610663"/>
            <a:ext cx="1698725" cy="1474016"/>
          </a:xfrm>
          <a:prstGeom prst="flowChartOnlineStorage">
            <a:avLst/>
          </a:prstGeom>
          <a:solidFill>
            <a:schemeClr val="accent1"/>
          </a:solidFill>
          <a:ln w="12700" cap="flat" cmpd="sng">
            <a:solidFill>
              <a:srgbClr val="A221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0" name="Google Shape;180;p7" descr="A person posing for the camera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91163" y="1092408"/>
            <a:ext cx="1756291" cy="264321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/>
          <p:nvPr/>
        </p:nvSpPr>
        <p:spPr>
          <a:xfrm rot="-5400000">
            <a:off x="3240599" y="2356524"/>
            <a:ext cx="1913467" cy="1756290"/>
          </a:xfrm>
          <a:prstGeom prst="flowChartOnlineStorage">
            <a:avLst/>
          </a:prstGeom>
          <a:solidFill>
            <a:schemeClr val="accent2"/>
          </a:solidFill>
          <a:ln w="12700" cap="flat" cmpd="sng">
            <a:solidFill>
              <a:srgbClr val="B95D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2" name="Google Shape;182;p7" descr="A close up of a pers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4942" y="1879258"/>
            <a:ext cx="2438400" cy="3133344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7"/>
          <p:cNvSpPr/>
          <p:nvPr/>
        </p:nvSpPr>
        <p:spPr>
          <a:xfrm rot="-5400000">
            <a:off x="6150038" y="3177723"/>
            <a:ext cx="1913467" cy="1756290"/>
          </a:xfrm>
          <a:prstGeom prst="flowChartOnlineStorage">
            <a:avLst/>
          </a:prstGeom>
          <a:solidFill>
            <a:schemeClr val="accent4"/>
          </a:solidFill>
          <a:ln w="12700" cap="flat" cmpd="sng">
            <a:solidFill>
              <a:srgbClr val="5E88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4" name="Google Shape;184;p7" descr="A baby posing for the camera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67026" y="2069604"/>
            <a:ext cx="2226735" cy="222673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7"/>
          <p:cNvSpPr/>
          <p:nvPr/>
        </p:nvSpPr>
        <p:spPr>
          <a:xfrm rot="-5731433">
            <a:off x="9280274" y="2669732"/>
            <a:ext cx="1737772" cy="1607191"/>
          </a:xfrm>
          <a:prstGeom prst="flowChartOnlineStorage">
            <a:avLst/>
          </a:prstGeom>
          <a:solidFill>
            <a:schemeClr val="accent5"/>
          </a:solidFill>
          <a:ln w="12700" cap="flat" cmpd="sng">
            <a:solidFill>
              <a:srgbClr val="2491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6" name="Google Shape;186;p7" descr="A picture containing person, indoor, child, young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67026" y="4456119"/>
            <a:ext cx="3183003" cy="189684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7"/>
          <p:cNvSpPr/>
          <p:nvPr/>
        </p:nvSpPr>
        <p:spPr>
          <a:xfrm rot="-4926072">
            <a:off x="9696737" y="4686423"/>
            <a:ext cx="1261540" cy="2204940"/>
          </a:xfrm>
          <a:prstGeom prst="flowChartOnlineStorage">
            <a:avLst/>
          </a:prstGeom>
          <a:solidFill>
            <a:schemeClr val="accent6"/>
          </a:solidFill>
          <a:ln w="12700" cap="flat" cmpd="sng">
            <a:solidFill>
              <a:srgbClr val="3671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8" name="Google Shape;188;p7" descr="A young child who is smiling at the camera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90708" y="4029589"/>
            <a:ext cx="2595590" cy="259559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7"/>
          <p:cNvSpPr/>
          <p:nvPr/>
        </p:nvSpPr>
        <p:spPr>
          <a:xfrm rot="-5805462">
            <a:off x="1791750" y="4927078"/>
            <a:ext cx="1746180" cy="1524762"/>
          </a:xfrm>
          <a:prstGeom prst="flowChartOnlineStorage">
            <a:avLst/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"/>
          <p:cNvSpPr txBox="1">
            <a:spLocks noGrp="1"/>
          </p:cNvSpPr>
          <p:nvPr>
            <p:ph type="title"/>
          </p:nvPr>
        </p:nvSpPr>
        <p:spPr>
          <a:xfrm>
            <a:off x="685800" y="1524000"/>
            <a:ext cx="4114800" cy="1169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entury Gothic"/>
              <a:buNone/>
            </a:pPr>
            <a:r>
              <a:rPr lang="en-US" b="1" cap="none">
                <a:solidFill>
                  <a:schemeClr val="accent3"/>
                </a:solidFill>
              </a:rPr>
              <a:t>Crowds follow</a:t>
            </a:r>
            <a:endParaRPr/>
          </a:p>
        </p:txBody>
      </p:sp>
      <p:sp>
        <p:nvSpPr>
          <p:cNvPr id="201" name="Google Shape;201;p8"/>
          <p:cNvSpPr txBox="1">
            <a:spLocks noGrp="1"/>
          </p:cNvSpPr>
          <p:nvPr>
            <p:ph type="body" idx="2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 baseline="30000"/>
              <a:t>Luke 7:11 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/>
              <a:t>Soon afterward, Jesus went to a town called Nain, and his disciples and a large crowd went along with him.</a:t>
            </a:r>
            <a:endParaRPr/>
          </a:p>
        </p:txBody>
      </p:sp>
      <p:pic>
        <p:nvPicPr>
          <p:cNvPr id="202" name="Google Shape;202;p8" descr="A group of people posing for the camera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0600" y="1719484"/>
            <a:ext cx="7237713" cy="380230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8"/>
          <p:cNvSpPr txBox="1"/>
          <p:nvPr/>
        </p:nvSpPr>
        <p:spPr>
          <a:xfrm>
            <a:off x="8181085" y="5987852"/>
            <a:ext cx="385722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sng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b="0" i="0" u="sng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Overlock"/>
              <a:buNone/>
            </a:pPr>
            <a:r>
              <a:rPr lang="en-US">
                <a:solidFill>
                  <a:schemeClr val="accent5"/>
                </a:solidFill>
                <a:latin typeface="Overlock"/>
                <a:ea typeface="Overlock"/>
                <a:cs typeface="Overlock"/>
                <a:sym typeface="Overlock"/>
              </a:rPr>
              <a:t>WHY DID THE CROWDS </a:t>
            </a:r>
            <a:br>
              <a:rPr lang="en-US">
                <a:solidFill>
                  <a:schemeClr val="accent5"/>
                </a:solidFill>
                <a:latin typeface="Overlock"/>
                <a:ea typeface="Overlock"/>
                <a:cs typeface="Overlock"/>
                <a:sym typeface="Overlock"/>
              </a:rPr>
            </a:br>
            <a:r>
              <a:rPr lang="en-US">
                <a:solidFill>
                  <a:schemeClr val="accent5"/>
                </a:solidFill>
                <a:latin typeface="Overlock"/>
                <a:ea typeface="Overlock"/>
                <a:cs typeface="Overlock"/>
                <a:sym typeface="Overlock"/>
              </a:rPr>
              <a:t>FOLLOW JESUS?</a:t>
            </a:r>
            <a:endParaRPr/>
          </a:p>
        </p:txBody>
      </p:sp>
      <p:pic>
        <p:nvPicPr>
          <p:cNvPr id="209" name="Google Shape;209;p9" descr="A person wearing a costu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167" y="1230906"/>
            <a:ext cx="5566833" cy="510558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9"/>
          <p:cNvSpPr txBox="1"/>
          <p:nvPr/>
        </p:nvSpPr>
        <p:spPr>
          <a:xfrm>
            <a:off x="5914458" y="6093627"/>
            <a:ext cx="33337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7DC452-A573-0583-E585-E4CE7BED5DC7}"/>
              </a:ext>
            </a:extLst>
          </p:cNvPr>
          <p:cNvSpPr txBox="1"/>
          <p:nvPr/>
        </p:nvSpPr>
        <p:spPr>
          <a:xfrm>
            <a:off x="7438768" y="2335427"/>
            <a:ext cx="41889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5">
                  <a:lumMod val="20000"/>
                  <a:lumOff val="8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He healed those who were sick</a:t>
            </a:r>
          </a:p>
          <a:p>
            <a:pPr marL="285750" indent="-285750">
              <a:buClr>
                <a:schemeClr val="accent5">
                  <a:lumMod val="20000"/>
                  <a:lumOff val="8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He was fun to be around.</a:t>
            </a:r>
          </a:p>
          <a:p>
            <a:pPr marL="285750" indent="-285750">
              <a:buClr>
                <a:schemeClr val="accent5">
                  <a:lumMod val="20000"/>
                  <a:lumOff val="8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He told great stories!</a:t>
            </a:r>
          </a:p>
          <a:p>
            <a:pPr marL="285750" indent="-285750">
              <a:buClr>
                <a:schemeClr val="accent5">
                  <a:lumMod val="20000"/>
                  <a:lumOff val="8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He is the Good Shepherd, our leader</a:t>
            </a:r>
          </a:p>
        </p:txBody>
      </p:sp>
      <p:pic>
        <p:nvPicPr>
          <p:cNvPr id="4" name="Picture 3" descr="A red and white card with text&#10;&#10;Description automatically generated with medium confidence">
            <a:extLst>
              <a:ext uri="{FF2B5EF4-FFF2-40B4-BE49-F238E27FC236}">
                <a16:creationId xmlns:a16="http://schemas.microsoft.com/office/drawing/2014/main" id="{BB9D8B16-3974-E508-50CB-7B91381B65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4458" y="4050209"/>
            <a:ext cx="4889157" cy="2564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"/>
          <p:cNvSpPr txBox="1">
            <a:spLocks noGrp="1"/>
          </p:cNvSpPr>
          <p:nvPr>
            <p:ph type="title"/>
          </p:nvPr>
        </p:nvSpPr>
        <p:spPr>
          <a:xfrm rot="-5400000">
            <a:off x="-1559230" y="3724495"/>
            <a:ext cx="471866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PRAISE GOD </a:t>
            </a:r>
            <a:br>
              <a:rPr lang="en-US"/>
            </a:br>
            <a:r>
              <a:rPr lang="en-US"/>
              <a:t>IN SONG</a:t>
            </a:r>
            <a:endParaRPr/>
          </a:p>
        </p:txBody>
      </p:sp>
      <p:pic>
        <p:nvPicPr>
          <p:cNvPr id="2" name="Online Media 1" title="I Will Follow - Summit Kids (LiveLyric)">
            <a:hlinkClick r:id="" action="ppaction://media"/>
            <a:extLst>
              <a:ext uri="{FF2B5EF4-FFF2-40B4-BE49-F238E27FC236}">
                <a16:creationId xmlns:a16="http://schemas.microsoft.com/office/drawing/2014/main" id="{595535AE-2D05-CD66-C306-60C063F1C8C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07282" y="556054"/>
            <a:ext cx="10235309" cy="5782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"/>
          <p:cNvSpPr txBox="1">
            <a:spLocks noGrp="1"/>
          </p:cNvSpPr>
          <p:nvPr>
            <p:ph type="title"/>
          </p:nvPr>
        </p:nvSpPr>
        <p:spPr>
          <a:xfrm>
            <a:off x="2129366" y="1088481"/>
            <a:ext cx="5168902" cy="586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entury Gothic"/>
              <a:buNone/>
            </a:pPr>
            <a:r>
              <a:rPr lang="en-US" b="1" cap="none">
                <a:solidFill>
                  <a:schemeClr val="accent3"/>
                </a:solidFill>
              </a:rPr>
              <a:t>Once dead    …</a:t>
            </a:r>
            <a:endParaRPr/>
          </a:p>
        </p:txBody>
      </p:sp>
      <p:pic>
        <p:nvPicPr>
          <p:cNvPr id="222" name="Google Shape;222;p11" descr="A group of people standing in the grass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5467" y="1941898"/>
            <a:ext cx="7645400" cy="4298413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1"/>
          <p:cNvSpPr txBox="1">
            <a:spLocks noGrp="1"/>
          </p:cNvSpPr>
          <p:nvPr>
            <p:ph type="body" idx="2"/>
          </p:nvPr>
        </p:nvSpPr>
        <p:spPr>
          <a:xfrm>
            <a:off x="7941734" y="2150075"/>
            <a:ext cx="4114800" cy="4090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20"/>
              <a:buNone/>
            </a:pPr>
            <a:r>
              <a:rPr lang="en-US" sz="2220" baseline="30000" dirty="0"/>
              <a:t>Luke 7:</a:t>
            </a:r>
            <a:r>
              <a:rPr lang="en-US" sz="2590" baseline="30000" dirty="0"/>
              <a:t>12 </a:t>
            </a:r>
            <a:r>
              <a:rPr lang="en-US" sz="2590" dirty="0"/>
              <a:t>As He approached the town gate, a dead person was being carried out—the only son of his mother, and she was a widow. And a large crowd from the town was with her. </a:t>
            </a:r>
            <a:endParaRPr dirty="0"/>
          </a:p>
        </p:txBody>
      </p:sp>
      <p:sp>
        <p:nvSpPr>
          <p:cNvPr id="224" name="Google Shape;224;p11"/>
          <p:cNvSpPr txBox="1"/>
          <p:nvPr/>
        </p:nvSpPr>
        <p:spPr>
          <a:xfrm>
            <a:off x="4097867" y="6355239"/>
            <a:ext cx="76454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>
          <a:extLst>
            <a:ext uri="{FF2B5EF4-FFF2-40B4-BE49-F238E27FC236}">
              <a16:creationId xmlns:a16="http://schemas.microsoft.com/office/drawing/2014/main" id="{BD98E24B-E560-85AA-3569-B73E4A945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">
            <a:extLst>
              <a:ext uri="{FF2B5EF4-FFF2-40B4-BE49-F238E27FC236}">
                <a16:creationId xmlns:a16="http://schemas.microsoft.com/office/drawing/2014/main" id="{E8C3D001-15D3-FF9B-5487-DD20D2B06B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9366" y="1088481"/>
            <a:ext cx="5168902" cy="586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entury Gothic"/>
              <a:buNone/>
            </a:pPr>
            <a:r>
              <a:rPr lang="en-US" b="1" cap="none">
                <a:solidFill>
                  <a:schemeClr val="accent3"/>
                </a:solidFill>
              </a:rPr>
              <a:t>Once dead    …</a:t>
            </a:r>
            <a:endParaRPr/>
          </a:p>
        </p:txBody>
      </p:sp>
      <p:pic>
        <p:nvPicPr>
          <p:cNvPr id="222" name="Google Shape;222;p11" descr="A group of people standing in the grass&#10;&#10;Description automatically generated">
            <a:extLst>
              <a:ext uri="{FF2B5EF4-FFF2-40B4-BE49-F238E27FC236}">
                <a16:creationId xmlns:a16="http://schemas.microsoft.com/office/drawing/2014/main" id="{E9FF5498-1398-D812-B1D6-07204E96F1CC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5467" y="1941898"/>
            <a:ext cx="7645400" cy="4298413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1">
            <a:extLst>
              <a:ext uri="{FF2B5EF4-FFF2-40B4-BE49-F238E27FC236}">
                <a16:creationId xmlns:a16="http://schemas.microsoft.com/office/drawing/2014/main" id="{ED1A2566-040B-DA2E-BB6C-F61EA705331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941734" y="1941897"/>
            <a:ext cx="4114800" cy="4298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20"/>
              <a:buNone/>
            </a:pPr>
            <a:r>
              <a:rPr lang="en-US" sz="2220" baseline="30000" dirty="0"/>
              <a:t>Luke 7:</a:t>
            </a:r>
            <a:r>
              <a:rPr lang="en-US" sz="2590" baseline="30000" dirty="0"/>
              <a:t>13 </a:t>
            </a:r>
            <a:r>
              <a:rPr lang="en-US" sz="2590" dirty="0"/>
              <a:t>When the Lord saw her, his heart went out to her and he said, “Don’t cry.”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20"/>
              <a:buNone/>
            </a:pP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90"/>
              <a:buNone/>
            </a:pPr>
            <a:r>
              <a:rPr lang="en-US" sz="2590" baseline="30000" dirty="0"/>
              <a:t>14 </a:t>
            </a:r>
            <a:r>
              <a:rPr lang="en-US" sz="2590" dirty="0"/>
              <a:t>Then he went up and touched the bier they were carrying him on, and the bearers stood still.</a:t>
            </a: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90"/>
              <a:buNone/>
            </a:pPr>
            <a:r>
              <a:rPr lang="en-US" sz="2590" dirty="0"/>
              <a:t> He said, “Young man, I say to you, get up!” </a:t>
            </a:r>
            <a:endParaRPr dirty="0"/>
          </a:p>
        </p:txBody>
      </p:sp>
      <p:sp>
        <p:nvSpPr>
          <p:cNvPr id="224" name="Google Shape;224;p11">
            <a:extLst>
              <a:ext uri="{FF2B5EF4-FFF2-40B4-BE49-F238E27FC236}">
                <a16:creationId xmlns:a16="http://schemas.microsoft.com/office/drawing/2014/main" id="{88BFC68F-D8AC-EF9B-AC16-F68E39A831DA}"/>
              </a:ext>
            </a:extLst>
          </p:cNvPr>
          <p:cNvSpPr txBox="1"/>
          <p:nvPr/>
        </p:nvSpPr>
        <p:spPr>
          <a:xfrm>
            <a:off x="4097867" y="6355239"/>
            <a:ext cx="76454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83156CA5-2B20-FD86-11B1-1F17D7F25E0E}"/>
              </a:ext>
            </a:extLst>
          </p:cNvPr>
          <p:cNvSpPr/>
          <p:nvPr/>
        </p:nvSpPr>
        <p:spPr>
          <a:xfrm>
            <a:off x="2681416" y="2421924"/>
            <a:ext cx="1977081" cy="556054"/>
          </a:xfrm>
          <a:prstGeom prst="wedgeRectCallout">
            <a:avLst>
              <a:gd name="adj1" fmla="val -7708"/>
              <a:gd name="adj2" fmla="val 9805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Don’t cry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263E5966-40D4-CDC0-A209-38F74E960663}"/>
              </a:ext>
            </a:extLst>
          </p:cNvPr>
          <p:cNvSpPr/>
          <p:nvPr/>
        </p:nvSpPr>
        <p:spPr>
          <a:xfrm>
            <a:off x="2681415" y="2155167"/>
            <a:ext cx="1977081" cy="740432"/>
          </a:xfrm>
          <a:prstGeom prst="wedgeRectCallout">
            <a:avLst>
              <a:gd name="adj1" fmla="val -7708"/>
              <a:gd name="adj2" fmla="val 9805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Young man</a:t>
            </a:r>
          </a:p>
          <a:p>
            <a:pPr algn="ctr"/>
            <a:r>
              <a:rPr lang="en-US" dirty="0"/>
              <a:t>I say to you,</a:t>
            </a:r>
          </a:p>
          <a:p>
            <a:pPr algn="ctr"/>
            <a:r>
              <a:rPr lang="en-US" dirty="0"/>
              <a:t>Get up!</a:t>
            </a:r>
          </a:p>
        </p:txBody>
      </p:sp>
    </p:spTree>
    <p:extLst>
      <p:ext uri="{BB962C8B-B14F-4D97-AF65-F5344CB8AC3E}">
        <p14:creationId xmlns:p14="http://schemas.microsoft.com/office/powerpoint/2010/main" val="274092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"/>
          <p:cNvSpPr txBox="1">
            <a:spLocks noGrp="1"/>
          </p:cNvSpPr>
          <p:nvPr>
            <p:ph type="title"/>
          </p:nvPr>
        </p:nvSpPr>
        <p:spPr>
          <a:xfrm>
            <a:off x="5160432" y="271929"/>
            <a:ext cx="5947833" cy="586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entury Gothic"/>
              <a:buNone/>
            </a:pPr>
            <a:r>
              <a:rPr lang="en-US" b="1" cap="none">
                <a:solidFill>
                  <a:schemeClr val="accent3"/>
                </a:solidFill>
              </a:rPr>
              <a:t>…   Now alive!</a:t>
            </a:r>
            <a:endParaRPr/>
          </a:p>
        </p:txBody>
      </p:sp>
      <p:sp>
        <p:nvSpPr>
          <p:cNvPr id="230" name="Google Shape;230;p12"/>
          <p:cNvSpPr txBox="1"/>
          <p:nvPr/>
        </p:nvSpPr>
        <p:spPr>
          <a:xfrm>
            <a:off x="349135" y="1512916"/>
            <a:ext cx="5153890" cy="5073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r>
              <a:rPr lang="en-US" sz="2590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15 </a:t>
            </a:r>
            <a:r>
              <a:rPr lang="en-US" sz="259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dead man sat up and began to talk, and Jesus gave him back to his mother.</a:t>
            </a:r>
            <a:endParaRPr/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endParaRPr sz="259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r>
              <a:rPr lang="en-US" sz="2590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16 </a:t>
            </a:r>
            <a:r>
              <a:rPr lang="en-US" sz="259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were all filled with awe and praised God. </a:t>
            </a:r>
            <a:endParaRPr/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endParaRPr sz="259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r>
              <a:rPr lang="en-US" sz="259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“A great prophet has appeared among us,” they said. “God has come to help his people.” </a:t>
            </a:r>
            <a:endParaRPr/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r>
              <a:rPr lang="en-US" sz="2590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17 </a:t>
            </a:r>
            <a:r>
              <a:rPr lang="en-US" sz="259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news about Jesus spread throughout Judea and the surrounding country.</a:t>
            </a:r>
            <a:endParaRPr sz="222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Arial"/>
              <a:buNone/>
            </a:pPr>
            <a:endParaRPr sz="259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1" name="Google Shape;231;p12" descr="A group of people posing for the camera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825067" y="1056217"/>
            <a:ext cx="5469466" cy="54694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B7E7A24D-AAD4-4454-812E-F38EB65AC0B7}"/>
              </a:ext>
            </a:extLst>
          </p:cNvPr>
          <p:cNvSpPr/>
          <p:nvPr/>
        </p:nvSpPr>
        <p:spPr>
          <a:xfrm>
            <a:off x="9341708" y="4386649"/>
            <a:ext cx="1556951" cy="741405"/>
          </a:xfrm>
          <a:prstGeom prst="wedgeRectCallout">
            <a:avLst>
              <a:gd name="adj1" fmla="val -50721"/>
              <a:gd name="adj2" fmla="val -92089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Mom!</a:t>
            </a:r>
          </a:p>
          <a:p>
            <a:pPr algn="ctr"/>
            <a:r>
              <a:rPr lang="en-US" dirty="0"/>
              <a:t>Did I die? </a:t>
            </a:r>
          </a:p>
          <a:p>
            <a:pPr algn="ctr"/>
            <a:r>
              <a:rPr lang="en-US" dirty="0"/>
              <a:t> How am I alive?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D222D561-5F11-D30A-302F-24847574E4CC}"/>
              </a:ext>
            </a:extLst>
          </p:cNvPr>
          <p:cNvSpPr/>
          <p:nvPr/>
        </p:nvSpPr>
        <p:spPr>
          <a:xfrm>
            <a:off x="9341708" y="1260389"/>
            <a:ext cx="1819796" cy="531341"/>
          </a:xfrm>
          <a:prstGeom prst="wedgeRectCallout">
            <a:avLst>
              <a:gd name="adj1" fmla="val -31018"/>
              <a:gd name="adj2" fmla="val 90407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God has come to help His people!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72D340ED-C74E-1883-94F2-8E2C18DBCB65}"/>
              </a:ext>
            </a:extLst>
          </p:cNvPr>
          <p:cNvSpPr/>
          <p:nvPr/>
        </p:nvSpPr>
        <p:spPr>
          <a:xfrm>
            <a:off x="7352271" y="994223"/>
            <a:ext cx="1819796" cy="531341"/>
          </a:xfrm>
          <a:prstGeom prst="wedgeRectCallout">
            <a:avLst>
              <a:gd name="adj1" fmla="val -14043"/>
              <a:gd name="adj2" fmla="val 10668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great prophet has appeared among us!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29C5FC04-CDA9-BFC6-8841-57EA687F167A}"/>
              </a:ext>
            </a:extLst>
          </p:cNvPr>
          <p:cNvSpPr/>
          <p:nvPr/>
        </p:nvSpPr>
        <p:spPr>
          <a:xfrm>
            <a:off x="10401563" y="3409764"/>
            <a:ext cx="1519881" cy="531341"/>
          </a:xfrm>
          <a:prstGeom prst="wedgeRectCallout">
            <a:avLst>
              <a:gd name="adj1" fmla="val -61483"/>
              <a:gd name="adj2" fmla="val -39825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Jesus has raised you to life!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9" name="Google Shape;16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6"/>
          <p:cNvSpPr txBox="1">
            <a:spLocks noGrp="1"/>
          </p:cNvSpPr>
          <p:nvPr>
            <p:ph type="ctrTitle"/>
          </p:nvPr>
        </p:nvSpPr>
        <p:spPr>
          <a:xfrm>
            <a:off x="636696" y="643464"/>
            <a:ext cx="4880184" cy="420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entury Gothic"/>
              <a:buNone/>
            </a:pPr>
            <a:r>
              <a:rPr lang="en-US" sz="3000" cap="none" dirty="0"/>
              <a:t>I will turn their mourning </a:t>
            </a:r>
            <a:br>
              <a:rPr lang="en-US" sz="3000" cap="none" dirty="0"/>
            </a:br>
            <a:r>
              <a:rPr lang="en-US" sz="3000" cap="none" dirty="0"/>
              <a:t>into gladness;</a:t>
            </a:r>
            <a:br>
              <a:rPr lang="en-US" sz="3000" cap="none" dirty="0"/>
            </a:br>
            <a:r>
              <a:rPr lang="en-US" sz="3000" cap="none" dirty="0"/>
              <a:t>I will give them			</a:t>
            </a:r>
            <a:br>
              <a:rPr lang="en-US" sz="3000" cap="none" dirty="0"/>
            </a:br>
            <a:r>
              <a:rPr lang="en-US" sz="3000" cap="none" dirty="0"/>
              <a:t> comfort and joy</a:t>
            </a:r>
            <a:br>
              <a:rPr lang="en-US" sz="3000" cap="none" dirty="0"/>
            </a:br>
            <a:r>
              <a:rPr lang="en-US" sz="3000" cap="none" dirty="0"/>
              <a:t> instead of sorrow.</a:t>
            </a:r>
            <a:endParaRPr dirty="0"/>
          </a:p>
        </p:txBody>
      </p:sp>
      <p:sp>
        <p:nvSpPr>
          <p:cNvPr id="171" name="Google Shape;171;p6"/>
          <p:cNvSpPr txBox="1">
            <a:spLocks noGrp="1"/>
          </p:cNvSpPr>
          <p:nvPr>
            <p:ph type="subTitle" idx="1"/>
          </p:nvPr>
        </p:nvSpPr>
        <p:spPr>
          <a:xfrm>
            <a:off x="636695" y="5486400"/>
            <a:ext cx="3761965" cy="73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dirty="0"/>
              <a:t>Jeremiah 31:13</a:t>
            </a:r>
            <a:endParaRPr dirty="0"/>
          </a:p>
        </p:txBody>
      </p:sp>
      <p:pic>
        <p:nvPicPr>
          <p:cNvPr id="172" name="Google Shape;172;p6" descr="A close up of a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59756" y="765501"/>
            <a:ext cx="5115048" cy="5115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"/>
          <p:cNvSpPr txBox="1">
            <a:spLocks noGrp="1"/>
          </p:cNvSpPr>
          <p:nvPr>
            <p:ph type="title"/>
          </p:nvPr>
        </p:nvSpPr>
        <p:spPr>
          <a:xfrm rot="-5400000">
            <a:off x="-1559230" y="3724495"/>
            <a:ext cx="471866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PRAISE GOD </a:t>
            </a:r>
            <a:br>
              <a:rPr lang="en-US"/>
            </a:br>
            <a:r>
              <a:rPr lang="en-US"/>
              <a:t>IN SONG</a:t>
            </a:r>
            <a:endParaRPr/>
          </a:p>
        </p:txBody>
      </p:sp>
      <p:pic>
        <p:nvPicPr>
          <p:cNvPr id="2" name="Online Media 1" title="Happy And You Know It Clap Your Hands! By Listener Kids">
            <a:hlinkClick r:id="" action="ppaction://media"/>
            <a:extLst>
              <a:ext uri="{FF2B5EF4-FFF2-40B4-BE49-F238E27FC236}">
                <a16:creationId xmlns:a16="http://schemas.microsoft.com/office/drawing/2014/main" id="{4493BF8D-431E-72F4-A711-1AE515295B5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6614" y="621004"/>
            <a:ext cx="10360927" cy="5853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"/>
          <p:cNvSpPr txBox="1">
            <a:spLocks noGrp="1"/>
          </p:cNvSpPr>
          <p:nvPr>
            <p:ph type="title"/>
          </p:nvPr>
        </p:nvSpPr>
        <p:spPr>
          <a:xfrm>
            <a:off x="6722533" y="728133"/>
            <a:ext cx="4783666" cy="1964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entury Gothic"/>
              <a:buNone/>
            </a:pPr>
            <a:r>
              <a:rPr lang="en-US" b="1">
                <a:solidFill>
                  <a:schemeClr val="accent3"/>
                </a:solidFill>
              </a:rPr>
              <a:t>JESUS IS THE RESURRECTION AND THE LIFE</a:t>
            </a:r>
            <a:endParaRPr/>
          </a:p>
        </p:txBody>
      </p:sp>
      <p:sp>
        <p:nvSpPr>
          <p:cNvPr id="237" name="Google Shape;237;p13"/>
          <p:cNvSpPr txBox="1">
            <a:spLocks noGrp="1"/>
          </p:cNvSpPr>
          <p:nvPr>
            <p:ph type="body" idx="1"/>
          </p:nvPr>
        </p:nvSpPr>
        <p:spPr>
          <a:xfrm>
            <a:off x="7531099" y="3022602"/>
            <a:ext cx="3975100" cy="196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US" dirty="0"/>
              <a:t>When He comes again,</a:t>
            </a: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US" dirty="0"/>
              <a:t> Jesus will raise us up </a:t>
            </a:r>
            <a:endParaRPr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US" dirty="0"/>
              <a:t>from the dead, too, </a:t>
            </a:r>
            <a:endParaRPr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US" dirty="0"/>
              <a:t>and we will live with Him.</a:t>
            </a:r>
            <a:endParaRPr dirty="0"/>
          </a:p>
        </p:txBody>
      </p:sp>
      <p:pic>
        <p:nvPicPr>
          <p:cNvPr id="238" name="Google Shape;238;p13" descr="A group of people standing in the gras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6441" y="240241"/>
            <a:ext cx="6406091" cy="64060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18"/>
          <p:cNvSpPr txBox="1">
            <a:spLocks noGrp="1"/>
          </p:cNvSpPr>
          <p:nvPr>
            <p:ph type="title"/>
          </p:nvPr>
        </p:nvSpPr>
        <p:spPr>
          <a:xfrm>
            <a:off x="358346" y="170656"/>
            <a:ext cx="9448800" cy="1015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lang="en-US" sz="6000" dirty="0"/>
              <a:t>CRAFT TIME</a:t>
            </a:r>
            <a:endParaRPr dirty="0"/>
          </a:p>
        </p:txBody>
      </p:sp>
      <p:sp>
        <p:nvSpPr>
          <p:cNvPr id="276" name="Google Shape;276;p18"/>
          <p:cNvSpPr txBox="1"/>
          <p:nvPr/>
        </p:nvSpPr>
        <p:spPr>
          <a:xfrm>
            <a:off x="9652523" y="6657945"/>
            <a:ext cx="2539477" cy="20005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u="sng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700" u="sng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sz="7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D438C-45D2-90DB-1DE3-92FEF9C02A54}"/>
              </a:ext>
            </a:extLst>
          </p:cNvPr>
          <p:cNvSpPr txBox="1"/>
          <p:nvPr/>
        </p:nvSpPr>
        <p:spPr>
          <a:xfrm>
            <a:off x="506627" y="1754659"/>
            <a:ext cx="43248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3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Put the sticker on the pot</a:t>
            </a:r>
          </a:p>
          <a:p>
            <a:pPr marL="457200" indent="-457200">
              <a:buClr>
                <a:schemeClr val="accent3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Add soil to the pot</a:t>
            </a:r>
          </a:p>
          <a:p>
            <a:pPr marL="457200" indent="-457200">
              <a:buClr>
                <a:schemeClr val="accent3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Plant a seed – bury it in the soil</a:t>
            </a:r>
          </a:p>
          <a:p>
            <a:pPr marL="457200" indent="-457200">
              <a:buClr>
                <a:schemeClr val="accent3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Water the seed &amp; place the pot in a sunny area.  Remember:  Jesus is called the water of life and He is the Son of God.  It is He who gives us life and eternal life!</a:t>
            </a:r>
          </a:p>
          <a:p>
            <a:pPr marL="457200" indent="-457200">
              <a:buClr>
                <a:schemeClr val="accent3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Watch your seed grow!  </a:t>
            </a:r>
          </a:p>
          <a:p>
            <a:pPr marL="457200" indent="-457200">
              <a:buClr>
                <a:schemeClr val="accent3">
                  <a:lumMod val="20000"/>
                  <a:lumOff val="80000"/>
                </a:schemeClr>
              </a:buClr>
              <a:buFont typeface="+mj-lt"/>
              <a:buAutoNum type="arabicPeriod"/>
            </a:pPr>
            <a:endParaRPr lang="en-US" sz="2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CA518A3-0483-0916-0877-6F0C5B538B06}"/>
              </a:ext>
            </a:extLst>
          </p:cNvPr>
          <p:cNvGrpSpPr/>
          <p:nvPr/>
        </p:nvGrpSpPr>
        <p:grpSpPr>
          <a:xfrm>
            <a:off x="8257487" y="1843002"/>
            <a:ext cx="3099317" cy="3927475"/>
            <a:chOff x="7165800" y="1865011"/>
            <a:chExt cx="3099317" cy="3927475"/>
          </a:xfrm>
        </p:grpSpPr>
        <p:pic>
          <p:nvPicPr>
            <p:cNvPr id="5" name="Picture 4" descr="A plant in a pot&#10;&#10;Description automatically generated">
              <a:extLst>
                <a:ext uri="{FF2B5EF4-FFF2-40B4-BE49-F238E27FC236}">
                  <a16:creationId xmlns:a16="http://schemas.microsoft.com/office/drawing/2014/main" id="{186EA447-C451-86B9-AC64-7ED2CEF1A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65800" y="1865011"/>
              <a:ext cx="3099317" cy="392747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CD17B12-D58F-16A3-68DD-F0D8927D1867}"/>
                </a:ext>
              </a:extLst>
            </p:cNvPr>
            <p:cNvSpPr/>
            <p:nvPr/>
          </p:nvSpPr>
          <p:spPr>
            <a:xfrm>
              <a:off x="7784757" y="3828748"/>
              <a:ext cx="1867766" cy="1138668"/>
            </a:xfrm>
            <a:prstGeom prst="rect">
              <a:avLst/>
            </a:prstGeom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cap="none" dirty="0"/>
                <a:t>Jesus said,  “I am the resurrection and the life. The one who believes</a:t>
              </a:r>
            </a:p>
            <a:p>
              <a:pPr algn="ctr"/>
              <a:r>
                <a:rPr lang="en-US" sz="1200" cap="none" dirty="0"/>
                <a:t> in me will live,</a:t>
              </a:r>
            </a:p>
            <a:p>
              <a:pPr algn="ctr"/>
              <a:r>
                <a:rPr lang="en-US" sz="1200" cap="none" dirty="0"/>
                <a:t> even though they die</a:t>
              </a:r>
            </a:p>
            <a:p>
              <a:pPr algn="ctr"/>
              <a:r>
                <a:rPr lang="en-US" sz="1200" dirty="0"/>
                <a:t>John 11:25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1BC1555-9DF1-172A-DA31-FAA0512AA86A}"/>
              </a:ext>
            </a:extLst>
          </p:cNvPr>
          <p:cNvSpPr/>
          <p:nvPr/>
        </p:nvSpPr>
        <p:spPr>
          <a:xfrm rot="20707189">
            <a:off x="5368671" y="1042772"/>
            <a:ext cx="1867766" cy="1138668"/>
          </a:xfrm>
          <a:prstGeom prst="rect">
            <a:avLst/>
          </a:prstGeom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cap="none" dirty="0"/>
              <a:t>I will turn their mourning </a:t>
            </a:r>
            <a:br>
              <a:rPr lang="en-US" sz="1200" cap="none" dirty="0"/>
            </a:br>
            <a:r>
              <a:rPr lang="en-US" sz="1200" cap="none" dirty="0"/>
              <a:t>into gladness;</a:t>
            </a:r>
            <a:br>
              <a:rPr lang="en-US" sz="1200" cap="none" dirty="0"/>
            </a:br>
            <a:r>
              <a:rPr lang="en-US" sz="1200" cap="none" dirty="0"/>
              <a:t>I will give them</a:t>
            </a:r>
            <a:br>
              <a:rPr lang="en-US" sz="1200" cap="none" dirty="0"/>
            </a:br>
            <a:r>
              <a:rPr lang="en-US" sz="1200" cap="none" dirty="0"/>
              <a:t> comfort and joy</a:t>
            </a:r>
            <a:br>
              <a:rPr lang="en-US" sz="1200" cap="none" dirty="0"/>
            </a:br>
            <a:r>
              <a:rPr lang="en-US" sz="1200" cap="none" dirty="0"/>
              <a:t> instead of sorrow.</a:t>
            </a:r>
          </a:p>
          <a:p>
            <a:pPr algn="ctr"/>
            <a:r>
              <a:rPr lang="en-US" sz="1200" dirty="0"/>
              <a:t>Jeremiah 31:13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F493F0-B92E-43A0-CCBD-334ADF0E7FED}"/>
              </a:ext>
            </a:extLst>
          </p:cNvPr>
          <p:cNvSpPr/>
          <p:nvPr/>
        </p:nvSpPr>
        <p:spPr>
          <a:xfrm rot="848540">
            <a:off x="5611286" y="2624007"/>
            <a:ext cx="1867766" cy="1138668"/>
          </a:xfrm>
          <a:prstGeom prst="rect">
            <a:avLst/>
          </a:prstGeom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cap="none" dirty="0"/>
              <a:t>Jesus said,  “I am the resurrection and the life. The one who believes</a:t>
            </a:r>
          </a:p>
          <a:p>
            <a:pPr algn="ctr"/>
            <a:r>
              <a:rPr lang="en-US" sz="1200" cap="none" dirty="0"/>
              <a:t> in me will live,</a:t>
            </a:r>
          </a:p>
          <a:p>
            <a:pPr algn="ctr"/>
            <a:r>
              <a:rPr lang="en-US" sz="1200" cap="none" dirty="0"/>
              <a:t> even though they die</a:t>
            </a:r>
          </a:p>
          <a:p>
            <a:pPr algn="ctr"/>
            <a:r>
              <a:rPr lang="en-US" sz="1200" dirty="0"/>
              <a:t>John 11:25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EA2E344-D5E4-178D-D530-371E53A573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326" y="5032678"/>
            <a:ext cx="1195082" cy="15365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5759FD-FE00-417E-C231-FED2D8AC7C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336698">
            <a:off x="2035530" y="5084188"/>
            <a:ext cx="1267058" cy="1619910"/>
          </a:xfrm>
          <a:prstGeom prst="rect">
            <a:avLst/>
          </a:prstGeom>
        </p:spPr>
      </p:pic>
      <p:pic>
        <p:nvPicPr>
          <p:cNvPr id="16" name="Picture 15" descr="A yellow and black oval with black text&#10;&#10;Description automatically generated">
            <a:extLst>
              <a:ext uri="{FF2B5EF4-FFF2-40B4-BE49-F238E27FC236}">
                <a16:creationId xmlns:a16="http://schemas.microsoft.com/office/drawing/2014/main" id="{23196B2C-6995-7DF1-8B1B-BFF17C7B2E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213570">
            <a:off x="5544588" y="4100106"/>
            <a:ext cx="2333333" cy="1380952"/>
          </a:xfrm>
          <a:prstGeom prst="rect">
            <a:avLst/>
          </a:prstGeom>
        </p:spPr>
      </p:pic>
      <p:pic>
        <p:nvPicPr>
          <p:cNvPr id="18" name="Picture 17" descr="A oval sign with black text&#10;&#10;Description automatically generated">
            <a:extLst>
              <a:ext uri="{FF2B5EF4-FFF2-40B4-BE49-F238E27FC236}">
                <a16:creationId xmlns:a16="http://schemas.microsoft.com/office/drawing/2014/main" id="{35C3DB31-62B2-206D-B543-3A5BA10A39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471429">
            <a:off x="4558645" y="5334171"/>
            <a:ext cx="2323809" cy="1371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4" name="Google Shape;24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4"/>
          <p:cNvSpPr txBox="1">
            <a:spLocks noGrp="1"/>
          </p:cNvSpPr>
          <p:nvPr>
            <p:ph type="ctrTitle"/>
          </p:nvPr>
        </p:nvSpPr>
        <p:spPr>
          <a:xfrm>
            <a:off x="4398660" y="4475545"/>
            <a:ext cx="6840737" cy="1939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entury Gothic"/>
              <a:buNone/>
            </a:pPr>
            <a:r>
              <a:rPr lang="en-US" sz="3000" cap="none" dirty="0"/>
              <a:t>Jesus said to her,</a:t>
            </a:r>
            <a:br>
              <a:rPr lang="en-US" sz="3000" cap="none" dirty="0"/>
            </a:br>
            <a:r>
              <a:rPr lang="en-US" sz="3000" cap="none" dirty="0"/>
              <a:t> “I am the resurrection and the life. The one who believes in me will live, even though they die; </a:t>
            </a:r>
            <a:endParaRPr dirty="0"/>
          </a:p>
        </p:txBody>
      </p:sp>
      <p:sp>
        <p:nvSpPr>
          <p:cNvPr id="246" name="Google Shape;246;p14"/>
          <p:cNvSpPr txBox="1">
            <a:spLocks noGrp="1"/>
          </p:cNvSpPr>
          <p:nvPr>
            <p:ph type="subTitle" idx="1"/>
          </p:nvPr>
        </p:nvSpPr>
        <p:spPr>
          <a:xfrm>
            <a:off x="1088830" y="4925961"/>
            <a:ext cx="2357227" cy="73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John 11:25</a:t>
            </a:r>
            <a:endParaRPr/>
          </a:p>
        </p:txBody>
      </p:sp>
      <p:pic>
        <p:nvPicPr>
          <p:cNvPr id="247" name="Google Shape;247;p14" descr="A picture containing person, person, person, eleph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0952" y="442541"/>
            <a:ext cx="6602362" cy="3713828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"/>
          <p:cNvSpPr txBox="1">
            <a:spLocks noGrp="1"/>
          </p:cNvSpPr>
          <p:nvPr>
            <p:ph type="title"/>
          </p:nvPr>
        </p:nvSpPr>
        <p:spPr>
          <a:xfrm rot="-5400000">
            <a:off x="-1559230" y="3724495"/>
            <a:ext cx="471866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PRAISE GOD </a:t>
            </a:r>
            <a:br>
              <a:rPr lang="en-US"/>
            </a:br>
            <a:r>
              <a:rPr lang="en-US"/>
              <a:t>IN SONG</a:t>
            </a:r>
            <a:endParaRPr/>
          </a:p>
        </p:txBody>
      </p:sp>
      <p:pic>
        <p:nvPicPr>
          <p:cNvPr id="2" name="Online Media 1" title="Yet Shall He Live (John 11:25)">
            <a:hlinkClick r:id="" action="ppaction://media"/>
            <a:extLst>
              <a:ext uri="{FF2B5EF4-FFF2-40B4-BE49-F238E27FC236}">
                <a16:creationId xmlns:a16="http://schemas.microsoft.com/office/drawing/2014/main" id="{919E1015-73AD-5E5F-0417-1D0D0F854CF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05232" y="481914"/>
            <a:ext cx="10069077" cy="5689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"/>
          <p:cNvSpPr txBox="1">
            <a:spLocks noGrp="1"/>
          </p:cNvSpPr>
          <p:nvPr>
            <p:ph type="title"/>
          </p:nvPr>
        </p:nvSpPr>
        <p:spPr>
          <a:xfrm rot="-5400000">
            <a:off x="-1559230" y="3724495"/>
            <a:ext cx="471866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PRAISE GOD </a:t>
            </a:r>
            <a:br>
              <a:rPr lang="en-US"/>
            </a:br>
            <a:r>
              <a:rPr lang="en-US"/>
              <a:t>IN SONG</a:t>
            </a:r>
            <a:endParaRPr/>
          </a:p>
        </p:txBody>
      </p:sp>
      <p:pic>
        <p:nvPicPr>
          <p:cNvPr id="2" name="Online Media 1" title="Alleluia, Praise Ye the Lord">
            <a:hlinkClick r:id="" action="ppaction://media"/>
            <a:extLst>
              <a:ext uri="{FF2B5EF4-FFF2-40B4-BE49-F238E27FC236}">
                <a16:creationId xmlns:a16="http://schemas.microsoft.com/office/drawing/2014/main" id="{3009647E-A34B-8EDD-FEB8-8899ED64899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6614" y="460142"/>
            <a:ext cx="10509208" cy="5937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"/>
          <p:cNvSpPr txBox="1">
            <a:spLocks noGrp="1"/>
          </p:cNvSpPr>
          <p:nvPr>
            <p:ph type="title"/>
          </p:nvPr>
        </p:nvSpPr>
        <p:spPr>
          <a:xfrm rot="-5400000">
            <a:off x="-1559230" y="3724495"/>
            <a:ext cx="471866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PRAISE GOD </a:t>
            </a:r>
            <a:br>
              <a:rPr lang="en-US"/>
            </a:br>
            <a:r>
              <a:rPr lang="en-US"/>
              <a:t>IN SONG</a:t>
            </a:r>
            <a:endParaRPr/>
          </a:p>
        </p:txBody>
      </p:sp>
      <p:pic>
        <p:nvPicPr>
          <p:cNvPr id="4" name="Online Media 3" title="“Spring Up O Well”">
            <a:hlinkClick r:id="" action="ppaction://media"/>
            <a:extLst>
              <a:ext uri="{FF2B5EF4-FFF2-40B4-BE49-F238E27FC236}">
                <a16:creationId xmlns:a16="http://schemas.microsoft.com/office/drawing/2014/main" id="{EA48BE5E-10FF-6067-6188-BC519CAA4C4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07628" y="847917"/>
            <a:ext cx="9800185" cy="553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8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45D4C74F-771A-71E9-0494-54F0DB98C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01" y="1520786"/>
            <a:ext cx="9662997" cy="381642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67223B3-1952-0E8C-7603-C1082661463B}"/>
              </a:ext>
            </a:extLst>
          </p:cNvPr>
          <p:cNvSpPr/>
          <p:nvPr/>
        </p:nvSpPr>
        <p:spPr>
          <a:xfrm>
            <a:off x="3914274" y="5566611"/>
            <a:ext cx="4764505" cy="4812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3"/>
              </a:rPr>
              <a:t>https://activity-array.com/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54714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689</Words>
  <Application>Microsoft Office PowerPoint</Application>
  <PresentationFormat>Widescreen</PresentationFormat>
  <Paragraphs>83</Paragraphs>
  <Slides>20</Slides>
  <Notes>18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Wingdings</vt:lpstr>
      <vt:lpstr>Overlock</vt:lpstr>
      <vt:lpstr>Arial</vt:lpstr>
      <vt:lpstr>Century Gothic</vt:lpstr>
      <vt:lpstr>Vapor Trail</vt:lpstr>
      <vt:lpstr>WIDOW OF NAIN</vt:lpstr>
      <vt:lpstr>Young man,  Get up!</vt:lpstr>
      <vt:lpstr>Has someone died that you loved?</vt:lpstr>
      <vt:lpstr>_    WILL    _ _ _ _    _ _ _ _ _    _ _ _ _ _ _ _ _   _ _ _ _   _ _ _ _ _ _ _ _</vt:lpstr>
      <vt:lpstr>HAPPY OR SAD?</vt:lpstr>
      <vt:lpstr>Crowds follow</vt:lpstr>
      <vt:lpstr>WHY DID THE CROWDS  FOLLOW JESUS?</vt:lpstr>
      <vt:lpstr>PRAISE GOD  IN SONG</vt:lpstr>
      <vt:lpstr>Once dead    …</vt:lpstr>
      <vt:lpstr>Once dead    …</vt:lpstr>
      <vt:lpstr>…   Now alive!</vt:lpstr>
      <vt:lpstr>I will turn their mourning  into gladness; I will give them     comfort and joy  instead of sorrow.</vt:lpstr>
      <vt:lpstr>PRAISE GOD  IN SONG</vt:lpstr>
      <vt:lpstr>JESUS IS THE RESURRECTION AND THE LIFE</vt:lpstr>
      <vt:lpstr>CRAFT TIME</vt:lpstr>
      <vt:lpstr>Jesus said to her,  “I am the resurrection and the life. The one who believes in me will live, even though they die; </vt:lpstr>
      <vt:lpstr>PRAISE GOD  IN SONG</vt:lpstr>
      <vt:lpstr>PRAISE GOD  IN SONG</vt:lpstr>
      <vt:lpstr>PRAISE GOD  IN SONG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WIDOW OF NAIN</dc:title>
  <dc:creator>Janelle Clendenon</dc:creator>
  <cp:lastModifiedBy>Janelle Clendenon</cp:lastModifiedBy>
  <cp:revision>1</cp:revision>
  <dcterms:created xsi:type="dcterms:W3CDTF">2020-11-18T05:49:28Z</dcterms:created>
  <dcterms:modified xsi:type="dcterms:W3CDTF">2025-01-05T22:46:00Z</dcterms:modified>
</cp:coreProperties>
</file>