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271" r:id="rId4"/>
    <p:sldId id="282" r:id="rId5"/>
    <p:sldId id="297" r:id="rId6"/>
    <p:sldId id="299" r:id="rId7"/>
    <p:sldId id="294" r:id="rId8"/>
    <p:sldId id="273" r:id="rId9"/>
    <p:sldId id="298" r:id="rId10"/>
    <p:sldId id="259" r:id="rId11"/>
    <p:sldId id="257" r:id="rId12"/>
    <p:sldId id="258" r:id="rId13"/>
    <p:sldId id="261" r:id="rId14"/>
    <p:sldId id="300" r:id="rId15"/>
    <p:sldId id="302" r:id="rId16"/>
    <p:sldId id="293" r:id="rId17"/>
    <p:sldId id="262" r:id="rId18"/>
    <p:sldId id="274" r:id="rId19"/>
    <p:sldId id="276" r:id="rId20"/>
    <p:sldId id="263" r:id="rId21"/>
    <p:sldId id="264" r:id="rId22"/>
    <p:sldId id="280" r:id="rId23"/>
    <p:sldId id="265" r:id="rId24"/>
    <p:sldId id="284" r:id="rId25"/>
    <p:sldId id="266" r:id="rId26"/>
    <p:sldId id="286" r:id="rId27"/>
    <p:sldId id="267" r:id="rId28"/>
    <p:sldId id="285" r:id="rId29"/>
    <p:sldId id="268" r:id="rId30"/>
    <p:sldId id="287" r:id="rId31"/>
    <p:sldId id="269" r:id="rId32"/>
    <p:sldId id="288" r:id="rId33"/>
    <p:sldId id="301" r:id="rId34"/>
    <p:sldId id="283" r:id="rId35"/>
    <p:sldId id="270" r:id="rId36"/>
    <p:sldId id="291" r:id="rId37"/>
    <p:sldId id="292" r:id="rId38"/>
    <p:sldId id="272" r:id="rId39"/>
    <p:sldId id="303" r:id="rId40"/>
    <p:sldId id="29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80BC95-25C0-4B5D-86B4-A7B2374D5185}" v="87" dt="2025-01-05T23:31:12.4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31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BC8E11B9-8BBC-4F40-BA90-C36BD2BA28A2}"/>
    <pc:docChg chg="delSld modSld sldOrd">
      <pc:chgData name="Janelle Clendenon" userId="da17313139568148" providerId="LiveId" clId="{BC8E11B9-8BBC-4F40-BA90-C36BD2BA28A2}" dt="2024-03-06T20:36:20.400" v="11" actId="14100"/>
      <pc:docMkLst>
        <pc:docMk/>
      </pc:docMkLst>
      <pc:sldChg chg="modSp mod">
        <pc:chgData name="Janelle Clendenon" userId="da17313139568148" providerId="LiveId" clId="{BC8E11B9-8BBC-4F40-BA90-C36BD2BA28A2}" dt="2024-03-06T17:42:34.410" v="6" actId="20577"/>
        <pc:sldMkLst>
          <pc:docMk/>
          <pc:sldMk cId="55462432" sldId="257"/>
        </pc:sldMkLst>
      </pc:sldChg>
      <pc:sldChg chg="del">
        <pc:chgData name="Janelle Clendenon" userId="da17313139568148" providerId="LiveId" clId="{BC8E11B9-8BBC-4F40-BA90-C36BD2BA28A2}" dt="2024-03-06T17:42:01.093" v="0" actId="47"/>
        <pc:sldMkLst>
          <pc:docMk/>
          <pc:sldMk cId="522949633" sldId="260"/>
        </pc:sldMkLst>
      </pc:sldChg>
      <pc:sldChg chg="modSp mod">
        <pc:chgData name="Janelle Clendenon" userId="da17313139568148" providerId="LiveId" clId="{BC8E11B9-8BBC-4F40-BA90-C36BD2BA28A2}" dt="2024-03-06T20:34:44.093" v="9" actId="6549"/>
        <pc:sldMkLst>
          <pc:docMk/>
          <pc:sldMk cId="1495690224" sldId="262"/>
        </pc:sldMkLst>
      </pc:sldChg>
      <pc:sldChg chg="modSp mod">
        <pc:chgData name="Janelle Clendenon" userId="da17313139568148" providerId="LiveId" clId="{BC8E11B9-8BBC-4F40-BA90-C36BD2BA28A2}" dt="2024-03-06T20:36:20.400" v="11" actId="14100"/>
        <pc:sldMkLst>
          <pc:docMk/>
          <pc:sldMk cId="900784532" sldId="269"/>
        </pc:sldMkLst>
      </pc:sldChg>
      <pc:sldChg chg="ord">
        <pc:chgData name="Janelle Clendenon" userId="da17313139568148" providerId="LiveId" clId="{BC8E11B9-8BBC-4F40-BA90-C36BD2BA28A2}" dt="2024-03-06T20:34:13.837" v="8"/>
        <pc:sldMkLst>
          <pc:docMk/>
          <pc:sldMk cId="2396966030" sldId="274"/>
        </pc:sldMkLst>
      </pc:sldChg>
    </pc:docChg>
  </pc:docChgLst>
  <pc:docChgLst>
    <pc:chgData name="Janelle Clendenon" userId="da17313139568148" providerId="LiveId" clId="{6338CB12-3C54-478A-BE18-5CCF986115A5}"/>
    <pc:docChg chg="undo custSel addSld delSld modSld sldOrd">
      <pc:chgData name="Janelle Clendenon" userId="da17313139568148" providerId="LiveId" clId="{6338CB12-3C54-478A-BE18-5CCF986115A5}" dt="2022-03-05T15:51:28.247" v="3174"/>
      <pc:docMkLst>
        <pc:docMk/>
      </pc:docMkLst>
      <pc:sldChg chg="delSp mod">
        <pc:chgData name="Janelle Clendenon" userId="da17313139568148" providerId="LiveId" clId="{6338CB12-3C54-478A-BE18-5CCF986115A5}" dt="2022-03-05T15:41:46.580" v="3076" actId="478"/>
        <pc:sldMkLst>
          <pc:docMk/>
          <pc:sldMk cId="1806994456" sldId="261"/>
        </pc:sldMkLst>
      </pc:sldChg>
      <pc:sldChg chg="modSp mod">
        <pc:chgData name="Janelle Clendenon" userId="da17313139568148" providerId="LiveId" clId="{6338CB12-3C54-478A-BE18-5CCF986115A5}" dt="2022-03-05T06:02:07.532" v="2482" actId="20577"/>
        <pc:sldMkLst>
          <pc:docMk/>
          <pc:sldMk cId="1495690224" sldId="262"/>
        </pc:sldMkLst>
      </pc:sldChg>
      <pc:sldChg chg="delSp mod ord">
        <pc:chgData name="Janelle Clendenon" userId="da17313139568148" providerId="LiveId" clId="{6338CB12-3C54-478A-BE18-5CCF986115A5}" dt="2022-03-05T06:08:30.053" v="2492" actId="478"/>
        <pc:sldMkLst>
          <pc:docMk/>
          <pc:sldMk cId="971866746" sldId="263"/>
        </pc:sldMkLst>
      </pc:sldChg>
      <pc:sldChg chg="delSp modSp mod ord">
        <pc:chgData name="Janelle Clendenon" userId="da17313139568148" providerId="LiveId" clId="{6338CB12-3C54-478A-BE18-5CCF986115A5}" dt="2022-03-05T06:08:42.636" v="2494" actId="478"/>
        <pc:sldMkLst>
          <pc:docMk/>
          <pc:sldMk cId="2962215985" sldId="264"/>
        </pc:sldMkLst>
      </pc:sldChg>
      <pc:sldChg chg="delSp mod">
        <pc:chgData name="Janelle Clendenon" userId="da17313139568148" providerId="LiveId" clId="{6338CB12-3C54-478A-BE18-5CCF986115A5}" dt="2022-03-05T15:43:59.591" v="3098" actId="478"/>
        <pc:sldMkLst>
          <pc:docMk/>
          <pc:sldMk cId="2376904458" sldId="266"/>
        </pc:sldMkLst>
      </pc:sldChg>
      <pc:sldChg chg="delSp mod">
        <pc:chgData name="Janelle Clendenon" userId="da17313139568148" providerId="LiveId" clId="{6338CB12-3C54-478A-BE18-5CCF986115A5}" dt="2022-03-05T15:44:16.054" v="3099" actId="478"/>
        <pc:sldMkLst>
          <pc:docMk/>
          <pc:sldMk cId="1075877904" sldId="268"/>
        </pc:sldMkLst>
      </pc:sldChg>
      <pc:sldChg chg="addSp delSp modSp mod">
        <pc:chgData name="Janelle Clendenon" userId="da17313139568148" providerId="LiveId" clId="{6338CB12-3C54-478A-BE18-5CCF986115A5}" dt="2022-03-05T04:16:18.128" v="1548" actId="1076"/>
        <pc:sldMkLst>
          <pc:docMk/>
          <pc:sldMk cId="2342582197" sldId="270"/>
        </pc:sldMkLst>
      </pc:sldChg>
      <pc:sldChg chg="modSp mod">
        <pc:chgData name="Janelle Clendenon" userId="da17313139568148" providerId="LiveId" clId="{6338CB12-3C54-478A-BE18-5CCF986115A5}" dt="2022-03-05T15:20:56.747" v="2561" actId="255"/>
        <pc:sldMkLst>
          <pc:docMk/>
          <pc:sldMk cId="2752881358" sldId="271"/>
        </pc:sldMkLst>
      </pc:sldChg>
      <pc:sldChg chg="ord">
        <pc:chgData name="Janelle Clendenon" userId="da17313139568148" providerId="LiveId" clId="{6338CB12-3C54-478A-BE18-5CCF986115A5}" dt="2022-03-05T15:43:34.359" v="3095"/>
        <pc:sldMkLst>
          <pc:docMk/>
          <pc:sldMk cId="315027988" sldId="272"/>
        </pc:sldMkLst>
      </pc:sldChg>
      <pc:sldChg chg="addSp modSp ord">
        <pc:chgData name="Janelle Clendenon" userId="da17313139568148" providerId="LiveId" clId="{6338CB12-3C54-478A-BE18-5CCF986115A5}" dt="2022-03-05T15:50:01.006" v="3171"/>
        <pc:sldMkLst>
          <pc:docMk/>
          <pc:sldMk cId="97183904" sldId="273"/>
        </pc:sldMkLst>
      </pc:sldChg>
      <pc:sldChg chg="addSp delSp modSp mod ord">
        <pc:chgData name="Janelle Clendenon" userId="da17313139568148" providerId="LiveId" clId="{6338CB12-3C54-478A-BE18-5CCF986115A5}" dt="2022-03-04T22:56:51.907" v="208"/>
        <pc:sldMkLst>
          <pc:docMk/>
          <pc:sldMk cId="2248399705" sldId="276"/>
        </pc:sldMkLst>
      </pc:sldChg>
      <pc:sldChg chg="addSp delSp modSp mod">
        <pc:chgData name="Janelle Clendenon" userId="da17313139568148" providerId="LiveId" clId="{6338CB12-3C54-478A-BE18-5CCF986115A5}" dt="2022-03-04T23:01:16.076" v="389" actId="14100"/>
        <pc:sldMkLst>
          <pc:docMk/>
          <pc:sldMk cId="858608034" sldId="280"/>
        </pc:sldMkLst>
      </pc:sldChg>
      <pc:sldChg chg="addSp delSp modSp del mod ord">
        <pc:chgData name="Janelle Clendenon" userId="da17313139568148" providerId="LiveId" clId="{6338CB12-3C54-478A-BE18-5CCF986115A5}" dt="2022-03-05T15:50:42.474" v="3172" actId="47"/>
        <pc:sldMkLst>
          <pc:docMk/>
          <pc:sldMk cId="4241489339" sldId="281"/>
        </pc:sldMkLst>
      </pc:sldChg>
      <pc:sldChg chg="addSp modSp">
        <pc:chgData name="Janelle Clendenon" userId="da17313139568148" providerId="LiveId" clId="{6338CB12-3C54-478A-BE18-5CCF986115A5}" dt="2022-03-05T15:40:37.340" v="3068" actId="164"/>
        <pc:sldMkLst>
          <pc:docMk/>
          <pc:sldMk cId="1488335735" sldId="282"/>
        </pc:sldMkLst>
      </pc:sldChg>
      <pc:sldChg chg="addSp delSp modSp add mod ord">
        <pc:chgData name="Janelle Clendenon" userId="da17313139568148" providerId="LiveId" clId="{6338CB12-3C54-478A-BE18-5CCF986115A5}" dt="2022-03-05T15:47:35.037" v="3167" actId="1076"/>
        <pc:sldMkLst>
          <pc:docMk/>
          <pc:sldMk cId="166185866" sldId="283"/>
        </pc:sldMkLst>
      </pc:sldChg>
      <pc:sldChg chg="addSp delSp modSp add mod ord modAnim">
        <pc:chgData name="Janelle Clendenon" userId="da17313139568148" providerId="LiveId" clId="{6338CB12-3C54-478A-BE18-5CCF986115A5}" dt="2022-03-05T06:02:30.922" v="2484" actId="14100"/>
        <pc:sldMkLst>
          <pc:docMk/>
          <pc:sldMk cId="2305019992" sldId="284"/>
        </pc:sldMkLst>
      </pc:sldChg>
      <pc:sldChg chg="addSp delSp modSp add mod ord modAnim">
        <pc:chgData name="Janelle Clendenon" userId="da17313139568148" providerId="LiveId" clId="{6338CB12-3C54-478A-BE18-5CCF986115A5}" dt="2022-03-05T06:11:16.396" v="2501" actId="14100"/>
        <pc:sldMkLst>
          <pc:docMk/>
          <pc:sldMk cId="917010447" sldId="285"/>
        </pc:sldMkLst>
      </pc:sldChg>
      <pc:sldChg chg="add del ord setBg">
        <pc:chgData name="Janelle Clendenon" userId="da17313139568148" providerId="LiveId" clId="{6338CB12-3C54-478A-BE18-5CCF986115A5}" dt="2022-03-04T23:06:45.028" v="635"/>
        <pc:sldMkLst>
          <pc:docMk/>
          <pc:sldMk cId="2072532928" sldId="286"/>
        </pc:sldMkLst>
      </pc:sldChg>
      <pc:sldChg chg="add del">
        <pc:chgData name="Janelle Clendenon" userId="da17313139568148" providerId="LiveId" clId="{6338CB12-3C54-478A-BE18-5CCF986115A5}" dt="2022-03-04T23:06:53.468" v="637" actId="47"/>
        <pc:sldMkLst>
          <pc:docMk/>
          <pc:sldMk cId="3012971505" sldId="286"/>
        </pc:sldMkLst>
      </pc:sldChg>
      <pc:sldChg chg="addSp delSp modSp add mod ord">
        <pc:chgData name="Janelle Clendenon" userId="da17313139568148" providerId="LiveId" clId="{6338CB12-3C54-478A-BE18-5CCF986115A5}" dt="2022-03-04T23:11:47.060" v="811" actId="1076"/>
        <pc:sldMkLst>
          <pc:docMk/>
          <pc:sldMk cId="3123139738" sldId="286"/>
        </pc:sldMkLst>
      </pc:sldChg>
      <pc:sldChg chg="modSp add mod ord modAnim">
        <pc:chgData name="Janelle Clendenon" userId="da17313139568148" providerId="LiveId" clId="{6338CB12-3C54-478A-BE18-5CCF986115A5}" dt="2022-03-05T06:12:29.856" v="2504"/>
        <pc:sldMkLst>
          <pc:docMk/>
          <pc:sldMk cId="3541921957" sldId="287"/>
        </pc:sldMkLst>
      </pc:sldChg>
      <pc:sldChg chg="addSp delSp modSp add mod ord delAnim modAnim">
        <pc:chgData name="Janelle Clendenon" userId="da17313139568148" providerId="LiveId" clId="{6338CB12-3C54-478A-BE18-5CCF986115A5}" dt="2022-03-05T04:09:58.358" v="1487" actId="1076"/>
        <pc:sldMkLst>
          <pc:docMk/>
          <pc:sldMk cId="2248926121" sldId="288"/>
        </pc:sldMkLst>
      </pc:sldChg>
      <pc:sldChg chg="modSp add del mod ord">
        <pc:chgData name="Janelle Clendenon" userId="da17313139568148" providerId="LiveId" clId="{6338CB12-3C54-478A-BE18-5CCF986115A5}" dt="2022-03-05T15:46:49.631" v="3162" actId="47"/>
        <pc:sldMkLst>
          <pc:docMk/>
          <pc:sldMk cId="2604859945" sldId="289"/>
        </pc:sldMkLst>
      </pc:sldChg>
      <pc:sldChg chg="addSp modSp new mod ord setBg modAnim">
        <pc:chgData name="Janelle Clendenon" userId="da17313139568148" providerId="LiveId" clId="{6338CB12-3C54-478A-BE18-5CCF986115A5}" dt="2022-03-05T15:43:37.487" v="3097"/>
        <pc:sldMkLst>
          <pc:docMk/>
          <pc:sldMk cId="1881027930" sldId="290"/>
        </pc:sldMkLst>
      </pc:sldChg>
      <pc:sldChg chg="addSp modSp add mod ord modAnim">
        <pc:chgData name="Janelle Clendenon" userId="da17313139568148" providerId="LiveId" clId="{6338CB12-3C54-478A-BE18-5CCF986115A5}" dt="2022-03-05T04:28:13.829" v="1653"/>
        <pc:sldMkLst>
          <pc:docMk/>
          <pc:sldMk cId="1312795720" sldId="291"/>
        </pc:sldMkLst>
      </pc:sldChg>
      <pc:sldChg chg="addSp modSp add mod modAnim">
        <pc:chgData name="Janelle Clendenon" userId="da17313139568148" providerId="LiveId" clId="{6338CB12-3C54-478A-BE18-5CCF986115A5}" dt="2022-03-05T04:29:30.123" v="1679" actId="14100"/>
        <pc:sldMkLst>
          <pc:docMk/>
          <pc:sldMk cId="377488095" sldId="292"/>
        </pc:sldMkLst>
      </pc:sldChg>
      <pc:sldChg chg="addSp delSp modSp add mod ord delAnim modAnim">
        <pc:chgData name="Janelle Clendenon" userId="da17313139568148" providerId="LiveId" clId="{6338CB12-3C54-478A-BE18-5CCF986115A5}" dt="2022-03-05T15:51:28.247" v="3174"/>
        <pc:sldMkLst>
          <pc:docMk/>
          <pc:sldMk cId="1289393379" sldId="293"/>
        </pc:sldMkLst>
      </pc:sldChg>
      <pc:sldChg chg="addSp delSp modSp add mod ord delAnim modAnim">
        <pc:chgData name="Janelle Clendenon" userId="da17313139568148" providerId="LiveId" clId="{6338CB12-3C54-478A-BE18-5CCF986115A5}" dt="2022-03-05T15:50:01.006" v="3171"/>
        <pc:sldMkLst>
          <pc:docMk/>
          <pc:sldMk cId="3049545779" sldId="294"/>
        </pc:sldMkLst>
      </pc:sldChg>
      <pc:sldChg chg="add del">
        <pc:chgData name="Janelle Clendenon" userId="da17313139568148" providerId="LiveId" clId="{6338CB12-3C54-478A-BE18-5CCF986115A5}" dt="2022-03-05T06:01:17.744" v="2460" actId="47"/>
        <pc:sldMkLst>
          <pc:docMk/>
          <pc:sldMk cId="970064839" sldId="295"/>
        </pc:sldMkLst>
      </pc:sldChg>
      <pc:sldChg chg="addSp delSp modSp add mod ord delAnim">
        <pc:chgData name="Janelle Clendenon" userId="da17313139568148" providerId="LiveId" clId="{6338CB12-3C54-478A-BE18-5CCF986115A5}" dt="2022-03-05T15:22:38.259" v="2568" actId="20577"/>
        <pc:sldMkLst>
          <pc:docMk/>
          <pc:sldMk cId="1015495202" sldId="296"/>
        </pc:sldMkLst>
      </pc:sldChg>
      <pc:sldChg chg="addSp delSp modSp add mod ord">
        <pc:chgData name="Janelle Clendenon" userId="da17313139568148" providerId="LiveId" clId="{6338CB12-3C54-478A-BE18-5CCF986115A5}" dt="2022-03-05T15:23:09.013" v="2581" actId="20577"/>
        <pc:sldMkLst>
          <pc:docMk/>
          <pc:sldMk cId="1856167146" sldId="297"/>
        </pc:sldMkLst>
      </pc:sldChg>
      <pc:sldChg chg="addSp delSp modSp add mod ord delAnim modAnim">
        <pc:chgData name="Janelle Clendenon" userId="da17313139568148" providerId="LiveId" clId="{6338CB12-3C54-478A-BE18-5CCF986115A5}" dt="2022-03-05T05:39:22.972" v="2102" actId="14100"/>
        <pc:sldMkLst>
          <pc:docMk/>
          <pc:sldMk cId="579476239" sldId="298"/>
        </pc:sldMkLst>
      </pc:sldChg>
      <pc:sldChg chg="addSp delSp modSp add mod delAnim modAnim">
        <pc:chgData name="Janelle Clendenon" userId="da17313139568148" providerId="LiveId" clId="{6338CB12-3C54-478A-BE18-5CCF986115A5}" dt="2022-03-05T05:54:18.284" v="2411" actId="688"/>
        <pc:sldMkLst>
          <pc:docMk/>
          <pc:sldMk cId="1695055591" sldId="299"/>
        </pc:sldMkLst>
      </pc:sldChg>
      <pc:sldChg chg="add">
        <pc:chgData name="Janelle Clendenon" userId="da17313139568148" providerId="LiveId" clId="{6338CB12-3C54-478A-BE18-5CCF986115A5}" dt="2022-03-05T15:32:05.977" v="2785"/>
        <pc:sldMkLst>
          <pc:docMk/>
          <pc:sldMk cId="2867697565" sldId="300"/>
        </pc:sldMkLst>
      </pc:sldChg>
      <pc:sldChg chg="add">
        <pc:chgData name="Janelle Clendenon" userId="da17313139568148" providerId="LiveId" clId="{6338CB12-3C54-478A-BE18-5CCF986115A5}" dt="2022-03-05T15:47:20.640" v="3163"/>
        <pc:sldMkLst>
          <pc:docMk/>
          <pc:sldMk cId="2886000363" sldId="301"/>
        </pc:sldMkLst>
      </pc:sldChg>
    </pc:docChg>
  </pc:docChgLst>
  <pc:docChgLst>
    <pc:chgData name="Janelle Clendenon" userId="da17313139568148" providerId="LiveId" clId="{0180BC95-25C0-4B5D-86B4-A7B2374D5185}"/>
    <pc:docChg chg="custSel addSld delSld modSld">
      <pc:chgData name="Janelle Clendenon" userId="da17313139568148" providerId="LiveId" clId="{0180BC95-25C0-4B5D-86B4-A7B2374D5185}" dt="2025-01-05T23:31:12.480" v="346"/>
      <pc:docMkLst>
        <pc:docMk/>
      </pc:docMkLst>
      <pc:sldChg chg="modSp mod">
        <pc:chgData name="Janelle Clendenon" userId="da17313139568148" providerId="LiveId" clId="{0180BC95-25C0-4B5D-86B4-A7B2374D5185}" dt="2025-01-05T23:15:45.779" v="120" actId="166"/>
        <pc:sldMkLst>
          <pc:docMk/>
          <pc:sldMk cId="3343965904" sldId="259"/>
        </pc:sldMkLst>
        <pc:spChg chg="mod ord">
          <ac:chgData name="Janelle Clendenon" userId="da17313139568148" providerId="LiveId" clId="{0180BC95-25C0-4B5D-86B4-A7B2374D5185}" dt="2025-01-05T23:15:45.779" v="120" actId="166"/>
          <ac:spMkLst>
            <pc:docMk/>
            <pc:sldMk cId="3343965904" sldId="259"/>
            <ac:spMk id="4" creationId="{E2980046-8B18-4F6B-80F8-E029A42C5BA0}"/>
          </ac:spMkLst>
        </pc:spChg>
      </pc:sldChg>
      <pc:sldChg chg="addSp modSp mod modAnim">
        <pc:chgData name="Janelle Clendenon" userId="da17313139568148" providerId="LiveId" clId="{0180BC95-25C0-4B5D-86B4-A7B2374D5185}" dt="2025-01-05T23:20:26.085" v="310"/>
        <pc:sldMkLst>
          <pc:docMk/>
          <pc:sldMk cId="1806994456" sldId="261"/>
        </pc:sldMkLst>
        <pc:spChg chg="add mod">
          <ac:chgData name="Janelle Clendenon" userId="da17313139568148" providerId="LiveId" clId="{0180BC95-25C0-4B5D-86B4-A7B2374D5185}" dt="2025-01-05T23:18:17.589" v="166" actId="14100"/>
          <ac:spMkLst>
            <pc:docMk/>
            <pc:sldMk cId="1806994456" sldId="261"/>
            <ac:spMk id="3" creationId="{F7FF738C-D367-DD84-C55B-7617A45F640A}"/>
          </ac:spMkLst>
        </pc:spChg>
        <pc:spChg chg="add mod">
          <ac:chgData name="Janelle Clendenon" userId="da17313139568148" providerId="LiveId" clId="{0180BC95-25C0-4B5D-86B4-A7B2374D5185}" dt="2025-01-05T23:18:50.945" v="191" actId="20577"/>
          <ac:spMkLst>
            <pc:docMk/>
            <pc:sldMk cId="1806994456" sldId="261"/>
            <ac:spMk id="7" creationId="{B41D4549-20C0-36DD-BB98-3EDE8ADB6661}"/>
          </ac:spMkLst>
        </pc:spChg>
        <pc:spChg chg="add mod">
          <ac:chgData name="Janelle Clendenon" userId="da17313139568148" providerId="LiveId" clId="{0180BC95-25C0-4B5D-86B4-A7B2374D5185}" dt="2025-01-05T23:19:25.491" v="236" actId="20577"/>
          <ac:spMkLst>
            <pc:docMk/>
            <pc:sldMk cId="1806994456" sldId="261"/>
            <ac:spMk id="8" creationId="{D7BB43E6-D85F-D086-4A45-22A550F1B5E3}"/>
          </ac:spMkLst>
        </pc:spChg>
        <pc:spChg chg="add mod">
          <ac:chgData name="Janelle Clendenon" userId="da17313139568148" providerId="LiveId" clId="{0180BC95-25C0-4B5D-86B4-A7B2374D5185}" dt="2025-01-05T23:20:06.822" v="308" actId="20577"/>
          <ac:spMkLst>
            <pc:docMk/>
            <pc:sldMk cId="1806994456" sldId="261"/>
            <ac:spMk id="9" creationId="{551BD081-8570-AD1E-5473-0BD4900362EE}"/>
          </ac:spMkLst>
        </pc:spChg>
      </pc:sldChg>
      <pc:sldChg chg="del">
        <pc:chgData name="Janelle Clendenon" userId="da17313139568148" providerId="LiveId" clId="{0180BC95-25C0-4B5D-86B4-A7B2374D5185}" dt="2025-01-05T23:25:19.495" v="315" actId="47"/>
        <pc:sldMkLst>
          <pc:docMk/>
          <pc:sldMk cId="60193877" sldId="275"/>
        </pc:sldMkLst>
      </pc:sldChg>
      <pc:sldChg chg="del">
        <pc:chgData name="Janelle Clendenon" userId="da17313139568148" providerId="LiveId" clId="{0180BC95-25C0-4B5D-86B4-A7B2374D5185}" dt="2025-01-05T23:25:19.495" v="315" actId="47"/>
        <pc:sldMkLst>
          <pc:docMk/>
          <pc:sldMk cId="817250441" sldId="277"/>
        </pc:sldMkLst>
      </pc:sldChg>
      <pc:sldChg chg="del">
        <pc:chgData name="Janelle Clendenon" userId="da17313139568148" providerId="LiveId" clId="{0180BC95-25C0-4B5D-86B4-A7B2374D5185}" dt="2025-01-05T23:25:19.495" v="315" actId="47"/>
        <pc:sldMkLst>
          <pc:docMk/>
          <pc:sldMk cId="1480848818" sldId="278"/>
        </pc:sldMkLst>
      </pc:sldChg>
      <pc:sldChg chg="del">
        <pc:chgData name="Janelle Clendenon" userId="da17313139568148" providerId="LiveId" clId="{0180BC95-25C0-4B5D-86B4-A7B2374D5185}" dt="2025-01-05T23:25:19.495" v="315" actId="47"/>
        <pc:sldMkLst>
          <pc:docMk/>
          <pc:sldMk cId="3817457819" sldId="279"/>
        </pc:sldMkLst>
      </pc:sldChg>
      <pc:sldChg chg="modSp">
        <pc:chgData name="Janelle Clendenon" userId="da17313139568148" providerId="LiveId" clId="{0180BC95-25C0-4B5D-86B4-A7B2374D5185}" dt="2025-01-05T23:23:43.175" v="314" actId="20577"/>
        <pc:sldMkLst>
          <pc:docMk/>
          <pc:sldMk cId="3541921957" sldId="287"/>
        </pc:sldMkLst>
        <pc:spChg chg="mod">
          <ac:chgData name="Janelle Clendenon" userId="da17313139568148" providerId="LiveId" clId="{0180BC95-25C0-4B5D-86B4-A7B2374D5185}" dt="2025-01-05T23:23:43.175" v="314" actId="20577"/>
          <ac:spMkLst>
            <pc:docMk/>
            <pc:sldMk cId="3541921957" sldId="287"/>
            <ac:spMk id="12" creationId="{F9FD0328-8E05-4939-B457-B2EDA9EF4B45}"/>
          </ac:spMkLst>
        </pc:spChg>
      </pc:sldChg>
      <pc:sldChg chg="modSp mod">
        <pc:chgData name="Janelle Clendenon" userId="da17313139568148" providerId="LiveId" clId="{0180BC95-25C0-4B5D-86B4-A7B2374D5185}" dt="2025-01-05T23:13:19.877" v="6" actId="1076"/>
        <pc:sldMkLst>
          <pc:docMk/>
          <pc:sldMk cId="3049545779" sldId="294"/>
        </pc:sldMkLst>
        <pc:spChg chg="mod">
          <ac:chgData name="Janelle Clendenon" userId="da17313139568148" providerId="LiveId" clId="{0180BC95-25C0-4B5D-86B4-A7B2374D5185}" dt="2025-01-05T23:13:07.427" v="5" actId="27636"/>
          <ac:spMkLst>
            <pc:docMk/>
            <pc:sldMk cId="3049545779" sldId="294"/>
            <ac:spMk id="2" creationId="{95F9C6AD-2A09-418D-950C-8DDBCDC795E0}"/>
          </ac:spMkLst>
        </pc:spChg>
        <pc:spChg chg="mod">
          <ac:chgData name="Janelle Clendenon" userId="da17313139568148" providerId="LiveId" clId="{0180BC95-25C0-4B5D-86B4-A7B2374D5185}" dt="2025-01-05T23:13:19.877" v="6" actId="1076"/>
          <ac:spMkLst>
            <pc:docMk/>
            <pc:sldMk cId="3049545779" sldId="294"/>
            <ac:spMk id="5" creationId="{6B9BDD04-AF77-4AD2-A899-5C3B3458C230}"/>
          </ac:spMkLst>
        </pc:spChg>
      </pc:sldChg>
      <pc:sldChg chg="modAnim">
        <pc:chgData name="Janelle Clendenon" userId="da17313139568148" providerId="LiveId" clId="{0180BC95-25C0-4B5D-86B4-A7B2374D5185}" dt="2025-01-05T23:11:56.814" v="1"/>
        <pc:sldMkLst>
          <pc:docMk/>
          <pc:sldMk cId="1695055591" sldId="299"/>
        </pc:sldMkLst>
      </pc:sldChg>
      <pc:sldChg chg="addSp delSp modSp add mod">
        <pc:chgData name="Janelle Clendenon" userId="da17313139568148" providerId="LiveId" clId="{0180BC95-25C0-4B5D-86B4-A7B2374D5185}" dt="2025-01-05T23:30:04.838" v="340" actId="14100"/>
        <pc:sldMkLst>
          <pc:docMk/>
          <pc:sldMk cId="2764315255" sldId="302"/>
        </pc:sldMkLst>
        <pc:spChg chg="mod">
          <ac:chgData name="Janelle Clendenon" userId="da17313139568148" providerId="LiveId" clId="{0180BC95-25C0-4B5D-86B4-A7B2374D5185}" dt="2025-01-05T23:29:48.021" v="338"/>
          <ac:spMkLst>
            <pc:docMk/>
            <pc:sldMk cId="2764315255" sldId="302"/>
            <ac:spMk id="2" creationId="{C8AB4A35-9B45-568C-7720-98522A39575F}"/>
          </ac:spMkLst>
        </pc:spChg>
        <pc:spChg chg="mod">
          <ac:chgData name="Janelle Clendenon" userId="da17313139568148" providerId="LiveId" clId="{0180BC95-25C0-4B5D-86B4-A7B2374D5185}" dt="2025-01-05T23:28:44.061" v="317" actId="6549"/>
          <ac:spMkLst>
            <pc:docMk/>
            <pc:sldMk cId="2764315255" sldId="302"/>
            <ac:spMk id="5" creationId="{B4E10510-04E1-4171-6DCF-73CDAA4B5982}"/>
          </ac:spMkLst>
        </pc:spChg>
        <pc:spChg chg="add del mod">
          <ac:chgData name="Janelle Clendenon" userId="da17313139568148" providerId="LiveId" clId="{0180BC95-25C0-4B5D-86B4-A7B2374D5185}" dt="2025-01-05T23:29:56.512" v="339" actId="478"/>
          <ac:spMkLst>
            <pc:docMk/>
            <pc:sldMk cId="2764315255" sldId="302"/>
            <ac:spMk id="9" creationId="{45DA9420-2E05-BE08-3D47-25CF0D0FA53A}"/>
          </ac:spMkLst>
        </pc:spChg>
        <pc:picChg chg="add mod">
          <ac:chgData name="Janelle Clendenon" userId="da17313139568148" providerId="LiveId" clId="{0180BC95-25C0-4B5D-86B4-A7B2374D5185}" dt="2025-01-05T23:30:04.838" v="340" actId="14100"/>
          <ac:picMkLst>
            <pc:docMk/>
            <pc:sldMk cId="2764315255" sldId="302"/>
            <ac:picMk id="6" creationId="{4333322C-81C1-E830-7519-82113BB609CA}"/>
          </ac:picMkLst>
        </pc:picChg>
        <pc:picChg chg="del">
          <ac:chgData name="Janelle Clendenon" userId="da17313139568148" providerId="LiveId" clId="{0180BC95-25C0-4B5D-86B4-A7B2374D5185}" dt="2025-01-05T23:29:14.872" v="334" actId="478"/>
          <ac:picMkLst>
            <pc:docMk/>
            <pc:sldMk cId="2764315255" sldId="302"/>
            <ac:picMk id="8" creationId="{42162D77-C08C-EB2F-0BC3-868F66F8E576}"/>
          </ac:picMkLst>
        </pc:picChg>
      </pc:sldChg>
      <pc:sldChg chg="addSp delSp modSp add mod delAnim">
        <pc:chgData name="Janelle Clendenon" userId="da17313139568148" providerId="LiveId" clId="{0180BC95-25C0-4B5D-86B4-A7B2374D5185}" dt="2025-01-05T23:31:12.480" v="346"/>
        <pc:sldMkLst>
          <pc:docMk/>
          <pc:sldMk cId="667206758" sldId="303"/>
        </pc:sldMkLst>
        <pc:spChg chg="del">
          <ac:chgData name="Janelle Clendenon" userId="da17313139568148" providerId="LiveId" clId="{0180BC95-25C0-4B5D-86B4-A7B2374D5185}" dt="2025-01-05T23:30:53.607" v="344" actId="478"/>
          <ac:spMkLst>
            <pc:docMk/>
            <pc:sldMk cId="667206758" sldId="303"/>
            <ac:spMk id="2" creationId="{DE901A80-D514-4575-A1A0-9B751BA92EFE}"/>
          </ac:spMkLst>
        </pc:spChg>
        <pc:spChg chg="add del mod">
          <ac:chgData name="Janelle Clendenon" userId="da17313139568148" providerId="LiveId" clId="{0180BC95-25C0-4B5D-86B4-A7B2374D5185}" dt="2025-01-05T23:30:59.577" v="345" actId="478"/>
          <ac:spMkLst>
            <pc:docMk/>
            <pc:sldMk cId="667206758" sldId="303"/>
            <ac:spMk id="5" creationId="{3E3B7184-CCCA-C522-3E44-D21951636A08}"/>
          </ac:spMkLst>
        </pc:spChg>
        <pc:spChg chg="add mod">
          <ac:chgData name="Janelle Clendenon" userId="da17313139568148" providerId="LiveId" clId="{0180BC95-25C0-4B5D-86B4-A7B2374D5185}" dt="2025-01-05T23:31:12.480" v="346"/>
          <ac:spMkLst>
            <pc:docMk/>
            <pc:sldMk cId="667206758" sldId="303"/>
            <ac:spMk id="8" creationId="{6C4C512E-7876-72FC-6EEB-5A75D3479BA7}"/>
          </ac:spMkLst>
        </pc:spChg>
        <pc:picChg chg="del">
          <ac:chgData name="Janelle Clendenon" userId="da17313139568148" providerId="LiveId" clId="{0180BC95-25C0-4B5D-86B4-A7B2374D5185}" dt="2025-01-05T23:30:48.534" v="342" actId="478"/>
          <ac:picMkLst>
            <pc:docMk/>
            <pc:sldMk cId="667206758" sldId="303"/>
            <ac:picMk id="4" creationId="{60DFDB8E-5854-450C-964F-992FF4109D80}"/>
          </ac:picMkLst>
        </pc:picChg>
        <pc:picChg chg="del">
          <ac:chgData name="Janelle Clendenon" userId="da17313139568148" providerId="LiveId" clId="{0180BC95-25C0-4B5D-86B4-A7B2374D5185}" dt="2025-01-05T23:30:50.275" v="343" actId="478"/>
          <ac:picMkLst>
            <pc:docMk/>
            <pc:sldMk cId="667206758" sldId="303"/>
            <ac:picMk id="6" creationId="{84AB2F23-47FC-48E5-A678-4AB1FB04AC7D}"/>
          </ac:picMkLst>
        </pc:picChg>
        <pc:picChg chg="add mod">
          <ac:chgData name="Janelle Clendenon" userId="da17313139568148" providerId="LiveId" clId="{0180BC95-25C0-4B5D-86B4-A7B2374D5185}" dt="2025-01-05T23:31:12.480" v="346"/>
          <ac:picMkLst>
            <pc:docMk/>
            <pc:sldMk cId="667206758" sldId="303"/>
            <ac:picMk id="7" creationId="{84A05474-9882-2A68-E388-C1F58C64FBB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FA6CD-74BD-4300-BF61-9F7BEBE20B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2A7E13-CBC3-4885-9BA2-807A030B14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175DBB-3FBA-417E-8D24-97678A920072}"/>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9DB1B8D0-1D22-49B5-97D3-DA3889D34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64B6E4-F706-4D9E-866F-2FF52598DDDF}"/>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2164288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FF7F-CA31-49C7-9A22-4542F2A570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CFD232-AA8E-4A4F-A1A2-CAD611ECE0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8C9F1-4F9D-43CC-8928-2FC540557463}"/>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D10C18A6-C432-4F10-9933-E03021728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0313A-9FA1-4EBA-B181-CC28ADDD391F}"/>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4154901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00986-2A82-48AA-A21B-E33B459D53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9C4C4D-B6E9-4BE2-A903-63F8A84C23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17ABB0-68C7-43F4-8709-9A40143E400B}"/>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012C00BA-BE2A-4136-BE22-184185FBA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20768-E8FF-40E7-A012-AF1AD0FE5900}"/>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1821285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66F1-0E42-40A0-92E1-EA26B852F5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9F2323-DFCB-4D34-A65F-1F1ABC9616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2A2DA1-D657-4CEA-8B19-F061B47B95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B1B632-0F61-48D9-9B28-D30B17EA85D1}"/>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6" name="Footer Placeholder 5">
            <a:extLst>
              <a:ext uri="{FF2B5EF4-FFF2-40B4-BE49-F238E27FC236}">
                <a16:creationId xmlns:a16="http://schemas.microsoft.com/office/drawing/2014/main" id="{3D207EFD-9B09-47F5-98D6-88DEC3A906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CD70D7-7BA7-46F1-AC5E-967E608420B5}"/>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63024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A9BF0-C7D6-42CD-A5F3-351B184F06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5C8521-40F6-4038-88CE-77C532E133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9DFABA-32F1-479A-9F12-54D11AD590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FC38BA-CDDA-45A0-8A60-31C0FFC2AF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783DE3-7DC0-4F3F-A157-DAF6002EFC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894084-AF0E-47D9-817F-4A4567292BF1}"/>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8" name="Footer Placeholder 7">
            <a:extLst>
              <a:ext uri="{FF2B5EF4-FFF2-40B4-BE49-F238E27FC236}">
                <a16:creationId xmlns:a16="http://schemas.microsoft.com/office/drawing/2014/main" id="{8E2746E3-320B-441A-8C30-5B72AAD3EF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7AED6C-1082-4F2E-ABA0-DCCFD7A4545D}"/>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1354681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AC599-1EF2-4EEA-AA45-FD0FBE336A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B9896F-0360-4CCF-B584-6B304A4D7241}"/>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4" name="Footer Placeholder 3">
            <a:extLst>
              <a:ext uri="{FF2B5EF4-FFF2-40B4-BE49-F238E27FC236}">
                <a16:creationId xmlns:a16="http://schemas.microsoft.com/office/drawing/2014/main" id="{DE20C08D-C5F2-4846-81D7-0C003AC6CF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5F2FDD-CE1E-4452-BEEC-0D79B41A0782}"/>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3487137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3447B-39C5-41A8-9485-0490AF0FB33F}"/>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3" name="Footer Placeholder 2">
            <a:extLst>
              <a:ext uri="{FF2B5EF4-FFF2-40B4-BE49-F238E27FC236}">
                <a16:creationId xmlns:a16="http://schemas.microsoft.com/office/drawing/2014/main" id="{9AF4FC93-BAAF-4769-B61E-097BBBF411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C04E1B-5653-4AD6-8AE7-06375700A733}"/>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2430957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4ED3-46EA-49E9-B85D-66B01303E1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5B1160-AAD0-4EB9-97AC-3365EECD53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1F5E4C-CB3F-4F77-B1F4-AC086B8386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33AA3A-394E-49AB-AB81-161AF63EA393}"/>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6" name="Footer Placeholder 5">
            <a:extLst>
              <a:ext uri="{FF2B5EF4-FFF2-40B4-BE49-F238E27FC236}">
                <a16:creationId xmlns:a16="http://schemas.microsoft.com/office/drawing/2014/main" id="{F8E96AFA-DED0-425F-9330-2ABE93278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524AE2-F834-481E-8A8B-F0FE0CF4D7EB}"/>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3577226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1C203-5AE2-45AC-9366-4DCD4F9540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F97DE0-946B-4224-8064-3DCFD5CB20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F3C974-562B-4BEF-9F77-584C966187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71B9FB-8A9D-4736-B7CC-FE3A31073016}"/>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6" name="Footer Placeholder 5">
            <a:extLst>
              <a:ext uri="{FF2B5EF4-FFF2-40B4-BE49-F238E27FC236}">
                <a16:creationId xmlns:a16="http://schemas.microsoft.com/office/drawing/2014/main" id="{1DA0FDDA-BA85-46BA-9359-260BC1B26C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36B578-9BFE-4DD7-81F5-C4F15D1C559F}"/>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3638949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C3012-2F2D-4E62-90D5-C0DCCC91D3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58DBC8-CA56-4AC0-A918-8617F524E7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F2171B-BEB5-4C63-A6ED-CB604658C489}"/>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6BB5B264-597A-411A-B4B2-2DFE7E3827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CD2A14-DEEC-4DE1-86FF-ECD5E431658B}"/>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527151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763ADB-ADD4-45E5-9286-C5250BBE8C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E8A45D-159F-418C-8B20-7C260384CB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F1ED0D-3476-4117-9617-D08CB954C2B1}"/>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03600FFA-3B33-43CF-80CD-053EB8FD9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70484-42A6-467D-B5CF-354AADEA25B1}"/>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2576729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D39767-9F91-4295-8E71-A2D6A1910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C73FDD-35EE-43E0-9A75-5DCC109D1A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4883B2-D365-45D7-91E1-97D749CB50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6AB8E9FE-BE4F-448F-B6B6-436FA1ABCE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B07B35-9B83-4E3B-89F7-F8CF373D76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9D5D38-5500-4473-AFC2-F12C968178BB}" type="slidenum">
              <a:rPr lang="en-US" smtClean="0"/>
              <a:t>‹#›</a:t>
            </a:fld>
            <a:endParaRPr lang="en-US"/>
          </a:p>
        </p:txBody>
      </p:sp>
    </p:spTree>
    <p:extLst>
      <p:ext uri="{BB962C8B-B14F-4D97-AF65-F5344CB8AC3E}">
        <p14:creationId xmlns:p14="http://schemas.microsoft.com/office/powerpoint/2010/main" val="1918038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8.xml"/><Relationship Id="rId1" Type="http://schemas.openxmlformats.org/officeDocument/2006/relationships/video" Target="https://www.youtube.com/embed/Dd6GcQrkMDM?feature=oembed" TargetMode="Externa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6.xml"/><Relationship Id="rId1" Type="http://schemas.openxmlformats.org/officeDocument/2006/relationships/video" Target="https://www.youtube.com/embed/vZd1Gx14SI8?feature=oembed" TargetMode="Externa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6.xml"/><Relationship Id="rId1" Type="http://schemas.openxmlformats.org/officeDocument/2006/relationships/video" Target="https://www.youtube.com/embed/PqOsDVDizDA?feature=oembed" TargetMode="Externa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6.xml"/><Relationship Id="rId1" Type="http://schemas.openxmlformats.org/officeDocument/2006/relationships/video" Target="https://www.youtube.com/embed/Whgmpd2WFR0?feature=oembed" TargetMode="Externa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3.png"/><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5" Type="http://schemas.openxmlformats.org/officeDocument/2006/relationships/image" Target="../media/image25.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6.xml"/><Relationship Id="rId1" Type="http://schemas.openxmlformats.org/officeDocument/2006/relationships/video" Target="https://www.youtube.com/embed/2SHhpBVuxl0?feature=oembed" TargetMode="Externa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4.jpe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5" Type="http://schemas.openxmlformats.org/officeDocument/2006/relationships/image" Target="../media/image4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34.jpeg"/><Relationship Id="rId5" Type="http://schemas.openxmlformats.org/officeDocument/2006/relationships/image" Target="../media/image44.jpeg"/><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0.jpe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36.jpeg"/><Relationship Id="rId5" Type="http://schemas.openxmlformats.org/officeDocument/2006/relationships/image" Target="../media/image38.jpeg"/><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openxmlformats.org/officeDocument/2006/relationships/image" Target="../media/image36.jpe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49.jpeg"/><Relationship Id="rId5" Type="http://schemas.openxmlformats.org/officeDocument/2006/relationships/image" Target="../media/image44.jpeg"/><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openxmlformats.org/officeDocument/2006/relationships/image" Target="../media/image36.jpe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49.jpeg"/><Relationship Id="rId5" Type="http://schemas.openxmlformats.org/officeDocument/2006/relationships/image" Target="../media/image44.jpeg"/><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5" Type="http://schemas.openxmlformats.org/officeDocument/2006/relationships/image" Target="../media/image51.jpeg"/><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9.jpeg"/><Relationship Id="rId7" Type="http://schemas.openxmlformats.org/officeDocument/2006/relationships/image" Target="../media/image37.jpe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43.jpeg"/><Relationship Id="rId5" Type="http://schemas.openxmlformats.org/officeDocument/2006/relationships/image" Target="../media/image40.jpeg"/><Relationship Id="rId10" Type="http://schemas.openxmlformats.org/officeDocument/2006/relationships/image" Target="../media/image52.jpeg"/><Relationship Id="rId4" Type="http://schemas.openxmlformats.org/officeDocument/2006/relationships/image" Target="../media/image36.jpeg"/><Relationship Id="rId9"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jpeg"/><Relationship Id="rId1" Type="http://schemas.openxmlformats.org/officeDocument/2006/relationships/slideLayout" Target="../slideLayouts/slideLayout8.xml"/><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5" Type="http://schemas.openxmlformats.org/officeDocument/2006/relationships/image" Target="../media/image54.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6.xml"/><Relationship Id="rId1" Type="http://schemas.openxmlformats.org/officeDocument/2006/relationships/video" Target="https://www.youtube.com/embed/-HqXFkJREvk?feature=oembed" TargetMode="External"/><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6.xml"/><Relationship Id="rId1" Type="http://schemas.openxmlformats.org/officeDocument/2006/relationships/video" Target="https://www.youtube.com/embed/j4ms8Sw8wkQ?feature=oembed" TargetMode="External"/><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6.xml"/><Relationship Id="rId1" Type="http://schemas.openxmlformats.org/officeDocument/2006/relationships/video" Target="https://www.youtube.com/embed/VrCM1U340Xw?feature=oembed" TargetMode="Externa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6.xml"/><Relationship Id="rId1" Type="http://schemas.openxmlformats.org/officeDocument/2006/relationships/video" Target="https://www.youtube.com/embed/BFBt6eRTAlA?feature=oembed" TargetMode="External"/><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CA35-6E81-421E-9B72-F8D197C3EA88}"/>
              </a:ext>
            </a:extLst>
          </p:cNvPr>
          <p:cNvSpPr>
            <a:spLocks noGrp="1"/>
          </p:cNvSpPr>
          <p:nvPr>
            <p:ph type="ctrTitle"/>
          </p:nvPr>
        </p:nvSpPr>
        <p:spPr>
          <a:xfrm>
            <a:off x="7464614" y="1783959"/>
            <a:ext cx="4087306" cy="2788041"/>
          </a:xfrm>
        </p:spPr>
        <p:txBody>
          <a:bodyPr anchor="b">
            <a:normAutofit/>
          </a:bodyPr>
          <a:lstStyle/>
          <a:p>
            <a:pPr algn="l"/>
            <a:r>
              <a:rPr lang="en-US" sz="5400"/>
              <a:t>Go</a:t>
            </a:r>
            <a:br>
              <a:rPr lang="en-US" sz="5400"/>
            </a:br>
            <a:r>
              <a:rPr lang="en-US" sz="5400"/>
              <a:t>He is well</a:t>
            </a:r>
          </a:p>
        </p:txBody>
      </p:sp>
      <p:sp>
        <p:nvSpPr>
          <p:cNvPr id="3" name="Subtitle 2">
            <a:extLst>
              <a:ext uri="{FF2B5EF4-FFF2-40B4-BE49-F238E27FC236}">
                <a16:creationId xmlns:a16="http://schemas.microsoft.com/office/drawing/2014/main" id="{C4FB4CDC-12DB-46CA-9A71-3841E484534E}"/>
              </a:ext>
            </a:extLst>
          </p:cNvPr>
          <p:cNvSpPr>
            <a:spLocks noGrp="1"/>
          </p:cNvSpPr>
          <p:nvPr>
            <p:ph type="subTitle" idx="1"/>
          </p:nvPr>
        </p:nvSpPr>
        <p:spPr>
          <a:xfrm>
            <a:off x="7188052" y="4750893"/>
            <a:ext cx="4363865" cy="1147863"/>
          </a:xfrm>
        </p:spPr>
        <p:txBody>
          <a:bodyPr anchor="t">
            <a:normAutofit/>
          </a:bodyPr>
          <a:lstStyle/>
          <a:p>
            <a:pPr algn="l"/>
            <a:r>
              <a:rPr lang="en-US" sz="1900"/>
              <a:t>Jesus heals official’s son – John 4:43-53</a:t>
            </a:r>
          </a:p>
          <a:p>
            <a:pPr algn="l"/>
            <a:r>
              <a:rPr lang="en-US" sz="1900"/>
              <a:t>Jesus heals centurion’s son – Luke 7:1-10</a:t>
            </a:r>
          </a:p>
        </p:txBody>
      </p:sp>
      <p:sp>
        <p:nvSpPr>
          <p:cNvPr id="10" name="Freeform: Shape 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text, person&#10;&#10;Description automatically generated">
            <a:extLst>
              <a:ext uri="{FF2B5EF4-FFF2-40B4-BE49-F238E27FC236}">
                <a16:creationId xmlns:a16="http://schemas.microsoft.com/office/drawing/2014/main" id="{0FA135EF-087C-49F5-B62A-7633992666C2}"/>
              </a:ext>
            </a:extLst>
          </p:cNvPr>
          <p:cNvPicPr>
            <a:picLocks noChangeAspect="1"/>
          </p:cNvPicPr>
          <p:nvPr/>
        </p:nvPicPr>
        <p:blipFill rotWithShape="1">
          <a:blip r:embed="rId2">
            <a:extLst>
              <a:ext uri="{28A0092B-C50C-407E-A947-70E740481C1C}">
                <a14:useLocalDpi xmlns:a14="http://schemas.microsoft.com/office/drawing/2010/main" val="0"/>
              </a:ext>
            </a:extLst>
          </a:blip>
          <a:srcRect l="7936" r="15200"/>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28978186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1014461-6ADB-49E4-BF58-4C348F6B88E9}"/>
              </a:ext>
            </a:extLst>
          </p:cNvPr>
          <p:cNvSpPr/>
          <p:nvPr/>
        </p:nvSpPr>
        <p:spPr>
          <a:xfrm rot="21279541">
            <a:off x="65608" y="115134"/>
            <a:ext cx="7389845" cy="1754326"/>
          </a:xfrm>
          <a:prstGeom prst="rect">
            <a:avLst/>
          </a:prstGeom>
          <a:noFill/>
        </p:spPr>
        <p:txBody>
          <a:bodyPr wrap="square" lIns="91440" tIns="45720" rIns="91440" bIns="45720">
            <a:spAutoFit/>
          </a:bodyPr>
          <a:lstStyle/>
          <a:p>
            <a:pPr algn="ctr"/>
            <a:r>
              <a:rPr lang="en-US" sz="5400" b="1">
                <a:ln w="9525">
                  <a:solidFill>
                    <a:schemeClr val="bg1"/>
                  </a:solidFill>
                  <a:prstDash val="solid"/>
                </a:ln>
                <a:effectLst>
                  <a:outerShdw blurRad="12700" dist="38100" dir="2700000" algn="tl" rotWithShape="0">
                    <a:schemeClr val="bg1">
                      <a:lumMod val="50000"/>
                    </a:schemeClr>
                  </a:outerShdw>
                </a:effectLst>
              </a:rPr>
              <a:t>Alligators and Crocodiles</a:t>
            </a:r>
          </a:p>
          <a:p>
            <a:pPr algn="ctr"/>
            <a:r>
              <a:rPr lang="en-US" sz="5400" b="1">
                <a:ln w="9525">
                  <a:solidFill>
                    <a:schemeClr val="bg1"/>
                  </a:solidFill>
                  <a:prstDash val="solid"/>
                </a:ln>
                <a:effectLst>
                  <a:outerShdw blurRad="12700" dist="38100" dir="2700000" algn="tl" rotWithShape="0">
                    <a:schemeClr val="bg1">
                      <a:lumMod val="50000"/>
                    </a:schemeClr>
                  </a:outerShdw>
                </a:effectLst>
              </a:rPr>
              <a:t> are strong</a:t>
            </a:r>
            <a:endPar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0" name="Rectangle 29">
            <a:extLst>
              <a:ext uri="{FF2B5EF4-FFF2-40B4-BE49-F238E27FC236}">
                <a16:creationId xmlns:a16="http://schemas.microsoft.com/office/drawing/2014/main" id="{5ECD2423-5351-4C7D-A4FE-61EDD068618E}"/>
              </a:ext>
            </a:extLst>
          </p:cNvPr>
          <p:cNvSpPr/>
          <p:nvPr/>
        </p:nvSpPr>
        <p:spPr>
          <a:xfrm>
            <a:off x="597447" y="4873752"/>
            <a:ext cx="2880276" cy="923330"/>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Crocodile</a:t>
            </a:r>
          </a:p>
        </p:txBody>
      </p:sp>
      <p:pic>
        <p:nvPicPr>
          <p:cNvPr id="15" name="Picture 14" descr="A picture containing grass, outdoor, water, baby&#10;&#10;Description automatically generated">
            <a:extLst>
              <a:ext uri="{FF2B5EF4-FFF2-40B4-BE49-F238E27FC236}">
                <a16:creationId xmlns:a16="http://schemas.microsoft.com/office/drawing/2014/main" id="{54DEB3F0-6D4E-4683-9953-C6D1ADBBA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264" y="2611857"/>
            <a:ext cx="5381244" cy="3587496"/>
          </a:xfrm>
          <a:prstGeom prst="rect">
            <a:avLst/>
          </a:prstGeom>
        </p:spPr>
      </p:pic>
      <p:pic>
        <p:nvPicPr>
          <p:cNvPr id="17" name="Picture 16" descr="A picture containing reptile, water, crocodilian reptile, swimming&#10;&#10;Description automatically generated">
            <a:extLst>
              <a:ext uri="{FF2B5EF4-FFF2-40B4-BE49-F238E27FC236}">
                <a16:creationId xmlns:a16="http://schemas.microsoft.com/office/drawing/2014/main" id="{10F44CF6-5D68-46B8-BE0C-72BFB0B2B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5427" y="1657136"/>
            <a:ext cx="4262764" cy="4542217"/>
          </a:xfrm>
          <a:prstGeom prst="rect">
            <a:avLst/>
          </a:prstGeom>
        </p:spPr>
      </p:pic>
    </p:spTree>
    <p:extLst>
      <p:ext uri="{BB962C8B-B14F-4D97-AF65-F5344CB8AC3E}">
        <p14:creationId xmlns:p14="http://schemas.microsoft.com/office/powerpoint/2010/main" val="101549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DB7A49-012A-4BE7-BC06-C4E347BF4ABA}"/>
              </a:ext>
            </a:extLst>
          </p:cNvPr>
          <p:cNvSpPr/>
          <p:nvPr/>
        </p:nvSpPr>
        <p:spPr>
          <a:xfrm>
            <a:off x="222146" y="251445"/>
            <a:ext cx="3693031" cy="3968496"/>
          </a:xfrm>
          <a:custGeom>
            <a:avLst/>
            <a:gdLst>
              <a:gd name="connsiteX0" fmla="*/ 0 w 3693031"/>
              <a:gd name="connsiteY0" fmla="*/ 0 h 3968496"/>
              <a:gd name="connsiteX1" fmla="*/ 652435 w 3693031"/>
              <a:gd name="connsiteY1" fmla="*/ 0 h 3968496"/>
              <a:gd name="connsiteX2" fmla="*/ 1267941 w 3693031"/>
              <a:gd name="connsiteY2" fmla="*/ 0 h 3968496"/>
              <a:gd name="connsiteX3" fmla="*/ 1846516 w 3693031"/>
              <a:gd name="connsiteY3" fmla="*/ 0 h 3968496"/>
              <a:gd name="connsiteX4" fmla="*/ 2462021 w 3693031"/>
              <a:gd name="connsiteY4" fmla="*/ 0 h 3968496"/>
              <a:gd name="connsiteX5" fmla="*/ 3151386 w 3693031"/>
              <a:gd name="connsiteY5" fmla="*/ 0 h 3968496"/>
              <a:gd name="connsiteX6" fmla="*/ 3693031 w 3693031"/>
              <a:gd name="connsiteY6" fmla="*/ 0 h 3968496"/>
              <a:gd name="connsiteX7" fmla="*/ 3693031 w 3693031"/>
              <a:gd name="connsiteY7" fmla="*/ 582046 h 3968496"/>
              <a:gd name="connsiteX8" fmla="*/ 3693031 w 3693031"/>
              <a:gd name="connsiteY8" fmla="*/ 1322832 h 3968496"/>
              <a:gd name="connsiteX9" fmla="*/ 3693031 w 3693031"/>
              <a:gd name="connsiteY9" fmla="*/ 1944563 h 3968496"/>
              <a:gd name="connsiteX10" fmla="*/ 3693031 w 3693031"/>
              <a:gd name="connsiteY10" fmla="*/ 2566294 h 3968496"/>
              <a:gd name="connsiteX11" fmla="*/ 3693031 w 3693031"/>
              <a:gd name="connsiteY11" fmla="*/ 3267395 h 3968496"/>
              <a:gd name="connsiteX12" fmla="*/ 3693031 w 3693031"/>
              <a:gd name="connsiteY12" fmla="*/ 3968496 h 3968496"/>
              <a:gd name="connsiteX13" fmla="*/ 3151386 w 3693031"/>
              <a:gd name="connsiteY13" fmla="*/ 3968496 h 3968496"/>
              <a:gd name="connsiteX14" fmla="*/ 2498951 w 3693031"/>
              <a:gd name="connsiteY14" fmla="*/ 3968496 h 3968496"/>
              <a:gd name="connsiteX15" fmla="*/ 1994237 w 3693031"/>
              <a:gd name="connsiteY15" fmla="*/ 3968496 h 3968496"/>
              <a:gd name="connsiteX16" fmla="*/ 1378732 w 3693031"/>
              <a:gd name="connsiteY16" fmla="*/ 3968496 h 3968496"/>
              <a:gd name="connsiteX17" fmla="*/ 837087 w 3693031"/>
              <a:gd name="connsiteY17" fmla="*/ 3968496 h 3968496"/>
              <a:gd name="connsiteX18" fmla="*/ 0 w 3693031"/>
              <a:gd name="connsiteY18" fmla="*/ 3968496 h 3968496"/>
              <a:gd name="connsiteX19" fmla="*/ 0 w 3693031"/>
              <a:gd name="connsiteY19" fmla="*/ 3346765 h 3968496"/>
              <a:gd name="connsiteX20" fmla="*/ 0 w 3693031"/>
              <a:gd name="connsiteY20" fmla="*/ 2685349 h 3968496"/>
              <a:gd name="connsiteX21" fmla="*/ 0 w 3693031"/>
              <a:gd name="connsiteY21" fmla="*/ 1984248 h 3968496"/>
              <a:gd name="connsiteX22" fmla="*/ 0 w 3693031"/>
              <a:gd name="connsiteY22" fmla="*/ 1362517 h 3968496"/>
              <a:gd name="connsiteX23" fmla="*/ 0 w 3693031"/>
              <a:gd name="connsiteY23" fmla="*/ 820156 h 3968496"/>
              <a:gd name="connsiteX24" fmla="*/ 0 w 3693031"/>
              <a:gd name="connsiteY24" fmla="*/ 0 h 396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93031" h="3968496" fill="none" extrusionOk="0">
                <a:moveTo>
                  <a:pt x="0" y="0"/>
                </a:moveTo>
                <a:cubicBezTo>
                  <a:pt x="183723" y="-1586"/>
                  <a:pt x="405332" y="19725"/>
                  <a:pt x="652435" y="0"/>
                </a:cubicBezTo>
                <a:cubicBezTo>
                  <a:pt x="899539" y="-19725"/>
                  <a:pt x="1113957" y="11922"/>
                  <a:pt x="1267941" y="0"/>
                </a:cubicBezTo>
                <a:cubicBezTo>
                  <a:pt x="1421925" y="-11922"/>
                  <a:pt x="1633334" y="-8505"/>
                  <a:pt x="1846516" y="0"/>
                </a:cubicBezTo>
                <a:cubicBezTo>
                  <a:pt x="2059699" y="8505"/>
                  <a:pt x="2156594" y="5910"/>
                  <a:pt x="2462021" y="0"/>
                </a:cubicBezTo>
                <a:cubicBezTo>
                  <a:pt x="2767448" y="-5910"/>
                  <a:pt x="2972679" y="28782"/>
                  <a:pt x="3151386" y="0"/>
                </a:cubicBezTo>
                <a:cubicBezTo>
                  <a:pt x="3330093" y="-28782"/>
                  <a:pt x="3424312" y="-11108"/>
                  <a:pt x="3693031" y="0"/>
                </a:cubicBezTo>
                <a:cubicBezTo>
                  <a:pt x="3690776" y="267118"/>
                  <a:pt x="3721380" y="349754"/>
                  <a:pt x="3693031" y="582046"/>
                </a:cubicBezTo>
                <a:cubicBezTo>
                  <a:pt x="3664682" y="814338"/>
                  <a:pt x="3683548" y="1101416"/>
                  <a:pt x="3693031" y="1322832"/>
                </a:cubicBezTo>
                <a:cubicBezTo>
                  <a:pt x="3702514" y="1544248"/>
                  <a:pt x="3709972" y="1677822"/>
                  <a:pt x="3693031" y="1944563"/>
                </a:cubicBezTo>
                <a:cubicBezTo>
                  <a:pt x="3676090" y="2211304"/>
                  <a:pt x="3723276" y="2322124"/>
                  <a:pt x="3693031" y="2566294"/>
                </a:cubicBezTo>
                <a:cubicBezTo>
                  <a:pt x="3662786" y="2810464"/>
                  <a:pt x="3721373" y="2943954"/>
                  <a:pt x="3693031" y="3267395"/>
                </a:cubicBezTo>
                <a:cubicBezTo>
                  <a:pt x="3664689" y="3590836"/>
                  <a:pt x="3719425" y="3708588"/>
                  <a:pt x="3693031" y="3968496"/>
                </a:cubicBezTo>
                <a:cubicBezTo>
                  <a:pt x="3446343" y="3949224"/>
                  <a:pt x="3385877" y="3988584"/>
                  <a:pt x="3151386" y="3968496"/>
                </a:cubicBezTo>
                <a:cubicBezTo>
                  <a:pt x="2916896" y="3948408"/>
                  <a:pt x="2821879" y="3984145"/>
                  <a:pt x="2498951" y="3968496"/>
                </a:cubicBezTo>
                <a:cubicBezTo>
                  <a:pt x="2176023" y="3952847"/>
                  <a:pt x="2139266" y="3982989"/>
                  <a:pt x="1994237" y="3968496"/>
                </a:cubicBezTo>
                <a:cubicBezTo>
                  <a:pt x="1849208" y="3954003"/>
                  <a:pt x="1654774" y="3990528"/>
                  <a:pt x="1378732" y="3968496"/>
                </a:cubicBezTo>
                <a:cubicBezTo>
                  <a:pt x="1102691" y="3946464"/>
                  <a:pt x="1058350" y="3984081"/>
                  <a:pt x="837087" y="3968496"/>
                </a:cubicBezTo>
                <a:cubicBezTo>
                  <a:pt x="615825" y="3952911"/>
                  <a:pt x="283984" y="3993079"/>
                  <a:pt x="0" y="3968496"/>
                </a:cubicBezTo>
                <a:cubicBezTo>
                  <a:pt x="-27101" y="3773885"/>
                  <a:pt x="24202" y="3490446"/>
                  <a:pt x="0" y="3346765"/>
                </a:cubicBezTo>
                <a:cubicBezTo>
                  <a:pt x="-24202" y="3203084"/>
                  <a:pt x="17067" y="2855259"/>
                  <a:pt x="0" y="2685349"/>
                </a:cubicBezTo>
                <a:cubicBezTo>
                  <a:pt x="-17067" y="2515439"/>
                  <a:pt x="22536" y="2286228"/>
                  <a:pt x="0" y="1984248"/>
                </a:cubicBezTo>
                <a:cubicBezTo>
                  <a:pt x="-22536" y="1682268"/>
                  <a:pt x="5805" y="1599411"/>
                  <a:pt x="0" y="1362517"/>
                </a:cubicBezTo>
                <a:cubicBezTo>
                  <a:pt x="-5805" y="1125623"/>
                  <a:pt x="9469" y="1037200"/>
                  <a:pt x="0" y="820156"/>
                </a:cubicBezTo>
                <a:cubicBezTo>
                  <a:pt x="-9469" y="603112"/>
                  <a:pt x="29519" y="341956"/>
                  <a:pt x="0" y="0"/>
                </a:cubicBezTo>
                <a:close/>
              </a:path>
              <a:path w="3693031" h="3968496" stroke="0" extrusionOk="0">
                <a:moveTo>
                  <a:pt x="0" y="0"/>
                </a:moveTo>
                <a:cubicBezTo>
                  <a:pt x="284514" y="21379"/>
                  <a:pt x="513850" y="-10413"/>
                  <a:pt x="689366" y="0"/>
                </a:cubicBezTo>
                <a:cubicBezTo>
                  <a:pt x="864882" y="10413"/>
                  <a:pt x="1043162" y="7724"/>
                  <a:pt x="1304871" y="0"/>
                </a:cubicBezTo>
                <a:cubicBezTo>
                  <a:pt x="1566580" y="-7724"/>
                  <a:pt x="1596730" y="24385"/>
                  <a:pt x="1846515" y="0"/>
                </a:cubicBezTo>
                <a:cubicBezTo>
                  <a:pt x="2096300" y="-24385"/>
                  <a:pt x="2210230" y="-17670"/>
                  <a:pt x="2535881" y="0"/>
                </a:cubicBezTo>
                <a:cubicBezTo>
                  <a:pt x="2861532" y="17670"/>
                  <a:pt x="2926544" y="9396"/>
                  <a:pt x="3151386" y="0"/>
                </a:cubicBezTo>
                <a:cubicBezTo>
                  <a:pt x="3376228" y="-9396"/>
                  <a:pt x="3559099" y="10233"/>
                  <a:pt x="3693031" y="0"/>
                </a:cubicBezTo>
                <a:cubicBezTo>
                  <a:pt x="3719474" y="337925"/>
                  <a:pt x="3685328" y="568691"/>
                  <a:pt x="3693031" y="740786"/>
                </a:cubicBezTo>
                <a:cubicBezTo>
                  <a:pt x="3700734" y="912881"/>
                  <a:pt x="3685221" y="1172424"/>
                  <a:pt x="3693031" y="1322832"/>
                </a:cubicBezTo>
                <a:cubicBezTo>
                  <a:pt x="3700841" y="1473240"/>
                  <a:pt x="3692224" y="1767711"/>
                  <a:pt x="3693031" y="2023933"/>
                </a:cubicBezTo>
                <a:cubicBezTo>
                  <a:pt x="3693838" y="2280155"/>
                  <a:pt x="3701494" y="2400408"/>
                  <a:pt x="3693031" y="2645664"/>
                </a:cubicBezTo>
                <a:cubicBezTo>
                  <a:pt x="3684568" y="2890920"/>
                  <a:pt x="3685001" y="2980934"/>
                  <a:pt x="3693031" y="3188025"/>
                </a:cubicBezTo>
                <a:cubicBezTo>
                  <a:pt x="3701061" y="3395116"/>
                  <a:pt x="3698318" y="3695218"/>
                  <a:pt x="3693031" y="3968496"/>
                </a:cubicBezTo>
                <a:cubicBezTo>
                  <a:pt x="3465992" y="3941474"/>
                  <a:pt x="3199060" y="3956670"/>
                  <a:pt x="3040596" y="3968496"/>
                </a:cubicBezTo>
                <a:cubicBezTo>
                  <a:pt x="2882132" y="3980322"/>
                  <a:pt x="2642796" y="3998987"/>
                  <a:pt x="2351230" y="3968496"/>
                </a:cubicBezTo>
                <a:cubicBezTo>
                  <a:pt x="2059664" y="3938005"/>
                  <a:pt x="1945036" y="3963601"/>
                  <a:pt x="1809585" y="3968496"/>
                </a:cubicBezTo>
                <a:cubicBezTo>
                  <a:pt x="1674134" y="3973391"/>
                  <a:pt x="1397048" y="3996900"/>
                  <a:pt x="1194080" y="3968496"/>
                </a:cubicBezTo>
                <a:cubicBezTo>
                  <a:pt x="991113" y="3940092"/>
                  <a:pt x="794551" y="3975765"/>
                  <a:pt x="689366" y="3968496"/>
                </a:cubicBezTo>
                <a:cubicBezTo>
                  <a:pt x="584181" y="3961227"/>
                  <a:pt x="201474" y="3972042"/>
                  <a:pt x="0" y="3968496"/>
                </a:cubicBezTo>
                <a:cubicBezTo>
                  <a:pt x="28577" y="3639404"/>
                  <a:pt x="-34957" y="3579384"/>
                  <a:pt x="0" y="3267395"/>
                </a:cubicBezTo>
                <a:cubicBezTo>
                  <a:pt x="34957" y="2955406"/>
                  <a:pt x="26166" y="2812899"/>
                  <a:pt x="0" y="2645664"/>
                </a:cubicBezTo>
                <a:cubicBezTo>
                  <a:pt x="-26166" y="2478429"/>
                  <a:pt x="-9105" y="2261593"/>
                  <a:pt x="0" y="2103303"/>
                </a:cubicBezTo>
                <a:cubicBezTo>
                  <a:pt x="9105" y="1945013"/>
                  <a:pt x="-24671" y="1667986"/>
                  <a:pt x="0" y="1481572"/>
                </a:cubicBezTo>
                <a:cubicBezTo>
                  <a:pt x="24671" y="1295158"/>
                  <a:pt x="-6168" y="1061865"/>
                  <a:pt x="0" y="820156"/>
                </a:cubicBezTo>
                <a:cubicBezTo>
                  <a:pt x="6168" y="578447"/>
                  <a:pt x="-18562" y="394384"/>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1014461-6ADB-49E4-BF58-4C348F6B88E9}"/>
              </a:ext>
            </a:extLst>
          </p:cNvPr>
          <p:cNvSpPr/>
          <p:nvPr/>
        </p:nvSpPr>
        <p:spPr>
          <a:xfrm>
            <a:off x="5306408" y="149637"/>
            <a:ext cx="5730223" cy="923330"/>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Would you do this?</a:t>
            </a:r>
          </a:p>
        </p:txBody>
      </p:sp>
      <p:grpSp>
        <p:nvGrpSpPr>
          <p:cNvPr id="28" name="Group 27">
            <a:extLst>
              <a:ext uri="{FF2B5EF4-FFF2-40B4-BE49-F238E27FC236}">
                <a16:creationId xmlns:a16="http://schemas.microsoft.com/office/drawing/2014/main" id="{E2D88EE2-72DD-4CDB-811B-14B9420410E7}"/>
              </a:ext>
            </a:extLst>
          </p:cNvPr>
          <p:cNvGrpSpPr/>
          <p:nvPr/>
        </p:nvGrpSpPr>
        <p:grpSpPr>
          <a:xfrm>
            <a:off x="540559" y="1072967"/>
            <a:ext cx="3175072" cy="2893447"/>
            <a:chOff x="1036320" y="1674120"/>
            <a:chExt cx="5451882" cy="4648327"/>
          </a:xfrm>
        </p:grpSpPr>
        <p:sp>
          <p:nvSpPr>
            <p:cNvPr id="23" name="Oval 22">
              <a:extLst>
                <a:ext uri="{FF2B5EF4-FFF2-40B4-BE49-F238E27FC236}">
                  <a16:creationId xmlns:a16="http://schemas.microsoft.com/office/drawing/2014/main" id="{FC70BC4D-5C28-4572-8DAD-56E142A88A17}"/>
                </a:ext>
              </a:extLst>
            </p:cNvPr>
            <p:cNvSpPr/>
            <p:nvPr/>
          </p:nvSpPr>
          <p:spPr>
            <a:xfrm>
              <a:off x="1918952" y="1934650"/>
              <a:ext cx="1004552" cy="51837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0" name="Picture 19" descr="A picture containing transport, wheel&#10;&#10;Description automatically generated">
              <a:extLst>
                <a:ext uri="{FF2B5EF4-FFF2-40B4-BE49-F238E27FC236}">
                  <a16:creationId xmlns:a16="http://schemas.microsoft.com/office/drawing/2014/main" id="{25539654-1555-4FE2-9A2F-A333222BC22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6320" y="1828800"/>
              <a:ext cx="3310409" cy="4220772"/>
            </a:xfrm>
            <a:prstGeom prst="rect">
              <a:avLst/>
            </a:prstGeom>
          </p:spPr>
        </p:pic>
        <p:pic>
          <p:nvPicPr>
            <p:cNvPr id="22" name="Picture 21" descr="A picture containing text, clipart&#10;&#10;Description automatically generated">
              <a:extLst>
                <a:ext uri="{FF2B5EF4-FFF2-40B4-BE49-F238E27FC236}">
                  <a16:creationId xmlns:a16="http://schemas.microsoft.com/office/drawing/2014/main" id="{74BBDEA6-C577-4754-88BD-37341548A97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48911" y="1674120"/>
              <a:ext cx="3039291" cy="4648327"/>
            </a:xfrm>
            <a:prstGeom prst="rect">
              <a:avLst/>
            </a:prstGeom>
          </p:spPr>
        </p:pic>
        <p:pic>
          <p:nvPicPr>
            <p:cNvPr id="27" name="Picture 26" descr="A picture containing tableware, tool, fork&#10;&#10;Description automatically generated">
              <a:extLst>
                <a:ext uri="{FF2B5EF4-FFF2-40B4-BE49-F238E27FC236}">
                  <a16:creationId xmlns:a16="http://schemas.microsoft.com/office/drawing/2014/main" id="{010E16A2-AB26-4956-BC8C-5918773192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61576">
              <a:off x="2877329" y="2738813"/>
              <a:ext cx="1569171" cy="1204338"/>
            </a:xfrm>
            <a:prstGeom prst="rect">
              <a:avLst/>
            </a:prstGeom>
          </p:spPr>
        </p:pic>
      </p:grpSp>
      <p:pic>
        <p:nvPicPr>
          <p:cNvPr id="29" name="Online Media 28" title="Birds Cleaning Crocodile's Mouth">
            <a:hlinkClick r:id="" action="ppaction://media"/>
            <a:extLst>
              <a:ext uri="{FF2B5EF4-FFF2-40B4-BE49-F238E27FC236}">
                <a16:creationId xmlns:a16="http://schemas.microsoft.com/office/drawing/2014/main" id="{4F93AD2D-4220-46C4-AC3B-67FC03D556C7}"/>
              </a:ext>
            </a:extLst>
          </p:cNvPr>
          <p:cNvPicPr>
            <a:picLocks noRot="1" noChangeAspect="1"/>
          </p:cNvPicPr>
          <p:nvPr>
            <a:videoFile r:link="rId1"/>
          </p:nvPr>
        </p:nvPicPr>
        <p:blipFill>
          <a:blip r:embed="rId6"/>
          <a:stretch>
            <a:fillRect/>
          </a:stretch>
        </p:blipFill>
        <p:spPr>
          <a:xfrm>
            <a:off x="4555542" y="1169251"/>
            <a:ext cx="7231953" cy="5423965"/>
          </a:xfrm>
          <a:prstGeom prst="rect">
            <a:avLst/>
          </a:prstGeom>
        </p:spPr>
      </p:pic>
      <p:sp>
        <p:nvSpPr>
          <p:cNvPr id="30" name="Rectangle 29">
            <a:extLst>
              <a:ext uri="{FF2B5EF4-FFF2-40B4-BE49-F238E27FC236}">
                <a16:creationId xmlns:a16="http://schemas.microsoft.com/office/drawing/2014/main" id="{5ECD2423-5351-4C7D-A4FE-61EDD068618E}"/>
              </a:ext>
            </a:extLst>
          </p:cNvPr>
          <p:cNvSpPr/>
          <p:nvPr/>
        </p:nvSpPr>
        <p:spPr>
          <a:xfrm>
            <a:off x="347097" y="4649089"/>
            <a:ext cx="3197029" cy="1384995"/>
          </a:xfrm>
          <a:prstGeom prst="rect">
            <a:avLst/>
          </a:prstGeom>
          <a:noFill/>
        </p:spPr>
        <p:txBody>
          <a:bodyPr wrap="none" lIns="91440" tIns="45720" rIns="91440" bIns="45720">
            <a:spAutoFit/>
          </a:bodyPr>
          <a:lstStyle/>
          <a:p>
            <a:pPr algn="ctr"/>
            <a:r>
              <a:rPr lang="en-US" sz="28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Why do the</a:t>
            </a:r>
          </a:p>
          <a:p>
            <a:pPr algn="ctr"/>
            <a:r>
              <a:rPr lang="en-US" sz="2800" b="1">
                <a:ln w="9525">
                  <a:solidFill>
                    <a:schemeClr val="bg1"/>
                  </a:solidFill>
                  <a:prstDash val="solid"/>
                </a:ln>
                <a:effectLst>
                  <a:outerShdw blurRad="12700" dist="38100" dir="2700000" algn="tl" rotWithShape="0">
                    <a:schemeClr val="bg1">
                      <a:lumMod val="50000"/>
                    </a:schemeClr>
                  </a:outerShdw>
                </a:effectLst>
              </a:rPr>
              <a:t>Plovers</a:t>
            </a:r>
          </a:p>
          <a:p>
            <a:pPr algn="ctr"/>
            <a:r>
              <a:rPr lang="en-US" sz="28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Trust the  crocodile?</a:t>
            </a:r>
          </a:p>
        </p:txBody>
      </p:sp>
    </p:spTree>
    <p:extLst>
      <p:ext uri="{BB962C8B-B14F-4D97-AF65-F5344CB8AC3E}">
        <p14:creationId xmlns:p14="http://schemas.microsoft.com/office/powerpoint/2010/main" val="275288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9"/>
                </p:tgtEl>
              </p:cMediaNode>
            </p:video>
            <p:seq concurrent="1" nextAc="seek">
              <p:cTn id="8" restart="whenNotActive" fill="hold" evtFilter="cancelBubble" nodeType="interactiveSeq">
                <p:stCondLst>
                  <p:cond evt="onClick" delay="0">
                    <p:tgtEl>
                      <p:spTgt spid="2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9"/>
                                        </p:tgtEl>
                                      </p:cBhvr>
                                    </p:cmd>
                                  </p:childTnLst>
                                </p:cTn>
                              </p:par>
                            </p:childTnLst>
                          </p:cTn>
                        </p:par>
                      </p:childTnLst>
                    </p:cTn>
                  </p:par>
                </p:childTnLst>
              </p:cTn>
              <p:nextCondLst>
                <p:cond evt="onClick" delay="0">
                  <p:tgtEl>
                    <p:spTgt spid="2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146304" y="3428999"/>
            <a:ext cx="3145536" cy="1834377"/>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2800"/>
              <a:t>Faith is:</a:t>
            </a:r>
          </a:p>
          <a:p>
            <a:r>
              <a:rPr lang="en-US" sz="2800"/>
              <a:t>Confidence or trust in a person or thing</a:t>
            </a:r>
          </a:p>
        </p:txBody>
      </p:sp>
      <p:grpSp>
        <p:nvGrpSpPr>
          <p:cNvPr id="2" name="Group 1">
            <a:extLst>
              <a:ext uri="{FF2B5EF4-FFF2-40B4-BE49-F238E27FC236}">
                <a16:creationId xmlns:a16="http://schemas.microsoft.com/office/drawing/2014/main" id="{73B733DE-7CB3-45A1-B717-B286F2B930E1}"/>
              </a:ext>
            </a:extLst>
          </p:cNvPr>
          <p:cNvGrpSpPr/>
          <p:nvPr/>
        </p:nvGrpSpPr>
        <p:grpSpPr>
          <a:xfrm>
            <a:off x="3401568" y="1793020"/>
            <a:ext cx="8644128" cy="4840224"/>
            <a:chOff x="3401568" y="1793020"/>
            <a:chExt cx="8644128" cy="4840224"/>
          </a:xfrm>
        </p:grpSpPr>
        <p:sp>
          <p:nvSpPr>
            <p:cNvPr id="5" name="Rectangle 4">
              <a:extLst>
                <a:ext uri="{FF2B5EF4-FFF2-40B4-BE49-F238E27FC236}">
                  <a16:creationId xmlns:a16="http://schemas.microsoft.com/office/drawing/2014/main" id="{55DB7A49-012A-4BE7-BC06-C4E347BF4ABA}"/>
                </a:ext>
              </a:extLst>
            </p:cNvPr>
            <p:cNvSpPr/>
            <p:nvPr/>
          </p:nvSpPr>
          <p:spPr>
            <a:xfrm>
              <a:off x="3401568" y="1793020"/>
              <a:ext cx="8644128" cy="4840224"/>
            </a:xfrm>
            <a:custGeom>
              <a:avLst/>
              <a:gdLst>
                <a:gd name="connsiteX0" fmla="*/ 0 w 8644128"/>
                <a:gd name="connsiteY0" fmla="*/ 0 h 4840224"/>
                <a:gd name="connsiteX1" fmla="*/ 405609 w 8644128"/>
                <a:gd name="connsiteY1" fmla="*/ 0 h 4840224"/>
                <a:gd name="connsiteX2" fmla="*/ 811218 w 8644128"/>
                <a:gd name="connsiteY2" fmla="*/ 0 h 4840224"/>
                <a:gd name="connsiteX3" fmla="*/ 1216827 w 8644128"/>
                <a:gd name="connsiteY3" fmla="*/ 0 h 4840224"/>
                <a:gd name="connsiteX4" fmla="*/ 1708878 w 8644128"/>
                <a:gd name="connsiteY4" fmla="*/ 0 h 4840224"/>
                <a:gd name="connsiteX5" fmla="*/ 2200928 w 8644128"/>
                <a:gd name="connsiteY5" fmla="*/ 0 h 4840224"/>
                <a:gd name="connsiteX6" fmla="*/ 2865861 w 8644128"/>
                <a:gd name="connsiteY6" fmla="*/ 0 h 4840224"/>
                <a:gd name="connsiteX7" fmla="*/ 3617235 w 8644128"/>
                <a:gd name="connsiteY7" fmla="*/ 0 h 4840224"/>
                <a:gd name="connsiteX8" fmla="*/ 4195727 w 8644128"/>
                <a:gd name="connsiteY8" fmla="*/ 0 h 4840224"/>
                <a:gd name="connsiteX9" fmla="*/ 4601336 w 8644128"/>
                <a:gd name="connsiteY9" fmla="*/ 0 h 4840224"/>
                <a:gd name="connsiteX10" fmla="*/ 5439151 w 8644128"/>
                <a:gd name="connsiteY10" fmla="*/ 0 h 4840224"/>
                <a:gd name="connsiteX11" fmla="*/ 6190526 w 8644128"/>
                <a:gd name="connsiteY11" fmla="*/ 0 h 4840224"/>
                <a:gd name="connsiteX12" fmla="*/ 7028341 w 8644128"/>
                <a:gd name="connsiteY12" fmla="*/ 0 h 4840224"/>
                <a:gd name="connsiteX13" fmla="*/ 7693274 w 8644128"/>
                <a:gd name="connsiteY13" fmla="*/ 0 h 4840224"/>
                <a:gd name="connsiteX14" fmla="*/ 8644128 w 8644128"/>
                <a:gd name="connsiteY14" fmla="*/ 0 h 4840224"/>
                <a:gd name="connsiteX15" fmla="*/ 8644128 w 8644128"/>
                <a:gd name="connsiteY15" fmla="*/ 788265 h 4840224"/>
                <a:gd name="connsiteX16" fmla="*/ 8644128 w 8644128"/>
                <a:gd name="connsiteY16" fmla="*/ 1334519 h 4840224"/>
                <a:gd name="connsiteX17" fmla="*/ 8644128 w 8644128"/>
                <a:gd name="connsiteY17" fmla="*/ 2025979 h 4840224"/>
                <a:gd name="connsiteX18" fmla="*/ 8644128 w 8644128"/>
                <a:gd name="connsiteY18" fmla="*/ 2765842 h 4840224"/>
                <a:gd name="connsiteX19" fmla="*/ 8644128 w 8644128"/>
                <a:gd name="connsiteY19" fmla="*/ 3554107 h 4840224"/>
                <a:gd name="connsiteX20" fmla="*/ 8644128 w 8644128"/>
                <a:gd name="connsiteY20" fmla="*/ 4245568 h 4840224"/>
                <a:gd name="connsiteX21" fmla="*/ 8644128 w 8644128"/>
                <a:gd name="connsiteY21" fmla="*/ 4840224 h 4840224"/>
                <a:gd name="connsiteX22" fmla="*/ 8152078 w 8644128"/>
                <a:gd name="connsiteY22" fmla="*/ 4840224 h 4840224"/>
                <a:gd name="connsiteX23" fmla="*/ 7746469 w 8644128"/>
                <a:gd name="connsiteY23" fmla="*/ 4840224 h 4840224"/>
                <a:gd name="connsiteX24" fmla="*/ 6908653 w 8644128"/>
                <a:gd name="connsiteY24" fmla="*/ 4840224 h 4840224"/>
                <a:gd name="connsiteX25" fmla="*/ 6503044 w 8644128"/>
                <a:gd name="connsiteY25" fmla="*/ 4840224 h 4840224"/>
                <a:gd name="connsiteX26" fmla="*/ 5665229 w 8644128"/>
                <a:gd name="connsiteY26" fmla="*/ 4840224 h 4840224"/>
                <a:gd name="connsiteX27" fmla="*/ 4827413 w 8644128"/>
                <a:gd name="connsiteY27" fmla="*/ 4840224 h 4840224"/>
                <a:gd name="connsiteX28" fmla="*/ 4421804 w 8644128"/>
                <a:gd name="connsiteY28" fmla="*/ 4840224 h 4840224"/>
                <a:gd name="connsiteX29" fmla="*/ 3756871 w 8644128"/>
                <a:gd name="connsiteY29" fmla="*/ 4840224 h 4840224"/>
                <a:gd name="connsiteX30" fmla="*/ 3178379 w 8644128"/>
                <a:gd name="connsiteY30" fmla="*/ 4840224 h 4840224"/>
                <a:gd name="connsiteX31" fmla="*/ 2340564 w 8644128"/>
                <a:gd name="connsiteY31" fmla="*/ 4840224 h 4840224"/>
                <a:gd name="connsiteX32" fmla="*/ 1502748 w 8644128"/>
                <a:gd name="connsiteY32" fmla="*/ 4840224 h 4840224"/>
                <a:gd name="connsiteX33" fmla="*/ 924257 w 8644128"/>
                <a:gd name="connsiteY33" fmla="*/ 4840224 h 4840224"/>
                <a:gd name="connsiteX34" fmla="*/ 0 w 8644128"/>
                <a:gd name="connsiteY34" fmla="*/ 4840224 h 4840224"/>
                <a:gd name="connsiteX35" fmla="*/ 0 w 8644128"/>
                <a:gd name="connsiteY35" fmla="*/ 4051959 h 4840224"/>
                <a:gd name="connsiteX36" fmla="*/ 0 w 8644128"/>
                <a:gd name="connsiteY36" fmla="*/ 3457303 h 4840224"/>
                <a:gd name="connsiteX37" fmla="*/ 0 w 8644128"/>
                <a:gd name="connsiteY37" fmla="*/ 2911049 h 4840224"/>
                <a:gd name="connsiteX38" fmla="*/ 0 w 8644128"/>
                <a:gd name="connsiteY38" fmla="*/ 2267991 h 4840224"/>
                <a:gd name="connsiteX39" fmla="*/ 0 w 8644128"/>
                <a:gd name="connsiteY39" fmla="*/ 1576530 h 4840224"/>
                <a:gd name="connsiteX40" fmla="*/ 0 w 8644128"/>
                <a:gd name="connsiteY40" fmla="*/ 836667 h 4840224"/>
                <a:gd name="connsiteX41" fmla="*/ 0 w 8644128"/>
                <a:gd name="connsiteY41" fmla="*/ 0 h 484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44128" h="4840224" fill="none" extrusionOk="0">
                  <a:moveTo>
                    <a:pt x="0" y="0"/>
                  </a:moveTo>
                  <a:cubicBezTo>
                    <a:pt x="152607" y="-12717"/>
                    <a:pt x="234012" y="10550"/>
                    <a:pt x="405609" y="0"/>
                  </a:cubicBezTo>
                  <a:cubicBezTo>
                    <a:pt x="577206" y="-10550"/>
                    <a:pt x="729813" y="-8881"/>
                    <a:pt x="811218" y="0"/>
                  </a:cubicBezTo>
                  <a:cubicBezTo>
                    <a:pt x="892623" y="8881"/>
                    <a:pt x="1110388" y="-5652"/>
                    <a:pt x="1216827" y="0"/>
                  </a:cubicBezTo>
                  <a:cubicBezTo>
                    <a:pt x="1323266" y="5652"/>
                    <a:pt x="1512689" y="24455"/>
                    <a:pt x="1708878" y="0"/>
                  </a:cubicBezTo>
                  <a:cubicBezTo>
                    <a:pt x="1905067" y="-24455"/>
                    <a:pt x="1966728" y="-12212"/>
                    <a:pt x="2200928" y="0"/>
                  </a:cubicBezTo>
                  <a:cubicBezTo>
                    <a:pt x="2435128" y="12212"/>
                    <a:pt x="2727790" y="-14078"/>
                    <a:pt x="2865861" y="0"/>
                  </a:cubicBezTo>
                  <a:cubicBezTo>
                    <a:pt x="3003932" y="14078"/>
                    <a:pt x="3287670" y="20277"/>
                    <a:pt x="3617235" y="0"/>
                  </a:cubicBezTo>
                  <a:cubicBezTo>
                    <a:pt x="3946800" y="-20277"/>
                    <a:pt x="4059763" y="-22208"/>
                    <a:pt x="4195727" y="0"/>
                  </a:cubicBezTo>
                  <a:cubicBezTo>
                    <a:pt x="4331691" y="22208"/>
                    <a:pt x="4462502" y="-20196"/>
                    <a:pt x="4601336" y="0"/>
                  </a:cubicBezTo>
                  <a:cubicBezTo>
                    <a:pt x="4740170" y="20196"/>
                    <a:pt x="5088872" y="12703"/>
                    <a:pt x="5439151" y="0"/>
                  </a:cubicBezTo>
                  <a:cubicBezTo>
                    <a:pt x="5789430" y="-12703"/>
                    <a:pt x="5894162" y="10193"/>
                    <a:pt x="6190526" y="0"/>
                  </a:cubicBezTo>
                  <a:cubicBezTo>
                    <a:pt x="6486891" y="-10193"/>
                    <a:pt x="6713411" y="25330"/>
                    <a:pt x="7028341" y="0"/>
                  </a:cubicBezTo>
                  <a:cubicBezTo>
                    <a:pt x="7343271" y="-25330"/>
                    <a:pt x="7460659" y="4292"/>
                    <a:pt x="7693274" y="0"/>
                  </a:cubicBezTo>
                  <a:cubicBezTo>
                    <a:pt x="7925889" y="-4292"/>
                    <a:pt x="8169033" y="-40278"/>
                    <a:pt x="8644128" y="0"/>
                  </a:cubicBezTo>
                  <a:cubicBezTo>
                    <a:pt x="8633084" y="369591"/>
                    <a:pt x="8610006" y="474381"/>
                    <a:pt x="8644128" y="788265"/>
                  </a:cubicBezTo>
                  <a:cubicBezTo>
                    <a:pt x="8678250" y="1102149"/>
                    <a:pt x="8641580" y="1169910"/>
                    <a:pt x="8644128" y="1334519"/>
                  </a:cubicBezTo>
                  <a:cubicBezTo>
                    <a:pt x="8646677" y="1499128"/>
                    <a:pt x="8672914" y="1751911"/>
                    <a:pt x="8644128" y="2025979"/>
                  </a:cubicBezTo>
                  <a:cubicBezTo>
                    <a:pt x="8615342" y="2300047"/>
                    <a:pt x="8661818" y="2601757"/>
                    <a:pt x="8644128" y="2765842"/>
                  </a:cubicBezTo>
                  <a:cubicBezTo>
                    <a:pt x="8626438" y="2929927"/>
                    <a:pt x="8682302" y="3198877"/>
                    <a:pt x="8644128" y="3554107"/>
                  </a:cubicBezTo>
                  <a:cubicBezTo>
                    <a:pt x="8605954" y="3909337"/>
                    <a:pt x="8658325" y="4037535"/>
                    <a:pt x="8644128" y="4245568"/>
                  </a:cubicBezTo>
                  <a:cubicBezTo>
                    <a:pt x="8629931" y="4453601"/>
                    <a:pt x="8640510" y="4687163"/>
                    <a:pt x="8644128" y="4840224"/>
                  </a:cubicBezTo>
                  <a:cubicBezTo>
                    <a:pt x="8494990" y="4860577"/>
                    <a:pt x="8387751" y="4857174"/>
                    <a:pt x="8152078" y="4840224"/>
                  </a:cubicBezTo>
                  <a:cubicBezTo>
                    <a:pt x="7916405" y="4823275"/>
                    <a:pt x="7910106" y="4842907"/>
                    <a:pt x="7746469" y="4840224"/>
                  </a:cubicBezTo>
                  <a:cubicBezTo>
                    <a:pt x="7582832" y="4837541"/>
                    <a:pt x="7282946" y="4876209"/>
                    <a:pt x="6908653" y="4840224"/>
                  </a:cubicBezTo>
                  <a:cubicBezTo>
                    <a:pt x="6534360" y="4804239"/>
                    <a:pt x="6599810" y="4829434"/>
                    <a:pt x="6503044" y="4840224"/>
                  </a:cubicBezTo>
                  <a:cubicBezTo>
                    <a:pt x="6406278" y="4851014"/>
                    <a:pt x="5873033" y="4801910"/>
                    <a:pt x="5665229" y="4840224"/>
                  </a:cubicBezTo>
                  <a:cubicBezTo>
                    <a:pt x="5457425" y="4878538"/>
                    <a:pt x="5118627" y="4838065"/>
                    <a:pt x="4827413" y="4840224"/>
                  </a:cubicBezTo>
                  <a:cubicBezTo>
                    <a:pt x="4536199" y="4842383"/>
                    <a:pt x="4537562" y="4826880"/>
                    <a:pt x="4421804" y="4840224"/>
                  </a:cubicBezTo>
                  <a:cubicBezTo>
                    <a:pt x="4306046" y="4853568"/>
                    <a:pt x="3902130" y="4866539"/>
                    <a:pt x="3756871" y="4840224"/>
                  </a:cubicBezTo>
                  <a:cubicBezTo>
                    <a:pt x="3611612" y="4813909"/>
                    <a:pt x="3390521" y="4861250"/>
                    <a:pt x="3178379" y="4840224"/>
                  </a:cubicBezTo>
                  <a:cubicBezTo>
                    <a:pt x="2966237" y="4819198"/>
                    <a:pt x="2668163" y="4810258"/>
                    <a:pt x="2340564" y="4840224"/>
                  </a:cubicBezTo>
                  <a:cubicBezTo>
                    <a:pt x="2012966" y="4870190"/>
                    <a:pt x="1685661" y="4880592"/>
                    <a:pt x="1502748" y="4840224"/>
                  </a:cubicBezTo>
                  <a:cubicBezTo>
                    <a:pt x="1319835" y="4799856"/>
                    <a:pt x="1122550" y="4818937"/>
                    <a:pt x="924257" y="4840224"/>
                  </a:cubicBezTo>
                  <a:cubicBezTo>
                    <a:pt x="725964" y="4861511"/>
                    <a:pt x="430805" y="4883394"/>
                    <a:pt x="0" y="4840224"/>
                  </a:cubicBezTo>
                  <a:cubicBezTo>
                    <a:pt x="-17673" y="4637955"/>
                    <a:pt x="32820" y="4246681"/>
                    <a:pt x="0" y="4051959"/>
                  </a:cubicBezTo>
                  <a:cubicBezTo>
                    <a:pt x="-32820" y="3857238"/>
                    <a:pt x="8941" y="3753471"/>
                    <a:pt x="0" y="3457303"/>
                  </a:cubicBezTo>
                  <a:cubicBezTo>
                    <a:pt x="-8941" y="3161135"/>
                    <a:pt x="17631" y="3033408"/>
                    <a:pt x="0" y="2911049"/>
                  </a:cubicBezTo>
                  <a:cubicBezTo>
                    <a:pt x="-17631" y="2788690"/>
                    <a:pt x="9685" y="2455206"/>
                    <a:pt x="0" y="2267991"/>
                  </a:cubicBezTo>
                  <a:cubicBezTo>
                    <a:pt x="-9685" y="2080776"/>
                    <a:pt x="34452" y="1903068"/>
                    <a:pt x="0" y="1576530"/>
                  </a:cubicBezTo>
                  <a:cubicBezTo>
                    <a:pt x="-34452" y="1249992"/>
                    <a:pt x="22126" y="1031751"/>
                    <a:pt x="0" y="836667"/>
                  </a:cubicBezTo>
                  <a:cubicBezTo>
                    <a:pt x="-22126" y="641583"/>
                    <a:pt x="26352" y="200451"/>
                    <a:pt x="0" y="0"/>
                  </a:cubicBezTo>
                  <a:close/>
                </a:path>
                <a:path w="8644128" h="4840224" stroke="0" extrusionOk="0">
                  <a:moveTo>
                    <a:pt x="0" y="0"/>
                  </a:moveTo>
                  <a:cubicBezTo>
                    <a:pt x="180882" y="-18304"/>
                    <a:pt x="490366" y="-26968"/>
                    <a:pt x="837815" y="0"/>
                  </a:cubicBezTo>
                  <a:cubicBezTo>
                    <a:pt x="1185265" y="26968"/>
                    <a:pt x="1188564" y="-28696"/>
                    <a:pt x="1502748" y="0"/>
                  </a:cubicBezTo>
                  <a:cubicBezTo>
                    <a:pt x="1816932" y="28696"/>
                    <a:pt x="1785644" y="-18838"/>
                    <a:pt x="1994799" y="0"/>
                  </a:cubicBezTo>
                  <a:cubicBezTo>
                    <a:pt x="2203954" y="18838"/>
                    <a:pt x="2474873" y="37435"/>
                    <a:pt x="2832614" y="0"/>
                  </a:cubicBezTo>
                  <a:cubicBezTo>
                    <a:pt x="3190356" y="-37435"/>
                    <a:pt x="3221503" y="-11788"/>
                    <a:pt x="3497547" y="0"/>
                  </a:cubicBezTo>
                  <a:cubicBezTo>
                    <a:pt x="3773591" y="11788"/>
                    <a:pt x="4080409" y="-24455"/>
                    <a:pt x="4248921" y="0"/>
                  </a:cubicBezTo>
                  <a:cubicBezTo>
                    <a:pt x="4417433" y="24455"/>
                    <a:pt x="4682466" y="27078"/>
                    <a:pt x="5086737" y="0"/>
                  </a:cubicBezTo>
                  <a:cubicBezTo>
                    <a:pt x="5491008" y="-27078"/>
                    <a:pt x="5398939" y="10371"/>
                    <a:pt x="5578787" y="0"/>
                  </a:cubicBezTo>
                  <a:cubicBezTo>
                    <a:pt x="5758635" y="-10371"/>
                    <a:pt x="5999999" y="35502"/>
                    <a:pt x="6416603" y="0"/>
                  </a:cubicBezTo>
                  <a:cubicBezTo>
                    <a:pt x="6833207" y="-35502"/>
                    <a:pt x="7026278" y="-33923"/>
                    <a:pt x="7254418" y="0"/>
                  </a:cubicBezTo>
                  <a:cubicBezTo>
                    <a:pt x="7482559" y="33923"/>
                    <a:pt x="7635116" y="34976"/>
                    <a:pt x="8005792" y="0"/>
                  </a:cubicBezTo>
                  <a:cubicBezTo>
                    <a:pt x="8376468" y="-34976"/>
                    <a:pt x="8483249" y="-1455"/>
                    <a:pt x="8644128" y="0"/>
                  </a:cubicBezTo>
                  <a:cubicBezTo>
                    <a:pt x="8650182" y="130609"/>
                    <a:pt x="8661194" y="432609"/>
                    <a:pt x="8644128" y="643058"/>
                  </a:cubicBezTo>
                  <a:cubicBezTo>
                    <a:pt x="8627062" y="853507"/>
                    <a:pt x="8643679" y="1050176"/>
                    <a:pt x="8644128" y="1382921"/>
                  </a:cubicBezTo>
                  <a:cubicBezTo>
                    <a:pt x="8644577" y="1715666"/>
                    <a:pt x="8608571" y="1858811"/>
                    <a:pt x="8644128" y="2122784"/>
                  </a:cubicBezTo>
                  <a:cubicBezTo>
                    <a:pt x="8679685" y="2386757"/>
                    <a:pt x="8661274" y="2418052"/>
                    <a:pt x="8644128" y="2669038"/>
                  </a:cubicBezTo>
                  <a:cubicBezTo>
                    <a:pt x="8626982" y="2920024"/>
                    <a:pt x="8662274" y="3205420"/>
                    <a:pt x="8644128" y="3457303"/>
                  </a:cubicBezTo>
                  <a:cubicBezTo>
                    <a:pt x="8625982" y="3709186"/>
                    <a:pt x="8637133" y="3851210"/>
                    <a:pt x="8644128" y="4197166"/>
                  </a:cubicBezTo>
                  <a:cubicBezTo>
                    <a:pt x="8651123" y="4543122"/>
                    <a:pt x="8662733" y="4525547"/>
                    <a:pt x="8644128" y="4840224"/>
                  </a:cubicBezTo>
                  <a:cubicBezTo>
                    <a:pt x="8394149" y="4866615"/>
                    <a:pt x="8243763" y="4837079"/>
                    <a:pt x="8065636" y="4840224"/>
                  </a:cubicBezTo>
                  <a:cubicBezTo>
                    <a:pt x="7887509" y="4843369"/>
                    <a:pt x="7476789" y="4801941"/>
                    <a:pt x="7227821" y="4840224"/>
                  </a:cubicBezTo>
                  <a:cubicBezTo>
                    <a:pt x="6978854" y="4878507"/>
                    <a:pt x="6946903" y="4824050"/>
                    <a:pt x="6822212" y="4840224"/>
                  </a:cubicBezTo>
                  <a:cubicBezTo>
                    <a:pt x="6697521" y="4856398"/>
                    <a:pt x="6552491" y="4820589"/>
                    <a:pt x="6330161" y="4840224"/>
                  </a:cubicBezTo>
                  <a:cubicBezTo>
                    <a:pt x="6107831" y="4859859"/>
                    <a:pt x="5870969" y="4853766"/>
                    <a:pt x="5492346" y="4840224"/>
                  </a:cubicBezTo>
                  <a:cubicBezTo>
                    <a:pt x="5113724" y="4826682"/>
                    <a:pt x="5230440" y="4846801"/>
                    <a:pt x="5086737" y="4840224"/>
                  </a:cubicBezTo>
                  <a:cubicBezTo>
                    <a:pt x="4943034" y="4833647"/>
                    <a:pt x="4728820" y="4861508"/>
                    <a:pt x="4421804" y="4840224"/>
                  </a:cubicBezTo>
                  <a:cubicBezTo>
                    <a:pt x="4114788" y="4818940"/>
                    <a:pt x="4134358" y="4830068"/>
                    <a:pt x="4016195" y="4840224"/>
                  </a:cubicBezTo>
                  <a:cubicBezTo>
                    <a:pt x="3898032" y="4850380"/>
                    <a:pt x="3744963" y="4831818"/>
                    <a:pt x="3524144" y="4840224"/>
                  </a:cubicBezTo>
                  <a:cubicBezTo>
                    <a:pt x="3303325" y="4848630"/>
                    <a:pt x="3061378" y="4803653"/>
                    <a:pt x="2772770" y="4840224"/>
                  </a:cubicBezTo>
                  <a:cubicBezTo>
                    <a:pt x="2484162" y="4876795"/>
                    <a:pt x="2341165" y="4871690"/>
                    <a:pt x="2021396" y="4840224"/>
                  </a:cubicBezTo>
                  <a:cubicBezTo>
                    <a:pt x="1701627" y="4808758"/>
                    <a:pt x="1643931" y="4829579"/>
                    <a:pt x="1270022" y="4840224"/>
                  </a:cubicBezTo>
                  <a:cubicBezTo>
                    <a:pt x="896113" y="4850869"/>
                    <a:pt x="921505" y="4823571"/>
                    <a:pt x="691530" y="4840224"/>
                  </a:cubicBezTo>
                  <a:cubicBezTo>
                    <a:pt x="461555" y="4856877"/>
                    <a:pt x="152278" y="4868636"/>
                    <a:pt x="0" y="4840224"/>
                  </a:cubicBezTo>
                  <a:cubicBezTo>
                    <a:pt x="5194" y="4564547"/>
                    <a:pt x="-31412" y="4409833"/>
                    <a:pt x="0" y="4051959"/>
                  </a:cubicBezTo>
                  <a:cubicBezTo>
                    <a:pt x="31412" y="3694085"/>
                    <a:pt x="-16298" y="3549868"/>
                    <a:pt x="0" y="3360498"/>
                  </a:cubicBezTo>
                  <a:cubicBezTo>
                    <a:pt x="16298" y="3171128"/>
                    <a:pt x="26890" y="3006557"/>
                    <a:pt x="0" y="2669038"/>
                  </a:cubicBezTo>
                  <a:cubicBezTo>
                    <a:pt x="-26890" y="2331519"/>
                    <a:pt x="-12154" y="2137199"/>
                    <a:pt x="0" y="1880773"/>
                  </a:cubicBezTo>
                  <a:cubicBezTo>
                    <a:pt x="12154" y="1624347"/>
                    <a:pt x="17291" y="1506473"/>
                    <a:pt x="0" y="1237714"/>
                  </a:cubicBezTo>
                  <a:cubicBezTo>
                    <a:pt x="-17291" y="968955"/>
                    <a:pt x="-28059" y="929850"/>
                    <a:pt x="0" y="643058"/>
                  </a:cubicBezTo>
                  <a:cubicBezTo>
                    <a:pt x="28059" y="356266"/>
                    <a:pt x="23483" y="269336"/>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reptile, bird, outdoor, crocodilian reptile&#10;&#10;Description automatically generated">
              <a:extLst>
                <a:ext uri="{FF2B5EF4-FFF2-40B4-BE49-F238E27FC236}">
                  <a16:creationId xmlns:a16="http://schemas.microsoft.com/office/drawing/2014/main" id="{0E760B7D-E34D-410E-B087-87D461E127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8486" y="2127157"/>
              <a:ext cx="8077200" cy="4171950"/>
            </a:xfrm>
            <a:prstGeom prst="rect">
              <a:avLst/>
            </a:prstGeom>
          </p:spPr>
        </p:pic>
      </p:grpSp>
      <p:pic>
        <p:nvPicPr>
          <p:cNvPr id="10" name="Picture 9" descr="A picture containing text&#10;&#10;Description automatically generated">
            <a:extLst>
              <a:ext uri="{FF2B5EF4-FFF2-40B4-BE49-F238E27FC236}">
                <a16:creationId xmlns:a16="http://schemas.microsoft.com/office/drawing/2014/main" id="{A97F14D8-D4A8-40C6-87BF-563A9D939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314" y="307133"/>
            <a:ext cx="5244793" cy="199770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4" name="Rectangle 13">
            <a:extLst>
              <a:ext uri="{FF2B5EF4-FFF2-40B4-BE49-F238E27FC236}">
                <a16:creationId xmlns:a16="http://schemas.microsoft.com/office/drawing/2014/main" id="{F1014461-6ADB-49E4-BF58-4C348F6B88E9}"/>
              </a:ext>
            </a:extLst>
          </p:cNvPr>
          <p:cNvSpPr/>
          <p:nvPr/>
        </p:nvSpPr>
        <p:spPr>
          <a:xfrm>
            <a:off x="6580895" y="535553"/>
            <a:ext cx="4000647" cy="923330"/>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Is this FAITH?</a:t>
            </a:r>
          </a:p>
        </p:txBody>
      </p:sp>
    </p:spTree>
    <p:extLst>
      <p:ext uri="{BB962C8B-B14F-4D97-AF65-F5344CB8AC3E}">
        <p14:creationId xmlns:p14="http://schemas.microsoft.com/office/powerpoint/2010/main" val="1488335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DB7A49-012A-4BE7-BC06-C4E347BF4ABA}"/>
              </a:ext>
            </a:extLst>
          </p:cNvPr>
          <p:cNvSpPr/>
          <p:nvPr/>
        </p:nvSpPr>
        <p:spPr>
          <a:xfrm>
            <a:off x="7136264" y="799660"/>
            <a:ext cx="4217437" cy="1460441"/>
          </a:xfrm>
          <a:custGeom>
            <a:avLst/>
            <a:gdLst>
              <a:gd name="connsiteX0" fmla="*/ 0 w 4217437"/>
              <a:gd name="connsiteY0" fmla="*/ 0 h 1460441"/>
              <a:gd name="connsiteX1" fmla="*/ 560317 w 4217437"/>
              <a:gd name="connsiteY1" fmla="*/ 0 h 1460441"/>
              <a:gd name="connsiteX2" fmla="*/ 1162808 w 4217437"/>
              <a:gd name="connsiteY2" fmla="*/ 0 h 1460441"/>
              <a:gd name="connsiteX3" fmla="*/ 1765299 w 4217437"/>
              <a:gd name="connsiteY3" fmla="*/ 0 h 1460441"/>
              <a:gd name="connsiteX4" fmla="*/ 2325615 w 4217437"/>
              <a:gd name="connsiteY4" fmla="*/ 0 h 1460441"/>
              <a:gd name="connsiteX5" fmla="*/ 2843758 w 4217437"/>
              <a:gd name="connsiteY5" fmla="*/ 0 h 1460441"/>
              <a:gd name="connsiteX6" fmla="*/ 3530597 w 4217437"/>
              <a:gd name="connsiteY6" fmla="*/ 0 h 1460441"/>
              <a:gd name="connsiteX7" fmla="*/ 4217437 w 4217437"/>
              <a:gd name="connsiteY7" fmla="*/ 0 h 1460441"/>
              <a:gd name="connsiteX8" fmla="*/ 4217437 w 4217437"/>
              <a:gd name="connsiteY8" fmla="*/ 472209 h 1460441"/>
              <a:gd name="connsiteX9" fmla="*/ 4217437 w 4217437"/>
              <a:gd name="connsiteY9" fmla="*/ 973627 h 1460441"/>
              <a:gd name="connsiteX10" fmla="*/ 4217437 w 4217437"/>
              <a:gd name="connsiteY10" fmla="*/ 1460441 h 1460441"/>
              <a:gd name="connsiteX11" fmla="*/ 3657120 w 4217437"/>
              <a:gd name="connsiteY11" fmla="*/ 1460441 h 1460441"/>
              <a:gd name="connsiteX12" fmla="*/ 3181152 w 4217437"/>
              <a:gd name="connsiteY12" fmla="*/ 1460441 h 1460441"/>
              <a:gd name="connsiteX13" fmla="*/ 2705185 w 4217437"/>
              <a:gd name="connsiteY13" fmla="*/ 1460441 h 1460441"/>
              <a:gd name="connsiteX14" fmla="*/ 2102694 w 4217437"/>
              <a:gd name="connsiteY14" fmla="*/ 1460441 h 1460441"/>
              <a:gd name="connsiteX15" fmla="*/ 1500203 w 4217437"/>
              <a:gd name="connsiteY15" fmla="*/ 1460441 h 1460441"/>
              <a:gd name="connsiteX16" fmla="*/ 813363 w 4217437"/>
              <a:gd name="connsiteY16" fmla="*/ 1460441 h 1460441"/>
              <a:gd name="connsiteX17" fmla="*/ 0 w 4217437"/>
              <a:gd name="connsiteY17" fmla="*/ 1460441 h 1460441"/>
              <a:gd name="connsiteX18" fmla="*/ 0 w 4217437"/>
              <a:gd name="connsiteY18" fmla="*/ 1002836 h 1460441"/>
              <a:gd name="connsiteX19" fmla="*/ 0 w 4217437"/>
              <a:gd name="connsiteY19" fmla="*/ 516022 h 1460441"/>
              <a:gd name="connsiteX20" fmla="*/ 0 w 4217437"/>
              <a:gd name="connsiteY20" fmla="*/ 0 h 146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17437" h="1460441" fill="none" extrusionOk="0">
                <a:moveTo>
                  <a:pt x="0" y="0"/>
                </a:moveTo>
                <a:cubicBezTo>
                  <a:pt x="160679" y="6563"/>
                  <a:pt x="368510" y="17664"/>
                  <a:pt x="560317" y="0"/>
                </a:cubicBezTo>
                <a:cubicBezTo>
                  <a:pt x="752124" y="-17664"/>
                  <a:pt x="952312" y="6698"/>
                  <a:pt x="1162808" y="0"/>
                </a:cubicBezTo>
                <a:cubicBezTo>
                  <a:pt x="1373304" y="-6698"/>
                  <a:pt x="1465085" y="24078"/>
                  <a:pt x="1765299" y="0"/>
                </a:cubicBezTo>
                <a:cubicBezTo>
                  <a:pt x="2065513" y="-24078"/>
                  <a:pt x="2145409" y="12653"/>
                  <a:pt x="2325615" y="0"/>
                </a:cubicBezTo>
                <a:cubicBezTo>
                  <a:pt x="2505821" y="-12653"/>
                  <a:pt x="2592835" y="-19269"/>
                  <a:pt x="2843758" y="0"/>
                </a:cubicBezTo>
                <a:cubicBezTo>
                  <a:pt x="3094681" y="19269"/>
                  <a:pt x="3271932" y="-11373"/>
                  <a:pt x="3530597" y="0"/>
                </a:cubicBezTo>
                <a:cubicBezTo>
                  <a:pt x="3789262" y="11373"/>
                  <a:pt x="3882072" y="-13013"/>
                  <a:pt x="4217437" y="0"/>
                </a:cubicBezTo>
                <a:cubicBezTo>
                  <a:pt x="4225301" y="140108"/>
                  <a:pt x="4216901" y="329638"/>
                  <a:pt x="4217437" y="472209"/>
                </a:cubicBezTo>
                <a:cubicBezTo>
                  <a:pt x="4217973" y="614780"/>
                  <a:pt x="4237622" y="775369"/>
                  <a:pt x="4217437" y="973627"/>
                </a:cubicBezTo>
                <a:cubicBezTo>
                  <a:pt x="4197252" y="1171885"/>
                  <a:pt x="4202970" y="1306638"/>
                  <a:pt x="4217437" y="1460441"/>
                </a:cubicBezTo>
                <a:cubicBezTo>
                  <a:pt x="4051260" y="1473100"/>
                  <a:pt x="3873059" y="1452888"/>
                  <a:pt x="3657120" y="1460441"/>
                </a:cubicBezTo>
                <a:cubicBezTo>
                  <a:pt x="3441181" y="1467994"/>
                  <a:pt x="3370425" y="1446558"/>
                  <a:pt x="3181152" y="1460441"/>
                </a:cubicBezTo>
                <a:cubicBezTo>
                  <a:pt x="2991879" y="1474324"/>
                  <a:pt x="2802281" y="1438301"/>
                  <a:pt x="2705185" y="1460441"/>
                </a:cubicBezTo>
                <a:cubicBezTo>
                  <a:pt x="2608089" y="1482581"/>
                  <a:pt x="2347949" y="1479443"/>
                  <a:pt x="2102694" y="1460441"/>
                </a:cubicBezTo>
                <a:cubicBezTo>
                  <a:pt x="1857439" y="1441439"/>
                  <a:pt x="1650836" y="1464064"/>
                  <a:pt x="1500203" y="1460441"/>
                </a:cubicBezTo>
                <a:cubicBezTo>
                  <a:pt x="1349570" y="1456818"/>
                  <a:pt x="977058" y="1431760"/>
                  <a:pt x="813363" y="1460441"/>
                </a:cubicBezTo>
                <a:cubicBezTo>
                  <a:pt x="649668" y="1489122"/>
                  <a:pt x="169651" y="1493673"/>
                  <a:pt x="0" y="1460441"/>
                </a:cubicBezTo>
                <a:cubicBezTo>
                  <a:pt x="-21084" y="1250533"/>
                  <a:pt x="-20298" y="1179004"/>
                  <a:pt x="0" y="1002836"/>
                </a:cubicBezTo>
                <a:cubicBezTo>
                  <a:pt x="20298" y="826669"/>
                  <a:pt x="17958" y="681786"/>
                  <a:pt x="0" y="516022"/>
                </a:cubicBezTo>
                <a:cubicBezTo>
                  <a:pt x="-17958" y="350258"/>
                  <a:pt x="21953" y="217904"/>
                  <a:pt x="0" y="0"/>
                </a:cubicBezTo>
                <a:close/>
              </a:path>
              <a:path w="4217437" h="1460441" stroke="0" extrusionOk="0">
                <a:moveTo>
                  <a:pt x="0" y="0"/>
                </a:moveTo>
                <a:cubicBezTo>
                  <a:pt x="286335" y="-29499"/>
                  <a:pt x="512724" y="20835"/>
                  <a:pt x="686840" y="0"/>
                </a:cubicBezTo>
                <a:cubicBezTo>
                  <a:pt x="860956" y="-20835"/>
                  <a:pt x="1131222" y="-28858"/>
                  <a:pt x="1289331" y="0"/>
                </a:cubicBezTo>
                <a:cubicBezTo>
                  <a:pt x="1447440" y="28858"/>
                  <a:pt x="1559969" y="-920"/>
                  <a:pt x="1807473" y="0"/>
                </a:cubicBezTo>
                <a:cubicBezTo>
                  <a:pt x="2054977" y="920"/>
                  <a:pt x="2354397" y="-2019"/>
                  <a:pt x="2494313" y="0"/>
                </a:cubicBezTo>
                <a:cubicBezTo>
                  <a:pt x="2634229" y="2019"/>
                  <a:pt x="2976024" y="9528"/>
                  <a:pt x="3096804" y="0"/>
                </a:cubicBezTo>
                <a:cubicBezTo>
                  <a:pt x="3217584" y="-9528"/>
                  <a:pt x="3811150" y="49719"/>
                  <a:pt x="4217437" y="0"/>
                </a:cubicBezTo>
                <a:cubicBezTo>
                  <a:pt x="4193573" y="181210"/>
                  <a:pt x="4194117" y="403417"/>
                  <a:pt x="4217437" y="516022"/>
                </a:cubicBezTo>
                <a:cubicBezTo>
                  <a:pt x="4240757" y="628627"/>
                  <a:pt x="4228894" y="776939"/>
                  <a:pt x="4217437" y="973627"/>
                </a:cubicBezTo>
                <a:cubicBezTo>
                  <a:pt x="4205980" y="1170316"/>
                  <a:pt x="4205556" y="1357402"/>
                  <a:pt x="4217437" y="1460441"/>
                </a:cubicBezTo>
                <a:cubicBezTo>
                  <a:pt x="4081703" y="1476206"/>
                  <a:pt x="3865208" y="1437583"/>
                  <a:pt x="3657120" y="1460441"/>
                </a:cubicBezTo>
                <a:cubicBezTo>
                  <a:pt x="3449032" y="1483299"/>
                  <a:pt x="3304985" y="1472389"/>
                  <a:pt x="3054629" y="1460441"/>
                </a:cubicBezTo>
                <a:cubicBezTo>
                  <a:pt x="2804273" y="1448493"/>
                  <a:pt x="2683400" y="1440252"/>
                  <a:pt x="2452138" y="1460441"/>
                </a:cubicBezTo>
                <a:cubicBezTo>
                  <a:pt x="2220876" y="1480630"/>
                  <a:pt x="2108765" y="1439888"/>
                  <a:pt x="1933996" y="1460441"/>
                </a:cubicBezTo>
                <a:cubicBezTo>
                  <a:pt x="1759227" y="1480994"/>
                  <a:pt x="1484828" y="1441051"/>
                  <a:pt x="1247156" y="1460441"/>
                </a:cubicBezTo>
                <a:cubicBezTo>
                  <a:pt x="1009484" y="1479831"/>
                  <a:pt x="942690" y="1473801"/>
                  <a:pt x="729014" y="1460441"/>
                </a:cubicBezTo>
                <a:cubicBezTo>
                  <a:pt x="515338" y="1447081"/>
                  <a:pt x="194069" y="1468442"/>
                  <a:pt x="0" y="1460441"/>
                </a:cubicBezTo>
                <a:cubicBezTo>
                  <a:pt x="-17518" y="1301710"/>
                  <a:pt x="-19285" y="1208145"/>
                  <a:pt x="0" y="1017441"/>
                </a:cubicBezTo>
                <a:cubicBezTo>
                  <a:pt x="19285" y="826737"/>
                  <a:pt x="2663" y="731494"/>
                  <a:pt x="0" y="516022"/>
                </a:cubicBezTo>
                <a:cubicBezTo>
                  <a:pt x="-2663" y="300550"/>
                  <a:pt x="179" y="112611"/>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Babies trust their parents.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prstClr val="white"/>
                </a:solidFill>
                <a:latin typeface="Calibri" panose="020F0502020204030204"/>
              </a:rPr>
              <a:t>Her mouth is a safe place for them</a:t>
            </a:r>
            <a:r>
              <a:rPr lang="en-US">
                <a:solidFill>
                  <a:prstClr val="white"/>
                </a:solidFill>
                <a:latin typeface="Calibri" panose="020F0502020204030204"/>
              </a:rPr>
              <a:t>.</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5ECD2423-5351-4C7D-A4FE-61EDD068618E}"/>
              </a:ext>
            </a:extLst>
          </p:cNvPr>
          <p:cNvSpPr/>
          <p:nvPr/>
        </p:nvSpPr>
        <p:spPr>
          <a:xfrm>
            <a:off x="700434" y="4288036"/>
            <a:ext cx="3453511" cy="1754326"/>
          </a:xfrm>
          <a:prstGeom prst="rect">
            <a:avLst/>
          </a:prstGeom>
          <a:noFill/>
        </p:spPr>
        <p:txBody>
          <a:bodyPr wrap="none" lIns="91440" tIns="45720" rIns="91440" bIns="45720">
            <a:spAutoFit/>
          </a:bodyPr>
          <a:lstStyle/>
          <a:p>
            <a:pPr algn="ctr"/>
            <a:r>
              <a:rPr lang="en-US" sz="5400" b="1">
                <a:ln w="9525">
                  <a:solidFill>
                    <a:schemeClr val="bg1"/>
                  </a:solidFill>
                  <a:prstDash val="solid"/>
                </a:ln>
                <a:effectLst>
                  <a:outerShdw blurRad="12700" dist="38100" dir="2700000" algn="tl" rotWithShape="0">
                    <a:schemeClr val="bg1">
                      <a:lumMod val="50000"/>
                    </a:schemeClr>
                  </a:outerShdw>
                </a:effectLst>
              </a:rPr>
              <a:t>Trust</a:t>
            </a:r>
          </a:p>
          <a:p>
            <a:pPr algn="ctr"/>
            <a:r>
              <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			Faith</a:t>
            </a:r>
          </a:p>
        </p:txBody>
      </p:sp>
      <p:pic>
        <p:nvPicPr>
          <p:cNvPr id="12" name="Picture 11" descr="A picture containing reptile, crocodilian reptile&#10;&#10;Description automatically generated">
            <a:extLst>
              <a:ext uri="{FF2B5EF4-FFF2-40B4-BE49-F238E27FC236}">
                <a16:creationId xmlns:a16="http://schemas.microsoft.com/office/drawing/2014/main" id="{8E15E8D2-B9C2-4EEC-B904-218DA531EF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307493" y="2889504"/>
            <a:ext cx="5874981" cy="3309849"/>
          </a:xfrm>
          <a:prstGeom prst="rect">
            <a:avLst/>
          </a:prstGeom>
        </p:spPr>
      </p:pic>
      <p:pic>
        <p:nvPicPr>
          <p:cNvPr id="3" name="Picture 2" descr="A picture containing sky, outdoor, person&#10;&#10;Description automatically generated">
            <a:extLst>
              <a:ext uri="{FF2B5EF4-FFF2-40B4-BE49-F238E27FC236}">
                <a16:creationId xmlns:a16="http://schemas.microsoft.com/office/drawing/2014/main" id="{2557FC9E-257E-47BF-AAAF-0FA81C2E2A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 y="343094"/>
            <a:ext cx="5810250" cy="3409950"/>
          </a:xfrm>
          <a:prstGeom prst="rect">
            <a:avLst/>
          </a:prstGeom>
        </p:spPr>
      </p:pic>
    </p:spTree>
    <p:extLst>
      <p:ext uri="{BB962C8B-B14F-4D97-AF65-F5344CB8AC3E}">
        <p14:creationId xmlns:p14="http://schemas.microsoft.com/office/powerpoint/2010/main" val="1856167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DB7A49-012A-4BE7-BC06-C4E347BF4ABA}"/>
              </a:ext>
            </a:extLst>
          </p:cNvPr>
          <p:cNvSpPr/>
          <p:nvPr/>
        </p:nvSpPr>
        <p:spPr>
          <a:xfrm>
            <a:off x="4071767" y="826790"/>
            <a:ext cx="4217437" cy="4956512"/>
          </a:xfrm>
          <a:custGeom>
            <a:avLst/>
            <a:gdLst>
              <a:gd name="connsiteX0" fmla="*/ 0 w 4217437"/>
              <a:gd name="connsiteY0" fmla="*/ 0 h 4956512"/>
              <a:gd name="connsiteX1" fmla="*/ 560317 w 4217437"/>
              <a:gd name="connsiteY1" fmla="*/ 0 h 4956512"/>
              <a:gd name="connsiteX2" fmla="*/ 1078459 w 4217437"/>
              <a:gd name="connsiteY2" fmla="*/ 0 h 4956512"/>
              <a:gd name="connsiteX3" fmla="*/ 1596601 w 4217437"/>
              <a:gd name="connsiteY3" fmla="*/ 0 h 4956512"/>
              <a:gd name="connsiteX4" fmla="*/ 2072569 w 4217437"/>
              <a:gd name="connsiteY4" fmla="*/ 0 h 4956512"/>
              <a:gd name="connsiteX5" fmla="*/ 2632886 w 4217437"/>
              <a:gd name="connsiteY5" fmla="*/ 0 h 4956512"/>
              <a:gd name="connsiteX6" fmla="*/ 3235377 w 4217437"/>
              <a:gd name="connsiteY6" fmla="*/ 0 h 4956512"/>
              <a:gd name="connsiteX7" fmla="*/ 4217437 w 4217437"/>
              <a:gd name="connsiteY7" fmla="*/ 0 h 4956512"/>
              <a:gd name="connsiteX8" fmla="*/ 4217437 w 4217437"/>
              <a:gd name="connsiteY8" fmla="*/ 619564 h 4956512"/>
              <a:gd name="connsiteX9" fmla="*/ 4217437 w 4217437"/>
              <a:gd name="connsiteY9" fmla="*/ 1090433 h 4956512"/>
              <a:gd name="connsiteX10" fmla="*/ 4217437 w 4217437"/>
              <a:gd name="connsiteY10" fmla="*/ 1809127 h 4956512"/>
              <a:gd name="connsiteX11" fmla="*/ 4217437 w 4217437"/>
              <a:gd name="connsiteY11" fmla="*/ 2478256 h 4956512"/>
              <a:gd name="connsiteX12" fmla="*/ 4217437 w 4217437"/>
              <a:gd name="connsiteY12" fmla="*/ 3097820 h 4956512"/>
              <a:gd name="connsiteX13" fmla="*/ 4217437 w 4217437"/>
              <a:gd name="connsiteY13" fmla="*/ 3717384 h 4956512"/>
              <a:gd name="connsiteX14" fmla="*/ 4217437 w 4217437"/>
              <a:gd name="connsiteY14" fmla="*/ 4956512 h 4956512"/>
              <a:gd name="connsiteX15" fmla="*/ 3572772 w 4217437"/>
              <a:gd name="connsiteY15" fmla="*/ 4956512 h 4956512"/>
              <a:gd name="connsiteX16" fmla="*/ 3096804 w 4217437"/>
              <a:gd name="connsiteY16" fmla="*/ 4956512 h 4956512"/>
              <a:gd name="connsiteX17" fmla="*/ 2452138 w 4217437"/>
              <a:gd name="connsiteY17" fmla="*/ 4956512 h 4956512"/>
              <a:gd name="connsiteX18" fmla="*/ 1807473 w 4217437"/>
              <a:gd name="connsiteY18" fmla="*/ 4956512 h 4956512"/>
              <a:gd name="connsiteX19" fmla="*/ 1204982 w 4217437"/>
              <a:gd name="connsiteY19" fmla="*/ 4956512 h 4956512"/>
              <a:gd name="connsiteX20" fmla="*/ 602491 w 4217437"/>
              <a:gd name="connsiteY20" fmla="*/ 4956512 h 4956512"/>
              <a:gd name="connsiteX21" fmla="*/ 0 w 4217437"/>
              <a:gd name="connsiteY21" fmla="*/ 4956512 h 4956512"/>
              <a:gd name="connsiteX22" fmla="*/ 0 w 4217437"/>
              <a:gd name="connsiteY22" fmla="*/ 4386513 h 4956512"/>
              <a:gd name="connsiteX23" fmla="*/ 0 w 4217437"/>
              <a:gd name="connsiteY23" fmla="*/ 3915644 h 4956512"/>
              <a:gd name="connsiteX24" fmla="*/ 0 w 4217437"/>
              <a:gd name="connsiteY24" fmla="*/ 3196950 h 4956512"/>
              <a:gd name="connsiteX25" fmla="*/ 0 w 4217437"/>
              <a:gd name="connsiteY25" fmla="*/ 2726082 h 4956512"/>
              <a:gd name="connsiteX26" fmla="*/ 0 w 4217437"/>
              <a:gd name="connsiteY26" fmla="*/ 2156083 h 4956512"/>
              <a:gd name="connsiteX27" fmla="*/ 0 w 4217437"/>
              <a:gd name="connsiteY27" fmla="*/ 1486954 h 4956512"/>
              <a:gd name="connsiteX28" fmla="*/ 0 w 4217437"/>
              <a:gd name="connsiteY28" fmla="*/ 768259 h 4956512"/>
              <a:gd name="connsiteX29" fmla="*/ 0 w 4217437"/>
              <a:gd name="connsiteY29" fmla="*/ 0 h 495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17437" h="4956512" fill="none" extrusionOk="0">
                <a:moveTo>
                  <a:pt x="0" y="0"/>
                </a:moveTo>
                <a:cubicBezTo>
                  <a:pt x="189680" y="7485"/>
                  <a:pt x="330813" y="22572"/>
                  <a:pt x="560317" y="0"/>
                </a:cubicBezTo>
                <a:cubicBezTo>
                  <a:pt x="789821" y="-22572"/>
                  <a:pt x="919628" y="10218"/>
                  <a:pt x="1078459" y="0"/>
                </a:cubicBezTo>
                <a:cubicBezTo>
                  <a:pt x="1237290" y="-10218"/>
                  <a:pt x="1435167" y="-13085"/>
                  <a:pt x="1596601" y="0"/>
                </a:cubicBezTo>
                <a:cubicBezTo>
                  <a:pt x="1758035" y="13085"/>
                  <a:pt x="1869933" y="-19841"/>
                  <a:pt x="2072569" y="0"/>
                </a:cubicBezTo>
                <a:cubicBezTo>
                  <a:pt x="2275205" y="19841"/>
                  <a:pt x="2453338" y="12236"/>
                  <a:pt x="2632886" y="0"/>
                </a:cubicBezTo>
                <a:cubicBezTo>
                  <a:pt x="2812434" y="-12236"/>
                  <a:pt x="3025529" y="4301"/>
                  <a:pt x="3235377" y="0"/>
                </a:cubicBezTo>
                <a:cubicBezTo>
                  <a:pt x="3445225" y="-4301"/>
                  <a:pt x="3801703" y="7416"/>
                  <a:pt x="4217437" y="0"/>
                </a:cubicBezTo>
                <a:cubicBezTo>
                  <a:pt x="4242249" y="190026"/>
                  <a:pt x="4197907" y="485603"/>
                  <a:pt x="4217437" y="619564"/>
                </a:cubicBezTo>
                <a:cubicBezTo>
                  <a:pt x="4236967" y="753525"/>
                  <a:pt x="4234872" y="916332"/>
                  <a:pt x="4217437" y="1090433"/>
                </a:cubicBezTo>
                <a:cubicBezTo>
                  <a:pt x="4200002" y="1264534"/>
                  <a:pt x="4203962" y="1638672"/>
                  <a:pt x="4217437" y="1809127"/>
                </a:cubicBezTo>
                <a:cubicBezTo>
                  <a:pt x="4230912" y="1979582"/>
                  <a:pt x="4220644" y="2319837"/>
                  <a:pt x="4217437" y="2478256"/>
                </a:cubicBezTo>
                <a:cubicBezTo>
                  <a:pt x="4214230" y="2636675"/>
                  <a:pt x="4210649" y="2893648"/>
                  <a:pt x="4217437" y="3097820"/>
                </a:cubicBezTo>
                <a:cubicBezTo>
                  <a:pt x="4224225" y="3301992"/>
                  <a:pt x="4239438" y="3533753"/>
                  <a:pt x="4217437" y="3717384"/>
                </a:cubicBezTo>
                <a:cubicBezTo>
                  <a:pt x="4195436" y="3901015"/>
                  <a:pt x="4183847" y="4639904"/>
                  <a:pt x="4217437" y="4956512"/>
                </a:cubicBezTo>
                <a:cubicBezTo>
                  <a:pt x="3956390" y="4967449"/>
                  <a:pt x="3714253" y="4985312"/>
                  <a:pt x="3572772" y="4956512"/>
                </a:cubicBezTo>
                <a:cubicBezTo>
                  <a:pt x="3431291" y="4927712"/>
                  <a:pt x="3291042" y="4974554"/>
                  <a:pt x="3096804" y="4956512"/>
                </a:cubicBezTo>
                <a:cubicBezTo>
                  <a:pt x="2902566" y="4938470"/>
                  <a:pt x="2590837" y="4970583"/>
                  <a:pt x="2452138" y="4956512"/>
                </a:cubicBezTo>
                <a:cubicBezTo>
                  <a:pt x="2313439" y="4942441"/>
                  <a:pt x="1955139" y="4946459"/>
                  <a:pt x="1807473" y="4956512"/>
                </a:cubicBezTo>
                <a:cubicBezTo>
                  <a:pt x="1659808" y="4966565"/>
                  <a:pt x="1426739" y="4948167"/>
                  <a:pt x="1204982" y="4956512"/>
                </a:cubicBezTo>
                <a:cubicBezTo>
                  <a:pt x="983225" y="4964857"/>
                  <a:pt x="760630" y="4948246"/>
                  <a:pt x="602491" y="4956512"/>
                </a:cubicBezTo>
                <a:cubicBezTo>
                  <a:pt x="444352" y="4964778"/>
                  <a:pt x="158825" y="4932805"/>
                  <a:pt x="0" y="4956512"/>
                </a:cubicBezTo>
                <a:cubicBezTo>
                  <a:pt x="-13258" y="4730686"/>
                  <a:pt x="7064" y="4639424"/>
                  <a:pt x="0" y="4386513"/>
                </a:cubicBezTo>
                <a:cubicBezTo>
                  <a:pt x="-7064" y="4133602"/>
                  <a:pt x="-10582" y="4115990"/>
                  <a:pt x="0" y="3915644"/>
                </a:cubicBezTo>
                <a:cubicBezTo>
                  <a:pt x="10582" y="3715298"/>
                  <a:pt x="-8129" y="3398154"/>
                  <a:pt x="0" y="3196950"/>
                </a:cubicBezTo>
                <a:cubicBezTo>
                  <a:pt x="8129" y="2995746"/>
                  <a:pt x="-8122" y="2852506"/>
                  <a:pt x="0" y="2726082"/>
                </a:cubicBezTo>
                <a:cubicBezTo>
                  <a:pt x="8122" y="2599658"/>
                  <a:pt x="3334" y="2347012"/>
                  <a:pt x="0" y="2156083"/>
                </a:cubicBezTo>
                <a:cubicBezTo>
                  <a:pt x="-3334" y="1965154"/>
                  <a:pt x="-2746" y="1690704"/>
                  <a:pt x="0" y="1486954"/>
                </a:cubicBezTo>
                <a:cubicBezTo>
                  <a:pt x="2746" y="1283204"/>
                  <a:pt x="-34185" y="1099801"/>
                  <a:pt x="0" y="768259"/>
                </a:cubicBezTo>
                <a:cubicBezTo>
                  <a:pt x="34185" y="436717"/>
                  <a:pt x="8822" y="300266"/>
                  <a:pt x="0" y="0"/>
                </a:cubicBezTo>
                <a:close/>
              </a:path>
              <a:path w="4217437" h="4956512" stroke="0" extrusionOk="0">
                <a:moveTo>
                  <a:pt x="0" y="0"/>
                </a:moveTo>
                <a:cubicBezTo>
                  <a:pt x="286335" y="-29499"/>
                  <a:pt x="512724" y="20835"/>
                  <a:pt x="686840" y="0"/>
                </a:cubicBezTo>
                <a:cubicBezTo>
                  <a:pt x="860956" y="-20835"/>
                  <a:pt x="1131222" y="-28858"/>
                  <a:pt x="1289331" y="0"/>
                </a:cubicBezTo>
                <a:cubicBezTo>
                  <a:pt x="1447440" y="28858"/>
                  <a:pt x="1559969" y="-920"/>
                  <a:pt x="1807473" y="0"/>
                </a:cubicBezTo>
                <a:cubicBezTo>
                  <a:pt x="2054977" y="920"/>
                  <a:pt x="2354397" y="-2019"/>
                  <a:pt x="2494313" y="0"/>
                </a:cubicBezTo>
                <a:cubicBezTo>
                  <a:pt x="2634229" y="2019"/>
                  <a:pt x="2976024" y="9528"/>
                  <a:pt x="3096804" y="0"/>
                </a:cubicBezTo>
                <a:cubicBezTo>
                  <a:pt x="3217584" y="-9528"/>
                  <a:pt x="3811150" y="49719"/>
                  <a:pt x="4217437" y="0"/>
                </a:cubicBezTo>
                <a:cubicBezTo>
                  <a:pt x="4208096" y="160345"/>
                  <a:pt x="4223412" y="379720"/>
                  <a:pt x="4217437" y="718694"/>
                </a:cubicBezTo>
                <a:cubicBezTo>
                  <a:pt x="4211462" y="1057668"/>
                  <a:pt x="4238655" y="1000515"/>
                  <a:pt x="4217437" y="1239128"/>
                </a:cubicBezTo>
                <a:cubicBezTo>
                  <a:pt x="4196219" y="1477741"/>
                  <a:pt x="4221068" y="1774268"/>
                  <a:pt x="4217437" y="1908257"/>
                </a:cubicBezTo>
                <a:cubicBezTo>
                  <a:pt x="4213806" y="2042246"/>
                  <a:pt x="4189691" y="2254457"/>
                  <a:pt x="4217437" y="2478256"/>
                </a:cubicBezTo>
                <a:cubicBezTo>
                  <a:pt x="4245183" y="2702055"/>
                  <a:pt x="4232904" y="2755525"/>
                  <a:pt x="4217437" y="2949125"/>
                </a:cubicBezTo>
                <a:cubicBezTo>
                  <a:pt x="4201970" y="3142725"/>
                  <a:pt x="4203658" y="3314903"/>
                  <a:pt x="4217437" y="3568689"/>
                </a:cubicBezTo>
                <a:cubicBezTo>
                  <a:pt x="4231216" y="3822475"/>
                  <a:pt x="4198221" y="3956655"/>
                  <a:pt x="4217437" y="4237818"/>
                </a:cubicBezTo>
                <a:cubicBezTo>
                  <a:pt x="4236653" y="4518981"/>
                  <a:pt x="4184769" y="4798706"/>
                  <a:pt x="4217437" y="4956512"/>
                </a:cubicBezTo>
                <a:cubicBezTo>
                  <a:pt x="4044102" y="4976855"/>
                  <a:pt x="3827215" y="4934364"/>
                  <a:pt x="3572772" y="4956512"/>
                </a:cubicBezTo>
                <a:cubicBezTo>
                  <a:pt x="3318330" y="4978660"/>
                  <a:pt x="3122018" y="4941863"/>
                  <a:pt x="2970281" y="4956512"/>
                </a:cubicBezTo>
                <a:cubicBezTo>
                  <a:pt x="2818544" y="4971161"/>
                  <a:pt x="2623595" y="4976932"/>
                  <a:pt x="2494313" y="4956512"/>
                </a:cubicBezTo>
                <a:cubicBezTo>
                  <a:pt x="2365031" y="4936092"/>
                  <a:pt x="2175475" y="4961550"/>
                  <a:pt x="1933996" y="4956512"/>
                </a:cubicBezTo>
                <a:cubicBezTo>
                  <a:pt x="1692517" y="4951474"/>
                  <a:pt x="1530881" y="4970629"/>
                  <a:pt x="1289331" y="4956512"/>
                </a:cubicBezTo>
                <a:cubicBezTo>
                  <a:pt x="1047781" y="4942395"/>
                  <a:pt x="818362" y="4957452"/>
                  <a:pt x="644665" y="4956512"/>
                </a:cubicBezTo>
                <a:cubicBezTo>
                  <a:pt x="470968" y="4955572"/>
                  <a:pt x="248647" y="4924744"/>
                  <a:pt x="0" y="4956512"/>
                </a:cubicBezTo>
                <a:cubicBezTo>
                  <a:pt x="21949" y="4799088"/>
                  <a:pt x="17214" y="4613100"/>
                  <a:pt x="0" y="4485643"/>
                </a:cubicBezTo>
                <a:cubicBezTo>
                  <a:pt x="-17214" y="4358186"/>
                  <a:pt x="15731" y="4158672"/>
                  <a:pt x="0" y="3866079"/>
                </a:cubicBezTo>
                <a:cubicBezTo>
                  <a:pt x="-15731" y="3573486"/>
                  <a:pt x="22598" y="3391525"/>
                  <a:pt x="0" y="3196950"/>
                </a:cubicBezTo>
                <a:cubicBezTo>
                  <a:pt x="-22598" y="3002375"/>
                  <a:pt x="9574" y="2733522"/>
                  <a:pt x="0" y="2527821"/>
                </a:cubicBezTo>
                <a:cubicBezTo>
                  <a:pt x="-9574" y="2322120"/>
                  <a:pt x="-11313" y="2233309"/>
                  <a:pt x="0" y="2056952"/>
                </a:cubicBezTo>
                <a:cubicBezTo>
                  <a:pt x="11313" y="1880595"/>
                  <a:pt x="2542" y="1671322"/>
                  <a:pt x="0" y="1387823"/>
                </a:cubicBezTo>
                <a:cubicBezTo>
                  <a:pt x="-2542" y="1104324"/>
                  <a:pt x="241" y="1029062"/>
                  <a:pt x="0" y="718694"/>
                </a:cubicBezTo>
                <a:cubicBezTo>
                  <a:pt x="-241" y="408326"/>
                  <a:pt x="-33756" y="352018"/>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50000"/>
              </a:lnSpc>
              <a:defRPr/>
            </a:pPr>
            <a:r>
              <a:rPr kumimoji="0" lang="en-US" sz="2400" b="0" i="0" u="none" strike="noStrike" kern="1200" cap="none" spc="0" normalizeH="0" baseline="0" noProof="0">
                <a:ln>
                  <a:noFill/>
                </a:ln>
                <a:solidFill>
                  <a:schemeClr val="accent2"/>
                </a:solidFill>
                <a:effectLst/>
                <a:uLnTx/>
                <a:uFillTx/>
                <a:latin typeface="Calibri" panose="020F0502020204030204"/>
                <a:ea typeface="+mn-ea"/>
                <a:cs typeface="+mn-cs"/>
              </a:rPr>
              <a:t>God </a:t>
            </a:r>
            <a:r>
              <a:rPr lang="en-US" sz="2400" i="1">
                <a:solidFill>
                  <a:schemeClr val="accent2"/>
                </a:solidFill>
                <a:latin typeface="Calibri" panose="020F0502020204030204"/>
              </a:rPr>
              <a:t>loves</a:t>
            </a:r>
            <a:r>
              <a:rPr lang="en-US" sz="2400">
                <a:solidFill>
                  <a:schemeClr val="accent2"/>
                </a:solidFill>
                <a:latin typeface="Calibri" panose="020F0502020204030204"/>
              </a:rPr>
              <a:t> me!</a:t>
            </a:r>
          </a:p>
          <a:p>
            <a:pPr algn="ctr">
              <a:lnSpc>
                <a:spcPct val="150000"/>
              </a:lnSpc>
              <a:defRPr/>
            </a:pPr>
            <a:r>
              <a:rPr kumimoji="0" lang="en-US" sz="2400" b="0" i="0" u="none" strike="noStrike" kern="1200" cap="none" spc="0" normalizeH="0" baseline="0" noProof="0">
                <a:ln>
                  <a:noFill/>
                </a:ln>
                <a:solidFill>
                  <a:schemeClr val="accent6">
                    <a:lumMod val="40000"/>
                    <a:lumOff val="60000"/>
                  </a:schemeClr>
                </a:solidFill>
                <a:effectLst/>
                <a:uLnTx/>
                <a:uFillTx/>
                <a:latin typeface="Calibri" panose="020F0502020204030204"/>
                <a:ea typeface="+mn-ea"/>
                <a:cs typeface="+mn-cs"/>
              </a:rPr>
              <a:t>God knows me</a:t>
            </a:r>
          </a:p>
          <a:p>
            <a:pPr algn="ctr">
              <a:lnSpc>
                <a:spcPct val="150000"/>
              </a:lnSpc>
              <a:defRPr/>
            </a:pPr>
            <a:r>
              <a:rPr lang="en-US" sz="2400">
                <a:solidFill>
                  <a:schemeClr val="accent1">
                    <a:lumMod val="40000"/>
                    <a:lumOff val="60000"/>
                  </a:schemeClr>
                </a:solidFill>
                <a:latin typeface="Calibri" panose="020F0502020204030204"/>
              </a:rPr>
              <a:t>God knows what I need</a:t>
            </a:r>
          </a:p>
          <a:p>
            <a:pPr algn="ctr">
              <a:lnSpc>
                <a:spcPct val="150000"/>
              </a:lnSpc>
              <a:defRPr/>
            </a:pPr>
            <a:r>
              <a:rPr lang="en-US" sz="2400">
                <a:solidFill>
                  <a:schemeClr val="accent4">
                    <a:lumMod val="40000"/>
                    <a:lumOff val="60000"/>
                  </a:schemeClr>
                </a:solidFill>
                <a:latin typeface="Calibri" panose="020F0502020204030204"/>
              </a:rPr>
              <a:t>God has everything</a:t>
            </a:r>
          </a:p>
          <a:p>
            <a:pPr algn="ctr">
              <a:lnSpc>
                <a:spcPct val="150000"/>
              </a:lnSpc>
              <a:defRPr/>
            </a:pPr>
            <a:r>
              <a:rPr lang="en-US" sz="2400">
                <a:solidFill>
                  <a:schemeClr val="accent1">
                    <a:lumMod val="40000"/>
                    <a:lumOff val="60000"/>
                  </a:schemeClr>
                </a:solidFill>
                <a:latin typeface="Calibri" panose="020F0502020204030204"/>
              </a:rPr>
              <a:t>He gives me what I need</a:t>
            </a:r>
          </a:p>
          <a:p>
            <a:pPr algn="ctr">
              <a:lnSpc>
                <a:spcPct val="150000"/>
              </a:lnSpc>
              <a:defRPr/>
            </a:pPr>
            <a:r>
              <a:rPr kumimoji="0" lang="en-US" sz="2400" b="0" i="0" u="none" strike="noStrike" kern="1200" cap="none" spc="0" normalizeH="0" baseline="0" noProof="0">
                <a:ln>
                  <a:noFill/>
                </a:ln>
                <a:solidFill>
                  <a:schemeClr val="bg1">
                    <a:lumMod val="85000"/>
                  </a:schemeClr>
                </a:solidFill>
                <a:effectLst/>
                <a:uLnTx/>
                <a:uFillTx/>
                <a:latin typeface="Calibri" panose="020F0502020204030204"/>
                <a:ea typeface="+mn-ea"/>
                <a:cs typeface="+mn-cs"/>
              </a:rPr>
              <a:t>God is STRONG</a:t>
            </a:r>
          </a:p>
          <a:p>
            <a:pPr algn="ctr">
              <a:lnSpc>
                <a:spcPct val="150000"/>
              </a:lnSpc>
              <a:defRPr/>
            </a:pPr>
            <a:r>
              <a:rPr lang="en-US" sz="2400">
                <a:solidFill>
                  <a:schemeClr val="accent2">
                    <a:lumMod val="60000"/>
                    <a:lumOff val="40000"/>
                  </a:schemeClr>
                </a:solidFill>
                <a:latin typeface="Calibri" panose="020F0502020204030204"/>
              </a:rPr>
              <a:t>He takes care of 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5ECD2423-5351-4C7D-A4FE-61EDD068618E}"/>
              </a:ext>
            </a:extLst>
          </p:cNvPr>
          <p:cNvSpPr/>
          <p:nvPr/>
        </p:nvSpPr>
        <p:spPr>
          <a:xfrm rot="20990543">
            <a:off x="256127" y="2065801"/>
            <a:ext cx="3443828"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solidFill>
                  <a:schemeClr val="accent6">
                    <a:lumMod val="75000"/>
                  </a:schemeClr>
                </a:solidFill>
                <a:effectLst>
                  <a:outerShdw blurRad="12700" dist="38100" dir="2700000" algn="tl" rotWithShape="0">
                    <a:schemeClr val="bg1">
                      <a:lumMod val="50000"/>
                    </a:schemeClr>
                  </a:outerShdw>
                </a:effectLst>
              </a:rPr>
              <a:t>I know Him</a:t>
            </a:r>
          </a:p>
        </p:txBody>
      </p:sp>
      <p:sp>
        <p:nvSpPr>
          <p:cNvPr id="6" name="Rectangle 5">
            <a:extLst>
              <a:ext uri="{FF2B5EF4-FFF2-40B4-BE49-F238E27FC236}">
                <a16:creationId xmlns:a16="http://schemas.microsoft.com/office/drawing/2014/main" id="{6A5FFAD5-EC23-4B3B-8F41-F5ADEF200F3C}"/>
              </a:ext>
            </a:extLst>
          </p:cNvPr>
          <p:cNvSpPr/>
          <p:nvPr/>
        </p:nvSpPr>
        <p:spPr>
          <a:xfrm rot="348212">
            <a:off x="454277" y="588896"/>
            <a:ext cx="3061608" cy="923330"/>
          </a:xfrm>
          <a:prstGeom prst="rect">
            <a:avLst/>
          </a:prstGeom>
          <a:noFill/>
        </p:spPr>
        <p:txBody>
          <a:bodyPr wrap="none" lIns="91440" tIns="45720" rIns="91440" bIns="45720">
            <a:spAutoFit/>
          </a:bodyPr>
          <a:lstStyle/>
          <a:p>
            <a:pPr algn="ctr"/>
            <a:r>
              <a:rPr lang="en-US" sz="5400" b="1">
                <a:ln w="22225">
                  <a:solidFill>
                    <a:schemeClr val="accent2"/>
                  </a:solidFill>
                  <a:prstDash val="solid"/>
                </a:ln>
                <a:solidFill>
                  <a:schemeClr val="accent2">
                    <a:lumMod val="40000"/>
                    <a:lumOff val="60000"/>
                  </a:schemeClr>
                </a:solidFill>
              </a:rPr>
              <a:t>I love Him</a:t>
            </a:r>
          </a:p>
        </p:txBody>
      </p:sp>
      <p:sp>
        <p:nvSpPr>
          <p:cNvPr id="7" name="Rectangle 6">
            <a:extLst>
              <a:ext uri="{FF2B5EF4-FFF2-40B4-BE49-F238E27FC236}">
                <a16:creationId xmlns:a16="http://schemas.microsoft.com/office/drawing/2014/main" id="{50D23E94-81A5-4BA2-AD6E-AE3CDF4D8BCD}"/>
              </a:ext>
            </a:extLst>
          </p:cNvPr>
          <p:cNvSpPr/>
          <p:nvPr/>
        </p:nvSpPr>
        <p:spPr>
          <a:xfrm rot="836914">
            <a:off x="367536" y="4151240"/>
            <a:ext cx="3221010" cy="923330"/>
          </a:xfrm>
          <a:prstGeom prst="rect">
            <a:avLst/>
          </a:prstGeom>
          <a:noFill/>
        </p:spPr>
        <p:txBody>
          <a:bodyPr wrap="none" lIns="91440" tIns="45720" rIns="91440" bIns="45720">
            <a:spAutoFit/>
          </a:bodyPr>
          <a:lstStyle/>
          <a:p>
            <a:pPr algn="ctr"/>
            <a:r>
              <a:rPr lang="en-US" sz="5400" b="1">
                <a:ln w="9525">
                  <a:solidFill>
                    <a:schemeClr val="bg1"/>
                  </a:solidFill>
                  <a:prstDash val="solid"/>
                </a:ln>
                <a:effectLst>
                  <a:outerShdw blurRad="12700" dist="38100" dir="2700000" algn="tl" rotWithShape="0">
                    <a:schemeClr val="bg1">
                      <a:lumMod val="50000"/>
                    </a:schemeClr>
                  </a:outerShdw>
                </a:effectLst>
              </a:rPr>
              <a:t>I trust Him</a:t>
            </a:r>
          </a:p>
        </p:txBody>
      </p:sp>
      <p:sp>
        <p:nvSpPr>
          <p:cNvPr id="8" name="Rectangle 7">
            <a:extLst>
              <a:ext uri="{FF2B5EF4-FFF2-40B4-BE49-F238E27FC236}">
                <a16:creationId xmlns:a16="http://schemas.microsoft.com/office/drawing/2014/main" id="{98C98CB4-0F73-4D6C-959B-C77BA219BE81}"/>
              </a:ext>
            </a:extLst>
          </p:cNvPr>
          <p:cNvSpPr/>
          <p:nvPr/>
        </p:nvSpPr>
        <p:spPr>
          <a:xfrm rot="873315">
            <a:off x="8474816" y="883233"/>
            <a:ext cx="3387338" cy="1754326"/>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I have faith</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in Him</a:t>
            </a:r>
          </a:p>
        </p:txBody>
      </p:sp>
      <p:pic>
        <p:nvPicPr>
          <p:cNvPr id="4" name="Picture 3">
            <a:extLst>
              <a:ext uri="{FF2B5EF4-FFF2-40B4-BE49-F238E27FC236}">
                <a16:creationId xmlns:a16="http://schemas.microsoft.com/office/drawing/2014/main" id="{1CE3ED00-1F6C-412B-A716-259C2CC23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3320" y="2842323"/>
            <a:ext cx="4217437" cy="4015677"/>
          </a:xfrm>
          <a:prstGeom prst="rect">
            <a:avLst/>
          </a:prstGeom>
        </p:spPr>
      </p:pic>
    </p:spTree>
    <p:extLst>
      <p:ext uri="{BB962C8B-B14F-4D97-AF65-F5344CB8AC3E}">
        <p14:creationId xmlns:p14="http://schemas.microsoft.com/office/powerpoint/2010/main" val="169505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par>
                          <p:cTn id="13" fill="hold">
                            <p:stCondLst>
                              <p:cond delay="0"/>
                            </p:stCondLst>
                            <p:childTnLst>
                              <p:par>
                                <p:cTn id="14" presetID="6" presetClass="entr" presetSubtype="16"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circle(in)">
                                      <p:cBhvr>
                                        <p:cTn id="16" dur="20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80">
                                          <p:stCondLst>
                                            <p:cond delay="0"/>
                                          </p:stCondLst>
                                        </p:cTn>
                                        <p:tgtEl>
                                          <p:spTgt spid="7"/>
                                        </p:tgtEl>
                                      </p:cBhvr>
                                    </p:animEffect>
                                    <p:anim calcmode="lin" valueType="num">
                                      <p:cBhvr>
                                        <p:cTn id="3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9" dur="26">
                                          <p:stCondLst>
                                            <p:cond delay="650"/>
                                          </p:stCondLst>
                                        </p:cTn>
                                        <p:tgtEl>
                                          <p:spTgt spid="7"/>
                                        </p:tgtEl>
                                      </p:cBhvr>
                                      <p:to x="100000" y="60000"/>
                                    </p:animScale>
                                    <p:animScale>
                                      <p:cBhvr>
                                        <p:cTn id="40" dur="166" decel="50000">
                                          <p:stCondLst>
                                            <p:cond delay="676"/>
                                          </p:stCondLst>
                                        </p:cTn>
                                        <p:tgtEl>
                                          <p:spTgt spid="7"/>
                                        </p:tgtEl>
                                      </p:cBhvr>
                                      <p:to x="100000" y="100000"/>
                                    </p:animScale>
                                    <p:animScale>
                                      <p:cBhvr>
                                        <p:cTn id="41" dur="26">
                                          <p:stCondLst>
                                            <p:cond delay="1312"/>
                                          </p:stCondLst>
                                        </p:cTn>
                                        <p:tgtEl>
                                          <p:spTgt spid="7"/>
                                        </p:tgtEl>
                                      </p:cBhvr>
                                      <p:to x="100000" y="80000"/>
                                    </p:animScale>
                                    <p:animScale>
                                      <p:cBhvr>
                                        <p:cTn id="42" dur="166" decel="50000">
                                          <p:stCondLst>
                                            <p:cond delay="1338"/>
                                          </p:stCondLst>
                                        </p:cTn>
                                        <p:tgtEl>
                                          <p:spTgt spid="7"/>
                                        </p:tgtEl>
                                      </p:cBhvr>
                                      <p:to x="100000" y="100000"/>
                                    </p:animScale>
                                    <p:animScale>
                                      <p:cBhvr>
                                        <p:cTn id="43" dur="26">
                                          <p:stCondLst>
                                            <p:cond delay="1642"/>
                                          </p:stCondLst>
                                        </p:cTn>
                                        <p:tgtEl>
                                          <p:spTgt spid="7"/>
                                        </p:tgtEl>
                                      </p:cBhvr>
                                      <p:to x="100000" y="90000"/>
                                    </p:animScale>
                                    <p:animScale>
                                      <p:cBhvr>
                                        <p:cTn id="44" dur="166" decel="50000">
                                          <p:stCondLst>
                                            <p:cond delay="1668"/>
                                          </p:stCondLst>
                                        </p:cTn>
                                        <p:tgtEl>
                                          <p:spTgt spid="7"/>
                                        </p:tgtEl>
                                      </p:cBhvr>
                                      <p:to x="100000" y="100000"/>
                                    </p:animScale>
                                    <p:animScale>
                                      <p:cBhvr>
                                        <p:cTn id="45" dur="26">
                                          <p:stCondLst>
                                            <p:cond delay="1808"/>
                                          </p:stCondLst>
                                        </p:cTn>
                                        <p:tgtEl>
                                          <p:spTgt spid="7"/>
                                        </p:tgtEl>
                                      </p:cBhvr>
                                      <p:to x="100000" y="95000"/>
                                    </p:animScale>
                                    <p:animScale>
                                      <p:cBhvr>
                                        <p:cTn id="46" dur="166" decel="50000">
                                          <p:stCondLst>
                                            <p:cond delay="1834"/>
                                          </p:stCondLst>
                                        </p:cTn>
                                        <p:tgtEl>
                                          <p:spTgt spid="7"/>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6" end="6"/>
                                            </p:txEl>
                                          </p:spTgt>
                                        </p:tgtEl>
                                        <p:attrNameLst>
                                          <p:attrName>style.visibility</p:attrName>
                                        </p:attrNameLst>
                                      </p:cBhvr>
                                      <p:to>
                                        <p:strVal val="visible"/>
                                      </p:to>
                                    </p:set>
                                  </p:childTnLst>
                                </p:cTn>
                              </p:par>
                            </p:childTnLst>
                          </p:cTn>
                        </p:par>
                        <p:par>
                          <p:cTn id="55" fill="hold">
                            <p:stCondLst>
                              <p:cond delay="0"/>
                            </p:stCondLst>
                            <p:childTnLst>
                              <p:par>
                                <p:cTn id="56" presetID="53" presetClass="entr" presetSubtype="16"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1481231" y="3976415"/>
            <a:ext cx="3840206" cy="434661"/>
          </a:xfrm>
          <a:custGeom>
            <a:avLst/>
            <a:gdLst>
              <a:gd name="connsiteX0" fmla="*/ 0 w 3840206"/>
              <a:gd name="connsiteY0" fmla="*/ 0 h 434661"/>
              <a:gd name="connsiteX1" fmla="*/ 471797 w 3840206"/>
              <a:gd name="connsiteY1" fmla="*/ 0 h 434661"/>
              <a:gd name="connsiteX2" fmla="*/ 943593 w 3840206"/>
              <a:gd name="connsiteY2" fmla="*/ 0 h 434661"/>
              <a:gd name="connsiteX3" fmla="*/ 1376988 w 3840206"/>
              <a:gd name="connsiteY3" fmla="*/ 0 h 434661"/>
              <a:gd name="connsiteX4" fmla="*/ 1963991 w 3840206"/>
              <a:gd name="connsiteY4" fmla="*/ 0 h 434661"/>
              <a:gd name="connsiteX5" fmla="*/ 2589396 w 3840206"/>
              <a:gd name="connsiteY5" fmla="*/ 0 h 434661"/>
              <a:gd name="connsiteX6" fmla="*/ 3214801 w 3840206"/>
              <a:gd name="connsiteY6" fmla="*/ 0 h 434661"/>
              <a:gd name="connsiteX7" fmla="*/ 3840206 w 3840206"/>
              <a:gd name="connsiteY7" fmla="*/ 0 h 434661"/>
              <a:gd name="connsiteX8" fmla="*/ 3840206 w 3840206"/>
              <a:gd name="connsiteY8" fmla="*/ 434661 h 434661"/>
              <a:gd name="connsiteX9" fmla="*/ 3330007 w 3840206"/>
              <a:gd name="connsiteY9" fmla="*/ 434661 h 434661"/>
              <a:gd name="connsiteX10" fmla="*/ 2858210 w 3840206"/>
              <a:gd name="connsiteY10" fmla="*/ 434661 h 434661"/>
              <a:gd name="connsiteX11" fmla="*/ 2309610 w 3840206"/>
              <a:gd name="connsiteY11" fmla="*/ 434661 h 434661"/>
              <a:gd name="connsiteX12" fmla="*/ 1722607 w 3840206"/>
              <a:gd name="connsiteY12" fmla="*/ 434661 h 434661"/>
              <a:gd name="connsiteX13" fmla="*/ 1250810 w 3840206"/>
              <a:gd name="connsiteY13" fmla="*/ 434661 h 434661"/>
              <a:gd name="connsiteX14" fmla="*/ 663807 w 3840206"/>
              <a:gd name="connsiteY14" fmla="*/ 434661 h 434661"/>
              <a:gd name="connsiteX15" fmla="*/ 0 w 3840206"/>
              <a:gd name="connsiteY15" fmla="*/ 434661 h 434661"/>
              <a:gd name="connsiteX16" fmla="*/ 0 w 3840206"/>
              <a:gd name="connsiteY16" fmla="*/ 0 h 43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40206" h="434661" fill="none" extrusionOk="0">
                <a:moveTo>
                  <a:pt x="0" y="0"/>
                </a:moveTo>
                <a:cubicBezTo>
                  <a:pt x="115924" y="-47203"/>
                  <a:pt x="261087" y="48332"/>
                  <a:pt x="471797" y="0"/>
                </a:cubicBezTo>
                <a:cubicBezTo>
                  <a:pt x="682507" y="-48332"/>
                  <a:pt x="777018" y="38180"/>
                  <a:pt x="943593" y="0"/>
                </a:cubicBezTo>
                <a:cubicBezTo>
                  <a:pt x="1110168" y="-38180"/>
                  <a:pt x="1283112" y="35267"/>
                  <a:pt x="1376988" y="0"/>
                </a:cubicBezTo>
                <a:cubicBezTo>
                  <a:pt x="1470864" y="-35267"/>
                  <a:pt x="1773441" y="42219"/>
                  <a:pt x="1963991" y="0"/>
                </a:cubicBezTo>
                <a:cubicBezTo>
                  <a:pt x="2154541" y="-42219"/>
                  <a:pt x="2313860" y="6981"/>
                  <a:pt x="2589396" y="0"/>
                </a:cubicBezTo>
                <a:cubicBezTo>
                  <a:pt x="2864932" y="-6981"/>
                  <a:pt x="3059891" y="14554"/>
                  <a:pt x="3214801" y="0"/>
                </a:cubicBezTo>
                <a:cubicBezTo>
                  <a:pt x="3369712" y="-14554"/>
                  <a:pt x="3531828" y="3127"/>
                  <a:pt x="3840206" y="0"/>
                </a:cubicBezTo>
                <a:cubicBezTo>
                  <a:pt x="3855390" y="166937"/>
                  <a:pt x="3809042" y="342936"/>
                  <a:pt x="3840206" y="434661"/>
                </a:cubicBezTo>
                <a:cubicBezTo>
                  <a:pt x="3698144" y="456005"/>
                  <a:pt x="3540769" y="398017"/>
                  <a:pt x="3330007" y="434661"/>
                </a:cubicBezTo>
                <a:cubicBezTo>
                  <a:pt x="3119245" y="471305"/>
                  <a:pt x="3015599" y="391447"/>
                  <a:pt x="2858210" y="434661"/>
                </a:cubicBezTo>
                <a:cubicBezTo>
                  <a:pt x="2700821" y="477875"/>
                  <a:pt x="2478311" y="414856"/>
                  <a:pt x="2309610" y="434661"/>
                </a:cubicBezTo>
                <a:cubicBezTo>
                  <a:pt x="2140909" y="454466"/>
                  <a:pt x="1874283" y="377834"/>
                  <a:pt x="1722607" y="434661"/>
                </a:cubicBezTo>
                <a:cubicBezTo>
                  <a:pt x="1570931" y="491488"/>
                  <a:pt x="1467929" y="412416"/>
                  <a:pt x="1250810" y="434661"/>
                </a:cubicBezTo>
                <a:cubicBezTo>
                  <a:pt x="1033691" y="456906"/>
                  <a:pt x="845241" y="422152"/>
                  <a:pt x="663807" y="434661"/>
                </a:cubicBezTo>
                <a:cubicBezTo>
                  <a:pt x="482373" y="447170"/>
                  <a:pt x="300311" y="359474"/>
                  <a:pt x="0" y="434661"/>
                </a:cubicBezTo>
                <a:cubicBezTo>
                  <a:pt x="-49338" y="252309"/>
                  <a:pt x="26872" y="189346"/>
                  <a:pt x="0" y="0"/>
                </a:cubicBezTo>
                <a:close/>
              </a:path>
              <a:path w="3840206" h="434661" stroke="0" extrusionOk="0">
                <a:moveTo>
                  <a:pt x="0" y="0"/>
                </a:moveTo>
                <a:cubicBezTo>
                  <a:pt x="177892" y="-24189"/>
                  <a:pt x="420593" y="36817"/>
                  <a:pt x="587003" y="0"/>
                </a:cubicBezTo>
                <a:cubicBezTo>
                  <a:pt x="753413" y="-36817"/>
                  <a:pt x="944706" y="53486"/>
                  <a:pt x="1212408" y="0"/>
                </a:cubicBezTo>
                <a:cubicBezTo>
                  <a:pt x="1480111" y="-53486"/>
                  <a:pt x="1472099" y="35759"/>
                  <a:pt x="1645803" y="0"/>
                </a:cubicBezTo>
                <a:cubicBezTo>
                  <a:pt x="1819507" y="-35759"/>
                  <a:pt x="1954867" y="7186"/>
                  <a:pt x="2156001" y="0"/>
                </a:cubicBezTo>
                <a:cubicBezTo>
                  <a:pt x="2357135" y="-7186"/>
                  <a:pt x="2486742" y="10417"/>
                  <a:pt x="2666200" y="0"/>
                </a:cubicBezTo>
                <a:cubicBezTo>
                  <a:pt x="2845658" y="-10417"/>
                  <a:pt x="2999939" y="10075"/>
                  <a:pt x="3099595" y="0"/>
                </a:cubicBezTo>
                <a:cubicBezTo>
                  <a:pt x="3199252" y="-10075"/>
                  <a:pt x="3677224" y="18662"/>
                  <a:pt x="3840206" y="0"/>
                </a:cubicBezTo>
                <a:cubicBezTo>
                  <a:pt x="3888556" y="171965"/>
                  <a:pt x="3792569" y="234004"/>
                  <a:pt x="3840206" y="434661"/>
                </a:cubicBezTo>
                <a:cubicBezTo>
                  <a:pt x="3634029" y="493241"/>
                  <a:pt x="3551963" y="404143"/>
                  <a:pt x="3330007" y="434661"/>
                </a:cubicBezTo>
                <a:cubicBezTo>
                  <a:pt x="3108051" y="465179"/>
                  <a:pt x="2999184" y="412007"/>
                  <a:pt x="2704602" y="434661"/>
                </a:cubicBezTo>
                <a:cubicBezTo>
                  <a:pt x="2410021" y="457315"/>
                  <a:pt x="2345646" y="405867"/>
                  <a:pt x="2232805" y="434661"/>
                </a:cubicBezTo>
                <a:cubicBezTo>
                  <a:pt x="2119964" y="463455"/>
                  <a:pt x="1763774" y="378359"/>
                  <a:pt x="1607401" y="434661"/>
                </a:cubicBezTo>
                <a:cubicBezTo>
                  <a:pt x="1451028" y="490963"/>
                  <a:pt x="1346650" y="420757"/>
                  <a:pt x="1174006" y="434661"/>
                </a:cubicBezTo>
                <a:cubicBezTo>
                  <a:pt x="1001363" y="448565"/>
                  <a:pt x="895002" y="386773"/>
                  <a:pt x="702209" y="434661"/>
                </a:cubicBezTo>
                <a:cubicBezTo>
                  <a:pt x="509416" y="482549"/>
                  <a:pt x="171108" y="365861"/>
                  <a:pt x="0" y="434661"/>
                </a:cubicBezTo>
                <a:cubicBezTo>
                  <a:pt x="-44797" y="319713"/>
                  <a:pt x="27921" y="146671"/>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normAutofit fontScale="90000"/>
          </a:bodyPr>
          <a:lstStyle/>
          <a:p>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Hebrews 11:1</a:t>
            </a:r>
            <a:endParaRPr lang="en-US"/>
          </a:p>
        </p:txBody>
      </p:sp>
      <p:pic>
        <p:nvPicPr>
          <p:cNvPr id="4" name="Online Media 3" title="MOTIONS (Hebrews 11:1)">
            <a:hlinkClick r:id="" action="ppaction://media"/>
            <a:extLst>
              <a:ext uri="{FF2B5EF4-FFF2-40B4-BE49-F238E27FC236}">
                <a16:creationId xmlns:a16="http://schemas.microsoft.com/office/drawing/2014/main" id="{4856E113-C17B-49D6-A86D-45AE866D8C17}"/>
              </a:ext>
            </a:extLst>
          </p:cNvPr>
          <p:cNvPicPr>
            <a:picLocks noRot="1" noChangeAspect="1"/>
          </p:cNvPicPr>
          <p:nvPr>
            <a:videoFile r:link="rId1"/>
          </p:nvPr>
        </p:nvPicPr>
        <p:blipFill>
          <a:blip r:embed="rId4"/>
          <a:stretch>
            <a:fillRect/>
          </a:stretch>
        </p:blipFill>
        <p:spPr>
          <a:xfrm>
            <a:off x="1750101" y="447170"/>
            <a:ext cx="10029522" cy="5666680"/>
          </a:xfrm>
          <a:prstGeom prst="rect">
            <a:avLst/>
          </a:prstGeom>
        </p:spPr>
      </p:pic>
      <p:sp>
        <p:nvSpPr>
          <p:cNvPr id="5" name="Title 1">
            <a:extLst>
              <a:ext uri="{FF2B5EF4-FFF2-40B4-BE49-F238E27FC236}">
                <a16:creationId xmlns:a16="http://schemas.microsoft.com/office/drawing/2014/main" id="{6B9BDD04-AF77-4AD2-A899-5C3B3458C230}"/>
              </a:ext>
            </a:extLst>
          </p:cNvPr>
          <p:cNvSpPr txBox="1">
            <a:spLocks/>
          </p:cNvSpPr>
          <p:nvPr/>
        </p:nvSpPr>
        <p:spPr>
          <a:xfrm rot="16200000">
            <a:off x="-634573" y="1838981"/>
            <a:ext cx="3675450" cy="869323"/>
          </a:xfrm>
          <a:custGeom>
            <a:avLst/>
            <a:gdLst>
              <a:gd name="connsiteX0" fmla="*/ 0 w 3675450"/>
              <a:gd name="connsiteY0" fmla="*/ 0 h 869323"/>
              <a:gd name="connsiteX1" fmla="*/ 488310 w 3675450"/>
              <a:gd name="connsiteY1" fmla="*/ 0 h 869323"/>
              <a:gd name="connsiteX2" fmla="*/ 1050129 w 3675450"/>
              <a:gd name="connsiteY2" fmla="*/ 0 h 869323"/>
              <a:gd name="connsiteX3" fmla="*/ 1648702 w 3675450"/>
              <a:gd name="connsiteY3" fmla="*/ 0 h 869323"/>
              <a:gd name="connsiteX4" fmla="*/ 2247275 w 3675450"/>
              <a:gd name="connsiteY4" fmla="*/ 0 h 869323"/>
              <a:gd name="connsiteX5" fmla="*/ 2809094 w 3675450"/>
              <a:gd name="connsiteY5" fmla="*/ 0 h 869323"/>
              <a:gd name="connsiteX6" fmla="*/ 3223895 w 3675450"/>
              <a:gd name="connsiteY6" fmla="*/ 0 h 869323"/>
              <a:gd name="connsiteX7" fmla="*/ 3675450 w 3675450"/>
              <a:gd name="connsiteY7" fmla="*/ 0 h 869323"/>
              <a:gd name="connsiteX8" fmla="*/ 3675450 w 3675450"/>
              <a:gd name="connsiteY8" fmla="*/ 443355 h 869323"/>
              <a:gd name="connsiteX9" fmla="*/ 3675450 w 3675450"/>
              <a:gd name="connsiteY9" fmla="*/ 869323 h 869323"/>
              <a:gd name="connsiteX10" fmla="*/ 3150386 w 3675450"/>
              <a:gd name="connsiteY10" fmla="*/ 869323 h 869323"/>
              <a:gd name="connsiteX11" fmla="*/ 2698830 w 3675450"/>
              <a:gd name="connsiteY11" fmla="*/ 869323 h 869323"/>
              <a:gd name="connsiteX12" fmla="*/ 2137012 w 3675450"/>
              <a:gd name="connsiteY12" fmla="*/ 869323 h 869323"/>
              <a:gd name="connsiteX13" fmla="*/ 1722211 w 3675450"/>
              <a:gd name="connsiteY13" fmla="*/ 869323 h 869323"/>
              <a:gd name="connsiteX14" fmla="*/ 1233901 w 3675450"/>
              <a:gd name="connsiteY14" fmla="*/ 869323 h 869323"/>
              <a:gd name="connsiteX15" fmla="*/ 819100 w 3675450"/>
              <a:gd name="connsiteY15" fmla="*/ 869323 h 869323"/>
              <a:gd name="connsiteX16" fmla="*/ 0 w 3675450"/>
              <a:gd name="connsiteY16" fmla="*/ 869323 h 869323"/>
              <a:gd name="connsiteX17" fmla="*/ 0 w 3675450"/>
              <a:gd name="connsiteY17" fmla="*/ 452048 h 869323"/>
              <a:gd name="connsiteX18" fmla="*/ 0 w 3675450"/>
              <a:gd name="connsiteY18"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5450" h="869323" fill="none" extrusionOk="0">
                <a:moveTo>
                  <a:pt x="0" y="0"/>
                </a:moveTo>
                <a:cubicBezTo>
                  <a:pt x="137919" y="-50528"/>
                  <a:pt x="373773" y="39434"/>
                  <a:pt x="488310" y="0"/>
                </a:cubicBezTo>
                <a:cubicBezTo>
                  <a:pt x="602847" y="-39434"/>
                  <a:pt x="836051" y="9816"/>
                  <a:pt x="1050129" y="0"/>
                </a:cubicBezTo>
                <a:cubicBezTo>
                  <a:pt x="1264207" y="-9816"/>
                  <a:pt x="1448274" y="16940"/>
                  <a:pt x="1648702" y="0"/>
                </a:cubicBezTo>
                <a:cubicBezTo>
                  <a:pt x="1849130" y="-16940"/>
                  <a:pt x="1962030" y="43466"/>
                  <a:pt x="2247275" y="0"/>
                </a:cubicBezTo>
                <a:cubicBezTo>
                  <a:pt x="2532520" y="-43466"/>
                  <a:pt x="2635383" y="446"/>
                  <a:pt x="2809094" y="0"/>
                </a:cubicBezTo>
                <a:cubicBezTo>
                  <a:pt x="2982805" y="-446"/>
                  <a:pt x="3094252" y="44573"/>
                  <a:pt x="3223895" y="0"/>
                </a:cubicBezTo>
                <a:cubicBezTo>
                  <a:pt x="3353538" y="-44573"/>
                  <a:pt x="3576493" y="1305"/>
                  <a:pt x="3675450" y="0"/>
                </a:cubicBezTo>
                <a:cubicBezTo>
                  <a:pt x="3694021" y="131182"/>
                  <a:pt x="3640393" y="285962"/>
                  <a:pt x="3675450" y="443355"/>
                </a:cubicBezTo>
                <a:cubicBezTo>
                  <a:pt x="3710507" y="600749"/>
                  <a:pt x="3625347" y="697410"/>
                  <a:pt x="3675450" y="869323"/>
                </a:cubicBezTo>
                <a:cubicBezTo>
                  <a:pt x="3569918" y="904309"/>
                  <a:pt x="3304246" y="853864"/>
                  <a:pt x="3150386" y="869323"/>
                </a:cubicBezTo>
                <a:cubicBezTo>
                  <a:pt x="2996526" y="884782"/>
                  <a:pt x="2891548" y="826957"/>
                  <a:pt x="2698830" y="869323"/>
                </a:cubicBezTo>
                <a:cubicBezTo>
                  <a:pt x="2506112" y="911689"/>
                  <a:pt x="2379102" y="849742"/>
                  <a:pt x="2137012" y="869323"/>
                </a:cubicBezTo>
                <a:cubicBezTo>
                  <a:pt x="1894922" y="888904"/>
                  <a:pt x="1808008" y="824429"/>
                  <a:pt x="1722211" y="869323"/>
                </a:cubicBezTo>
                <a:cubicBezTo>
                  <a:pt x="1636414" y="914217"/>
                  <a:pt x="1448454" y="859606"/>
                  <a:pt x="1233901" y="869323"/>
                </a:cubicBezTo>
                <a:cubicBezTo>
                  <a:pt x="1019348" y="879040"/>
                  <a:pt x="960022" y="842022"/>
                  <a:pt x="819100" y="869323"/>
                </a:cubicBezTo>
                <a:cubicBezTo>
                  <a:pt x="678178" y="896624"/>
                  <a:pt x="218157" y="772415"/>
                  <a:pt x="0" y="869323"/>
                </a:cubicBezTo>
                <a:cubicBezTo>
                  <a:pt x="-12766" y="687796"/>
                  <a:pt x="38650" y="588711"/>
                  <a:pt x="0" y="452048"/>
                </a:cubicBezTo>
                <a:cubicBezTo>
                  <a:pt x="-38650" y="315385"/>
                  <a:pt x="34128" y="175506"/>
                  <a:pt x="0" y="0"/>
                </a:cubicBezTo>
                <a:close/>
              </a:path>
              <a:path w="3675450" h="869323" stroke="0" extrusionOk="0">
                <a:moveTo>
                  <a:pt x="0" y="0"/>
                </a:moveTo>
                <a:cubicBezTo>
                  <a:pt x="272223" y="-61315"/>
                  <a:pt x="406009" y="40463"/>
                  <a:pt x="561819" y="0"/>
                </a:cubicBezTo>
                <a:cubicBezTo>
                  <a:pt x="717629" y="-40463"/>
                  <a:pt x="1040180" y="19318"/>
                  <a:pt x="1160392" y="0"/>
                </a:cubicBezTo>
                <a:cubicBezTo>
                  <a:pt x="1280604" y="-19318"/>
                  <a:pt x="1428653" y="27247"/>
                  <a:pt x="1575193" y="0"/>
                </a:cubicBezTo>
                <a:cubicBezTo>
                  <a:pt x="1721733" y="-27247"/>
                  <a:pt x="1909141" y="49292"/>
                  <a:pt x="2063503" y="0"/>
                </a:cubicBezTo>
                <a:cubicBezTo>
                  <a:pt x="2217865" y="-49292"/>
                  <a:pt x="2307781" y="15541"/>
                  <a:pt x="2551812" y="0"/>
                </a:cubicBezTo>
                <a:cubicBezTo>
                  <a:pt x="2795843" y="-15541"/>
                  <a:pt x="2845682" y="2167"/>
                  <a:pt x="2966613" y="0"/>
                </a:cubicBezTo>
                <a:cubicBezTo>
                  <a:pt x="3087544" y="-2167"/>
                  <a:pt x="3347944" y="9911"/>
                  <a:pt x="3675450" y="0"/>
                </a:cubicBezTo>
                <a:cubicBezTo>
                  <a:pt x="3721452" y="189849"/>
                  <a:pt x="3653206" y="277873"/>
                  <a:pt x="3675450" y="452048"/>
                </a:cubicBezTo>
                <a:cubicBezTo>
                  <a:pt x="3697694" y="626223"/>
                  <a:pt x="3642360" y="763484"/>
                  <a:pt x="3675450" y="869323"/>
                </a:cubicBezTo>
                <a:cubicBezTo>
                  <a:pt x="3502928" y="898098"/>
                  <a:pt x="3363963" y="831037"/>
                  <a:pt x="3076877" y="869323"/>
                </a:cubicBezTo>
                <a:cubicBezTo>
                  <a:pt x="2789791" y="907609"/>
                  <a:pt x="2765263" y="842308"/>
                  <a:pt x="2625321" y="869323"/>
                </a:cubicBezTo>
                <a:cubicBezTo>
                  <a:pt x="2485379" y="896338"/>
                  <a:pt x="2268804" y="842157"/>
                  <a:pt x="2026748" y="869323"/>
                </a:cubicBezTo>
                <a:cubicBezTo>
                  <a:pt x="1784692" y="896489"/>
                  <a:pt x="1713139" y="850393"/>
                  <a:pt x="1611947" y="869323"/>
                </a:cubicBezTo>
                <a:cubicBezTo>
                  <a:pt x="1510755" y="888253"/>
                  <a:pt x="1326312" y="855173"/>
                  <a:pt x="1160392" y="869323"/>
                </a:cubicBezTo>
                <a:cubicBezTo>
                  <a:pt x="994472" y="883473"/>
                  <a:pt x="841634" y="860525"/>
                  <a:pt x="598573" y="869323"/>
                </a:cubicBezTo>
                <a:cubicBezTo>
                  <a:pt x="355512" y="878121"/>
                  <a:pt x="243024" y="807998"/>
                  <a:pt x="0" y="869323"/>
                </a:cubicBezTo>
                <a:cubicBezTo>
                  <a:pt x="-6351" y="744274"/>
                  <a:pt x="18094" y="620086"/>
                  <a:pt x="0" y="425968"/>
                </a:cubicBezTo>
                <a:cubicBezTo>
                  <a:pt x="-18094" y="231850"/>
                  <a:pt x="31897" y="117841"/>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prstGeom prst="rect">
                    <a:avLst/>
                  </a:prstGeom>
                  <ask:type>
                    <ask:lineSketchScribble/>
                  </ask:type>
                </ask:lineSketchStyleProps>
              </a:ext>
            </a:extLst>
          </a:ln>
        </p:spPr>
        <p:txBody>
          <a:bodyPr vert="horz" lIns="91440" tIns="45720" rIns="91440" bIns="4572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Faith is the confidence that what we hope for will actually happen</a:t>
            </a:r>
            <a:endParaRPr lang="en-US" dirty="0"/>
          </a:p>
        </p:txBody>
      </p:sp>
    </p:spTree>
    <p:extLst>
      <p:ext uri="{BB962C8B-B14F-4D97-AF65-F5344CB8AC3E}">
        <p14:creationId xmlns:p14="http://schemas.microsoft.com/office/powerpoint/2010/main" val="304954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1A80-D514-4575-A1A0-9B751BA92EFE}"/>
              </a:ext>
            </a:extLst>
          </p:cNvPr>
          <p:cNvSpPr>
            <a:spLocks noGrp="1"/>
          </p:cNvSpPr>
          <p:nvPr>
            <p:ph type="title"/>
          </p:nvPr>
        </p:nvSpPr>
        <p:spPr/>
        <p:txBody>
          <a:bodyPr/>
          <a:lstStyle/>
          <a:p>
            <a:r>
              <a:rPr lang="en-US">
                <a:solidFill>
                  <a:schemeClr val="accent4">
                    <a:lumMod val="60000"/>
                    <a:lumOff val="40000"/>
                  </a:schemeClr>
                </a:solidFill>
              </a:rPr>
              <a:t>Object Lesson --- FAITH</a:t>
            </a:r>
            <a:br>
              <a:rPr lang="en-US">
                <a:solidFill>
                  <a:schemeClr val="accent4">
                    <a:lumMod val="60000"/>
                    <a:lumOff val="40000"/>
                  </a:schemeClr>
                </a:solidFill>
              </a:rPr>
            </a:br>
            <a:r>
              <a:rPr lang="en-US" sz="1100">
                <a:solidFill>
                  <a:schemeClr val="accent4">
                    <a:lumMod val="60000"/>
                    <a:lumOff val="40000"/>
                  </a:schemeClr>
                </a:solidFill>
              </a:rPr>
              <a:t>Teacher – do a lesson live.  Here are some ideas</a:t>
            </a:r>
            <a:endParaRPr lang="en-US">
              <a:solidFill>
                <a:schemeClr val="accent4">
                  <a:lumMod val="60000"/>
                  <a:lumOff val="40000"/>
                </a:schemeClr>
              </a:solidFill>
            </a:endParaRPr>
          </a:p>
        </p:txBody>
      </p:sp>
      <p:pic>
        <p:nvPicPr>
          <p:cNvPr id="5" name="Online Media 4" title="Faith Object Lesson: How to Teach and Describe Faith to Sunday School Kids">
            <a:hlinkClick r:id="" action="ppaction://media"/>
            <a:extLst>
              <a:ext uri="{FF2B5EF4-FFF2-40B4-BE49-F238E27FC236}">
                <a16:creationId xmlns:a16="http://schemas.microsoft.com/office/drawing/2014/main" id="{6C8A1884-F9B7-4266-93AD-CBEDC78FC92C}"/>
              </a:ext>
            </a:extLst>
          </p:cNvPr>
          <p:cNvPicPr>
            <a:picLocks noRot="1" noChangeAspect="1"/>
          </p:cNvPicPr>
          <p:nvPr>
            <a:videoFile r:link="rId1"/>
          </p:nvPr>
        </p:nvPicPr>
        <p:blipFill>
          <a:blip r:embed="rId3"/>
          <a:stretch>
            <a:fillRect/>
          </a:stretch>
        </p:blipFill>
        <p:spPr>
          <a:xfrm>
            <a:off x="338260" y="4632960"/>
            <a:ext cx="3291885" cy="1859915"/>
          </a:xfrm>
          <a:prstGeom prst="rect">
            <a:avLst/>
          </a:prstGeom>
        </p:spPr>
      </p:pic>
      <p:sp>
        <p:nvSpPr>
          <p:cNvPr id="4" name="TextBox 3">
            <a:extLst>
              <a:ext uri="{FF2B5EF4-FFF2-40B4-BE49-F238E27FC236}">
                <a16:creationId xmlns:a16="http://schemas.microsoft.com/office/drawing/2014/main" id="{D57E6ABB-AB14-4584-A184-FFE095052D09}"/>
              </a:ext>
            </a:extLst>
          </p:cNvPr>
          <p:cNvSpPr txBox="1"/>
          <p:nvPr/>
        </p:nvSpPr>
        <p:spPr>
          <a:xfrm>
            <a:off x="329184" y="3925824"/>
            <a:ext cx="3267456" cy="377952"/>
          </a:xfrm>
          <a:prstGeom prst="rect">
            <a:avLst/>
          </a:prstGeom>
          <a:noFill/>
        </p:spPr>
        <p:txBody>
          <a:bodyPr wrap="square" rtlCol="0">
            <a:spAutoFit/>
          </a:bodyPr>
          <a:lstStyle/>
          <a:p>
            <a:r>
              <a:rPr lang="en-US">
                <a:solidFill>
                  <a:schemeClr val="accent4">
                    <a:lumMod val="40000"/>
                    <a:lumOff val="60000"/>
                  </a:schemeClr>
                </a:solidFill>
              </a:rPr>
              <a:t>Teacher Prep:</a:t>
            </a:r>
          </a:p>
        </p:txBody>
      </p:sp>
      <p:sp>
        <p:nvSpPr>
          <p:cNvPr id="6" name="Rectangle 5">
            <a:extLst>
              <a:ext uri="{FF2B5EF4-FFF2-40B4-BE49-F238E27FC236}">
                <a16:creationId xmlns:a16="http://schemas.microsoft.com/office/drawing/2014/main" id="{52F7B454-2B34-4B80-A6AA-B95878B1E149}"/>
              </a:ext>
            </a:extLst>
          </p:cNvPr>
          <p:cNvSpPr/>
          <p:nvPr/>
        </p:nvSpPr>
        <p:spPr>
          <a:xfrm>
            <a:off x="548640" y="1690688"/>
            <a:ext cx="5705856" cy="2027872"/>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4000" b="1">
                <a:ln/>
                <a:solidFill>
                  <a:schemeClr val="accent5">
                    <a:lumMod val="60000"/>
                    <a:lumOff val="40000"/>
                  </a:schemeClr>
                </a:solidFill>
              </a:rPr>
              <a:t>I need a volunteer</a:t>
            </a:r>
          </a:p>
          <a:p>
            <a:pPr algn="ctr"/>
            <a:r>
              <a:rPr lang="en-US" sz="2000" b="1">
                <a:ln/>
                <a:solidFill>
                  <a:schemeClr val="accent5">
                    <a:lumMod val="60000"/>
                    <a:lumOff val="40000"/>
                  </a:schemeClr>
                </a:solidFill>
              </a:rPr>
              <a:t>The volunteer will be blind-folded.</a:t>
            </a:r>
          </a:p>
          <a:p>
            <a:pPr algn="ctr"/>
            <a:r>
              <a:rPr lang="en-US" sz="2000" b="1">
                <a:ln/>
                <a:solidFill>
                  <a:schemeClr val="accent5">
                    <a:lumMod val="60000"/>
                    <a:lumOff val="40000"/>
                  </a:schemeClr>
                </a:solidFill>
              </a:rPr>
              <a:t>They need to follow directions.</a:t>
            </a:r>
          </a:p>
          <a:p>
            <a:pPr algn="ctr"/>
            <a:endParaRPr lang="en-US" b="1">
              <a:ln/>
            </a:endParaRPr>
          </a:p>
        </p:txBody>
      </p:sp>
      <p:pic>
        <p:nvPicPr>
          <p:cNvPr id="10" name="Picture 9" descr="A picture containing text, clipart&#10;&#10;Description automatically generated">
            <a:extLst>
              <a:ext uri="{FF2B5EF4-FFF2-40B4-BE49-F238E27FC236}">
                <a16:creationId xmlns:a16="http://schemas.microsoft.com/office/drawing/2014/main" id="{8E9D6016-EB58-42C4-BD40-8E56B9E571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8291" y="1253680"/>
            <a:ext cx="3563167" cy="4632960"/>
          </a:xfrm>
          <a:prstGeom prst="ellipse">
            <a:avLst/>
          </a:prstGeom>
        </p:spPr>
      </p:pic>
      <p:sp>
        <p:nvSpPr>
          <p:cNvPr id="11" name="Rectangle 10">
            <a:extLst>
              <a:ext uri="{FF2B5EF4-FFF2-40B4-BE49-F238E27FC236}">
                <a16:creationId xmlns:a16="http://schemas.microsoft.com/office/drawing/2014/main" id="{68E3F431-350C-4F7C-A65F-4645982406E6}"/>
              </a:ext>
            </a:extLst>
          </p:cNvPr>
          <p:cNvSpPr/>
          <p:nvPr/>
        </p:nvSpPr>
        <p:spPr>
          <a:xfrm rot="615172">
            <a:off x="6322789" y="443404"/>
            <a:ext cx="5553572" cy="923330"/>
          </a:xfrm>
          <a:prstGeom prst="rect">
            <a:avLst/>
          </a:prstGeom>
          <a:noFill/>
        </p:spPr>
        <p:txBody>
          <a:bodyPr wrap="none" lIns="91440" tIns="45720" rIns="91440" bIns="45720">
            <a:spAutoFit/>
          </a:bodyPr>
          <a:lstStyle/>
          <a:p>
            <a:pPr algn="ctr"/>
            <a:r>
              <a:rPr lang="en-US" sz="5400" b="1">
                <a:ln w="6600">
                  <a:solidFill>
                    <a:schemeClr val="accent2"/>
                  </a:solidFill>
                  <a:prstDash val="solid"/>
                </a:ln>
                <a:solidFill>
                  <a:srgbClr val="FFFFFF"/>
                </a:solidFill>
                <a:effectLst>
                  <a:outerShdw dist="38100" dir="2700000" algn="tl" rotWithShape="0">
                    <a:schemeClr val="accent2"/>
                  </a:outerShdw>
                </a:effectLst>
              </a:rPr>
              <a:t>Do you have faith?</a:t>
            </a:r>
          </a:p>
        </p:txBody>
      </p:sp>
    </p:spTree>
    <p:extLst>
      <p:ext uri="{BB962C8B-B14F-4D97-AF65-F5344CB8AC3E}">
        <p14:creationId xmlns:p14="http://schemas.microsoft.com/office/powerpoint/2010/main" val="9718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063437" y="2732149"/>
            <a:ext cx="5439278" cy="869323"/>
          </a:xfrm>
          <a:custGeom>
            <a:avLst/>
            <a:gdLst>
              <a:gd name="connsiteX0" fmla="*/ 0 w 5439278"/>
              <a:gd name="connsiteY0" fmla="*/ 0 h 869323"/>
              <a:gd name="connsiteX1" fmla="*/ 598321 w 5439278"/>
              <a:gd name="connsiteY1" fmla="*/ 0 h 869323"/>
              <a:gd name="connsiteX2" fmla="*/ 1251034 w 5439278"/>
              <a:gd name="connsiteY2" fmla="*/ 0 h 869323"/>
              <a:gd name="connsiteX3" fmla="*/ 1794962 w 5439278"/>
              <a:gd name="connsiteY3" fmla="*/ 0 h 869323"/>
              <a:gd name="connsiteX4" fmla="*/ 2447675 w 5439278"/>
              <a:gd name="connsiteY4" fmla="*/ 0 h 869323"/>
              <a:gd name="connsiteX5" fmla="*/ 2828425 w 5439278"/>
              <a:gd name="connsiteY5" fmla="*/ 0 h 869323"/>
              <a:gd name="connsiteX6" fmla="*/ 3426745 w 5439278"/>
              <a:gd name="connsiteY6" fmla="*/ 0 h 869323"/>
              <a:gd name="connsiteX7" fmla="*/ 3807495 w 5439278"/>
              <a:gd name="connsiteY7" fmla="*/ 0 h 869323"/>
              <a:gd name="connsiteX8" fmla="*/ 4188244 w 5439278"/>
              <a:gd name="connsiteY8" fmla="*/ 0 h 869323"/>
              <a:gd name="connsiteX9" fmla="*/ 4732172 w 5439278"/>
              <a:gd name="connsiteY9" fmla="*/ 0 h 869323"/>
              <a:gd name="connsiteX10" fmla="*/ 5439278 w 5439278"/>
              <a:gd name="connsiteY10" fmla="*/ 0 h 869323"/>
              <a:gd name="connsiteX11" fmla="*/ 5439278 w 5439278"/>
              <a:gd name="connsiteY11" fmla="*/ 425968 h 869323"/>
              <a:gd name="connsiteX12" fmla="*/ 5439278 w 5439278"/>
              <a:gd name="connsiteY12" fmla="*/ 869323 h 869323"/>
              <a:gd name="connsiteX13" fmla="*/ 4840957 w 5439278"/>
              <a:gd name="connsiteY13" fmla="*/ 869323 h 869323"/>
              <a:gd name="connsiteX14" fmla="*/ 4405815 w 5439278"/>
              <a:gd name="connsiteY14" fmla="*/ 869323 h 869323"/>
              <a:gd name="connsiteX15" fmla="*/ 4025066 w 5439278"/>
              <a:gd name="connsiteY15" fmla="*/ 869323 h 869323"/>
              <a:gd name="connsiteX16" fmla="*/ 3644316 w 5439278"/>
              <a:gd name="connsiteY16" fmla="*/ 869323 h 869323"/>
              <a:gd name="connsiteX17" fmla="*/ 3263567 w 5439278"/>
              <a:gd name="connsiteY17" fmla="*/ 869323 h 869323"/>
              <a:gd name="connsiteX18" fmla="*/ 2774032 w 5439278"/>
              <a:gd name="connsiteY18" fmla="*/ 869323 h 869323"/>
              <a:gd name="connsiteX19" fmla="*/ 2175711 w 5439278"/>
              <a:gd name="connsiteY19" fmla="*/ 869323 h 869323"/>
              <a:gd name="connsiteX20" fmla="*/ 1794962 w 5439278"/>
              <a:gd name="connsiteY20" fmla="*/ 869323 h 869323"/>
              <a:gd name="connsiteX21" fmla="*/ 1142248 w 5439278"/>
              <a:gd name="connsiteY21" fmla="*/ 869323 h 869323"/>
              <a:gd name="connsiteX22" fmla="*/ 489535 w 5439278"/>
              <a:gd name="connsiteY22" fmla="*/ 869323 h 869323"/>
              <a:gd name="connsiteX23" fmla="*/ 0 w 5439278"/>
              <a:gd name="connsiteY23" fmla="*/ 869323 h 869323"/>
              <a:gd name="connsiteX24" fmla="*/ 0 w 5439278"/>
              <a:gd name="connsiteY24" fmla="*/ 452048 h 869323"/>
              <a:gd name="connsiteX25" fmla="*/ 0 w 5439278"/>
              <a:gd name="connsiteY25"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439278" h="869323" fill="none" extrusionOk="0">
                <a:moveTo>
                  <a:pt x="0" y="0"/>
                </a:moveTo>
                <a:cubicBezTo>
                  <a:pt x="275419" y="-51644"/>
                  <a:pt x="458366" y="1044"/>
                  <a:pt x="598321" y="0"/>
                </a:cubicBezTo>
                <a:cubicBezTo>
                  <a:pt x="738276" y="-1044"/>
                  <a:pt x="956553" y="43990"/>
                  <a:pt x="1251034" y="0"/>
                </a:cubicBezTo>
                <a:cubicBezTo>
                  <a:pt x="1545515" y="-43990"/>
                  <a:pt x="1579730" y="1201"/>
                  <a:pt x="1794962" y="0"/>
                </a:cubicBezTo>
                <a:cubicBezTo>
                  <a:pt x="2010194" y="-1201"/>
                  <a:pt x="2306089" y="65060"/>
                  <a:pt x="2447675" y="0"/>
                </a:cubicBezTo>
                <a:cubicBezTo>
                  <a:pt x="2589261" y="-65060"/>
                  <a:pt x="2694625" y="25484"/>
                  <a:pt x="2828425" y="0"/>
                </a:cubicBezTo>
                <a:cubicBezTo>
                  <a:pt x="2962225" y="-25484"/>
                  <a:pt x="3209050" y="46275"/>
                  <a:pt x="3426745" y="0"/>
                </a:cubicBezTo>
                <a:cubicBezTo>
                  <a:pt x="3644440" y="-46275"/>
                  <a:pt x="3667590" y="29918"/>
                  <a:pt x="3807495" y="0"/>
                </a:cubicBezTo>
                <a:cubicBezTo>
                  <a:pt x="3947400" y="-29918"/>
                  <a:pt x="4032657" y="8571"/>
                  <a:pt x="4188244" y="0"/>
                </a:cubicBezTo>
                <a:cubicBezTo>
                  <a:pt x="4343831" y="-8571"/>
                  <a:pt x="4540513" y="36770"/>
                  <a:pt x="4732172" y="0"/>
                </a:cubicBezTo>
                <a:cubicBezTo>
                  <a:pt x="4923831" y="-36770"/>
                  <a:pt x="5196495" y="81366"/>
                  <a:pt x="5439278" y="0"/>
                </a:cubicBezTo>
                <a:cubicBezTo>
                  <a:pt x="5454818" y="155654"/>
                  <a:pt x="5428400" y="226466"/>
                  <a:pt x="5439278" y="425968"/>
                </a:cubicBezTo>
                <a:cubicBezTo>
                  <a:pt x="5450156" y="625470"/>
                  <a:pt x="5400621" y="764092"/>
                  <a:pt x="5439278" y="869323"/>
                </a:cubicBezTo>
                <a:cubicBezTo>
                  <a:pt x="5293528" y="906372"/>
                  <a:pt x="5135432" y="837285"/>
                  <a:pt x="4840957" y="869323"/>
                </a:cubicBezTo>
                <a:cubicBezTo>
                  <a:pt x="4546482" y="901361"/>
                  <a:pt x="4556939" y="833450"/>
                  <a:pt x="4405815" y="869323"/>
                </a:cubicBezTo>
                <a:cubicBezTo>
                  <a:pt x="4254691" y="905196"/>
                  <a:pt x="4195652" y="824351"/>
                  <a:pt x="4025066" y="869323"/>
                </a:cubicBezTo>
                <a:cubicBezTo>
                  <a:pt x="3854480" y="914295"/>
                  <a:pt x="3820453" y="840769"/>
                  <a:pt x="3644316" y="869323"/>
                </a:cubicBezTo>
                <a:cubicBezTo>
                  <a:pt x="3468179" y="897877"/>
                  <a:pt x="3408404" y="845649"/>
                  <a:pt x="3263567" y="869323"/>
                </a:cubicBezTo>
                <a:cubicBezTo>
                  <a:pt x="3118730" y="892997"/>
                  <a:pt x="2944457" y="847458"/>
                  <a:pt x="2774032" y="869323"/>
                </a:cubicBezTo>
                <a:cubicBezTo>
                  <a:pt x="2603608" y="891188"/>
                  <a:pt x="2390268" y="827651"/>
                  <a:pt x="2175711" y="869323"/>
                </a:cubicBezTo>
                <a:cubicBezTo>
                  <a:pt x="1961154" y="910995"/>
                  <a:pt x="1911716" y="831947"/>
                  <a:pt x="1794962" y="869323"/>
                </a:cubicBezTo>
                <a:cubicBezTo>
                  <a:pt x="1678208" y="906699"/>
                  <a:pt x="1310868" y="821520"/>
                  <a:pt x="1142248" y="869323"/>
                </a:cubicBezTo>
                <a:cubicBezTo>
                  <a:pt x="973628" y="917126"/>
                  <a:pt x="670012" y="826871"/>
                  <a:pt x="489535" y="869323"/>
                </a:cubicBezTo>
                <a:cubicBezTo>
                  <a:pt x="309058" y="911775"/>
                  <a:pt x="193585" y="814177"/>
                  <a:pt x="0" y="869323"/>
                </a:cubicBezTo>
                <a:cubicBezTo>
                  <a:pt x="-45915" y="725469"/>
                  <a:pt x="30969" y="647849"/>
                  <a:pt x="0" y="452048"/>
                </a:cubicBezTo>
                <a:cubicBezTo>
                  <a:pt x="-30969" y="256247"/>
                  <a:pt x="37685" y="216632"/>
                  <a:pt x="0" y="0"/>
                </a:cubicBezTo>
                <a:close/>
              </a:path>
              <a:path w="5439278" h="869323" stroke="0" extrusionOk="0">
                <a:moveTo>
                  <a:pt x="0" y="0"/>
                </a:moveTo>
                <a:cubicBezTo>
                  <a:pt x="242446" y="-18154"/>
                  <a:pt x="467075" y="70624"/>
                  <a:pt x="598321" y="0"/>
                </a:cubicBezTo>
                <a:cubicBezTo>
                  <a:pt x="729567" y="-70624"/>
                  <a:pt x="1107747" y="32846"/>
                  <a:pt x="1251034" y="0"/>
                </a:cubicBezTo>
                <a:cubicBezTo>
                  <a:pt x="1394321" y="-32846"/>
                  <a:pt x="1524511" y="36246"/>
                  <a:pt x="1631783" y="0"/>
                </a:cubicBezTo>
                <a:cubicBezTo>
                  <a:pt x="1739055" y="-36246"/>
                  <a:pt x="2010394" y="8274"/>
                  <a:pt x="2121318" y="0"/>
                </a:cubicBezTo>
                <a:cubicBezTo>
                  <a:pt x="2232242" y="-8274"/>
                  <a:pt x="2483924" y="35301"/>
                  <a:pt x="2610853" y="0"/>
                </a:cubicBezTo>
                <a:cubicBezTo>
                  <a:pt x="2737782" y="-35301"/>
                  <a:pt x="2832713" y="4039"/>
                  <a:pt x="2991603" y="0"/>
                </a:cubicBezTo>
                <a:cubicBezTo>
                  <a:pt x="3150493" y="-4039"/>
                  <a:pt x="3202706" y="2358"/>
                  <a:pt x="3372352" y="0"/>
                </a:cubicBezTo>
                <a:cubicBezTo>
                  <a:pt x="3541998" y="-2358"/>
                  <a:pt x="3765799" y="56286"/>
                  <a:pt x="4025066" y="0"/>
                </a:cubicBezTo>
                <a:cubicBezTo>
                  <a:pt x="4284333" y="-56286"/>
                  <a:pt x="4311708" y="13975"/>
                  <a:pt x="4460208" y="0"/>
                </a:cubicBezTo>
                <a:cubicBezTo>
                  <a:pt x="4608708" y="-13975"/>
                  <a:pt x="4722116" y="17984"/>
                  <a:pt x="4840957" y="0"/>
                </a:cubicBezTo>
                <a:cubicBezTo>
                  <a:pt x="4959798" y="-17984"/>
                  <a:pt x="5230380" y="25798"/>
                  <a:pt x="5439278" y="0"/>
                </a:cubicBezTo>
                <a:cubicBezTo>
                  <a:pt x="5483541" y="193994"/>
                  <a:pt x="5395371" y="288194"/>
                  <a:pt x="5439278" y="425968"/>
                </a:cubicBezTo>
                <a:cubicBezTo>
                  <a:pt x="5483185" y="563742"/>
                  <a:pt x="5438983" y="714766"/>
                  <a:pt x="5439278" y="869323"/>
                </a:cubicBezTo>
                <a:cubicBezTo>
                  <a:pt x="5131600" y="875712"/>
                  <a:pt x="4991493" y="855983"/>
                  <a:pt x="4786565" y="869323"/>
                </a:cubicBezTo>
                <a:cubicBezTo>
                  <a:pt x="4581637" y="882663"/>
                  <a:pt x="4354949" y="827894"/>
                  <a:pt x="4188244" y="869323"/>
                </a:cubicBezTo>
                <a:cubicBezTo>
                  <a:pt x="4021539" y="910752"/>
                  <a:pt x="3923824" y="828829"/>
                  <a:pt x="3807495" y="869323"/>
                </a:cubicBezTo>
                <a:cubicBezTo>
                  <a:pt x="3691166" y="909817"/>
                  <a:pt x="3395119" y="854991"/>
                  <a:pt x="3209174" y="869323"/>
                </a:cubicBezTo>
                <a:cubicBezTo>
                  <a:pt x="3023229" y="883655"/>
                  <a:pt x="2913262" y="868805"/>
                  <a:pt x="2774032" y="869323"/>
                </a:cubicBezTo>
                <a:cubicBezTo>
                  <a:pt x="2634802" y="869841"/>
                  <a:pt x="2511068" y="855047"/>
                  <a:pt x="2284497" y="869323"/>
                </a:cubicBezTo>
                <a:cubicBezTo>
                  <a:pt x="2057927" y="883599"/>
                  <a:pt x="1983582" y="820481"/>
                  <a:pt x="1849355" y="869323"/>
                </a:cubicBezTo>
                <a:cubicBezTo>
                  <a:pt x="1715128" y="918165"/>
                  <a:pt x="1565268" y="840859"/>
                  <a:pt x="1359820" y="869323"/>
                </a:cubicBezTo>
                <a:cubicBezTo>
                  <a:pt x="1154372" y="897787"/>
                  <a:pt x="1020039" y="819994"/>
                  <a:pt x="761499" y="869323"/>
                </a:cubicBezTo>
                <a:cubicBezTo>
                  <a:pt x="502959" y="918652"/>
                  <a:pt x="303183" y="867695"/>
                  <a:pt x="0" y="869323"/>
                </a:cubicBezTo>
                <a:cubicBezTo>
                  <a:pt x="-3307" y="779653"/>
                  <a:pt x="6135" y="642523"/>
                  <a:pt x="0" y="460741"/>
                </a:cubicBezTo>
                <a:cubicBezTo>
                  <a:pt x="-6135" y="278959"/>
                  <a:pt x="29560" y="203860"/>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He’s Able</a:t>
            </a:r>
            <a:endParaRPr lang="en-US"/>
          </a:p>
        </p:txBody>
      </p:sp>
      <p:pic>
        <p:nvPicPr>
          <p:cNvPr id="4" name="Online Media 3" title="He's Able to carry me through.">
            <a:hlinkClick r:id="" action="ppaction://media"/>
            <a:extLst>
              <a:ext uri="{FF2B5EF4-FFF2-40B4-BE49-F238E27FC236}">
                <a16:creationId xmlns:a16="http://schemas.microsoft.com/office/drawing/2014/main" id="{F974C646-7464-44FC-90AC-5C0A7933A094}"/>
              </a:ext>
            </a:extLst>
          </p:cNvPr>
          <p:cNvPicPr>
            <a:picLocks noRot="1" noChangeAspect="1"/>
          </p:cNvPicPr>
          <p:nvPr>
            <a:videoFile r:link="rId1"/>
          </p:nvPr>
        </p:nvPicPr>
        <p:blipFill>
          <a:blip r:embed="rId4"/>
          <a:stretch>
            <a:fillRect/>
          </a:stretch>
        </p:blipFill>
        <p:spPr>
          <a:xfrm>
            <a:off x="1746531" y="447171"/>
            <a:ext cx="9627042" cy="5439279"/>
          </a:xfrm>
          <a:prstGeom prst="rect">
            <a:avLst/>
          </a:prstGeom>
        </p:spPr>
      </p:pic>
    </p:spTree>
    <p:extLst>
      <p:ext uri="{BB962C8B-B14F-4D97-AF65-F5344CB8AC3E}">
        <p14:creationId xmlns:p14="http://schemas.microsoft.com/office/powerpoint/2010/main" val="57947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t" anchorCtr="0"/>
          <a:lstStyle/>
          <a:p>
            <a:pPr lvl="1"/>
            <a:r>
              <a:rPr lang="en-US"/>
              <a:t>Can you find:</a:t>
            </a:r>
          </a:p>
          <a:p>
            <a:pPr marL="742950" lvl="1" indent="-285750">
              <a:buFont typeface="Arial" panose="020B0604020202020204" pitchFamily="34" charset="0"/>
              <a:buChar char="•"/>
            </a:pPr>
            <a:r>
              <a:rPr lang="en-US">
                <a:solidFill>
                  <a:schemeClr val="accent6">
                    <a:lumMod val="60000"/>
                    <a:lumOff val="40000"/>
                  </a:schemeClr>
                </a:solidFill>
              </a:rPr>
              <a:t>Sychar</a:t>
            </a:r>
          </a:p>
          <a:p>
            <a:pPr marL="742950" lvl="1" indent="-285750">
              <a:buFont typeface="Arial" panose="020B0604020202020204" pitchFamily="34" charset="0"/>
              <a:buChar char="•"/>
            </a:pPr>
            <a:r>
              <a:rPr lang="en-US">
                <a:solidFill>
                  <a:srgbClr val="FFFF00"/>
                </a:solidFill>
              </a:rPr>
              <a:t>Cana</a:t>
            </a:r>
          </a:p>
          <a:p>
            <a:pPr marL="742950" lvl="1" indent="-285750">
              <a:buFont typeface="Arial" panose="020B0604020202020204" pitchFamily="34" charset="0"/>
              <a:buChar char="•"/>
            </a:pPr>
            <a:r>
              <a:rPr lang="en-US">
                <a:solidFill>
                  <a:schemeClr val="accent2">
                    <a:lumMod val="60000"/>
                    <a:lumOff val="40000"/>
                  </a:schemeClr>
                </a:solidFill>
              </a:rPr>
              <a:t>Capernaum</a:t>
            </a:r>
          </a:p>
          <a:p>
            <a:pPr lvl="1"/>
            <a:r>
              <a:rPr lang="en-US">
                <a:solidFill>
                  <a:schemeClr val="bg1"/>
                </a:solidFill>
              </a:rPr>
              <a:t>Jesus traveled from Sychar</a:t>
            </a:r>
          </a:p>
          <a:p>
            <a:pPr lvl="1"/>
            <a:r>
              <a:rPr lang="en-US">
                <a:solidFill>
                  <a:schemeClr val="bg1"/>
                </a:solidFill>
              </a:rPr>
              <a:t>To Cana.</a:t>
            </a:r>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274323"/>
          </a:xfrm>
        </p:spPr>
        <p:txBody>
          <a:bodyPr/>
          <a:lstStyle/>
          <a:p>
            <a:r>
              <a:rPr lang="en-US"/>
              <a:t>Find</a:t>
            </a:r>
            <a:br>
              <a:rPr lang="en-US"/>
            </a:br>
            <a:r>
              <a:rPr lang="en-US"/>
              <a:t>John 4:43-53</a:t>
            </a:r>
          </a:p>
        </p:txBody>
      </p:sp>
      <p:pic>
        <p:nvPicPr>
          <p:cNvPr id="13" name="Picture 12" descr="Icon&#10;&#10;Description automatically generated">
            <a:extLst>
              <a:ext uri="{FF2B5EF4-FFF2-40B4-BE49-F238E27FC236}">
                <a16:creationId xmlns:a16="http://schemas.microsoft.com/office/drawing/2014/main" id="{BDED7149-1B7E-4E6D-9C0A-49F1AAC39F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35445" y="4216622"/>
            <a:ext cx="5172075" cy="2816476"/>
          </a:xfrm>
          <a:prstGeom prst="rect">
            <a:avLst/>
          </a:prstGeom>
        </p:spPr>
      </p:pic>
      <p:pic>
        <p:nvPicPr>
          <p:cNvPr id="6" name="Picture 5" descr="Map&#10;&#10;Description automatically generated">
            <a:extLst>
              <a:ext uri="{FF2B5EF4-FFF2-40B4-BE49-F238E27FC236}">
                <a16:creationId xmlns:a16="http://schemas.microsoft.com/office/drawing/2014/main" id="{1BCEF565-572D-4AEF-BC7C-23F18AC0C7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1106" y="635047"/>
            <a:ext cx="3320897" cy="5418306"/>
          </a:xfrm>
          <a:prstGeom prst="rect">
            <a:avLst/>
          </a:prstGeom>
        </p:spPr>
      </p:pic>
      <p:sp>
        <p:nvSpPr>
          <p:cNvPr id="7" name="Freeform: Shape 6">
            <a:extLst>
              <a:ext uri="{FF2B5EF4-FFF2-40B4-BE49-F238E27FC236}">
                <a16:creationId xmlns:a16="http://schemas.microsoft.com/office/drawing/2014/main" id="{4782E4B9-F0CD-4F81-BFB3-3840F19A7E29}"/>
              </a:ext>
            </a:extLst>
          </p:cNvPr>
          <p:cNvSpPr/>
          <p:nvPr/>
        </p:nvSpPr>
        <p:spPr>
          <a:xfrm>
            <a:off x="10136221" y="1322962"/>
            <a:ext cx="809179" cy="2568102"/>
          </a:xfrm>
          <a:custGeom>
            <a:avLst/>
            <a:gdLst>
              <a:gd name="connsiteX0" fmla="*/ 19456 w 809179"/>
              <a:gd name="connsiteY0" fmla="*/ 2568102 h 2568102"/>
              <a:gd name="connsiteX1" fmla="*/ 97277 w 809179"/>
              <a:gd name="connsiteY1" fmla="*/ 2470825 h 2568102"/>
              <a:gd name="connsiteX2" fmla="*/ 233464 w 809179"/>
              <a:gd name="connsiteY2" fmla="*/ 2373549 h 2568102"/>
              <a:gd name="connsiteX3" fmla="*/ 311285 w 809179"/>
              <a:gd name="connsiteY3" fmla="*/ 2315183 h 2568102"/>
              <a:gd name="connsiteX4" fmla="*/ 525294 w 809179"/>
              <a:gd name="connsiteY4" fmla="*/ 2159540 h 2568102"/>
              <a:gd name="connsiteX5" fmla="*/ 622570 w 809179"/>
              <a:gd name="connsiteY5" fmla="*/ 1984442 h 2568102"/>
              <a:gd name="connsiteX6" fmla="*/ 642026 w 809179"/>
              <a:gd name="connsiteY6" fmla="*/ 1926076 h 2568102"/>
              <a:gd name="connsiteX7" fmla="*/ 680936 w 809179"/>
              <a:gd name="connsiteY7" fmla="*/ 1867710 h 2568102"/>
              <a:gd name="connsiteX8" fmla="*/ 719847 w 809179"/>
              <a:gd name="connsiteY8" fmla="*/ 1750978 h 2568102"/>
              <a:gd name="connsiteX9" fmla="*/ 739302 w 809179"/>
              <a:gd name="connsiteY9" fmla="*/ 1692612 h 2568102"/>
              <a:gd name="connsiteX10" fmla="*/ 758758 w 809179"/>
              <a:gd name="connsiteY10" fmla="*/ 1614791 h 2568102"/>
              <a:gd name="connsiteX11" fmla="*/ 797668 w 809179"/>
              <a:gd name="connsiteY11" fmla="*/ 1400783 h 2568102"/>
              <a:gd name="connsiteX12" fmla="*/ 758758 w 809179"/>
              <a:gd name="connsiteY12" fmla="*/ 719847 h 2568102"/>
              <a:gd name="connsiteX13" fmla="*/ 719847 w 809179"/>
              <a:gd name="connsiteY13" fmla="*/ 642025 h 2568102"/>
              <a:gd name="connsiteX14" fmla="*/ 661481 w 809179"/>
              <a:gd name="connsiteY14" fmla="*/ 544749 h 2568102"/>
              <a:gd name="connsiteX15" fmla="*/ 642026 w 809179"/>
              <a:gd name="connsiteY15" fmla="*/ 214008 h 2568102"/>
              <a:gd name="connsiteX16" fmla="*/ 583660 w 809179"/>
              <a:gd name="connsiteY16" fmla="*/ 175098 h 2568102"/>
              <a:gd name="connsiteX17" fmla="*/ 466928 w 809179"/>
              <a:gd name="connsiteY17" fmla="*/ 116732 h 2568102"/>
              <a:gd name="connsiteX18" fmla="*/ 175098 w 809179"/>
              <a:gd name="connsiteY18" fmla="*/ 58366 h 2568102"/>
              <a:gd name="connsiteX19" fmla="*/ 19456 w 809179"/>
              <a:gd name="connsiteY19" fmla="*/ 19455 h 2568102"/>
              <a:gd name="connsiteX20" fmla="*/ 0 w 809179"/>
              <a:gd name="connsiteY20" fmla="*/ 0 h 25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09179" h="2568102">
                <a:moveTo>
                  <a:pt x="19456" y="2568102"/>
                </a:moveTo>
                <a:cubicBezTo>
                  <a:pt x="45396" y="2535676"/>
                  <a:pt x="67914" y="2500188"/>
                  <a:pt x="97277" y="2470825"/>
                </a:cubicBezTo>
                <a:cubicBezTo>
                  <a:pt x="129073" y="2439029"/>
                  <a:pt x="194796" y="2401169"/>
                  <a:pt x="233464" y="2373549"/>
                </a:cubicBezTo>
                <a:cubicBezTo>
                  <a:pt x="259850" y="2354702"/>
                  <a:pt x="284305" y="2333169"/>
                  <a:pt x="311285" y="2315183"/>
                </a:cubicBezTo>
                <a:cubicBezTo>
                  <a:pt x="385142" y="2265945"/>
                  <a:pt x="470183" y="2233022"/>
                  <a:pt x="525294" y="2159540"/>
                </a:cubicBezTo>
                <a:cubicBezTo>
                  <a:pt x="549896" y="2126737"/>
                  <a:pt x="604090" y="2027563"/>
                  <a:pt x="622570" y="1984442"/>
                </a:cubicBezTo>
                <a:cubicBezTo>
                  <a:pt x="630648" y="1965592"/>
                  <a:pt x="632855" y="1944419"/>
                  <a:pt x="642026" y="1926076"/>
                </a:cubicBezTo>
                <a:cubicBezTo>
                  <a:pt x="652483" y="1905162"/>
                  <a:pt x="671440" y="1889077"/>
                  <a:pt x="680936" y="1867710"/>
                </a:cubicBezTo>
                <a:cubicBezTo>
                  <a:pt x="697594" y="1830230"/>
                  <a:pt x="706877" y="1789889"/>
                  <a:pt x="719847" y="1750978"/>
                </a:cubicBezTo>
                <a:cubicBezTo>
                  <a:pt x="726332" y="1731523"/>
                  <a:pt x="734328" y="1712507"/>
                  <a:pt x="739302" y="1692612"/>
                </a:cubicBezTo>
                <a:cubicBezTo>
                  <a:pt x="745787" y="1666672"/>
                  <a:pt x="752957" y="1640893"/>
                  <a:pt x="758758" y="1614791"/>
                </a:cubicBezTo>
                <a:cubicBezTo>
                  <a:pt x="776884" y="1533223"/>
                  <a:pt x="783591" y="1485249"/>
                  <a:pt x="797668" y="1400783"/>
                </a:cubicBezTo>
                <a:cubicBezTo>
                  <a:pt x="796936" y="1377373"/>
                  <a:pt x="841957" y="913978"/>
                  <a:pt x="758758" y="719847"/>
                </a:cubicBezTo>
                <a:cubicBezTo>
                  <a:pt x="747333" y="693189"/>
                  <a:pt x="733932" y="667378"/>
                  <a:pt x="719847" y="642025"/>
                </a:cubicBezTo>
                <a:cubicBezTo>
                  <a:pt x="701483" y="608969"/>
                  <a:pt x="680936" y="577174"/>
                  <a:pt x="661481" y="544749"/>
                </a:cubicBezTo>
                <a:cubicBezTo>
                  <a:pt x="654996" y="434502"/>
                  <a:pt x="664777" y="322077"/>
                  <a:pt x="642026" y="214008"/>
                </a:cubicBezTo>
                <a:cubicBezTo>
                  <a:pt x="637209" y="191127"/>
                  <a:pt x="604100" y="186453"/>
                  <a:pt x="583660" y="175098"/>
                </a:cubicBezTo>
                <a:cubicBezTo>
                  <a:pt x="545631" y="153971"/>
                  <a:pt x="506682" y="134401"/>
                  <a:pt x="466928" y="116732"/>
                </a:cubicBezTo>
                <a:cubicBezTo>
                  <a:pt x="385268" y="80439"/>
                  <a:pt x="230466" y="69440"/>
                  <a:pt x="175098" y="58366"/>
                </a:cubicBezTo>
                <a:cubicBezTo>
                  <a:pt x="138101" y="50966"/>
                  <a:pt x="59338" y="39395"/>
                  <a:pt x="19456" y="19455"/>
                </a:cubicBezTo>
                <a:cubicBezTo>
                  <a:pt x="11253" y="15354"/>
                  <a:pt x="6485" y="6485"/>
                  <a:pt x="0" y="0"/>
                </a:cubicBezTo>
              </a:path>
            </a:pathLst>
          </a:cu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pic>
        <p:nvPicPr>
          <p:cNvPr id="15" name="Picture 14" descr="A picture containing toy, doll&#10;&#10;Description automatically generated">
            <a:extLst>
              <a:ext uri="{FF2B5EF4-FFF2-40B4-BE49-F238E27FC236}">
                <a16:creationId xmlns:a16="http://schemas.microsoft.com/office/drawing/2014/main" id="{568A25A3-32E0-45F3-9691-1183299462B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72025" y="2435164"/>
            <a:ext cx="3995397" cy="3189696"/>
          </a:xfrm>
          <a:prstGeom prst="rect">
            <a:avLst/>
          </a:prstGeom>
        </p:spPr>
      </p:pic>
      <p:sp>
        <p:nvSpPr>
          <p:cNvPr id="16" name="Oval 15">
            <a:extLst>
              <a:ext uri="{FF2B5EF4-FFF2-40B4-BE49-F238E27FC236}">
                <a16:creationId xmlns:a16="http://schemas.microsoft.com/office/drawing/2014/main" id="{31D2B9CC-FEF4-4241-9CA6-23DE8D16E13C}"/>
              </a:ext>
            </a:extLst>
          </p:cNvPr>
          <p:cNvSpPr/>
          <p:nvPr/>
        </p:nvSpPr>
        <p:spPr>
          <a:xfrm>
            <a:off x="9883302" y="3735421"/>
            <a:ext cx="1062098" cy="481201"/>
          </a:xfrm>
          <a:prstGeom prst="ellipse">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567CA9F3-69BA-4D32-B815-136CCF131999}"/>
              </a:ext>
            </a:extLst>
          </p:cNvPr>
          <p:cNvSpPr/>
          <p:nvPr/>
        </p:nvSpPr>
        <p:spPr>
          <a:xfrm flipV="1">
            <a:off x="9517737" y="1082361"/>
            <a:ext cx="1062099" cy="481201"/>
          </a:xfrm>
          <a:prstGeom prst="ellipse">
            <a:avLst/>
          </a:prstGeom>
          <a:noFill/>
          <a:ln w="5715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highlight>
                <a:srgbClr val="FFFF00"/>
              </a:highlight>
            </a:endParaRPr>
          </a:p>
        </p:txBody>
      </p:sp>
      <p:sp>
        <p:nvSpPr>
          <p:cNvPr id="18" name="Oval 17">
            <a:extLst>
              <a:ext uri="{FF2B5EF4-FFF2-40B4-BE49-F238E27FC236}">
                <a16:creationId xmlns:a16="http://schemas.microsoft.com/office/drawing/2014/main" id="{693C07C9-E574-47D9-A754-38B1657A4DC6}"/>
              </a:ext>
            </a:extLst>
          </p:cNvPr>
          <p:cNvSpPr/>
          <p:nvPr/>
        </p:nvSpPr>
        <p:spPr>
          <a:xfrm flipV="1">
            <a:off x="9994108" y="667584"/>
            <a:ext cx="1358103" cy="481201"/>
          </a:xfrm>
          <a:prstGeom prst="ellipse">
            <a:avLst/>
          </a:prstGeom>
          <a:noFill/>
          <a:ln w="57150">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endParaRPr lang="en-US" baseline="30000" dirty="0"/>
          </a:p>
          <a:p>
            <a:r>
              <a:rPr lang="en-US" sz="1800" dirty="0"/>
              <a:t>Do you remember Jesus talking to the Samaritan woman beside the well?  </a:t>
            </a:r>
          </a:p>
          <a:p>
            <a:r>
              <a:rPr lang="en-US" sz="1800" dirty="0"/>
              <a:t>She got to know Jesus, the Messiah, our Savior.</a:t>
            </a:r>
          </a:p>
          <a:p>
            <a:r>
              <a:rPr lang="en-US" sz="1800" dirty="0"/>
              <a:t>Because she told the people the people in her village of Jesus, the people wanted to hear more.  Jesus stayed there in Sychar in Samaria for 2 days.</a:t>
            </a:r>
          </a:p>
          <a:p>
            <a:endParaRPr lang="en-US" sz="1800" dirty="0"/>
          </a:p>
          <a:p>
            <a:r>
              <a:rPr lang="en-US" sz="1800" dirty="0"/>
              <a:t>In our story today, Jesus goes to Cana.</a:t>
            </a:r>
          </a:p>
          <a:p>
            <a:r>
              <a:rPr lang="en-US" sz="1800" dirty="0"/>
              <a:t>A man comes from Capernaum.</a:t>
            </a:r>
          </a:p>
          <a:p>
            <a:endParaRPr lang="en-US" dirty="0"/>
          </a:p>
        </p:txBody>
      </p:sp>
    </p:spTree>
    <p:extLst>
      <p:ext uri="{BB962C8B-B14F-4D97-AF65-F5344CB8AC3E}">
        <p14:creationId xmlns:p14="http://schemas.microsoft.com/office/powerpoint/2010/main" val="334396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600200"/>
          </a:xfrm>
        </p:spPr>
        <p:txBody>
          <a:bodyPr/>
          <a:lstStyle/>
          <a:p>
            <a:r>
              <a:rPr lang="en-US"/>
              <a:t>Come to Capernaum PLEASE</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r>
              <a:rPr lang="en-US" dirty="0"/>
              <a:t>John 4</a:t>
            </a:r>
          </a:p>
          <a:p>
            <a:r>
              <a:rPr lang="en-US" dirty="0"/>
              <a:t>One of the king’s important officers lived in the city of Capernaum. This man’s son was sick. </a:t>
            </a:r>
            <a:r>
              <a:rPr lang="en-US" baseline="30000" dirty="0"/>
              <a:t>47 </a:t>
            </a:r>
            <a:r>
              <a:rPr lang="en-US" dirty="0"/>
              <a:t>The man heard that Jesus had come from Judea and was now in Galilee. He went to Jesus and begged him to come to Capernaum and heal his son. His son was almost dead.</a:t>
            </a:r>
          </a:p>
        </p:txBody>
      </p:sp>
      <p:pic>
        <p:nvPicPr>
          <p:cNvPr id="13" name="Picture 12" descr="Icon&#10;&#10;Description automatically generated">
            <a:extLst>
              <a:ext uri="{FF2B5EF4-FFF2-40B4-BE49-F238E27FC236}">
                <a16:creationId xmlns:a16="http://schemas.microsoft.com/office/drawing/2014/main" id="{BDED7149-1B7E-4E6D-9C0A-49F1AAC39F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35445" y="4216622"/>
            <a:ext cx="5172075" cy="2816476"/>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18C3A5B1-7555-4983-A83E-573048B0BB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3106" y="1049482"/>
            <a:ext cx="6096000" cy="4572000"/>
          </a:xfrm>
          <a:prstGeom prst="rect">
            <a:avLst/>
          </a:prstGeom>
        </p:spPr>
      </p:pic>
    </p:spTree>
    <p:extLst>
      <p:ext uri="{BB962C8B-B14F-4D97-AF65-F5344CB8AC3E}">
        <p14:creationId xmlns:p14="http://schemas.microsoft.com/office/powerpoint/2010/main" val="55462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600200"/>
          </a:xfrm>
        </p:spPr>
        <p:txBody>
          <a:bodyPr/>
          <a:lstStyle/>
          <a:p>
            <a:r>
              <a:rPr lang="en-US"/>
              <a:t>GO</a:t>
            </a:r>
            <a:br>
              <a:rPr lang="en-US"/>
            </a:br>
            <a:r>
              <a:rPr lang="en-US"/>
              <a:t>Your son will live</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baseline="30000"/>
          </a:p>
          <a:p>
            <a:r>
              <a:rPr lang="en-US" baseline="30000"/>
              <a:t>48 </a:t>
            </a:r>
            <a:r>
              <a:rPr lang="en-US"/>
              <a:t>Jesus said to him, “You people must see signs and miracles before you will believe in me.”</a:t>
            </a:r>
          </a:p>
          <a:p>
            <a:r>
              <a:rPr lang="en-US" baseline="30000"/>
              <a:t>49 </a:t>
            </a:r>
            <a:r>
              <a:rPr lang="en-US"/>
              <a:t>The officer said, “Sir, come before my child dies.”</a:t>
            </a:r>
          </a:p>
          <a:p>
            <a:r>
              <a:rPr lang="en-US" baseline="30000"/>
              <a:t>50 </a:t>
            </a:r>
            <a:r>
              <a:rPr lang="en-US"/>
              <a:t>Jesus answered, “Go. Your son will live.”</a:t>
            </a:r>
          </a:p>
          <a:p>
            <a:r>
              <a:rPr lang="en-US"/>
              <a:t>The man believed what Jesus told him and went home. </a:t>
            </a:r>
          </a:p>
          <a:p>
            <a:endParaRPr lang="en-US"/>
          </a:p>
        </p:txBody>
      </p:sp>
      <p:pic>
        <p:nvPicPr>
          <p:cNvPr id="13" name="Picture 12" descr="Icon&#10;&#10;Description automatically generated">
            <a:extLst>
              <a:ext uri="{FF2B5EF4-FFF2-40B4-BE49-F238E27FC236}">
                <a16:creationId xmlns:a16="http://schemas.microsoft.com/office/drawing/2014/main" id="{BDED7149-1B7E-4E6D-9C0A-49F1AAC39F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80171" y="3905337"/>
            <a:ext cx="5172075" cy="2816476"/>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22C40DB7-441B-41F8-8630-1FC96BE356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9418" y="1143000"/>
            <a:ext cx="6096000" cy="4572000"/>
          </a:xfrm>
          <a:prstGeom prst="rect">
            <a:avLst/>
          </a:prstGeom>
        </p:spPr>
      </p:pic>
      <p:sp>
        <p:nvSpPr>
          <p:cNvPr id="7" name="Speech Bubble: Rectangle 6">
            <a:extLst>
              <a:ext uri="{FF2B5EF4-FFF2-40B4-BE49-F238E27FC236}">
                <a16:creationId xmlns:a16="http://schemas.microsoft.com/office/drawing/2014/main" id="{B3ACD35F-E21B-4297-8E17-9AB701B9D0CB}"/>
              </a:ext>
            </a:extLst>
          </p:cNvPr>
          <p:cNvSpPr/>
          <p:nvPr/>
        </p:nvSpPr>
        <p:spPr>
          <a:xfrm>
            <a:off x="7976681" y="644236"/>
            <a:ext cx="2539214" cy="853824"/>
          </a:xfrm>
          <a:prstGeom prst="wedgeRectCallout">
            <a:avLst>
              <a:gd name="adj1" fmla="val -5654"/>
              <a:gd name="adj2" fmla="val 101236"/>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Jesus, Sir</a:t>
            </a:r>
          </a:p>
          <a:p>
            <a:pPr algn="ctr"/>
            <a:r>
              <a:rPr lang="en-US" dirty="0"/>
              <a:t>Come before my child dies!</a:t>
            </a:r>
          </a:p>
        </p:txBody>
      </p:sp>
      <p:sp>
        <p:nvSpPr>
          <p:cNvPr id="10" name="Speech Bubble: Rectangle 9">
            <a:extLst>
              <a:ext uri="{FF2B5EF4-FFF2-40B4-BE49-F238E27FC236}">
                <a16:creationId xmlns:a16="http://schemas.microsoft.com/office/drawing/2014/main" id="{43323981-D5AB-4C31-95E1-F3AE8DB25338}"/>
              </a:ext>
            </a:extLst>
          </p:cNvPr>
          <p:cNvSpPr/>
          <p:nvPr/>
        </p:nvSpPr>
        <p:spPr>
          <a:xfrm>
            <a:off x="6166618" y="3614168"/>
            <a:ext cx="2539214" cy="646229"/>
          </a:xfrm>
          <a:prstGeom prst="wedgeRectCallout">
            <a:avLst>
              <a:gd name="adj1" fmla="val 3540"/>
              <a:gd name="adj2" fmla="val -99282"/>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t>Go, Your son will live!</a:t>
            </a:r>
          </a:p>
        </p:txBody>
      </p:sp>
    </p:spTree>
    <p:extLst>
      <p:ext uri="{BB962C8B-B14F-4D97-AF65-F5344CB8AC3E}">
        <p14:creationId xmlns:p14="http://schemas.microsoft.com/office/powerpoint/2010/main" val="337682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274323"/>
          </a:xfrm>
        </p:spPr>
        <p:txBody>
          <a:bodyPr/>
          <a:lstStyle/>
          <a:p>
            <a:r>
              <a:rPr lang="en-US" b="1"/>
              <a:t>Your son is well!</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a:p>
          <a:p>
            <a:r>
              <a:rPr lang="en-US" baseline="30000"/>
              <a:t>51 </a:t>
            </a:r>
            <a:r>
              <a:rPr lang="en-US"/>
              <a:t>On the way the man’s servants came and met him. They told him, “Your son is well.”</a:t>
            </a:r>
          </a:p>
          <a:p>
            <a:r>
              <a:rPr lang="en-US" baseline="30000"/>
              <a:t>52 </a:t>
            </a:r>
            <a:r>
              <a:rPr lang="en-US"/>
              <a:t>The man asked, “What time did my son begin to get well?”</a:t>
            </a:r>
          </a:p>
          <a:p>
            <a:r>
              <a:rPr lang="en-US"/>
              <a:t>They answered, “It was about one o’clock yesterday when the fever left him.”</a:t>
            </a:r>
          </a:p>
          <a:p>
            <a:r>
              <a:rPr lang="en-US" baseline="30000"/>
              <a:t>53 </a:t>
            </a:r>
            <a:r>
              <a:rPr lang="en-US"/>
              <a:t>The father knew that one o’clock was the exact time that Jesus had said, “Your son will live.” So the man and all the people of his house believed in Jesus.</a:t>
            </a:r>
          </a:p>
          <a:p>
            <a:endParaRPr lang="en-US"/>
          </a:p>
        </p:txBody>
      </p:sp>
      <p:pic>
        <p:nvPicPr>
          <p:cNvPr id="6" name="Picture 5" descr="A picture containing text&#10;&#10;Description automatically generated">
            <a:extLst>
              <a:ext uri="{FF2B5EF4-FFF2-40B4-BE49-F238E27FC236}">
                <a16:creationId xmlns:a16="http://schemas.microsoft.com/office/drawing/2014/main" id="{3B8C087D-8063-41E7-92C0-A3B8B7C26F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9418" y="1049482"/>
            <a:ext cx="6096000" cy="4572000"/>
          </a:xfrm>
          <a:prstGeom prst="rect">
            <a:avLst/>
          </a:prstGeom>
        </p:spPr>
      </p:pic>
      <p:sp>
        <p:nvSpPr>
          <p:cNvPr id="3" name="Speech Bubble: Rectangle 2">
            <a:extLst>
              <a:ext uri="{FF2B5EF4-FFF2-40B4-BE49-F238E27FC236}">
                <a16:creationId xmlns:a16="http://schemas.microsoft.com/office/drawing/2014/main" id="{F7FF738C-D367-DD84-C55B-7617A45F640A}"/>
              </a:ext>
            </a:extLst>
          </p:cNvPr>
          <p:cNvSpPr/>
          <p:nvPr/>
        </p:nvSpPr>
        <p:spPr>
          <a:xfrm>
            <a:off x="5029200" y="217324"/>
            <a:ext cx="2539214" cy="853824"/>
          </a:xfrm>
          <a:prstGeom prst="wedgeRectCallout">
            <a:avLst>
              <a:gd name="adj1" fmla="val -4194"/>
              <a:gd name="adj2" fmla="val 135969"/>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What time did my son begin to get well?</a:t>
            </a:r>
          </a:p>
        </p:txBody>
      </p:sp>
      <p:sp>
        <p:nvSpPr>
          <p:cNvPr id="7" name="Speech Bubble: Rectangle 6">
            <a:extLst>
              <a:ext uri="{FF2B5EF4-FFF2-40B4-BE49-F238E27FC236}">
                <a16:creationId xmlns:a16="http://schemas.microsoft.com/office/drawing/2014/main" id="{B41D4549-20C0-36DD-BB98-3EDE8ADB6661}"/>
              </a:ext>
            </a:extLst>
          </p:cNvPr>
          <p:cNvSpPr/>
          <p:nvPr/>
        </p:nvSpPr>
        <p:spPr>
          <a:xfrm>
            <a:off x="8437418" y="926757"/>
            <a:ext cx="1670409" cy="804766"/>
          </a:xfrm>
          <a:prstGeom prst="wedgeRect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Sir, your son is well!</a:t>
            </a:r>
          </a:p>
        </p:txBody>
      </p:sp>
      <p:sp>
        <p:nvSpPr>
          <p:cNvPr id="8" name="Speech Bubble: Rectangle 7">
            <a:extLst>
              <a:ext uri="{FF2B5EF4-FFF2-40B4-BE49-F238E27FC236}">
                <a16:creationId xmlns:a16="http://schemas.microsoft.com/office/drawing/2014/main" id="{D7BB43E6-D85F-D086-4A45-22A550F1B5E3}"/>
              </a:ext>
            </a:extLst>
          </p:cNvPr>
          <p:cNvSpPr/>
          <p:nvPr/>
        </p:nvSpPr>
        <p:spPr>
          <a:xfrm>
            <a:off x="8513618" y="948194"/>
            <a:ext cx="1670409" cy="804766"/>
          </a:xfrm>
          <a:prstGeom prst="wedgeRectCallout">
            <a:avLst>
              <a:gd name="adj1" fmla="val -19354"/>
              <a:gd name="adj2" fmla="val 67106"/>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It was about 1:00 when the fever left him.</a:t>
            </a:r>
          </a:p>
        </p:txBody>
      </p:sp>
      <p:sp>
        <p:nvSpPr>
          <p:cNvPr id="9" name="Speech Bubble: Rectangle 8">
            <a:extLst>
              <a:ext uri="{FF2B5EF4-FFF2-40B4-BE49-F238E27FC236}">
                <a16:creationId xmlns:a16="http://schemas.microsoft.com/office/drawing/2014/main" id="{551BD081-8570-AD1E-5473-0BD4900362EE}"/>
              </a:ext>
            </a:extLst>
          </p:cNvPr>
          <p:cNvSpPr/>
          <p:nvPr/>
        </p:nvSpPr>
        <p:spPr>
          <a:xfrm>
            <a:off x="5132243" y="286695"/>
            <a:ext cx="2539214" cy="853824"/>
          </a:xfrm>
          <a:prstGeom prst="wedgeRectCallout">
            <a:avLst>
              <a:gd name="adj1" fmla="val -4194"/>
              <a:gd name="adj2" fmla="val 135969"/>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That was the exact time Jesus said that he would be well!  Remarkable!</a:t>
            </a:r>
          </a:p>
        </p:txBody>
      </p:sp>
    </p:spTree>
    <p:extLst>
      <p:ext uri="{BB962C8B-B14F-4D97-AF65-F5344CB8AC3E}">
        <p14:creationId xmlns:p14="http://schemas.microsoft.com/office/powerpoint/2010/main" val="180699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C585647-C652-4D98-881A-84162EE41AC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1066" y="156223"/>
            <a:ext cx="4378816" cy="2293588"/>
          </a:xfrm>
        </p:spPr>
      </p:pic>
      <p:sp>
        <p:nvSpPr>
          <p:cNvPr id="5" name="Rectangle 4">
            <a:extLst>
              <a:ext uri="{FF2B5EF4-FFF2-40B4-BE49-F238E27FC236}">
                <a16:creationId xmlns:a16="http://schemas.microsoft.com/office/drawing/2014/main" id="{55DB7A49-012A-4BE7-BC06-C4E347BF4ABA}"/>
              </a:ext>
            </a:extLst>
          </p:cNvPr>
          <p:cNvSpPr/>
          <p:nvPr/>
        </p:nvSpPr>
        <p:spPr>
          <a:xfrm>
            <a:off x="5808372" y="457200"/>
            <a:ext cx="6037264" cy="5756564"/>
          </a:xfrm>
          <a:custGeom>
            <a:avLst/>
            <a:gdLst>
              <a:gd name="connsiteX0" fmla="*/ 0 w 6037264"/>
              <a:gd name="connsiteY0" fmla="*/ 0 h 5756564"/>
              <a:gd name="connsiteX1" fmla="*/ 791552 w 6037264"/>
              <a:gd name="connsiteY1" fmla="*/ 0 h 5756564"/>
              <a:gd name="connsiteX2" fmla="*/ 1281242 w 6037264"/>
              <a:gd name="connsiteY2" fmla="*/ 0 h 5756564"/>
              <a:gd name="connsiteX3" fmla="*/ 1831303 w 6037264"/>
              <a:gd name="connsiteY3" fmla="*/ 0 h 5756564"/>
              <a:gd name="connsiteX4" fmla="*/ 2502111 w 6037264"/>
              <a:gd name="connsiteY4" fmla="*/ 0 h 5756564"/>
              <a:gd name="connsiteX5" fmla="*/ 3233290 w 6037264"/>
              <a:gd name="connsiteY5" fmla="*/ 0 h 5756564"/>
              <a:gd name="connsiteX6" fmla="*/ 3722979 w 6037264"/>
              <a:gd name="connsiteY6" fmla="*/ 0 h 5756564"/>
              <a:gd name="connsiteX7" fmla="*/ 4212669 w 6037264"/>
              <a:gd name="connsiteY7" fmla="*/ 0 h 5756564"/>
              <a:gd name="connsiteX8" fmla="*/ 4762730 w 6037264"/>
              <a:gd name="connsiteY8" fmla="*/ 0 h 5756564"/>
              <a:gd name="connsiteX9" fmla="*/ 5312792 w 6037264"/>
              <a:gd name="connsiteY9" fmla="*/ 0 h 5756564"/>
              <a:gd name="connsiteX10" fmla="*/ 6037264 w 6037264"/>
              <a:gd name="connsiteY10" fmla="*/ 0 h 5756564"/>
              <a:gd name="connsiteX11" fmla="*/ 6037264 w 6037264"/>
              <a:gd name="connsiteY11" fmla="*/ 697184 h 5756564"/>
              <a:gd name="connsiteX12" fmla="*/ 6037264 w 6037264"/>
              <a:gd name="connsiteY12" fmla="*/ 1451933 h 5756564"/>
              <a:gd name="connsiteX13" fmla="*/ 6037264 w 6037264"/>
              <a:gd name="connsiteY13" fmla="*/ 2091552 h 5756564"/>
              <a:gd name="connsiteX14" fmla="*/ 6037264 w 6037264"/>
              <a:gd name="connsiteY14" fmla="*/ 2616039 h 5756564"/>
              <a:gd name="connsiteX15" fmla="*/ 6037264 w 6037264"/>
              <a:gd name="connsiteY15" fmla="*/ 3140525 h 5756564"/>
              <a:gd name="connsiteX16" fmla="*/ 6037264 w 6037264"/>
              <a:gd name="connsiteY16" fmla="*/ 3607447 h 5756564"/>
              <a:gd name="connsiteX17" fmla="*/ 6037264 w 6037264"/>
              <a:gd name="connsiteY17" fmla="*/ 4247065 h 5756564"/>
              <a:gd name="connsiteX18" fmla="*/ 6037264 w 6037264"/>
              <a:gd name="connsiteY18" fmla="*/ 4944249 h 5756564"/>
              <a:gd name="connsiteX19" fmla="*/ 6037264 w 6037264"/>
              <a:gd name="connsiteY19" fmla="*/ 5756564 h 5756564"/>
              <a:gd name="connsiteX20" fmla="*/ 5547575 w 6037264"/>
              <a:gd name="connsiteY20" fmla="*/ 5756564 h 5756564"/>
              <a:gd name="connsiteX21" fmla="*/ 4756022 w 6037264"/>
              <a:gd name="connsiteY21" fmla="*/ 5756564 h 5756564"/>
              <a:gd name="connsiteX22" fmla="*/ 4266333 w 6037264"/>
              <a:gd name="connsiteY22" fmla="*/ 5756564 h 5756564"/>
              <a:gd name="connsiteX23" fmla="*/ 3474781 w 6037264"/>
              <a:gd name="connsiteY23" fmla="*/ 5756564 h 5756564"/>
              <a:gd name="connsiteX24" fmla="*/ 2743601 w 6037264"/>
              <a:gd name="connsiteY24" fmla="*/ 5756564 h 5756564"/>
              <a:gd name="connsiteX25" fmla="*/ 2133167 w 6037264"/>
              <a:gd name="connsiteY25" fmla="*/ 5756564 h 5756564"/>
              <a:gd name="connsiteX26" fmla="*/ 1341614 w 6037264"/>
              <a:gd name="connsiteY26" fmla="*/ 5756564 h 5756564"/>
              <a:gd name="connsiteX27" fmla="*/ 851925 w 6037264"/>
              <a:gd name="connsiteY27" fmla="*/ 5756564 h 5756564"/>
              <a:gd name="connsiteX28" fmla="*/ 0 w 6037264"/>
              <a:gd name="connsiteY28" fmla="*/ 5756564 h 5756564"/>
              <a:gd name="connsiteX29" fmla="*/ 0 w 6037264"/>
              <a:gd name="connsiteY29" fmla="*/ 5289643 h 5756564"/>
              <a:gd name="connsiteX30" fmla="*/ 0 w 6037264"/>
              <a:gd name="connsiteY30" fmla="*/ 4534893 h 5756564"/>
              <a:gd name="connsiteX31" fmla="*/ 0 w 6037264"/>
              <a:gd name="connsiteY31" fmla="*/ 3895275 h 5756564"/>
              <a:gd name="connsiteX32" fmla="*/ 0 w 6037264"/>
              <a:gd name="connsiteY32" fmla="*/ 3428354 h 5756564"/>
              <a:gd name="connsiteX33" fmla="*/ 0 w 6037264"/>
              <a:gd name="connsiteY33" fmla="*/ 2846301 h 5756564"/>
              <a:gd name="connsiteX34" fmla="*/ 0 w 6037264"/>
              <a:gd name="connsiteY34" fmla="*/ 2091552 h 5756564"/>
              <a:gd name="connsiteX35" fmla="*/ 0 w 6037264"/>
              <a:gd name="connsiteY35" fmla="*/ 1451933 h 5756564"/>
              <a:gd name="connsiteX36" fmla="*/ 0 w 6037264"/>
              <a:gd name="connsiteY36" fmla="*/ 927446 h 5756564"/>
              <a:gd name="connsiteX37" fmla="*/ 0 w 6037264"/>
              <a:gd name="connsiteY37"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37264" h="5756564" fill="none" extrusionOk="0">
                <a:moveTo>
                  <a:pt x="0" y="0"/>
                </a:moveTo>
                <a:cubicBezTo>
                  <a:pt x="327937" y="37854"/>
                  <a:pt x="489697" y="37847"/>
                  <a:pt x="791552" y="0"/>
                </a:cubicBezTo>
                <a:cubicBezTo>
                  <a:pt x="1093407" y="-37847"/>
                  <a:pt x="1094742" y="-20804"/>
                  <a:pt x="1281242" y="0"/>
                </a:cubicBezTo>
                <a:cubicBezTo>
                  <a:pt x="1467742" y="20804"/>
                  <a:pt x="1572181" y="26991"/>
                  <a:pt x="1831303" y="0"/>
                </a:cubicBezTo>
                <a:cubicBezTo>
                  <a:pt x="2090425" y="-26991"/>
                  <a:pt x="2350086" y="23526"/>
                  <a:pt x="2502111" y="0"/>
                </a:cubicBezTo>
                <a:cubicBezTo>
                  <a:pt x="2654136" y="-23526"/>
                  <a:pt x="2999898" y="2026"/>
                  <a:pt x="3233290" y="0"/>
                </a:cubicBezTo>
                <a:cubicBezTo>
                  <a:pt x="3466682" y="-2026"/>
                  <a:pt x="3614085" y="-13428"/>
                  <a:pt x="3722979" y="0"/>
                </a:cubicBezTo>
                <a:cubicBezTo>
                  <a:pt x="3831873" y="13428"/>
                  <a:pt x="4036194" y="15331"/>
                  <a:pt x="4212669" y="0"/>
                </a:cubicBezTo>
                <a:cubicBezTo>
                  <a:pt x="4389144" y="-15331"/>
                  <a:pt x="4591413" y="-20214"/>
                  <a:pt x="4762730" y="0"/>
                </a:cubicBezTo>
                <a:cubicBezTo>
                  <a:pt x="4934047" y="20214"/>
                  <a:pt x="5175758" y="-641"/>
                  <a:pt x="5312792" y="0"/>
                </a:cubicBezTo>
                <a:cubicBezTo>
                  <a:pt x="5449826" y="641"/>
                  <a:pt x="5807013" y="28659"/>
                  <a:pt x="6037264" y="0"/>
                </a:cubicBezTo>
                <a:cubicBezTo>
                  <a:pt x="6030951" y="263249"/>
                  <a:pt x="6051820" y="354116"/>
                  <a:pt x="6037264" y="697184"/>
                </a:cubicBezTo>
                <a:cubicBezTo>
                  <a:pt x="6022708" y="1040252"/>
                  <a:pt x="6020696" y="1292963"/>
                  <a:pt x="6037264" y="1451933"/>
                </a:cubicBezTo>
                <a:cubicBezTo>
                  <a:pt x="6053832" y="1610903"/>
                  <a:pt x="6043634" y="1954589"/>
                  <a:pt x="6037264" y="2091552"/>
                </a:cubicBezTo>
                <a:cubicBezTo>
                  <a:pt x="6030894" y="2228515"/>
                  <a:pt x="6025084" y="2366380"/>
                  <a:pt x="6037264" y="2616039"/>
                </a:cubicBezTo>
                <a:cubicBezTo>
                  <a:pt x="6049444" y="2865698"/>
                  <a:pt x="6024577" y="3022795"/>
                  <a:pt x="6037264" y="3140525"/>
                </a:cubicBezTo>
                <a:cubicBezTo>
                  <a:pt x="6049951" y="3258255"/>
                  <a:pt x="6028274" y="3380986"/>
                  <a:pt x="6037264" y="3607447"/>
                </a:cubicBezTo>
                <a:cubicBezTo>
                  <a:pt x="6046254" y="3833908"/>
                  <a:pt x="6032743" y="4028286"/>
                  <a:pt x="6037264" y="4247065"/>
                </a:cubicBezTo>
                <a:cubicBezTo>
                  <a:pt x="6041785" y="4465844"/>
                  <a:pt x="6069995" y="4624692"/>
                  <a:pt x="6037264" y="4944249"/>
                </a:cubicBezTo>
                <a:cubicBezTo>
                  <a:pt x="6004533" y="5263806"/>
                  <a:pt x="6007639" y="5434152"/>
                  <a:pt x="6037264" y="5756564"/>
                </a:cubicBezTo>
                <a:cubicBezTo>
                  <a:pt x="5815874" y="5746326"/>
                  <a:pt x="5783492" y="5742285"/>
                  <a:pt x="5547575" y="5756564"/>
                </a:cubicBezTo>
                <a:cubicBezTo>
                  <a:pt x="5311658" y="5770843"/>
                  <a:pt x="4918303" y="5742381"/>
                  <a:pt x="4756022" y="5756564"/>
                </a:cubicBezTo>
                <a:cubicBezTo>
                  <a:pt x="4593741" y="5770747"/>
                  <a:pt x="4433833" y="5739028"/>
                  <a:pt x="4266333" y="5756564"/>
                </a:cubicBezTo>
                <a:cubicBezTo>
                  <a:pt x="4098833" y="5774100"/>
                  <a:pt x="3710022" y="5770814"/>
                  <a:pt x="3474781" y="5756564"/>
                </a:cubicBezTo>
                <a:cubicBezTo>
                  <a:pt x="3239540" y="5742314"/>
                  <a:pt x="3036091" y="5724624"/>
                  <a:pt x="2743601" y="5756564"/>
                </a:cubicBezTo>
                <a:cubicBezTo>
                  <a:pt x="2451111" y="5788504"/>
                  <a:pt x="2399928" y="5765199"/>
                  <a:pt x="2133167" y="5756564"/>
                </a:cubicBezTo>
                <a:cubicBezTo>
                  <a:pt x="1866406" y="5747929"/>
                  <a:pt x="1559168" y="5758586"/>
                  <a:pt x="1341614" y="5756564"/>
                </a:cubicBezTo>
                <a:cubicBezTo>
                  <a:pt x="1124060" y="5754542"/>
                  <a:pt x="978008" y="5776188"/>
                  <a:pt x="851925" y="5756564"/>
                </a:cubicBezTo>
                <a:cubicBezTo>
                  <a:pt x="725842" y="5736940"/>
                  <a:pt x="212720" y="5777186"/>
                  <a:pt x="0" y="5756564"/>
                </a:cubicBezTo>
                <a:cubicBezTo>
                  <a:pt x="-13260" y="5528150"/>
                  <a:pt x="10471" y="5494372"/>
                  <a:pt x="0" y="5289643"/>
                </a:cubicBezTo>
                <a:cubicBezTo>
                  <a:pt x="-10471" y="5084914"/>
                  <a:pt x="-24190" y="4824099"/>
                  <a:pt x="0" y="4534893"/>
                </a:cubicBezTo>
                <a:cubicBezTo>
                  <a:pt x="24190" y="4245687"/>
                  <a:pt x="17393" y="4035860"/>
                  <a:pt x="0" y="3895275"/>
                </a:cubicBezTo>
                <a:cubicBezTo>
                  <a:pt x="-17393" y="3754690"/>
                  <a:pt x="-798" y="3658233"/>
                  <a:pt x="0" y="3428354"/>
                </a:cubicBezTo>
                <a:cubicBezTo>
                  <a:pt x="798" y="3198475"/>
                  <a:pt x="-9773" y="3021387"/>
                  <a:pt x="0" y="2846301"/>
                </a:cubicBezTo>
                <a:cubicBezTo>
                  <a:pt x="9773" y="2671215"/>
                  <a:pt x="21893" y="2426075"/>
                  <a:pt x="0" y="2091552"/>
                </a:cubicBezTo>
                <a:cubicBezTo>
                  <a:pt x="-21893" y="1757029"/>
                  <a:pt x="12630" y="1649459"/>
                  <a:pt x="0" y="1451933"/>
                </a:cubicBezTo>
                <a:cubicBezTo>
                  <a:pt x="-12630" y="1254407"/>
                  <a:pt x="-11667" y="1137011"/>
                  <a:pt x="0" y="927446"/>
                </a:cubicBezTo>
                <a:cubicBezTo>
                  <a:pt x="11667" y="717881"/>
                  <a:pt x="-18142" y="369851"/>
                  <a:pt x="0" y="0"/>
                </a:cubicBezTo>
                <a:close/>
              </a:path>
              <a:path w="6037264" h="5756564" stroke="0" extrusionOk="0">
                <a:moveTo>
                  <a:pt x="0" y="0"/>
                </a:moveTo>
                <a:cubicBezTo>
                  <a:pt x="276453" y="20997"/>
                  <a:pt x="510850" y="35323"/>
                  <a:pt x="791552" y="0"/>
                </a:cubicBezTo>
                <a:cubicBezTo>
                  <a:pt x="1072254" y="-35323"/>
                  <a:pt x="1255982" y="-24414"/>
                  <a:pt x="1462360" y="0"/>
                </a:cubicBezTo>
                <a:cubicBezTo>
                  <a:pt x="1668738" y="24414"/>
                  <a:pt x="1857624" y="17577"/>
                  <a:pt x="2012421" y="0"/>
                </a:cubicBezTo>
                <a:cubicBezTo>
                  <a:pt x="2167218" y="-17577"/>
                  <a:pt x="2527758" y="17556"/>
                  <a:pt x="2803974" y="0"/>
                </a:cubicBezTo>
                <a:cubicBezTo>
                  <a:pt x="3080190" y="-17556"/>
                  <a:pt x="3214110" y="-14946"/>
                  <a:pt x="3474781" y="0"/>
                </a:cubicBezTo>
                <a:cubicBezTo>
                  <a:pt x="3735452" y="14946"/>
                  <a:pt x="4024426" y="-16932"/>
                  <a:pt x="4205961" y="0"/>
                </a:cubicBezTo>
                <a:cubicBezTo>
                  <a:pt x="4387496" y="16932"/>
                  <a:pt x="4611417" y="537"/>
                  <a:pt x="4997513" y="0"/>
                </a:cubicBezTo>
                <a:cubicBezTo>
                  <a:pt x="5383609" y="-537"/>
                  <a:pt x="5606537" y="-35974"/>
                  <a:pt x="6037264" y="0"/>
                </a:cubicBezTo>
                <a:cubicBezTo>
                  <a:pt x="6066518" y="250065"/>
                  <a:pt x="6030575" y="389766"/>
                  <a:pt x="6037264" y="754750"/>
                </a:cubicBezTo>
                <a:cubicBezTo>
                  <a:pt x="6043954" y="1119734"/>
                  <a:pt x="6034268" y="1097229"/>
                  <a:pt x="6037264" y="1336802"/>
                </a:cubicBezTo>
                <a:cubicBezTo>
                  <a:pt x="6040260" y="1576375"/>
                  <a:pt x="6053398" y="1705123"/>
                  <a:pt x="6037264" y="1803723"/>
                </a:cubicBezTo>
                <a:cubicBezTo>
                  <a:pt x="6021130" y="1902323"/>
                  <a:pt x="6024324" y="2137482"/>
                  <a:pt x="6037264" y="2443342"/>
                </a:cubicBezTo>
                <a:cubicBezTo>
                  <a:pt x="6050204" y="2749202"/>
                  <a:pt x="6017352" y="2855206"/>
                  <a:pt x="6037264" y="3140525"/>
                </a:cubicBezTo>
                <a:cubicBezTo>
                  <a:pt x="6057176" y="3425844"/>
                  <a:pt x="6038373" y="3514799"/>
                  <a:pt x="6037264" y="3837709"/>
                </a:cubicBezTo>
                <a:cubicBezTo>
                  <a:pt x="6036155" y="4160619"/>
                  <a:pt x="6069000" y="4370071"/>
                  <a:pt x="6037264" y="4534893"/>
                </a:cubicBezTo>
                <a:cubicBezTo>
                  <a:pt x="6005528" y="4699715"/>
                  <a:pt x="6046596" y="4876644"/>
                  <a:pt x="6037264" y="5001814"/>
                </a:cubicBezTo>
                <a:cubicBezTo>
                  <a:pt x="6027932" y="5126984"/>
                  <a:pt x="6027748" y="5496208"/>
                  <a:pt x="6037264" y="5756564"/>
                </a:cubicBezTo>
                <a:cubicBezTo>
                  <a:pt x="5780901" y="5744303"/>
                  <a:pt x="5530449" y="5774059"/>
                  <a:pt x="5306084" y="5756564"/>
                </a:cubicBezTo>
                <a:cubicBezTo>
                  <a:pt x="5081719" y="5739069"/>
                  <a:pt x="4827120" y="5722949"/>
                  <a:pt x="4574904" y="5756564"/>
                </a:cubicBezTo>
                <a:cubicBezTo>
                  <a:pt x="4322688" y="5790179"/>
                  <a:pt x="4151650" y="5749968"/>
                  <a:pt x="3843725" y="5756564"/>
                </a:cubicBezTo>
                <a:cubicBezTo>
                  <a:pt x="3535800" y="5763160"/>
                  <a:pt x="3297385" y="5778630"/>
                  <a:pt x="3052172" y="5756564"/>
                </a:cubicBezTo>
                <a:cubicBezTo>
                  <a:pt x="2806959" y="5734498"/>
                  <a:pt x="2771120" y="5765082"/>
                  <a:pt x="2562483" y="5756564"/>
                </a:cubicBezTo>
                <a:cubicBezTo>
                  <a:pt x="2353846" y="5748046"/>
                  <a:pt x="2203682" y="5738826"/>
                  <a:pt x="2012421" y="5756564"/>
                </a:cubicBezTo>
                <a:cubicBezTo>
                  <a:pt x="1821160" y="5774302"/>
                  <a:pt x="1580798" y="5776990"/>
                  <a:pt x="1220869" y="5756564"/>
                </a:cubicBezTo>
                <a:cubicBezTo>
                  <a:pt x="860940" y="5736138"/>
                  <a:pt x="968488" y="5781002"/>
                  <a:pt x="731180" y="5756564"/>
                </a:cubicBezTo>
                <a:cubicBezTo>
                  <a:pt x="493872" y="5732126"/>
                  <a:pt x="173491" y="5787795"/>
                  <a:pt x="0" y="5756564"/>
                </a:cubicBezTo>
                <a:cubicBezTo>
                  <a:pt x="-18797" y="5654893"/>
                  <a:pt x="22676" y="5453337"/>
                  <a:pt x="0" y="5289643"/>
                </a:cubicBezTo>
                <a:cubicBezTo>
                  <a:pt x="-22676" y="5125949"/>
                  <a:pt x="26063" y="4865375"/>
                  <a:pt x="0" y="4592459"/>
                </a:cubicBezTo>
                <a:cubicBezTo>
                  <a:pt x="-26063" y="4319543"/>
                  <a:pt x="30053" y="4155224"/>
                  <a:pt x="0" y="3952841"/>
                </a:cubicBezTo>
                <a:cubicBezTo>
                  <a:pt x="-30053" y="3750458"/>
                  <a:pt x="27693" y="3655162"/>
                  <a:pt x="0" y="3370788"/>
                </a:cubicBezTo>
                <a:cubicBezTo>
                  <a:pt x="-27693" y="3086414"/>
                  <a:pt x="-16156" y="2950421"/>
                  <a:pt x="0" y="2788735"/>
                </a:cubicBezTo>
                <a:cubicBezTo>
                  <a:pt x="16156" y="2627049"/>
                  <a:pt x="-6131" y="2453396"/>
                  <a:pt x="0" y="2321814"/>
                </a:cubicBezTo>
                <a:cubicBezTo>
                  <a:pt x="6131" y="2190232"/>
                  <a:pt x="-13981" y="2086301"/>
                  <a:pt x="0" y="1854893"/>
                </a:cubicBezTo>
                <a:cubicBezTo>
                  <a:pt x="13981" y="1623485"/>
                  <a:pt x="-7235" y="1595925"/>
                  <a:pt x="0" y="1387972"/>
                </a:cubicBezTo>
                <a:cubicBezTo>
                  <a:pt x="7235" y="1180019"/>
                  <a:pt x="17355" y="1044414"/>
                  <a:pt x="0" y="748353"/>
                </a:cubicBezTo>
                <a:cubicBezTo>
                  <a:pt x="-17355" y="452292"/>
                  <a:pt x="13137" y="28109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rPr>
              <a:t>We trust in God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rPr>
              <a:t>We have FAITH in Him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1100283" y="644236"/>
            <a:ext cx="3440382" cy="1145927"/>
          </a:xfrm>
        </p:spPr>
        <p:txBody>
          <a:bodyPr/>
          <a:lstStyle/>
          <a:p>
            <a:pPr algn="ctr"/>
            <a:r>
              <a:rPr lang="en-US"/>
              <a:t>Find Romans 15:13</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5" y="2722221"/>
            <a:ext cx="5140036"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endParaRPr lang="en-US" sz="2800"/>
          </a:p>
          <a:p>
            <a:pPr algn="ctr"/>
            <a:r>
              <a:rPr lang="en-US" sz="2800"/>
              <a:t>May the God of hope</a:t>
            </a:r>
          </a:p>
          <a:p>
            <a:pPr algn="ctr"/>
            <a:r>
              <a:rPr lang="en-US" sz="2800"/>
              <a:t>Fill you with all joy and peace</a:t>
            </a:r>
          </a:p>
          <a:p>
            <a:pPr algn="ctr"/>
            <a:r>
              <a:rPr lang="en-US" sz="2800"/>
              <a:t>As you trust in Him</a:t>
            </a:r>
          </a:p>
          <a:p>
            <a:pPr algn="ctr"/>
            <a:r>
              <a:rPr lang="en-US" sz="2800"/>
              <a:t>So that you may overflow</a:t>
            </a:r>
          </a:p>
          <a:p>
            <a:pPr algn="ctr"/>
            <a:r>
              <a:rPr lang="en-US" sz="2800"/>
              <a:t>With hope</a:t>
            </a:r>
          </a:p>
          <a:p>
            <a:pPr algn="ctr"/>
            <a:r>
              <a:rPr lang="en-US" sz="2800"/>
              <a:t>By the power of the Holy Spirit.</a:t>
            </a:r>
          </a:p>
        </p:txBody>
      </p:sp>
    </p:spTree>
    <p:extLst>
      <p:ext uri="{BB962C8B-B14F-4D97-AF65-F5344CB8AC3E}">
        <p14:creationId xmlns:p14="http://schemas.microsoft.com/office/powerpoint/2010/main" val="2867697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a:extLst>
            <a:ext uri="{FF2B5EF4-FFF2-40B4-BE49-F238E27FC236}">
              <a16:creationId xmlns:a16="http://schemas.microsoft.com/office/drawing/2014/main" id="{8419EF04-E77F-2FB4-3D0B-7285F0FA773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4E10510-04E1-4171-6DCF-73CDAA4B5982}"/>
              </a:ext>
            </a:extLst>
          </p:cNvPr>
          <p:cNvSpPr/>
          <p:nvPr/>
        </p:nvSpPr>
        <p:spPr>
          <a:xfrm>
            <a:off x="5808372" y="457200"/>
            <a:ext cx="6037264" cy="5756564"/>
          </a:xfrm>
          <a:custGeom>
            <a:avLst/>
            <a:gdLst>
              <a:gd name="connsiteX0" fmla="*/ 0 w 6037264"/>
              <a:gd name="connsiteY0" fmla="*/ 0 h 5756564"/>
              <a:gd name="connsiteX1" fmla="*/ 791552 w 6037264"/>
              <a:gd name="connsiteY1" fmla="*/ 0 h 5756564"/>
              <a:gd name="connsiteX2" fmla="*/ 1281242 w 6037264"/>
              <a:gd name="connsiteY2" fmla="*/ 0 h 5756564"/>
              <a:gd name="connsiteX3" fmla="*/ 1831303 w 6037264"/>
              <a:gd name="connsiteY3" fmla="*/ 0 h 5756564"/>
              <a:gd name="connsiteX4" fmla="*/ 2502111 w 6037264"/>
              <a:gd name="connsiteY4" fmla="*/ 0 h 5756564"/>
              <a:gd name="connsiteX5" fmla="*/ 3233290 w 6037264"/>
              <a:gd name="connsiteY5" fmla="*/ 0 h 5756564"/>
              <a:gd name="connsiteX6" fmla="*/ 3722979 w 6037264"/>
              <a:gd name="connsiteY6" fmla="*/ 0 h 5756564"/>
              <a:gd name="connsiteX7" fmla="*/ 4212669 w 6037264"/>
              <a:gd name="connsiteY7" fmla="*/ 0 h 5756564"/>
              <a:gd name="connsiteX8" fmla="*/ 4762730 w 6037264"/>
              <a:gd name="connsiteY8" fmla="*/ 0 h 5756564"/>
              <a:gd name="connsiteX9" fmla="*/ 5312792 w 6037264"/>
              <a:gd name="connsiteY9" fmla="*/ 0 h 5756564"/>
              <a:gd name="connsiteX10" fmla="*/ 6037264 w 6037264"/>
              <a:gd name="connsiteY10" fmla="*/ 0 h 5756564"/>
              <a:gd name="connsiteX11" fmla="*/ 6037264 w 6037264"/>
              <a:gd name="connsiteY11" fmla="*/ 697184 h 5756564"/>
              <a:gd name="connsiteX12" fmla="*/ 6037264 w 6037264"/>
              <a:gd name="connsiteY12" fmla="*/ 1451933 h 5756564"/>
              <a:gd name="connsiteX13" fmla="*/ 6037264 w 6037264"/>
              <a:gd name="connsiteY13" fmla="*/ 2091552 h 5756564"/>
              <a:gd name="connsiteX14" fmla="*/ 6037264 w 6037264"/>
              <a:gd name="connsiteY14" fmla="*/ 2616039 h 5756564"/>
              <a:gd name="connsiteX15" fmla="*/ 6037264 w 6037264"/>
              <a:gd name="connsiteY15" fmla="*/ 3140525 h 5756564"/>
              <a:gd name="connsiteX16" fmla="*/ 6037264 w 6037264"/>
              <a:gd name="connsiteY16" fmla="*/ 3607447 h 5756564"/>
              <a:gd name="connsiteX17" fmla="*/ 6037264 w 6037264"/>
              <a:gd name="connsiteY17" fmla="*/ 4247065 h 5756564"/>
              <a:gd name="connsiteX18" fmla="*/ 6037264 w 6037264"/>
              <a:gd name="connsiteY18" fmla="*/ 4944249 h 5756564"/>
              <a:gd name="connsiteX19" fmla="*/ 6037264 w 6037264"/>
              <a:gd name="connsiteY19" fmla="*/ 5756564 h 5756564"/>
              <a:gd name="connsiteX20" fmla="*/ 5547575 w 6037264"/>
              <a:gd name="connsiteY20" fmla="*/ 5756564 h 5756564"/>
              <a:gd name="connsiteX21" fmla="*/ 4756022 w 6037264"/>
              <a:gd name="connsiteY21" fmla="*/ 5756564 h 5756564"/>
              <a:gd name="connsiteX22" fmla="*/ 4266333 w 6037264"/>
              <a:gd name="connsiteY22" fmla="*/ 5756564 h 5756564"/>
              <a:gd name="connsiteX23" fmla="*/ 3474781 w 6037264"/>
              <a:gd name="connsiteY23" fmla="*/ 5756564 h 5756564"/>
              <a:gd name="connsiteX24" fmla="*/ 2743601 w 6037264"/>
              <a:gd name="connsiteY24" fmla="*/ 5756564 h 5756564"/>
              <a:gd name="connsiteX25" fmla="*/ 2133167 w 6037264"/>
              <a:gd name="connsiteY25" fmla="*/ 5756564 h 5756564"/>
              <a:gd name="connsiteX26" fmla="*/ 1341614 w 6037264"/>
              <a:gd name="connsiteY26" fmla="*/ 5756564 h 5756564"/>
              <a:gd name="connsiteX27" fmla="*/ 851925 w 6037264"/>
              <a:gd name="connsiteY27" fmla="*/ 5756564 h 5756564"/>
              <a:gd name="connsiteX28" fmla="*/ 0 w 6037264"/>
              <a:gd name="connsiteY28" fmla="*/ 5756564 h 5756564"/>
              <a:gd name="connsiteX29" fmla="*/ 0 w 6037264"/>
              <a:gd name="connsiteY29" fmla="*/ 5289643 h 5756564"/>
              <a:gd name="connsiteX30" fmla="*/ 0 w 6037264"/>
              <a:gd name="connsiteY30" fmla="*/ 4534893 h 5756564"/>
              <a:gd name="connsiteX31" fmla="*/ 0 w 6037264"/>
              <a:gd name="connsiteY31" fmla="*/ 3895275 h 5756564"/>
              <a:gd name="connsiteX32" fmla="*/ 0 w 6037264"/>
              <a:gd name="connsiteY32" fmla="*/ 3428354 h 5756564"/>
              <a:gd name="connsiteX33" fmla="*/ 0 w 6037264"/>
              <a:gd name="connsiteY33" fmla="*/ 2846301 h 5756564"/>
              <a:gd name="connsiteX34" fmla="*/ 0 w 6037264"/>
              <a:gd name="connsiteY34" fmla="*/ 2091552 h 5756564"/>
              <a:gd name="connsiteX35" fmla="*/ 0 w 6037264"/>
              <a:gd name="connsiteY35" fmla="*/ 1451933 h 5756564"/>
              <a:gd name="connsiteX36" fmla="*/ 0 w 6037264"/>
              <a:gd name="connsiteY36" fmla="*/ 927446 h 5756564"/>
              <a:gd name="connsiteX37" fmla="*/ 0 w 6037264"/>
              <a:gd name="connsiteY37"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37264" h="5756564" fill="none" extrusionOk="0">
                <a:moveTo>
                  <a:pt x="0" y="0"/>
                </a:moveTo>
                <a:cubicBezTo>
                  <a:pt x="327937" y="37854"/>
                  <a:pt x="489697" y="37847"/>
                  <a:pt x="791552" y="0"/>
                </a:cubicBezTo>
                <a:cubicBezTo>
                  <a:pt x="1093407" y="-37847"/>
                  <a:pt x="1094742" y="-20804"/>
                  <a:pt x="1281242" y="0"/>
                </a:cubicBezTo>
                <a:cubicBezTo>
                  <a:pt x="1467742" y="20804"/>
                  <a:pt x="1572181" y="26991"/>
                  <a:pt x="1831303" y="0"/>
                </a:cubicBezTo>
                <a:cubicBezTo>
                  <a:pt x="2090425" y="-26991"/>
                  <a:pt x="2350086" y="23526"/>
                  <a:pt x="2502111" y="0"/>
                </a:cubicBezTo>
                <a:cubicBezTo>
                  <a:pt x="2654136" y="-23526"/>
                  <a:pt x="2999898" y="2026"/>
                  <a:pt x="3233290" y="0"/>
                </a:cubicBezTo>
                <a:cubicBezTo>
                  <a:pt x="3466682" y="-2026"/>
                  <a:pt x="3614085" y="-13428"/>
                  <a:pt x="3722979" y="0"/>
                </a:cubicBezTo>
                <a:cubicBezTo>
                  <a:pt x="3831873" y="13428"/>
                  <a:pt x="4036194" y="15331"/>
                  <a:pt x="4212669" y="0"/>
                </a:cubicBezTo>
                <a:cubicBezTo>
                  <a:pt x="4389144" y="-15331"/>
                  <a:pt x="4591413" y="-20214"/>
                  <a:pt x="4762730" y="0"/>
                </a:cubicBezTo>
                <a:cubicBezTo>
                  <a:pt x="4934047" y="20214"/>
                  <a:pt x="5175758" y="-641"/>
                  <a:pt x="5312792" y="0"/>
                </a:cubicBezTo>
                <a:cubicBezTo>
                  <a:pt x="5449826" y="641"/>
                  <a:pt x="5807013" y="28659"/>
                  <a:pt x="6037264" y="0"/>
                </a:cubicBezTo>
                <a:cubicBezTo>
                  <a:pt x="6030951" y="263249"/>
                  <a:pt x="6051820" y="354116"/>
                  <a:pt x="6037264" y="697184"/>
                </a:cubicBezTo>
                <a:cubicBezTo>
                  <a:pt x="6022708" y="1040252"/>
                  <a:pt x="6020696" y="1292963"/>
                  <a:pt x="6037264" y="1451933"/>
                </a:cubicBezTo>
                <a:cubicBezTo>
                  <a:pt x="6053832" y="1610903"/>
                  <a:pt x="6043634" y="1954589"/>
                  <a:pt x="6037264" y="2091552"/>
                </a:cubicBezTo>
                <a:cubicBezTo>
                  <a:pt x="6030894" y="2228515"/>
                  <a:pt x="6025084" y="2366380"/>
                  <a:pt x="6037264" y="2616039"/>
                </a:cubicBezTo>
                <a:cubicBezTo>
                  <a:pt x="6049444" y="2865698"/>
                  <a:pt x="6024577" y="3022795"/>
                  <a:pt x="6037264" y="3140525"/>
                </a:cubicBezTo>
                <a:cubicBezTo>
                  <a:pt x="6049951" y="3258255"/>
                  <a:pt x="6028274" y="3380986"/>
                  <a:pt x="6037264" y="3607447"/>
                </a:cubicBezTo>
                <a:cubicBezTo>
                  <a:pt x="6046254" y="3833908"/>
                  <a:pt x="6032743" y="4028286"/>
                  <a:pt x="6037264" y="4247065"/>
                </a:cubicBezTo>
                <a:cubicBezTo>
                  <a:pt x="6041785" y="4465844"/>
                  <a:pt x="6069995" y="4624692"/>
                  <a:pt x="6037264" y="4944249"/>
                </a:cubicBezTo>
                <a:cubicBezTo>
                  <a:pt x="6004533" y="5263806"/>
                  <a:pt x="6007639" y="5434152"/>
                  <a:pt x="6037264" y="5756564"/>
                </a:cubicBezTo>
                <a:cubicBezTo>
                  <a:pt x="5815874" y="5746326"/>
                  <a:pt x="5783492" y="5742285"/>
                  <a:pt x="5547575" y="5756564"/>
                </a:cubicBezTo>
                <a:cubicBezTo>
                  <a:pt x="5311658" y="5770843"/>
                  <a:pt x="4918303" y="5742381"/>
                  <a:pt x="4756022" y="5756564"/>
                </a:cubicBezTo>
                <a:cubicBezTo>
                  <a:pt x="4593741" y="5770747"/>
                  <a:pt x="4433833" y="5739028"/>
                  <a:pt x="4266333" y="5756564"/>
                </a:cubicBezTo>
                <a:cubicBezTo>
                  <a:pt x="4098833" y="5774100"/>
                  <a:pt x="3710022" y="5770814"/>
                  <a:pt x="3474781" y="5756564"/>
                </a:cubicBezTo>
                <a:cubicBezTo>
                  <a:pt x="3239540" y="5742314"/>
                  <a:pt x="3036091" y="5724624"/>
                  <a:pt x="2743601" y="5756564"/>
                </a:cubicBezTo>
                <a:cubicBezTo>
                  <a:pt x="2451111" y="5788504"/>
                  <a:pt x="2399928" y="5765199"/>
                  <a:pt x="2133167" y="5756564"/>
                </a:cubicBezTo>
                <a:cubicBezTo>
                  <a:pt x="1866406" y="5747929"/>
                  <a:pt x="1559168" y="5758586"/>
                  <a:pt x="1341614" y="5756564"/>
                </a:cubicBezTo>
                <a:cubicBezTo>
                  <a:pt x="1124060" y="5754542"/>
                  <a:pt x="978008" y="5776188"/>
                  <a:pt x="851925" y="5756564"/>
                </a:cubicBezTo>
                <a:cubicBezTo>
                  <a:pt x="725842" y="5736940"/>
                  <a:pt x="212720" y="5777186"/>
                  <a:pt x="0" y="5756564"/>
                </a:cubicBezTo>
                <a:cubicBezTo>
                  <a:pt x="-13260" y="5528150"/>
                  <a:pt x="10471" y="5494372"/>
                  <a:pt x="0" y="5289643"/>
                </a:cubicBezTo>
                <a:cubicBezTo>
                  <a:pt x="-10471" y="5084914"/>
                  <a:pt x="-24190" y="4824099"/>
                  <a:pt x="0" y="4534893"/>
                </a:cubicBezTo>
                <a:cubicBezTo>
                  <a:pt x="24190" y="4245687"/>
                  <a:pt x="17393" y="4035860"/>
                  <a:pt x="0" y="3895275"/>
                </a:cubicBezTo>
                <a:cubicBezTo>
                  <a:pt x="-17393" y="3754690"/>
                  <a:pt x="-798" y="3658233"/>
                  <a:pt x="0" y="3428354"/>
                </a:cubicBezTo>
                <a:cubicBezTo>
                  <a:pt x="798" y="3198475"/>
                  <a:pt x="-9773" y="3021387"/>
                  <a:pt x="0" y="2846301"/>
                </a:cubicBezTo>
                <a:cubicBezTo>
                  <a:pt x="9773" y="2671215"/>
                  <a:pt x="21893" y="2426075"/>
                  <a:pt x="0" y="2091552"/>
                </a:cubicBezTo>
                <a:cubicBezTo>
                  <a:pt x="-21893" y="1757029"/>
                  <a:pt x="12630" y="1649459"/>
                  <a:pt x="0" y="1451933"/>
                </a:cubicBezTo>
                <a:cubicBezTo>
                  <a:pt x="-12630" y="1254407"/>
                  <a:pt x="-11667" y="1137011"/>
                  <a:pt x="0" y="927446"/>
                </a:cubicBezTo>
                <a:cubicBezTo>
                  <a:pt x="11667" y="717881"/>
                  <a:pt x="-18142" y="369851"/>
                  <a:pt x="0" y="0"/>
                </a:cubicBezTo>
                <a:close/>
              </a:path>
              <a:path w="6037264" h="5756564" stroke="0" extrusionOk="0">
                <a:moveTo>
                  <a:pt x="0" y="0"/>
                </a:moveTo>
                <a:cubicBezTo>
                  <a:pt x="276453" y="20997"/>
                  <a:pt x="510850" y="35323"/>
                  <a:pt x="791552" y="0"/>
                </a:cubicBezTo>
                <a:cubicBezTo>
                  <a:pt x="1072254" y="-35323"/>
                  <a:pt x="1255982" y="-24414"/>
                  <a:pt x="1462360" y="0"/>
                </a:cubicBezTo>
                <a:cubicBezTo>
                  <a:pt x="1668738" y="24414"/>
                  <a:pt x="1857624" y="17577"/>
                  <a:pt x="2012421" y="0"/>
                </a:cubicBezTo>
                <a:cubicBezTo>
                  <a:pt x="2167218" y="-17577"/>
                  <a:pt x="2527758" y="17556"/>
                  <a:pt x="2803974" y="0"/>
                </a:cubicBezTo>
                <a:cubicBezTo>
                  <a:pt x="3080190" y="-17556"/>
                  <a:pt x="3214110" y="-14946"/>
                  <a:pt x="3474781" y="0"/>
                </a:cubicBezTo>
                <a:cubicBezTo>
                  <a:pt x="3735452" y="14946"/>
                  <a:pt x="4024426" y="-16932"/>
                  <a:pt x="4205961" y="0"/>
                </a:cubicBezTo>
                <a:cubicBezTo>
                  <a:pt x="4387496" y="16932"/>
                  <a:pt x="4611417" y="537"/>
                  <a:pt x="4997513" y="0"/>
                </a:cubicBezTo>
                <a:cubicBezTo>
                  <a:pt x="5383609" y="-537"/>
                  <a:pt x="5606537" y="-35974"/>
                  <a:pt x="6037264" y="0"/>
                </a:cubicBezTo>
                <a:cubicBezTo>
                  <a:pt x="6066518" y="250065"/>
                  <a:pt x="6030575" y="389766"/>
                  <a:pt x="6037264" y="754750"/>
                </a:cubicBezTo>
                <a:cubicBezTo>
                  <a:pt x="6043954" y="1119734"/>
                  <a:pt x="6034268" y="1097229"/>
                  <a:pt x="6037264" y="1336802"/>
                </a:cubicBezTo>
                <a:cubicBezTo>
                  <a:pt x="6040260" y="1576375"/>
                  <a:pt x="6053398" y="1705123"/>
                  <a:pt x="6037264" y="1803723"/>
                </a:cubicBezTo>
                <a:cubicBezTo>
                  <a:pt x="6021130" y="1902323"/>
                  <a:pt x="6024324" y="2137482"/>
                  <a:pt x="6037264" y="2443342"/>
                </a:cubicBezTo>
                <a:cubicBezTo>
                  <a:pt x="6050204" y="2749202"/>
                  <a:pt x="6017352" y="2855206"/>
                  <a:pt x="6037264" y="3140525"/>
                </a:cubicBezTo>
                <a:cubicBezTo>
                  <a:pt x="6057176" y="3425844"/>
                  <a:pt x="6038373" y="3514799"/>
                  <a:pt x="6037264" y="3837709"/>
                </a:cubicBezTo>
                <a:cubicBezTo>
                  <a:pt x="6036155" y="4160619"/>
                  <a:pt x="6069000" y="4370071"/>
                  <a:pt x="6037264" y="4534893"/>
                </a:cubicBezTo>
                <a:cubicBezTo>
                  <a:pt x="6005528" y="4699715"/>
                  <a:pt x="6046596" y="4876644"/>
                  <a:pt x="6037264" y="5001814"/>
                </a:cubicBezTo>
                <a:cubicBezTo>
                  <a:pt x="6027932" y="5126984"/>
                  <a:pt x="6027748" y="5496208"/>
                  <a:pt x="6037264" y="5756564"/>
                </a:cubicBezTo>
                <a:cubicBezTo>
                  <a:pt x="5780901" y="5744303"/>
                  <a:pt x="5530449" y="5774059"/>
                  <a:pt x="5306084" y="5756564"/>
                </a:cubicBezTo>
                <a:cubicBezTo>
                  <a:pt x="5081719" y="5739069"/>
                  <a:pt x="4827120" y="5722949"/>
                  <a:pt x="4574904" y="5756564"/>
                </a:cubicBezTo>
                <a:cubicBezTo>
                  <a:pt x="4322688" y="5790179"/>
                  <a:pt x="4151650" y="5749968"/>
                  <a:pt x="3843725" y="5756564"/>
                </a:cubicBezTo>
                <a:cubicBezTo>
                  <a:pt x="3535800" y="5763160"/>
                  <a:pt x="3297385" y="5778630"/>
                  <a:pt x="3052172" y="5756564"/>
                </a:cubicBezTo>
                <a:cubicBezTo>
                  <a:pt x="2806959" y="5734498"/>
                  <a:pt x="2771120" y="5765082"/>
                  <a:pt x="2562483" y="5756564"/>
                </a:cubicBezTo>
                <a:cubicBezTo>
                  <a:pt x="2353846" y="5748046"/>
                  <a:pt x="2203682" y="5738826"/>
                  <a:pt x="2012421" y="5756564"/>
                </a:cubicBezTo>
                <a:cubicBezTo>
                  <a:pt x="1821160" y="5774302"/>
                  <a:pt x="1580798" y="5776990"/>
                  <a:pt x="1220869" y="5756564"/>
                </a:cubicBezTo>
                <a:cubicBezTo>
                  <a:pt x="860940" y="5736138"/>
                  <a:pt x="968488" y="5781002"/>
                  <a:pt x="731180" y="5756564"/>
                </a:cubicBezTo>
                <a:cubicBezTo>
                  <a:pt x="493872" y="5732126"/>
                  <a:pt x="173491" y="5787795"/>
                  <a:pt x="0" y="5756564"/>
                </a:cubicBezTo>
                <a:cubicBezTo>
                  <a:pt x="-18797" y="5654893"/>
                  <a:pt x="22676" y="5453337"/>
                  <a:pt x="0" y="5289643"/>
                </a:cubicBezTo>
                <a:cubicBezTo>
                  <a:pt x="-22676" y="5125949"/>
                  <a:pt x="26063" y="4865375"/>
                  <a:pt x="0" y="4592459"/>
                </a:cubicBezTo>
                <a:cubicBezTo>
                  <a:pt x="-26063" y="4319543"/>
                  <a:pt x="30053" y="4155224"/>
                  <a:pt x="0" y="3952841"/>
                </a:cubicBezTo>
                <a:cubicBezTo>
                  <a:pt x="-30053" y="3750458"/>
                  <a:pt x="27693" y="3655162"/>
                  <a:pt x="0" y="3370788"/>
                </a:cubicBezTo>
                <a:cubicBezTo>
                  <a:pt x="-27693" y="3086414"/>
                  <a:pt x="-16156" y="2950421"/>
                  <a:pt x="0" y="2788735"/>
                </a:cubicBezTo>
                <a:cubicBezTo>
                  <a:pt x="16156" y="2627049"/>
                  <a:pt x="-6131" y="2453396"/>
                  <a:pt x="0" y="2321814"/>
                </a:cubicBezTo>
                <a:cubicBezTo>
                  <a:pt x="6131" y="2190232"/>
                  <a:pt x="-13981" y="2086301"/>
                  <a:pt x="0" y="1854893"/>
                </a:cubicBezTo>
                <a:cubicBezTo>
                  <a:pt x="13981" y="1623485"/>
                  <a:pt x="-7235" y="1595925"/>
                  <a:pt x="0" y="1387972"/>
                </a:cubicBezTo>
                <a:cubicBezTo>
                  <a:pt x="7235" y="1180019"/>
                  <a:pt x="17355" y="1044414"/>
                  <a:pt x="0" y="748353"/>
                </a:cubicBezTo>
                <a:cubicBezTo>
                  <a:pt x="-17355" y="452292"/>
                  <a:pt x="13137" y="28109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AB4A35-9B45-568C-7720-98522A39575F}"/>
              </a:ext>
            </a:extLst>
          </p:cNvPr>
          <p:cNvSpPr>
            <a:spLocks noGrp="1"/>
          </p:cNvSpPr>
          <p:nvPr>
            <p:ph type="title"/>
          </p:nvPr>
        </p:nvSpPr>
        <p:spPr>
          <a:xfrm>
            <a:off x="346364" y="644236"/>
            <a:ext cx="5140036" cy="1145927"/>
          </a:xfrm>
          <a:custGeom>
            <a:avLst/>
            <a:gdLst>
              <a:gd name="connsiteX0" fmla="*/ 0 w 5140036"/>
              <a:gd name="connsiteY0" fmla="*/ 0 h 1145927"/>
              <a:gd name="connsiteX1" fmla="*/ 416914 w 5140036"/>
              <a:gd name="connsiteY1" fmla="*/ 0 h 1145927"/>
              <a:gd name="connsiteX2" fmla="*/ 1090830 w 5140036"/>
              <a:gd name="connsiteY2" fmla="*/ 0 h 1145927"/>
              <a:gd name="connsiteX3" fmla="*/ 1559144 w 5140036"/>
              <a:gd name="connsiteY3" fmla="*/ 0 h 1145927"/>
              <a:gd name="connsiteX4" fmla="*/ 2233060 w 5140036"/>
              <a:gd name="connsiteY4" fmla="*/ 0 h 1145927"/>
              <a:gd name="connsiteX5" fmla="*/ 2804175 w 5140036"/>
              <a:gd name="connsiteY5" fmla="*/ 0 h 1145927"/>
              <a:gd name="connsiteX6" fmla="*/ 3426691 w 5140036"/>
              <a:gd name="connsiteY6" fmla="*/ 0 h 1145927"/>
              <a:gd name="connsiteX7" fmla="*/ 3997806 w 5140036"/>
              <a:gd name="connsiteY7" fmla="*/ 0 h 1145927"/>
              <a:gd name="connsiteX8" fmla="*/ 4414720 w 5140036"/>
              <a:gd name="connsiteY8" fmla="*/ 0 h 1145927"/>
              <a:gd name="connsiteX9" fmla="*/ 5140036 w 5140036"/>
              <a:gd name="connsiteY9" fmla="*/ 0 h 1145927"/>
              <a:gd name="connsiteX10" fmla="*/ 5140036 w 5140036"/>
              <a:gd name="connsiteY10" fmla="*/ 550045 h 1145927"/>
              <a:gd name="connsiteX11" fmla="*/ 5140036 w 5140036"/>
              <a:gd name="connsiteY11" fmla="*/ 1145927 h 1145927"/>
              <a:gd name="connsiteX12" fmla="*/ 4517521 w 5140036"/>
              <a:gd name="connsiteY12" fmla="*/ 1145927 h 1145927"/>
              <a:gd name="connsiteX13" fmla="*/ 3843605 w 5140036"/>
              <a:gd name="connsiteY13" fmla="*/ 1145927 h 1145927"/>
              <a:gd name="connsiteX14" fmla="*/ 3221089 w 5140036"/>
              <a:gd name="connsiteY14" fmla="*/ 1145927 h 1145927"/>
              <a:gd name="connsiteX15" fmla="*/ 2804175 w 5140036"/>
              <a:gd name="connsiteY15" fmla="*/ 1145927 h 1145927"/>
              <a:gd name="connsiteX16" fmla="*/ 2130259 w 5140036"/>
              <a:gd name="connsiteY16" fmla="*/ 1145927 h 1145927"/>
              <a:gd name="connsiteX17" fmla="*/ 1456344 w 5140036"/>
              <a:gd name="connsiteY17" fmla="*/ 1145927 h 1145927"/>
              <a:gd name="connsiteX18" fmla="*/ 988029 w 5140036"/>
              <a:gd name="connsiteY18" fmla="*/ 1145927 h 1145927"/>
              <a:gd name="connsiteX19" fmla="*/ 0 w 5140036"/>
              <a:gd name="connsiteY19" fmla="*/ 1145927 h 1145927"/>
              <a:gd name="connsiteX20" fmla="*/ 0 w 5140036"/>
              <a:gd name="connsiteY20" fmla="*/ 572964 h 1145927"/>
              <a:gd name="connsiteX21" fmla="*/ 0 w 5140036"/>
              <a:gd name="connsiteY21" fmla="*/ 0 h 1145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40036" h="1145927" fill="none" extrusionOk="0">
                <a:moveTo>
                  <a:pt x="0" y="0"/>
                </a:moveTo>
                <a:cubicBezTo>
                  <a:pt x="132939" y="-25720"/>
                  <a:pt x="214610" y="20912"/>
                  <a:pt x="416914" y="0"/>
                </a:cubicBezTo>
                <a:cubicBezTo>
                  <a:pt x="619218" y="-20912"/>
                  <a:pt x="901785" y="8004"/>
                  <a:pt x="1090830" y="0"/>
                </a:cubicBezTo>
                <a:cubicBezTo>
                  <a:pt x="1279875" y="-8004"/>
                  <a:pt x="1461441" y="5375"/>
                  <a:pt x="1559144" y="0"/>
                </a:cubicBezTo>
                <a:cubicBezTo>
                  <a:pt x="1656847" y="-5375"/>
                  <a:pt x="1989832" y="51390"/>
                  <a:pt x="2233060" y="0"/>
                </a:cubicBezTo>
                <a:cubicBezTo>
                  <a:pt x="2476288" y="-51390"/>
                  <a:pt x="2679691" y="33775"/>
                  <a:pt x="2804175" y="0"/>
                </a:cubicBezTo>
                <a:cubicBezTo>
                  <a:pt x="2928659" y="-33775"/>
                  <a:pt x="3143711" y="58193"/>
                  <a:pt x="3426691" y="0"/>
                </a:cubicBezTo>
                <a:cubicBezTo>
                  <a:pt x="3709671" y="-58193"/>
                  <a:pt x="3789605" y="43633"/>
                  <a:pt x="3997806" y="0"/>
                </a:cubicBezTo>
                <a:cubicBezTo>
                  <a:pt x="4206008" y="-43633"/>
                  <a:pt x="4207970" y="1342"/>
                  <a:pt x="4414720" y="0"/>
                </a:cubicBezTo>
                <a:cubicBezTo>
                  <a:pt x="4621470" y="-1342"/>
                  <a:pt x="4859042" y="473"/>
                  <a:pt x="5140036" y="0"/>
                </a:cubicBezTo>
                <a:cubicBezTo>
                  <a:pt x="5204221" y="267809"/>
                  <a:pt x="5121757" y="438424"/>
                  <a:pt x="5140036" y="550045"/>
                </a:cubicBezTo>
                <a:cubicBezTo>
                  <a:pt x="5158315" y="661666"/>
                  <a:pt x="5089827" y="911211"/>
                  <a:pt x="5140036" y="1145927"/>
                </a:cubicBezTo>
                <a:cubicBezTo>
                  <a:pt x="4895803" y="1166526"/>
                  <a:pt x="4662973" y="1077194"/>
                  <a:pt x="4517521" y="1145927"/>
                </a:cubicBezTo>
                <a:cubicBezTo>
                  <a:pt x="4372070" y="1214660"/>
                  <a:pt x="4000128" y="1095314"/>
                  <a:pt x="3843605" y="1145927"/>
                </a:cubicBezTo>
                <a:cubicBezTo>
                  <a:pt x="3687082" y="1196540"/>
                  <a:pt x="3447156" y="1119342"/>
                  <a:pt x="3221089" y="1145927"/>
                </a:cubicBezTo>
                <a:cubicBezTo>
                  <a:pt x="2995022" y="1172512"/>
                  <a:pt x="2923952" y="1137868"/>
                  <a:pt x="2804175" y="1145927"/>
                </a:cubicBezTo>
                <a:cubicBezTo>
                  <a:pt x="2684398" y="1153986"/>
                  <a:pt x="2458336" y="1104888"/>
                  <a:pt x="2130259" y="1145927"/>
                </a:cubicBezTo>
                <a:cubicBezTo>
                  <a:pt x="1802182" y="1186966"/>
                  <a:pt x="1694510" y="1139249"/>
                  <a:pt x="1456344" y="1145927"/>
                </a:cubicBezTo>
                <a:cubicBezTo>
                  <a:pt x="1218178" y="1152605"/>
                  <a:pt x="1193724" y="1135878"/>
                  <a:pt x="988029" y="1145927"/>
                </a:cubicBezTo>
                <a:cubicBezTo>
                  <a:pt x="782335" y="1155976"/>
                  <a:pt x="458557" y="1034210"/>
                  <a:pt x="0" y="1145927"/>
                </a:cubicBezTo>
                <a:cubicBezTo>
                  <a:pt x="-23032" y="931705"/>
                  <a:pt x="59739" y="743388"/>
                  <a:pt x="0" y="572964"/>
                </a:cubicBezTo>
                <a:cubicBezTo>
                  <a:pt x="-59739" y="402540"/>
                  <a:pt x="11782" y="167579"/>
                  <a:pt x="0" y="0"/>
                </a:cubicBezTo>
                <a:close/>
              </a:path>
              <a:path w="5140036" h="1145927" stroke="0" extrusionOk="0">
                <a:moveTo>
                  <a:pt x="0" y="0"/>
                </a:moveTo>
                <a:cubicBezTo>
                  <a:pt x="149777" y="-71147"/>
                  <a:pt x="475324" y="63657"/>
                  <a:pt x="622515" y="0"/>
                </a:cubicBezTo>
                <a:cubicBezTo>
                  <a:pt x="769707" y="-63657"/>
                  <a:pt x="943460" y="48320"/>
                  <a:pt x="1245031" y="0"/>
                </a:cubicBezTo>
                <a:cubicBezTo>
                  <a:pt x="1546602" y="-48320"/>
                  <a:pt x="1777150" y="75191"/>
                  <a:pt x="1918947" y="0"/>
                </a:cubicBezTo>
                <a:cubicBezTo>
                  <a:pt x="2060744" y="-75191"/>
                  <a:pt x="2296190" y="28591"/>
                  <a:pt x="2490062" y="0"/>
                </a:cubicBezTo>
                <a:cubicBezTo>
                  <a:pt x="2683935" y="-28591"/>
                  <a:pt x="2787279" y="54159"/>
                  <a:pt x="3009777" y="0"/>
                </a:cubicBezTo>
                <a:cubicBezTo>
                  <a:pt x="3232276" y="-54159"/>
                  <a:pt x="3325660" y="18391"/>
                  <a:pt x="3426691" y="0"/>
                </a:cubicBezTo>
                <a:cubicBezTo>
                  <a:pt x="3527722" y="-18391"/>
                  <a:pt x="3677481" y="54532"/>
                  <a:pt x="3895005" y="0"/>
                </a:cubicBezTo>
                <a:cubicBezTo>
                  <a:pt x="4112529" y="-54532"/>
                  <a:pt x="4107443" y="45701"/>
                  <a:pt x="4311919" y="0"/>
                </a:cubicBezTo>
                <a:cubicBezTo>
                  <a:pt x="4516395" y="-45701"/>
                  <a:pt x="4887632" y="64469"/>
                  <a:pt x="5140036" y="0"/>
                </a:cubicBezTo>
                <a:cubicBezTo>
                  <a:pt x="5208614" y="154824"/>
                  <a:pt x="5075843" y="318609"/>
                  <a:pt x="5140036" y="584423"/>
                </a:cubicBezTo>
                <a:cubicBezTo>
                  <a:pt x="5204229" y="850237"/>
                  <a:pt x="5115866" y="955504"/>
                  <a:pt x="5140036" y="1145927"/>
                </a:cubicBezTo>
                <a:cubicBezTo>
                  <a:pt x="4910320" y="1198471"/>
                  <a:pt x="4824689" y="1131201"/>
                  <a:pt x="4517521" y="1145927"/>
                </a:cubicBezTo>
                <a:cubicBezTo>
                  <a:pt x="4210353" y="1160653"/>
                  <a:pt x="4058257" y="1133747"/>
                  <a:pt x="3843605" y="1145927"/>
                </a:cubicBezTo>
                <a:cubicBezTo>
                  <a:pt x="3628953" y="1158107"/>
                  <a:pt x="3597479" y="1104573"/>
                  <a:pt x="3426691" y="1145927"/>
                </a:cubicBezTo>
                <a:cubicBezTo>
                  <a:pt x="3255903" y="1187281"/>
                  <a:pt x="3021556" y="1093605"/>
                  <a:pt x="2804175" y="1145927"/>
                </a:cubicBezTo>
                <a:cubicBezTo>
                  <a:pt x="2586794" y="1198249"/>
                  <a:pt x="2363437" y="1088259"/>
                  <a:pt x="2233060" y="1145927"/>
                </a:cubicBezTo>
                <a:cubicBezTo>
                  <a:pt x="2102683" y="1203595"/>
                  <a:pt x="1861611" y="1122392"/>
                  <a:pt x="1764746" y="1145927"/>
                </a:cubicBezTo>
                <a:cubicBezTo>
                  <a:pt x="1667881" y="1169462"/>
                  <a:pt x="1530726" y="1112595"/>
                  <a:pt x="1347832" y="1145927"/>
                </a:cubicBezTo>
                <a:cubicBezTo>
                  <a:pt x="1164938" y="1179259"/>
                  <a:pt x="985321" y="1113337"/>
                  <a:pt x="828117" y="1145927"/>
                </a:cubicBezTo>
                <a:cubicBezTo>
                  <a:pt x="670914" y="1178517"/>
                  <a:pt x="196516" y="1077950"/>
                  <a:pt x="0" y="1145927"/>
                </a:cubicBezTo>
                <a:cubicBezTo>
                  <a:pt x="-21420" y="986924"/>
                  <a:pt x="31569" y="809396"/>
                  <a:pt x="0" y="572964"/>
                </a:cubicBezTo>
                <a:cubicBezTo>
                  <a:pt x="-31569" y="336532"/>
                  <a:pt x="35713" y="183691"/>
                  <a:pt x="0" y="0"/>
                </a:cubicBezTo>
                <a:close/>
              </a:path>
            </a:pathLst>
          </a:custGeom>
          <a:ln>
            <a:extLst>
              <a:ext uri="{C807C97D-BFC1-408E-A445-0C87EB9F89A2}">
                <ask:lineSketchStyleProps xmlns:ask="http://schemas.microsoft.com/office/drawing/2018/sketchyshapes" sd="2905176825">
                  <ask:type>
                    <ask:lineSketchScribble/>
                  </ask:type>
                </ask:lineSketchStyleProps>
              </a:ext>
            </a:extLst>
          </a:ln>
        </p:spPr>
        <p:style>
          <a:lnRef idx="2">
            <a:schemeClr val="dk1">
              <a:shade val="15000"/>
            </a:schemeClr>
          </a:lnRef>
          <a:fillRef idx="1">
            <a:schemeClr val="dk1"/>
          </a:fillRef>
          <a:effectRef idx="0">
            <a:schemeClr val="dk1"/>
          </a:effectRef>
          <a:fontRef idx="minor">
            <a:schemeClr val="lt1"/>
          </a:fontRef>
        </p:style>
        <p:txBody>
          <a:bodyPr/>
          <a:lstStyle/>
          <a:p>
            <a:pPr algn="ctr"/>
            <a:r>
              <a:rPr lang="en-US" dirty="0"/>
              <a:t>CRAFT TIME</a:t>
            </a:r>
          </a:p>
        </p:txBody>
      </p:sp>
      <p:sp>
        <p:nvSpPr>
          <p:cNvPr id="4" name="Text Placeholder 3">
            <a:extLst>
              <a:ext uri="{FF2B5EF4-FFF2-40B4-BE49-F238E27FC236}">
                <a16:creationId xmlns:a16="http://schemas.microsoft.com/office/drawing/2014/main" id="{A93328EB-D889-3111-7AB1-8C55E0A40145}"/>
              </a:ext>
            </a:extLst>
          </p:cNvPr>
          <p:cNvSpPr>
            <a:spLocks noGrp="1"/>
          </p:cNvSpPr>
          <p:nvPr>
            <p:ph type="body" sz="half" idx="2"/>
          </p:nvPr>
        </p:nvSpPr>
        <p:spPr>
          <a:xfrm>
            <a:off x="346365" y="2722221"/>
            <a:ext cx="5140036"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endParaRPr lang="en-US" sz="2800"/>
          </a:p>
          <a:p>
            <a:pPr algn="ctr"/>
            <a:r>
              <a:rPr lang="en-US" sz="2800"/>
              <a:t>May the God of hope</a:t>
            </a:r>
          </a:p>
          <a:p>
            <a:pPr algn="ctr"/>
            <a:r>
              <a:rPr lang="en-US" sz="2800"/>
              <a:t>Fill you with all joy and peace</a:t>
            </a:r>
          </a:p>
          <a:p>
            <a:pPr algn="ctr"/>
            <a:r>
              <a:rPr lang="en-US" sz="2800"/>
              <a:t>As you trust in Him</a:t>
            </a:r>
          </a:p>
          <a:p>
            <a:pPr algn="ctr"/>
            <a:r>
              <a:rPr lang="en-US" sz="2800"/>
              <a:t>So that you may overflow</a:t>
            </a:r>
          </a:p>
          <a:p>
            <a:pPr algn="ctr"/>
            <a:r>
              <a:rPr lang="en-US" sz="2800"/>
              <a:t>With hope</a:t>
            </a:r>
          </a:p>
          <a:p>
            <a:pPr algn="ctr"/>
            <a:r>
              <a:rPr lang="en-US" sz="2800"/>
              <a:t>By the power of the Holy Spirit.</a:t>
            </a:r>
          </a:p>
        </p:txBody>
      </p:sp>
      <p:pic>
        <p:nvPicPr>
          <p:cNvPr id="6" name="Picture 5" descr="A group of colorful signs&#10;&#10;Description automatically generated">
            <a:extLst>
              <a:ext uri="{FF2B5EF4-FFF2-40B4-BE49-F238E27FC236}">
                <a16:creationId xmlns:a16="http://schemas.microsoft.com/office/drawing/2014/main" id="{4333322C-81C1-E830-7519-82113BB609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1" y="701085"/>
            <a:ext cx="5296930" cy="5296930"/>
          </a:xfrm>
          <a:prstGeom prst="rect">
            <a:avLst/>
          </a:prstGeom>
        </p:spPr>
      </p:pic>
    </p:spTree>
    <p:extLst>
      <p:ext uri="{BB962C8B-B14F-4D97-AF65-F5344CB8AC3E}">
        <p14:creationId xmlns:p14="http://schemas.microsoft.com/office/powerpoint/2010/main" val="2764315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102327" y="2771039"/>
            <a:ext cx="5517058" cy="869323"/>
          </a:xfrm>
          <a:custGeom>
            <a:avLst/>
            <a:gdLst>
              <a:gd name="connsiteX0" fmla="*/ 0 w 5517058"/>
              <a:gd name="connsiteY0" fmla="*/ 0 h 869323"/>
              <a:gd name="connsiteX1" fmla="*/ 606876 w 5517058"/>
              <a:gd name="connsiteY1" fmla="*/ 0 h 869323"/>
              <a:gd name="connsiteX2" fmla="*/ 1268923 w 5517058"/>
              <a:gd name="connsiteY2" fmla="*/ 0 h 869323"/>
              <a:gd name="connsiteX3" fmla="*/ 1820629 w 5517058"/>
              <a:gd name="connsiteY3" fmla="*/ 0 h 869323"/>
              <a:gd name="connsiteX4" fmla="*/ 2482676 w 5517058"/>
              <a:gd name="connsiteY4" fmla="*/ 0 h 869323"/>
              <a:gd name="connsiteX5" fmla="*/ 2868870 w 5517058"/>
              <a:gd name="connsiteY5" fmla="*/ 0 h 869323"/>
              <a:gd name="connsiteX6" fmla="*/ 3475747 w 5517058"/>
              <a:gd name="connsiteY6" fmla="*/ 0 h 869323"/>
              <a:gd name="connsiteX7" fmla="*/ 3861941 w 5517058"/>
              <a:gd name="connsiteY7" fmla="*/ 0 h 869323"/>
              <a:gd name="connsiteX8" fmla="*/ 4248135 w 5517058"/>
              <a:gd name="connsiteY8" fmla="*/ 0 h 869323"/>
              <a:gd name="connsiteX9" fmla="*/ 4799840 w 5517058"/>
              <a:gd name="connsiteY9" fmla="*/ 0 h 869323"/>
              <a:gd name="connsiteX10" fmla="*/ 5517058 w 5517058"/>
              <a:gd name="connsiteY10" fmla="*/ 0 h 869323"/>
              <a:gd name="connsiteX11" fmla="*/ 5517058 w 5517058"/>
              <a:gd name="connsiteY11" fmla="*/ 425968 h 869323"/>
              <a:gd name="connsiteX12" fmla="*/ 5517058 w 5517058"/>
              <a:gd name="connsiteY12" fmla="*/ 869323 h 869323"/>
              <a:gd name="connsiteX13" fmla="*/ 4910182 w 5517058"/>
              <a:gd name="connsiteY13" fmla="*/ 869323 h 869323"/>
              <a:gd name="connsiteX14" fmla="*/ 4468817 w 5517058"/>
              <a:gd name="connsiteY14" fmla="*/ 869323 h 869323"/>
              <a:gd name="connsiteX15" fmla="*/ 4082623 w 5517058"/>
              <a:gd name="connsiteY15" fmla="*/ 869323 h 869323"/>
              <a:gd name="connsiteX16" fmla="*/ 3696429 w 5517058"/>
              <a:gd name="connsiteY16" fmla="*/ 869323 h 869323"/>
              <a:gd name="connsiteX17" fmla="*/ 3310235 w 5517058"/>
              <a:gd name="connsiteY17" fmla="*/ 869323 h 869323"/>
              <a:gd name="connsiteX18" fmla="*/ 2813700 w 5517058"/>
              <a:gd name="connsiteY18" fmla="*/ 869323 h 869323"/>
              <a:gd name="connsiteX19" fmla="*/ 2206823 w 5517058"/>
              <a:gd name="connsiteY19" fmla="*/ 869323 h 869323"/>
              <a:gd name="connsiteX20" fmla="*/ 1820629 w 5517058"/>
              <a:gd name="connsiteY20" fmla="*/ 869323 h 869323"/>
              <a:gd name="connsiteX21" fmla="*/ 1158582 w 5517058"/>
              <a:gd name="connsiteY21" fmla="*/ 869323 h 869323"/>
              <a:gd name="connsiteX22" fmla="*/ 496535 w 5517058"/>
              <a:gd name="connsiteY22" fmla="*/ 869323 h 869323"/>
              <a:gd name="connsiteX23" fmla="*/ 0 w 5517058"/>
              <a:gd name="connsiteY23" fmla="*/ 869323 h 869323"/>
              <a:gd name="connsiteX24" fmla="*/ 0 w 5517058"/>
              <a:gd name="connsiteY24" fmla="*/ 452048 h 869323"/>
              <a:gd name="connsiteX25" fmla="*/ 0 w 5517058"/>
              <a:gd name="connsiteY25"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17058" h="869323" fill="none" extrusionOk="0">
                <a:moveTo>
                  <a:pt x="0" y="0"/>
                </a:moveTo>
                <a:cubicBezTo>
                  <a:pt x="147933" y="-16802"/>
                  <a:pt x="334352" y="28490"/>
                  <a:pt x="606876" y="0"/>
                </a:cubicBezTo>
                <a:cubicBezTo>
                  <a:pt x="879400" y="-28490"/>
                  <a:pt x="1097184" y="16767"/>
                  <a:pt x="1268923" y="0"/>
                </a:cubicBezTo>
                <a:cubicBezTo>
                  <a:pt x="1440662" y="-16767"/>
                  <a:pt x="1560003" y="52320"/>
                  <a:pt x="1820629" y="0"/>
                </a:cubicBezTo>
                <a:cubicBezTo>
                  <a:pt x="2081255" y="-52320"/>
                  <a:pt x="2206040" y="12798"/>
                  <a:pt x="2482676" y="0"/>
                </a:cubicBezTo>
                <a:cubicBezTo>
                  <a:pt x="2759312" y="-12798"/>
                  <a:pt x="2790977" y="23602"/>
                  <a:pt x="2868870" y="0"/>
                </a:cubicBezTo>
                <a:cubicBezTo>
                  <a:pt x="2946763" y="-23602"/>
                  <a:pt x="3232346" y="20200"/>
                  <a:pt x="3475747" y="0"/>
                </a:cubicBezTo>
                <a:cubicBezTo>
                  <a:pt x="3719148" y="-20200"/>
                  <a:pt x="3697592" y="29877"/>
                  <a:pt x="3861941" y="0"/>
                </a:cubicBezTo>
                <a:cubicBezTo>
                  <a:pt x="4026290" y="-29877"/>
                  <a:pt x="4123340" y="16568"/>
                  <a:pt x="4248135" y="0"/>
                </a:cubicBezTo>
                <a:cubicBezTo>
                  <a:pt x="4372930" y="-16568"/>
                  <a:pt x="4563151" y="7793"/>
                  <a:pt x="4799840" y="0"/>
                </a:cubicBezTo>
                <a:cubicBezTo>
                  <a:pt x="5036530" y="-7793"/>
                  <a:pt x="5189493" y="62133"/>
                  <a:pt x="5517058" y="0"/>
                </a:cubicBezTo>
                <a:cubicBezTo>
                  <a:pt x="5532598" y="155654"/>
                  <a:pt x="5506180" y="226466"/>
                  <a:pt x="5517058" y="425968"/>
                </a:cubicBezTo>
                <a:cubicBezTo>
                  <a:pt x="5527936" y="625470"/>
                  <a:pt x="5478401" y="764092"/>
                  <a:pt x="5517058" y="869323"/>
                </a:cubicBezTo>
                <a:cubicBezTo>
                  <a:pt x="5244624" y="878924"/>
                  <a:pt x="5068089" y="855233"/>
                  <a:pt x="4910182" y="869323"/>
                </a:cubicBezTo>
                <a:cubicBezTo>
                  <a:pt x="4752275" y="883413"/>
                  <a:pt x="4662208" y="848859"/>
                  <a:pt x="4468817" y="869323"/>
                </a:cubicBezTo>
                <a:cubicBezTo>
                  <a:pt x="4275426" y="889787"/>
                  <a:pt x="4195208" y="854209"/>
                  <a:pt x="4082623" y="869323"/>
                </a:cubicBezTo>
                <a:cubicBezTo>
                  <a:pt x="3970038" y="884437"/>
                  <a:pt x="3872056" y="843977"/>
                  <a:pt x="3696429" y="869323"/>
                </a:cubicBezTo>
                <a:cubicBezTo>
                  <a:pt x="3520802" y="894669"/>
                  <a:pt x="3442771" y="850571"/>
                  <a:pt x="3310235" y="869323"/>
                </a:cubicBezTo>
                <a:cubicBezTo>
                  <a:pt x="3177699" y="888075"/>
                  <a:pt x="2937464" y="834843"/>
                  <a:pt x="2813700" y="869323"/>
                </a:cubicBezTo>
                <a:cubicBezTo>
                  <a:pt x="2689937" y="903803"/>
                  <a:pt x="2431961" y="817231"/>
                  <a:pt x="2206823" y="869323"/>
                </a:cubicBezTo>
                <a:cubicBezTo>
                  <a:pt x="1981685" y="921415"/>
                  <a:pt x="1961405" y="824223"/>
                  <a:pt x="1820629" y="869323"/>
                </a:cubicBezTo>
                <a:cubicBezTo>
                  <a:pt x="1679853" y="914423"/>
                  <a:pt x="1418533" y="848247"/>
                  <a:pt x="1158582" y="869323"/>
                </a:cubicBezTo>
                <a:cubicBezTo>
                  <a:pt x="898631" y="890399"/>
                  <a:pt x="783655" y="866893"/>
                  <a:pt x="496535" y="869323"/>
                </a:cubicBezTo>
                <a:cubicBezTo>
                  <a:pt x="209415" y="871753"/>
                  <a:pt x="228540" y="809956"/>
                  <a:pt x="0" y="869323"/>
                </a:cubicBezTo>
                <a:cubicBezTo>
                  <a:pt x="-45915" y="725469"/>
                  <a:pt x="30969" y="647849"/>
                  <a:pt x="0" y="452048"/>
                </a:cubicBezTo>
                <a:cubicBezTo>
                  <a:pt x="-30969" y="256247"/>
                  <a:pt x="37685" y="216632"/>
                  <a:pt x="0" y="0"/>
                </a:cubicBezTo>
                <a:close/>
              </a:path>
              <a:path w="5517058" h="869323" stroke="0" extrusionOk="0">
                <a:moveTo>
                  <a:pt x="0" y="0"/>
                </a:moveTo>
                <a:cubicBezTo>
                  <a:pt x="263403" y="-25528"/>
                  <a:pt x="439841" y="19597"/>
                  <a:pt x="606876" y="0"/>
                </a:cubicBezTo>
                <a:cubicBezTo>
                  <a:pt x="773911" y="-19597"/>
                  <a:pt x="1067816" y="10340"/>
                  <a:pt x="1268923" y="0"/>
                </a:cubicBezTo>
                <a:cubicBezTo>
                  <a:pt x="1470030" y="-10340"/>
                  <a:pt x="1518399" y="19012"/>
                  <a:pt x="1655117" y="0"/>
                </a:cubicBezTo>
                <a:cubicBezTo>
                  <a:pt x="1791835" y="-19012"/>
                  <a:pt x="2040160" y="14046"/>
                  <a:pt x="2151653" y="0"/>
                </a:cubicBezTo>
                <a:cubicBezTo>
                  <a:pt x="2263146" y="-14046"/>
                  <a:pt x="2526156" y="30039"/>
                  <a:pt x="2648188" y="0"/>
                </a:cubicBezTo>
                <a:cubicBezTo>
                  <a:pt x="2770221" y="-30039"/>
                  <a:pt x="2895598" y="45154"/>
                  <a:pt x="3034382" y="0"/>
                </a:cubicBezTo>
                <a:cubicBezTo>
                  <a:pt x="3173166" y="-45154"/>
                  <a:pt x="3324743" y="19169"/>
                  <a:pt x="3420576" y="0"/>
                </a:cubicBezTo>
                <a:cubicBezTo>
                  <a:pt x="3516409" y="-19169"/>
                  <a:pt x="3882995" y="42542"/>
                  <a:pt x="4082623" y="0"/>
                </a:cubicBezTo>
                <a:cubicBezTo>
                  <a:pt x="4282251" y="-42542"/>
                  <a:pt x="4368821" y="51027"/>
                  <a:pt x="4523988" y="0"/>
                </a:cubicBezTo>
                <a:cubicBezTo>
                  <a:pt x="4679156" y="-51027"/>
                  <a:pt x="4826768" y="39771"/>
                  <a:pt x="4910182" y="0"/>
                </a:cubicBezTo>
                <a:cubicBezTo>
                  <a:pt x="4993596" y="-39771"/>
                  <a:pt x="5246666" y="42348"/>
                  <a:pt x="5517058" y="0"/>
                </a:cubicBezTo>
                <a:cubicBezTo>
                  <a:pt x="5561321" y="193994"/>
                  <a:pt x="5473151" y="288194"/>
                  <a:pt x="5517058" y="425968"/>
                </a:cubicBezTo>
                <a:cubicBezTo>
                  <a:pt x="5560965" y="563742"/>
                  <a:pt x="5516763" y="714766"/>
                  <a:pt x="5517058" y="869323"/>
                </a:cubicBezTo>
                <a:cubicBezTo>
                  <a:pt x="5236132" y="892774"/>
                  <a:pt x="5073784" y="820232"/>
                  <a:pt x="4855011" y="869323"/>
                </a:cubicBezTo>
                <a:cubicBezTo>
                  <a:pt x="4636238" y="918414"/>
                  <a:pt x="4545358" y="810326"/>
                  <a:pt x="4248135" y="869323"/>
                </a:cubicBezTo>
                <a:cubicBezTo>
                  <a:pt x="3950912" y="928320"/>
                  <a:pt x="4014984" y="834085"/>
                  <a:pt x="3861941" y="869323"/>
                </a:cubicBezTo>
                <a:cubicBezTo>
                  <a:pt x="3708898" y="904561"/>
                  <a:pt x="3508011" y="798697"/>
                  <a:pt x="3255064" y="869323"/>
                </a:cubicBezTo>
                <a:cubicBezTo>
                  <a:pt x="3002117" y="939949"/>
                  <a:pt x="2960317" y="853383"/>
                  <a:pt x="2813700" y="869323"/>
                </a:cubicBezTo>
                <a:cubicBezTo>
                  <a:pt x="2667083" y="885263"/>
                  <a:pt x="2441180" y="812927"/>
                  <a:pt x="2317164" y="869323"/>
                </a:cubicBezTo>
                <a:cubicBezTo>
                  <a:pt x="2193148" y="925719"/>
                  <a:pt x="2000246" y="863297"/>
                  <a:pt x="1875800" y="869323"/>
                </a:cubicBezTo>
                <a:cubicBezTo>
                  <a:pt x="1751354" y="875349"/>
                  <a:pt x="1536574" y="840323"/>
                  <a:pt x="1379265" y="869323"/>
                </a:cubicBezTo>
                <a:cubicBezTo>
                  <a:pt x="1221957" y="898323"/>
                  <a:pt x="1031128" y="853815"/>
                  <a:pt x="772388" y="869323"/>
                </a:cubicBezTo>
                <a:cubicBezTo>
                  <a:pt x="513648" y="884831"/>
                  <a:pt x="170218" y="822951"/>
                  <a:pt x="0" y="869323"/>
                </a:cubicBezTo>
                <a:cubicBezTo>
                  <a:pt x="-3307" y="779653"/>
                  <a:pt x="6135" y="642523"/>
                  <a:pt x="0" y="460741"/>
                </a:cubicBezTo>
                <a:cubicBezTo>
                  <a:pt x="-6135" y="278959"/>
                  <a:pt x="29560" y="203860"/>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My God is Great</a:t>
            </a:r>
            <a:endParaRPr lang="en-US"/>
          </a:p>
        </p:txBody>
      </p:sp>
      <p:pic>
        <p:nvPicPr>
          <p:cNvPr id="4" name="Online Media 3" title="My God is so great Kids Song | Christian songs for kids with actions | Children's Christian songs">
            <a:hlinkClick r:id="" action="ppaction://media"/>
            <a:extLst>
              <a:ext uri="{FF2B5EF4-FFF2-40B4-BE49-F238E27FC236}">
                <a16:creationId xmlns:a16="http://schemas.microsoft.com/office/drawing/2014/main" id="{E57CCA22-481B-4123-B64F-1933AAFCC1B8}"/>
              </a:ext>
            </a:extLst>
          </p:cNvPr>
          <p:cNvPicPr>
            <a:picLocks noRot="1" noChangeAspect="1"/>
          </p:cNvPicPr>
          <p:nvPr>
            <a:videoFile r:link="rId1"/>
          </p:nvPr>
        </p:nvPicPr>
        <p:blipFill>
          <a:blip r:embed="rId4"/>
          <a:stretch>
            <a:fillRect/>
          </a:stretch>
        </p:blipFill>
        <p:spPr>
          <a:xfrm>
            <a:off x="1548752" y="447171"/>
            <a:ext cx="9764707" cy="5517059"/>
          </a:xfrm>
          <a:prstGeom prst="rect">
            <a:avLst/>
          </a:prstGeom>
        </p:spPr>
      </p:pic>
    </p:spTree>
    <p:extLst>
      <p:ext uri="{BB962C8B-B14F-4D97-AF65-F5344CB8AC3E}">
        <p14:creationId xmlns:p14="http://schemas.microsoft.com/office/powerpoint/2010/main" val="128939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a:t>    Another time</a:t>
            </a:r>
          </a:p>
          <a:p>
            <a:r>
              <a:rPr lang="en-US"/>
              <a:t>From the same place</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445687"/>
          </a:xfrm>
        </p:spPr>
        <p:txBody>
          <a:bodyPr/>
          <a:lstStyle/>
          <a:p>
            <a:r>
              <a:rPr lang="en-US" b="1"/>
              <a:t>Find Luke 7:1-10</a:t>
            </a:r>
            <a:br>
              <a:rPr lang="en-US" b="1"/>
            </a:br>
            <a:endParaRPr lang="en-US" b="1"/>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dirty="0"/>
              <a:t>Luke tells a similar story about a Centurion.  That’s a soldier who  is in charge of 100 soldiers.</a:t>
            </a:r>
          </a:p>
          <a:p>
            <a:r>
              <a:rPr lang="en-US" dirty="0"/>
              <a:t>He lived in Capernaum too.</a:t>
            </a:r>
          </a:p>
          <a:p>
            <a:endParaRPr lang="en-US" dirty="0"/>
          </a:p>
          <a:p>
            <a:endParaRPr lang="en-US" dirty="0"/>
          </a:p>
        </p:txBody>
      </p:sp>
      <p:pic>
        <p:nvPicPr>
          <p:cNvPr id="8" name="Picture 7" descr="A person in a garment&#10;&#10;Description automatically generated with medium confidence">
            <a:extLst>
              <a:ext uri="{FF2B5EF4-FFF2-40B4-BE49-F238E27FC236}">
                <a16:creationId xmlns:a16="http://schemas.microsoft.com/office/drawing/2014/main" id="{268BE56E-90EF-494B-86AF-9E335B2590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9137" y="3183902"/>
            <a:ext cx="3476588" cy="2816476"/>
          </a:xfrm>
          <a:prstGeom prst="roundRect">
            <a:avLst/>
          </a:prstGeom>
        </p:spPr>
      </p:pic>
      <p:pic>
        <p:nvPicPr>
          <p:cNvPr id="6" name="Picture 5" descr="Map&#10;&#10;Description automatically generated">
            <a:extLst>
              <a:ext uri="{FF2B5EF4-FFF2-40B4-BE49-F238E27FC236}">
                <a16:creationId xmlns:a16="http://schemas.microsoft.com/office/drawing/2014/main" id="{85AB6474-372B-4C1F-9B7E-EB30AF2AA0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8119" y="778696"/>
            <a:ext cx="4060487" cy="3045365"/>
          </a:xfrm>
          <a:prstGeom prst="roundRect">
            <a:avLst/>
          </a:prstGeom>
        </p:spPr>
      </p:pic>
    </p:spTree>
    <p:extLst>
      <p:ext uri="{BB962C8B-B14F-4D97-AF65-F5344CB8AC3E}">
        <p14:creationId xmlns:p14="http://schemas.microsoft.com/office/powerpoint/2010/main" val="149569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E3D7-4729-4D51-93DC-783EF49C33F6}"/>
              </a:ext>
            </a:extLst>
          </p:cNvPr>
          <p:cNvSpPr>
            <a:spLocks noGrp="1"/>
          </p:cNvSpPr>
          <p:nvPr>
            <p:ph type="title"/>
          </p:nvPr>
        </p:nvSpPr>
        <p:spPr/>
        <p:txBody>
          <a:bodyPr/>
          <a:lstStyle/>
          <a:p>
            <a:r>
              <a:rPr lang="en-US">
                <a:solidFill>
                  <a:schemeClr val="accent5">
                    <a:lumMod val="60000"/>
                    <a:lumOff val="40000"/>
                  </a:schemeClr>
                </a:solidFill>
              </a:rPr>
              <a:t>Soldier Says</a:t>
            </a:r>
          </a:p>
        </p:txBody>
      </p:sp>
      <p:pic>
        <p:nvPicPr>
          <p:cNvPr id="3" name="Picture 2" descr="A person in a garment&#10;&#10;Description automatically generated with medium confidence">
            <a:extLst>
              <a:ext uri="{FF2B5EF4-FFF2-40B4-BE49-F238E27FC236}">
                <a16:creationId xmlns:a16="http://schemas.microsoft.com/office/drawing/2014/main" id="{D07FCEB7-A097-467F-A4CC-98FE9F3A7E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 y="2252891"/>
            <a:ext cx="4347438" cy="3521975"/>
          </a:xfrm>
          <a:prstGeom prst="roundRect">
            <a:avLst/>
          </a:prstGeom>
        </p:spPr>
      </p:pic>
      <p:pic>
        <p:nvPicPr>
          <p:cNvPr id="5" name="Picture 4" descr="A picture containing clipart, doll, toy&#10;&#10;Description automatically generated">
            <a:extLst>
              <a:ext uri="{FF2B5EF4-FFF2-40B4-BE49-F238E27FC236}">
                <a16:creationId xmlns:a16="http://schemas.microsoft.com/office/drawing/2014/main" id="{BEAFE11E-D21C-4386-BE3A-AB2B10E26BA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657674" y="2856982"/>
            <a:ext cx="4960402" cy="2917884"/>
          </a:xfrm>
          <a:prstGeom prst="rect">
            <a:avLst/>
          </a:prstGeom>
        </p:spPr>
      </p:pic>
      <p:sp>
        <p:nvSpPr>
          <p:cNvPr id="6" name="TextBox 5">
            <a:extLst>
              <a:ext uri="{FF2B5EF4-FFF2-40B4-BE49-F238E27FC236}">
                <a16:creationId xmlns:a16="http://schemas.microsoft.com/office/drawing/2014/main" id="{8926C351-1BFB-473D-BC94-56B6A6FF4AD9}"/>
              </a:ext>
            </a:extLst>
          </p:cNvPr>
          <p:cNvSpPr txBox="1"/>
          <p:nvPr/>
        </p:nvSpPr>
        <p:spPr>
          <a:xfrm>
            <a:off x="5996633" y="835572"/>
            <a:ext cx="4960401" cy="1200329"/>
          </a:xfrm>
          <a:prstGeom prst="rect">
            <a:avLst/>
          </a:prstGeom>
          <a:noFill/>
        </p:spPr>
        <p:txBody>
          <a:bodyPr wrap="square" numCol="2" rtlCol="0">
            <a:spAutoFit/>
          </a:bodyPr>
          <a:lstStyle/>
          <a:p>
            <a:r>
              <a:rPr lang="en-US">
                <a:solidFill>
                  <a:schemeClr val="accent5">
                    <a:lumMod val="60000"/>
                    <a:lumOff val="40000"/>
                  </a:schemeClr>
                </a:solidFill>
              </a:rPr>
              <a:t>Forward march</a:t>
            </a:r>
          </a:p>
          <a:p>
            <a:r>
              <a:rPr lang="en-US">
                <a:solidFill>
                  <a:schemeClr val="accent5">
                    <a:lumMod val="60000"/>
                    <a:lumOff val="40000"/>
                  </a:schemeClr>
                </a:solidFill>
              </a:rPr>
              <a:t>Left face (turn)</a:t>
            </a:r>
          </a:p>
          <a:p>
            <a:r>
              <a:rPr lang="en-US">
                <a:solidFill>
                  <a:schemeClr val="accent5">
                    <a:lumMod val="60000"/>
                    <a:lumOff val="40000"/>
                  </a:schemeClr>
                </a:solidFill>
              </a:rPr>
              <a:t>Right face (turn)</a:t>
            </a:r>
          </a:p>
          <a:p>
            <a:r>
              <a:rPr lang="en-US">
                <a:solidFill>
                  <a:schemeClr val="accent5">
                    <a:lumMod val="60000"/>
                    <a:lumOff val="40000"/>
                  </a:schemeClr>
                </a:solidFill>
              </a:rPr>
              <a:t>Halt! (stop)</a:t>
            </a:r>
          </a:p>
          <a:p>
            <a:r>
              <a:rPr lang="en-US">
                <a:solidFill>
                  <a:schemeClr val="accent5">
                    <a:lumMod val="60000"/>
                    <a:lumOff val="40000"/>
                  </a:schemeClr>
                </a:solidFill>
              </a:rPr>
              <a:t>March to ___________</a:t>
            </a:r>
          </a:p>
          <a:p>
            <a:r>
              <a:rPr lang="en-US">
                <a:solidFill>
                  <a:schemeClr val="accent5">
                    <a:lumMod val="60000"/>
                    <a:lumOff val="40000"/>
                  </a:schemeClr>
                </a:solidFill>
              </a:rPr>
              <a:t>Pick up something _____</a:t>
            </a:r>
          </a:p>
          <a:p>
            <a:r>
              <a:rPr lang="en-US">
                <a:solidFill>
                  <a:schemeClr val="accent5">
                    <a:lumMod val="60000"/>
                    <a:lumOff val="40000"/>
                  </a:schemeClr>
                </a:solidFill>
              </a:rPr>
              <a:t>Take it to _________</a:t>
            </a:r>
          </a:p>
          <a:p>
            <a:endParaRPr lang="en-US">
              <a:solidFill>
                <a:schemeClr val="accent5">
                  <a:lumMod val="60000"/>
                  <a:lumOff val="40000"/>
                </a:schemeClr>
              </a:solidFill>
            </a:endParaRPr>
          </a:p>
        </p:txBody>
      </p:sp>
    </p:spTree>
    <p:extLst>
      <p:ext uri="{BB962C8B-B14F-4D97-AF65-F5344CB8AC3E}">
        <p14:creationId xmlns:p14="http://schemas.microsoft.com/office/powerpoint/2010/main" val="2396966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F771-7F48-401E-9A84-1D8C1AF4FBBF}"/>
              </a:ext>
            </a:extLst>
          </p:cNvPr>
          <p:cNvSpPr>
            <a:spLocks noGrp="1"/>
          </p:cNvSpPr>
          <p:nvPr>
            <p:ph type="title"/>
          </p:nvPr>
        </p:nvSpPr>
        <p:spPr/>
        <p:txBody>
          <a:bodyPr/>
          <a:lstStyle/>
          <a:p>
            <a:r>
              <a:rPr lang="en-US"/>
              <a:t>I need some volunteers to help act out our story.  Who wants to be:</a:t>
            </a:r>
          </a:p>
        </p:txBody>
      </p:sp>
      <p:sp>
        <p:nvSpPr>
          <p:cNvPr id="3" name="Content Placeholder 2">
            <a:extLst>
              <a:ext uri="{FF2B5EF4-FFF2-40B4-BE49-F238E27FC236}">
                <a16:creationId xmlns:a16="http://schemas.microsoft.com/office/drawing/2014/main" id="{63A8392D-94E2-49C8-A79B-35E7F30CF70C}"/>
              </a:ext>
            </a:extLst>
          </p:cNvPr>
          <p:cNvSpPr>
            <a:spLocks noGrp="1"/>
          </p:cNvSpPr>
          <p:nvPr>
            <p:ph idx="1"/>
          </p:nvPr>
        </p:nvSpPr>
        <p:spPr>
          <a:xfrm>
            <a:off x="786587" y="2349060"/>
            <a:ext cx="6055647" cy="3827901"/>
          </a:xfrm>
        </p:spPr>
        <p:txBody>
          <a:bodyPr/>
          <a:lstStyle/>
          <a:p>
            <a:r>
              <a:rPr lang="en-US"/>
              <a:t>An Centurion Soldier </a:t>
            </a:r>
            <a:r>
              <a:rPr lang="en-US" sz="1600"/>
              <a:t>(humble &amp; commanding)</a:t>
            </a:r>
          </a:p>
          <a:p>
            <a:r>
              <a:rPr lang="en-US"/>
              <a:t>His servant </a:t>
            </a:r>
            <a:r>
              <a:rPr lang="en-US" sz="1600" i="1"/>
              <a:t>(sick) no talking</a:t>
            </a:r>
          </a:p>
          <a:p>
            <a:r>
              <a:rPr lang="en-US"/>
              <a:t>Jesus</a:t>
            </a:r>
          </a:p>
          <a:p>
            <a:r>
              <a:rPr lang="en-US"/>
              <a:t>Jewish Leaders</a:t>
            </a:r>
          </a:p>
          <a:p>
            <a:r>
              <a:rPr lang="en-US"/>
              <a:t>Friends</a:t>
            </a:r>
          </a:p>
        </p:txBody>
      </p:sp>
      <p:pic>
        <p:nvPicPr>
          <p:cNvPr id="5" name="Picture 4" descr="A picture containing clipart&#10;&#10;Description automatically generated">
            <a:extLst>
              <a:ext uri="{FF2B5EF4-FFF2-40B4-BE49-F238E27FC236}">
                <a16:creationId xmlns:a16="http://schemas.microsoft.com/office/drawing/2014/main" id="{B838A325-0DB3-42F2-BA44-D0E44C21F99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047" r="25953"/>
          <a:stretch/>
        </p:blipFill>
        <p:spPr>
          <a:xfrm>
            <a:off x="3431498" y="3160906"/>
            <a:ext cx="2745024" cy="3167336"/>
          </a:xfrm>
          <a:prstGeom prst="rect">
            <a:avLst/>
          </a:prstGeom>
        </p:spPr>
      </p:pic>
      <p:pic>
        <p:nvPicPr>
          <p:cNvPr id="11" name="Picture 10" descr="A picture containing doll&#10;&#10;Description automatically generated">
            <a:extLst>
              <a:ext uri="{FF2B5EF4-FFF2-40B4-BE49-F238E27FC236}">
                <a16:creationId xmlns:a16="http://schemas.microsoft.com/office/drawing/2014/main" id="{4F7234E1-0B15-4694-AD6F-245E370806E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122887" y="1012664"/>
            <a:ext cx="3119785" cy="2339839"/>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0B2385E1-0CB0-4EFB-B745-FAA52A90D0DB}"/>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36845"/>
          <a:stretch/>
        </p:blipFill>
        <p:spPr>
          <a:xfrm flipH="1">
            <a:off x="8639591" y="3332345"/>
            <a:ext cx="2566186" cy="3047498"/>
          </a:xfrm>
          <a:prstGeom prst="rect">
            <a:avLst/>
          </a:prstGeom>
        </p:spPr>
      </p:pic>
      <p:grpSp>
        <p:nvGrpSpPr>
          <p:cNvPr id="25" name="Group 24">
            <a:extLst>
              <a:ext uri="{FF2B5EF4-FFF2-40B4-BE49-F238E27FC236}">
                <a16:creationId xmlns:a16="http://schemas.microsoft.com/office/drawing/2014/main" id="{31052199-BD51-4590-A85E-B0D8DC1640F3}"/>
              </a:ext>
            </a:extLst>
          </p:cNvPr>
          <p:cNvGrpSpPr/>
          <p:nvPr/>
        </p:nvGrpSpPr>
        <p:grpSpPr>
          <a:xfrm>
            <a:off x="6315487" y="859889"/>
            <a:ext cx="3317515" cy="3325836"/>
            <a:chOff x="1701142" y="1330117"/>
            <a:chExt cx="4092215" cy="3628661"/>
          </a:xfrm>
        </p:grpSpPr>
        <p:pic>
          <p:nvPicPr>
            <p:cNvPr id="8" name="Picture 7">
              <a:extLst>
                <a:ext uri="{FF2B5EF4-FFF2-40B4-BE49-F238E27FC236}">
                  <a16:creationId xmlns:a16="http://schemas.microsoft.com/office/drawing/2014/main" id="{78721821-0710-4626-8407-AA6FBD8A622C}"/>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01142" y="1330117"/>
              <a:ext cx="4092215" cy="3628661"/>
            </a:xfrm>
            <a:prstGeom prst="rect">
              <a:avLst/>
            </a:prstGeom>
          </p:spPr>
        </p:pic>
        <p:pic>
          <p:nvPicPr>
            <p:cNvPr id="24" name="Picture 23" descr="A picture containing text&#10;&#10;Description automatically generated">
              <a:extLst>
                <a:ext uri="{FF2B5EF4-FFF2-40B4-BE49-F238E27FC236}">
                  <a16:creationId xmlns:a16="http://schemas.microsoft.com/office/drawing/2014/main" id="{91261CEA-CC9E-4A90-9D81-FFA5509BF0FC}"/>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4336" t="16493" r="36586" b="36359"/>
            <a:stretch/>
          </p:blipFill>
          <p:spPr>
            <a:xfrm>
              <a:off x="3117165" y="2276350"/>
              <a:ext cx="1299232" cy="1309561"/>
            </a:xfrm>
            <a:prstGeom prst="rect">
              <a:avLst/>
            </a:prstGeom>
          </p:spPr>
        </p:pic>
      </p:grpSp>
      <p:pic>
        <p:nvPicPr>
          <p:cNvPr id="12" name="Picture 11" descr="A picture containing clipart&#10;&#10;Description automatically generated">
            <a:extLst>
              <a:ext uri="{FF2B5EF4-FFF2-40B4-BE49-F238E27FC236}">
                <a16:creationId xmlns:a16="http://schemas.microsoft.com/office/drawing/2014/main" id="{25208B61-EA57-4C88-B67D-F0606ED5020A}"/>
              </a:ext>
            </a:extLst>
          </p:cNvPr>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30977"/>
          <a:stretch/>
        </p:blipFill>
        <p:spPr>
          <a:xfrm flipH="1">
            <a:off x="5803589" y="3312186"/>
            <a:ext cx="2914921" cy="3167337"/>
          </a:xfrm>
          <a:prstGeom prst="rect">
            <a:avLst/>
          </a:prstGeom>
        </p:spPr>
      </p:pic>
      <p:pic>
        <p:nvPicPr>
          <p:cNvPr id="16" name="Picture 15" descr="Logo&#10;&#10;Description automatically generated with medium confidence">
            <a:extLst>
              <a:ext uri="{FF2B5EF4-FFF2-40B4-BE49-F238E27FC236}">
                <a16:creationId xmlns:a16="http://schemas.microsoft.com/office/drawing/2014/main" id="{AE69D7CF-FBAF-4A00-82C9-FD8CAC557CFF}"/>
              </a:ext>
            </a:extLst>
          </p:cNvPr>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37957"/>
          <a:stretch/>
        </p:blipFill>
        <p:spPr>
          <a:xfrm>
            <a:off x="10044892" y="3342424"/>
            <a:ext cx="2521025" cy="3047498"/>
          </a:xfrm>
          <a:prstGeom prst="rect">
            <a:avLst/>
          </a:prstGeom>
        </p:spPr>
      </p:pic>
    </p:spTree>
    <p:extLst>
      <p:ext uri="{BB962C8B-B14F-4D97-AF65-F5344CB8AC3E}">
        <p14:creationId xmlns:p14="http://schemas.microsoft.com/office/powerpoint/2010/main" val="2248399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600200"/>
          </a:xfrm>
        </p:spPr>
        <p:txBody>
          <a:bodyPr/>
          <a:lstStyle/>
          <a:p>
            <a:r>
              <a:rPr lang="en-US"/>
              <a:t>Oh, my servant!</a:t>
            </a:r>
            <a:br>
              <a:rPr lang="en-US"/>
            </a:br>
            <a:r>
              <a:rPr lang="en-US"/>
              <a:t>What can I do? </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a:p>
          <a:p>
            <a:r>
              <a:rPr lang="en-US"/>
              <a:t>When Jesus finished saying all these things to the people, he went to Capernaum. </a:t>
            </a:r>
            <a:r>
              <a:rPr lang="en-US" baseline="30000"/>
              <a:t>2 </a:t>
            </a:r>
            <a:r>
              <a:rPr lang="en-US"/>
              <a:t>In Capernaum there was an army officer. He had a servant who was so sick he was nearly dead. The officer loved the servant very much.</a:t>
            </a:r>
          </a:p>
        </p:txBody>
      </p:sp>
      <p:pic>
        <p:nvPicPr>
          <p:cNvPr id="8" name="Picture 7" descr="A picture containing text, bed, room&#10;&#10;Description automatically generated">
            <a:extLst>
              <a:ext uri="{FF2B5EF4-FFF2-40B4-BE49-F238E27FC236}">
                <a16:creationId xmlns:a16="http://schemas.microsoft.com/office/drawing/2014/main" id="{63CBFC39-890F-410A-AC06-6B30A09C25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4791" y="787622"/>
            <a:ext cx="6109395" cy="4582046"/>
          </a:xfrm>
          <a:prstGeom prst="rect">
            <a:avLst/>
          </a:prstGeom>
        </p:spPr>
      </p:pic>
    </p:spTree>
    <p:extLst>
      <p:ext uri="{BB962C8B-B14F-4D97-AF65-F5344CB8AC3E}">
        <p14:creationId xmlns:p14="http://schemas.microsoft.com/office/powerpoint/2010/main" val="971866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235413"/>
          </a:xfrm>
        </p:spPr>
        <p:txBody>
          <a:bodyPr/>
          <a:lstStyle/>
          <a:p>
            <a:r>
              <a:rPr lang="en-US"/>
              <a:t>Please go get Jesus</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a:p>
          <a:p>
            <a:r>
              <a:rPr lang="en-US" baseline="30000"/>
              <a:t>3 </a:t>
            </a:r>
            <a:r>
              <a:rPr lang="en-US"/>
              <a:t>When the officer heard about Jesus, he sent some Jewish elders to him. The officer wanted the leaders to ask Jesus to come and heal his servant. </a:t>
            </a:r>
          </a:p>
        </p:txBody>
      </p:sp>
      <p:pic>
        <p:nvPicPr>
          <p:cNvPr id="6" name="Picture 5" descr="A picture containing text&#10;&#10;Description automatically generated">
            <a:extLst>
              <a:ext uri="{FF2B5EF4-FFF2-40B4-BE49-F238E27FC236}">
                <a16:creationId xmlns:a16="http://schemas.microsoft.com/office/drawing/2014/main" id="{D6A2EAA4-80E1-454D-A718-D66974AB2D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450" y="644236"/>
            <a:ext cx="6300576" cy="4725432"/>
          </a:xfrm>
          <a:prstGeom prst="rect">
            <a:avLst/>
          </a:prstGeom>
        </p:spPr>
      </p:pic>
    </p:spTree>
    <p:extLst>
      <p:ext uri="{BB962C8B-B14F-4D97-AF65-F5344CB8AC3E}">
        <p14:creationId xmlns:p14="http://schemas.microsoft.com/office/powerpoint/2010/main" val="2962215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10" name="Speech Bubble: Rectangle 9">
            <a:extLst>
              <a:ext uri="{FF2B5EF4-FFF2-40B4-BE49-F238E27FC236}">
                <a16:creationId xmlns:a16="http://schemas.microsoft.com/office/drawing/2014/main" id="{FCF5A108-0139-44FC-81F6-670757C7ECF2}"/>
              </a:ext>
            </a:extLst>
          </p:cNvPr>
          <p:cNvSpPr/>
          <p:nvPr/>
        </p:nvSpPr>
        <p:spPr>
          <a:xfrm>
            <a:off x="6096000" y="1490547"/>
            <a:ext cx="2914921" cy="979613"/>
          </a:xfrm>
          <a:prstGeom prst="wedgeRectCallout">
            <a:avLst>
              <a:gd name="adj1" fmla="val -8518"/>
              <a:gd name="adj2" fmla="val 12526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Yes sir!</a:t>
            </a:r>
          </a:p>
          <a:p>
            <a:pPr algn="ctr"/>
            <a:r>
              <a:rPr lang="en-US"/>
              <a:t>What can we do for you.</a:t>
            </a:r>
          </a:p>
        </p:txBody>
      </p:sp>
      <p:sp>
        <p:nvSpPr>
          <p:cNvPr id="2" name="Speech Bubble: Rectangle 1">
            <a:extLst>
              <a:ext uri="{FF2B5EF4-FFF2-40B4-BE49-F238E27FC236}">
                <a16:creationId xmlns:a16="http://schemas.microsoft.com/office/drawing/2014/main" id="{2291E993-F72E-47CB-8A89-39CF2EBD630D}"/>
              </a:ext>
            </a:extLst>
          </p:cNvPr>
          <p:cNvSpPr/>
          <p:nvPr/>
        </p:nvSpPr>
        <p:spPr>
          <a:xfrm>
            <a:off x="570169" y="1776477"/>
            <a:ext cx="4603531" cy="693683"/>
          </a:xfrm>
          <a:prstGeom prst="wedgeRectCallout">
            <a:avLst>
              <a:gd name="adj1" fmla="val -628"/>
              <a:gd name="adj2" fmla="val 10496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t> Temple leader Tyrus, come here please.</a:t>
            </a:r>
          </a:p>
        </p:txBody>
      </p:sp>
      <p:pic>
        <p:nvPicPr>
          <p:cNvPr id="4" name="Picture 3" descr="Logo&#10;&#10;Description automatically generated">
            <a:extLst>
              <a:ext uri="{FF2B5EF4-FFF2-40B4-BE49-F238E27FC236}">
                <a16:creationId xmlns:a16="http://schemas.microsoft.com/office/drawing/2014/main" id="{678B76E5-AE88-43D3-BD32-CA51C589DD0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192890" y="-86007"/>
            <a:ext cx="2140407" cy="1827365"/>
          </a:xfrm>
          <a:prstGeom prst="rect">
            <a:avLst/>
          </a:prstGeom>
        </p:spPr>
      </p:pic>
      <p:sp>
        <p:nvSpPr>
          <p:cNvPr id="11" name="Speech Bubble: Rectangle 10">
            <a:extLst>
              <a:ext uri="{FF2B5EF4-FFF2-40B4-BE49-F238E27FC236}">
                <a16:creationId xmlns:a16="http://schemas.microsoft.com/office/drawing/2014/main" id="{72B7EA53-5CEA-4ABF-A9FD-155EB28FF1AE}"/>
              </a:ext>
            </a:extLst>
          </p:cNvPr>
          <p:cNvSpPr/>
          <p:nvPr/>
        </p:nvSpPr>
        <p:spPr>
          <a:xfrm>
            <a:off x="86237" y="3556679"/>
            <a:ext cx="2552090" cy="693683"/>
          </a:xfrm>
          <a:prstGeom prst="wedgeRectCallout">
            <a:avLst>
              <a:gd name="adj1" fmla="val 63966"/>
              <a:gd name="adj2" fmla="val -8440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t>Go get Jesus.  </a:t>
            </a:r>
          </a:p>
          <a:p>
            <a:pPr algn="ctr"/>
            <a:r>
              <a:rPr lang="en-US"/>
              <a:t>My servant </a:t>
            </a:r>
            <a:r>
              <a:rPr lang="en-US" err="1"/>
              <a:t>Syril</a:t>
            </a:r>
            <a:r>
              <a:rPr lang="en-US"/>
              <a:t> is sick.</a:t>
            </a:r>
          </a:p>
        </p:txBody>
      </p:sp>
      <p:sp>
        <p:nvSpPr>
          <p:cNvPr id="12" name="Speech Bubble: Rectangle 11">
            <a:extLst>
              <a:ext uri="{FF2B5EF4-FFF2-40B4-BE49-F238E27FC236}">
                <a16:creationId xmlns:a16="http://schemas.microsoft.com/office/drawing/2014/main" id="{F9FD0328-8E05-4939-B457-B2EDA9EF4B45}"/>
              </a:ext>
            </a:extLst>
          </p:cNvPr>
          <p:cNvSpPr/>
          <p:nvPr/>
        </p:nvSpPr>
        <p:spPr>
          <a:xfrm>
            <a:off x="10165030" y="2065280"/>
            <a:ext cx="1746217" cy="624383"/>
          </a:xfrm>
          <a:prstGeom prst="wedgeRectCallout">
            <a:avLst>
              <a:gd name="adj1" fmla="val -39875"/>
              <a:gd name="adj2" fmla="val 10450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Yes sir!</a:t>
            </a:r>
          </a:p>
          <a:p>
            <a:pPr algn="ctr"/>
            <a:r>
              <a:rPr lang="en-US"/>
              <a:t>Right away sir!</a:t>
            </a:r>
          </a:p>
        </p:txBody>
      </p:sp>
      <p:grpSp>
        <p:nvGrpSpPr>
          <p:cNvPr id="9" name="Group 8">
            <a:extLst>
              <a:ext uri="{FF2B5EF4-FFF2-40B4-BE49-F238E27FC236}">
                <a16:creationId xmlns:a16="http://schemas.microsoft.com/office/drawing/2014/main" id="{8E74F262-98D9-4A86-A486-01C9296461F9}"/>
              </a:ext>
            </a:extLst>
          </p:cNvPr>
          <p:cNvGrpSpPr/>
          <p:nvPr/>
        </p:nvGrpSpPr>
        <p:grpSpPr>
          <a:xfrm>
            <a:off x="2282620" y="2782960"/>
            <a:ext cx="3317515" cy="3325836"/>
            <a:chOff x="1701142" y="1330117"/>
            <a:chExt cx="4092215" cy="3628661"/>
          </a:xfrm>
        </p:grpSpPr>
        <p:pic>
          <p:nvPicPr>
            <p:cNvPr id="13" name="Picture 12">
              <a:extLst>
                <a:ext uri="{FF2B5EF4-FFF2-40B4-BE49-F238E27FC236}">
                  <a16:creationId xmlns:a16="http://schemas.microsoft.com/office/drawing/2014/main" id="{11D3DDF5-843B-4C53-A837-B88AE9AFB59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01142" y="1330117"/>
              <a:ext cx="4092215" cy="3628661"/>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34B64855-26FE-48C0-994F-61BD37BD793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4336" t="16493" r="36586" b="36359"/>
            <a:stretch/>
          </p:blipFill>
          <p:spPr>
            <a:xfrm>
              <a:off x="3117165" y="2276350"/>
              <a:ext cx="1299232" cy="1309561"/>
            </a:xfrm>
            <a:prstGeom prst="rect">
              <a:avLst/>
            </a:prstGeom>
          </p:spPr>
        </p:pic>
      </p:grpSp>
      <p:pic>
        <p:nvPicPr>
          <p:cNvPr id="17" name="Picture 16" descr="A picture containing clipart&#10;&#10;Description automatically generated">
            <a:extLst>
              <a:ext uri="{FF2B5EF4-FFF2-40B4-BE49-F238E27FC236}">
                <a16:creationId xmlns:a16="http://schemas.microsoft.com/office/drawing/2014/main" id="{6077399D-DB6C-4E99-8BC4-F67DA004DF09}"/>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30977"/>
          <a:stretch/>
        </p:blipFill>
        <p:spPr>
          <a:xfrm flipH="1">
            <a:off x="6683012" y="2862209"/>
            <a:ext cx="2914921" cy="3167337"/>
          </a:xfrm>
          <a:prstGeom prst="rect">
            <a:avLst/>
          </a:prstGeom>
        </p:spPr>
      </p:pic>
      <p:pic>
        <p:nvPicPr>
          <p:cNvPr id="5" name="Picture 4" descr="A cartoon of a monkey holding a banana&#10;&#10;Description automatically generated with low confidence">
            <a:extLst>
              <a:ext uri="{FF2B5EF4-FFF2-40B4-BE49-F238E27FC236}">
                <a16:creationId xmlns:a16="http://schemas.microsoft.com/office/drawing/2014/main" id="{5107BC8A-0766-444E-9C7D-CF41BFE752D7}"/>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9914"/>
          <a:stretch/>
        </p:blipFill>
        <p:spPr>
          <a:xfrm>
            <a:off x="8577130" y="3081712"/>
            <a:ext cx="2664500" cy="3325836"/>
          </a:xfrm>
          <a:prstGeom prst="rect">
            <a:avLst/>
          </a:prstGeom>
        </p:spPr>
      </p:pic>
    </p:spTree>
    <p:extLst>
      <p:ext uri="{BB962C8B-B14F-4D97-AF65-F5344CB8AC3E}">
        <p14:creationId xmlns:p14="http://schemas.microsoft.com/office/powerpoint/2010/main" val="85860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445687"/>
          </a:xfrm>
        </p:spPr>
        <p:txBody>
          <a:bodyPr/>
          <a:lstStyle/>
          <a:p>
            <a:r>
              <a:rPr lang="en-US"/>
              <a:t>Please come.</a:t>
            </a:r>
            <a:br>
              <a:rPr lang="en-US"/>
            </a:br>
            <a:r>
              <a:rPr lang="en-US"/>
              <a:t>He is a good man.</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a:p>
          <a:p>
            <a:r>
              <a:rPr lang="en-US" baseline="30000"/>
              <a:t>4 </a:t>
            </a:r>
            <a:r>
              <a:rPr lang="en-US"/>
              <a:t>The men went to Jesus and begged him saying, “This officer is worthy of your help. </a:t>
            </a:r>
            <a:r>
              <a:rPr lang="en-US" baseline="30000"/>
              <a:t>5 </a:t>
            </a:r>
            <a:r>
              <a:rPr lang="en-US"/>
              <a:t>He loves our people, and he built us a synagogue.”</a:t>
            </a:r>
          </a:p>
          <a:p>
            <a:r>
              <a:rPr lang="en-US" baseline="30000"/>
              <a:t>6 </a:t>
            </a:r>
            <a:r>
              <a:rPr lang="en-US"/>
              <a:t>So Jesus went with the men. </a:t>
            </a:r>
          </a:p>
          <a:p>
            <a:endParaRPr lang="en-US"/>
          </a:p>
        </p:txBody>
      </p:sp>
      <p:pic>
        <p:nvPicPr>
          <p:cNvPr id="6" name="Picture 5" descr="A picture containing text, person&#10;&#10;Description automatically generated">
            <a:extLst>
              <a:ext uri="{FF2B5EF4-FFF2-40B4-BE49-F238E27FC236}">
                <a16:creationId xmlns:a16="http://schemas.microsoft.com/office/drawing/2014/main" id="{7BBA1B2B-B043-44E9-BB31-4B276F2626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0376" y="695687"/>
            <a:ext cx="6413557" cy="4810168"/>
          </a:xfrm>
          <a:prstGeom prst="rect">
            <a:avLst/>
          </a:prstGeom>
        </p:spPr>
      </p:pic>
      <p:pic>
        <p:nvPicPr>
          <p:cNvPr id="8" name="Picture 7" descr="A picture containing building, outdoor, ground, sky&#10;&#10;Description automatically generated">
            <a:extLst>
              <a:ext uri="{FF2B5EF4-FFF2-40B4-BE49-F238E27FC236}">
                <a16:creationId xmlns:a16="http://schemas.microsoft.com/office/drawing/2014/main" id="{12C8A773-BFB3-4779-BB23-18ADA42CC9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9383" y="4111092"/>
            <a:ext cx="2894252" cy="2170689"/>
          </a:xfrm>
          <a:prstGeom prst="cloud">
            <a:avLst/>
          </a:prstGeom>
        </p:spPr>
      </p:pic>
    </p:spTree>
    <p:extLst>
      <p:ext uri="{BB962C8B-B14F-4D97-AF65-F5344CB8AC3E}">
        <p14:creationId xmlns:p14="http://schemas.microsoft.com/office/powerpoint/2010/main" val="2594757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10" name="Speech Bubble: Rectangle 9">
            <a:extLst>
              <a:ext uri="{FF2B5EF4-FFF2-40B4-BE49-F238E27FC236}">
                <a16:creationId xmlns:a16="http://schemas.microsoft.com/office/drawing/2014/main" id="{FCF5A108-0139-44FC-81F6-670757C7ECF2}"/>
              </a:ext>
            </a:extLst>
          </p:cNvPr>
          <p:cNvSpPr/>
          <p:nvPr/>
        </p:nvSpPr>
        <p:spPr>
          <a:xfrm>
            <a:off x="5864180" y="529758"/>
            <a:ext cx="3501933" cy="1399490"/>
          </a:xfrm>
          <a:prstGeom prst="wedgeRectCallout">
            <a:avLst>
              <a:gd name="adj1" fmla="val -5576"/>
              <a:gd name="adj2" fmla="val 14235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Centurion Caleb has asked us to come and get you.  </a:t>
            </a:r>
          </a:p>
          <a:p>
            <a:pPr algn="ctr"/>
            <a:r>
              <a:rPr lang="en-US"/>
              <a:t>His trusted servant is very, very sick. </a:t>
            </a:r>
          </a:p>
        </p:txBody>
      </p:sp>
      <p:pic>
        <p:nvPicPr>
          <p:cNvPr id="4" name="Picture 3" descr="Logo&#10;&#10;Description automatically generated">
            <a:extLst>
              <a:ext uri="{FF2B5EF4-FFF2-40B4-BE49-F238E27FC236}">
                <a16:creationId xmlns:a16="http://schemas.microsoft.com/office/drawing/2014/main" id="{678B76E5-AE88-43D3-BD32-CA51C589DD0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192890" y="-86007"/>
            <a:ext cx="2140407" cy="1827365"/>
          </a:xfrm>
          <a:prstGeom prst="rect">
            <a:avLst/>
          </a:prstGeom>
        </p:spPr>
      </p:pic>
      <p:sp>
        <p:nvSpPr>
          <p:cNvPr id="11" name="Speech Bubble: Rectangle 10">
            <a:extLst>
              <a:ext uri="{FF2B5EF4-FFF2-40B4-BE49-F238E27FC236}">
                <a16:creationId xmlns:a16="http://schemas.microsoft.com/office/drawing/2014/main" id="{72B7EA53-5CEA-4ABF-A9FD-155EB28FF1AE}"/>
              </a:ext>
            </a:extLst>
          </p:cNvPr>
          <p:cNvSpPr/>
          <p:nvPr/>
        </p:nvSpPr>
        <p:spPr>
          <a:xfrm>
            <a:off x="626163" y="4744574"/>
            <a:ext cx="2552090" cy="693683"/>
          </a:xfrm>
          <a:prstGeom prst="wedgeRectCallout">
            <a:avLst>
              <a:gd name="adj1" fmla="val 63966"/>
              <a:gd name="adj2" fmla="val -8440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t>Alright.  I will go.</a:t>
            </a:r>
          </a:p>
        </p:txBody>
      </p:sp>
      <p:sp>
        <p:nvSpPr>
          <p:cNvPr id="12" name="Speech Bubble: Rectangle 11">
            <a:extLst>
              <a:ext uri="{FF2B5EF4-FFF2-40B4-BE49-F238E27FC236}">
                <a16:creationId xmlns:a16="http://schemas.microsoft.com/office/drawing/2014/main" id="{F9FD0328-8E05-4939-B457-B2EDA9EF4B45}"/>
              </a:ext>
            </a:extLst>
          </p:cNvPr>
          <p:cNvSpPr/>
          <p:nvPr/>
        </p:nvSpPr>
        <p:spPr>
          <a:xfrm>
            <a:off x="9858704" y="827675"/>
            <a:ext cx="2140406" cy="1646474"/>
          </a:xfrm>
          <a:prstGeom prst="wedgeRectCallout">
            <a:avLst>
              <a:gd name="adj1" fmla="val -40477"/>
              <a:gd name="adj2" fmla="val 9198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He loves our people and is worthy of your help.  He helped us build our synagogue.</a:t>
            </a:r>
          </a:p>
        </p:txBody>
      </p:sp>
      <p:pic>
        <p:nvPicPr>
          <p:cNvPr id="17" name="Picture 16" descr="A picture containing clipart&#10;&#10;Description automatically generated">
            <a:extLst>
              <a:ext uri="{FF2B5EF4-FFF2-40B4-BE49-F238E27FC236}">
                <a16:creationId xmlns:a16="http://schemas.microsoft.com/office/drawing/2014/main" id="{6077399D-DB6C-4E99-8BC4-F67DA004DF09}"/>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30977"/>
          <a:stretch/>
        </p:blipFill>
        <p:spPr>
          <a:xfrm flipH="1">
            <a:off x="6683012" y="2862209"/>
            <a:ext cx="2914921" cy="3167337"/>
          </a:xfrm>
          <a:prstGeom prst="rect">
            <a:avLst/>
          </a:prstGeom>
        </p:spPr>
      </p:pic>
      <p:pic>
        <p:nvPicPr>
          <p:cNvPr id="5" name="Picture 4" descr="A cartoon of a monkey holding a banana&#10;&#10;Description automatically generated with low confidence">
            <a:extLst>
              <a:ext uri="{FF2B5EF4-FFF2-40B4-BE49-F238E27FC236}">
                <a16:creationId xmlns:a16="http://schemas.microsoft.com/office/drawing/2014/main" id="{5107BC8A-0766-444E-9C7D-CF41BFE752D7}"/>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9914"/>
          <a:stretch/>
        </p:blipFill>
        <p:spPr>
          <a:xfrm>
            <a:off x="8577130" y="3081712"/>
            <a:ext cx="2664500" cy="3325836"/>
          </a:xfrm>
          <a:prstGeom prst="rect">
            <a:avLst/>
          </a:prstGeom>
        </p:spPr>
      </p:pic>
      <p:pic>
        <p:nvPicPr>
          <p:cNvPr id="14" name="Picture 13" descr="A picture containing clipart&#10;&#10;Description automatically generated">
            <a:extLst>
              <a:ext uri="{FF2B5EF4-FFF2-40B4-BE49-F238E27FC236}">
                <a16:creationId xmlns:a16="http://schemas.microsoft.com/office/drawing/2014/main" id="{E3C139E2-2357-4FD6-88ED-1F3BA24819B3}"/>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9047" r="25953"/>
          <a:stretch/>
        </p:blipFill>
        <p:spPr>
          <a:xfrm>
            <a:off x="3431498" y="3160906"/>
            <a:ext cx="2745024" cy="3167336"/>
          </a:xfrm>
          <a:prstGeom prst="rect">
            <a:avLst/>
          </a:prstGeom>
        </p:spPr>
      </p:pic>
    </p:spTree>
    <p:extLst>
      <p:ext uri="{BB962C8B-B14F-4D97-AF65-F5344CB8AC3E}">
        <p14:creationId xmlns:p14="http://schemas.microsoft.com/office/powerpoint/2010/main" val="230501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196502"/>
          </a:xfrm>
        </p:spPr>
        <p:txBody>
          <a:bodyPr/>
          <a:lstStyle/>
          <a:p>
            <a:r>
              <a:rPr lang="en-US"/>
              <a:t>Jesus went</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a:p>
          <a:p>
            <a:r>
              <a:rPr lang="en-US" baseline="30000"/>
              <a:t>6 </a:t>
            </a:r>
            <a:r>
              <a:rPr lang="en-US"/>
              <a:t>So Jesus went with the men. </a:t>
            </a:r>
          </a:p>
          <a:p>
            <a:r>
              <a:rPr lang="en-US"/>
              <a:t>He was getting near the officer’s house when the officer sent friends to say, “Lord, you don’t need to come into my house. </a:t>
            </a:r>
          </a:p>
        </p:txBody>
      </p:sp>
      <p:pic>
        <p:nvPicPr>
          <p:cNvPr id="6" name="Picture 5" descr="A picture containing person, people, dressed&#10;&#10;Description automatically generated">
            <a:extLst>
              <a:ext uri="{FF2B5EF4-FFF2-40B4-BE49-F238E27FC236}">
                <a16:creationId xmlns:a16="http://schemas.microsoft.com/office/drawing/2014/main" id="{CEE7513E-5102-48D9-B355-1BAFC2E93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449" y="757278"/>
            <a:ext cx="6227675" cy="4670756"/>
          </a:xfrm>
          <a:prstGeom prst="rect">
            <a:avLst/>
          </a:prstGeom>
        </p:spPr>
      </p:pic>
    </p:spTree>
    <p:extLst>
      <p:ext uri="{BB962C8B-B14F-4D97-AF65-F5344CB8AC3E}">
        <p14:creationId xmlns:p14="http://schemas.microsoft.com/office/powerpoint/2010/main" val="2376904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10" name="Speech Bubble: Rectangle 9">
            <a:extLst>
              <a:ext uri="{FF2B5EF4-FFF2-40B4-BE49-F238E27FC236}">
                <a16:creationId xmlns:a16="http://schemas.microsoft.com/office/drawing/2014/main" id="{FCF5A108-0139-44FC-81F6-670757C7ECF2}"/>
              </a:ext>
            </a:extLst>
          </p:cNvPr>
          <p:cNvSpPr/>
          <p:nvPr/>
        </p:nvSpPr>
        <p:spPr>
          <a:xfrm>
            <a:off x="6096000" y="1490547"/>
            <a:ext cx="2914921" cy="979613"/>
          </a:xfrm>
          <a:prstGeom prst="wedgeRectCallout">
            <a:avLst>
              <a:gd name="adj1" fmla="val -8518"/>
              <a:gd name="adj2" fmla="val 125265"/>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Yes sir!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What can we do for you.</a:t>
            </a:r>
          </a:p>
        </p:txBody>
      </p:sp>
      <p:sp>
        <p:nvSpPr>
          <p:cNvPr id="2" name="Speech Bubble: Rectangle 1">
            <a:extLst>
              <a:ext uri="{FF2B5EF4-FFF2-40B4-BE49-F238E27FC236}">
                <a16:creationId xmlns:a16="http://schemas.microsoft.com/office/drawing/2014/main" id="{2291E993-F72E-47CB-8A89-39CF2EBD630D}"/>
              </a:ext>
            </a:extLst>
          </p:cNvPr>
          <p:cNvSpPr/>
          <p:nvPr/>
        </p:nvSpPr>
        <p:spPr>
          <a:xfrm>
            <a:off x="570169" y="1776477"/>
            <a:ext cx="4603531" cy="693683"/>
          </a:xfrm>
          <a:prstGeom prst="wedgeRectCallout">
            <a:avLst>
              <a:gd name="adj1" fmla="val -628"/>
              <a:gd name="adj2" fmla="val 104965"/>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My friends come here please.</a:t>
            </a:r>
          </a:p>
        </p:txBody>
      </p:sp>
      <p:pic>
        <p:nvPicPr>
          <p:cNvPr id="4" name="Picture 3" descr="Logo&#10;&#10;Description automatically generated">
            <a:extLst>
              <a:ext uri="{FF2B5EF4-FFF2-40B4-BE49-F238E27FC236}">
                <a16:creationId xmlns:a16="http://schemas.microsoft.com/office/drawing/2014/main" id="{678B76E5-AE88-43D3-BD32-CA51C589DD0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192890" y="-86007"/>
            <a:ext cx="2140407" cy="1827365"/>
          </a:xfrm>
          <a:prstGeom prst="rect">
            <a:avLst/>
          </a:prstGeom>
        </p:spPr>
      </p:pic>
      <p:sp>
        <p:nvSpPr>
          <p:cNvPr id="11" name="Speech Bubble: Rectangle 10">
            <a:extLst>
              <a:ext uri="{FF2B5EF4-FFF2-40B4-BE49-F238E27FC236}">
                <a16:creationId xmlns:a16="http://schemas.microsoft.com/office/drawing/2014/main" id="{72B7EA53-5CEA-4ABF-A9FD-155EB28FF1AE}"/>
              </a:ext>
            </a:extLst>
          </p:cNvPr>
          <p:cNvSpPr/>
          <p:nvPr/>
        </p:nvSpPr>
        <p:spPr>
          <a:xfrm>
            <a:off x="319844" y="3532194"/>
            <a:ext cx="2552090" cy="1827365"/>
          </a:xfrm>
          <a:prstGeom prst="wedgeRectCallout">
            <a:avLst>
              <a:gd name="adj1" fmla="val 68508"/>
              <a:gd name="adj2" fmla="val -32254"/>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Go to Jesus.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Tell him that </a:t>
            </a:r>
            <a:r>
              <a:rPr lang="en-US">
                <a:solidFill>
                  <a:prstClr val="black"/>
                </a:solidFill>
                <a:latin typeface="Calibri" panose="020F0502020204030204"/>
              </a:rPr>
              <a:t>he can just say the word and my servant will be well.  I am not worthy for Him to come to my house</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12" name="Speech Bubble: Rectangle 11">
            <a:extLst>
              <a:ext uri="{FF2B5EF4-FFF2-40B4-BE49-F238E27FC236}">
                <a16:creationId xmlns:a16="http://schemas.microsoft.com/office/drawing/2014/main" id="{F9FD0328-8E05-4939-B457-B2EDA9EF4B45}"/>
              </a:ext>
            </a:extLst>
          </p:cNvPr>
          <p:cNvSpPr/>
          <p:nvPr/>
        </p:nvSpPr>
        <p:spPr>
          <a:xfrm>
            <a:off x="10165030" y="2065280"/>
            <a:ext cx="1746217" cy="624383"/>
          </a:xfrm>
          <a:prstGeom prst="wedgeRectCallout">
            <a:avLst>
              <a:gd name="adj1" fmla="val -39875"/>
              <a:gd name="adj2" fmla="val 104501"/>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Yes sir!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Right away sir!</a:t>
            </a:r>
          </a:p>
        </p:txBody>
      </p:sp>
      <p:grpSp>
        <p:nvGrpSpPr>
          <p:cNvPr id="9" name="Group 8">
            <a:extLst>
              <a:ext uri="{FF2B5EF4-FFF2-40B4-BE49-F238E27FC236}">
                <a16:creationId xmlns:a16="http://schemas.microsoft.com/office/drawing/2014/main" id="{8E74F262-98D9-4A86-A486-01C9296461F9}"/>
              </a:ext>
            </a:extLst>
          </p:cNvPr>
          <p:cNvGrpSpPr/>
          <p:nvPr/>
        </p:nvGrpSpPr>
        <p:grpSpPr>
          <a:xfrm>
            <a:off x="2778485" y="2782959"/>
            <a:ext cx="3317515" cy="3325836"/>
            <a:chOff x="1701142" y="1330117"/>
            <a:chExt cx="4092215" cy="3628661"/>
          </a:xfrm>
        </p:grpSpPr>
        <p:pic>
          <p:nvPicPr>
            <p:cNvPr id="13" name="Picture 12">
              <a:extLst>
                <a:ext uri="{FF2B5EF4-FFF2-40B4-BE49-F238E27FC236}">
                  <a16:creationId xmlns:a16="http://schemas.microsoft.com/office/drawing/2014/main" id="{11D3DDF5-843B-4C53-A837-B88AE9AFB59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01142" y="1330117"/>
              <a:ext cx="4092215" cy="3628661"/>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34B64855-26FE-48C0-994F-61BD37BD793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4336" t="16493" r="36586" b="36359"/>
            <a:stretch/>
          </p:blipFill>
          <p:spPr>
            <a:xfrm>
              <a:off x="3117165" y="2276350"/>
              <a:ext cx="1299232" cy="1309561"/>
            </a:xfrm>
            <a:prstGeom prst="rect">
              <a:avLst/>
            </a:prstGeom>
          </p:spPr>
        </p:pic>
      </p:grpSp>
      <p:pic>
        <p:nvPicPr>
          <p:cNvPr id="14" name="Picture 13" descr="A picture containing logo&#10;&#10;Description automatically generated">
            <a:extLst>
              <a:ext uri="{FF2B5EF4-FFF2-40B4-BE49-F238E27FC236}">
                <a16:creationId xmlns:a16="http://schemas.microsoft.com/office/drawing/2014/main" id="{E1EBD34F-7052-450B-97F3-280D46167665}"/>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36845"/>
          <a:stretch/>
        </p:blipFill>
        <p:spPr>
          <a:xfrm flipH="1">
            <a:off x="7189143" y="3061297"/>
            <a:ext cx="2566186" cy="3047498"/>
          </a:xfrm>
          <a:prstGeom prst="rect">
            <a:avLst/>
          </a:prstGeom>
        </p:spPr>
      </p:pic>
      <p:pic>
        <p:nvPicPr>
          <p:cNvPr id="16" name="Picture 15" descr="Logo&#10;&#10;Description automatically generated with medium confidence">
            <a:extLst>
              <a:ext uri="{FF2B5EF4-FFF2-40B4-BE49-F238E27FC236}">
                <a16:creationId xmlns:a16="http://schemas.microsoft.com/office/drawing/2014/main" id="{3DBAAA67-4213-43BC-8DCC-683B5CA9CDFC}"/>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7957"/>
          <a:stretch/>
        </p:blipFill>
        <p:spPr>
          <a:xfrm>
            <a:off x="8904517" y="3203556"/>
            <a:ext cx="2521025" cy="3047498"/>
          </a:xfrm>
          <a:prstGeom prst="rect">
            <a:avLst/>
          </a:prstGeom>
        </p:spPr>
      </p:pic>
    </p:spTree>
    <p:extLst>
      <p:ext uri="{BB962C8B-B14F-4D97-AF65-F5344CB8AC3E}">
        <p14:creationId xmlns:p14="http://schemas.microsoft.com/office/powerpoint/2010/main" val="312313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445687"/>
          </a:xfrm>
        </p:spPr>
        <p:txBody>
          <a:bodyPr/>
          <a:lstStyle/>
          <a:p>
            <a:r>
              <a:rPr lang="en-US"/>
              <a:t>Wait Jesus</a:t>
            </a:r>
            <a:br>
              <a:rPr lang="en-US"/>
            </a:br>
            <a:r>
              <a:rPr lang="en-US"/>
              <a:t>Just speak</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endParaRPr lang="en-US"/>
          </a:p>
          <a:p>
            <a:r>
              <a:rPr lang="en-US"/>
              <a:t>“Lord, you don’t need to come into my house. I am not good enough for you to be under my roof. </a:t>
            </a:r>
            <a:r>
              <a:rPr lang="en-US" baseline="30000"/>
              <a:t>7 </a:t>
            </a:r>
            <a:r>
              <a:rPr lang="en-US"/>
              <a:t>That is why I did not come to you myself. You only need to say the word, and my servant will be healed. </a:t>
            </a:r>
            <a:r>
              <a:rPr lang="en-US" baseline="30000"/>
              <a:t>8 </a:t>
            </a:r>
            <a:r>
              <a:rPr lang="en-US"/>
              <a:t>I, too, am a man under the authority of other men. And I have soldiers under my command. I tell one soldier, ‘Go,’ and he goes. And I tell another soldier, ‘Come,’ and he comes. And I say to my servant, ‘Do this,’ and my servant obeys me.”</a:t>
            </a:r>
          </a:p>
          <a:p>
            <a:r>
              <a:rPr lang="en-US" baseline="30000"/>
              <a:t>9 </a:t>
            </a:r>
            <a:r>
              <a:rPr lang="en-US"/>
              <a:t>When Jesus heard this, he was amazed. He turned to the crowd following him and said, “I tell you, this is the greatest faith I have seen anywhere, even in Israel.”</a:t>
            </a:r>
          </a:p>
          <a:p>
            <a:endParaRPr lang="en-US"/>
          </a:p>
        </p:txBody>
      </p:sp>
      <p:pic>
        <p:nvPicPr>
          <p:cNvPr id="6" name="Picture 5" descr="A picture containing text, person&#10;&#10;Description automatically generated">
            <a:extLst>
              <a:ext uri="{FF2B5EF4-FFF2-40B4-BE49-F238E27FC236}">
                <a16:creationId xmlns:a16="http://schemas.microsoft.com/office/drawing/2014/main" id="{EBA77AD5-0E3C-405E-A306-C5461EE2E8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450" y="787622"/>
            <a:ext cx="6329920" cy="4747440"/>
          </a:xfrm>
          <a:prstGeom prst="rect">
            <a:avLst/>
          </a:prstGeom>
        </p:spPr>
      </p:pic>
    </p:spTree>
    <p:extLst>
      <p:ext uri="{BB962C8B-B14F-4D97-AF65-F5344CB8AC3E}">
        <p14:creationId xmlns:p14="http://schemas.microsoft.com/office/powerpoint/2010/main" val="3295711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10" name="Speech Bubble: Rectangle 9">
            <a:extLst>
              <a:ext uri="{FF2B5EF4-FFF2-40B4-BE49-F238E27FC236}">
                <a16:creationId xmlns:a16="http://schemas.microsoft.com/office/drawing/2014/main" id="{FCF5A108-0139-44FC-81F6-670757C7ECF2}"/>
              </a:ext>
            </a:extLst>
          </p:cNvPr>
          <p:cNvSpPr/>
          <p:nvPr/>
        </p:nvSpPr>
        <p:spPr>
          <a:xfrm>
            <a:off x="5864180" y="949634"/>
            <a:ext cx="3501933" cy="1239774"/>
          </a:xfrm>
          <a:prstGeom prst="wedgeRectCallout">
            <a:avLst>
              <a:gd name="adj1" fmla="val 33407"/>
              <a:gd name="adj2" fmla="val 13404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t>Centurion Caleb has asked us tell you that you should not come.</a:t>
            </a:r>
          </a:p>
          <a:p>
            <a:pPr algn="ctr"/>
            <a:r>
              <a:rPr lang="en-US"/>
              <a:t>He said, just say the word and his servant will be well.</a:t>
            </a:r>
          </a:p>
        </p:txBody>
      </p:sp>
      <p:pic>
        <p:nvPicPr>
          <p:cNvPr id="4" name="Picture 3" descr="Logo&#10;&#10;Description automatically generated">
            <a:extLst>
              <a:ext uri="{FF2B5EF4-FFF2-40B4-BE49-F238E27FC236}">
                <a16:creationId xmlns:a16="http://schemas.microsoft.com/office/drawing/2014/main" id="{678B76E5-AE88-43D3-BD32-CA51C589DD0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192890" y="-86007"/>
            <a:ext cx="2140407" cy="1827365"/>
          </a:xfrm>
          <a:prstGeom prst="rect">
            <a:avLst/>
          </a:prstGeom>
        </p:spPr>
      </p:pic>
      <p:sp>
        <p:nvSpPr>
          <p:cNvPr id="12" name="Speech Bubble: Rectangle 11">
            <a:extLst>
              <a:ext uri="{FF2B5EF4-FFF2-40B4-BE49-F238E27FC236}">
                <a16:creationId xmlns:a16="http://schemas.microsoft.com/office/drawing/2014/main" id="{F9FD0328-8E05-4939-B457-B2EDA9EF4B45}"/>
              </a:ext>
            </a:extLst>
          </p:cNvPr>
          <p:cNvSpPr/>
          <p:nvPr/>
        </p:nvSpPr>
        <p:spPr>
          <a:xfrm>
            <a:off x="9800610" y="1282391"/>
            <a:ext cx="2140406" cy="1496226"/>
          </a:xfrm>
          <a:prstGeom prst="wedgeRectCallout">
            <a:avLst>
              <a:gd name="adj1" fmla="val -21824"/>
              <a:gd name="adj2" fmla="val 88180"/>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t>Like he said, </a:t>
            </a:r>
          </a:p>
          <a:p>
            <a:pPr algn="ctr"/>
            <a:r>
              <a:rPr lang="en-US"/>
              <a:t>what he says to do, we do.</a:t>
            </a:r>
          </a:p>
          <a:p>
            <a:pPr algn="ctr"/>
            <a:r>
              <a:rPr lang="en-US"/>
              <a:t>Yet he is a very humble man.</a:t>
            </a:r>
          </a:p>
        </p:txBody>
      </p:sp>
      <p:pic>
        <p:nvPicPr>
          <p:cNvPr id="17" name="Picture 16" descr="A picture containing clipart&#10;&#10;Description automatically generated">
            <a:extLst>
              <a:ext uri="{FF2B5EF4-FFF2-40B4-BE49-F238E27FC236}">
                <a16:creationId xmlns:a16="http://schemas.microsoft.com/office/drawing/2014/main" id="{6077399D-DB6C-4E99-8BC4-F67DA004DF09}"/>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30977"/>
          <a:stretch/>
        </p:blipFill>
        <p:spPr>
          <a:xfrm>
            <a:off x="3975319" y="2858218"/>
            <a:ext cx="2465819" cy="2679345"/>
          </a:xfrm>
          <a:prstGeom prst="rect">
            <a:avLst/>
          </a:prstGeom>
        </p:spPr>
      </p:pic>
      <p:pic>
        <p:nvPicPr>
          <p:cNvPr id="5" name="Picture 4" descr="A cartoon of a monkey holding a banana&#10;&#10;Description automatically generated with low confidence">
            <a:extLst>
              <a:ext uri="{FF2B5EF4-FFF2-40B4-BE49-F238E27FC236}">
                <a16:creationId xmlns:a16="http://schemas.microsoft.com/office/drawing/2014/main" id="{5107BC8A-0766-444E-9C7D-CF41BFE752D7}"/>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9914"/>
          <a:stretch/>
        </p:blipFill>
        <p:spPr>
          <a:xfrm flipH="1">
            <a:off x="2467103" y="3068598"/>
            <a:ext cx="2253980" cy="2813424"/>
          </a:xfrm>
          <a:prstGeom prst="rect">
            <a:avLst/>
          </a:prstGeom>
        </p:spPr>
      </p:pic>
      <p:pic>
        <p:nvPicPr>
          <p:cNvPr id="3" name="Picture 2" descr="A picture containing clipart&#10;&#10;Description automatically generated">
            <a:extLst>
              <a:ext uri="{FF2B5EF4-FFF2-40B4-BE49-F238E27FC236}">
                <a16:creationId xmlns:a16="http://schemas.microsoft.com/office/drawing/2014/main" id="{F00F5B15-E560-4F07-9B78-DF9CA77A81AC}"/>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4237" r="12442"/>
          <a:stretch/>
        </p:blipFill>
        <p:spPr>
          <a:xfrm>
            <a:off x="4651743" y="2649729"/>
            <a:ext cx="3569427" cy="3651161"/>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4C64481E-A33D-4E7E-A742-8EA6AFA7B35F}"/>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36845"/>
          <a:stretch/>
        </p:blipFill>
        <p:spPr>
          <a:xfrm flipH="1">
            <a:off x="8085236" y="3367825"/>
            <a:ext cx="2566186" cy="3047498"/>
          </a:xfrm>
          <a:prstGeom prst="rect">
            <a:avLst/>
          </a:prstGeom>
        </p:spPr>
      </p:pic>
      <p:pic>
        <p:nvPicPr>
          <p:cNvPr id="15" name="Picture 14" descr="Logo&#10;&#10;Description automatically generated with medium confidence">
            <a:extLst>
              <a:ext uri="{FF2B5EF4-FFF2-40B4-BE49-F238E27FC236}">
                <a16:creationId xmlns:a16="http://schemas.microsoft.com/office/drawing/2014/main" id="{69D986D6-3ABC-4E63-95F0-75BC343FE669}"/>
              </a:ext>
            </a:extLst>
          </p:cNvPr>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37957"/>
          <a:stretch/>
        </p:blipFill>
        <p:spPr>
          <a:xfrm>
            <a:off x="9800610" y="3510084"/>
            <a:ext cx="2521025" cy="3047498"/>
          </a:xfrm>
          <a:prstGeom prst="rect">
            <a:avLst/>
          </a:prstGeom>
        </p:spPr>
      </p:pic>
      <p:sp>
        <p:nvSpPr>
          <p:cNvPr id="11" name="Speech Bubble: Rectangle 10">
            <a:extLst>
              <a:ext uri="{FF2B5EF4-FFF2-40B4-BE49-F238E27FC236}">
                <a16:creationId xmlns:a16="http://schemas.microsoft.com/office/drawing/2014/main" id="{72B7EA53-5CEA-4ABF-A9FD-155EB28FF1AE}"/>
              </a:ext>
            </a:extLst>
          </p:cNvPr>
          <p:cNvSpPr/>
          <p:nvPr/>
        </p:nvSpPr>
        <p:spPr>
          <a:xfrm>
            <a:off x="2333297" y="1611587"/>
            <a:ext cx="2552090" cy="693683"/>
          </a:xfrm>
          <a:prstGeom prst="wedgeRectCallout">
            <a:avLst>
              <a:gd name="adj1" fmla="val 81123"/>
              <a:gd name="adj2" fmla="val 16437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t>He has great faith!</a:t>
            </a:r>
          </a:p>
        </p:txBody>
      </p:sp>
    </p:spTree>
    <p:extLst>
      <p:ext uri="{BB962C8B-B14F-4D97-AF65-F5344CB8AC3E}">
        <p14:creationId xmlns:p14="http://schemas.microsoft.com/office/powerpoint/2010/main" val="91701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445687"/>
          </a:xfrm>
        </p:spPr>
        <p:txBody>
          <a:bodyPr/>
          <a:lstStyle/>
          <a:p>
            <a:r>
              <a:rPr lang="en-US"/>
              <a:t>Go</a:t>
            </a:r>
            <a:br>
              <a:rPr lang="en-US"/>
            </a:br>
            <a:r>
              <a:rPr lang="en-US"/>
              <a:t>He is well</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r>
              <a:rPr lang="en-US"/>
              <a:t>Matthew (8:13) tells us that Jesus said:</a:t>
            </a:r>
          </a:p>
          <a:p>
            <a:endParaRPr lang="en-US"/>
          </a:p>
          <a:p>
            <a:r>
              <a:rPr lang="en-US"/>
              <a:t>“Go home. Your servant will be healed just as you believed he would.” And at that same time his servant was healed.</a:t>
            </a:r>
          </a:p>
        </p:txBody>
      </p:sp>
      <p:pic>
        <p:nvPicPr>
          <p:cNvPr id="6" name="Picture 5" descr="A picture containing text, person&#10;&#10;Description automatically generated">
            <a:extLst>
              <a:ext uri="{FF2B5EF4-FFF2-40B4-BE49-F238E27FC236}">
                <a16:creationId xmlns:a16="http://schemas.microsoft.com/office/drawing/2014/main" id="{355F787E-AC74-4D08-902A-8C8443265F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449" y="787622"/>
            <a:ext cx="6265037" cy="4698778"/>
          </a:xfrm>
          <a:prstGeom prst="rect">
            <a:avLst/>
          </a:prstGeom>
        </p:spPr>
      </p:pic>
    </p:spTree>
    <p:extLst>
      <p:ext uri="{BB962C8B-B14F-4D97-AF65-F5344CB8AC3E}">
        <p14:creationId xmlns:p14="http://schemas.microsoft.com/office/powerpoint/2010/main" val="1075877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10" name="Speech Bubble: Rectangle 9">
            <a:extLst>
              <a:ext uri="{FF2B5EF4-FFF2-40B4-BE49-F238E27FC236}">
                <a16:creationId xmlns:a16="http://schemas.microsoft.com/office/drawing/2014/main" id="{FCF5A108-0139-44FC-81F6-670757C7ECF2}"/>
              </a:ext>
            </a:extLst>
          </p:cNvPr>
          <p:cNvSpPr/>
          <p:nvPr/>
        </p:nvSpPr>
        <p:spPr>
          <a:xfrm>
            <a:off x="8085236" y="2074507"/>
            <a:ext cx="2356990" cy="693684"/>
          </a:xfrm>
          <a:prstGeom prst="wedgeRectCallout">
            <a:avLst>
              <a:gd name="adj1" fmla="val 20840"/>
              <a:gd name="adj2" fmla="val 15075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t>Yes sir!</a:t>
            </a:r>
          </a:p>
          <a:p>
            <a:pPr algn="ctr"/>
            <a:r>
              <a:rPr lang="en-US"/>
              <a:t>Thank you sir!</a:t>
            </a:r>
          </a:p>
        </p:txBody>
      </p:sp>
      <p:pic>
        <p:nvPicPr>
          <p:cNvPr id="4" name="Picture 3" descr="Logo&#10;&#10;Description automatically generated">
            <a:extLst>
              <a:ext uri="{FF2B5EF4-FFF2-40B4-BE49-F238E27FC236}">
                <a16:creationId xmlns:a16="http://schemas.microsoft.com/office/drawing/2014/main" id="{678B76E5-AE88-43D3-BD32-CA51C589DD0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192890" y="-86007"/>
            <a:ext cx="2140407" cy="1827365"/>
          </a:xfrm>
          <a:prstGeom prst="rect">
            <a:avLst/>
          </a:prstGeom>
        </p:spPr>
      </p:pic>
      <p:sp>
        <p:nvSpPr>
          <p:cNvPr id="12" name="Speech Bubble: Rectangle 11">
            <a:extLst>
              <a:ext uri="{FF2B5EF4-FFF2-40B4-BE49-F238E27FC236}">
                <a16:creationId xmlns:a16="http://schemas.microsoft.com/office/drawing/2014/main" id="{F9FD0328-8E05-4939-B457-B2EDA9EF4B45}"/>
              </a:ext>
            </a:extLst>
          </p:cNvPr>
          <p:cNvSpPr/>
          <p:nvPr/>
        </p:nvSpPr>
        <p:spPr>
          <a:xfrm>
            <a:off x="791282" y="2316869"/>
            <a:ext cx="2140406" cy="849566"/>
          </a:xfrm>
          <a:prstGeom prst="wedgeRectCallout">
            <a:avLst>
              <a:gd name="adj1" fmla="val 32329"/>
              <a:gd name="adj2" fmla="val 8440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Hmmm</a:t>
            </a:r>
          </a:p>
        </p:txBody>
      </p:sp>
      <p:pic>
        <p:nvPicPr>
          <p:cNvPr id="17" name="Picture 16" descr="A picture containing clipart&#10;&#10;Description automatically generated">
            <a:extLst>
              <a:ext uri="{FF2B5EF4-FFF2-40B4-BE49-F238E27FC236}">
                <a16:creationId xmlns:a16="http://schemas.microsoft.com/office/drawing/2014/main" id="{6077399D-DB6C-4E99-8BC4-F67DA004DF09}"/>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30977"/>
          <a:stretch/>
        </p:blipFill>
        <p:spPr>
          <a:xfrm>
            <a:off x="3975319" y="2858218"/>
            <a:ext cx="2465819" cy="2679345"/>
          </a:xfrm>
          <a:prstGeom prst="rect">
            <a:avLst/>
          </a:prstGeom>
        </p:spPr>
      </p:pic>
      <p:pic>
        <p:nvPicPr>
          <p:cNvPr id="5" name="Picture 4" descr="A cartoon of a monkey holding a banana&#10;&#10;Description automatically generated with low confidence">
            <a:extLst>
              <a:ext uri="{FF2B5EF4-FFF2-40B4-BE49-F238E27FC236}">
                <a16:creationId xmlns:a16="http://schemas.microsoft.com/office/drawing/2014/main" id="{5107BC8A-0766-444E-9C7D-CF41BFE752D7}"/>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9914"/>
          <a:stretch/>
        </p:blipFill>
        <p:spPr>
          <a:xfrm flipH="1">
            <a:off x="2467103" y="3068598"/>
            <a:ext cx="2253980" cy="2813424"/>
          </a:xfrm>
          <a:prstGeom prst="rect">
            <a:avLst/>
          </a:prstGeom>
        </p:spPr>
      </p:pic>
      <p:pic>
        <p:nvPicPr>
          <p:cNvPr id="3" name="Picture 2" descr="A picture containing clipart&#10;&#10;Description automatically generated">
            <a:extLst>
              <a:ext uri="{FF2B5EF4-FFF2-40B4-BE49-F238E27FC236}">
                <a16:creationId xmlns:a16="http://schemas.microsoft.com/office/drawing/2014/main" id="{F00F5B15-E560-4F07-9B78-DF9CA77A81AC}"/>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4237" r="12442"/>
          <a:stretch/>
        </p:blipFill>
        <p:spPr>
          <a:xfrm>
            <a:off x="4651743" y="2649729"/>
            <a:ext cx="3569427" cy="3651161"/>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4C64481E-A33D-4E7E-A742-8EA6AFA7B35F}"/>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36845"/>
          <a:stretch/>
        </p:blipFill>
        <p:spPr>
          <a:xfrm flipH="1">
            <a:off x="8085236" y="3367825"/>
            <a:ext cx="2566186" cy="3047498"/>
          </a:xfrm>
          <a:prstGeom prst="rect">
            <a:avLst/>
          </a:prstGeom>
        </p:spPr>
      </p:pic>
      <p:pic>
        <p:nvPicPr>
          <p:cNvPr id="15" name="Picture 14" descr="Logo&#10;&#10;Description automatically generated with medium confidence">
            <a:extLst>
              <a:ext uri="{FF2B5EF4-FFF2-40B4-BE49-F238E27FC236}">
                <a16:creationId xmlns:a16="http://schemas.microsoft.com/office/drawing/2014/main" id="{69D986D6-3ABC-4E63-95F0-75BC343FE669}"/>
              </a:ext>
            </a:extLst>
          </p:cNvPr>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37957"/>
          <a:stretch/>
        </p:blipFill>
        <p:spPr>
          <a:xfrm>
            <a:off x="9800610" y="3510084"/>
            <a:ext cx="2521025" cy="3047498"/>
          </a:xfrm>
          <a:prstGeom prst="rect">
            <a:avLst/>
          </a:prstGeom>
        </p:spPr>
      </p:pic>
      <p:sp>
        <p:nvSpPr>
          <p:cNvPr id="11" name="Speech Bubble: Rectangle 10">
            <a:extLst>
              <a:ext uri="{FF2B5EF4-FFF2-40B4-BE49-F238E27FC236}">
                <a16:creationId xmlns:a16="http://schemas.microsoft.com/office/drawing/2014/main" id="{72B7EA53-5CEA-4ABF-A9FD-155EB28FF1AE}"/>
              </a:ext>
            </a:extLst>
          </p:cNvPr>
          <p:cNvSpPr/>
          <p:nvPr/>
        </p:nvSpPr>
        <p:spPr>
          <a:xfrm>
            <a:off x="2822693" y="1450462"/>
            <a:ext cx="2552090" cy="693683"/>
          </a:xfrm>
          <a:prstGeom prst="wedgeRectCallout">
            <a:avLst>
              <a:gd name="adj1" fmla="val 56901"/>
              <a:gd name="adj2" fmla="val 12538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t>Go home.</a:t>
            </a:r>
          </a:p>
          <a:p>
            <a:pPr algn="ctr"/>
            <a:r>
              <a:rPr lang="en-US"/>
              <a:t>He is well!</a:t>
            </a:r>
          </a:p>
        </p:txBody>
      </p:sp>
    </p:spTree>
    <p:extLst>
      <p:ext uri="{BB962C8B-B14F-4D97-AF65-F5344CB8AC3E}">
        <p14:creationId xmlns:p14="http://schemas.microsoft.com/office/powerpoint/2010/main" val="354192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293779"/>
          </a:xfrm>
        </p:spPr>
        <p:txBody>
          <a:bodyPr/>
          <a:lstStyle/>
          <a:p>
            <a:r>
              <a:rPr lang="en-US"/>
              <a:t>He is well!</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a:p>
          <a:p>
            <a:r>
              <a:rPr lang="en-US"/>
              <a:t>Luke 7:</a:t>
            </a:r>
            <a:r>
              <a:rPr lang="en-US" baseline="30000"/>
              <a:t>10</a:t>
            </a:r>
          </a:p>
          <a:p>
            <a:r>
              <a:rPr lang="en-US" baseline="30000"/>
              <a:t> </a:t>
            </a:r>
            <a:r>
              <a:rPr lang="en-US"/>
              <a:t>The men who had been sent to Jesus went back to the house. There they found that the servant was healed.</a:t>
            </a:r>
          </a:p>
        </p:txBody>
      </p:sp>
      <p:pic>
        <p:nvPicPr>
          <p:cNvPr id="13" name="Picture 12" descr="Icon&#10;&#10;Description automatically generated">
            <a:extLst>
              <a:ext uri="{FF2B5EF4-FFF2-40B4-BE49-F238E27FC236}">
                <a16:creationId xmlns:a16="http://schemas.microsoft.com/office/drawing/2014/main" id="{BDED7149-1B7E-4E6D-9C0A-49F1AAC39F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844" y="5156614"/>
            <a:ext cx="3445905" cy="1876483"/>
          </a:xfrm>
          <a:prstGeom prst="rect">
            <a:avLst/>
          </a:prstGeom>
        </p:spPr>
      </p:pic>
      <p:pic>
        <p:nvPicPr>
          <p:cNvPr id="6" name="Picture 5" descr="A group of men playing a game&#10;&#10;Description automatically generated with low confidence">
            <a:extLst>
              <a:ext uri="{FF2B5EF4-FFF2-40B4-BE49-F238E27FC236}">
                <a16:creationId xmlns:a16="http://schemas.microsoft.com/office/drawing/2014/main" id="{22D69899-F2CB-4FE7-A182-7EEE837BA6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5450" y="906602"/>
            <a:ext cx="6291010" cy="4718258"/>
          </a:xfrm>
          <a:prstGeom prst="rect">
            <a:avLst/>
          </a:prstGeom>
        </p:spPr>
      </p:pic>
    </p:spTree>
    <p:extLst>
      <p:ext uri="{BB962C8B-B14F-4D97-AF65-F5344CB8AC3E}">
        <p14:creationId xmlns:p14="http://schemas.microsoft.com/office/powerpoint/2010/main" val="900784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7" name="Picture 16" descr="A picture containing clipart&#10;&#10;Description automatically generated">
            <a:extLst>
              <a:ext uri="{FF2B5EF4-FFF2-40B4-BE49-F238E27FC236}">
                <a16:creationId xmlns:a16="http://schemas.microsoft.com/office/drawing/2014/main" id="{6077399D-DB6C-4E99-8BC4-F67DA004DF09}"/>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30977"/>
          <a:stretch/>
        </p:blipFill>
        <p:spPr>
          <a:xfrm flipH="1">
            <a:off x="6796217" y="2795038"/>
            <a:ext cx="2914921" cy="3167337"/>
          </a:xfrm>
          <a:prstGeom prst="rect">
            <a:avLst/>
          </a:prstGeom>
        </p:spPr>
      </p:pic>
      <p:pic>
        <p:nvPicPr>
          <p:cNvPr id="14" name="Picture 13" descr="A picture containing logo&#10;&#10;Description automatically generated">
            <a:extLst>
              <a:ext uri="{FF2B5EF4-FFF2-40B4-BE49-F238E27FC236}">
                <a16:creationId xmlns:a16="http://schemas.microsoft.com/office/drawing/2014/main" id="{9C4E2E93-CCBF-48F6-B920-BBB840C63BF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36845"/>
          <a:stretch/>
        </p:blipFill>
        <p:spPr>
          <a:xfrm flipH="1">
            <a:off x="8399392" y="2821581"/>
            <a:ext cx="2800564" cy="3325836"/>
          </a:xfrm>
          <a:prstGeom prst="rect">
            <a:avLst/>
          </a:prstGeom>
        </p:spPr>
      </p:pic>
      <p:pic>
        <p:nvPicPr>
          <p:cNvPr id="16" name="Picture 15" descr="Logo&#10;&#10;Description automatically generated with medium confidence">
            <a:extLst>
              <a:ext uri="{FF2B5EF4-FFF2-40B4-BE49-F238E27FC236}">
                <a16:creationId xmlns:a16="http://schemas.microsoft.com/office/drawing/2014/main" id="{8E9CD2CC-81D2-447A-B1D5-4C9622424CF4}"/>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7957"/>
          <a:stretch/>
        </p:blipFill>
        <p:spPr>
          <a:xfrm>
            <a:off x="9711138" y="3065541"/>
            <a:ext cx="2751278" cy="3325836"/>
          </a:xfrm>
          <a:prstGeom prst="rect">
            <a:avLst/>
          </a:prstGeom>
        </p:spPr>
      </p:pic>
      <p:sp>
        <p:nvSpPr>
          <p:cNvPr id="10" name="Speech Bubble: Rectangle 9">
            <a:extLst>
              <a:ext uri="{FF2B5EF4-FFF2-40B4-BE49-F238E27FC236}">
                <a16:creationId xmlns:a16="http://schemas.microsoft.com/office/drawing/2014/main" id="{FCF5A108-0139-44FC-81F6-670757C7ECF2}"/>
              </a:ext>
            </a:extLst>
          </p:cNvPr>
          <p:cNvSpPr/>
          <p:nvPr/>
        </p:nvSpPr>
        <p:spPr>
          <a:xfrm>
            <a:off x="5900607" y="1820681"/>
            <a:ext cx="1979639" cy="693684"/>
          </a:xfrm>
          <a:prstGeom prst="wedgeRectCallout">
            <a:avLst>
              <a:gd name="adj1" fmla="val -14262"/>
              <a:gd name="adj2" fmla="val 14383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Wow!  It is true!</a:t>
            </a:r>
          </a:p>
        </p:txBody>
      </p:sp>
      <p:sp>
        <p:nvSpPr>
          <p:cNvPr id="2" name="Speech Bubble: Rectangle 1">
            <a:extLst>
              <a:ext uri="{FF2B5EF4-FFF2-40B4-BE49-F238E27FC236}">
                <a16:creationId xmlns:a16="http://schemas.microsoft.com/office/drawing/2014/main" id="{2291E993-F72E-47CB-8A89-39CF2EBD630D}"/>
              </a:ext>
            </a:extLst>
          </p:cNvPr>
          <p:cNvSpPr/>
          <p:nvPr/>
        </p:nvSpPr>
        <p:spPr>
          <a:xfrm>
            <a:off x="570169" y="1776477"/>
            <a:ext cx="4603531" cy="693683"/>
          </a:xfrm>
          <a:prstGeom prst="wedgeRectCallout">
            <a:avLst>
              <a:gd name="adj1" fmla="val -628"/>
              <a:gd name="adj2" fmla="val 10496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t> Praise God!  My servant is well!</a:t>
            </a:r>
          </a:p>
        </p:txBody>
      </p:sp>
      <p:pic>
        <p:nvPicPr>
          <p:cNvPr id="4" name="Picture 3" descr="Logo&#10;&#10;Description automatically generated">
            <a:extLst>
              <a:ext uri="{FF2B5EF4-FFF2-40B4-BE49-F238E27FC236}">
                <a16:creationId xmlns:a16="http://schemas.microsoft.com/office/drawing/2014/main" id="{678B76E5-AE88-43D3-BD32-CA51C589DD03}"/>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192890" y="-86007"/>
            <a:ext cx="2140407" cy="1827365"/>
          </a:xfrm>
          <a:prstGeom prst="rect">
            <a:avLst/>
          </a:prstGeom>
        </p:spPr>
      </p:pic>
      <p:sp>
        <p:nvSpPr>
          <p:cNvPr id="12" name="Speech Bubble: Rectangle 11">
            <a:extLst>
              <a:ext uri="{FF2B5EF4-FFF2-40B4-BE49-F238E27FC236}">
                <a16:creationId xmlns:a16="http://schemas.microsoft.com/office/drawing/2014/main" id="{F9FD0328-8E05-4939-B457-B2EDA9EF4B45}"/>
              </a:ext>
            </a:extLst>
          </p:cNvPr>
          <p:cNvSpPr/>
          <p:nvPr/>
        </p:nvSpPr>
        <p:spPr>
          <a:xfrm>
            <a:off x="9375820" y="1995979"/>
            <a:ext cx="2535427" cy="693684"/>
          </a:xfrm>
          <a:prstGeom prst="wedgeRectCallout">
            <a:avLst>
              <a:gd name="adj1" fmla="val -29208"/>
              <a:gd name="adj2" fmla="val 9933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t>Praise God!</a:t>
            </a:r>
          </a:p>
        </p:txBody>
      </p:sp>
      <p:grpSp>
        <p:nvGrpSpPr>
          <p:cNvPr id="9" name="Group 8">
            <a:extLst>
              <a:ext uri="{FF2B5EF4-FFF2-40B4-BE49-F238E27FC236}">
                <a16:creationId xmlns:a16="http://schemas.microsoft.com/office/drawing/2014/main" id="{8E74F262-98D9-4A86-A486-01C9296461F9}"/>
              </a:ext>
            </a:extLst>
          </p:cNvPr>
          <p:cNvGrpSpPr/>
          <p:nvPr/>
        </p:nvGrpSpPr>
        <p:grpSpPr>
          <a:xfrm>
            <a:off x="2778485" y="2600445"/>
            <a:ext cx="3317515" cy="3325836"/>
            <a:chOff x="1701142" y="1330117"/>
            <a:chExt cx="4092215" cy="3628661"/>
          </a:xfrm>
        </p:grpSpPr>
        <p:pic>
          <p:nvPicPr>
            <p:cNvPr id="13" name="Picture 12">
              <a:extLst>
                <a:ext uri="{FF2B5EF4-FFF2-40B4-BE49-F238E27FC236}">
                  <a16:creationId xmlns:a16="http://schemas.microsoft.com/office/drawing/2014/main" id="{11D3DDF5-843B-4C53-A837-B88AE9AFB593}"/>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01142" y="1330117"/>
              <a:ext cx="4092215" cy="3628661"/>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34B64855-26FE-48C0-994F-61BD37BD793C}"/>
                </a:ext>
              </a:extLst>
            </p:cNvPr>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34336" t="16493" r="36586" b="36359"/>
            <a:stretch/>
          </p:blipFill>
          <p:spPr>
            <a:xfrm>
              <a:off x="3117165" y="2276350"/>
              <a:ext cx="1299232" cy="1309561"/>
            </a:xfrm>
            <a:prstGeom prst="rect">
              <a:avLst/>
            </a:prstGeom>
          </p:spPr>
        </p:pic>
      </p:grpSp>
      <p:pic>
        <p:nvPicPr>
          <p:cNvPr id="5" name="Picture 4" descr="A cartoon of a monkey holding a banana&#10;&#10;Description automatically generated with low confidence">
            <a:extLst>
              <a:ext uri="{FF2B5EF4-FFF2-40B4-BE49-F238E27FC236}">
                <a16:creationId xmlns:a16="http://schemas.microsoft.com/office/drawing/2014/main" id="{5107BC8A-0766-444E-9C7D-CF41BFE752D7}"/>
              </a:ext>
            </a:extLst>
          </p:cNvPr>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39914"/>
          <a:stretch/>
        </p:blipFill>
        <p:spPr>
          <a:xfrm>
            <a:off x="5427860" y="3217892"/>
            <a:ext cx="2664500" cy="3325836"/>
          </a:xfrm>
          <a:prstGeom prst="rect">
            <a:avLst/>
          </a:prstGeom>
        </p:spPr>
      </p:pic>
      <p:pic>
        <p:nvPicPr>
          <p:cNvPr id="6" name="Picture 5" descr="A picture containing toy, doll, clipart&#10;&#10;Description automatically generated">
            <a:extLst>
              <a:ext uri="{FF2B5EF4-FFF2-40B4-BE49-F238E27FC236}">
                <a16:creationId xmlns:a16="http://schemas.microsoft.com/office/drawing/2014/main" id="{D5F7213C-A3BE-47E3-8F24-6C6AE3CCC288}"/>
              </a:ext>
            </a:extLst>
          </p:cNvPr>
          <p:cNvPicPr>
            <a:picLocks noChangeAspect="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l="17136" r="12863"/>
          <a:stretch/>
        </p:blipFill>
        <p:spPr>
          <a:xfrm>
            <a:off x="89791" y="3065541"/>
            <a:ext cx="3388503" cy="3630539"/>
          </a:xfrm>
          <a:prstGeom prst="rect">
            <a:avLst/>
          </a:prstGeom>
        </p:spPr>
      </p:pic>
    </p:spTree>
    <p:extLst>
      <p:ext uri="{BB962C8B-B14F-4D97-AF65-F5344CB8AC3E}">
        <p14:creationId xmlns:p14="http://schemas.microsoft.com/office/powerpoint/2010/main" val="2248926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C585647-C652-4D98-881A-84162EE41AC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1066" y="156223"/>
            <a:ext cx="4378816" cy="2293588"/>
          </a:xfrm>
        </p:spPr>
      </p:pic>
      <p:sp>
        <p:nvSpPr>
          <p:cNvPr id="5" name="Rectangle 4">
            <a:extLst>
              <a:ext uri="{FF2B5EF4-FFF2-40B4-BE49-F238E27FC236}">
                <a16:creationId xmlns:a16="http://schemas.microsoft.com/office/drawing/2014/main" id="{55DB7A49-012A-4BE7-BC06-C4E347BF4ABA}"/>
              </a:ext>
            </a:extLst>
          </p:cNvPr>
          <p:cNvSpPr/>
          <p:nvPr/>
        </p:nvSpPr>
        <p:spPr>
          <a:xfrm>
            <a:off x="5808372" y="457200"/>
            <a:ext cx="6037264" cy="5756564"/>
          </a:xfrm>
          <a:custGeom>
            <a:avLst/>
            <a:gdLst>
              <a:gd name="connsiteX0" fmla="*/ 0 w 6037264"/>
              <a:gd name="connsiteY0" fmla="*/ 0 h 5756564"/>
              <a:gd name="connsiteX1" fmla="*/ 791552 w 6037264"/>
              <a:gd name="connsiteY1" fmla="*/ 0 h 5756564"/>
              <a:gd name="connsiteX2" fmla="*/ 1281242 w 6037264"/>
              <a:gd name="connsiteY2" fmla="*/ 0 h 5756564"/>
              <a:gd name="connsiteX3" fmla="*/ 1831303 w 6037264"/>
              <a:gd name="connsiteY3" fmla="*/ 0 h 5756564"/>
              <a:gd name="connsiteX4" fmla="*/ 2502111 w 6037264"/>
              <a:gd name="connsiteY4" fmla="*/ 0 h 5756564"/>
              <a:gd name="connsiteX5" fmla="*/ 3233290 w 6037264"/>
              <a:gd name="connsiteY5" fmla="*/ 0 h 5756564"/>
              <a:gd name="connsiteX6" fmla="*/ 3722979 w 6037264"/>
              <a:gd name="connsiteY6" fmla="*/ 0 h 5756564"/>
              <a:gd name="connsiteX7" fmla="*/ 4212669 w 6037264"/>
              <a:gd name="connsiteY7" fmla="*/ 0 h 5756564"/>
              <a:gd name="connsiteX8" fmla="*/ 4762730 w 6037264"/>
              <a:gd name="connsiteY8" fmla="*/ 0 h 5756564"/>
              <a:gd name="connsiteX9" fmla="*/ 5312792 w 6037264"/>
              <a:gd name="connsiteY9" fmla="*/ 0 h 5756564"/>
              <a:gd name="connsiteX10" fmla="*/ 6037264 w 6037264"/>
              <a:gd name="connsiteY10" fmla="*/ 0 h 5756564"/>
              <a:gd name="connsiteX11" fmla="*/ 6037264 w 6037264"/>
              <a:gd name="connsiteY11" fmla="*/ 697184 h 5756564"/>
              <a:gd name="connsiteX12" fmla="*/ 6037264 w 6037264"/>
              <a:gd name="connsiteY12" fmla="*/ 1451933 h 5756564"/>
              <a:gd name="connsiteX13" fmla="*/ 6037264 w 6037264"/>
              <a:gd name="connsiteY13" fmla="*/ 2091552 h 5756564"/>
              <a:gd name="connsiteX14" fmla="*/ 6037264 w 6037264"/>
              <a:gd name="connsiteY14" fmla="*/ 2616039 h 5756564"/>
              <a:gd name="connsiteX15" fmla="*/ 6037264 w 6037264"/>
              <a:gd name="connsiteY15" fmla="*/ 3140525 h 5756564"/>
              <a:gd name="connsiteX16" fmla="*/ 6037264 w 6037264"/>
              <a:gd name="connsiteY16" fmla="*/ 3607447 h 5756564"/>
              <a:gd name="connsiteX17" fmla="*/ 6037264 w 6037264"/>
              <a:gd name="connsiteY17" fmla="*/ 4247065 h 5756564"/>
              <a:gd name="connsiteX18" fmla="*/ 6037264 w 6037264"/>
              <a:gd name="connsiteY18" fmla="*/ 4944249 h 5756564"/>
              <a:gd name="connsiteX19" fmla="*/ 6037264 w 6037264"/>
              <a:gd name="connsiteY19" fmla="*/ 5756564 h 5756564"/>
              <a:gd name="connsiteX20" fmla="*/ 5547575 w 6037264"/>
              <a:gd name="connsiteY20" fmla="*/ 5756564 h 5756564"/>
              <a:gd name="connsiteX21" fmla="*/ 4756022 w 6037264"/>
              <a:gd name="connsiteY21" fmla="*/ 5756564 h 5756564"/>
              <a:gd name="connsiteX22" fmla="*/ 4266333 w 6037264"/>
              <a:gd name="connsiteY22" fmla="*/ 5756564 h 5756564"/>
              <a:gd name="connsiteX23" fmla="*/ 3474781 w 6037264"/>
              <a:gd name="connsiteY23" fmla="*/ 5756564 h 5756564"/>
              <a:gd name="connsiteX24" fmla="*/ 2743601 w 6037264"/>
              <a:gd name="connsiteY24" fmla="*/ 5756564 h 5756564"/>
              <a:gd name="connsiteX25" fmla="*/ 2133167 w 6037264"/>
              <a:gd name="connsiteY25" fmla="*/ 5756564 h 5756564"/>
              <a:gd name="connsiteX26" fmla="*/ 1341614 w 6037264"/>
              <a:gd name="connsiteY26" fmla="*/ 5756564 h 5756564"/>
              <a:gd name="connsiteX27" fmla="*/ 851925 w 6037264"/>
              <a:gd name="connsiteY27" fmla="*/ 5756564 h 5756564"/>
              <a:gd name="connsiteX28" fmla="*/ 0 w 6037264"/>
              <a:gd name="connsiteY28" fmla="*/ 5756564 h 5756564"/>
              <a:gd name="connsiteX29" fmla="*/ 0 w 6037264"/>
              <a:gd name="connsiteY29" fmla="*/ 5289643 h 5756564"/>
              <a:gd name="connsiteX30" fmla="*/ 0 w 6037264"/>
              <a:gd name="connsiteY30" fmla="*/ 4534893 h 5756564"/>
              <a:gd name="connsiteX31" fmla="*/ 0 w 6037264"/>
              <a:gd name="connsiteY31" fmla="*/ 3895275 h 5756564"/>
              <a:gd name="connsiteX32" fmla="*/ 0 w 6037264"/>
              <a:gd name="connsiteY32" fmla="*/ 3428354 h 5756564"/>
              <a:gd name="connsiteX33" fmla="*/ 0 w 6037264"/>
              <a:gd name="connsiteY33" fmla="*/ 2846301 h 5756564"/>
              <a:gd name="connsiteX34" fmla="*/ 0 w 6037264"/>
              <a:gd name="connsiteY34" fmla="*/ 2091552 h 5756564"/>
              <a:gd name="connsiteX35" fmla="*/ 0 w 6037264"/>
              <a:gd name="connsiteY35" fmla="*/ 1451933 h 5756564"/>
              <a:gd name="connsiteX36" fmla="*/ 0 w 6037264"/>
              <a:gd name="connsiteY36" fmla="*/ 927446 h 5756564"/>
              <a:gd name="connsiteX37" fmla="*/ 0 w 6037264"/>
              <a:gd name="connsiteY37"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37264" h="5756564" fill="none" extrusionOk="0">
                <a:moveTo>
                  <a:pt x="0" y="0"/>
                </a:moveTo>
                <a:cubicBezTo>
                  <a:pt x="327937" y="37854"/>
                  <a:pt x="489697" y="37847"/>
                  <a:pt x="791552" y="0"/>
                </a:cubicBezTo>
                <a:cubicBezTo>
                  <a:pt x="1093407" y="-37847"/>
                  <a:pt x="1094742" y="-20804"/>
                  <a:pt x="1281242" y="0"/>
                </a:cubicBezTo>
                <a:cubicBezTo>
                  <a:pt x="1467742" y="20804"/>
                  <a:pt x="1572181" y="26991"/>
                  <a:pt x="1831303" y="0"/>
                </a:cubicBezTo>
                <a:cubicBezTo>
                  <a:pt x="2090425" y="-26991"/>
                  <a:pt x="2350086" y="23526"/>
                  <a:pt x="2502111" y="0"/>
                </a:cubicBezTo>
                <a:cubicBezTo>
                  <a:pt x="2654136" y="-23526"/>
                  <a:pt x="2999898" y="2026"/>
                  <a:pt x="3233290" y="0"/>
                </a:cubicBezTo>
                <a:cubicBezTo>
                  <a:pt x="3466682" y="-2026"/>
                  <a:pt x="3614085" y="-13428"/>
                  <a:pt x="3722979" y="0"/>
                </a:cubicBezTo>
                <a:cubicBezTo>
                  <a:pt x="3831873" y="13428"/>
                  <a:pt x="4036194" y="15331"/>
                  <a:pt x="4212669" y="0"/>
                </a:cubicBezTo>
                <a:cubicBezTo>
                  <a:pt x="4389144" y="-15331"/>
                  <a:pt x="4591413" y="-20214"/>
                  <a:pt x="4762730" y="0"/>
                </a:cubicBezTo>
                <a:cubicBezTo>
                  <a:pt x="4934047" y="20214"/>
                  <a:pt x="5175758" y="-641"/>
                  <a:pt x="5312792" y="0"/>
                </a:cubicBezTo>
                <a:cubicBezTo>
                  <a:pt x="5449826" y="641"/>
                  <a:pt x="5807013" y="28659"/>
                  <a:pt x="6037264" y="0"/>
                </a:cubicBezTo>
                <a:cubicBezTo>
                  <a:pt x="6030951" y="263249"/>
                  <a:pt x="6051820" y="354116"/>
                  <a:pt x="6037264" y="697184"/>
                </a:cubicBezTo>
                <a:cubicBezTo>
                  <a:pt x="6022708" y="1040252"/>
                  <a:pt x="6020696" y="1292963"/>
                  <a:pt x="6037264" y="1451933"/>
                </a:cubicBezTo>
                <a:cubicBezTo>
                  <a:pt x="6053832" y="1610903"/>
                  <a:pt x="6043634" y="1954589"/>
                  <a:pt x="6037264" y="2091552"/>
                </a:cubicBezTo>
                <a:cubicBezTo>
                  <a:pt x="6030894" y="2228515"/>
                  <a:pt x="6025084" y="2366380"/>
                  <a:pt x="6037264" y="2616039"/>
                </a:cubicBezTo>
                <a:cubicBezTo>
                  <a:pt x="6049444" y="2865698"/>
                  <a:pt x="6024577" y="3022795"/>
                  <a:pt x="6037264" y="3140525"/>
                </a:cubicBezTo>
                <a:cubicBezTo>
                  <a:pt x="6049951" y="3258255"/>
                  <a:pt x="6028274" y="3380986"/>
                  <a:pt x="6037264" y="3607447"/>
                </a:cubicBezTo>
                <a:cubicBezTo>
                  <a:pt x="6046254" y="3833908"/>
                  <a:pt x="6032743" y="4028286"/>
                  <a:pt x="6037264" y="4247065"/>
                </a:cubicBezTo>
                <a:cubicBezTo>
                  <a:pt x="6041785" y="4465844"/>
                  <a:pt x="6069995" y="4624692"/>
                  <a:pt x="6037264" y="4944249"/>
                </a:cubicBezTo>
                <a:cubicBezTo>
                  <a:pt x="6004533" y="5263806"/>
                  <a:pt x="6007639" y="5434152"/>
                  <a:pt x="6037264" y="5756564"/>
                </a:cubicBezTo>
                <a:cubicBezTo>
                  <a:pt x="5815874" y="5746326"/>
                  <a:pt x="5783492" y="5742285"/>
                  <a:pt x="5547575" y="5756564"/>
                </a:cubicBezTo>
                <a:cubicBezTo>
                  <a:pt x="5311658" y="5770843"/>
                  <a:pt x="4918303" y="5742381"/>
                  <a:pt x="4756022" y="5756564"/>
                </a:cubicBezTo>
                <a:cubicBezTo>
                  <a:pt x="4593741" y="5770747"/>
                  <a:pt x="4433833" y="5739028"/>
                  <a:pt x="4266333" y="5756564"/>
                </a:cubicBezTo>
                <a:cubicBezTo>
                  <a:pt x="4098833" y="5774100"/>
                  <a:pt x="3710022" y="5770814"/>
                  <a:pt x="3474781" y="5756564"/>
                </a:cubicBezTo>
                <a:cubicBezTo>
                  <a:pt x="3239540" y="5742314"/>
                  <a:pt x="3036091" y="5724624"/>
                  <a:pt x="2743601" y="5756564"/>
                </a:cubicBezTo>
                <a:cubicBezTo>
                  <a:pt x="2451111" y="5788504"/>
                  <a:pt x="2399928" y="5765199"/>
                  <a:pt x="2133167" y="5756564"/>
                </a:cubicBezTo>
                <a:cubicBezTo>
                  <a:pt x="1866406" y="5747929"/>
                  <a:pt x="1559168" y="5758586"/>
                  <a:pt x="1341614" y="5756564"/>
                </a:cubicBezTo>
                <a:cubicBezTo>
                  <a:pt x="1124060" y="5754542"/>
                  <a:pt x="978008" y="5776188"/>
                  <a:pt x="851925" y="5756564"/>
                </a:cubicBezTo>
                <a:cubicBezTo>
                  <a:pt x="725842" y="5736940"/>
                  <a:pt x="212720" y="5777186"/>
                  <a:pt x="0" y="5756564"/>
                </a:cubicBezTo>
                <a:cubicBezTo>
                  <a:pt x="-13260" y="5528150"/>
                  <a:pt x="10471" y="5494372"/>
                  <a:pt x="0" y="5289643"/>
                </a:cubicBezTo>
                <a:cubicBezTo>
                  <a:pt x="-10471" y="5084914"/>
                  <a:pt x="-24190" y="4824099"/>
                  <a:pt x="0" y="4534893"/>
                </a:cubicBezTo>
                <a:cubicBezTo>
                  <a:pt x="24190" y="4245687"/>
                  <a:pt x="17393" y="4035860"/>
                  <a:pt x="0" y="3895275"/>
                </a:cubicBezTo>
                <a:cubicBezTo>
                  <a:pt x="-17393" y="3754690"/>
                  <a:pt x="-798" y="3658233"/>
                  <a:pt x="0" y="3428354"/>
                </a:cubicBezTo>
                <a:cubicBezTo>
                  <a:pt x="798" y="3198475"/>
                  <a:pt x="-9773" y="3021387"/>
                  <a:pt x="0" y="2846301"/>
                </a:cubicBezTo>
                <a:cubicBezTo>
                  <a:pt x="9773" y="2671215"/>
                  <a:pt x="21893" y="2426075"/>
                  <a:pt x="0" y="2091552"/>
                </a:cubicBezTo>
                <a:cubicBezTo>
                  <a:pt x="-21893" y="1757029"/>
                  <a:pt x="12630" y="1649459"/>
                  <a:pt x="0" y="1451933"/>
                </a:cubicBezTo>
                <a:cubicBezTo>
                  <a:pt x="-12630" y="1254407"/>
                  <a:pt x="-11667" y="1137011"/>
                  <a:pt x="0" y="927446"/>
                </a:cubicBezTo>
                <a:cubicBezTo>
                  <a:pt x="11667" y="717881"/>
                  <a:pt x="-18142" y="369851"/>
                  <a:pt x="0" y="0"/>
                </a:cubicBezTo>
                <a:close/>
              </a:path>
              <a:path w="6037264" h="5756564" stroke="0" extrusionOk="0">
                <a:moveTo>
                  <a:pt x="0" y="0"/>
                </a:moveTo>
                <a:cubicBezTo>
                  <a:pt x="276453" y="20997"/>
                  <a:pt x="510850" y="35323"/>
                  <a:pt x="791552" y="0"/>
                </a:cubicBezTo>
                <a:cubicBezTo>
                  <a:pt x="1072254" y="-35323"/>
                  <a:pt x="1255982" y="-24414"/>
                  <a:pt x="1462360" y="0"/>
                </a:cubicBezTo>
                <a:cubicBezTo>
                  <a:pt x="1668738" y="24414"/>
                  <a:pt x="1857624" y="17577"/>
                  <a:pt x="2012421" y="0"/>
                </a:cubicBezTo>
                <a:cubicBezTo>
                  <a:pt x="2167218" y="-17577"/>
                  <a:pt x="2527758" y="17556"/>
                  <a:pt x="2803974" y="0"/>
                </a:cubicBezTo>
                <a:cubicBezTo>
                  <a:pt x="3080190" y="-17556"/>
                  <a:pt x="3214110" y="-14946"/>
                  <a:pt x="3474781" y="0"/>
                </a:cubicBezTo>
                <a:cubicBezTo>
                  <a:pt x="3735452" y="14946"/>
                  <a:pt x="4024426" y="-16932"/>
                  <a:pt x="4205961" y="0"/>
                </a:cubicBezTo>
                <a:cubicBezTo>
                  <a:pt x="4387496" y="16932"/>
                  <a:pt x="4611417" y="537"/>
                  <a:pt x="4997513" y="0"/>
                </a:cubicBezTo>
                <a:cubicBezTo>
                  <a:pt x="5383609" y="-537"/>
                  <a:pt x="5606537" y="-35974"/>
                  <a:pt x="6037264" y="0"/>
                </a:cubicBezTo>
                <a:cubicBezTo>
                  <a:pt x="6066518" y="250065"/>
                  <a:pt x="6030575" y="389766"/>
                  <a:pt x="6037264" y="754750"/>
                </a:cubicBezTo>
                <a:cubicBezTo>
                  <a:pt x="6043954" y="1119734"/>
                  <a:pt x="6034268" y="1097229"/>
                  <a:pt x="6037264" y="1336802"/>
                </a:cubicBezTo>
                <a:cubicBezTo>
                  <a:pt x="6040260" y="1576375"/>
                  <a:pt x="6053398" y="1705123"/>
                  <a:pt x="6037264" y="1803723"/>
                </a:cubicBezTo>
                <a:cubicBezTo>
                  <a:pt x="6021130" y="1902323"/>
                  <a:pt x="6024324" y="2137482"/>
                  <a:pt x="6037264" y="2443342"/>
                </a:cubicBezTo>
                <a:cubicBezTo>
                  <a:pt x="6050204" y="2749202"/>
                  <a:pt x="6017352" y="2855206"/>
                  <a:pt x="6037264" y="3140525"/>
                </a:cubicBezTo>
                <a:cubicBezTo>
                  <a:pt x="6057176" y="3425844"/>
                  <a:pt x="6038373" y="3514799"/>
                  <a:pt x="6037264" y="3837709"/>
                </a:cubicBezTo>
                <a:cubicBezTo>
                  <a:pt x="6036155" y="4160619"/>
                  <a:pt x="6069000" y="4370071"/>
                  <a:pt x="6037264" y="4534893"/>
                </a:cubicBezTo>
                <a:cubicBezTo>
                  <a:pt x="6005528" y="4699715"/>
                  <a:pt x="6046596" y="4876644"/>
                  <a:pt x="6037264" y="5001814"/>
                </a:cubicBezTo>
                <a:cubicBezTo>
                  <a:pt x="6027932" y="5126984"/>
                  <a:pt x="6027748" y="5496208"/>
                  <a:pt x="6037264" y="5756564"/>
                </a:cubicBezTo>
                <a:cubicBezTo>
                  <a:pt x="5780901" y="5744303"/>
                  <a:pt x="5530449" y="5774059"/>
                  <a:pt x="5306084" y="5756564"/>
                </a:cubicBezTo>
                <a:cubicBezTo>
                  <a:pt x="5081719" y="5739069"/>
                  <a:pt x="4827120" y="5722949"/>
                  <a:pt x="4574904" y="5756564"/>
                </a:cubicBezTo>
                <a:cubicBezTo>
                  <a:pt x="4322688" y="5790179"/>
                  <a:pt x="4151650" y="5749968"/>
                  <a:pt x="3843725" y="5756564"/>
                </a:cubicBezTo>
                <a:cubicBezTo>
                  <a:pt x="3535800" y="5763160"/>
                  <a:pt x="3297385" y="5778630"/>
                  <a:pt x="3052172" y="5756564"/>
                </a:cubicBezTo>
                <a:cubicBezTo>
                  <a:pt x="2806959" y="5734498"/>
                  <a:pt x="2771120" y="5765082"/>
                  <a:pt x="2562483" y="5756564"/>
                </a:cubicBezTo>
                <a:cubicBezTo>
                  <a:pt x="2353846" y="5748046"/>
                  <a:pt x="2203682" y="5738826"/>
                  <a:pt x="2012421" y="5756564"/>
                </a:cubicBezTo>
                <a:cubicBezTo>
                  <a:pt x="1821160" y="5774302"/>
                  <a:pt x="1580798" y="5776990"/>
                  <a:pt x="1220869" y="5756564"/>
                </a:cubicBezTo>
                <a:cubicBezTo>
                  <a:pt x="860940" y="5736138"/>
                  <a:pt x="968488" y="5781002"/>
                  <a:pt x="731180" y="5756564"/>
                </a:cubicBezTo>
                <a:cubicBezTo>
                  <a:pt x="493872" y="5732126"/>
                  <a:pt x="173491" y="5787795"/>
                  <a:pt x="0" y="5756564"/>
                </a:cubicBezTo>
                <a:cubicBezTo>
                  <a:pt x="-18797" y="5654893"/>
                  <a:pt x="22676" y="5453337"/>
                  <a:pt x="0" y="5289643"/>
                </a:cubicBezTo>
                <a:cubicBezTo>
                  <a:pt x="-22676" y="5125949"/>
                  <a:pt x="26063" y="4865375"/>
                  <a:pt x="0" y="4592459"/>
                </a:cubicBezTo>
                <a:cubicBezTo>
                  <a:pt x="-26063" y="4319543"/>
                  <a:pt x="30053" y="4155224"/>
                  <a:pt x="0" y="3952841"/>
                </a:cubicBezTo>
                <a:cubicBezTo>
                  <a:pt x="-30053" y="3750458"/>
                  <a:pt x="27693" y="3655162"/>
                  <a:pt x="0" y="3370788"/>
                </a:cubicBezTo>
                <a:cubicBezTo>
                  <a:pt x="-27693" y="3086414"/>
                  <a:pt x="-16156" y="2950421"/>
                  <a:pt x="0" y="2788735"/>
                </a:cubicBezTo>
                <a:cubicBezTo>
                  <a:pt x="16156" y="2627049"/>
                  <a:pt x="-6131" y="2453396"/>
                  <a:pt x="0" y="2321814"/>
                </a:cubicBezTo>
                <a:cubicBezTo>
                  <a:pt x="6131" y="2190232"/>
                  <a:pt x="-13981" y="2086301"/>
                  <a:pt x="0" y="1854893"/>
                </a:cubicBezTo>
                <a:cubicBezTo>
                  <a:pt x="13981" y="1623485"/>
                  <a:pt x="-7235" y="1595925"/>
                  <a:pt x="0" y="1387972"/>
                </a:cubicBezTo>
                <a:cubicBezTo>
                  <a:pt x="7235" y="1180019"/>
                  <a:pt x="17355" y="1044414"/>
                  <a:pt x="0" y="748353"/>
                </a:cubicBezTo>
                <a:cubicBezTo>
                  <a:pt x="-17355" y="452292"/>
                  <a:pt x="13137" y="28109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C000">
                    <a:lumMod val="60000"/>
                    <a:lumOff val="40000"/>
                  </a:srgbClr>
                </a:solidFill>
                <a:effectLst/>
                <a:uLnTx/>
                <a:uFillTx/>
                <a:latin typeface="Calibri" panose="020F0502020204030204"/>
                <a:ea typeface="+mn-ea"/>
                <a:cs typeface="+mn-cs"/>
              </a:rPr>
              <a:t>We trust in God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FFC000">
                  <a:lumMod val="60000"/>
                  <a:lumOff val="4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C000">
                    <a:lumMod val="60000"/>
                    <a:lumOff val="40000"/>
                  </a:srgbClr>
                </a:solidFill>
                <a:effectLst/>
                <a:uLnTx/>
                <a:uFillTx/>
                <a:latin typeface="Calibri" panose="020F0502020204030204"/>
                <a:ea typeface="+mn-ea"/>
                <a:cs typeface="+mn-cs"/>
              </a:rPr>
              <a:t>We have FAITH in Him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1100283" y="644236"/>
            <a:ext cx="3440382" cy="1145927"/>
          </a:xfrm>
        </p:spPr>
        <p:txBody>
          <a:bodyPr/>
          <a:lstStyle/>
          <a:p>
            <a:pPr algn="ctr"/>
            <a:r>
              <a:rPr lang="en-US"/>
              <a:t>Find Romans 15:13</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5" y="2722221"/>
            <a:ext cx="5140036"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endParaRPr lang="en-US" sz="2800"/>
          </a:p>
          <a:p>
            <a:pPr algn="ctr"/>
            <a:r>
              <a:rPr lang="en-US" sz="2800"/>
              <a:t>May the God of hope</a:t>
            </a:r>
          </a:p>
          <a:p>
            <a:pPr algn="ctr"/>
            <a:r>
              <a:rPr lang="en-US" sz="2800"/>
              <a:t>Fill you with all joy and peace</a:t>
            </a:r>
          </a:p>
          <a:p>
            <a:pPr algn="ctr"/>
            <a:r>
              <a:rPr lang="en-US" sz="2800"/>
              <a:t>As you trust in Him</a:t>
            </a:r>
          </a:p>
          <a:p>
            <a:pPr algn="ctr"/>
            <a:r>
              <a:rPr lang="en-US" sz="2800"/>
              <a:t>So that you may overflow</a:t>
            </a:r>
          </a:p>
          <a:p>
            <a:pPr algn="ctr"/>
            <a:r>
              <a:rPr lang="en-US" sz="2800"/>
              <a:t>With hope</a:t>
            </a:r>
          </a:p>
          <a:p>
            <a:pPr algn="ctr"/>
            <a:r>
              <a:rPr lang="en-US" sz="2800"/>
              <a:t>By the power of the Holy Spirit.</a:t>
            </a:r>
          </a:p>
        </p:txBody>
      </p:sp>
    </p:spTree>
    <p:extLst>
      <p:ext uri="{BB962C8B-B14F-4D97-AF65-F5344CB8AC3E}">
        <p14:creationId xmlns:p14="http://schemas.microsoft.com/office/powerpoint/2010/main" val="2886000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C282FB05-93F9-42F3-B882-1DE050E2ECD1}"/>
              </a:ext>
            </a:extLst>
          </p:cNvPr>
          <p:cNvSpPr txBox="1">
            <a:spLocks/>
          </p:cNvSpPr>
          <p:nvPr/>
        </p:nvSpPr>
        <p:spPr>
          <a:xfrm>
            <a:off x="277807" y="503405"/>
            <a:ext cx="4686079" cy="5851185"/>
          </a:xfrm>
          <a:prstGeom prst="rect">
            <a:avLst/>
          </a:prstGeom>
          <a:ln w="38100" cap="flat" cmpd="sng" algn="ctr">
            <a:solidFill>
              <a:schemeClr val="accent2">
                <a:lumMod val="75000"/>
              </a:schemeClr>
            </a:solidFill>
            <a:prstDash val="solid"/>
            <a:miter lim="800000"/>
          </a:ln>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endParaRPr lang="en-US"/>
          </a:p>
        </p:txBody>
      </p:sp>
      <p:sp>
        <p:nvSpPr>
          <p:cNvPr id="14" name="Rectangle 13">
            <a:extLst>
              <a:ext uri="{FF2B5EF4-FFF2-40B4-BE49-F238E27FC236}">
                <a16:creationId xmlns:a16="http://schemas.microsoft.com/office/drawing/2014/main" id="{F1014461-6ADB-49E4-BF58-4C348F6B88E9}"/>
              </a:ext>
            </a:extLst>
          </p:cNvPr>
          <p:cNvSpPr/>
          <p:nvPr/>
        </p:nvSpPr>
        <p:spPr>
          <a:xfrm rot="20904503">
            <a:off x="352088" y="633283"/>
            <a:ext cx="4824568" cy="1754326"/>
          </a:xfrm>
          <a:prstGeom prst="rect">
            <a:avLst/>
          </a:prstGeom>
          <a:noFill/>
        </p:spPr>
        <p:txBody>
          <a:bodyPr wrap="square" lIns="91440" tIns="45720" rIns="91440" bIns="45720">
            <a:spAutoFit/>
          </a:bodyPr>
          <a:lstStyle/>
          <a:p>
            <a:pPr algn="ctr"/>
            <a:r>
              <a:rPr lang="en-US" sz="5400" b="1">
                <a:ln w="6600">
                  <a:solidFill>
                    <a:schemeClr val="accent2"/>
                  </a:solidFill>
                  <a:prstDash val="solid"/>
                </a:ln>
                <a:solidFill>
                  <a:srgbClr val="FFFFFF"/>
                </a:solidFill>
                <a:effectLst>
                  <a:outerShdw dist="38100" dir="2700000" algn="tl" rotWithShape="0">
                    <a:schemeClr val="accent2"/>
                  </a:outerShdw>
                </a:effectLst>
              </a:rPr>
              <a:t>Do you have faith?</a:t>
            </a:r>
          </a:p>
        </p:txBody>
      </p:sp>
      <p:sp>
        <p:nvSpPr>
          <p:cNvPr id="22" name="Rectangle 21">
            <a:extLst>
              <a:ext uri="{FF2B5EF4-FFF2-40B4-BE49-F238E27FC236}">
                <a16:creationId xmlns:a16="http://schemas.microsoft.com/office/drawing/2014/main" id="{5B629FC7-50C2-44D6-96A1-3911698E6D12}"/>
              </a:ext>
            </a:extLst>
          </p:cNvPr>
          <p:cNvSpPr/>
          <p:nvPr/>
        </p:nvSpPr>
        <p:spPr>
          <a:xfrm>
            <a:off x="5296612" y="1921160"/>
            <a:ext cx="3588273" cy="4247317"/>
          </a:xfrm>
          <a:prstGeom prst="rect">
            <a:avLst/>
          </a:prstGeom>
          <a:noFill/>
        </p:spPr>
        <p:txBody>
          <a:bodyPr wrap="square" lIns="91440" tIns="45720" rIns="91440" bIns="45720">
            <a:spAutoFit/>
          </a:bodyPr>
          <a:lstStyle/>
          <a:p>
            <a:r>
              <a:rPr lang="en-US" sz="5400" b="0" cap="none" spc="0">
                <a:ln w="0"/>
                <a:effectLst>
                  <a:outerShdw blurRad="38100" dist="25400" dir="5400000" algn="ctr" rotWithShape="0">
                    <a:srgbClr val="6E747A">
                      <a:alpha val="43000"/>
                    </a:srgbClr>
                  </a:outerShdw>
                </a:effectLst>
              </a:rPr>
              <a:t>F</a:t>
            </a:r>
            <a:r>
              <a:rPr lang="en-US" sz="5400" b="0" cap="none" spc="0">
                <a:ln w="0"/>
                <a:solidFill>
                  <a:schemeClr val="accent1"/>
                </a:solidFill>
                <a:effectLst>
                  <a:outerShdw blurRad="38100" dist="25400" dir="5400000" algn="ctr" rotWithShape="0">
                    <a:srgbClr val="6E747A">
                      <a:alpha val="43000"/>
                    </a:srgbClr>
                  </a:outerShdw>
                </a:effectLst>
              </a:rPr>
              <a:t>earlessly</a:t>
            </a:r>
          </a:p>
          <a:p>
            <a:r>
              <a:rPr lang="en-US" sz="5400">
                <a:ln w="0"/>
                <a:effectLst>
                  <a:outerShdw blurRad="38100" dist="25400" dir="5400000" algn="ctr" rotWithShape="0">
                    <a:srgbClr val="6E747A">
                      <a:alpha val="43000"/>
                    </a:srgbClr>
                  </a:outerShdw>
                </a:effectLst>
              </a:rPr>
              <a:t>A</a:t>
            </a:r>
            <a:r>
              <a:rPr lang="en-US" sz="5400">
                <a:ln w="0"/>
                <a:solidFill>
                  <a:schemeClr val="accent1"/>
                </a:solidFill>
                <a:effectLst>
                  <a:outerShdw blurRad="38100" dist="25400" dir="5400000" algn="ctr" rotWithShape="0">
                    <a:srgbClr val="6E747A">
                      <a:alpha val="43000"/>
                    </a:srgbClr>
                  </a:outerShdw>
                </a:effectLst>
              </a:rPr>
              <a:t>sk</a:t>
            </a:r>
          </a:p>
          <a:p>
            <a:r>
              <a:rPr lang="en-US" sz="5400" b="0" cap="none" spc="0">
                <a:ln w="0"/>
                <a:effectLst>
                  <a:outerShdw blurRad="38100" dist="25400" dir="5400000" algn="ctr" rotWithShape="0">
                    <a:srgbClr val="6E747A">
                      <a:alpha val="43000"/>
                    </a:srgbClr>
                  </a:outerShdw>
                </a:effectLst>
              </a:rPr>
              <a:t>I</a:t>
            </a:r>
            <a:r>
              <a:rPr lang="en-US" sz="5400" b="0" cap="none" spc="0">
                <a:ln w="0"/>
                <a:solidFill>
                  <a:schemeClr val="accent1"/>
                </a:solidFill>
                <a:effectLst>
                  <a:outerShdw blurRad="38100" dist="25400" dir="5400000" algn="ctr" rotWithShape="0">
                    <a:srgbClr val="6E747A">
                      <a:alpha val="43000"/>
                    </a:srgbClr>
                  </a:outerShdw>
                </a:effectLst>
              </a:rPr>
              <a:t>mplicitly</a:t>
            </a:r>
          </a:p>
          <a:p>
            <a:r>
              <a:rPr lang="en-US" sz="5400">
                <a:ln w="0"/>
                <a:effectLst>
                  <a:outerShdw blurRad="38100" dist="25400" dir="5400000" algn="ctr" rotWithShape="0">
                    <a:srgbClr val="6E747A">
                      <a:alpha val="43000"/>
                    </a:srgbClr>
                  </a:outerShdw>
                </a:effectLst>
              </a:rPr>
              <a:t>T</a:t>
            </a:r>
            <a:r>
              <a:rPr lang="en-US" sz="5400">
                <a:ln w="0"/>
                <a:solidFill>
                  <a:schemeClr val="accent1"/>
                </a:solidFill>
                <a:effectLst>
                  <a:outerShdw blurRad="38100" dist="25400" dir="5400000" algn="ctr" rotWithShape="0">
                    <a:srgbClr val="6E747A">
                      <a:alpha val="43000"/>
                    </a:srgbClr>
                  </a:outerShdw>
                </a:effectLst>
              </a:rPr>
              <a:t>rust</a:t>
            </a:r>
          </a:p>
          <a:p>
            <a:r>
              <a:rPr lang="en-US" sz="5400" b="0" cap="none" spc="0">
                <a:ln w="0"/>
                <a:effectLst>
                  <a:outerShdw blurRad="38100" dist="25400" dir="5400000" algn="ctr" rotWithShape="0">
                    <a:srgbClr val="6E747A">
                      <a:alpha val="43000"/>
                    </a:srgbClr>
                  </a:outerShdw>
                </a:effectLst>
              </a:rPr>
              <a:t>H</a:t>
            </a:r>
            <a:r>
              <a:rPr lang="en-US" sz="5400" b="0" cap="none" spc="0">
                <a:ln w="0"/>
                <a:solidFill>
                  <a:schemeClr val="accent1"/>
                </a:solidFill>
                <a:effectLst>
                  <a:outerShdw blurRad="38100" dist="25400" dir="5400000" algn="ctr" rotWithShape="0">
                    <a:srgbClr val="6E747A">
                      <a:alpha val="43000"/>
                    </a:srgbClr>
                  </a:outerShdw>
                </a:effectLst>
              </a:rPr>
              <a:t>IM</a:t>
            </a:r>
          </a:p>
        </p:txBody>
      </p:sp>
      <p:sp>
        <p:nvSpPr>
          <p:cNvPr id="3" name="Text Placeholder 2">
            <a:extLst>
              <a:ext uri="{FF2B5EF4-FFF2-40B4-BE49-F238E27FC236}">
                <a16:creationId xmlns:a16="http://schemas.microsoft.com/office/drawing/2014/main" id="{AD1B5EF1-9720-419A-A669-32F051889525}"/>
              </a:ext>
            </a:extLst>
          </p:cNvPr>
          <p:cNvSpPr>
            <a:spLocks noGrp="1"/>
          </p:cNvSpPr>
          <p:nvPr>
            <p:ph type="body" sz="half" idx="2"/>
          </p:nvPr>
        </p:nvSpPr>
        <p:spPr>
          <a:xfrm>
            <a:off x="468464" y="2923775"/>
            <a:ext cx="4124098" cy="2439988"/>
          </a:xfrm>
        </p:spPr>
        <p:txBody>
          <a:bodyPr/>
          <a:lstStyle/>
          <a:p>
            <a:r>
              <a:rPr lang="en-US">
                <a:solidFill>
                  <a:schemeClr val="bg1"/>
                </a:solidFill>
              </a:rPr>
              <a:t>We can boldly pray to God</a:t>
            </a:r>
          </a:p>
          <a:p>
            <a:r>
              <a:rPr lang="en-US">
                <a:solidFill>
                  <a:schemeClr val="bg1"/>
                </a:solidFill>
              </a:rPr>
              <a:t>We can ask for things we and others need</a:t>
            </a:r>
          </a:p>
          <a:p>
            <a:r>
              <a:rPr lang="en-US">
                <a:solidFill>
                  <a:schemeClr val="bg1"/>
                </a:solidFill>
              </a:rPr>
              <a:t>Because He told us to &amp; promised to provide.</a:t>
            </a:r>
          </a:p>
          <a:p>
            <a:r>
              <a:rPr lang="en-US">
                <a:solidFill>
                  <a:schemeClr val="bg1"/>
                </a:solidFill>
              </a:rPr>
              <a:t>We can absolutely know, without a doubt, </a:t>
            </a:r>
          </a:p>
          <a:p>
            <a:r>
              <a:rPr lang="en-US">
                <a:solidFill>
                  <a:schemeClr val="bg1"/>
                </a:solidFill>
              </a:rPr>
              <a:t>That God loves us &amp; will do what is best for us.</a:t>
            </a:r>
          </a:p>
          <a:p>
            <a:r>
              <a:rPr lang="en-US">
                <a:solidFill>
                  <a:schemeClr val="bg1"/>
                </a:solidFill>
              </a:rPr>
              <a:t>We can trust Him!</a:t>
            </a:r>
          </a:p>
        </p:txBody>
      </p:sp>
      <p:grpSp>
        <p:nvGrpSpPr>
          <p:cNvPr id="17" name="Group 16">
            <a:extLst>
              <a:ext uri="{FF2B5EF4-FFF2-40B4-BE49-F238E27FC236}">
                <a16:creationId xmlns:a16="http://schemas.microsoft.com/office/drawing/2014/main" id="{3768D0DF-7FE7-4AE9-9D04-19E1DC321894}"/>
              </a:ext>
            </a:extLst>
          </p:cNvPr>
          <p:cNvGrpSpPr/>
          <p:nvPr/>
        </p:nvGrpSpPr>
        <p:grpSpPr>
          <a:xfrm>
            <a:off x="8489982" y="166461"/>
            <a:ext cx="3381813" cy="2020404"/>
            <a:chOff x="3401568" y="1793020"/>
            <a:chExt cx="8644128" cy="4840224"/>
          </a:xfrm>
        </p:grpSpPr>
        <p:sp>
          <p:nvSpPr>
            <p:cNvPr id="18" name="Rectangle 17">
              <a:extLst>
                <a:ext uri="{FF2B5EF4-FFF2-40B4-BE49-F238E27FC236}">
                  <a16:creationId xmlns:a16="http://schemas.microsoft.com/office/drawing/2014/main" id="{89691000-E12C-4100-928D-97C640C900BD}"/>
                </a:ext>
              </a:extLst>
            </p:cNvPr>
            <p:cNvSpPr/>
            <p:nvPr/>
          </p:nvSpPr>
          <p:spPr>
            <a:xfrm>
              <a:off x="3401568" y="1793020"/>
              <a:ext cx="8644128" cy="4840224"/>
            </a:xfrm>
            <a:custGeom>
              <a:avLst/>
              <a:gdLst>
                <a:gd name="connsiteX0" fmla="*/ 0 w 8644128"/>
                <a:gd name="connsiteY0" fmla="*/ 0 h 4840224"/>
                <a:gd name="connsiteX1" fmla="*/ 405609 w 8644128"/>
                <a:gd name="connsiteY1" fmla="*/ 0 h 4840224"/>
                <a:gd name="connsiteX2" fmla="*/ 811218 w 8644128"/>
                <a:gd name="connsiteY2" fmla="*/ 0 h 4840224"/>
                <a:gd name="connsiteX3" fmla="*/ 1216827 w 8644128"/>
                <a:gd name="connsiteY3" fmla="*/ 0 h 4840224"/>
                <a:gd name="connsiteX4" fmla="*/ 1708878 w 8644128"/>
                <a:gd name="connsiteY4" fmla="*/ 0 h 4840224"/>
                <a:gd name="connsiteX5" fmla="*/ 2200928 w 8644128"/>
                <a:gd name="connsiteY5" fmla="*/ 0 h 4840224"/>
                <a:gd name="connsiteX6" fmla="*/ 2865861 w 8644128"/>
                <a:gd name="connsiteY6" fmla="*/ 0 h 4840224"/>
                <a:gd name="connsiteX7" fmla="*/ 3617235 w 8644128"/>
                <a:gd name="connsiteY7" fmla="*/ 0 h 4840224"/>
                <a:gd name="connsiteX8" fmla="*/ 4195727 w 8644128"/>
                <a:gd name="connsiteY8" fmla="*/ 0 h 4840224"/>
                <a:gd name="connsiteX9" fmla="*/ 4601336 w 8644128"/>
                <a:gd name="connsiteY9" fmla="*/ 0 h 4840224"/>
                <a:gd name="connsiteX10" fmla="*/ 5439151 w 8644128"/>
                <a:gd name="connsiteY10" fmla="*/ 0 h 4840224"/>
                <a:gd name="connsiteX11" fmla="*/ 6190526 w 8644128"/>
                <a:gd name="connsiteY11" fmla="*/ 0 h 4840224"/>
                <a:gd name="connsiteX12" fmla="*/ 7028341 w 8644128"/>
                <a:gd name="connsiteY12" fmla="*/ 0 h 4840224"/>
                <a:gd name="connsiteX13" fmla="*/ 7693274 w 8644128"/>
                <a:gd name="connsiteY13" fmla="*/ 0 h 4840224"/>
                <a:gd name="connsiteX14" fmla="*/ 8644128 w 8644128"/>
                <a:gd name="connsiteY14" fmla="*/ 0 h 4840224"/>
                <a:gd name="connsiteX15" fmla="*/ 8644128 w 8644128"/>
                <a:gd name="connsiteY15" fmla="*/ 788265 h 4840224"/>
                <a:gd name="connsiteX16" fmla="*/ 8644128 w 8644128"/>
                <a:gd name="connsiteY16" fmla="*/ 1334519 h 4840224"/>
                <a:gd name="connsiteX17" fmla="*/ 8644128 w 8644128"/>
                <a:gd name="connsiteY17" fmla="*/ 2025979 h 4840224"/>
                <a:gd name="connsiteX18" fmla="*/ 8644128 w 8644128"/>
                <a:gd name="connsiteY18" fmla="*/ 2765842 h 4840224"/>
                <a:gd name="connsiteX19" fmla="*/ 8644128 w 8644128"/>
                <a:gd name="connsiteY19" fmla="*/ 3554107 h 4840224"/>
                <a:gd name="connsiteX20" fmla="*/ 8644128 w 8644128"/>
                <a:gd name="connsiteY20" fmla="*/ 4245568 h 4840224"/>
                <a:gd name="connsiteX21" fmla="*/ 8644128 w 8644128"/>
                <a:gd name="connsiteY21" fmla="*/ 4840224 h 4840224"/>
                <a:gd name="connsiteX22" fmla="*/ 8152078 w 8644128"/>
                <a:gd name="connsiteY22" fmla="*/ 4840224 h 4840224"/>
                <a:gd name="connsiteX23" fmla="*/ 7746469 w 8644128"/>
                <a:gd name="connsiteY23" fmla="*/ 4840224 h 4840224"/>
                <a:gd name="connsiteX24" fmla="*/ 6908653 w 8644128"/>
                <a:gd name="connsiteY24" fmla="*/ 4840224 h 4840224"/>
                <a:gd name="connsiteX25" fmla="*/ 6503044 w 8644128"/>
                <a:gd name="connsiteY25" fmla="*/ 4840224 h 4840224"/>
                <a:gd name="connsiteX26" fmla="*/ 5665229 w 8644128"/>
                <a:gd name="connsiteY26" fmla="*/ 4840224 h 4840224"/>
                <a:gd name="connsiteX27" fmla="*/ 4827413 w 8644128"/>
                <a:gd name="connsiteY27" fmla="*/ 4840224 h 4840224"/>
                <a:gd name="connsiteX28" fmla="*/ 4421804 w 8644128"/>
                <a:gd name="connsiteY28" fmla="*/ 4840224 h 4840224"/>
                <a:gd name="connsiteX29" fmla="*/ 3756871 w 8644128"/>
                <a:gd name="connsiteY29" fmla="*/ 4840224 h 4840224"/>
                <a:gd name="connsiteX30" fmla="*/ 3178379 w 8644128"/>
                <a:gd name="connsiteY30" fmla="*/ 4840224 h 4840224"/>
                <a:gd name="connsiteX31" fmla="*/ 2340564 w 8644128"/>
                <a:gd name="connsiteY31" fmla="*/ 4840224 h 4840224"/>
                <a:gd name="connsiteX32" fmla="*/ 1502748 w 8644128"/>
                <a:gd name="connsiteY32" fmla="*/ 4840224 h 4840224"/>
                <a:gd name="connsiteX33" fmla="*/ 924257 w 8644128"/>
                <a:gd name="connsiteY33" fmla="*/ 4840224 h 4840224"/>
                <a:gd name="connsiteX34" fmla="*/ 0 w 8644128"/>
                <a:gd name="connsiteY34" fmla="*/ 4840224 h 4840224"/>
                <a:gd name="connsiteX35" fmla="*/ 0 w 8644128"/>
                <a:gd name="connsiteY35" fmla="*/ 4051959 h 4840224"/>
                <a:gd name="connsiteX36" fmla="*/ 0 w 8644128"/>
                <a:gd name="connsiteY36" fmla="*/ 3457303 h 4840224"/>
                <a:gd name="connsiteX37" fmla="*/ 0 w 8644128"/>
                <a:gd name="connsiteY37" fmla="*/ 2911049 h 4840224"/>
                <a:gd name="connsiteX38" fmla="*/ 0 w 8644128"/>
                <a:gd name="connsiteY38" fmla="*/ 2267991 h 4840224"/>
                <a:gd name="connsiteX39" fmla="*/ 0 w 8644128"/>
                <a:gd name="connsiteY39" fmla="*/ 1576530 h 4840224"/>
                <a:gd name="connsiteX40" fmla="*/ 0 w 8644128"/>
                <a:gd name="connsiteY40" fmla="*/ 836667 h 4840224"/>
                <a:gd name="connsiteX41" fmla="*/ 0 w 8644128"/>
                <a:gd name="connsiteY41" fmla="*/ 0 h 484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44128" h="4840224" fill="none" extrusionOk="0">
                  <a:moveTo>
                    <a:pt x="0" y="0"/>
                  </a:moveTo>
                  <a:cubicBezTo>
                    <a:pt x="152607" y="-12717"/>
                    <a:pt x="234012" y="10550"/>
                    <a:pt x="405609" y="0"/>
                  </a:cubicBezTo>
                  <a:cubicBezTo>
                    <a:pt x="577206" y="-10550"/>
                    <a:pt x="729813" y="-8881"/>
                    <a:pt x="811218" y="0"/>
                  </a:cubicBezTo>
                  <a:cubicBezTo>
                    <a:pt x="892623" y="8881"/>
                    <a:pt x="1110388" y="-5652"/>
                    <a:pt x="1216827" y="0"/>
                  </a:cubicBezTo>
                  <a:cubicBezTo>
                    <a:pt x="1323266" y="5652"/>
                    <a:pt x="1512689" y="24455"/>
                    <a:pt x="1708878" y="0"/>
                  </a:cubicBezTo>
                  <a:cubicBezTo>
                    <a:pt x="1905067" y="-24455"/>
                    <a:pt x="1966728" y="-12212"/>
                    <a:pt x="2200928" y="0"/>
                  </a:cubicBezTo>
                  <a:cubicBezTo>
                    <a:pt x="2435128" y="12212"/>
                    <a:pt x="2727790" y="-14078"/>
                    <a:pt x="2865861" y="0"/>
                  </a:cubicBezTo>
                  <a:cubicBezTo>
                    <a:pt x="3003932" y="14078"/>
                    <a:pt x="3287670" y="20277"/>
                    <a:pt x="3617235" y="0"/>
                  </a:cubicBezTo>
                  <a:cubicBezTo>
                    <a:pt x="3946800" y="-20277"/>
                    <a:pt x="4059763" y="-22208"/>
                    <a:pt x="4195727" y="0"/>
                  </a:cubicBezTo>
                  <a:cubicBezTo>
                    <a:pt x="4331691" y="22208"/>
                    <a:pt x="4462502" y="-20196"/>
                    <a:pt x="4601336" y="0"/>
                  </a:cubicBezTo>
                  <a:cubicBezTo>
                    <a:pt x="4740170" y="20196"/>
                    <a:pt x="5088872" y="12703"/>
                    <a:pt x="5439151" y="0"/>
                  </a:cubicBezTo>
                  <a:cubicBezTo>
                    <a:pt x="5789430" y="-12703"/>
                    <a:pt x="5894162" y="10193"/>
                    <a:pt x="6190526" y="0"/>
                  </a:cubicBezTo>
                  <a:cubicBezTo>
                    <a:pt x="6486891" y="-10193"/>
                    <a:pt x="6713411" y="25330"/>
                    <a:pt x="7028341" y="0"/>
                  </a:cubicBezTo>
                  <a:cubicBezTo>
                    <a:pt x="7343271" y="-25330"/>
                    <a:pt x="7460659" y="4292"/>
                    <a:pt x="7693274" y="0"/>
                  </a:cubicBezTo>
                  <a:cubicBezTo>
                    <a:pt x="7925889" y="-4292"/>
                    <a:pt x="8169033" y="-40278"/>
                    <a:pt x="8644128" y="0"/>
                  </a:cubicBezTo>
                  <a:cubicBezTo>
                    <a:pt x="8633084" y="369591"/>
                    <a:pt x="8610006" y="474381"/>
                    <a:pt x="8644128" y="788265"/>
                  </a:cubicBezTo>
                  <a:cubicBezTo>
                    <a:pt x="8678250" y="1102149"/>
                    <a:pt x="8641580" y="1169910"/>
                    <a:pt x="8644128" y="1334519"/>
                  </a:cubicBezTo>
                  <a:cubicBezTo>
                    <a:pt x="8646677" y="1499128"/>
                    <a:pt x="8672914" y="1751911"/>
                    <a:pt x="8644128" y="2025979"/>
                  </a:cubicBezTo>
                  <a:cubicBezTo>
                    <a:pt x="8615342" y="2300047"/>
                    <a:pt x="8661818" y="2601757"/>
                    <a:pt x="8644128" y="2765842"/>
                  </a:cubicBezTo>
                  <a:cubicBezTo>
                    <a:pt x="8626438" y="2929927"/>
                    <a:pt x="8682302" y="3198877"/>
                    <a:pt x="8644128" y="3554107"/>
                  </a:cubicBezTo>
                  <a:cubicBezTo>
                    <a:pt x="8605954" y="3909337"/>
                    <a:pt x="8658325" y="4037535"/>
                    <a:pt x="8644128" y="4245568"/>
                  </a:cubicBezTo>
                  <a:cubicBezTo>
                    <a:pt x="8629931" y="4453601"/>
                    <a:pt x="8640510" y="4687163"/>
                    <a:pt x="8644128" y="4840224"/>
                  </a:cubicBezTo>
                  <a:cubicBezTo>
                    <a:pt x="8494990" y="4860577"/>
                    <a:pt x="8387751" y="4857174"/>
                    <a:pt x="8152078" y="4840224"/>
                  </a:cubicBezTo>
                  <a:cubicBezTo>
                    <a:pt x="7916405" y="4823275"/>
                    <a:pt x="7910106" y="4842907"/>
                    <a:pt x="7746469" y="4840224"/>
                  </a:cubicBezTo>
                  <a:cubicBezTo>
                    <a:pt x="7582832" y="4837541"/>
                    <a:pt x="7282946" y="4876209"/>
                    <a:pt x="6908653" y="4840224"/>
                  </a:cubicBezTo>
                  <a:cubicBezTo>
                    <a:pt x="6534360" y="4804239"/>
                    <a:pt x="6599810" y="4829434"/>
                    <a:pt x="6503044" y="4840224"/>
                  </a:cubicBezTo>
                  <a:cubicBezTo>
                    <a:pt x="6406278" y="4851014"/>
                    <a:pt x="5873033" y="4801910"/>
                    <a:pt x="5665229" y="4840224"/>
                  </a:cubicBezTo>
                  <a:cubicBezTo>
                    <a:pt x="5457425" y="4878538"/>
                    <a:pt x="5118627" y="4838065"/>
                    <a:pt x="4827413" y="4840224"/>
                  </a:cubicBezTo>
                  <a:cubicBezTo>
                    <a:pt x="4536199" y="4842383"/>
                    <a:pt x="4537562" y="4826880"/>
                    <a:pt x="4421804" y="4840224"/>
                  </a:cubicBezTo>
                  <a:cubicBezTo>
                    <a:pt x="4306046" y="4853568"/>
                    <a:pt x="3902130" y="4866539"/>
                    <a:pt x="3756871" y="4840224"/>
                  </a:cubicBezTo>
                  <a:cubicBezTo>
                    <a:pt x="3611612" y="4813909"/>
                    <a:pt x="3390521" y="4861250"/>
                    <a:pt x="3178379" y="4840224"/>
                  </a:cubicBezTo>
                  <a:cubicBezTo>
                    <a:pt x="2966237" y="4819198"/>
                    <a:pt x="2668163" y="4810258"/>
                    <a:pt x="2340564" y="4840224"/>
                  </a:cubicBezTo>
                  <a:cubicBezTo>
                    <a:pt x="2012966" y="4870190"/>
                    <a:pt x="1685661" y="4880592"/>
                    <a:pt x="1502748" y="4840224"/>
                  </a:cubicBezTo>
                  <a:cubicBezTo>
                    <a:pt x="1319835" y="4799856"/>
                    <a:pt x="1122550" y="4818937"/>
                    <a:pt x="924257" y="4840224"/>
                  </a:cubicBezTo>
                  <a:cubicBezTo>
                    <a:pt x="725964" y="4861511"/>
                    <a:pt x="430805" y="4883394"/>
                    <a:pt x="0" y="4840224"/>
                  </a:cubicBezTo>
                  <a:cubicBezTo>
                    <a:pt x="-17673" y="4637955"/>
                    <a:pt x="32820" y="4246681"/>
                    <a:pt x="0" y="4051959"/>
                  </a:cubicBezTo>
                  <a:cubicBezTo>
                    <a:pt x="-32820" y="3857238"/>
                    <a:pt x="8941" y="3753471"/>
                    <a:pt x="0" y="3457303"/>
                  </a:cubicBezTo>
                  <a:cubicBezTo>
                    <a:pt x="-8941" y="3161135"/>
                    <a:pt x="17631" y="3033408"/>
                    <a:pt x="0" y="2911049"/>
                  </a:cubicBezTo>
                  <a:cubicBezTo>
                    <a:pt x="-17631" y="2788690"/>
                    <a:pt x="9685" y="2455206"/>
                    <a:pt x="0" y="2267991"/>
                  </a:cubicBezTo>
                  <a:cubicBezTo>
                    <a:pt x="-9685" y="2080776"/>
                    <a:pt x="34452" y="1903068"/>
                    <a:pt x="0" y="1576530"/>
                  </a:cubicBezTo>
                  <a:cubicBezTo>
                    <a:pt x="-34452" y="1249992"/>
                    <a:pt x="22126" y="1031751"/>
                    <a:pt x="0" y="836667"/>
                  </a:cubicBezTo>
                  <a:cubicBezTo>
                    <a:pt x="-22126" y="641583"/>
                    <a:pt x="26352" y="200451"/>
                    <a:pt x="0" y="0"/>
                  </a:cubicBezTo>
                  <a:close/>
                </a:path>
                <a:path w="8644128" h="4840224" stroke="0" extrusionOk="0">
                  <a:moveTo>
                    <a:pt x="0" y="0"/>
                  </a:moveTo>
                  <a:cubicBezTo>
                    <a:pt x="180882" y="-18304"/>
                    <a:pt x="490366" y="-26968"/>
                    <a:pt x="837815" y="0"/>
                  </a:cubicBezTo>
                  <a:cubicBezTo>
                    <a:pt x="1185265" y="26968"/>
                    <a:pt x="1188564" y="-28696"/>
                    <a:pt x="1502748" y="0"/>
                  </a:cubicBezTo>
                  <a:cubicBezTo>
                    <a:pt x="1816932" y="28696"/>
                    <a:pt x="1785644" y="-18838"/>
                    <a:pt x="1994799" y="0"/>
                  </a:cubicBezTo>
                  <a:cubicBezTo>
                    <a:pt x="2203954" y="18838"/>
                    <a:pt x="2474873" y="37435"/>
                    <a:pt x="2832614" y="0"/>
                  </a:cubicBezTo>
                  <a:cubicBezTo>
                    <a:pt x="3190356" y="-37435"/>
                    <a:pt x="3221503" y="-11788"/>
                    <a:pt x="3497547" y="0"/>
                  </a:cubicBezTo>
                  <a:cubicBezTo>
                    <a:pt x="3773591" y="11788"/>
                    <a:pt x="4080409" y="-24455"/>
                    <a:pt x="4248921" y="0"/>
                  </a:cubicBezTo>
                  <a:cubicBezTo>
                    <a:pt x="4417433" y="24455"/>
                    <a:pt x="4682466" y="27078"/>
                    <a:pt x="5086737" y="0"/>
                  </a:cubicBezTo>
                  <a:cubicBezTo>
                    <a:pt x="5491008" y="-27078"/>
                    <a:pt x="5398939" y="10371"/>
                    <a:pt x="5578787" y="0"/>
                  </a:cubicBezTo>
                  <a:cubicBezTo>
                    <a:pt x="5758635" y="-10371"/>
                    <a:pt x="5999999" y="35502"/>
                    <a:pt x="6416603" y="0"/>
                  </a:cubicBezTo>
                  <a:cubicBezTo>
                    <a:pt x="6833207" y="-35502"/>
                    <a:pt x="7026278" y="-33923"/>
                    <a:pt x="7254418" y="0"/>
                  </a:cubicBezTo>
                  <a:cubicBezTo>
                    <a:pt x="7482559" y="33923"/>
                    <a:pt x="7635116" y="34976"/>
                    <a:pt x="8005792" y="0"/>
                  </a:cubicBezTo>
                  <a:cubicBezTo>
                    <a:pt x="8376468" y="-34976"/>
                    <a:pt x="8483249" y="-1455"/>
                    <a:pt x="8644128" y="0"/>
                  </a:cubicBezTo>
                  <a:cubicBezTo>
                    <a:pt x="8650182" y="130609"/>
                    <a:pt x="8661194" y="432609"/>
                    <a:pt x="8644128" y="643058"/>
                  </a:cubicBezTo>
                  <a:cubicBezTo>
                    <a:pt x="8627062" y="853507"/>
                    <a:pt x="8643679" y="1050176"/>
                    <a:pt x="8644128" y="1382921"/>
                  </a:cubicBezTo>
                  <a:cubicBezTo>
                    <a:pt x="8644577" y="1715666"/>
                    <a:pt x="8608571" y="1858811"/>
                    <a:pt x="8644128" y="2122784"/>
                  </a:cubicBezTo>
                  <a:cubicBezTo>
                    <a:pt x="8679685" y="2386757"/>
                    <a:pt x="8661274" y="2418052"/>
                    <a:pt x="8644128" y="2669038"/>
                  </a:cubicBezTo>
                  <a:cubicBezTo>
                    <a:pt x="8626982" y="2920024"/>
                    <a:pt x="8662274" y="3205420"/>
                    <a:pt x="8644128" y="3457303"/>
                  </a:cubicBezTo>
                  <a:cubicBezTo>
                    <a:pt x="8625982" y="3709186"/>
                    <a:pt x="8637133" y="3851210"/>
                    <a:pt x="8644128" y="4197166"/>
                  </a:cubicBezTo>
                  <a:cubicBezTo>
                    <a:pt x="8651123" y="4543122"/>
                    <a:pt x="8662733" y="4525547"/>
                    <a:pt x="8644128" y="4840224"/>
                  </a:cubicBezTo>
                  <a:cubicBezTo>
                    <a:pt x="8394149" y="4866615"/>
                    <a:pt x="8243763" y="4837079"/>
                    <a:pt x="8065636" y="4840224"/>
                  </a:cubicBezTo>
                  <a:cubicBezTo>
                    <a:pt x="7887509" y="4843369"/>
                    <a:pt x="7476789" y="4801941"/>
                    <a:pt x="7227821" y="4840224"/>
                  </a:cubicBezTo>
                  <a:cubicBezTo>
                    <a:pt x="6978854" y="4878507"/>
                    <a:pt x="6946903" y="4824050"/>
                    <a:pt x="6822212" y="4840224"/>
                  </a:cubicBezTo>
                  <a:cubicBezTo>
                    <a:pt x="6697521" y="4856398"/>
                    <a:pt x="6552491" y="4820589"/>
                    <a:pt x="6330161" y="4840224"/>
                  </a:cubicBezTo>
                  <a:cubicBezTo>
                    <a:pt x="6107831" y="4859859"/>
                    <a:pt x="5870969" y="4853766"/>
                    <a:pt x="5492346" y="4840224"/>
                  </a:cubicBezTo>
                  <a:cubicBezTo>
                    <a:pt x="5113724" y="4826682"/>
                    <a:pt x="5230440" y="4846801"/>
                    <a:pt x="5086737" y="4840224"/>
                  </a:cubicBezTo>
                  <a:cubicBezTo>
                    <a:pt x="4943034" y="4833647"/>
                    <a:pt x="4728820" y="4861508"/>
                    <a:pt x="4421804" y="4840224"/>
                  </a:cubicBezTo>
                  <a:cubicBezTo>
                    <a:pt x="4114788" y="4818940"/>
                    <a:pt x="4134358" y="4830068"/>
                    <a:pt x="4016195" y="4840224"/>
                  </a:cubicBezTo>
                  <a:cubicBezTo>
                    <a:pt x="3898032" y="4850380"/>
                    <a:pt x="3744963" y="4831818"/>
                    <a:pt x="3524144" y="4840224"/>
                  </a:cubicBezTo>
                  <a:cubicBezTo>
                    <a:pt x="3303325" y="4848630"/>
                    <a:pt x="3061378" y="4803653"/>
                    <a:pt x="2772770" y="4840224"/>
                  </a:cubicBezTo>
                  <a:cubicBezTo>
                    <a:pt x="2484162" y="4876795"/>
                    <a:pt x="2341165" y="4871690"/>
                    <a:pt x="2021396" y="4840224"/>
                  </a:cubicBezTo>
                  <a:cubicBezTo>
                    <a:pt x="1701627" y="4808758"/>
                    <a:pt x="1643931" y="4829579"/>
                    <a:pt x="1270022" y="4840224"/>
                  </a:cubicBezTo>
                  <a:cubicBezTo>
                    <a:pt x="896113" y="4850869"/>
                    <a:pt x="921505" y="4823571"/>
                    <a:pt x="691530" y="4840224"/>
                  </a:cubicBezTo>
                  <a:cubicBezTo>
                    <a:pt x="461555" y="4856877"/>
                    <a:pt x="152278" y="4868636"/>
                    <a:pt x="0" y="4840224"/>
                  </a:cubicBezTo>
                  <a:cubicBezTo>
                    <a:pt x="5194" y="4564547"/>
                    <a:pt x="-31412" y="4409833"/>
                    <a:pt x="0" y="4051959"/>
                  </a:cubicBezTo>
                  <a:cubicBezTo>
                    <a:pt x="31412" y="3694085"/>
                    <a:pt x="-16298" y="3549868"/>
                    <a:pt x="0" y="3360498"/>
                  </a:cubicBezTo>
                  <a:cubicBezTo>
                    <a:pt x="16298" y="3171128"/>
                    <a:pt x="26890" y="3006557"/>
                    <a:pt x="0" y="2669038"/>
                  </a:cubicBezTo>
                  <a:cubicBezTo>
                    <a:pt x="-26890" y="2331519"/>
                    <a:pt x="-12154" y="2137199"/>
                    <a:pt x="0" y="1880773"/>
                  </a:cubicBezTo>
                  <a:cubicBezTo>
                    <a:pt x="12154" y="1624347"/>
                    <a:pt x="17291" y="1506473"/>
                    <a:pt x="0" y="1237714"/>
                  </a:cubicBezTo>
                  <a:cubicBezTo>
                    <a:pt x="-17291" y="968955"/>
                    <a:pt x="-28059" y="929850"/>
                    <a:pt x="0" y="643058"/>
                  </a:cubicBezTo>
                  <a:cubicBezTo>
                    <a:pt x="28059" y="356266"/>
                    <a:pt x="23483" y="269336"/>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A picture containing reptile, bird, outdoor, crocodilian reptile&#10;&#10;Description automatically generated">
              <a:extLst>
                <a:ext uri="{FF2B5EF4-FFF2-40B4-BE49-F238E27FC236}">
                  <a16:creationId xmlns:a16="http://schemas.microsoft.com/office/drawing/2014/main" id="{933238E9-6115-4E92-8FD8-E94831276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8486" y="2127157"/>
              <a:ext cx="8077200" cy="4171950"/>
            </a:xfrm>
            <a:prstGeom prst="rect">
              <a:avLst/>
            </a:prstGeom>
          </p:spPr>
        </p:pic>
      </p:grpSp>
      <p:sp>
        <p:nvSpPr>
          <p:cNvPr id="28" name="Rectangle 27">
            <a:extLst>
              <a:ext uri="{FF2B5EF4-FFF2-40B4-BE49-F238E27FC236}">
                <a16:creationId xmlns:a16="http://schemas.microsoft.com/office/drawing/2014/main" id="{D74CB744-E531-485E-95CA-04034B71870B}"/>
              </a:ext>
            </a:extLst>
          </p:cNvPr>
          <p:cNvSpPr/>
          <p:nvPr/>
        </p:nvSpPr>
        <p:spPr>
          <a:xfrm>
            <a:off x="8944139" y="2355206"/>
            <a:ext cx="2970053" cy="1979058"/>
          </a:xfrm>
          <a:custGeom>
            <a:avLst/>
            <a:gdLst>
              <a:gd name="connsiteX0" fmla="*/ 0 w 2970053"/>
              <a:gd name="connsiteY0" fmla="*/ 0 h 1979058"/>
              <a:gd name="connsiteX1" fmla="*/ 623711 w 2970053"/>
              <a:gd name="connsiteY1" fmla="*/ 0 h 1979058"/>
              <a:gd name="connsiteX2" fmla="*/ 1188021 w 2970053"/>
              <a:gd name="connsiteY2" fmla="*/ 0 h 1979058"/>
              <a:gd name="connsiteX3" fmla="*/ 1752331 w 2970053"/>
              <a:gd name="connsiteY3" fmla="*/ 0 h 1979058"/>
              <a:gd name="connsiteX4" fmla="*/ 2257240 w 2970053"/>
              <a:gd name="connsiteY4" fmla="*/ 0 h 1979058"/>
              <a:gd name="connsiteX5" fmla="*/ 2970053 w 2970053"/>
              <a:gd name="connsiteY5" fmla="*/ 0 h 1979058"/>
              <a:gd name="connsiteX6" fmla="*/ 2970053 w 2970053"/>
              <a:gd name="connsiteY6" fmla="*/ 659686 h 1979058"/>
              <a:gd name="connsiteX7" fmla="*/ 2970053 w 2970053"/>
              <a:gd name="connsiteY7" fmla="*/ 1260000 h 1979058"/>
              <a:gd name="connsiteX8" fmla="*/ 2970053 w 2970053"/>
              <a:gd name="connsiteY8" fmla="*/ 1979058 h 1979058"/>
              <a:gd name="connsiteX9" fmla="*/ 2465144 w 2970053"/>
              <a:gd name="connsiteY9" fmla="*/ 1979058 h 1979058"/>
              <a:gd name="connsiteX10" fmla="*/ 1841433 w 2970053"/>
              <a:gd name="connsiteY10" fmla="*/ 1979058 h 1979058"/>
              <a:gd name="connsiteX11" fmla="*/ 1247422 w 2970053"/>
              <a:gd name="connsiteY11" fmla="*/ 1979058 h 1979058"/>
              <a:gd name="connsiteX12" fmla="*/ 683112 w 2970053"/>
              <a:gd name="connsiteY12" fmla="*/ 1979058 h 1979058"/>
              <a:gd name="connsiteX13" fmla="*/ 0 w 2970053"/>
              <a:gd name="connsiteY13" fmla="*/ 1979058 h 1979058"/>
              <a:gd name="connsiteX14" fmla="*/ 0 w 2970053"/>
              <a:gd name="connsiteY14" fmla="*/ 1378744 h 1979058"/>
              <a:gd name="connsiteX15" fmla="*/ 0 w 2970053"/>
              <a:gd name="connsiteY15" fmla="*/ 778429 h 1979058"/>
              <a:gd name="connsiteX16" fmla="*/ 0 w 2970053"/>
              <a:gd name="connsiteY16" fmla="*/ 0 h 197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70053" h="1979058" fill="none" extrusionOk="0">
                <a:moveTo>
                  <a:pt x="0" y="0"/>
                </a:moveTo>
                <a:cubicBezTo>
                  <a:pt x="272312" y="27842"/>
                  <a:pt x="425060" y="-21554"/>
                  <a:pt x="623711" y="0"/>
                </a:cubicBezTo>
                <a:cubicBezTo>
                  <a:pt x="822362" y="21554"/>
                  <a:pt x="964304" y="25633"/>
                  <a:pt x="1188021" y="0"/>
                </a:cubicBezTo>
                <a:cubicBezTo>
                  <a:pt x="1411738" y="-25633"/>
                  <a:pt x="1629562" y="-22892"/>
                  <a:pt x="1752331" y="0"/>
                </a:cubicBezTo>
                <a:cubicBezTo>
                  <a:pt x="1875100" y="22892"/>
                  <a:pt x="2015715" y="-9024"/>
                  <a:pt x="2257240" y="0"/>
                </a:cubicBezTo>
                <a:cubicBezTo>
                  <a:pt x="2498765" y="9024"/>
                  <a:pt x="2805297" y="-14109"/>
                  <a:pt x="2970053" y="0"/>
                </a:cubicBezTo>
                <a:cubicBezTo>
                  <a:pt x="2939619" y="278521"/>
                  <a:pt x="2948753" y="523387"/>
                  <a:pt x="2970053" y="659686"/>
                </a:cubicBezTo>
                <a:cubicBezTo>
                  <a:pt x="2991353" y="795985"/>
                  <a:pt x="2964209" y="1125500"/>
                  <a:pt x="2970053" y="1260000"/>
                </a:cubicBezTo>
                <a:cubicBezTo>
                  <a:pt x="2975897" y="1394500"/>
                  <a:pt x="2965991" y="1744801"/>
                  <a:pt x="2970053" y="1979058"/>
                </a:cubicBezTo>
                <a:cubicBezTo>
                  <a:pt x="2738351" y="1983917"/>
                  <a:pt x="2616541" y="1986157"/>
                  <a:pt x="2465144" y="1979058"/>
                </a:cubicBezTo>
                <a:cubicBezTo>
                  <a:pt x="2313747" y="1971959"/>
                  <a:pt x="2066826" y="1977232"/>
                  <a:pt x="1841433" y="1979058"/>
                </a:cubicBezTo>
                <a:cubicBezTo>
                  <a:pt x="1616040" y="1980884"/>
                  <a:pt x="1462185" y="1967179"/>
                  <a:pt x="1247422" y="1979058"/>
                </a:cubicBezTo>
                <a:cubicBezTo>
                  <a:pt x="1032659" y="1990937"/>
                  <a:pt x="896301" y="1968469"/>
                  <a:pt x="683112" y="1979058"/>
                </a:cubicBezTo>
                <a:cubicBezTo>
                  <a:pt x="469923" y="1989648"/>
                  <a:pt x="236288" y="1981926"/>
                  <a:pt x="0" y="1979058"/>
                </a:cubicBezTo>
                <a:cubicBezTo>
                  <a:pt x="20592" y="1833133"/>
                  <a:pt x="11817" y="1556964"/>
                  <a:pt x="0" y="1378744"/>
                </a:cubicBezTo>
                <a:cubicBezTo>
                  <a:pt x="-11817" y="1200524"/>
                  <a:pt x="7911" y="957454"/>
                  <a:pt x="0" y="778429"/>
                </a:cubicBezTo>
                <a:cubicBezTo>
                  <a:pt x="-7911" y="599405"/>
                  <a:pt x="29200" y="180714"/>
                  <a:pt x="0" y="0"/>
                </a:cubicBezTo>
                <a:close/>
              </a:path>
              <a:path w="2970053" h="1979058" stroke="0" extrusionOk="0">
                <a:moveTo>
                  <a:pt x="0" y="0"/>
                </a:moveTo>
                <a:cubicBezTo>
                  <a:pt x="282535" y="8454"/>
                  <a:pt x="482828" y="-17680"/>
                  <a:pt x="653412" y="0"/>
                </a:cubicBezTo>
                <a:cubicBezTo>
                  <a:pt x="823996" y="17680"/>
                  <a:pt x="965310" y="-16505"/>
                  <a:pt x="1247422" y="0"/>
                </a:cubicBezTo>
                <a:cubicBezTo>
                  <a:pt x="1529534" y="16505"/>
                  <a:pt x="1625603" y="-24151"/>
                  <a:pt x="1782032" y="0"/>
                </a:cubicBezTo>
                <a:cubicBezTo>
                  <a:pt x="1938461" y="24151"/>
                  <a:pt x="2152499" y="15963"/>
                  <a:pt x="2435443" y="0"/>
                </a:cubicBezTo>
                <a:cubicBezTo>
                  <a:pt x="2718387" y="-15963"/>
                  <a:pt x="2852346" y="9567"/>
                  <a:pt x="2970053" y="0"/>
                </a:cubicBezTo>
                <a:cubicBezTo>
                  <a:pt x="2957536" y="296965"/>
                  <a:pt x="2976731" y="540334"/>
                  <a:pt x="2970053" y="679477"/>
                </a:cubicBezTo>
                <a:cubicBezTo>
                  <a:pt x="2963375" y="818620"/>
                  <a:pt x="2975447" y="1106983"/>
                  <a:pt x="2970053" y="1279791"/>
                </a:cubicBezTo>
                <a:cubicBezTo>
                  <a:pt x="2964659" y="1452599"/>
                  <a:pt x="2946012" y="1781313"/>
                  <a:pt x="2970053" y="1979058"/>
                </a:cubicBezTo>
                <a:cubicBezTo>
                  <a:pt x="2803518" y="1987261"/>
                  <a:pt x="2480323" y="1954379"/>
                  <a:pt x="2346342" y="1979058"/>
                </a:cubicBezTo>
                <a:cubicBezTo>
                  <a:pt x="2212361" y="2003737"/>
                  <a:pt x="1936989" y="1989603"/>
                  <a:pt x="1722631" y="1979058"/>
                </a:cubicBezTo>
                <a:cubicBezTo>
                  <a:pt x="1508273" y="1968513"/>
                  <a:pt x="1314268" y="1989926"/>
                  <a:pt x="1128620" y="1979058"/>
                </a:cubicBezTo>
                <a:cubicBezTo>
                  <a:pt x="942972" y="1968190"/>
                  <a:pt x="722641" y="1998480"/>
                  <a:pt x="534610" y="1979058"/>
                </a:cubicBezTo>
                <a:cubicBezTo>
                  <a:pt x="346579" y="1959637"/>
                  <a:pt x="234269" y="1970124"/>
                  <a:pt x="0" y="1979058"/>
                </a:cubicBezTo>
                <a:cubicBezTo>
                  <a:pt x="15490" y="1835025"/>
                  <a:pt x="-24934" y="1492347"/>
                  <a:pt x="0" y="1279791"/>
                </a:cubicBezTo>
                <a:cubicBezTo>
                  <a:pt x="24934" y="1067235"/>
                  <a:pt x="-19460" y="891821"/>
                  <a:pt x="0" y="659686"/>
                </a:cubicBezTo>
                <a:cubicBezTo>
                  <a:pt x="19460" y="427552"/>
                  <a:pt x="-1800" y="250641"/>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A picture containing text&#10;&#10;Description automatically generated">
            <a:extLst>
              <a:ext uri="{FF2B5EF4-FFF2-40B4-BE49-F238E27FC236}">
                <a16:creationId xmlns:a16="http://schemas.microsoft.com/office/drawing/2014/main" id="{0A9840C3-6E62-4914-A5BC-32BC63270B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7611" y="2505360"/>
            <a:ext cx="2365273" cy="1596303"/>
          </a:xfrm>
          <a:prstGeom prst="rect">
            <a:avLst/>
          </a:prstGeom>
        </p:spPr>
      </p:pic>
      <p:sp>
        <p:nvSpPr>
          <p:cNvPr id="31" name="Rectangle 30">
            <a:extLst>
              <a:ext uri="{FF2B5EF4-FFF2-40B4-BE49-F238E27FC236}">
                <a16:creationId xmlns:a16="http://schemas.microsoft.com/office/drawing/2014/main" id="{2DD8AFED-6609-4943-9917-1D1035637AEE}"/>
              </a:ext>
            </a:extLst>
          </p:cNvPr>
          <p:cNvSpPr/>
          <p:nvPr/>
        </p:nvSpPr>
        <p:spPr>
          <a:xfrm>
            <a:off x="8944138" y="4531661"/>
            <a:ext cx="3012451" cy="2020403"/>
          </a:xfrm>
          <a:custGeom>
            <a:avLst/>
            <a:gdLst>
              <a:gd name="connsiteX0" fmla="*/ 0 w 3012451"/>
              <a:gd name="connsiteY0" fmla="*/ 0 h 2020403"/>
              <a:gd name="connsiteX1" fmla="*/ 632615 w 3012451"/>
              <a:gd name="connsiteY1" fmla="*/ 0 h 2020403"/>
              <a:gd name="connsiteX2" fmla="*/ 1204980 w 3012451"/>
              <a:gd name="connsiteY2" fmla="*/ 0 h 2020403"/>
              <a:gd name="connsiteX3" fmla="*/ 1777346 w 3012451"/>
              <a:gd name="connsiteY3" fmla="*/ 0 h 2020403"/>
              <a:gd name="connsiteX4" fmla="*/ 2289463 w 3012451"/>
              <a:gd name="connsiteY4" fmla="*/ 0 h 2020403"/>
              <a:gd name="connsiteX5" fmla="*/ 3012451 w 3012451"/>
              <a:gd name="connsiteY5" fmla="*/ 0 h 2020403"/>
              <a:gd name="connsiteX6" fmla="*/ 3012451 w 3012451"/>
              <a:gd name="connsiteY6" fmla="*/ 673468 h 2020403"/>
              <a:gd name="connsiteX7" fmla="*/ 3012451 w 3012451"/>
              <a:gd name="connsiteY7" fmla="*/ 1286323 h 2020403"/>
              <a:gd name="connsiteX8" fmla="*/ 3012451 w 3012451"/>
              <a:gd name="connsiteY8" fmla="*/ 2020403 h 2020403"/>
              <a:gd name="connsiteX9" fmla="*/ 2500334 w 3012451"/>
              <a:gd name="connsiteY9" fmla="*/ 2020403 h 2020403"/>
              <a:gd name="connsiteX10" fmla="*/ 1867720 w 3012451"/>
              <a:gd name="connsiteY10" fmla="*/ 2020403 h 2020403"/>
              <a:gd name="connsiteX11" fmla="*/ 1265229 w 3012451"/>
              <a:gd name="connsiteY11" fmla="*/ 2020403 h 2020403"/>
              <a:gd name="connsiteX12" fmla="*/ 692864 w 3012451"/>
              <a:gd name="connsiteY12" fmla="*/ 2020403 h 2020403"/>
              <a:gd name="connsiteX13" fmla="*/ 0 w 3012451"/>
              <a:gd name="connsiteY13" fmla="*/ 2020403 h 2020403"/>
              <a:gd name="connsiteX14" fmla="*/ 0 w 3012451"/>
              <a:gd name="connsiteY14" fmla="*/ 1407547 h 2020403"/>
              <a:gd name="connsiteX15" fmla="*/ 0 w 3012451"/>
              <a:gd name="connsiteY15" fmla="*/ 794692 h 2020403"/>
              <a:gd name="connsiteX16" fmla="*/ 0 w 3012451"/>
              <a:gd name="connsiteY16" fmla="*/ 0 h 2020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12451" h="2020403" fill="none" extrusionOk="0">
                <a:moveTo>
                  <a:pt x="0" y="0"/>
                </a:moveTo>
                <a:cubicBezTo>
                  <a:pt x="163010" y="26450"/>
                  <a:pt x="406774" y="-29532"/>
                  <a:pt x="632615" y="0"/>
                </a:cubicBezTo>
                <a:cubicBezTo>
                  <a:pt x="858456" y="29532"/>
                  <a:pt x="957786" y="16988"/>
                  <a:pt x="1204980" y="0"/>
                </a:cubicBezTo>
                <a:cubicBezTo>
                  <a:pt x="1452175" y="-16988"/>
                  <a:pt x="1651458" y="-16053"/>
                  <a:pt x="1777346" y="0"/>
                </a:cubicBezTo>
                <a:cubicBezTo>
                  <a:pt x="1903234" y="16053"/>
                  <a:pt x="2149301" y="-22446"/>
                  <a:pt x="2289463" y="0"/>
                </a:cubicBezTo>
                <a:cubicBezTo>
                  <a:pt x="2429625" y="22446"/>
                  <a:pt x="2785006" y="2462"/>
                  <a:pt x="3012451" y="0"/>
                </a:cubicBezTo>
                <a:cubicBezTo>
                  <a:pt x="3002336" y="239803"/>
                  <a:pt x="3016387" y="373041"/>
                  <a:pt x="3012451" y="673468"/>
                </a:cubicBezTo>
                <a:cubicBezTo>
                  <a:pt x="3008515" y="973895"/>
                  <a:pt x="3032311" y="1160855"/>
                  <a:pt x="3012451" y="1286323"/>
                </a:cubicBezTo>
                <a:cubicBezTo>
                  <a:pt x="2992591" y="1411792"/>
                  <a:pt x="2989959" y="1858892"/>
                  <a:pt x="3012451" y="2020403"/>
                </a:cubicBezTo>
                <a:cubicBezTo>
                  <a:pt x="2848230" y="2023121"/>
                  <a:pt x="2698393" y="2006773"/>
                  <a:pt x="2500334" y="2020403"/>
                </a:cubicBezTo>
                <a:cubicBezTo>
                  <a:pt x="2302275" y="2034033"/>
                  <a:pt x="2111413" y="2031562"/>
                  <a:pt x="1867720" y="2020403"/>
                </a:cubicBezTo>
                <a:cubicBezTo>
                  <a:pt x="1624027" y="2009244"/>
                  <a:pt x="1409395" y="2009763"/>
                  <a:pt x="1265229" y="2020403"/>
                </a:cubicBezTo>
                <a:cubicBezTo>
                  <a:pt x="1121063" y="2031043"/>
                  <a:pt x="926847" y="1993462"/>
                  <a:pt x="692864" y="2020403"/>
                </a:cubicBezTo>
                <a:cubicBezTo>
                  <a:pt x="458881" y="2047344"/>
                  <a:pt x="168687" y="2035645"/>
                  <a:pt x="0" y="2020403"/>
                </a:cubicBezTo>
                <a:cubicBezTo>
                  <a:pt x="-24228" y="1756287"/>
                  <a:pt x="-26973" y="1630247"/>
                  <a:pt x="0" y="1407547"/>
                </a:cubicBezTo>
                <a:cubicBezTo>
                  <a:pt x="26973" y="1184847"/>
                  <a:pt x="-20420" y="1098798"/>
                  <a:pt x="0" y="794692"/>
                </a:cubicBezTo>
                <a:cubicBezTo>
                  <a:pt x="20420" y="490586"/>
                  <a:pt x="-20561" y="229858"/>
                  <a:pt x="0" y="0"/>
                </a:cubicBezTo>
                <a:close/>
              </a:path>
              <a:path w="3012451" h="2020403" stroke="0" extrusionOk="0">
                <a:moveTo>
                  <a:pt x="0" y="0"/>
                </a:moveTo>
                <a:cubicBezTo>
                  <a:pt x="258459" y="12524"/>
                  <a:pt x="471963" y="80"/>
                  <a:pt x="662739" y="0"/>
                </a:cubicBezTo>
                <a:cubicBezTo>
                  <a:pt x="853515" y="-80"/>
                  <a:pt x="1112505" y="-24676"/>
                  <a:pt x="1265229" y="0"/>
                </a:cubicBezTo>
                <a:cubicBezTo>
                  <a:pt x="1417953" y="24676"/>
                  <a:pt x="1604063" y="26855"/>
                  <a:pt x="1807471" y="0"/>
                </a:cubicBezTo>
                <a:cubicBezTo>
                  <a:pt x="2010879" y="-26855"/>
                  <a:pt x="2207736" y="29640"/>
                  <a:pt x="2470210" y="0"/>
                </a:cubicBezTo>
                <a:cubicBezTo>
                  <a:pt x="2732684" y="-29640"/>
                  <a:pt x="2779981" y="-24251"/>
                  <a:pt x="3012451" y="0"/>
                </a:cubicBezTo>
                <a:cubicBezTo>
                  <a:pt x="3037580" y="242092"/>
                  <a:pt x="3021533" y="525463"/>
                  <a:pt x="3012451" y="693672"/>
                </a:cubicBezTo>
                <a:cubicBezTo>
                  <a:pt x="3003369" y="861881"/>
                  <a:pt x="3026010" y="1120443"/>
                  <a:pt x="3012451" y="1306527"/>
                </a:cubicBezTo>
                <a:cubicBezTo>
                  <a:pt x="2998892" y="1492612"/>
                  <a:pt x="3044903" y="1725357"/>
                  <a:pt x="3012451" y="2020403"/>
                </a:cubicBezTo>
                <a:cubicBezTo>
                  <a:pt x="2722759" y="2024577"/>
                  <a:pt x="2677760" y="2049917"/>
                  <a:pt x="2379836" y="2020403"/>
                </a:cubicBezTo>
                <a:cubicBezTo>
                  <a:pt x="2081913" y="1990889"/>
                  <a:pt x="1993729" y="2046493"/>
                  <a:pt x="1747222" y="2020403"/>
                </a:cubicBezTo>
                <a:cubicBezTo>
                  <a:pt x="1500715" y="1994313"/>
                  <a:pt x="1395087" y="2032351"/>
                  <a:pt x="1144731" y="2020403"/>
                </a:cubicBezTo>
                <a:cubicBezTo>
                  <a:pt x="894375" y="2008455"/>
                  <a:pt x="768476" y="1999834"/>
                  <a:pt x="542241" y="2020403"/>
                </a:cubicBezTo>
                <a:cubicBezTo>
                  <a:pt x="316006" y="2040973"/>
                  <a:pt x="139138" y="2026494"/>
                  <a:pt x="0" y="2020403"/>
                </a:cubicBezTo>
                <a:cubicBezTo>
                  <a:pt x="6306" y="1837922"/>
                  <a:pt x="2373" y="1491328"/>
                  <a:pt x="0" y="1306527"/>
                </a:cubicBezTo>
                <a:cubicBezTo>
                  <a:pt x="-2373" y="1121726"/>
                  <a:pt x="-22053" y="982278"/>
                  <a:pt x="0" y="673468"/>
                </a:cubicBezTo>
                <a:cubicBezTo>
                  <a:pt x="22053" y="364658"/>
                  <a:pt x="4647" y="212517"/>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2" name="Picture 31" descr="A picture containing text&#10;&#10;Description automatically generated">
            <a:extLst>
              <a:ext uri="{FF2B5EF4-FFF2-40B4-BE49-F238E27FC236}">
                <a16:creationId xmlns:a16="http://schemas.microsoft.com/office/drawing/2014/main" id="{80F0452C-8E05-4BD2-821D-AD101A93D1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7610" y="4648992"/>
            <a:ext cx="2365273" cy="1773955"/>
          </a:xfrm>
          <a:prstGeom prst="rect">
            <a:avLst/>
          </a:prstGeom>
        </p:spPr>
      </p:pic>
    </p:spTree>
    <p:extLst>
      <p:ext uri="{BB962C8B-B14F-4D97-AF65-F5344CB8AC3E}">
        <p14:creationId xmlns:p14="http://schemas.microsoft.com/office/powerpoint/2010/main" val="166185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265667" y="603353"/>
            <a:ext cx="3289394" cy="2361900"/>
          </a:xfrm>
        </p:spPr>
      </p:pic>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702765" y="823781"/>
            <a:ext cx="1472100" cy="1921042"/>
          </a:xfrm>
        </p:spPr>
        <p:txBody>
          <a:bodyPr/>
          <a:lstStyle/>
          <a:p>
            <a:r>
              <a:rPr lang="en-US"/>
              <a:t>CRAFT </a:t>
            </a:r>
            <a:br>
              <a:rPr lang="en-US"/>
            </a:br>
            <a:r>
              <a:rPr lang="en-US"/>
              <a:t>&amp; COLOR</a:t>
            </a:r>
          </a:p>
        </p:txBody>
      </p:sp>
      <p:grpSp>
        <p:nvGrpSpPr>
          <p:cNvPr id="9" name="Group 8">
            <a:extLst>
              <a:ext uri="{FF2B5EF4-FFF2-40B4-BE49-F238E27FC236}">
                <a16:creationId xmlns:a16="http://schemas.microsoft.com/office/drawing/2014/main" id="{6706E36B-A1B2-42BF-93D0-60AAA8AE0D19}"/>
              </a:ext>
            </a:extLst>
          </p:cNvPr>
          <p:cNvGrpSpPr/>
          <p:nvPr/>
        </p:nvGrpSpPr>
        <p:grpSpPr>
          <a:xfrm rot="21310104">
            <a:off x="6271625" y="1477626"/>
            <a:ext cx="5866788" cy="4417751"/>
            <a:chOff x="5048786" y="457200"/>
            <a:chExt cx="7074664" cy="5453980"/>
          </a:xfrm>
        </p:grpSpPr>
        <p:sp>
          <p:nvSpPr>
            <p:cNvPr id="5" name="Rectangle 4">
              <a:extLst>
                <a:ext uri="{FF2B5EF4-FFF2-40B4-BE49-F238E27FC236}">
                  <a16:creationId xmlns:a16="http://schemas.microsoft.com/office/drawing/2014/main" id="{55DB7A49-012A-4BE7-BC06-C4E347BF4ABA}"/>
                </a:ext>
              </a:extLst>
            </p:cNvPr>
            <p:cNvSpPr/>
            <p:nvPr/>
          </p:nvSpPr>
          <p:spPr>
            <a:xfrm>
              <a:off x="5048786" y="457200"/>
              <a:ext cx="6858000" cy="5453980"/>
            </a:xfrm>
            <a:custGeom>
              <a:avLst/>
              <a:gdLst>
                <a:gd name="connsiteX0" fmla="*/ 0 w 6858000"/>
                <a:gd name="connsiteY0" fmla="*/ 0 h 5453980"/>
                <a:gd name="connsiteX1" fmla="*/ 822960 w 6858000"/>
                <a:gd name="connsiteY1" fmla="*/ 0 h 5453980"/>
                <a:gd name="connsiteX2" fmla="*/ 1303020 w 6858000"/>
                <a:gd name="connsiteY2" fmla="*/ 0 h 5453980"/>
                <a:gd name="connsiteX3" fmla="*/ 1851660 w 6858000"/>
                <a:gd name="connsiteY3" fmla="*/ 0 h 5453980"/>
                <a:gd name="connsiteX4" fmla="*/ 2537460 w 6858000"/>
                <a:gd name="connsiteY4" fmla="*/ 0 h 5453980"/>
                <a:gd name="connsiteX5" fmla="*/ 3291840 w 6858000"/>
                <a:gd name="connsiteY5" fmla="*/ 0 h 5453980"/>
                <a:gd name="connsiteX6" fmla="*/ 3771900 w 6858000"/>
                <a:gd name="connsiteY6" fmla="*/ 0 h 5453980"/>
                <a:gd name="connsiteX7" fmla="*/ 4251960 w 6858000"/>
                <a:gd name="connsiteY7" fmla="*/ 0 h 5453980"/>
                <a:gd name="connsiteX8" fmla="*/ 4800600 w 6858000"/>
                <a:gd name="connsiteY8" fmla="*/ 0 h 5453980"/>
                <a:gd name="connsiteX9" fmla="*/ 5349240 w 6858000"/>
                <a:gd name="connsiteY9" fmla="*/ 0 h 5453980"/>
                <a:gd name="connsiteX10" fmla="*/ 6035040 w 6858000"/>
                <a:gd name="connsiteY10" fmla="*/ 0 h 5453980"/>
                <a:gd name="connsiteX11" fmla="*/ 6858000 w 6858000"/>
                <a:gd name="connsiteY11" fmla="*/ 0 h 5453980"/>
                <a:gd name="connsiteX12" fmla="*/ 6858000 w 6858000"/>
                <a:gd name="connsiteY12" fmla="*/ 627208 h 5453980"/>
                <a:gd name="connsiteX13" fmla="*/ 6858000 w 6858000"/>
                <a:gd name="connsiteY13" fmla="*/ 1308955 h 5453980"/>
                <a:gd name="connsiteX14" fmla="*/ 6858000 w 6858000"/>
                <a:gd name="connsiteY14" fmla="*/ 1881623 h 5453980"/>
                <a:gd name="connsiteX15" fmla="*/ 6858000 w 6858000"/>
                <a:gd name="connsiteY15" fmla="*/ 2454291 h 5453980"/>
                <a:gd name="connsiteX16" fmla="*/ 6858000 w 6858000"/>
                <a:gd name="connsiteY16" fmla="*/ 2972419 h 5453980"/>
                <a:gd name="connsiteX17" fmla="*/ 6858000 w 6858000"/>
                <a:gd name="connsiteY17" fmla="*/ 3654167 h 5453980"/>
                <a:gd name="connsiteX18" fmla="*/ 6858000 w 6858000"/>
                <a:gd name="connsiteY18" fmla="*/ 4390454 h 5453980"/>
                <a:gd name="connsiteX19" fmla="*/ 6858000 w 6858000"/>
                <a:gd name="connsiteY19" fmla="*/ 5453980 h 5453980"/>
                <a:gd name="connsiteX20" fmla="*/ 6377940 w 6858000"/>
                <a:gd name="connsiteY20" fmla="*/ 5453980 h 5453980"/>
                <a:gd name="connsiteX21" fmla="*/ 5554980 w 6858000"/>
                <a:gd name="connsiteY21" fmla="*/ 5453980 h 5453980"/>
                <a:gd name="connsiteX22" fmla="*/ 5074920 w 6858000"/>
                <a:gd name="connsiteY22" fmla="*/ 5453980 h 5453980"/>
                <a:gd name="connsiteX23" fmla="*/ 4251960 w 6858000"/>
                <a:gd name="connsiteY23" fmla="*/ 5453980 h 5453980"/>
                <a:gd name="connsiteX24" fmla="*/ 3497580 w 6858000"/>
                <a:gd name="connsiteY24" fmla="*/ 5453980 h 5453980"/>
                <a:gd name="connsiteX25" fmla="*/ 2880360 w 6858000"/>
                <a:gd name="connsiteY25" fmla="*/ 5453980 h 5453980"/>
                <a:gd name="connsiteX26" fmla="*/ 2057400 w 6858000"/>
                <a:gd name="connsiteY26" fmla="*/ 5453980 h 5453980"/>
                <a:gd name="connsiteX27" fmla="*/ 1577340 w 6858000"/>
                <a:gd name="connsiteY27" fmla="*/ 5453980 h 5453980"/>
                <a:gd name="connsiteX28" fmla="*/ 754380 w 6858000"/>
                <a:gd name="connsiteY28" fmla="*/ 5453980 h 5453980"/>
                <a:gd name="connsiteX29" fmla="*/ 0 w 6858000"/>
                <a:gd name="connsiteY29" fmla="*/ 5453980 h 5453980"/>
                <a:gd name="connsiteX30" fmla="*/ 0 w 6858000"/>
                <a:gd name="connsiteY30" fmla="*/ 4663153 h 5453980"/>
                <a:gd name="connsiteX31" fmla="*/ 0 w 6858000"/>
                <a:gd name="connsiteY31" fmla="*/ 3981405 h 5453980"/>
                <a:gd name="connsiteX32" fmla="*/ 0 w 6858000"/>
                <a:gd name="connsiteY32" fmla="*/ 3463277 h 5453980"/>
                <a:gd name="connsiteX33" fmla="*/ 0 w 6858000"/>
                <a:gd name="connsiteY33" fmla="*/ 2836070 h 5453980"/>
                <a:gd name="connsiteX34" fmla="*/ 0 w 6858000"/>
                <a:gd name="connsiteY34" fmla="*/ 2045243 h 5453980"/>
                <a:gd name="connsiteX35" fmla="*/ 0 w 6858000"/>
                <a:gd name="connsiteY35" fmla="*/ 1363495 h 5453980"/>
                <a:gd name="connsiteX36" fmla="*/ 0 w 6858000"/>
                <a:gd name="connsiteY36" fmla="*/ 790827 h 5453980"/>
                <a:gd name="connsiteX37" fmla="*/ 0 w 6858000"/>
                <a:gd name="connsiteY37" fmla="*/ 0 h 5453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858000" h="5453980" fill="none" extrusionOk="0">
                  <a:moveTo>
                    <a:pt x="0" y="0"/>
                  </a:moveTo>
                  <a:cubicBezTo>
                    <a:pt x="331185" y="7023"/>
                    <a:pt x="628335" y="22627"/>
                    <a:pt x="822960" y="0"/>
                  </a:cubicBezTo>
                  <a:cubicBezTo>
                    <a:pt x="1017585" y="-22627"/>
                    <a:pt x="1148901" y="-18135"/>
                    <a:pt x="1303020" y="0"/>
                  </a:cubicBezTo>
                  <a:cubicBezTo>
                    <a:pt x="1457139" y="18135"/>
                    <a:pt x="1675924" y="11555"/>
                    <a:pt x="1851660" y="0"/>
                  </a:cubicBezTo>
                  <a:cubicBezTo>
                    <a:pt x="2027396" y="-11555"/>
                    <a:pt x="2227292" y="26200"/>
                    <a:pt x="2537460" y="0"/>
                  </a:cubicBezTo>
                  <a:cubicBezTo>
                    <a:pt x="2847628" y="-26200"/>
                    <a:pt x="3049936" y="3312"/>
                    <a:pt x="3291840" y="0"/>
                  </a:cubicBezTo>
                  <a:cubicBezTo>
                    <a:pt x="3533744" y="-3312"/>
                    <a:pt x="3588335" y="16380"/>
                    <a:pt x="3771900" y="0"/>
                  </a:cubicBezTo>
                  <a:cubicBezTo>
                    <a:pt x="3955465" y="-16380"/>
                    <a:pt x="4047461" y="21428"/>
                    <a:pt x="4251960" y="0"/>
                  </a:cubicBezTo>
                  <a:cubicBezTo>
                    <a:pt x="4456459" y="-21428"/>
                    <a:pt x="4690433" y="9682"/>
                    <a:pt x="4800600" y="0"/>
                  </a:cubicBezTo>
                  <a:cubicBezTo>
                    <a:pt x="4910767" y="-9682"/>
                    <a:pt x="5228615" y="-3178"/>
                    <a:pt x="5349240" y="0"/>
                  </a:cubicBezTo>
                  <a:cubicBezTo>
                    <a:pt x="5469865" y="3178"/>
                    <a:pt x="5788633" y="-12194"/>
                    <a:pt x="6035040" y="0"/>
                  </a:cubicBezTo>
                  <a:cubicBezTo>
                    <a:pt x="6281447" y="12194"/>
                    <a:pt x="6606707" y="40503"/>
                    <a:pt x="6858000" y="0"/>
                  </a:cubicBezTo>
                  <a:cubicBezTo>
                    <a:pt x="6858805" y="185881"/>
                    <a:pt x="6867290" y="335745"/>
                    <a:pt x="6858000" y="627208"/>
                  </a:cubicBezTo>
                  <a:cubicBezTo>
                    <a:pt x="6848710" y="918671"/>
                    <a:pt x="6830780" y="1167258"/>
                    <a:pt x="6858000" y="1308955"/>
                  </a:cubicBezTo>
                  <a:cubicBezTo>
                    <a:pt x="6885220" y="1450652"/>
                    <a:pt x="6833327" y="1722603"/>
                    <a:pt x="6858000" y="1881623"/>
                  </a:cubicBezTo>
                  <a:cubicBezTo>
                    <a:pt x="6882673" y="2040643"/>
                    <a:pt x="6866891" y="2297156"/>
                    <a:pt x="6858000" y="2454291"/>
                  </a:cubicBezTo>
                  <a:cubicBezTo>
                    <a:pt x="6849109" y="2611426"/>
                    <a:pt x="6869078" y="2751341"/>
                    <a:pt x="6858000" y="2972419"/>
                  </a:cubicBezTo>
                  <a:cubicBezTo>
                    <a:pt x="6846922" y="3193497"/>
                    <a:pt x="6839299" y="3386697"/>
                    <a:pt x="6858000" y="3654167"/>
                  </a:cubicBezTo>
                  <a:cubicBezTo>
                    <a:pt x="6876701" y="3921637"/>
                    <a:pt x="6827684" y="4100080"/>
                    <a:pt x="6858000" y="4390454"/>
                  </a:cubicBezTo>
                  <a:cubicBezTo>
                    <a:pt x="6888316" y="4680828"/>
                    <a:pt x="6808706" y="5024492"/>
                    <a:pt x="6858000" y="5453980"/>
                  </a:cubicBezTo>
                  <a:cubicBezTo>
                    <a:pt x="6697594" y="5459064"/>
                    <a:pt x="6579363" y="5462379"/>
                    <a:pt x="6377940" y="5453980"/>
                  </a:cubicBezTo>
                  <a:cubicBezTo>
                    <a:pt x="6176517" y="5445581"/>
                    <a:pt x="5843344" y="5460659"/>
                    <a:pt x="5554980" y="5453980"/>
                  </a:cubicBezTo>
                  <a:cubicBezTo>
                    <a:pt x="5266616" y="5447301"/>
                    <a:pt x="5193759" y="5456440"/>
                    <a:pt x="5074920" y="5453980"/>
                  </a:cubicBezTo>
                  <a:cubicBezTo>
                    <a:pt x="4956081" y="5451520"/>
                    <a:pt x="4427268" y="5482823"/>
                    <a:pt x="4251960" y="5453980"/>
                  </a:cubicBezTo>
                  <a:cubicBezTo>
                    <a:pt x="4076652" y="5425137"/>
                    <a:pt x="3793630" y="5417784"/>
                    <a:pt x="3497580" y="5453980"/>
                  </a:cubicBezTo>
                  <a:cubicBezTo>
                    <a:pt x="3201530" y="5490176"/>
                    <a:pt x="3107963" y="5458393"/>
                    <a:pt x="2880360" y="5453980"/>
                  </a:cubicBezTo>
                  <a:cubicBezTo>
                    <a:pt x="2652757" y="5449567"/>
                    <a:pt x="2425775" y="5473038"/>
                    <a:pt x="2057400" y="5453980"/>
                  </a:cubicBezTo>
                  <a:cubicBezTo>
                    <a:pt x="1689025" y="5434922"/>
                    <a:pt x="1677922" y="5430206"/>
                    <a:pt x="1577340" y="5453980"/>
                  </a:cubicBezTo>
                  <a:cubicBezTo>
                    <a:pt x="1476758" y="5477754"/>
                    <a:pt x="1103724" y="5429577"/>
                    <a:pt x="754380" y="5453980"/>
                  </a:cubicBezTo>
                  <a:cubicBezTo>
                    <a:pt x="405036" y="5478383"/>
                    <a:pt x="157713" y="5436324"/>
                    <a:pt x="0" y="5453980"/>
                  </a:cubicBezTo>
                  <a:cubicBezTo>
                    <a:pt x="7488" y="5168451"/>
                    <a:pt x="-30551" y="4884565"/>
                    <a:pt x="0" y="4663153"/>
                  </a:cubicBezTo>
                  <a:cubicBezTo>
                    <a:pt x="30551" y="4441741"/>
                    <a:pt x="-9005" y="4122886"/>
                    <a:pt x="0" y="3981405"/>
                  </a:cubicBezTo>
                  <a:cubicBezTo>
                    <a:pt x="9005" y="3839924"/>
                    <a:pt x="-16218" y="3695402"/>
                    <a:pt x="0" y="3463277"/>
                  </a:cubicBezTo>
                  <a:cubicBezTo>
                    <a:pt x="16218" y="3231152"/>
                    <a:pt x="-26905" y="3109785"/>
                    <a:pt x="0" y="2836070"/>
                  </a:cubicBezTo>
                  <a:cubicBezTo>
                    <a:pt x="26905" y="2562355"/>
                    <a:pt x="13123" y="2434552"/>
                    <a:pt x="0" y="2045243"/>
                  </a:cubicBezTo>
                  <a:cubicBezTo>
                    <a:pt x="-13123" y="1655934"/>
                    <a:pt x="-30221" y="1510212"/>
                    <a:pt x="0" y="1363495"/>
                  </a:cubicBezTo>
                  <a:cubicBezTo>
                    <a:pt x="30221" y="1216778"/>
                    <a:pt x="23109" y="1020292"/>
                    <a:pt x="0" y="790827"/>
                  </a:cubicBezTo>
                  <a:cubicBezTo>
                    <a:pt x="-23109" y="561362"/>
                    <a:pt x="28372" y="379931"/>
                    <a:pt x="0" y="0"/>
                  </a:cubicBezTo>
                  <a:close/>
                </a:path>
                <a:path w="6858000" h="5453980" stroke="0" extrusionOk="0">
                  <a:moveTo>
                    <a:pt x="0" y="0"/>
                  </a:moveTo>
                  <a:cubicBezTo>
                    <a:pt x="229855" y="-3965"/>
                    <a:pt x="504338" y="35937"/>
                    <a:pt x="822960" y="0"/>
                  </a:cubicBezTo>
                  <a:cubicBezTo>
                    <a:pt x="1141582" y="-35937"/>
                    <a:pt x="1205411" y="25651"/>
                    <a:pt x="1508760" y="0"/>
                  </a:cubicBezTo>
                  <a:cubicBezTo>
                    <a:pt x="1812109" y="-25651"/>
                    <a:pt x="1804636" y="-8562"/>
                    <a:pt x="2057400" y="0"/>
                  </a:cubicBezTo>
                  <a:cubicBezTo>
                    <a:pt x="2310164" y="8562"/>
                    <a:pt x="2510708" y="26883"/>
                    <a:pt x="2880360" y="0"/>
                  </a:cubicBezTo>
                  <a:cubicBezTo>
                    <a:pt x="3250012" y="-26883"/>
                    <a:pt x="3231933" y="-4297"/>
                    <a:pt x="3566160" y="0"/>
                  </a:cubicBezTo>
                  <a:cubicBezTo>
                    <a:pt x="3900387" y="4297"/>
                    <a:pt x="4137090" y="-31938"/>
                    <a:pt x="4320540" y="0"/>
                  </a:cubicBezTo>
                  <a:cubicBezTo>
                    <a:pt x="4503990" y="31938"/>
                    <a:pt x="4867182" y="-11496"/>
                    <a:pt x="5143500" y="0"/>
                  </a:cubicBezTo>
                  <a:cubicBezTo>
                    <a:pt x="5419818" y="11496"/>
                    <a:pt x="5576776" y="-26873"/>
                    <a:pt x="5692140" y="0"/>
                  </a:cubicBezTo>
                  <a:cubicBezTo>
                    <a:pt x="5807504" y="26873"/>
                    <a:pt x="6365166" y="19285"/>
                    <a:pt x="6858000" y="0"/>
                  </a:cubicBezTo>
                  <a:cubicBezTo>
                    <a:pt x="6833413" y="234240"/>
                    <a:pt x="6824845" y="438350"/>
                    <a:pt x="6858000" y="790827"/>
                  </a:cubicBezTo>
                  <a:cubicBezTo>
                    <a:pt x="6891155" y="1143304"/>
                    <a:pt x="6854030" y="1072533"/>
                    <a:pt x="6858000" y="1308955"/>
                  </a:cubicBezTo>
                  <a:cubicBezTo>
                    <a:pt x="6861970" y="1545377"/>
                    <a:pt x="6824634" y="1706361"/>
                    <a:pt x="6858000" y="1990703"/>
                  </a:cubicBezTo>
                  <a:cubicBezTo>
                    <a:pt x="6891366" y="2275045"/>
                    <a:pt x="6859485" y="2376176"/>
                    <a:pt x="6858000" y="2726990"/>
                  </a:cubicBezTo>
                  <a:cubicBezTo>
                    <a:pt x="6856515" y="3077804"/>
                    <a:pt x="6874292" y="3131673"/>
                    <a:pt x="6858000" y="3463277"/>
                  </a:cubicBezTo>
                  <a:cubicBezTo>
                    <a:pt x="6841708" y="3794881"/>
                    <a:pt x="6875297" y="3966309"/>
                    <a:pt x="6858000" y="4199565"/>
                  </a:cubicBezTo>
                  <a:cubicBezTo>
                    <a:pt x="6840703" y="4432821"/>
                    <a:pt x="6839029" y="4494134"/>
                    <a:pt x="6858000" y="4717693"/>
                  </a:cubicBezTo>
                  <a:cubicBezTo>
                    <a:pt x="6876971" y="4941252"/>
                    <a:pt x="6848937" y="5199678"/>
                    <a:pt x="6858000" y="5453980"/>
                  </a:cubicBezTo>
                  <a:cubicBezTo>
                    <a:pt x="6505342" y="5443481"/>
                    <a:pt x="6305390" y="5426925"/>
                    <a:pt x="6103620" y="5453980"/>
                  </a:cubicBezTo>
                  <a:cubicBezTo>
                    <a:pt x="5901850" y="5481035"/>
                    <a:pt x="5513811" y="5489195"/>
                    <a:pt x="5349240" y="5453980"/>
                  </a:cubicBezTo>
                  <a:cubicBezTo>
                    <a:pt x="5184669" y="5418765"/>
                    <a:pt x="4897425" y="5436575"/>
                    <a:pt x="4594860" y="5453980"/>
                  </a:cubicBezTo>
                  <a:cubicBezTo>
                    <a:pt x="4292295" y="5471385"/>
                    <a:pt x="4038238" y="5417248"/>
                    <a:pt x="3771900" y="5453980"/>
                  </a:cubicBezTo>
                  <a:cubicBezTo>
                    <a:pt x="3505562" y="5490712"/>
                    <a:pt x="3443799" y="5439197"/>
                    <a:pt x="3291840" y="5453980"/>
                  </a:cubicBezTo>
                  <a:cubicBezTo>
                    <a:pt x="3139881" y="5468763"/>
                    <a:pt x="2962952" y="5433703"/>
                    <a:pt x="2743200" y="5453980"/>
                  </a:cubicBezTo>
                  <a:cubicBezTo>
                    <a:pt x="2523448" y="5474257"/>
                    <a:pt x="2092641" y="5442132"/>
                    <a:pt x="1920240" y="5453980"/>
                  </a:cubicBezTo>
                  <a:cubicBezTo>
                    <a:pt x="1747839" y="5465828"/>
                    <a:pt x="1677772" y="5477433"/>
                    <a:pt x="1440180" y="5453980"/>
                  </a:cubicBezTo>
                  <a:cubicBezTo>
                    <a:pt x="1202588" y="5430527"/>
                    <a:pt x="1012992" y="5451622"/>
                    <a:pt x="754380" y="5453980"/>
                  </a:cubicBezTo>
                  <a:cubicBezTo>
                    <a:pt x="495768" y="5456338"/>
                    <a:pt x="189489" y="5491449"/>
                    <a:pt x="0" y="5453980"/>
                  </a:cubicBezTo>
                  <a:cubicBezTo>
                    <a:pt x="-10518" y="5230183"/>
                    <a:pt x="2406" y="5115658"/>
                    <a:pt x="0" y="4881312"/>
                  </a:cubicBezTo>
                  <a:cubicBezTo>
                    <a:pt x="-2406" y="4646966"/>
                    <a:pt x="-26089" y="4534690"/>
                    <a:pt x="0" y="4199565"/>
                  </a:cubicBezTo>
                  <a:cubicBezTo>
                    <a:pt x="26089" y="3864440"/>
                    <a:pt x="27818" y="3853444"/>
                    <a:pt x="0" y="3572357"/>
                  </a:cubicBezTo>
                  <a:cubicBezTo>
                    <a:pt x="-27818" y="3291270"/>
                    <a:pt x="-31295" y="3215838"/>
                    <a:pt x="0" y="2945149"/>
                  </a:cubicBezTo>
                  <a:cubicBezTo>
                    <a:pt x="31295" y="2674460"/>
                    <a:pt x="2672" y="2610942"/>
                    <a:pt x="0" y="2427021"/>
                  </a:cubicBezTo>
                  <a:cubicBezTo>
                    <a:pt x="-2672" y="2243100"/>
                    <a:pt x="-3344" y="2017653"/>
                    <a:pt x="0" y="1908893"/>
                  </a:cubicBezTo>
                  <a:cubicBezTo>
                    <a:pt x="3344" y="1800133"/>
                    <a:pt x="17279" y="1533629"/>
                    <a:pt x="0" y="1390765"/>
                  </a:cubicBezTo>
                  <a:cubicBezTo>
                    <a:pt x="-17279" y="1247901"/>
                    <a:pt x="-18708" y="1013540"/>
                    <a:pt x="0" y="709017"/>
                  </a:cubicBezTo>
                  <a:cubicBezTo>
                    <a:pt x="18708" y="404494"/>
                    <a:pt x="16908" y="353125"/>
                    <a:pt x="0" y="0"/>
                  </a:cubicBezTo>
                  <a:close/>
                </a:path>
              </a:pathLst>
            </a:custGeom>
            <a:solidFill>
              <a:schemeClr val="bg1"/>
            </a:solidFill>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000" b="1">
                  <a:solidFill>
                    <a:schemeClr val="accent4">
                      <a:lumMod val="60000"/>
                      <a:lumOff val="40000"/>
                    </a:schemeClr>
                  </a:solidFill>
                </a:rPr>
                <a:t>?</a:t>
              </a:r>
            </a:p>
            <a:p>
              <a:pPr algn="ctr"/>
              <a:endParaRPr lang="en-US"/>
            </a:p>
          </p:txBody>
        </p:sp>
        <p:pic>
          <p:nvPicPr>
            <p:cNvPr id="6" name="Picture 5" descr="A picture containing text&#10;&#10;Description automatically generated">
              <a:extLst>
                <a:ext uri="{FF2B5EF4-FFF2-40B4-BE49-F238E27FC236}">
                  <a16:creationId xmlns:a16="http://schemas.microsoft.com/office/drawing/2014/main" id="{3FAB8E13-FDE2-4F63-BB05-4DF16BF7D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6060978" y="-155004"/>
              <a:ext cx="5266944" cy="6858000"/>
            </a:xfrm>
            <a:prstGeom prst="rect">
              <a:avLst/>
            </a:prstGeom>
          </p:spPr>
        </p:pic>
      </p:grpSp>
      <p:grpSp>
        <p:nvGrpSpPr>
          <p:cNvPr id="12" name="Group 11">
            <a:extLst>
              <a:ext uri="{FF2B5EF4-FFF2-40B4-BE49-F238E27FC236}">
                <a16:creationId xmlns:a16="http://schemas.microsoft.com/office/drawing/2014/main" id="{4CC0A0DE-AE7B-450D-A491-1215D2995931}"/>
              </a:ext>
            </a:extLst>
          </p:cNvPr>
          <p:cNvGrpSpPr/>
          <p:nvPr/>
        </p:nvGrpSpPr>
        <p:grpSpPr>
          <a:xfrm rot="501113">
            <a:off x="2096880" y="1031382"/>
            <a:ext cx="4398052" cy="5574395"/>
            <a:chOff x="1511991" y="-208633"/>
            <a:chExt cx="5726094" cy="7467449"/>
          </a:xfrm>
        </p:grpSpPr>
        <p:sp>
          <p:nvSpPr>
            <p:cNvPr id="10" name="Rectangle 9">
              <a:extLst>
                <a:ext uri="{FF2B5EF4-FFF2-40B4-BE49-F238E27FC236}">
                  <a16:creationId xmlns:a16="http://schemas.microsoft.com/office/drawing/2014/main" id="{C64E0B5C-20CC-44DC-AABC-9C527C0EA6BA}"/>
                </a:ext>
              </a:extLst>
            </p:cNvPr>
            <p:cNvSpPr/>
            <p:nvPr/>
          </p:nvSpPr>
          <p:spPr>
            <a:xfrm>
              <a:off x="1511991" y="-208633"/>
              <a:ext cx="5726094" cy="7467449"/>
            </a:xfrm>
            <a:custGeom>
              <a:avLst/>
              <a:gdLst>
                <a:gd name="connsiteX0" fmla="*/ 0 w 5726094"/>
                <a:gd name="connsiteY0" fmla="*/ 0 h 7467449"/>
                <a:gd name="connsiteX1" fmla="*/ 636233 w 5726094"/>
                <a:gd name="connsiteY1" fmla="*/ 0 h 7467449"/>
                <a:gd name="connsiteX2" fmla="*/ 1100683 w 5726094"/>
                <a:gd name="connsiteY2" fmla="*/ 0 h 7467449"/>
                <a:gd name="connsiteX3" fmla="*/ 1622393 w 5726094"/>
                <a:gd name="connsiteY3" fmla="*/ 0 h 7467449"/>
                <a:gd name="connsiteX4" fmla="*/ 2144104 w 5726094"/>
                <a:gd name="connsiteY4" fmla="*/ 0 h 7467449"/>
                <a:gd name="connsiteX5" fmla="*/ 2780337 w 5726094"/>
                <a:gd name="connsiteY5" fmla="*/ 0 h 7467449"/>
                <a:gd name="connsiteX6" fmla="*/ 3473830 w 5726094"/>
                <a:gd name="connsiteY6" fmla="*/ 0 h 7467449"/>
                <a:gd name="connsiteX7" fmla="*/ 4052802 w 5726094"/>
                <a:gd name="connsiteY7" fmla="*/ 0 h 7467449"/>
                <a:gd name="connsiteX8" fmla="*/ 4517252 w 5726094"/>
                <a:gd name="connsiteY8" fmla="*/ 0 h 7467449"/>
                <a:gd name="connsiteX9" fmla="*/ 5726094 w 5726094"/>
                <a:gd name="connsiteY9" fmla="*/ 0 h 7467449"/>
                <a:gd name="connsiteX10" fmla="*/ 5726094 w 5726094"/>
                <a:gd name="connsiteY10" fmla="*/ 753533 h 7467449"/>
                <a:gd name="connsiteX11" fmla="*/ 5726094 w 5726094"/>
                <a:gd name="connsiteY11" fmla="*/ 1208369 h 7467449"/>
                <a:gd name="connsiteX12" fmla="*/ 5726094 w 5726094"/>
                <a:gd name="connsiteY12" fmla="*/ 1887228 h 7467449"/>
                <a:gd name="connsiteX13" fmla="*/ 5726094 w 5726094"/>
                <a:gd name="connsiteY13" fmla="*/ 2640762 h 7467449"/>
                <a:gd name="connsiteX14" fmla="*/ 5726094 w 5726094"/>
                <a:gd name="connsiteY14" fmla="*/ 3319621 h 7467449"/>
                <a:gd name="connsiteX15" fmla="*/ 5726094 w 5726094"/>
                <a:gd name="connsiteY15" fmla="*/ 3774456 h 7467449"/>
                <a:gd name="connsiteX16" fmla="*/ 5726094 w 5726094"/>
                <a:gd name="connsiteY16" fmla="*/ 4453315 h 7467449"/>
                <a:gd name="connsiteX17" fmla="*/ 5726094 w 5726094"/>
                <a:gd name="connsiteY17" fmla="*/ 5206849 h 7467449"/>
                <a:gd name="connsiteX18" fmla="*/ 5726094 w 5726094"/>
                <a:gd name="connsiteY18" fmla="*/ 6035057 h 7467449"/>
                <a:gd name="connsiteX19" fmla="*/ 5726094 w 5726094"/>
                <a:gd name="connsiteY19" fmla="*/ 6713916 h 7467449"/>
                <a:gd name="connsiteX20" fmla="*/ 5726094 w 5726094"/>
                <a:gd name="connsiteY20" fmla="*/ 7467449 h 7467449"/>
                <a:gd name="connsiteX21" fmla="*/ 5204383 w 5726094"/>
                <a:gd name="connsiteY21" fmla="*/ 7467449 h 7467449"/>
                <a:gd name="connsiteX22" fmla="*/ 4739933 w 5726094"/>
                <a:gd name="connsiteY22" fmla="*/ 7467449 h 7467449"/>
                <a:gd name="connsiteX23" fmla="*/ 3989179 w 5726094"/>
                <a:gd name="connsiteY23" fmla="*/ 7467449 h 7467449"/>
                <a:gd name="connsiteX24" fmla="*/ 3524729 w 5726094"/>
                <a:gd name="connsiteY24" fmla="*/ 7467449 h 7467449"/>
                <a:gd name="connsiteX25" fmla="*/ 2773974 w 5726094"/>
                <a:gd name="connsiteY25" fmla="*/ 7467449 h 7467449"/>
                <a:gd name="connsiteX26" fmla="*/ 2023220 w 5726094"/>
                <a:gd name="connsiteY26" fmla="*/ 7467449 h 7467449"/>
                <a:gd name="connsiteX27" fmla="*/ 1558770 w 5726094"/>
                <a:gd name="connsiteY27" fmla="*/ 7467449 h 7467449"/>
                <a:gd name="connsiteX28" fmla="*/ 922537 w 5726094"/>
                <a:gd name="connsiteY28" fmla="*/ 7467449 h 7467449"/>
                <a:gd name="connsiteX29" fmla="*/ 0 w 5726094"/>
                <a:gd name="connsiteY29" fmla="*/ 7467449 h 7467449"/>
                <a:gd name="connsiteX30" fmla="*/ 0 w 5726094"/>
                <a:gd name="connsiteY30" fmla="*/ 6639241 h 7467449"/>
                <a:gd name="connsiteX31" fmla="*/ 0 w 5726094"/>
                <a:gd name="connsiteY31" fmla="*/ 6109731 h 7467449"/>
                <a:gd name="connsiteX32" fmla="*/ 0 w 5726094"/>
                <a:gd name="connsiteY32" fmla="*/ 5654895 h 7467449"/>
                <a:gd name="connsiteX33" fmla="*/ 0 w 5726094"/>
                <a:gd name="connsiteY33" fmla="*/ 4976036 h 7467449"/>
                <a:gd name="connsiteX34" fmla="*/ 0 w 5726094"/>
                <a:gd name="connsiteY34" fmla="*/ 4147828 h 7467449"/>
                <a:gd name="connsiteX35" fmla="*/ 0 w 5726094"/>
                <a:gd name="connsiteY35" fmla="*/ 3618318 h 7467449"/>
                <a:gd name="connsiteX36" fmla="*/ 0 w 5726094"/>
                <a:gd name="connsiteY36" fmla="*/ 3163483 h 7467449"/>
                <a:gd name="connsiteX37" fmla="*/ 0 w 5726094"/>
                <a:gd name="connsiteY37" fmla="*/ 2559298 h 7467449"/>
                <a:gd name="connsiteX38" fmla="*/ 0 w 5726094"/>
                <a:gd name="connsiteY38" fmla="*/ 1880439 h 7467449"/>
                <a:gd name="connsiteX39" fmla="*/ 0 w 5726094"/>
                <a:gd name="connsiteY39" fmla="*/ 1126906 h 7467449"/>
                <a:gd name="connsiteX40" fmla="*/ 0 w 5726094"/>
                <a:gd name="connsiteY40" fmla="*/ 672070 h 7467449"/>
                <a:gd name="connsiteX41" fmla="*/ 0 w 5726094"/>
                <a:gd name="connsiteY41" fmla="*/ 0 h 7467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26094" h="7467449" fill="none" extrusionOk="0">
                  <a:moveTo>
                    <a:pt x="0" y="0"/>
                  </a:moveTo>
                  <a:cubicBezTo>
                    <a:pt x="252934" y="-27366"/>
                    <a:pt x="329883" y="27499"/>
                    <a:pt x="636233" y="0"/>
                  </a:cubicBezTo>
                  <a:cubicBezTo>
                    <a:pt x="942583" y="-27499"/>
                    <a:pt x="990600" y="1328"/>
                    <a:pt x="1100683" y="0"/>
                  </a:cubicBezTo>
                  <a:cubicBezTo>
                    <a:pt x="1210766" y="-1328"/>
                    <a:pt x="1508208" y="22371"/>
                    <a:pt x="1622393" y="0"/>
                  </a:cubicBezTo>
                  <a:cubicBezTo>
                    <a:pt x="1736578" y="-22371"/>
                    <a:pt x="1937325" y="-6750"/>
                    <a:pt x="2144104" y="0"/>
                  </a:cubicBezTo>
                  <a:cubicBezTo>
                    <a:pt x="2350883" y="6750"/>
                    <a:pt x="2472014" y="-6729"/>
                    <a:pt x="2780337" y="0"/>
                  </a:cubicBezTo>
                  <a:cubicBezTo>
                    <a:pt x="3088660" y="6729"/>
                    <a:pt x="3292236" y="6053"/>
                    <a:pt x="3473830" y="0"/>
                  </a:cubicBezTo>
                  <a:cubicBezTo>
                    <a:pt x="3655424" y="-6053"/>
                    <a:pt x="3837454" y="22125"/>
                    <a:pt x="4052802" y="0"/>
                  </a:cubicBezTo>
                  <a:cubicBezTo>
                    <a:pt x="4268150" y="-22125"/>
                    <a:pt x="4301304" y="-4373"/>
                    <a:pt x="4517252" y="0"/>
                  </a:cubicBezTo>
                  <a:cubicBezTo>
                    <a:pt x="4733200" y="4373"/>
                    <a:pt x="5404365" y="11710"/>
                    <a:pt x="5726094" y="0"/>
                  </a:cubicBezTo>
                  <a:cubicBezTo>
                    <a:pt x="5739990" y="303248"/>
                    <a:pt x="5700804" y="441707"/>
                    <a:pt x="5726094" y="753533"/>
                  </a:cubicBezTo>
                  <a:cubicBezTo>
                    <a:pt x="5751384" y="1065359"/>
                    <a:pt x="5747877" y="1067091"/>
                    <a:pt x="5726094" y="1208369"/>
                  </a:cubicBezTo>
                  <a:cubicBezTo>
                    <a:pt x="5704311" y="1349647"/>
                    <a:pt x="5697162" y="1596400"/>
                    <a:pt x="5726094" y="1887228"/>
                  </a:cubicBezTo>
                  <a:cubicBezTo>
                    <a:pt x="5755026" y="2178056"/>
                    <a:pt x="5741370" y="2434902"/>
                    <a:pt x="5726094" y="2640762"/>
                  </a:cubicBezTo>
                  <a:cubicBezTo>
                    <a:pt x="5710818" y="2846622"/>
                    <a:pt x="5746089" y="3177660"/>
                    <a:pt x="5726094" y="3319621"/>
                  </a:cubicBezTo>
                  <a:cubicBezTo>
                    <a:pt x="5706099" y="3461582"/>
                    <a:pt x="5724704" y="3554424"/>
                    <a:pt x="5726094" y="3774456"/>
                  </a:cubicBezTo>
                  <a:cubicBezTo>
                    <a:pt x="5727484" y="3994488"/>
                    <a:pt x="5695188" y="4260035"/>
                    <a:pt x="5726094" y="4453315"/>
                  </a:cubicBezTo>
                  <a:cubicBezTo>
                    <a:pt x="5757000" y="4646595"/>
                    <a:pt x="5713679" y="4935415"/>
                    <a:pt x="5726094" y="5206849"/>
                  </a:cubicBezTo>
                  <a:cubicBezTo>
                    <a:pt x="5738509" y="5478283"/>
                    <a:pt x="5735618" y="5621503"/>
                    <a:pt x="5726094" y="6035057"/>
                  </a:cubicBezTo>
                  <a:cubicBezTo>
                    <a:pt x="5716570" y="6448611"/>
                    <a:pt x="5707457" y="6405015"/>
                    <a:pt x="5726094" y="6713916"/>
                  </a:cubicBezTo>
                  <a:cubicBezTo>
                    <a:pt x="5744731" y="7022817"/>
                    <a:pt x="5711298" y="7195894"/>
                    <a:pt x="5726094" y="7467449"/>
                  </a:cubicBezTo>
                  <a:cubicBezTo>
                    <a:pt x="5563775" y="7493076"/>
                    <a:pt x="5362443" y="7485497"/>
                    <a:pt x="5204383" y="7467449"/>
                  </a:cubicBezTo>
                  <a:cubicBezTo>
                    <a:pt x="5046323" y="7449401"/>
                    <a:pt x="4897609" y="7450098"/>
                    <a:pt x="4739933" y="7467449"/>
                  </a:cubicBezTo>
                  <a:cubicBezTo>
                    <a:pt x="4582257" y="7484801"/>
                    <a:pt x="4218832" y="7435215"/>
                    <a:pt x="3989179" y="7467449"/>
                  </a:cubicBezTo>
                  <a:cubicBezTo>
                    <a:pt x="3759526" y="7499683"/>
                    <a:pt x="3717876" y="7473771"/>
                    <a:pt x="3524729" y="7467449"/>
                  </a:cubicBezTo>
                  <a:cubicBezTo>
                    <a:pt x="3331582" y="7461128"/>
                    <a:pt x="2928119" y="7495057"/>
                    <a:pt x="2773974" y="7467449"/>
                  </a:cubicBezTo>
                  <a:cubicBezTo>
                    <a:pt x="2619830" y="7439841"/>
                    <a:pt x="2388328" y="7449082"/>
                    <a:pt x="2023220" y="7467449"/>
                  </a:cubicBezTo>
                  <a:cubicBezTo>
                    <a:pt x="1658112" y="7485816"/>
                    <a:pt x="1697149" y="7488653"/>
                    <a:pt x="1558770" y="7467449"/>
                  </a:cubicBezTo>
                  <a:cubicBezTo>
                    <a:pt x="1420391" y="7446246"/>
                    <a:pt x="1231942" y="7494776"/>
                    <a:pt x="922537" y="7467449"/>
                  </a:cubicBezTo>
                  <a:cubicBezTo>
                    <a:pt x="613132" y="7440122"/>
                    <a:pt x="208458" y="7461201"/>
                    <a:pt x="0" y="7467449"/>
                  </a:cubicBezTo>
                  <a:cubicBezTo>
                    <a:pt x="2117" y="7069823"/>
                    <a:pt x="17560" y="6906505"/>
                    <a:pt x="0" y="6639241"/>
                  </a:cubicBezTo>
                  <a:cubicBezTo>
                    <a:pt x="-17560" y="6371977"/>
                    <a:pt x="4337" y="6257612"/>
                    <a:pt x="0" y="6109731"/>
                  </a:cubicBezTo>
                  <a:cubicBezTo>
                    <a:pt x="-4337" y="5961850"/>
                    <a:pt x="-7229" y="5750017"/>
                    <a:pt x="0" y="5654895"/>
                  </a:cubicBezTo>
                  <a:cubicBezTo>
                    <a:pt x="7229" y="5559773"/>
                    <a:pt x="-15514" y="5297068"/>
                    <a:pt x="0" y="4976036"/>
                  </a:cubicBezTo>
                  <a:cubicBezTo>
                    <a:pt x="15514" y="4655004"/>
                    <a:pt x="-29048" y="4559984"/>
                    <a:pt x="0" y="4147828"/>
                  </a:cubicBezTo>
                  <a:cubicBezTo>
                    <a:pt x="29048" y="3735672"/>
                    <a:pt x="-1870" y="3755541"/>
                    <a:pt x="0" y="3618318"/>
                  </a:cubicBezTo>
                  <a:cubicBezTo>
                    <a:pt x="1870" y="3481095"/>
                    <a:pt x="-6559" y="3366012"/>
                    <a:pt x="0" y="3163483"/>
                  </a:cubicBezTo>
                  <a:cubicBezTo>
                    <a:pt x="6559" y="2960955"/>
                    <a:pt x="12708" y="2777491"/>
                    <a:pt x="0" y="2559298"/>
                  </a:cubicBezTo>
                  <a:cubicBezTo>
                    <a:pt x="-12708" y="2341106"/>
                    <a:pt x="13543" y="2196726"/>
                    <a:pt x="0" y="1880439"/>
                  </a:cubicBezTo>
                  <a:cubicBezTo>
                    <a:pt x="-13543" y="1564152"/>
                    <a:pt x="19702" y="1308147"/>
                    <a:pt x="0" y="1126906"/>
                  </a:cubicBezTo>
                  <a:cubicBezTo>
                    <a:pt x="-19702" y="945665"/>
                    <a:pt x="-5972" y="763353"/>
                    <a:pt x="0" y="672070"/>
                  </a:cubicBezTo>
                  <a:cubicBezTo>
                    <a:pt x="5972" y="580787"/>
                    <a:pt x="19460" y="301839"/>
                    <a:pt x="0" y="0"/>
                  </a:cubicBezTo>
                  <a:close/>
                </a:path>
                <a:path w="5726094" h="7467449" stroke="0" extrusionOk="0">
                  <a:moveTo>
                    <a:pt x="0" y="0"/>
                  </a:moveTo>
                  <a:cubicBezTo>
                    <a:pt x="218689" y="19484"/>
                    <a:pt x="435870" y="10044"/>
                    <a:pt x="750755" y="0"/>
                  </a:cubicBezTo>
                  <a:cubicBezTo>
                    <a:pt x="1065641" y="-10044"/>
                    <a:pt x="1225533" y="17481"/>
                    <a:pt x="1386987" y="0"/>
                  </a:cubicBezTo>
                  <a:cubicBezTo>
                    <a:pt x="1548441" y="-17481"/>
                    <a:pt x="1786342" y="-10283"/>
                    <a:pt x="1908698" y="0"/>
                  </a:cubicBezTo>
                  <a:cubicBezTo>
                    <a:pt x="2031054" y="10283"/>
                    <a:pt x="2317424" y="-29112"/>
                    <a:pt x="2659453" y="0"/>
                  </a:cubicBezTo>
                  <a:cubicBezTo>
                    <a:pt x="3001483" y="29112"/>
                    <a:pt x="3086005" y="-12356"/>
                    <a:pt x="3295685" y="0"/>
                  </a:cubicBezTo>
                  <a:cubicBezTo>
                    <a:pt x="3505365" y="12356"/>
                    <a:pt x="3649931" y="20534"/>
                    <a:pt x="3989179" y="0"/>
                  </a:cubicBezTo>
                  <a:cubicBezTo>
                    <a:pt x="4328427" y="-20534"/>
                    <a:pt x="4386106" y="35703"/>
                    <a:pt x="4739933" y="0"/>
                  </a:cubicBezTo>
                  <a:cubicBezTo>
                    <a:pt x="5093760" y="-35703"/>
                    <a:pt x="5351679" y="-22983"/>
                    <a:pt x="5726094" y="0"/>
                  </a:cubicBezTo>
                  <a:cubicBezTo>
                    <a:pt x="5762270" y="412357"/>
                    <a:pt x="5726920" y="528140"/>
                    <a:pt x="5726094" y="828208"/>
                  </a:cubicBezTo>
                  <a:cubicBezTo>
                    <a:pt x="5725268" y="1128276"/>
                    <a:pt x="5695941" y="1237765"/>
                    <a:pt x="5726094" y="1432392"/>
                  </a:cubicBezTo>
                  <a:cubicBezTo>
                    <a:pt x="5756247" y="1627019"/>
                    <a:pt x="5733380" y="1744673"/>
                    <a:pt x="5726094" y="1887228"/>
                  </a:cubicBezTo>
                  <a:cubicBezTo>
                    <a:pt x="5718808" y="2029783"/>
                    <a:pt x="5754136" y="2390945"/>
                    <a:pt x="5726094" y="2566087"/>
                  </a:cubicBezTo>
                  <a:cubicBezTo>
                    <a:pt x="5698052" y="2741229"/>
                    <a:pt x="5760965" y="3014936"/>
                    <a:pt x="5726094" y="3319621"/>
                  </a:cubicBezTo>
                  <a:cubicBezTo>
                    <a:pt x="5691223" y="3624306"/>
                    <a:pt x="5718390" y="3823226"/>
                    <a:pt x="5726094" y="4073154"/>
                  </a:cubicBezTo>
                  <a:cubicBezTo>
                    <a:pt x="5733798" y="4323082"/>
                    <a:pt x="5761740" y="4596739"/>
                    <a:pt x="5726094" y="4826687"/>
                  </a:cubicBezTo>
                  <a:cubicBezTo>
                    <a:pt x="5690448" y="5056635"/>
                    <a:pt x="5716542" y="5149069"/>
                    <a:pt x="5726094" y="5281523"/>
                  </a:cubicBezTo>
                  <a:cubicBezTo>
                    <a:pt x="5735646" y="5413977"/>
                    <a:pt x="5717237" y="5733684"/>
                    <a:pt x="5726094" y="6109731"/>
                  </a:cubicBezTo>
                  <a:cubicBezTo>
                    <a:pt x="5734951" y="6485778"/>
                    <a:pt x="5746359" y="6589533"/>
                    <a:pt x="5726094" y="6863264"/>
                  </a:cubicBezTo>
                  <a:cubicBezTo>
                    <a:pt x="5705829" y="7136995"/>
                    <a:pt x="5704761" y="7217145"/>
                    <a:pt x="5726094" y="7467449"/>
                  </a:cubicBezTo>
                  <a:cubicBezTo>
                    <a:pt x="5466949" y="7441546"/>
                    <a:pt x="5348677" y="7473896"/>
                    <a:pt x="5147122" y="7467449"/>
                  </a:cubicBezTo>
                  <a:cubicBezTo>
                    <a:pt x="4945567" y="7461002"/>
                    <a:pt x="4721877" y="7475589"/>
                    <a:pt x="4396368" y="7467449"/>
                  </a:cubicBezTo>
                  <a:cubicBezTo>
                    <a:pt x="4070859" y="7459309"/>
                    <a:pt x="4058620" y="7448407"/>
                    <a:pt x="3931918" y="7467449"/>
                  </a:cubicBezTo>
                  <a:cubicBezTo>
                    <a:pt x="3805216" y="7486492"/>
                    <a:pt x="3523225" y="7469915"/>
                    <a:pt x="3410207" y="7467449"/>
                  </a:cubicBezTo>
                  <a:cubicBezTo>
                    <a:pt x="3297189" y="7464983"/>
                    <a:pt x="2920449" y="7475237"/>
                    <a:pt x="2659453" y="7467449"/>
                  </a:cubicBezTo>
                  <a:cubicBezTo>
                    <a:pt x="2398457" y="7459661"/>
                    <a:pt x="2345193" y="7457950"/>
                    <a:pt x="2195003" y="7467449"/>
                  </a:cubicBezTo>
                  <a:cubicBezTo>
                    <a:pt x="2044813" y="7476949"/>
                    <a:pt x="1711669" y="7457946"/>
                    <a:pt x="1558770" y="7467449"/>
                  </a:cubicBezTo>
                  <a:cubicBezTo>
                    <a:pt x="1405871" y="7476952"/>
                    <a:pt x="1274136" y="7447772"/>
                    <a:pt x="1094320" y="7467449"/>
                  </a:cubicBezTo>
                  <a:cubicBezTo>
                    <a:pt x="914504" y="7487127"/>
                    <a:pt x="744532" y="7470867"/>
                    <a:pt x="572609" y="7467449"/>
                  </a:cubicBezTo>
                  <a:cubicBezTo>
                    <a:pt x="400686" y="7464031"/>
                    <a:pt x="273887" y="7451728"/>
                    <a:pt x="0" y="7467449"/>
                  </a:cubicBezTo>
                  <a:cubicBezTo>
                    <a:pt x="-9302" y="7178562"/>
                    <a:pt x="32367" y="6930813"/>
                    <a:pt x="0" y="6713916"/>
                  </a:cubicBezTo>
                  <a:cubicBezTo>
                    <a:pt x="-32367" y="6497019"/>
                    <a:pt x="8310" y="6233873"/>
                    <a:pt x="0" y="6109731"/>
                  </a:cubicBezTo>
                  <a:cubicBezTo>
                    <a:pt x="-8310" y="5985589"/>
                    <a:pt x="-17626" y="5850068"/>
                    <a:pt x="0" y="5654895"/>
                  </a:cubicBezTo>
                  <a:cubicBezTo>
                    <a:pt x="17626" y="5459722"/>
                    <a:pt x="8148" y="5370392"/>
                    <a:pt x="0" y="5200060"/>
                  </a:cubicBezTo>
                  <a:cubicBezTo>
                    <a:pt x="-8148" y="5029728"/>
                    <a:pt x="-12657" y="4845224"/>
                    <a:pt x="0" y="4745224"/>
                  </a:cubicBezTo>
                  <a:cubicBezTo>
                    <a:pt x="12657" y="4645224"/>
                    <a:pt x="3109" y="4227036"/>
                    <a:pt x="0" y="4066365"/>
                  </a:cubicBezTo>
                  <a:cubicBezTo>
                    <a:pt x="-3109" y="3905694"/>
                    <a:pt x="-17049" y="3568588"/>
                    <a:pt x="0" y="3387506"/>
                  </a:cubicBezTo>
                  <a:cubicBezTo>
                    <a:pt x="17049" y="3206424"/>
                    <a:pt x="26119" y="2739299"/>
                    <a:pt x="0" y="2559298"/>
                  </a:cubicBezTo>
                  <a:cubicBezTo>
                    <a:pt x="-26119" y="2379297"/>
                    <a:pt x="27186" y="2187582"/>
                    <a:pt x="0" y="1955114"/>
                  </a:cubicBezTo>
                  <a:cubicBezTo>
                    <a:pt x="-27186" y="1722646"/>
                    <a:pt x="-10985" y="1618441"/>
                    <a:pt x="0" y="1425604"/>
                  </a:cubicBezTo>
                  <a:cubicBezTo>
                    <a:pt x="10985" y="1232767"/>
                    <a:pt x="-12428" y="977909"/>
                    <a:pt x="0" y="672070"/>
                  </a:cubicBezTo>
                  <a:cubicBezTo>
                    <a:pt x="12428" y="366231"/>
                    <a:pt x="-33112" y="226907"/>
                    <a:pt x="0" y="0"/>
                  </a:cubicBezTo>
                  <a:close/>
                </a:path>
              </a:pathLst>
            </a:custGeom>
            <a:solidFill>
              <a:schemeClr val="bg1"/>
            </a:solidFill>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000" b="1">
                  <a:solidFill>
                    <a:schemeClr val="accent4">
                      <a:lumMod val="60000"/>
                      <a:lumOff val="40000"/>
                    </a:schemeClr>
                  </a:solidFill>
                </a:rPr>
                <a:t>?</a:t>
              </a:r>
            </a:p>
            <a:p>
              <a:pPr algn="ctr"/>
              <a:endParaRPr lang="en-US"/>
            </a:p>
          </p:txBody>
        </p:sp>
        <p:pic>
          <p:nvPicPr>
            <p:cNvPr id="8" name="Picture 7" descr="Text, whiteboard&#10;&#10;Description automatically generated">
              <a:extLst>
                <a:ext uri="{FF2B5EF4-FFF2-40B4-BE49-F238E27FC236}">
                  <a16:creationId xmlns:a16="http://schemas.microsoft.com/office/drawing/2014/main" id="{0F46F323-EB85-4102-ACF3-9FE55590D6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8613" y="0"/>
              <a:ext cx="5090241" cy="6858000"/>
            </a:xfrm>
            <a:prstGeom prst="rect">
              <a:avLst/>
            </a:prstGeom>
          </p:spPr>
        </p:pic>
      </p:grpSp>
    </p:spTree>
    <p:extLst>
      <p:ext uri="{BB962C8B-B14F-4D97-AF65-F5344CB8AC3E}">
        <p14:creationId xmlns:p14="http://schemas.microsoft.com/office/powerpoint/2010/main" val="2342582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000948" y="2669658"/>
            <a:ext cx="5586071" cy="1141095"/>
          </a:xfrm>
          <a:custGeom>
            <a:avLst/>
            <a:gdLst>
              <a:gd name="connsiteX0" fmla="*/ 0 w 5586071"/>
              <a:gd name="connsiteY0" fmla="*/ 0 h 1141095"/>
              <a:gd name="connsiteX1" fmla="*/ 614468 w 5586071"/>
              <a:gd name="connsiteY1" fmla="*/ 0 h 1141095"/>
              <a:gd name="connsiteX2" fmla="*/ 1284796 w 5586071"/>
              <a:gd name="connsiteY2" fmla="*/ 0 h 1141095"/>
              <a:gd name="connsiteX3" fmla="*/ 1843403 w 5586071"/>
              <a:gd name="connsiteY3" fmla="*/ 0 h 1141095"/>
              <a:gd name="connsiteX4" fmla="*/ 2513732 w 5586071"/>
              <a:gd name="connsiteY4" fmla="*/ 0 h 1141095"/>
              <a:gd name="connsiteX5" fmla="*/ 2904757 w 5586071"/>
              <a:gd name="connsiteY5" fmla="*/ 0 h 1141095"/>
              <a:gd name="connsiteX6" fmla="*/ 3519225 w 5586071"/>
              <a:gd name="connsiteY6" fmla="*/ 0 h 1141095"/>
              <a:gd name="connsiteX7" fmla="*/ 3910250 w 5586071"/>
              <a:gd name="connsiteY7" fmla="*/ 0 h 1141095"/>
              <a:gd name="connsiteX8" fmla="*/ 4301275 w 5586071"/>
              <a:gd name="connsiteY8" fmla="*/ 0 h 1141095"/>
              <a:gd name="connsiteX9" fmla="*/ 4859882 w 5586071"/>
              <a:gd name="connsiteY9" fmla="*/ 0 h 1141095"/>
              <a:gd name="connsiteX10" fmla="*/ 5586071 w 5586071"/>
              <a:gd name="connsiteY10" fmla="*/ 0 h 1141095"/>
              <a:gd name="connsiteX11" fmla="*/ 5586071 w 5586071"/>
              <a:gd name="connsiteY11" fmla="*/ 559137 h 1141095"/>
              <a:gd name="connsiteX12" fmla="*/ 5586071 w 5586071"/>
              <a:gd name="connsiteY12" fmla="*/ 1141095 h 1141095"/>
              <a:gd name="connsiteX13" fmla="*/ 4971603 w 5586071"/>
              <a:gd name="connsiteY13" fmla="*/ 1141095 h 1141095"/>
              <a:gd name="connsiteX14" fmla="*/ 4524718 w 5586071"/>
              <a:gd name="connsiteY14" fmla="*/ 1141095 h 1141095"/>
              <a:gd name="connsiteX15" fmla="*/ 4133693 w 5586071"/>
              <a:gd name="connsiteY15" fmla="*/ 1141095 h 1141095"/>
              <a:gd name="connsiteX16" fmla="*/ 3742668 w 5586071"/>
              <a:gd name="connsiteY16" fmla="*/ 1141095 h 1141095"/>
              <a:gd name="connsiteX17" fmla="*/ 3351643 w 5586071"/>
              <a:gd name="connsiteY17" fmla="*/ 1141095 h 1141095"/>
              <a:gd name="connsiteX18" fmla="*/ 2848896 w 5586071"/>
              <a:gd name="connsiteY18" fmla="*/ 1141095 h 1141095"/>
              <a:gd name="connsiteX19" fmla="*/ 2234428 w 5586071"/>
              <a:gd name="connsiteY19" fmla="*/ 1141095 h 1141095"/>
              <a:gd name="connsiteX20" fmla="*/ 1843403 w 5586071"/>
              <a:gd name="connsiteY20" fmla="*/ 1141095 h 1141095"/>
              <a:gd name="connsiteX21" fmla="*/ 1173075 w 5586071"/>
              <a:gd name="connsiteY21" fmla="*/ 1141095 h 1141095"/>
              <a:gd name="connsiteX22" fmla="*/ 502746 w 5586071"/>
              <a:gd name="connsiteY22" fmla="*/ 1141095 h 1141095"/>
              <a:gd name="connsiteX23" fmla="*/ 0 w 5586071"/>
              <a:gd name="connsiteY23" fmla="*/ 1141095 h 1141095"/>
              <a:gd name="connsiteX24" fmla="*/ 0 w 5586071"/>
              <a:gd name="connsiteY24" fmla="*/ 593369 h 1141095"/>
              <a:gd name="connsiteX25" fmla="*/ 0 w 5586071"/>
              <a:gd name="connsiteY25" fmla="*/ 0 h 1141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86071" h="1141095" fill="none" extrusionOk="0">
                <a:moveTo>
                  <a:pt x="0" y="0"/>
                </a:moveTo>
                <a:cubicBezTo>
                  <a:pt x="155471" y="-56135"/>
                  <a:pt x="406550" y="20185"/>
                  <a:pt x="614468" y="0"/>
                </a:cubicBezTo>
                <a:cubicBezTo>
                  <a:pt x="822386" y="-20185"/>
                  <a:pt x="955628" y="32270"/>
                  <a:pt x="1284796" y="0"/>
                </a:cubicBezTo>
                <a:cubicBezTo>
                  <a:pt x="1613964" y="-32270"/>
                  <a:pt x="1642027" y="60756"/>
                  <a:pt x="1843403" y="0"/>
                </a:cubicBezTo>
                <a:cubicBezTo>
                  <a:pt x="2044779" y="-60756"/>
                  <a:pt x="2237503" y="6107"/>
                  <a:pt x="2513732" y="0"/>
                </a:cubicBezTo>
                <a:cubicBezTo>
                  <a:pt x="2789961" y="-6107"/>
                  <a:pt x="2797744" y="27821"/>
                  <a:pt x="2904757" y="0"/>
                </a:cubicBezTo>
                <a:cubicBezTo>
                  <a:pt x="3011770" y="-27821"/>
                  <a:pt x="3311931" y="58770"/>
                  <a:pt x="3519225" y="0"/>
                </a:cubicBezTo>
                <a:cubicBezTo>
                  <a:pt x="3726519" y="-58770"/>
                  <a:pt x="3803933" y="7940"/>
                  <a:pt x="3910250" y="0"/>
                </a:cubicBezTo>
                <a:cubicBezTo>
                  <a:pt x="4016568" y="-7940"/>
                  <a:pt x="4160011" y="2828"/>
                  <a:pt x="4301275" y="0"/>
                </a:cubicBezTo>
                <a:cubicBezTo>
                  <a:pt x="4442540" y="-2828"/>
                  <a:pt x="4686106" y="66863"/>
                  <a:pt x="4859882" y="0"/>
                </a:cubicBezTo>
                <a:cubicBezTo>
                  <a:pt x="5033658" y="-66863"/>
                  <a:pt x="5280403" y="22936"/>
                  <a:pt x="5586071" y="0"/>
                </a:cubicBezTo>
                <a:cubicBezTo>
                  <a:pt x="5630091" y="114115"/>
                  <a:pt x="5559435" y="305559"/>
                  <a:pt x="5586071" y="559137"/>
                </a:cubicBezTo>
                <a:cubicBezTo>
                  <a:pt x="5612707" y="812715"/>
                  <a:pt x="5572617" y="943616"/>
                  <a:pt x="5586071" y="1141095"/>
                </a:cubicBezTo>
                <a:cubicBezTo>
                  <a:pt x="5385009" y="1165538"/>
                  <a:pt x="5267260" y="1130205"/>
                  <a:pt x="4971603" y="1141095"/>
                </a:cubicBezTo>
                <a:cubicBezTo>
                  <a:pt x="4675946" y="1151985"/>
                  <a:pt x="4634654" y="1139956"/>
                  <a:pt x="4524718" y="1141095"/>
                </a:cubicBezTo>
                <a:cubicBezTo>
                  <a:pt x="4414782" y="1142234"/>
                  <a:pt x="4238895" y="1131076"/>
                  <a:pt x="4133693" y="1141095"/>
                </a:cubicBezTo>
                <a:cubicBezTo>
                  <a:pt x="4028491" y="1151114"/>
                  <a:pt x="3883777" y="1118151"/>
                  <a:pt x="3742668" y="1141095"/>
                </a:cubicBezTo>
                <a:cubicBezTo>
                  <a:pt x="3601559" y="1164039"/>
                  <a:pt x="3506215" y="1094948"/>
                  <a:pt x="3351643" y="1141095"/>
                </a:cubicBezTo>
                <a:cubicBezTo>
                  <a:pt x="3197072" y="1187242"/>
                  <a:pt x="3069858" y="1110531"/>
                  <a:pt x="2848896" y="1141095"/>
                </a:cubicBezTo>
                <a:cubicBezTo>
                  <a:pt x="2627934" y="1171659"/>
                  <a:pt x="2429450" y="1072710"/>
                  <a:pt x="2234428" y="1141095"/>
                </a:cubicBezTo>
                <a:cubicBezTo>
                  <a:pt x="2039406" y="1209480"/>
                  <a:pt x="1933726" y="1127746"/>
                  <a:pt x="1843403" y="1141095"/>
                </a:cubicBezTo>
                <a:cubicBezTo>
                  <a:pt x="1753080" y="1154444"/>
                  <a:pt x="1505918" y="1104562"/>
                  <a:pt x="1173075" y="1141095"/>
                </a:cubicBezTo>
                <a:cubicBezTo>
                  <a:pt x="840232" y="1177628"/>
                  <a:pt x="758840" y="1115857"/>
                  <a:pt x="502746" y="1141095"/>
                </a:cubicBezTo>
                <a:cubicBezTo>
                  <a:pt x="246652" y="1166333"/>
                  <a:pt x="247354" y="1121229"/>
                  <a:pt x="0" y="1141095"/>
                </a:cubicBezTo>
                <a:cubicBezTo>
                  <a:pt x="-58343" y="977926"/>
                  <a:pt x="29870" y="811080"/>
                  <a:pt x="0" y="593369"/>
                </a:cubicBezTo>
                <a:cubicBezTo>
                  <a:pt x="-29870" y="375658"/>
                  <a:pt x="58273" y="127762"/>
                  <a:pt x="0" y="0"/>
                </a:cubicBezTo>
                <a:close/>
              </a:path>
              <a:path w="5586071" h="1141095" stroke="0" extrusionOk="0">
                <a:moveTo>
                  <a:pt x="0" y="0"/>
                </a:moveTo>
                <a:cubicBezTo>
                  <a:pt x="294722" y="-62409"/>
                  <a:pt x="326954" y="5750"/>
                  <a:pt x="614468" y="0"/>
                </a:cubicBezTo>
                <a:cubicBezTo>
                  <a:pt x="901982" y="-5750"/>
                  <a:pt x="956599" y="16984"/>
                  <a:pt x="1284796" y="0"/>
                </a:cubicBezTo>
                <a:cubicBezTo>
                  <a:pt x="1612993" y="-16984"/>
                  <a:pt x="1543441" y="17626"/>
                  <a:pt x="1675821" y="0"/>
                </a:cubicBezTo>
                <a:cubicBezTo>
                  <a:pt x="1808201" y="-17626"/>
                  <a:pt x="2047037" y="38341"/>
                  <a:pt x="2178568" y="0"/>
                </a:cubicBezTo>
                <a:cubicBezTo>
                  <a:pt x="2310099" y="-38341"/>
                  <a:pt x="2469922" y="52441"/>
                  <a:pt x="2681314" y="0"/>
                </a:cubicBezTo>
                <a:cubicBezTo>
                  <a:pt x="2892706" y="-52441"/>
                  <a:pt x="2983091" y="35590"/>
                  <a:pt x="3072339" y="0"/>
                </a:cubicBezTo>
                <a:cubicBezTo>
                  <a:pt x="3161588" y="-35590"/>
                  <a:pt x="3347640" y="34148"/>
                  <a:pt x="3463364" y="0"/>
                </a:cubicBezTo>
                <a:cubicBezTo>
                  <a:pt x="3579089" y="-34148"/>
                  <a:pt x="3969563" y="47100"/>
                  <a:pt x="4133693" y="0"/>
                </a:cubicBezTo>
                <a:cubicBezTo>
                  <a:pt x="4297823" y="-47100"/>
                  <a:pt x="4423111" y="35852"/>
                  <a:pt x="4580578" y="0"/>
                </a:cubicBezTo>
                <a:cubicBezTo>
                  <a:pt x="4738046" y="-35852"/>
                  <a:pt x="4873346" y="26132"/>
                  <a:pt x="4971603" y="0"/>
                </a:cubicBezTo>
                <a:cubicBezTo>
                  <a:pt x="5069860" y="-26132"/>
                  <a:pt x="5384263" y="3777"/>
                  <a:pt x="5586071" y="0"/>
                </a:cubicBezTo>
                <a:cubicBezTo>
                  <a:pt x="5594948" y="196928"/>
                  <a:pt x="5555297" y="304997"/>
                  <a:pt x="5586071" y="559137"/>
                </a:cubicBezTo>
                <a:cubicBezTo>
                  <a:pt x="5616845" y="813277"/>
                  <a:pt x="5525156" y="928957"/>
                  <a:pt x="5586071" y="1141095"/>
                </a:cubicBezTo>
                <a:cubicBezTo>
                  <a:pt x="5287702" y="1155995"/>
                  <a:pt x="5135981" y="1073146"/>
                  <a:pt x="4915742" y="1141095"/>
                </a:cubicBezTo>
                <a:cubicBezTo>
                  <a:pt x="4695503" y="1209044"/>
                  <a:pt x="4482883" y="1115531"/>
                  <a:pt x="4301275" y="1141095"/>
                </a:cubicBezTo>
                <a:cubicBezTo>
                  <a:pt x="4119667" y="1166659"/>
                  <a:pt x="4027318" y="1131304"/>
                  <a:pt x="3910250" y="1141095"/>
                </a:cubicBezTo>
                <a:cubicBezTo>
                  <a:pt x="3793183" y="1150886"/>
                  <a:pt x="3558884" y="1106857"/>
                  <a:pt x="3295782" y="1141095"/>
                </a:cubicBezTo>
                <a:cubicBezTo>
                  <a:pt x="3032680" y="1175333"/>
                  <a:pt x="2978314" y="1097622"/>
                  <a:pt x="2848896" y="1141095"/>
                </a:cubicBezTo>
                <a:cubicBezTo>
                  <a:pt x="2719478" y="1184568"/>
                  <a:pt x="2525219" y="1093673"/>
                  <a:pt x="2346150" y="1141095"/>
                </a:cubicBezTo>
                <a:cubicBezTo>
                  <a:pt x="2167081" y="1188517"/>
                  <a:pt x="2084437" y="1105596"/>
                  <a:pt x="1899264" y="1141095"/>
                </a:cubicBezTo>
                <a:cubicBezTo>
                  <a:pt x="1714091" y="1176594"/>
                  <a:pt x="1581521" y="1104060"/>
                  <a:pt x="1396518" y="1141095"/>
                </a:cubicBezTo>
                <a:cubicBezTo>
                  <a:pt x="1211515" y="1178130"/>
                  <a:pt x="917658" y="1131535"/>
                  <a:pt x="782050" y="1141095"/>
                </a:cubicBezTo>
                <a:cubicBezTo>
                  <a:pt x="646442" y="1150655"/>
                  <a:pt x="356312" y="1139114"/>
                  <a:pt x="0" y="1141095"/>
                </a:cubicBezTo>
                <a:cubicBezTo>
                  <a:pt x="-55299" y="946988"/>
                  <a:pt x="23037" y="791376"/>
                  <a:pt x="0" y="604780"/>
                </a:cubicBezTo>
                <a:cubicBezTo>
                  <a:pt x="-23037" y="418185"/>
                  <a:pt x="10389" y="160967"/>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normAutofit fontScale="90000"/>
          </a:bodyPr>
          <a:lstStyle/>
          <a:p>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All Things are Possible </a:t>
            </a:r>
            <a:b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with </a:t>
            </a:r>
            <a:r>
              <a:rPr lang="en-US" b="1" err="1">
                <a:ln w="10160">
                  <a:solidFill>
                    <a:schemeClr val="accent5"/>
                  </a:solidFill>
                  <a:prstDash val="solid"/>
                </a:ln>
                <a:solidFill>
                  <a:srgbClr val="FFFFFF"/>
                </a:solidFill>
                <a:effectLst>
                  <a:outerShdw blurRad="38100" dist="22860" dir="5400000" algn="tl" rotWithShape="0">
                    <a:srgbClr val="000000">
                      <a:alpha val="30000"/>
                    </a:srgbClr>
                  </a:outerShdw>
                </a:effectLst>
              </a:rPr>
              <a:t>God</a:t>
            </a:r>
            <a:r>
              <a:rPr lang="en-US" err="1"/>
              <a:t>Sing</a:t>
            </a:r>
            <a:endParaRPr lang="en-US"/>
          </a:p>
        </p:txBody>
      </p:sp>
      <p:pic>
        <p:nvPicPr>
          <p:cNvPr id="3" name="Online Media 2" title="It's Possible with God - Kids Bible Song with Lyrics | Children's Songs">
            <a:hlinkClick r:id="" action="ppaction://media"/>
            <a:extLst>
              <a:ext uri="{FF2B5EF4-FFF2-40B4-BE49-F238E27FC236}">
                <a16:creationId xmlns:a16="http://schemas.microsoft.com/office/drawing/2014/main" id="{9FFE272C-63E3-4061-BCE6-CCD33D6F857B}"/>
              </a:ext>
            </a:extLst>
          </p:cNvPr>
          <p:cNvPicPr>
            <a:picLocks noRot="1" noChangeAspect="1"/>
          </p:cNvPicPr>
          <p:nvPr>
            <a:videoFile r:link="rId1"/>
          </p:nvPr>
        </p:nvPicPr>
        <p:blipFill>
          <a:blip r:embed="rId4"/>
          <a:stretch>
            <a:fillRect/>
          </a:stretch>
        </p:blipFill>
        <p:spPr>
          <a:xfrm>
            <a:off x="1558431" y="447171"/>
            <a:ext cx="9886854" cy="5586072"/>
          </a:xfrm>
          <a:prstGeom prst="rect">
            <a:avLst/>
          </a:prstGeom>
        </p:spPr>
      </p:pic>
    </p:spTree>
    <p:extLst>
      <p:ext uri="{BB962C8B-B14F-4D97-AF65-F5344CB8AC3E}">
        <p14:creationId xmlns:p14="http://schemas.microsoft.com/office/powerpoint/2010/main" val="131279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046091" y="2714802"/>
            <a:ext cx="5404585" cy="869323"/>
          </a:xfrm>
          <a:custGeom>
            <a:avLst/>
            <a:gdLst>
              <a:gd name="connsiteX0" fmla="*/ 0 w 5404585"/>
              <a:gd name="connsiteY0" fmla="*/ 0 h 869323"/>
              <a:gd name="connsiteX1" fmla="*/ 594504 w 5404585"/>
              <a:gd name="connsiteY1" fmla="*/ 0 h 869323"/>
              <a:gd name="connsiteX2" fmla="*/ 1243055 w 5404585"/>
              <a:gd name="connsiteY2" fmla="*/ 0 h 869323"/>
              <a:gd name="connsiteX3" fmla="*/ 1783513 w 5404585"/>
              <a:gd name="connsiteY3" fmla="*/ 0 h 869323"/>
              <a:gd name="connsiteX4" fmla="*/ 2432063 w 5404585"/>
              <a:gd name="connsiteY4" fmla="*/ 0 h 869323"/>
              <a:gd name="connsiteX5" fmla="*/ 2810384 w 5404585"/>
              <a:gd name="connsiteY5" fmla="*/ 0 h 869323"/>
              <a:gd name="connsiteX6" fmla="*/ 3404889 w 5404585"/>
              <a:gd name="connsiteY6" fmla="*/ 0 h 869323"/>
              <a:gd name="connsiteX7" fmla="*/ 3783209 w 5404585"/>
              <a:gd name="connsiteY7" fmla="*/ 0 h 869323"/>
              <a:gd name="connsiteX8" fmla="*/ 4161530 w 5404585"/>
              <a:gd name="connsiteY8" fmla="*/ 0 h 869323"/>
              <a:gd name="connsiteX9" fmla="*/ 4701989 w 5404585"/>
              <a:gd name="connsiteY9" fmla="*/ 0 h 869323"/>
              <a:gd name="connsiteX10" fmla="*/ 5404585 w 5404585"/>
              <a:gd name="connsiteY10" fmla="*/ 0 h 869323"/>
              <a:gd name="connsiteX11" fmla="*/ 5404585 w 5404585"/>
              <a:gd name="connsiteY11" fmla="*/ 425968 h 869323"/>
              <a:gd name="connsiteX12" fmla="*/ 5404585 w 5404585"/>
              <a:gd name="connsiteY12" fmla="*/ 869323 h 869323"/>
              <a:gd name="connsiteX13" fmla="*/ 4810081 w 5404585"/>
              <a:gd name="connsiteY13" fmla="*/ 869323 h 869323"/>
              <a:gd name="connsiteX14" fmla="*/ 4377714 w 5404585"/>
              <a:gd name="connsiteY14" fmla="*/ 869323 h 869323"/>
              <a:gd name="connsiteX15" fmla="*/ 3999393 w 5404585"/>
              <a:gd name="connsiteY15" fmla="*/ 869323 h 869323"/>
              <a:gd name="connsiteX16" fmla="*/ 3621072 w 5404585"/>
              <a:gd name="connsiteY16" fmla="*/ 869323 h 869323"/>
              <a:gd name="connsiteX17" fmla="*/ 3242751 w 5404585"/>
              <a:gd name="connsiteY17" fmla="*/ 869323 h 869323"/>
              <a:gd name="connsiteX18" fmla="*/ 2756338 w 5404585"/>
              <a:gd name="connsiteY18" fmla="*/ 869323 h 869323"/>
              <a:gd name="connsiteX19" fmla="*/ 2161834 w 5404585"/>
              <a:gd name="connsiteY19" fmla="*/ 869323 h 869323"/>
              <a:gd name="connsiteX20" fmla="*/ 1783513 w 5404585"/>
              <a:gd name="connsiteY20" fmla="*/ 869323 h 869323"/>
              <a:gd name="connsiteX21" fmla="*/ 1134963 w 5404585"/>
              <a:gd name="connsiteY21" fmla="*/ 869323 h 869323"/>
              <a:gd name="connsiteX22" fmla="*/ 486413 w 5404585"/>
              <a:gd name="connsiteY22" fmla="*/ 869323 h 869323"/>
              <a:gd name="connsiteX23" fmla="*/ 0 w 5404585"/>
              <a:gd name="connsiteY23" fmla="*/ 869323 h 869323"/>
              <a:gd name="connsiteX24" fmla="*/ 0 w 5404585"/>
              <a:gd name="connsiteY24" fmla="*/ 452048 h 869323"/>
              <a:gd name="connsiteX25" fmla="*/ 0 w 5404585"/>
              <a:gd name="connsiteY25"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404585" h="869323" fill="none" extrusionOk="0">
                <a:moveTo>
                  <a:pt x="0" y="0"/>
                </a:moveTo>
                <a:cubicBezTo>
                  <a:pt x="194870" y="-49776"/>
                  <a:pt x="466644" y="32019"/>
                  <a:pt x="594504" y="0"/>
                </a:cubicBezTo>
                <a:cubicBezTo>
                  <a:pt x="722364" y="-32019"/>
                  <a:pt x="938258" y="43397"/>
                  <a:pt x="1243055" y="0"/>
                </a:cubicBezTo>
                <a:cubicBezTo>
                  <a:pt x="1547852" y="-43397"/>
                  <a:pt x="1520394" y="56057"/>
                  <a:pt x="1783513" y="0"/>
                </a:cubicBezTo>
                <a:cubicBezTo>
                  <a:pt x="2046632" y="-56057"/>
                  <a:pt x="2244778" y="63741"/>
                  <a:pt x="2432063" y="0"/>
                </a:cubicBezTo>
                <a:cubicBezTo>
                  <a:pt x="2619348" y="-63741"/>
                  <a:pt x="2691792" y="40005"/>
                  <a:pt x="2810384" y="0"/>
                </a:cubicBezTo>
                <a:cubicBezTo>
                  <a:pt x="2928976" y="-40005"/>
                  <a:pt x="3145264" y="29150"/>
                  <a:pt x="3404889" y="0"/>
                </a:cubicBezTo>
                <a:cubicBezTo>
                  <a:pt x="3664515" y="-29150"/>
                  <a:pt x="3685797" y="16840"/>
                  <a:pt x="3783209" y="0"/>
                </a:cubicBezTo>
                <a:cubicBezTo>
                  <a:pt x="3880621" y="-16840"/>
                  <a:pt x="4046302" y="12763"/>
                  <a:pt x="4161530" y="0"/>
                </a:cubicBezTo>
                <a:cubicBezTo>
                  <a:pt x="4276758" y="-12763"/>
                  <a:pt x="4554222" y="29807"/>
                  <a:pt x="4701989" y="0"/>
                </a:cubicBezTo>
                <a:cubicBezTo>
                  <a:pt x="4849756" y="-29807"/>
                  <a:pt x="5239143" y="1621"/>
                  <a:pt x="5404585" y="0"/>
                </a:cubicBezTo>
                <a:cubicBezTo>
                  <a:pt x="5420125" y="155654"/>
                  <a:pt x="5393707" y="226466"/>
                  <a:pt x="5404585" y="425968"/>
                </a:cubicBezTo>
                <a:cubicBezTo>
                  <a:pt x="5415463" y="625470"/>
                  <a:pt x="5365928" y="764092"/>
                  <a:pt x="5404585" y="869323"/>
                </a:cubicBezTo>
                <a:cubicBezTo>
                  <a:pt x="5171951" y="890476"/>
                  <a:pt x="5087424" y="849281"/>
                  <a:pt x="4810081" y="869323"/>
                </a:cubicBezTo>
                <a:cubicBezTo>
                  <a:pt x="4532738" y="889365"/>
                  <a:pt x="4585674" y="853834"/>
                  <a:pt x="4377714" y="869323"/>
                </a:cubicBezTo>
                <a:cubicBezTo>
                  <a:pt x="4169754" y="884812"/>
                  <a:pt x="4149964" y="866012"/>
                  <a:pt x="3999393" y="869323"/>
                </a:cubicBezTo>
                <a:cubicBezTo>
                  <a:pt x="3848822" y="872634"/>
                  <a:pt x="3728319" y="844213"/>
                  <a:pt x="3621072" y="869323"/>
                </a:cubicBezTo>
                <a:cubicBezTo>
                  <a:pt x="3513825" y="894433"/>
                  <a:pt x="3389495" y="844708"/>
                  <a:pt x="3242751" y="869323"/>
                </a:cubicBezTo>
                <a:cubicBezTo>
                  <a:pt x="3096007" y="893938"/>
                  <a:pt x="2884807" y="856121"/>
                  <a:pt x="2756338" y="869323"/>
                </a:cubicBezTo>
                <a:cubicBezTo>
                  <a:pt x="2627869" y="882525"/>
                  <a:pt x="2353875" y="861713"/>
                  <a:pt x="2161834" y="869323"/>
                </a:cubicBezTo>
                <a:cubicBezTo>
                  <a:pt x="1969793" y="876933"/>
                  <a:pt x="1953939" y="867938"/>
                  <a:pt x="1783513" y="869323"/>
                </a:cubicBezTo>
                <a:cubicBezTo>
                  <a:pt x="1613087" y="870708"/>
                  <a:pt x="1295589" y="820444"/>
                  <a:pt x="1134963" y="869323"/>
                </a:cubicBezTo>
                <a:cubicBezTo>
                  <a:pt x="974337" y="918202"/>
                  <a:pt x="720557" y="827324"/>
                  <a:pt x="486413" y="869323"/>
                </a:cubicBezTo>
                <a:cubicBezTo>
                  <a:pt x="252269" y="911322"/>
                  <a:pt x="227839" y="827470"/>
                  <a:pt x="0" y="869323"/>
                </a:cubicBezTo>
                <a:cubicBezTo>
                  <a:pt x="-45915" y="725469"/>
                  <a:pt x="30969" y="647849"/>
                  <a:pt x="0" y="452048"/>
                </a:cubicBezTo>
                <a:cubicBezTo>
                  <a:pt x="-30969" y="256247"/>
                  <a:pt x="37685" y="216632"/>
                  <a:pt x="0" y="0"/>
                </a:cubicBezTo>
                <a:close/>
              </a:path>
              <a:path w="5404585" h="869323" stroke="0" extrusionOk="0">
                <a:moveTo>
                  <a:pt x="0" y="0"/>
                </a:moveTo>
                <a:cubicBezTo>
                  <a:pt x="141748" y="-47274"/>
                  <a:pt x="438917" y="55915"/>
                  <a:pt x="594504" y="0"/>
                </a:cubicBezTo>
                <a:cubicBezTo>
                  <a:pt x="750091" y="-55915"/>
                  <a:pt x="1026287" y="120"/>
                  <a:pt x="1243055" y="0"/>
                </a:cubicBezTo>
                <a:cubicBezTo>
                  <a:pt x="1459823" y="-120"/>
                  <a:pt x="1520298" y="9063"/>
                  <a:pt x="1621376" y="0"/>
                </a:cubicBezTo>
                <a:cubicBezTo>
                  <a:pt x="1722454" y="-9063"/>
                  <a:pt x="1925838" y="47642"/>
                  <a:pt x="2107788" y="0"/>
                </a:cubicBezTo>
                <a:cubicBezTo>
                  <a:pt x="2289738" y="-47642"/>
                  <a:pt x="2381994" y="39486"/>
                  <a:pt x="2594201" y="0"/>
                </a:cubicBezTo>
                <a:cubicBezTo>
                  <a:pt x="2806408" y="-39486"/>
                  <a:pt x="2858580" y="17386"/>
                  <a:pt x="2972522" y="0"/>
                </a:cubicBezTo>
                <a:cubicBezTo>
                  <a:pt x="3086464" y="-17386"/>
                  <a:pt x="3251609" y="33046"/>
                  <a:pt x="3350843" y="0"/>
                </a:cubicBezTo>
                <a:cubicBezTo>
                  <a:pt x="3450077" y="-33046"/>
                  <a:pt x="3765497" y="38455"/>
                  <a:pt x="3999393" y="0"/>
                </a:cubicBezTo>
                <a:cubicBezTo>
                  <a:pt x="4233289" y="-38455"/>
                  <a:pt x="4280913" y="42338"/>
                  <a:pt x="4431760" y="0"/>
                </a:cubicBezTo>
                <a:cubicBezTo>
                  <a:pt x="4582607" y="-42338"/>
                  <a:pt x="4726174" y="29299"/>
                  <a:pt x="4810081" y="0"/>
                </a:cubicBezTo>
                <a:cubicBezTo>
                  <a:pt x="4893988" y="-29299"/>
                  <a:pt x="5225526" y="55444"/>
                  <a:pt x="5404585" y="0"/>
                </a:cubicBezTo>
                <a:cubicBezTo>
                  <a:pt x="5448848" y="193994"/>
                  <a:pt x="5360678" y="288194"/>
                  <a:pt x="5404585" y="425968"/>
                </a:cubicBezTo>
                <a:cubicBezTo>
                  <a:pt x="5448492" y="563742"/>
                  <a:pt x="5404290" y="714766"/>
                  <a:pt x="5404585" y="869323"/>
                </a:cubicBezTo>
                <a:cubicBezTo>
                  <a:pt x="5268427" y="911076"/>
                  <a:pt x="5025920" y="838364"/>
                  <a:pt x="4756035" y="869323"/>
                </a:cubicBezTo>
                <a:cubicBezTo>
                  <a:pt x="4486150" y="900282"/>
                  <a:pt x="4309309" y="810267"/>
                  <a:pt x="4161530" y="869323"/>
                </a:cubicBezTo>
                <a:cubicBezTo>
                  <a:pt x="4013752" y="928379"/>
                  <a:pt x="3949292" y="853629"/>
                  <a:pt x="3783209" y="869323"/>
                </a:cubicBezTo>
                <a:cubicBezTo>
                  <a:pt x="3617126" y="885017"/>
                  <a:pt x="3363833" y="833164"/>
                  <a:pt x="3188705" y="869323"/>
                </a:cubicBezTo>
                <a:cubicBezTo>
                  <a:pt x="3013577" y="905482"/>
                  <a:pt x="2887137" y="843916"/>
                  <a:pt x="2756338" y="869323"/>
                </a:cubicBezTo>
                <a:cubicBezTo>
                  <a:pt x="2625539" y="894730"/>
                  <a:pt x="2400048" y="851729"/>
                  <a:pt x="2269926" y="869323"/>
                </a:cubicBezTo>
                <a:cubicBezTo>
                  <a:pt x="2139804" y="886917"/>
                  <a:pt x="1973010" y="821502"/>
                  <a:pt x="1837559" y="869323"/>
                </a:cubicBezTo>
                <a:cubicBezTo>
                  <a:pt x="1702108" y="917144"/>
                  <a:pt x="1466635" y="827428"/>
                  <a:pt x="1351146" y="869323"/>
                </a:cubicBezTo>
                <a:cubicBezTo>
                  <a:pt x="1235657" y="911218"/>
                  <a:pt x="958944" y="828631"/>
                  <a:pt x="756642" y="869323"/>
                </a:cubicBezTo>
                <a:cubicBezTo>
                  <a:pt x="554340" y="910015"/>
                  <a:pt x="349520" y="855285"/>
                  <a:pt x="0" y="869323"/>
                </a:cubicBezTo>
                <a:cubicBezTo>
                  <a:pt x="-3307" y="779653"/>
                  <a:pt x="6135" y="642523"/>
                  <a:pt x="0" y="460741"/>
                </a:cubicBezTo>
                <a:cubicBezTo>
                  <a:pt x="-6135" y="278959"/>
                  <a:pt x="29560" y="203860"/>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Jesus is the </a:t>
            </a:r>
            <a:r>
              <a:rPr lang="en-US" b="1" err="1">
                <a:ln w="10160">
                  <a:solidFill>
                    <a:schemeClr val="accent5"/>
                  </a:solidFill>
                  <a:prstDash val="solid"/>
                </a:ln>
                <a:solidFill>
                  <a:srgbClr val="FFFFFF"/>
                </a:solidFill>
                <a:effectLst>
                  <a:outerShdw blurRad="38100" dist="22860" dir="5400000" algn="tl" rotWithShape="0">
                    <a:srgbClr val="000000">
                      <a:alpha val="30000"/>
                    </a:srgbClr>
                  </a:outerShdw>
                </a:effectLst>
              </a:rPr>
              <a:t>Healer</a:t>
            </a:r>
            <a:r>
              <a:rPr lang="en-US" err="1"/>
              <a:t>ing</a:t>
            </a:r>
            <a:endParaRPr lang="en-US"/>
          </a:p>
        </p:txBody>
      </p:sp>
      <p:pic>
        <p:nvPicPr>
          <p:cNvPr id="3" name="Online Media 2" title="Jesus Is the Healer">
            <a:hlinkClick r:id="" action="ppaction://media"/>
            <a:extLst>
              <a:ext uri="{FF2B5EF4-FFF2-40B4-BE49-F238E27FC236}">
                <a16:creationId xmlns:a16="http://schemas.microsoft.com/office/drawing/2014/main" id="{D757CE94-55ED-4E1B-81AD-43983B5D72EE}"/>
              </a:ext>
            </a:extLst>
          </p:cNvPr>
          <p:cNvPicPr>
            <a:picLocks noRot="1" noChangeAspect="1"/>
          </p:cNvPicPr>
          <p:nvPr>
            <a:videoFile r:link="rId1"/>
          </p:nvPr>
        </p:nvPicPr>
        <p:blipFill>
          <a:blip r:embed="rId4"/>
          <a:stretch>
            <a:fillRect/>
          </a:stretch>
        </p:blipFill>
        <p:spPr>
          <a:xfrm>
            <a:off x="1487372" y="447171"/>
            <a:ext cx="9565639" cy="5404586"/>
          </a:xfrm>
          <a:prstGeom prst="rect">
            <a:avLst/>
          </a:prstGeom>
        </p:spPr>
      </p:pic>
    </p:spTree>
    <p:extLst>
      <p:ext uri="{BB962C8B-B14F-4D97-AF65-F5344CB8AC3E}">
        <p14:creationId xmlns:p14="http://schemas.microsoft.com/office/powerpoint/2010/main" val="377488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1A80-D514-4575-A1A0-9B751BA92EFE}"/>
              </a:ext>
            </a:extLst>
          </p:cNvPr>
          <p:cNvSpPr>
            <a:spLocks noGrp="1"/>
          </p:cNvSpPr>
          <p:nvPr>
            <p:ph type="title"/>
          </p:nvPr>
        </p:nvSpPr>
        <p:spPr/>
        <p:txBody>
          <a:bodyPr/>
          <a:lstStyle/>
          <a:p>
            <a:r>
              <a:rPr lang="en-US">
                <a:solidFill>
                  <a:schemeClr val="accent4">
                    <a:lumMod val="60000"/>
                    <a:lumOff val="40000"/>
                  </a:schemeClr>
                </a:solidFill>
              </a:rPr>
              <a:t>Example:</a:t>
            </a:r>
          </a:p>
        </p:txBody>
      </p:sp>
      <p:pic>
        <p:nvPicPr>
          <p:cNvPr id="4" name="Online Media 3" title="FAITH Illustration | God Is Real | Hebrews 11:1">
            <a:hlinkClick r:id="" action="ppaction://media"/>
            <a:extLst>
              <a:ext uri="{FF2B5EF4-FFF2-40B4-BE49-F238E27FC236}">
                <a16:creationId xmlns:a16="http://schemas.microsoft.com/office/drawing/2014/main" id="{60DFDB8E-5854-450C-964F-992FF4109D80}"/>
              </a:ext>
            </a:extLst>
          </p:cNvPr>
          <p:cNvPicPr>
            <a:picLocks noRot="1" noChangeAspect="1"/>
          </p:cNvPicPr>
          <p:nvPr>
            <a:videoFile r:link="rId1"/>
          </p:nvPr>
        </p:nvPicPr>
        <p:blipFill>
          <a:blip r:embed="rId3"/>
          <a:stretch>
            <a:fillRect/>
          </a:stretch>
        </p:blipFill>
        <p:spPr>
          <a:xfrm>
            <a:off x="3673292" y="1031132"/>
            <a:ext cx="8191272" cy="4628069"/>
          </a:xfrm>
          <a:prstGeom prst="rect">
            <a:avLst/>
          </a:prstGeom>
        </p:spPr>
      </p:pic>
      <p:pic>
        <p:nvPicPr>
          <p:cNvPr id="6" name="Picture 5" descr="A picture containing background pattern&#10;&#10;Description automatically generated">
            <a:extLst>
              <a:ext uri="{FF2B5EF4-FFF2-40B4-BE49-F238E27FC236}">
                <a16:creationId xmlns:a16="http://schemas.microsoft.com/office/drawing/2014/main" id="{84AB2F23-47FC-48E5-A678-4AB1FB04A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436" y="1926076"/>
            <a:ext cx="3000788" cy="2344366"/>
          </a:xfrm>
          <a:prstGeom prst="rect">
            <a:avLst/>
          </a:prstGeom>
        </p:spPr>
      </p:pic>
    </p:spTree>
    <p:extLst>
      <p:ext uri="{BB962C8B-B14F-4D97-AF65-F5344CB8AC3E}">
        <p14:creationId xmlns:p14="http://schemas.microsoft.com/office/powerpoint/2010/main" val="31502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A white background with blue text&#10;&#10;Description automatically generated">
            <a:extLst>
              <a:ext uri="{FF2B5EF4-FFF2-40B4-BE49-F238E27FC236}">
                <a16:creationId xmlns:a16="http://schemas.microsoft.com/office/drawing/2014/main" id="{84A05474-9882-2A68-E388-C1F58C64FB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8" name="Rectangle: Rounded Corners 7">
            <a:extLst>
              <a:ext uri="{FF2B5EF4-FFF2-40B4-BE49-F238E27FC236}">
                <a16:creationId xmlns:a16="http://schemas.microsoft.com/office/drawing/2014/main" id="{6C4C512E-7876-72FC-6EEB-5A75D3479BA7}"/>
              </a:ext>
            </a:extLst>
          </p:cNvPr>
          <p:cNvSpPr/>
          <p:nvPr/>
        </p:nvSpPr>
        <p:spPr>
          <a:xfrm>
            <a:off x="3914274" y="5566611"/>
            <a:ext cx="4764505" cy="48126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667206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325625" y="2994337"/>
            <a:ext cx="5963653" cy="869323"/>
          </a:xfrm>
          <a:custGeom>
            <a:avLst/>
            <a:gdLst>
              <a:gd name="connsiteX0" fmla="*/ 0 w 5963653"/>
              <a:gd name="connsiteY0" fmla="*/ 0 h 869323"/>
              <a:gd name="connsiteX1" fmla="*/ 656002 w 5963653"/>
              <a:gd name="connsiteY1" fmla="*/ 0 h 869323"/>
              <a:gd name="connsiteX2" fmla="*/ 1371640 w 5963653"/>
              <a:gd name="connsiteY2" fmla="*/ 0 h 869323"/>
              <a:gd name="connsiteX3" fmla="*/ 1968005 w 5963653"/>
              <a:gd name="connsiteY3" fmla="*/ 0 h 869323"/>
              <a:gd name="connsiteX4" fmla="*/ 2683644 w 5963653"/>
              <a:gd name="connsiteY4" fmla="*/ 0 h 869323"/>
              <a:gd name="connsiteX5" fmla="*/ 3101100 w 5963653"/>
              <a:gd name="connsiteY5" fmla="*/ 0 h 869323"/>
              <a:gd name="connsiteX6" fmla="*/ 3757101 w 5963653"/>
              <a:gd name="connsiteY6" fmla="*/ 0 h 869323"/>
              <a:gd name="connsiteX7" fmla="*/ 4174557 w 5963653"/>
              <a:gd name="connsiteY7" fmla="*/ 0 h 869323"/>
              <a:gd name="connsiteX8" fmla="*/ 4592013 w 5963653"/>
              <a:gd name="connsiteY8" fmla="*/ 0 h 869323"/>
              <a:gd name="connsiteX9" fmla="*/ 5188378 w 5963653"/>
              <a:gd name="connsiteY9" fmla="*/ 0 h 869323"/>
              <a:gd name="connsiteX10" fmla="*/ 5963653 w 5963653"/>
              <a:gd name="connsiteY10" fmla="*/ 0 h 869323"/>
              <a:gd name="connsiteX11" fmla="*/ 5963653 w 5963653"/>
              <a:gd name="connsiteY11" fmla="*/ 425968 h 869323"/>
              <a:gd name="connsiteX12" fmla="*/ 5963653 w 5963653"/>
              <a:gd name="connsiteY12" fmla="*/ 869323 h 869323"/>
              <a:gd name="connsiteX13" fmla="*/ 5307651 w 5963653"/>
              <a:gd name="connsiteY13" fmla="*/ 869323 h 869323"/>
              <a:gd name="connsiteX14" fmla="*/ 4830559 w 5963653"/>
              <a:gd name="connsiteY14" fmla="*/ 869323 h 869323"/>
              <a:gd name="connsiteX15" fmla="*/ 4413103 w 5963653"/>
              <a:gd name="connsiteY15" fmla="*/ 869323 h 869323"/>
              <a:gd name="connsiteX16" fmla="*/ 3995648 w 5963653"/>
              <a:gd name="connsiteY16" fmla="*/ 869323 h 869323"/>
              <a:gd name="connsiteX17" fmla="*/ 3578192 w 5963653"/>
              <a:gd name="connsiteY17" fmla="*/ 869323 h 869323"/>
              <a:gd name="connsiteX18" fmla="*/ 3041463 w 5963653"/>
              <a:gd name="connsiteY18" fmla="*/ 869323 h 869323"/>
              <a:gd name="connsiteX19" fmla="*/ 2385461 w 5963653"/>
              <a:gd name="connsiteY19" fmla="*/ 869323 h 869323"/>
              <a:gd name="connsiteX20" fmla="*/ 1968005 w 5963653"/>
              <a:gd name="connsiteY20" fmla="*/ 869323 h 869323"/>
              <a:gd name="connsiteX21" fmla="*/ 1252367 w 5963653"/>
              <a:gd name="connsiteY21" fmla="*/ 869323 h 869323"/>
              <a:gd name="connsiteX22" fmla="*/ 536729 w 5963653"/>
              <a:gd name="connsiteY22" fmla="*/ 869323 h 869323"/>
              <a:gd name="connsiteX23" fmla="*/ 0 w 5963653"/>
              <a:gd name="connsiteY23" fmla="*/ 869323 h 869323"/>
              <a:gd name="connsiteX24" fmla="*/ 0 w 5963653"/>
              <a:gd name="connsiteY24" fmla="*/ 452048 h 869323"/>
              <a:gd name="connsiteX25" fmla="*/ 0 w 5963653"/>
              <a:gd name="connsiteY25"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3653" h="869323" fill="none" extrusionOk="0">
                <a:moveTo>
                  <a:pt x="0" y="0"/>
                </a:moveTo>
                <a:cubicBezTo>
                  <a:pt x="184597" y="-24399"/>
                  <a:pt x="335625" y="74483"/>
                  <a:pt x="656002" y="0"/>
                </a:cubicBezTo>
                <a:cubicBezTo>
                  <a:pt x="976379" y="-74483"/>
                  <a:pt x="1134174" y="83283"/>
                  <a:pt x="1371640" y="0"/>
                </a:cubicBezTo>
                <a:cubicBezTo>
                  <a:pt x="1609106" y="-83283"/>
                  <a:pt x="1785390" y="40730"/>
                  <a:pt x="1968005" y="0"/>
                </a:cubicBezTo>
                <a:cubicBezTo>
                  <a:pt x="2150621" y="-40730"/>
                  <a:pt x="2388689" y="23015"/>
                  <a:pt x="2683644" y="0"/>
                </a:cubicBezTo>
                <a:cubicBezTo>
                  <a:pt x="2978599" y="-23015"/>
                  <a:pt x="2911335" y="42948"/>
                  <a:pt x="3101100" y="0"/>
                </a:cubicBezTo>
                <a:cubicBezTo>
                  <a:pt x="3290865" y="-42948"/>
                  <a:pt x="3431091" y="27804"/>
                  <a:pt x="3757101" y="0"/>
                </a:cubicBezTo>
                <a:cubicBezTo>
                  <a:pt x="4083111" y="-27804"/>
                  <a:pt x="3971566" y="24096"/>
                  <a:pt x="4174557" y="0"/>
                </a:cubicBezTo>
                <a:cubicBezTo>
                  <a:pt x="4377548" y="-24096"/>
                  <a:pt x="4388079" y="24074"/>
                  <a:pt x="4592013" y="0"/>
                </a:cubicBezTo>
                <a:cubicBezTo>
                  <a:pt x="4795947" y="-24074"/>
                  <a:pt x="5040883" y="41658"/>
                  <a:pt x="5188378" y="0"/>
                </a:cubicBezTo>
                <a:cubicBezTo>
                  <a:pt x="5335874" y="-41658"/>
                  <a:pt x="5649186" y="56584"/>
                  <a:pt x="5963653" y="0"/>
                </a:cubicBezTo>
                <a:cubicBezTo>
                  <a:pt x="5979193" y="155654"/>
                  <a:pt x="5952775" y="226466"/>
                  <a:pt x="5963653" y="425968"/>
                </a:cubicBezTo>
                <a:cubicBezTo>
                  <a:pt x="5974531" y="625470"/>
                  <a:pt x="5924996" y="764092"/>
                  <a:pt x="5963653" y="869323"/>
                </a:cubicBezTo>
                <a:cubicBezTo>
                  <a:pt x="5690454" y="943185"/>
                  <a:pt x="5464642" y="808699"/>
                  <a:pt x="5307651" y="869323"/>
                </a:cubicBezTo>
                <a:cubicBezTo>
                  <a:pt x="5150660" y="929947"/>
                  <a:pt x="4966804" y="862933"/>
                  <a:pt x="4830559" y="869323"/>
                </a:cubicBezTo>
                <a:cubicBezTo>
                  <a:pt x="4694314" y="875713"/>
                  <a:pt x="4571469" y="852632"/>
                  <a:pt x="4413103" y="869323"/>
                </a:cubicBezTo>
                <a:cubicBezTo>
                  <a:pt x="4254737" y="886014"/>
                  <a:pt x="4091261" y="823756"/>
                  <a:pt x="3995648" y="869323"/>
                </a:cubicBezTo>
                <a:cubicBezTo>
                  <a:pt x="3900035" y="914890"/>
                  <a:pt x="3729345" y="823716"/>
                  <a:pt x="3578192" y="869323"/>
                </a:cubicBezTo>
                <a:cubicBezTo>
                  <a:pt x="3427039" y="914930"/>
                  <a:pt x="3177904" y="805490"/>
                  <a:pt x="3041463" y="869323"/>
                </a:cubicBezTo>
                <a:cubicBezTo>
                  <a:pt x="2905022" y="933156"/>
                  <a:pt x="2584063" y="812071"/>
                  <a:pt x="2385461" y="869323"/>
                </a:cubicBezTo>
                <a:cubicBezTo>
                  <a:pt x="2186859" y="926575"/>
                  <a:pt x="2175800" y="869300"/>
                  <a:pt x="1968005" y="869323"/>
                </a:cubicBezTo>
                <a:cubicBezTo>
                  <a:pt x="1760210" y="869346"/>
                  <a:pt x="1512513" y="848831"/>
                  <a:pt x="1252367" y="869323"/>
                </a:cubicBezTo>
                <a:cubicBezTo>
                  <a:pt x="992221" y="889815"/>
                  <a:pt x="801922" y="861398"/>
                  <a:pt x="536729" y="869323"/>
                </a:cubicBezTo>
                <a:cubicBezTo>
                  <a:pt x="271536" y="877248"/>
                  <a:pt x="125481" y="843478"/>
                  <a:pt x="0" y="869323"/>
                </a:cubicBezTo>
                <a:cubicBezTo>
                  <a:pt x="-45915" y="725469"/>
                  <a:pt x="30969" y="647849"/>
                  <a:pt x="0" y="452048"/>
                </a:cubicBezTo>
                <a:cubicBezTo>
                  <a:pt x="-30969" y="256247"/>
                  <a:pt x="37685" y="216632"/>
                  <a:pt x="0" y="0"/>
                </a:cubicBezTo>
                <a:close/>
              </a:path>
              <a:path w="5963653" h="869323" stroke="0" extrusionOk="0">
                <a:moveTo>
                  <a:pt x="0" y="0"/>
                </a:moveTo>
                <a:cubicBezTo>
                  <a:pt x="178980" y="-47857"/>
                  <a:pt x="508511" y="63916"/>
                  <a:pt x="656002" y="0"/>
                </a:cubicBezTo>
                <a:cubicBezTo>
                  <a:pt x="803493" y="-63916"/>
                  <a:pt x="1213820" y="35746"/>
                  <a:pt x="1371640" y="0"/>
                </a:cubicBezTo>
                <a:cubicBezTo>
                  <a:pt x="1529460" y="-35746"/>
                  <a:pt x="1623281" y="26052"/>
                  <a:pt x="1789096" y="0"/>
                </a:cubicBezTo>
                <a:cubicBezTo>
                  <a:pt x="1954911" y="-26052"/>
                  <a:pt x="2178296" y="49153"/>
                  <a:pt x="2325825" y="0"/>
                </a:cubicBezTo>
                <a:cubicBezTo>
                  <a:pt x="2473354" y="-49153"/>
                  <a:pt x="2677414" y="17372"/>
                  <a:pt x="2862553" y="0"/>
                </a:cubicBezTo>
                <a:cubicBezTo>
                  <a:pt x="3047692" y="-17372"/>
                  <a:pt x="3154822" y="33304"/>
                  <a:pt x="3280009" y="0"/>
                </a:cubicBezTo>
                <a:cubicBezTo>
                  <a:pt x="3405196" y="-33304"/>
                  <a:pt x="3590456" y="27709"/>
                  <a:pt x="3697465" y="0"/>
                </a:cubicBezTo>
                <a:cubicBezTo>
                  <a:pt x="3804474" y="-27709"/>
                  <a:pt x="4226307" y="72147"/>
                  <a:pt x="4413103" y="0"/>
                </a:cubicBezTo>
                <a:cubicBezTo>
                  <a:pt x="4599899" y="-72147"/>
                  <a:pt x="4791864" y="49816"/>
                  <a:pt x="4890195" y="0"/>
                </a:cubicBezTo>
                <a:cubicBezTo>
                  <a:pt x="4988526" y="-49816"/>
                  <a:pt x="5222432" y="7170"/>
                  <a:pt x="5307651" y="0"/>
                </a:cubicBezTo>
                <a:cubicBezTo>
                  <a:pt x="5392870" y="-7170"/>
                  <a:pt x="5819875" y="69754"/>
                  <a:pt x="5963653" y="0"/>
                </a:cubicBezTo>
                <a:cubicBezTo>
                  <a:pt x="6007916" y="193994"/>
                  <a:pt x="5919746" y="288194"/>
                  <a:pt x="5963653" y="425968"/>
                </a:cubicBezTo>
                <a:cubicBezTo>
                  <a:pt x="6007560" y="563742"/>
                  <a:pt x="5963358" y="714766"/>
                  <a:pt x="5963653" y="869323"/>
                </a:cubicBezTo>
                <a:cubicBezTo>
                  <a:pt x="5692265" y="919352"/>
                  <a:pt x="5439949" y="851004"/>
                  <a:pt x="5248015" y="869323"/>
                </a:cubicBezTo>
                <a:cubicBezTo>
                  <a:pt x="5056081" y="887642"/>
                  <a:pt x="4908200" y="795497"/>
                  <a:pt x="4592013" y="869323"/>
                </a:cubicBezTo>
                <a:cubicBezTo>
                  <a:pt x="4275826" y="943149"/>
                  <a:pt x="4317151" y="865766"/>
                  <a:pt x="4174557" y="869323"/>
                </a:cubicBezTo>
                <a:cubicBezTo>
                  <a:pt x="4031963" y="872880"/>
                  <a:pt x="3701781" y="791364"/>
                  <a:pt x="3518555" y="869323"/>
                </a:cubicBezTo>
                <a:cubicBezTo>
                  <a:pt x="3335329" y="947282"/>
                  <a:pt x="3264887" y="854824"/>
                  <a:pt x="3041463" y="869323"/>
                </a:cubicBezTo>
                <a:cubicBezTo>
                  <a:pt x="2818039" y="883822"/>
                  <a:pt x="2703585" y="867271"/>
                  <a:pt x="2504734" y="869323"/>
                </a:cubicBezTo>
                <a:cubicBezTo>
                  <a:pt x="2305883" y="871375"/>
                  <a:pt x="2214871" y="855646"/>
                  <a:pt x="2027642" y="869323"/>
                </a:cubicBezTo>
                <a:cubicBezTo>
                  <a:pt x="1840413" y="883000"/>
                  <a:pt x="1697217" y="824592"/>
                  <a:pt x="1490913" y="869323"/>
                </a:cubicBezTo>
                <a:cubicBezTo>
                  <a:pt x="1284609" y="914054"/>
                  <a:pt x="1016140" y="860401"/>
                  <a:pt x="834911" y="869323"/>
                </a:cubicBezTo>
                <a:cubicBezTo>
                  <a:pt x="653682" y="878245"/>
                  <a:pt x="355977" y="800124"/>
                  <a:pt x="0" y="869323"/>
                </a:cubicBezTo>
                <a:cubicBezTo>
                  <a:pt x="-3307" y="779653"/>
                  <a:pt x="6135" y="642523"/>
                  <a:pt x="0" y="460741"/>
                </a:cubicBezTo>
                <a:cubicBezTo>
                  <a:pt x="-6135" y="278959"/>
                  <a:pt x="29560" y="203860"/>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By </a:t>
            </a:r>
            <a:r>
              <a:rPr lang="en-US" b="1" err="1">
                <a:ln w="10160">
                  <a:solidFill>
                    <a:schemeClr val="accent5"/>
                  </a:solidFill>
                  <a:prstDash val="solid"/>
                </a:ln>
                <a:solidFill>
                  <a:srgbClr val="FFFFFF"/>
                </a:solidFill>
                <a:effectLst>
                  <a:outerShdw blurRad="38100" dist="22860" dir="5400000" algn="tl" rotWithShape="0">
                    <a:srgbClr val="000000">
                      <a:alpha val="30000"/>
                    </a:srgbClr>
                  </a:outerShdw>
                </a:effectLst>
              </a:rPr>
              <a:t>FAITH</a:t>
            </a:r>
            <a:r>
              <a:rPr lang="en-US" err="1"/>
              <a:t>Sing</a:t>
            </a:r>
            <a:endParaRPr lang="en-US"/>
          </a:p>
        </p:txBody>
      </p:sp>
      <p:pic>
        <p:nvPicPr>
          <p:cNvPr id="3" name="Online Media 2" title="By Faith With Choreography &amp; Lyrics by KOTM">
            <a:hlinkClick r:id="" action="ppaction://media"/>
            <a:extLst>
              <a:ext uri="{FF2B5EF4-FFF2-40B4-BE49-F238E27FC236}">
                <a16:creationId xmlns:a16="http://schemas.microsoft.com/office/drawing/2014/main" id="{779E395E-1055-4475-BC71-ADCB00ED245A}"/>
              </a:ext>
            </a:extLst>
          </p:cNvPr>
          <p:cNvPicPr>
            <a:picLocks noRot="1" noChangeAspect="1"/>
          </p:cNvPicPr>
          <p:nvPr>
            <a:videoFile r:link="rId1"/>
          </p:nvPr>
        </p:nvPicPr>
        <p:blipFill>
          <a:blip r:embed="rId4"/>
          <a:stretch>
            <a:fillRect/>
          </a:stretch>
        </p:blipFill>
        <p:spPr>
          <a:xfrm>
            <a:off x="1546492" y="484229"/>
            <a:ext cx="10423969" cy="5889542"/>
          </a:xfrm>
          <a:prstGeom prst="rect">
            <a:avLst/>
          </a:prstGeom>
        </p:spPr>
      </p:pic>
    </p:spTree>
    <p:extLst>
      <p:ext uri="{BB962C8B-B14F-4D97-AF65-F5344CB8AC3E}">
        <p14:creationId xmlns:p14="http://schemas.microsoft.com/office/powerpoint/2010/main" val="188102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1493</Words>
  <Application>Microsoft Office PowerPoint</Application>
  <PresentationFormat>Widescreen</PresentationFormat>
  <Paragraphs>218</Paragraphs>
  <Slides>40</Slides>
  <Notes>0</Notes>
  <HiddenSlides>0</HiddenSlides>
  <MMClips>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Office Theme</vt:lpstr>
      <vt:lpstr>Go He is well</vt:lpstr>
      <vt:lpstr>PowerPoint Presentation</vt:lpstr>
      <vt:lpstr>PowerPoint Presentation</vt:lpstr>
      <vt:lpstr>PowerPoint Presentation</vt:lpstr>
      <vt:lpstr>PowerPoint Presentation</vt:lpstr>
      <vt:lpstr>PowerPoint Presentation</vt:lpstr>
      <vt:lpstr>Hebrews 11:1</vt:lpstr>
      <vt:lpstr>Object Lesson --- FAITH Teacher – do a lesson live.  Here are some ideas</vt:lpstr>
      <vt:lpstr>He’s Able</vt:lpstr>
      <vt:lpstr>Find John 4:43-53</vt:lpstr>
      <vt:lpstr>Come to Capernaum PLEASE</vt:lpstr>
      <vt:lpstr>GO Your son will live</vt:lpstr>
      <vt:lpstr>Your son is well!</vt:lpstr>
      <vt:lpstr>Find Romans 15:13</vt:lpstr>
      <vt:lpstr>CRAFT TIME</vt:lpstr>
      <vt:lpstr>My God is Great</vt:lpstr>
      <vt:lpstr>Find Luke 7:1-10 </vt:lpstr>
      <vt:lpstr>Soldier Says</vt:lpstr>
      <vt:lpstr>I need some volunteers to help act out our story.  Who wants to be:</vt:lpstr>
      <vt:lpstr>Oh, my servant! What can I do? </vt:lpstr>
      <vt:lpstr>Please go get Jesus</vt:lpstr>
      <vt:lpstr>PowerPoint Presentation</vt:lpstr>
      <vt:lpstr>Please come. He is a good man.</vt:lpstr>
      <vt:lpstr>PowerPoint Presentation</vt:lpstr>
      <vt:lpstr>Jesus went</vt:lpstr>
      <vt:lpstr>PowerPoint Presentation</vt:lpstr>
      <vt:lpstr>Wait Jesus Just speak</vt:lpstr>
      <vt:lpstr>PowerPoint Presentation</vt:lpstr>
      <vt:lpstr>Go He is well</vt:lpstr>
      <vt:lpstr>PowerPoint Presentation</vt:lpstr>
      <vt:lpstr>He is well!</vt:lpstr>
      <vt:lpstr>PowerPoint Presentation</vt:lpstr>
      <vt:lpstr>Find Romans 15:13</vt:lpstr>
      <vt:lpstr>PowerPoint Presentation</vt:lpstr>
      <vt:lpstr>CRAFT  &amp; COLOR</vt:lpstr>
      <vt:lpstr>All Things are Possible  with GodSing</vt:lpstr>
      <vt:lpstr>Jesus is the Healering</vt:lpstr>
      <vt:lpstr>Example:</vt:lpstr>
      <vt:lpstr>PowerPoint Presentation</vt:lpstr>
      <vt:lpstr>By FAITHSing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He is well</dc:title>
  <dc:creator>Janelle Clendenon</dc:creator>
  <cp:lastModifiedBy>Janelle Clendenon</cp:lastModifiedBy>
  <cp:revision>1</cp:revision>
  <dcterms:created xsi:type="dcterms:W3CDTF">2022-03-01T17:56:53Z</dcterms:created>
  <dcterms:modified xsi:type="dcterms:W3CDTF">2025-01-05T23:31:21Z</dcterms:modified>
</cp:coreProperties>
</file>