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3" r:id="rId4"/>
    <p:sldId id="269" r:id="rId5"/>
    <p:sldId id="257" r:id="rId6"/>
    <p:sldId id="276" r:id="rId7"/>
    <p:sldId id="288" r:id="rId8"/>
    <p:sldId id="266" r:id="rId9"/>
    <p:sldId id="268" r:id="rId10"/>
    <p:sldId id="267" r:id="rId11"/>
    <p:sldId id="290" r:id="rId12"/>
    <p:sldId id="289" r:id="rId13"/>
    <p:sldId id="260" r:id="rId14"/>
    <p:sldId id="264" r:id="rId15"/>
    <p:sldId id="277" r:id="rId16"/>
    <p:sldId id="271" r:id="rId17"/>
    <p:sldId id="273" r:id="rId18"/>
    <p:sldId id="274" r:id="rId19"/>
    <p:sldId id="275" r:id="rId20"/>
    <p:sldId id="270" r:id="rId21"/>
    <p:sldId id="272" r:id="rId22"/>
    <p:sldId id="279" r:id="rId23"/>
    <p:sldId id="281" r:id="rId24"/>
    <p:sldId id="280" r:id="rId25"/>
    <p:sldId id="258" r:id="rId26"/>
    <p:sldId id="287" r:id="rId27"/>
    <p:sldId id="284" r:id="rId28"/>
    <p:sldId id="282" r:id="rId29"/>
    <p:sldId id="285" r:id="rId30"/>
    <p:sldId id="286" r:id="rId31"/>
    <p:sldId id="283" r:id="rId32"/>
    <p:sldId id="29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99FF"/>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C8CB5F-0249-4990-B08A-64B08E3FE7C1}" v="41" dt="2025-01-06T05:18:24.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57" d="100"/>
          <a:sy n="57" d="100"/>
        </p:scale>
        <p:origin x="108"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A2C8CB5F-0249-4990-B08A-64B08E3FE7C1}"/>
    <pc:docChg chg="custSel addSld modSld sldOrd">
      <pc:chgData name="Janelle Clendenon" userId="da17313139568148" providerId="LiveId" clId="{A2C8CB5F-0249-4990-B08A-64B08E3FE7C1}" dt="2025-01-06T05:18:24.445" v="209"/>
      <pc:docMkLst>
        <pc:docMk/>
      </pc:docMkLst>
      <pc:sldChg chg="modSp mod modAnim">
        <pc:chgData name="Janelle Clendenon" userId="da17313139568148" providerId="LiveId" clId="{A2C8CB5F-0249-4990-B08A-64B08E3FE7C1}" dt="2025-01-06T05:08:10.258" v="82"/>
        <pc:sldMkLst>
          <pc:docMk/>
          <pc:sldMk cId="3064839624" sldId="260"/>
        </pc:sldMkLst>
        <pc:spChg chg="mod">
          <ac:chgData name="Janelle Clendenon" userId="da17313139568148" providerId="LiveId" clId="{A2C8CB5F-0249-4990-B08A-64B08E3FE7C1}" dt="2025-01-06T05:07:56.805" v="79" actId="20577"/>
          <ac:spMkLst>
            <pc:docMk/>
            <pc:sldMk cId="3064839624" sldId="260"/>
            <ac:spMk id="4" creationId="{7E1C75C3-552B-243B-6FC0-604D84FFF4FA}"/>
          </ac:spMkLst>
        </pc:spChg>
      </pc:sldChg>
      <pc:sldChg chg="addSp delSp modSp mod">
        <pc:chgData name="Janelle Clendenon" userId="da17313139568148" providerId="LiveId" clId="{A2C8CB5F-0249-4990-B08A-64B08E3FE7C1}" dt="2025-01-06T04:57:30.492" v="32" actId="14100"/>
        <pc:sldMkLst>
          <pc:docMk/>
          <pc:sldMk cId="3367947855" sldId="263"/>
        </pc:sldMkLst>
        <pc:spChg chg="mod">
          <ac:chgData name="Janelle Clendenon" userId="da17313139568148" providerId="LiveId" clId="{A2C8CB5F-0249-4990-B08A-64B08E3FE7C1}" dt="2025-01-06T04:56:13.728" v="23" actId="14100"/>
          <ac:spMkLst>
            <pc:docMk/>
            <pc:sldMk cId="3367947855" sldId="263"/>
            <ac:spMk id="2" creationId="{E64E186B-F298-2B41-08A5-46BE7402E3BA}"/>
          </ac:spMkLst>
        </pc:spChg>
        <pc:spChg chg="mod">
          <ac:chgData name="Janelle Clendenon" userId="da17313139568148" providerId="LiveId" clId="{A2C8CB5F-0249-4990-B08A-64B08E3FE7C1}" dt="2025-01-06T04:56:07.170" v="22" actId="1076"/>
          <ac:spMkLst>
            <pc:docMk/>
            <pc:sldMk cId="3367947855" sldId="263"/>
            <ac:spMk id="4" creationId="{D8F0416B-0131-31D3-067D-25F8C1E0B1DB}"/>
          </ac:spMkLst>
        </pc:spChg>
        <pc:picChg chg="add mod">
          <ac:chgData name="Janelle Clendenon" userId="da17313139568148" providerId="LiveId" clId="{A2C8CB5F-0249-4990-B08A-64B08E3FE7C1}" dt="2025-01-06T04:56:07.170" v="22" actId="1076"/>
          <ac:picMkLst>
            <pc:docMk/>
            <pc:sldMk cId="3367947855" sldId="263"/>
            <ac:picMk id="5" creationId="{057B842A-64C8-ECAE-D3B7-4A5E2C8B1143}"/>
          </ac:picMkLst>
        </pc:picChg>
        <pc:picChg chg="add mod modCrop">
          <ac:chgData name="Janelle Clendenon" userId="da17313139568148" providerId="LiveId" clId="{A2C8CB5F-0249-4990-B08A-64B08E3FE7C1}" dt="2025-01-06T04:56:20.802" v="25" actId="14100"/>
          <ac:picMkLst>
            <pc:docMk/>
            <pc:sldMk cId="3367947855" sldId="263"/>
            <ac:picMk id="10" creationId="{EECC2CAF-BAAB-E899-07C7-3B5765226CEC}"/>
          </ac:picMkLst>
        </pc:picChg>
        <pc:picChg chg="del">
          <ac:chgData name="Janelle Clendenon" userId="da17313139568148" providerId="LiveId" clId="{A2C8CB5F-0249-4990-B08A-64B08E3FE7C1}" dt="2025-01-06T04:52:26.613" v="6" actId="478"/>
          <ac:picMkLst>
            <pc:docMk/>
            <pc:sldMk cId="3367947855" sldId="263"/>
            <ac:picMk id="11" creationId="{02EE10DB-BAD5-D3B4-C75A-217CB14F37B5}"/>
          </ac:picMkLst>
        </pc:picChg>
        <pc:picChg chg="add mod">
          <ac:chgData name="Janelle Clendenon" userId="da17313139568148" providerId="LiveId" clId="{A2C8CB5F-0249-4990-B08A-64B08E3FE7C1}" dt="2025-01-06T04:57:30.492" v="32" actId="14100"/>
          <ac:picMkLst>
            <pc:docMk/>
            <pc:sldMk cId="3367947855" sldId="263"/>
            <ac:picMk id="13" creationId="{97B20086-36D2-4B9F-CF24-3986C1AB1ACA}"/>
          </ac:picMkLst>
        </pc:picChg>
      </pc:sldChg>
      <pc:sldChg chg="modAnim">
        <pc:chgData name="Janelle Clendenon" userId="da17313139568148" providerId="LiveId" clId="{A2C8CB5F-0249-4990-B08A-64B08E3FE7C1}" dt="2025-01-06T05:08:35.137" v="85"/>
        <pc:sldMkLst>
          <pc:docMk/>
          <pc:sldMk cId="2277885385" sldId="264"/>
        </pc:sldMkLst>
      </pc:sldChg>
      <pc:sldChg chg="modAnim">
        <pc:chgData name="Janelle Clendenon" userId="da17313139568148" providerId="LiveId" clId="{A2C8CB5F-0249-4990-B08A-64B08E3FE7C1}" dt="2025-01-06T04:59:58.197" v="33"/>
        <pc:sldMkLst>
          <pc:docMk/>
          <pc:sldMk cId="946752563" sldId="266"/>
        </pc:sldMkLst>
      </pc:sldChg>
      <pc:sldChg chg="modSp mod">
        <pc:chgData name="Janelle Clendenon" userId="da17313139568148" providerId="LiveId" clId="{A2C8CB5F-0249-4990-B08A-64B08E3FE7C1}" dt="2025-01-06T05:05:54.068" v="73" actId="20577"/>
        <pc:sldMkLst>
          <pc:docMk/>
          <pc:sldMk cId="407017414" sldId="267"/>
        </pc:sldMkLst>
        <pc:spChg chg="mod">
          <ac:chgData name="Janelle Clendenon" userId="da17313139568148" providerId="LiveId" clId="{A2C8CB5F-0249-4990-B08A-64B08E3FE7C1}" dt="2025-01-06T05:05:54.068" v="73" actId="20577"/>
          <ac:spMkLst>
            <pc:docMk/>
            <pc:sldMk cId="407017414" sldId="267"/>
            <ac:spMk id="10" creationId="{0498F902-0F7C-7444-3D14-C826CCB7CC29}"/>
          </ac:spMkLst>
        </pc:spChg>
      </pc:sldChg>
      <pc:sldChg chg="addSp modSp mod modAnim">
        <pc:chgData name="Janelle Clendenon" userId="da17313139568148" providerId="LiveId" clId="{A2C8CB5F-0249-4990-B08A-64B08E3FE7C1}" dt="2025-01-06T05:04:57.511" v="62" actId="14861"/>
        <pc:sldMkLst>
          <pc:docMk/>
          <pc:sldMk cId="1016178845" sldId="268"/>
        </pc:sldMkLst>
        <pc:spChg chg="add mod">
          <ac:chgData name="Janelle Clendenon" userId="da17313139568148" providerId="LiveId" clId="{A2C8CB5F-0249-4990-B08A-64B08E3FE7C1}" dt="2025-01-06T05:04:57.511" v="62" actId="14861"/>
          <ac:spMkLst>
            <pc:docMk/>
            <pc:sldMk cId="1016178845" sldId="268"/>
            <ac:spMk id="3" creationId="{93F58D5B-5E23-1CA6-62BD-F8A1468381F7}"/>
          </ac:spMkLst>
        </pc:spChg>
        <pc:spChg chg="mod">
          <ac:chgData name="Janelle Clendenon" userId="da17313139568148" providerId="LiveId" clId="{A2C8CB5F-0249-4990-B08A-64B08E3FE7C1}" dt="2025-01-06T05:03:32.996" v="55" actId="20577"/>
          <ac:spMkLst>
            <pc:docMk/>
            <pc:sldMk cId="1016178845" sldId="268"/>
            <ac:spMk id="4" creationId="{3246BCD9-2EC4-BF45-A60B-F61EB22B565A}"/>
          </ac:spMkLst>
        </pc:spChg>
        <pc:picChg chg="mod">
          <ac:chgData name="Janelle Clendenon" userId="da17313139568148" providerId="LiveId" clId="{A2C8CB5F-0249-4990-B08A-64B08E3FE7C1}" dt="2025-01-06T05:03:38.870" v="56" actId="1076"/>
          <ac:picMkLst>
            <pc:docMk/>
            <pc:sldMk cId="1016178845" sldId="268"/>
            <ac:picMk id="9" creationId="{314644BF-7CA4-4212-8872-0E71099566F0}"/>
          </ac:picMkLst>
        </pc:picChg>
      </pc:sldChg>
      <pc:sldChg chg="modSp mod modAnim">
        <pc:chgData name="Janelle Clendenon" userId="da17313139568148" providerId="LiveId" clId="{A2C8CB5F-0249-4990-B08A-64B08E3FE7C1}" dt="2025-01-06T05:10:17.164" v="90"/>
        <pc:sldMkLst>
          <pc:docMk/>
          <pc:sldMk cId="3144934198" sldId="273"/>
        </pc:sldMkLst>
        <pc:spChg chg="mod">
          <ac:chgData name="Janelle Clendenon" userId="da17313139568148" providerId="LiveId" clId="{A2C8CB5F-0249-4990-B08A-64B08E3FE7C1}" dt="2025-01-06T05:09:59.801" v="87" actId="27636"/>
          <ac:spMkLst>
            <pc:docMk/>
            <pc:sldMk cId="3144934198" sldId="273"/>
            <ac:spMk id="4" creationId="{7E1C75C3-552B-243B-6FC0-604D84FFF4FA}"/>
          </ac:spMkLst>
        </pc:spChg>
      </pc:sldChg>
      <pc:sldChg chg="modAnim">
        <pc:chgData name="Janelle Clendenon" userId="da17313139568148" providerId="LiveId" clId="{A2C8CB5F-0249-4990-B08A-64B08E3FE7C1}" dt="2025-01-06T05:10:59.754" v="94"/>
        <pc:sldMkLst>
          <pc:docMk/>
          <pc:sldMk cId="1253468538" sldId="274"/>
        </pc:sldMkLst>
      </pc:sldChg>
      <pc:sldChg chg="addSp modSp mod modAnim">
        <pc:chgData name="Janelle Clendenon" userId="da17313139568148" providerId="LiveId" clId="{A2C8CB5F-0249-4990-B08A-64B08E3FE7C1}" dt="2025-01-06T05:14:04.521" v="205"/>
        <pc:sldMkLst>
          <pc:docMk/>
          <pc:sldMk cId="3740744357" sldId="275"/>
        </pc:sldMkLst>
        <pc:spChg chg="add mod">
          <ac:chgData name="Janelle Clendenon" userId="da17313139568148" providerId="LiveId" clId="{A2C8CB5F-0249-4990-B08A-64B08E3FE7C1}" dt="2025-01-06T05:13:48.371" v="204" actId="255"/>
          <ac:spMkLst>
            <pc:docMk/>
            <pc:sldMk cId="3740744357" sldId="275"/>
            <ac:spMk id="3" creationId="{BD39AD53-3DD8-CB2B-4EA3-07DDAA5223AF}"/>
          </ac:spMkLst>
        </pc:spChg>
      </pc:sldChg>
      <pc:sldChg chg="ord">
        <pc:chgData name="Janelle Clendenon" userId="da17313139568148" providerId="LiveId" clId="{A2C8CB5F-0249-4990-B08A-64B08E3FE7C1}" dt="2025-01-06T05:17:25.320" v="207"/>
        <pc:sldMkLst>
          <pc:docMk/>
          <pc:sldMk cId="4289910208" sldId="285"/>
        </pc:sldMkLst>
      </pc:sldChg>
      <pc:sldChg chg="ord">
        <pc:chgData name="Janelle Clendenon" userId="da17313139568148" providerId="LiveId" clId="{A2C8CB5F-0249-4990-B08A-64B08E3FE7C1}" dt="2025-01-06T05:00:19.748" v="37"/>
        <pc:sldMkLst>
          <pc:docMk/>
          <pc:sldMk cId="2160160144" sldId="288"/>
        </pc:sldMkLst>
      </pc:sldChg>
      <pc:sldChg chg="modAnim">
        <pc:chgData name="Janelle Clendenon" userId="da17313139568148" providerId="LiveId" clId="{A2C8CB5F-0249-4990-B08A-64B08E3FE7C1}" dt="2025-01-06T05:07:25.453" v="78"/>
        <pc:sldMkLst>
          <pc:docMk/>
          <pc:sldMk cId="29294333" sldId="289"/>
        </pc:sldMkLst>
      </pc:sldChg>
      <pc:sldChg chg="addSp modSp new">
        <pc:chgData name="Janelle Clendenon" userId="da17313139568148" providerId="LiveId" clId="{A2C8CB5F-0249-4990-B08A-64B08E3FE7C1}" dt="2025-01-06T05:18:24.445" v="209"/>
        <pc:sldMkLst>
          <pc:docMk/>
          <pc:sldMk cId="679320310" sldId="291"/>
        </pc:sldMkLst>
        <pc:spChg chg="add mod">
          <ac:chgData name="Janelle Clendenon" userId="da17313139568148" providerId="LiveId" clId="{A2C8CB5F-0249-4990-B08A-64B08E3FE7C1}" dt="2025-01-06T05:18:24.445" v="209"/>
          <ac:spMkLst>
            <pc:docMk/>
            <pc:sldMk cId="679320310" sldId="291"/>
            <ac:spMk id="3" creationId="{D501A23A-6057-C005-6363-1C1AED9793CE}"/>
          </ac:spMkLst>
        </pc:spChg>
        <pc:picChg chg="add mod">
          <ac:chgData name="Janelle Clendenon" userId="da17313139568148" providerId="LiveId" clId="{A2C8CB5F-0249-4990-B08A-64B08E3FE7C1}" dt="2025-01-06T05:18:24.445" v="209"/>
          <ac:picMkLst>
            <pc:docMk/>
            <pc:sldMk cId="679320310" sldId="291"/>
            <ac:picMk id="2" creationId="{BA207F3D-DEA3-B4CB-B145-42BCB9FF8433}"/>
          </ac:picMkLst>
        </pc:picChg>
      </pc:sldChg>
    </pc:docChg>
  </pc:docChgLst>
  <pc:docChgLst>
    <pc:chgData name="Janelle Clendenon" userId="da17313139568148" providerId="LiveId" clId="{7BD4680F-9C51-420F-AE3F-EB438C249DCB}"/>
    <pc:docChg chg="undo custSel addSld modSld sldOrd">
      <pc:chgData name="Janelle Clendenon" userId="da17313139568148" providerId="LiveId" clId="{7BD4680F-9C51-420F-AE3F-EB438C249DCB}" dt="2023-01-21T04:03:20.603" v="1613"/>
      <pc:docMkLst>
        <pc:docMk/>
      </pc:docMkLst>
      <pc:sldChg chg="addSp modSp mod">
        <pc:chgData name="Janelle Clendenon" userId="da17313139568148" providerId="LiveId" clId="{7BD4680F-9C51-420F-AE3F-EB438C249DCB}" dt="2023-01-19T21:42:12.670" v="256" actId="20577"/>
        <pc:sldMkLst>
          <pc:docMk/>
          <pc:sldMk cId="3697310517" sldId="258"/>
        </pc:sldMkLst>
      </pc:sldChg>
      <pc:sldChg chg="addSp modSp mod">
        <pc:chgData name="Janelle Clendenon" userId="da17313139568148" providerId="LiveId" clId="{7BD4680F-9C51-420F-AE3F-EB438C249DCB}" dt="2023-01-20T16:17:10.569" v="811" actId="14100"/>
        <pc:sldMkLst>
          <pc:docMk/>
          <pc:sldMk cId="3064839624" sldId="260"/>
        </pc:sldMkLst>
      </pc:sldChg>
      <pc:sldChg chg="addSp modSp mod">
        <pc:chgData name="Janelle Clendenon" userId="da17313139568148" providerId="LiveId" clId="{7BD4680F-9C51-420F-AE3F-EB438C249DCB}" dt="2023-01-20T16:19:25.609" v="878" actId="14100"/>
        <pc:sldMkLst>
          <pc:docMk/>
          <pc:sldMk cId="2277885385" sldId="264"/>
        </pc:sldMkLst>
      </pc:sldChg>
      <pc:sldChg chg="modSp mod ord">
        <pc:chgData name="Janelle Clendenon" userId="da17313139568148" providerId="LiveId" clId="{7BD4680F-9C51-420F-AE3F-EB438C249DCB}" dt="2023-01-19T21:48:42.457" v="342"/>
        <pc:sldMkLst>
          <pc:docMk/>
          <pc:sldMk cId="4079272903" sldId="265"/>
        </pc:sldMkLst>
      </pc:sldChg>
      <pc:sldChg chg="addSp modSp mod">
        <pc:chgData name="Janelle Clendenon" userId="da17313139568148" providerId="LiveId" clId="{7BD4680F-9C51-420F-AE3F-EB438C249DCB}" dt="2023-01-20T16:04:59.377" v="744" actId="1076"/>
        <pc:sldMkLst>
          <pc:docMk/>
          <pc:sldMk cId="472263385" sldId="276"/>
        </pc:sldMkLst>
      </pc:sldChg>
      <pc:sldChg chg="modSp mod">
        <pc:chgData name="Janelle Clendenon" userId="da17313139568148" providerId="LiveId" clId="{7BD4680F-9C51-420F-AE3F-EB438C249DCB}" dt="2023-01-19T21:50:28.574" v="374" actId="14100"/>
        <pc:sldMkLst>
          <pc:docMk/>
          <pc:sldMk cId="3763191549" sldId="280"/>
        </pc:sldMkLst>
      </pc:sldChg>
      <pc:sldChg chg="addSp modSp new mod modAnim">
        <pc:chgData name="Janelle Clendenon" userId="da17313139568148" providerId="LiveId" clId="{7BD4680F-9C51-420F-AE3F-EB438C249DCB}" dt="2023-01-18T20:51:07.517" v="4" actId="14100"/>
        <pc:sldMkLst>
          <pc:docMk/>
          <pc:sldMk cId="3869021694" sldId="284"/>
        </pc:sldMkLst>
      </pc:sldChg>
      <pc:sldChg chg="addSp modSp new mod modAnim">
        <pc:chgData name="Janelle Clendenon" userId="da17313139568148" providerId="LiveId" clId="{7BD4680F-9C51-420F-AE3F-EB438C249DCB}" dt="2023-01-18T20:52:02.628" v="8" actId="14100"/>
        <pc:sldMkLst>
          <pc:docMk/>
          <pc:sldMk cId="4289910208" sldId="285"/>
        </pc:sldMkLst>
      </pc:sldChg>
      <pc:sldChg chg="addSp modSp new mod ord modAnim">
        <pc:chgData name="Janelle Clendenon" userId="da17313139568148" providerId="LiveId" clId="{7BD4680F-9C51-420F-AE3F-EB438C249DCB}" dt="2023-01-21T04:03:20.603" v="1613"/>
        <pc:sldMkLst>
          <pc:docMk/>
          <pc:sldMk cId="4161365893" sldId="286"/>
        </pc:sldMkLst>
      </pc:sldChg>
      <pc:sldChg chg="addSp delSp modSp add mod modAnim">
        <pc:chgData name="Janelle Clendenon" userId="da17313139568148" providerId="LiveId" clId="{7BD4680F-9C51-420F-AE3F-EB438C249DCB}" dt="2023-01-21T04:02:40.488" v="1611" actId="20577"/>
        <pc:sldMkLst>
          <pc:docMk/>
          <pc:sldMk cId="351859769" sldId="287"/>
        </pc:sldMkLst>
      </pc:sldChg>
      <pc:sldChg chg="addSp delSp modSp new mod">
        <pc:chgData name="Janelle Clendenon" userId="da17313139568148" providerId="LiveId" clId="{7BD4680F-9C51-420F-AE3F-EB438C249DCB}" dt="2023-01-20T16:15:26.928" v="757" actId="478"/>
        <pc:sldMkLst>
          <pc:docMk/>
          <pc:sldMk cId="2160160144" sldId="288"/>
        </pc:sldMkLst>
      </pc:sldChg>
      <pc:sldChg chg="addSp delSp modSp new mod">
        <pc:chgData name="Janelle Clendenon" userId="da17313139568148" providerId="LiveId" clId="{7BD4680F-9C51-420F-AE3F-EB438C249DCB}" dt="2023-01-21T04:00:18.911" v="1598" actId="6549"/>
        <pc:sldMkLst>
          <pc:docMk/>
          <pc:sldMk cId="29294333" sldId="289"/>
        </pc:sldMkLst>
      </pc:sldChg>
      <pc:sldChg chg="add">
        <pc:chgData name="Janelle Clendenon" userId="da17313139568148" providerId="LiveId" clId="{7BD4680F-9C51-420F-AE3F-EB438C249DCB}" dt="2023-01-21T04:01:02.291" v="1599"/>
        <pc:sldMkLst>
          <pc:docMk/>
          <pc:sldMk cId="962005580" sldId="29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22FA-2427-219E-6BB0-9B7B8F3996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577C4A-E358-CAF3-5685-933F49409C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A3C4FB-887A-4ACA-BA2B-A03399CD6474}"/>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C6A345EC-DB98-4BAB-40EF-CB404B2265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7269B-F0BD-0FBB-AA40-6898EA0EC8BC}"/>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870470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5934-16BF-8639-E54B-B5C2DD2844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EC2F9E-06B8-4E72-BE03-3BE0E6E1B3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9C690-6F7B-B7E2-5EB1-A08D861B3B1C}"/>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3346EDFA-5AD7-E4B7-8AB5-74A4F05F42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94A00C-C1BA-A175-4512-1D492C8861D0}"/>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293708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7C96-4220-1E74-D750-8A7F42F270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FAE9E8-A77E-8B54-0E5F-5D0D9264FC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D60291-4DB0-E5BF-E415-06E735E6EE19}"/>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77F5C267-884C-C30D-074C-3BA2EB050F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00CD3-5992-6123-544A-91B92911C303}"/>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066986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FFE5E-F23D-380B-D7A5-17F02802E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6DC52-5BA3-5709-4740-7B3CC5ADF4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1EFFF9-3097-6526-525D-7EC0067D0E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B8AD3D-0935-8467-3C75-3E18E1CD2D28}"/>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6" name="Footer Placeholder 5">
            <a:extLst>
              <a:ext uri="{FF2B5EF4-FFF2-40B4-BE49-F238E27FC236}">
                <a16:creationId xmlns:a16="http://schemas.microsoft.com/office/drawing/2014/main" id="{F3948486-E9FA-22DB-9022-5667CFDF0B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0A55B-208E-AE2A-6B3E-3FA226BC1530}"/>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375528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86FB3-78ED-1662-B089-345AD837E9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FABCF1-DF1F-DBC4-0216-4F8063245F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90D1B6-0DCD-292C-D5C8-5826075C51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BE787C-E496-B45E-66AB-F61EF0D6C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E2C673-164B-8B55-586B-BB4FE9BF6C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B180BD-6C73-7354-0F82-1BF475903316}"/>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8" name="Footer Placeholder 7">
            <a:extLst>
              <a:ext uri="{FF2B5EF4-FFF2-40B4-BE49-F238E27FC236}">
                <a16:creationId xmlns:a16="http://schemas.microsoft.com/office/drawing/2014/main" id="{647D5D11-1364-9554-B048-AC6AA28D51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5D2C94-29DF-D1C6-6657-2A24FEC940FA}"/>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4020812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730B4-CF31-7DD2-0799-FF232F3A91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48AE70-E13E-460C-7748-DF7F001BD484}"/>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4" name="Footer Placeholder 3">
            <a:extLst>
              <a:ext uri="{FF2B5EF4-FFF2-40B4-BE49-F238E27FC236}">
                <a16:creationId xmlns:a16="http://schemas.microsoft.com/office/drawing/2014/main" id="{DE5F3177-7890-ECCC-27DC-593770E4A5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A0F534-14B0-479C-FA5D-C94CF8575784}"/>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402189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4C8AD0-CAA5-B591-5DF7-3CD6E06F28B4}"/>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3" name="Footer Placeholder 2">
            <a:extLst>
              <a:ext uri="{FF2B5EF4-FFF2-40B4-BE49-F238E27FC236}">
                <a16:creationId xmlns:a16="http://schemas.microsoft.com/office/drawing/2014/main" id="{C42753FE-7813-F4B2-2948-CC3B24FDDD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59DB15-25D5-431D-18C9-715E3AD4F482}"/>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455082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7A037-A3AA-9B6E-F9BD-38EA45BAC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5F5C18-6CED-3781-41C0-ABB18D8900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1FEBCA-C905-55AB-A728-F69C9A2E87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FB797D-7490-4F3E-17EF-4EACB2BB6F7E}"/>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6" name="Footer Placeholder 5">
            <a:extLst>
              <a:ext uri="{FF2B5EF4-FFF2-40B4-BE49-F238E27FC236}">
                <a16:creationId xmlns:a16="http://schemas.microsoft.com/office/drawing/2014/main" id="{516339C6-CD52-97FC-1E3C-B4BFB7C1AC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E3CEE6-DE22-92EA-3F95-64934275C15A}"/>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214927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4A3F-A993-5EA5-C476-15FB7478FD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AD7349-4E55-A6C3-6190-135C7A2A19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7E1D65-5C46-794E-F97D-5E16DC1BA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AC334C-F26D-6378-C0D5-F3776F543484}"/>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6" name="Footer Placeholder 5">
            <a:extLst>
              <a:ext uri="{FF2B5EF4-FFF2-40B4-BE49-F238E27FC236}">
                <a16:creationId xmlns:a16="http://schemas.microsoft.com/office/drawing/2014/main" id="{86468EE8-4F8B-0978-73A2-616F76A085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06058-2291-9426-303C-42A2FED00979}"/>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84674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1AAE-818E-6B08-C80E-3D34BCA9F1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BC0638-D793-3640-4F72-A0ADB41B01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7E47B-10C1-DD1A-051B-A181BC6A9EB7}"/>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AF362D1F-EFAE-56AC-39E3-1131C3CEE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28E5E8-03DD-73F3-EC82-2BEB2374EF7F}"/>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1134835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B36971-060F-55B1-1237-EA39B648F2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AB3E93-A8D9-F6DD-ED16-125137C984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8756C-AB0A-073E-6079-62EE2EEC62EF}"/>
              </a:ext>
            </a:extLst>
          </p:cNvPr>
          <p:cNvSpPr>
            <a:spLocks noGrp="1"/>
          </p:cNvSpPr>
          <p:nvPr>
            <p:ph type="dt" sz="half" idx="10"/>
          </p:nvPr>
        </p:nvSpPr>
        <p:spPr/>
        <p:txBody>
          <a:body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5C9513D6-FAA5-A947-0EF8-7054DAFE7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CA1788-A5B1-A965-03D8-8698551075DE}"/>
              </a:ext>
            </a:extLst>
          </p:cNvPr>
          <p:cNvSpPr>
            <a:spLocks noGrp="1"/>
          </p:cNvSpPr>
          <p:nvPr>
            <p:ph type="sldNum" sz="quarter" idx="12"/>
          </p:nvPr>
        </p:nvSpPr>
        <p:spPr/>
        <p:txBody>
          <a:bodyPr/>
          <a:lstStyle/>
          <a:p>
            <a:fld id="{C234F42E-748D-4928-B94B-71D37AF494F6}" type="slidenum">
              <a:rPr lang="en-US" smtClean="0"/>
              <a:t>‹#›</a:t>
            </a:fld>
            <a:endParaRPr lang="en-US"/>
          </a:p>
        </p:txBody>
      </p:sp>
    </p:spTree>
    <p:extLst>
      <p:ext uri="{BB962C8B-B14F-4D97-AF65-F5344CB8AC3E}">
        <p14:creationId xmlns:p14="http://schemas.microsoft.com/office/powerpoint/2010/main" val="286032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93F565-A445-DBE6-123F-661F0863BA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886812-601D-1C23-0538-F575E62836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9FE65-31EB-556E-922F-3E674134F8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B66FE-F0FF-4C08-BA16-8F242452268F}" type="datetimeFigureOut">
              <a:rPr lang="en-US" smtClean="0"/>
              <a:t>1/5/2025</a:t>
            </a:fld>
            <a:endParaRPr lang="en-US"/>
          </a:p>
        </p:txBody>
      </p:sp>
      <p:sp>
        <p:nvSpPr>
          <p:cNvPr id="5" name="Footer Placeholder 4">
            <a:extLst>
              <a:ext uri="{FF2B5EF4-FFF2-40B4-BE49-F238E27FC236}">
                <a16:creationId xmlns:a16="http://schemas.microsoft.com/office/drawing/2014/main" id="{59F3F1A1-34D7-53B9-A225-712EF25BA1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6705C08-1EB5-72EB-1787-B31FF05A8F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4F42E-748D-4928-B94B-71D37AF494F6}" type="slidenum">
              <a:rPr lang="en-US" smtClean="0"/>
              <a:t>‹#›</a:t>
            </a:fld>
            <a:endParaRPr lang="en-US"/>
          </a:p>
        </p:txBody>
      </p:sp>
    </p:spTree>
    <p:extLst>
      <p:ext uri="{BB962C8B-B14F-4D97-AF65-F5344CB8AC3E}">
        <p14:creationId xmlns:p14="http://schemas.microsoft.com/office/powerpoint/2010/main" val="432818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jpg"/><Relationship Id="rId2" Type="http://schemas.openxmlformats.org/officeDocument/2006/relationships/image" Target="../media/image3.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6.xml"/><Relationship Id="rId1" Type="http://schemas.openxmlformats.org/officeDocument/2006/relationships/video" Target="https://www.youtube.com/embed/WLkhFRg_HZY?feature=oembed" TargetMode="Externa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biblegateway.com/passage/?search=Exodus%2016&amp;version=NKJV;NIV#fen-NIV-1970b" TargetMode="External"/><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ideo" Target="https://www.youtube.com/embed/swjrhNuDW14?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0.gif"/></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hyperlink" Target="https://www.biblegateway.com/passage/?search=Mark%202-3&amp;version=NKJV;ICB#fen-ICB-24185c" TargetMode="Externa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video" Target="https://www.youtube.com/embed/j4ms8Sw8wkQ?feature=oembed" TargetMode="Externa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44.jpg"/></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6.xml"/><Relationship Id="rId1" Type="http://schemas.openxmlformats.org/officeDocument/2006/relationships/video" Target="https://www.youtube.com/embed/SX3OlDGRSpU?feature=oembed" TargetMode="External"/><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8.xml"/><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6.xml"/><Relationship Id="rId5" Type="http://schemas.openxmlformats.org/officeDocument/2006/relationships/image" Target="../media/image55.jpg"/><Relationship Id="rId4" Type="http://schemas.openxmlformats.org/officeDocument/2006/relationships/image" Target="../media/image54.jp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6.xml"/><Relationship Id="rId1" Type="http://schemas.openxmlformats.org/officeDocument/2006/relationships/video" Target="https://www.youtube.com/embed/KgPl5tzXX4I?feature=oembed" TargetMode="Externa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7.xml"/><Relationship Id="rId1" Type="http://schemas.openxmlformats.org/officeDocument/2006/relationships/video" Target="https://www.youtube.com/embed/hYHqlaBAcUI?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7.xml"/><Relationship Id="rId1" Type="http://schemas.openxmlformats.org/officeDocument/2006/relationships/video" Target="https://www.youtube.com/embed/DvSx9qcvjGY?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ideo" Target="https://www.youtube.com/embed/swjrhNuDW14?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video" Target="https://www.youtube.com/embed/NM8ZOHtD_Fw?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7.xml"/><Relationship Id="rId1" Type="http://schemas.openxmlformats.org/officeDocument/2006/relationships/video" Target="https://www.youtube.com/embed/_JNJXnZzc9g?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 screenshot, vector graphics&#10;&#10;Description automatically generated">
            <a:extLst>
              <a:ext uri="{FF2B5EF4-FFF2-40B4-BE49-F238E27FC236}">
                <a16:creationId xmlns:a16="http://schemas.microsoft.com/office/drawing/2014/main" id="{7F5C5F58-B3E4-1A8B-CC54-66753F66F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691" y="7458"/>
            <a:ext cx="9705109" cy="6877448"/>
          </a:xfrm>
          <a:prstGeom prst="rect">
            <a:avLst/>
          </a:prstGeom>
        </p:spPr>
      </p:pic>
      <p:sp>
        <p:nvSpPr>
          <p:cNvPr id="2" name="Title 1">
            <a:extLst>
              <a:ext uri="{FF2B5EF4-FFF2-40B4-BE49-F238E27FC236}">
                <a16:creationId xmlns:a16="http://schemas.microsoft.com/office/drawing/2014/main" id="{D4DBC75E-E20D-5BFE-708F-8A9589D48AC5}"/>
              </a:ext>
            </a:extLst>
          </p:cNvPr>
          <p:cNvSpPr>
            <a:spLocks noGrp="1"/>
          </p:cNvSpPr>
          <p:nvPr>
            <p:ph type="ctrTitle"/>
          </p:nvPr>
        </p:nvSpPr>
        <p:spPr/>
        <p:txBody>
          <a:bodyPr/>
          <a:lstStyle/>
          <a:p>
            <a:r>
              <a:rPr lang="en-US" dirty="0"/>
              <a:t>God Made the Sabbath</a:t>
            </a:r>
            <a:br>
              <a:rPr lang="en-US" dirty="0"/>
            </a:br>
            <a:r>
              <a:rPr lang="en-US" dirty="0"/>
              <a:t>for you and me!</a:t>
            </a:r>
          </a:p>
        </p:txBody>
      </p:sp>
      <p:sp>
        <p:nvSpPr>
          <p:cNvPr id="3" name="Subtitle 2">
            <a:extLst>
              <a:ext uri="{FF2B5EF4-FFF2-40B4-BE49-F238E27FC236}">
                <a16:creationId xmlns:a16="http://schemas.microsoft.com/office/drawing/2014/main" id="{6D91FD53-1DC4-F81D-D01B-09F991E43AB2}"/>
              </a:ext>
            </a:extLst>
          </p:cNvPr>
          <p:cNvSpPr>
            <a:spLocks noGrp="1"/>
          </p:cNvSpPr>
          <p:nvPr>
            <p:ph type="subTitle" idx="1"/>
          </p:nvPr>
        </p:nvSpPr>
        <p:spPr/>
        <p:txBody>
          <a:bodyPr/>
          <a:lstStyle/>
          <a:p>
            <a:r>
              <a:rPr lang="en-US" dirty="0"/>
              <a:t>Mark 2:23-28  Eating in the Field on Sabbath</a:t>
            </a:r>
          </a:p>
          <a:p>
            <a:r>
              <a:rPr lang="en-US" dirty="0"/>
              <a:t>Mark 3:1-6  Healing a Hand on the Sabbath</a:t>
            </a:r>
          </a:p>
        </p:txBody>
      </p:sp>
    </p:spTree>
    <p:extLst>
      <p:ext uri="{BB962C8B-B14F-4D97-AF65-F5344CB8AC3E}">
        <p14:creationId xmlns:p14="http://schemas.microsoft.com/office/powerpoint/2010/main" val="190945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hought Bubble: Cloud 5">
            <a:extLst>
              <a:ext uri="{FF2B5EF4-FFF2-40B4-BE49-F238E27FC236}">
                <a16:creationId xmlns:a16="http://schemas.microsoft.com/office/drawing/2014/main" id="{CB5B282A-432A-CAEE-D44A-E4834FC70969}"/>
              </a:ext>
            </a:extLst>
          </p:cNvPr>
          <p:cNvSpPr/>
          <p:nvPr/>
        </p:nvSpPr>
        <p:spPr>
          <a:xfrm>
            <a:off x="9503765" y="3212072"/>
            <a:ext cx="2009494" cy="1154242"/>
          </a:xfrm>
          <a:prstGeom prst="cloudCallout">
            <a:avLst>
              <a:gd name="adj1" fmla="val 33543"/>
              <a:gd name="adj2" fmla="val 5211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D474733A-4692-4C25-4624-7B52499E2D06}"/>
              </a:ext>
            </a:extLst>
          </p:cNvPr>
          <p:cNvSpPr>
            <a:spLocks noGrp="1"/>
          </p:cNvSpPr>
          <p:nvPr>
            <p:ph type="title"/>
          </p:nvPr>
        </p:nvSpPr>
        <p:spPr>
          <a:xfrm>
            <a:off x="838200" y="576263"/>
            <a:ext cx="10515600" cy="2852737"/>
          </a:xfrm>
        </p:spPr>
        <p:txBody>
          <a:bodyPr/>
          <a:lstStyle/>
          <a:p>
            <a:pPr algn="ctr"/>
            <a:r>
              <a:rPr lang="en-US" dirty="0">
                <a:solidFill>
                  <a:schemeClr val="accent4">
                    <a:lumMod val="20000"/>
                    <a:lumOff val="80000"/>
                  </a:schemeClr>
                </a:solidFill>
                <a:latin typeface="Berlin Sans FB Demi" panose="020E0802020502020306" pitchFamily="34" charset="0"/>
              </a:rPr>
              <a:t>Remember the Sabbath Day</a:t>
            </a:r>
            <a:br>
              <a:rPr lang="en-US" dirty="0">
                <a:solidFill>
                  <a:schemeClr val="accent4">
                    <a:lumMod val="20000"/>
                    <a:lumOff val="80000"/>
                  </a:schemeClr>
                </a:solidFill>
                <a:latin typeface="Berlin Sans FB Demi" panose="020E0802020502020306" pitchFamily="34" charset="0"/>
              </a:rPr>
            </a:br>
            <a:r>
              <a:rPr lang="en-US" dirty="0">
                <a:solidFill>
                  <a:schemeClr val="accent4">
                    <a:lumMod val="20000"/>
                    <a:lumOff val="80000"/>
                  </a:schemeClr>
                </a:solidFill>
                <a:latin typeface="Berlin Sans FB Demi" panose="020E0802020502020306" pitchFamily="34" charset="0"/>
              </a:rPr>
              <a:t>REMEMBER</a:t>
            </a:r>
          </a:p>
        </p:txBody>
      </p:sp>
      <p:sp>
        <p:nvSpPr>
          <p:cNvPr id="3" name="Text Placeholder 2">
            <a:extLst>
              <a:ext uri="{FF2B5EF4-FFF2-40B4-BE49-F238E27FC236}">
                <a16:creationId xmlns:a16="http://schemas.microsoft.com/office/drawing/2014/main" id="{22DEDB9F-C53C-8B9E-0D4F-AAAFDBC3382F}"/>
              </a:ext>
            </a:extLst>
          </p:cNvPr>
          <p:cNvSpPr>
            <a:spLocks noGrp="1"/>
          </p:cNvSpPr>
          <p:nvPr>
            <p:ph type="body" idx="1"/>
          </p:nvPr>
        </p:nvSpPr>
        <p:spPr>
          <a:xfrm>
            <a:off x="831850" y="4589463"/>
            <a:ext cx="7397750" cy="1500187"/>
          </a:xfrm>
        </p:spPr>
        <p:txBody>
          <a:bodyPr/>
          <a:lstStyle/>
          <a:p>
            <a:pPr algn="ctr"/>
            <a:r>
              <a:rPr lang="en-US" dirty="0">
                <a:solidFill>
                  <a:schemeClr val="accent4">
                    <a:lumMod val="20000"/>
                    <a:lumOff val="80000"/>
                  </a:schemeClr>
                </a:solidFill>
                <a:latin typeface="Berlin Sans FB" panose="020E0602020502020306" pitchFamily="34" charset="0"/>
              </a:rPr>
              <a:t>God made all things good, very good!</a:t>
            </a:r>
          </a:p>
          <a:p>
            <a:pPr algn="ctr"/>
            <a:r>
              <a:rPr lang="en-US" dirty="0">
                <a:solidFill>
                  <a:schemeClr val="accent4">
                    <a:lumMod val="20000"/>
                    <a:lumOff val="80000"/>
                  </a:schemeClr>
                </a:solidFill>
                <a:latin typeface="Berlin Sans FB" panose="020E0602020502020306" pitchFamily="34" charset="0"/>
              </a:rPr>
              <a:t>He will make all things good, very good again.</a:t>
            </a:r>
          </a:p>
          <a:p>
            <a:pPr algn="ctr"/>
            <a:r>
              <a:rPr lang="en-US" dirty="0">
                <a:solidFill>
                  <a:schemeClr val="accent4">
                    <a:lumMod val="20000"/>
                    <a:lumOff val="80000"/>
                  </a:schemeClr>
                </a:solidFill>
                <a:latin typeface="Berlin Sans FB" panose="020E0602020502020306" pitchFamily="34" charset="0"/>
              </a:rPr>
              <a:t>So do what is good and rest in our Good God’s Care.  </a:t>
            </a:r>
          </a:p>
        </p:txBody>
      </p:sp>
      <p:pic>
        <p:nvPicPr>
          <p:cNvPr id="5" name="Picture 4" descr="Shape, circle&#10;&#10;Description automatically generated">
            <a:extLst>
              <a:ext uri="{FF2B5EF4-FFF2-40B4-BE49-F238E27FC236}">
                <a16:creationId xmlns:a16="http://schemas.microsoft.com/office/drawing/2014/main" id="{D52B05AA-2C17-97F2-B2EF-64498F8ABE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2945" y="3465742"/>
            <a:ext cx="2840313" cy="2815995"/>
          </a:xfrm>
          <a:prstGeom prst="rect">
            <a:avLst/>
          </a:prstGeom>
        </p:spPr>
      </p:pic>
    </p:spTree>
    <p:extLst>
      <p:ext uri="{BB962C8B-B14F-4D97-AF65-F5344CB8AC3E}">
        <p14:creationId xmlns:p14="http://schemas.microsoft.com/office/powerpoint/2010/main" val="4079272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36DF38E-BE63-727B-4D0C-97213F15DEAF}"/>
              </a:ext>
            </a:extLst>
          </p:cNvPr>
          <p:cNvSpPr/>
          <p:nvPr/>
        </p:nvSpPr>
        <p:spPr>
          <a:xfrm>
            <a:off x="258987" y="966788"/>
            <a:ext cx="679226" cy="409575"/>
          </a:xfrm>
          <a:custGeom>
            <a:avLst/>
            <a:gdLst>
              <a:gd name="connsiteX0" fmla="*/ 2951 w 679226"/>
              <a:gd name="connsiteY0" fmla="*/ 219075 h 409575"/>
              <a:gd name="connsiteX1" fmla="*/ 31526 w 679226"/>
              <a:gd name="connsiteY1" fmla="*/ 180975 h 409575"/>
              <a:gd name="connsiteX2" fmla="*/ 55338 w 679226"/>
              <a:gd name="connsiteY2" fmla="*/ 157162 h 409575"/>
              <a:gd name="connsiteX3" fmla="*/ 83913 w 679226"/>
              <a:gd name="connsiteY3" fmla="*/ 128587 h 409575"/>
              <a:gd name="connsiteX4" fmla="*/ 93438 w 679226"/>
              <a:gd name="connsiteY4" fmla="*/ 114300 h 409575"/>
              <a:gd name="connsiteX5" fmla="*/ 107726 w 679226"/>
              <a:gd name="connsiteY5" fmla="*/ 104775 h 409575"/>
              <a:gd name="connsiteX6" fmla="*/ 122013 w 679226"/>
              <a:gd name="connsiteY6" fmla="*/ 90487 h 409575"/>
              <a:gd name="connsiteX7" fmla="*/ 141063 w 679226"/>
              <a:gd name="connsiteY7" fmla="*/ 80962 h 409575"/>
              <a:gd name="connsiteX8" fmla="*/ 155351 w 679226"/>
              <a:gd name="connsiteY8" fmla="*/ 71437 h 409575"/>
              <a:gd name="connsiteX9" fmla="*/ 174401 w 679226"/>
              <a:gd name="connsiteY9" fmla="*/ 61912 h 409575"/>
              <a:gd name="connsiteX10" fmla="*/ 202976 w 679226"/>
              <a:gd name="connsiteY10" fmla="*/ 52387 h 409575"/>
              <a:gd name="connsiteX11" fmla="*/ 217263 w 679226"/>
              <a:gd name="connsiteY11" fmla="*/ 42862 h 409575"/>
              <a:gd name="connsiteX12" fmla="*/ 236313 w 679226"/>
              <a:gd name="connsiteY12" fmla="*/ 33337 h 409575"/>
              <a:gd name="connsiteX13" fmla="*/ 250601 w 679226"/>
              <a:gd name="connsiteY13" fmla="*/ 19050 h 409575"/>
              <a:gd name="connsiteX14" fmla="*/ 264888 w 679226"/>
              <a:gd name="connsiteY14" fmla="*/ 14287 h 409575"/>
              <a:gd name="connsiteX15" fmla="*/ 288701 w 679226"/>
              <a:gd name="connsiteY15" fmla="*/ 4762 h 409575"/>
              <a:gd name="connsiteX16" fmla="*/ 345851 w 679226"/>
              <a:gd name="connsiteY16" fmla="*/ 0 h 409575"/>
              <a:gd name="connsiteX17" fmla="*/ 383951 w 679226"/>
              <a:gd name="connsiteY17" fmla="*/ 4762 h 409575"/>
              <a:gd name="connsiteX18" fmla="*/ 426813 w 679226"/>
              <a:gd name="connsiteY18" fmla="*/ 14287 h 409575"/>
              <a:gd name="connsiteX19" fmla="*/ 488726 w 679226"/>
              <a:gd name="connsiteY19" fmla="*/ 19050 h 409575"/>
              <a:gd name="connsiteX20" fmla="*/ 541113 w 679226"/>
              <a:gd name="connsiteY20" fmla="*/ 33337 h 409575"/>
              <a:gd name="connsiteX21" fmla="*/ 564926 w 679226"/>
              <a:gd name="connsiteY21" fmla="*/ 42862 h 409575"/>
              <a:gd name="connsiteX22" fmla="*/ 583976 w 679226"/>
              <a:gd name="connsiteY22" fmla="*/ 66675 h 409575"/>
              <a:gd name="connsiteX23" fmla="*/ 598263 w 679226"/>
              <a:gd name="connsiteY23" fmla="*/ 76200 h 409575"/>
              <a:gd name="connsiteX24" fmla="*/ 636363 w 679226"/>
              <a:gd name="connsiteY24" fmla="*/ 128587 h 409575"/>
              <a:gd name="connsiteX25" fmla="*/ 660176 w 679226"/>
              <a:gd name="connsiteY25" fmla="*/ 166687 h 409575"/>
              <a:gd name="connsiteX26" fmla="*/ 664938 w 679226"/>
              <a:gd name="connsiteY26" fmla="*/ 195262 h 409575"/>
              <a:gd name="connsiteX27" fmla="*/ 669701 w 679226"/>
              <a:gd name="connsiteY27" fmla="*/ 209550 h 409575"/>
              <a:gd name="connsiteX28" fmla="*/ 674463 w 679226"/>
              <a:gd name="connsiteY28" fmla="*/ 228600 h 409575"/>
              <a:gd name="connsiteX29" fmla="*/ 679226 w 679226"/>
              <a:gd name="connsiteY29" fmla="*/ 285750 h 409575"/>
              <a:gd name="connsiteX30" fmla="*/ 655413 w 679226"/>
              <a:gd name="connsiteY30" fmla="*/ 328612 h 409575"/>
              <a:gd name="connsiteX31" fmla="*/ 645888 w 679226"/>
              <a:gd name="connsiteY31" fmla="*/ 347662 h 409575"/>
              <a:gd name="connsiteX32" fmla="*/ 607788 w 679226"/>
              <a:gd name="connsiteY32" fmla="*/ 371475 h 409575"/>
              <a:gd name="connsiteX33" fmla="*/ 564926 w 679226"/>
              <a:gd name="connsiteY33" fmla="*/ 390525 h 409575"/>
              <a:gd name="connsiteX34" fmla="*/ 545876 w 679226"/>
              <a:gd name="connsiteY34" fmla="*/ 400050 h 409575"/>
              <a:gd name="connsiteX35" fmla="*/ 507776 w 679226"/>
              <a:gd name="connsiteY35" fmla="*/ 409575 h 409575"/>
              <a:gd name="connsiteX36" fmla="*/ 436338 w 679226"/>
              <a:gd name="connsiteY36" fmla="*/ 404812 h 409575"/>
              <a:gd name="connsiteX37" fmla="*/ 422051 w 679226"/>
              <a:gd name="connsiteY37" fmla="*/ 390525 h 409575"/>
              <a:gd name="connsiteX38" fmla="*/ 393476 w 679226"/>
              <a:gd name="connsiteY38" fmla="*/ 361950 h 409575"/>
              <a:gd name="connsiteX39" fmla="*/ 388713 w 679226"/>
              <a:gd name="connsiteY39" fmla="*/ 347662 h 409575"/>
              <a:gd name="connsiteX40" fmla="*/ 379188 w 679226"/>
              <a:gd name="connsiteY40" fmla="*/ 323850 h 409575"/>
              <a:gd name="connsiteX41" fmla="*/ 374426 w 679226"/>
              <a:gd name="connsiteY41" fmla="*/ 309562 h 409575"/>
              <a:gd name="connsiteX42" fmla="*/ 350613 w 679226"/>
              <a:gd name="connsiteY42" fmla="*/ 300037 h 409575"/>
              <a:gd name="connsiteX43" fmla="*/ 317276 w 679226"/>
              <a:gd name="connsiteY43" fmla="*/ 285750 h 409575"/>
              <a:gd name="connsiteX44" fmla="*/ 298226 w 679226"/>
              <a:gd name="connsiteY44" fmla="*/ 276225 h 409575"/>
              <a:gd name="connsiteX45" fmla="*/ 222026 w 679226"/>
              <a:gd name="connsiteY45" fmla="*/ 276225 h 409575"/>
              <a:gd name="connsiteX46" fmla="*/ 207738 w 679226"/>
              <a:gd name="connsiteY46" fmla="*/ 280987 h 409575"/>
              <a:gd name="connsiteX47" fmla="*/ 164876 w 679226"/>
              <a:gd name="connsiteY47" fmla="*/ 304800 h 409575"/>
              <a:gd name="connsiteX48" fmla="*/ 145826 w 679226"/>
              <a:gd name="connsiteY48" fmla="*/ 319087 h 409575"/>
              <a:gd name="connsiteX49" fmla="*/ 69626 w 679226"/>
              <a:gd name="connsiteY49" fmla="*/ 314325 h 409575"/>
              <a:gd name="connsiteX50" fmla="*/ 55338 w 679226"/>
              <a:gd name="connsiteY50" fmla="*/ 309562 h 409575"/>
              <a:gd name="connsiteX51" fmla="*/ 36288 w 679226"/>
              <a:gd name="connsiteY51" fmla="*/ 304800 h 409575"/>
              <a:gd name="connsiteX52" fmla="*/ 22001 w 679226"/>
              <a:gd name="connsiteY52" fmla="*/ 285750 h 409575"/>
              <a:gd name="connsiteX53" fmla="*/ 17238 w 679226"/>
              <a:gd name="connsiteY53" fmla="*/ 271462 h 409575"/>
              <a:gd name="connsiteX54" fmla="*/ 2951 w 679226"/>
              <a:gd name="connsiteY54" fmla="*/ 257175 h 409575"/>
              <a:gd name="connsiteX55" fmla="*/ 2951 w 679226"/>
              <a:gd name="connsiteY55" fmla="*/ 21907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79226" h="409575">
                <a:moveTo>
                  <a:pt x="2951" y="219075"/>
                </a:moveTo>
                <a:cubicBezTo>
                  <a:pt x="7714" y="206375"/>
                  <a:pt x="1321" y="211180"/>
                  <a:pt x="31526" y="180975"/>
                </a:cubicBezTo>
                <a:cubicBezTo>
                  <a:pt x="63279" y="149222"/>
                  <a:pt x="17236" y="182564"/>
                  <a:pt x="55338" y="157162"/>
                </a:cubicBezTo>
                <a:cubicBezTo>
                  <a:pt x="77785" y="123492"/>
                  <a:pt x="48470" y="164030"/>
                  <a:pt x="83913" y="128587"/>
                </a:cubicBezTo>
                <a:cubicBezTo>
                  <a:pt x="87960" y="124540"/>
                  <a:pt x="89391" y="118347"/>
                  <a:pt x="93438" y="114300"/>
                </a:cubicBezTo>
                <a:cubicBezTo>
                  <a:pt x="97486" y="110253"/>
                  <a:pt x="103329" y="108439"/>
                  <a:pt x="107726" y="104775"/>
                </a:cubicBezTo>
                <a:cubicBezTo>
                  <a:pt x="112900" y="100463"/>
                  <a:pt x="116532" y="94402"/>
                  <a:pt x="122013" y="90487"/>
                </a:cubicBezTo>
                <a:cubicBezTo>
                  <a:pt x="127790" y="86360"/>
                  <a:pt x="134899" y="84484"/>
                  <a:pt x="141063" y="80962"/>
                </a:cubicBezTo>
                <a:cubicBezTo>
                  <a:pt x="146033" y="78122"/>
                  <a:pt x="150381" y="74277"/>
                  <a:pt x="155351" y="71437"/>
                </a:cubicBezTo>
                <a:cubicBezTo>
                  <a:pt x="161515" y="67915"/>
                  <a:pt x="167809" y="64549"/>
                  <a:pt x="174401" y="61912"/>
                </a:cubicBezTo>
                <a:cubicBezTo>
                  <a:pt x="183723" y="58183"/>
                  <a:pt x="194622" y="57956"/>
                  <a:pt x="202976" y="52387"/>
                </a:cubicBezTo>
                <a:cubicBezTo>
                  <a:pt x="207738" y="49212"/>
                  <a:pt x="212293" y="45702"/>
                  <a:pt x="217263" y="42862"/>
                </a:cubicBezTo>
                <a:cubicBezTo>
                  <a:pt x="223427" y="39340"/>
                  <a:pt x="230536" y="37463"/>
                  <a:pt x="236313" y="33337"/>
                </a:cubicBezTo>
                <a:cubicBezTo>
                  <a:pt x="241794" y="29422"/>
                  <a:pt x="244997" y="22786"/>
                  <a:pt x="250601" y="19050"/>
                </a:cubicBezTo>
                <a:cubicBezTo>
                  <a:pt x="254778" y="16265"/>
                  <a:pt x="260188" y="16050"/>
                  <a:pt x="264888" y="14287"/>
                </a:cubicBezTo>
                <a:cubicBezTo>
                  <a:pt x="272893" y="11285"/>
                  <a:pt x="280282" y="6248"/>
                  <a:pt x="288701" y="4762"/>
                </a:cubicBezTo>
                <a:cubicBezTo>
                  <a:pt x="307526" y="1440"/>
                  <a:pt x="326801" y="1587"/>
                  <a:pt x="345851" y="0"/>
                </a:cubicBezTo>
                <a:cubicBezTo>
                  <a:pt x="358551" y="1587"/>
                  <a:pt x="371326" y="2658"/>
                  <a:pt x="383951" y="4762"/>
                </a:cubicBezTo>
                <a:cubicBezTo>
                  <a:pt x="412116" y="9456"/>
                  <a:pt x="395022" y="10755"/>
                  <a:pt x="426813" y="14287"/>
                </a:cubicBezTo>
                <a:cubicBezTo>
                  <a:pt x="447385" y="16573"/>
                  <a:pt x="468088" y="17462"/>
                  <a:pt x="488726" y="19050"/>
                </a:cubicBezTo>
                <a:cubicBezTo>
                  <a:pt x="524980" y="31135"/>
                  <a:pt x="507456" y="26606"/>
                  <a:pt x="541113" y="33337"/>
                </a:cubicBezTo>
                <a:cubicBezTo>
                  <a:pt x="549051" y="36512"/>
                  <a:pt x="558178" y="37613"/>
                  <a:pt x="564926" y="42862"/>
                </a:cubicBezTo>
                <a:cubicBezTo>
                  <a:pt x="572950" y="49103"/>
                  <a:pt x="576788" y="59487"/>
                  <a:pt x="583976" y="66675"/>
                </a:cubicBezTo>
                <a:cubicBezTo>
                  <a:pt x="588023" y="70722"/>
                  <a:pt x="593501" y="73025"/>
                  <a:pt x="598263" y="76200"/>
                </a:cubicBezTo>
                <a:cubicBezTo>
                  <a:pt x="608814" y="118401"/>
                  <a:pt x="593652" y="71641"/>
                  <a:pt x="636363" y="128587"/>
                </a:cubicBezTo>
                <a:cubicBezTo>
                  <a:pt x="654911" y="153317"/>
                  <a:pt x="647101" y="140537"/>
                  <a:pt x="660176" y="166687"/>
                </a:cubicBezTo>
                <a:cubicBezTo>
                  <a:pt x="661763" y="176212"/>
                  <a:pt x="662843" y="185836"/>
                  <a:pt x="664938" y="195262"/>
                </a:cubicBezTo>
                <a:cubicBezTo>
                  <a:pt x="666027" y="200163"/>
                  <a:pt x="668322" y="204723"/>
                  <a:pt x="669701" y="209550"/>
                </a:cubicBezTo>
                <a:cubicBezTo>
                  <a:pt x="671499" y="215844"/>
                  <a:pt x="672876" y="222250"/>
                  <a:pt x="674463" y="228600"/>
                </a:cubicBezTo>
                <a:cubicBezTo>
                  <a:pt x="676051" y="247650"/>
                  <a:pt x="679226" y="266634"/>
                  <a:pt x="679226" y="285750"/>
                </a:cubicBezTo>
                <a:cubicBezTo>
                  <a:pt x="679226" y="298917"/>
                  <a:pt x="658130" y="323178"/>
                  <a:pt x="655413" y="328612"/>
                </a:cubicBezTo>
                <a:cubicBezTo>
                  <a:pt x="652238" y="334962"/>
                  <a:pt x="650563" y="342319"/>
                  <a:pt x="645888" y="347662"/>
                </a:cubicBezTo>
                <a:cubicBezTo>
                  <a:pt x="629901" y="365933"/>
                  <a:pt x="625918" y="365431"/>
                  <a:pt x="607788" y="371475"/>
                </a:cubicBezTo>
                <a:cubicBezTo>
                  <a:pt x="572348" y="398054"/>
                  <a:pt x="606632" y="376622"/>
                  <a:pt x="564926" y="390525"/>
                </a:cubicBezTo>
                <a:cubicBezTo>
                  <a:pt x="558191" y="392770"/>
                  <a:pt x="552611" y="397805"/>
                  <a:pt x="545876" y="400050"/>
                </a:cubicBezTo>
                <a:cubicBezTo>
                  <a:pt x="533457" y="404190"/>
                  <a:pt x="507776" y="409575"/>
                  <a:pt x="507776" y="409575"/>
                </a:cubicBezTo>
                <a:cubicBezTo>
                  <a:pt x="483963" y="407987"/>
                  <a:pt x="459635" y="409989"/>
                  <a:pt x="436338" y="404812"/>
                </a:cubicBezTo>
                <a:cubicBezTo>
                  <a:pt x="429763" y="403351"/>
                  <a:pt x="427165" y="394908"/>
                  <a:pt x="422051" y="390525"/>
                </a:cubicBezTo>
                <a:cubicBezTo>
                  <a:pt x="404658" y="375616"/>
                  <a:pt x="402908" y="380813"/>
                  <a:pt x="393476" y="361950"/>
                </a:cubicBezTo>
                <a:cubicBezTo>
                  <a:pt x="391231" y="357460"/>
                  <a:pt x="390476" y="352363"/>
                  <a:pt x="388713" y="347662"/>
                </a:cubicBezTo>
                <a:cubicBezTo>
                  <a:pt x="385711" y="339658"/>
                  <a:pt x="382190" y="331855"/>
                  <a:pt x="379188" y="323850"/>
                </a:cubicBezTo>
                <a:cubicBezTo>
                  <a:pt x="377425" y="319149"/>
                  <a:pt x="378283" y="312776"/>
                  <a:pt x="374426" y="309562"/>
                </a:cubicBezTo>
                <a:cubicBezTo>
                  <a:pt x="367858" y="304089"/>
                  <a:pt x="358260" y="303860"/>
                  <a:pt x="350613" y="300037"/>
                </a:cubicBezTo>
                <a:cubicBezTo>
                  <a:pt x="317724" y="283593"/>
                  <a:pt x="356923" y="295661"/>
                  <a:pt x="317276" y="285750"/>
                </a:cubicBezTo>
                <a:cubicBezTo>
                  <a:pt x="310926" y="282575"/>
                  <a:pt x="304751" y="279022"/>
                  <a:pt x="298226" y="276225"/>
                </a:cubicBezTo>
                <a:cubicBezTo>
                  <a:pt x="270692" y="264425"/>
                  <a:pt x="262597" y="273104"/>
                  <a:pt x="222026" y="276225"/>
                </a:cubicBezTo>
                <a:cubicBezTo>
                  <a:pt x="217263" y="277812"/>
                  <a:pt x="212352" y="279010"/>
                  <a:pt x="207738" y="280987"/>
                </a:cubicBezTo>
                <a:cubicBezTo>
                  <a:pt x="195027" y="286434"/>
                  <a:pt x="175716" y="297573"/>
                  <a:pt x="164876" y="304800"/>
                </a:cubicBezTo>
                <a:cubicBezTo>
                  <a:pt x="158272" y="309203"/>
                  <a:pt x="152176" y="314325"/>
                  <a:pt x="145826" y="319087"/>
                </a:cubicBezTo>
                <a:cubicBezTo>
                  <a:pt x="120426" y="317500"/>
                  <a:pt x="94936" y="316989"/>
                  <a:pt x="69626" y="314325"/>
                </a:cubicBezTo>
                <a:cubicBezTo>
                  <a:pt x="64633" y="313799"/>
                  <a:pt x="60165" y="310941"/>
                  <a:pt x="55338" y="309562"/>
                </a:cubicBezTo>
                <a:cubicBezTo>
                  <a:pt x="49044" y="307764"/>
                  <a:pt x="42638" y="306387"/>
                  <a:pt x="36288" y="304800"/>
                </a:cubicBezTo>
                <a:cubicBezTo>
                  <a:pt x="31526" y="298450"/>
                  <a:pt x="25939" y="292642"/>
                  <a:pt x="22001" y="285750"/>
                </a:cubicBezTo>
                <a:cubicBezTo>
                  <a:pt x="19510" y="281391"/>
                  <a:pt x="20023" y="275639"/>
                  <a:pt x="17238" y="271462"/>
                </a:cubicBezTo>
                <a:cubicBezTo>
                  <a:pt x="13502" y="265858"/>
                  <a:pt x="5081" y="263564"/>
                  <a:pt x="2951" y="257175"/>
                </a:cubicBezTo>
                <a:cubicBezTo>
                  <a:pt x="-61" y="248139"/>
                  <a:pt x="-1812" y="231775"/>
                  <a:pt x="2951" y="21907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4E186B-F298-2B41-08A5-46BE7402E3BA}"/>
              </a:ext>
            </a:extLst>
          </p:cNvPr>
          <p:cNvSpPr>
            <a:spLocks noGrp="1"/>
          </p:cNvSpPr>
          <p:nvPr>
            <p:ph type="title"/>
          </p:nvPr>
        </p:nvSpPr>
        <p:spPr>
          <a:xfrm>
            <a:off x="1307869" y="607102"/>
            <a:ext cx="9393600" cy="1041816"/>
          </a:xfrm>
          <a:ln>
            <a:solidFill>
              <a:schemeClr val="tx1"/>
            </a:solidFill>
          </a:ln>
        </p:spPr>
        <p:style>
          <a:lnRef idx="0">
            <a:schemeClr val="accent5"/>
          </a:lnRef>
          <a:fillRef idx="3">
            <a:schemeClr val="accent5"/>
          </a:fillRef>
          <a:effectRef idx="3">
            <a:schemeClr val="accent5"/>
          </a:effectRef>
          <a:fontRef idx="minor">
            <a:schemeClr val="lt1"/>
          </a:fontRef>
        </p:style>
        <p:txBody>
          <a:bodyPr>
            <a:normAutofit/>
          </a:bodyPr>
          <a:lstStyle/>
          <a:p>
            <a:pPr algn="ctr"/>
            <a:r>
              <a:rPr lang="en-US" dirty="0"/>
              <a:t>God Created then Rested</a:t>
            </a:r>
            <a:br>
              <a:rPr lang="en-US" dirty="0"/>
            </a:br>
            <a:r>
              <a:rPr lang="en-US" dirty="0"/>
              <a:t>He blessed the Seventh day – Sabbath – a holy day</a:t>
            </a:r>
          </a:p>
        </p:txBody>
      </p:sp>
      <p:pic>
        <p:nvPicPr>
          <p:cNvPr id="6" name="Content Placeholder 5" descr="A picture containing text, clipart, vector graphics&#10;&#10;Description automatically generated">
            <a:extLst>
              <a:ext uri="{FF2B5EF4-FFF2-40B4-BE49-F238E27FC236}">
                <a16:creationId xmlns:a16="http://schemas.microsoft.com/office/drawing/2014/main" id="{3C06572F-C65F-8F60-0468-893DC0B79A70}"/>
              </a:ext>
            </a:extLst>
          </p:cNvPr>
          <p:cNvPicPr>
            <a:picLocks noGrp="1" noChangeAspect="1"/>
          </p:cNvPicPr>
          <p:nvPr>
            <p:ph idx="1"/>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5255"/>
          <a:stretch/>
        </p:blipFill>
        <p:spPr>
          <a:xfrm>
            <a:off x="209550" y="0"/>
            <a:ext cx="960845" cy="6737482"/>
          </a:xfrm>
        </p:spPr>
      </p:pic>
      <p:sp>
        <p:nvSpPr>
          <p:cNvPr id="4" name="Text Placeholder 3">
            <a:extLst>
              <a:ext uri="{FF2B5EF4-FFF2-40B4-BE49-F238E27FC236}">
                <a16:creationId xmlns:a16="http://schemas.microsoft.com/office/drawing/2014/main" id="{D8F0416B-0131-31D3-067D-25F8C1E0B1DB}"/>
              </a:ext>
            </a:extLst>
          </p:cNvPr>
          <p:cNvSpPr>
            <a:spLocks noGrp="1"/>
          </p:cNvSpPr>
          <p:nvPr>
            <p:ph type="body" sz="half" idx="2"/>
          </p:nvPr>
        </p:nvSpPr>
        <p:spPr>
          <a:xfrm>
            <a:off x="5696989" y="1893558"/>
            <a:ext cx="2264387" cy="4224527"/>
          </a:xfr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20000"/>
          </a:bodyPr>
          <a:lstStyle/>
          <a:p>
            <a:pPr algn="ctr"/>
            <a:r>
              <a:rPr lang="en-US" i="1" dirty="0"/>
              <a:t>Genesis 1</a:t>
            </a:r>
          </a:p>
          <a:p>
            <a:r>
              <a:rPr lang="en-US" i="1" dirty="0"/>
              <a:t>In 6 days, God made a perfect world for you and me.</a:t>
            </a:r>
          </a:p>
          <a:p>
            <a:pPr algn="ctr"/>
            <a:r>
              <a:rPr lang="en-US" dirty="0"/>
              <a:t>Genesis 2:1-3</a:t>
            </a:r>
          </a:p>
          <a:p>
            <a:r>
              <a:rPr lang="en-US" dirty="0"/>
              <a:t>“Thus, the heavens and the earth, and all the host of them, were finished. </a:t>
            </a:r>
            <a:r>
              <a:rPr lang="en-US" baseline="30000" dirty="0"/>
              <a:t>2 </a:t>
            </a:r>
            <a:r>
              <a:rPr lang="en-US" dirty="0"/>
              <a:t>And on the seventh day God ended His work which He had done, and He rested on the seventh day from all His work which He had done.</a:t>
            </a:r>
          </a:p>
          <a:p>
            <a:r>
              <a:rPr lang="en-US" dirty="0"/>
              <a:t> </a:t>
            </a:r>
            <a:r>
              <a:rPr lang="en-US" baseline="30000" dirty="0"/>
              <a:t>3 </a:t>
            </a:r>
            <a:r>
              <a:rPr lang="en-US" dirty="0"/>
              <a:t>Then God blessed the seventh day and sanctified it, because in it He rested from all His work which God had created and made.”</a:t>
            </a:r>
          </a:p>
          <a:p>
            <a:endParaRPr lang="en-US" dirty="0"/>
          </a:p>
        </p:txBody>
      </p:sp>
      <p:pic>
        <p:nvPicPr>
          <p:cNvPr id="8" name="Picture 7" descr="A screenshot of a phone&#10;&#10;Description automatically generated with low confidence">
            <a:extLst>
              <a:ext uri="{FF2B5EF4-FFF2-40B4-BE49-F238E27FC236}">
                <a16:creationId xmlns:a16="http://schemas.microsoft.com/office/drawing/2014/main" id="{BE78FD8B-766A-E40A-62A1-4668FB78C9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3651" y="0"/>
            <a:ext cx="1258349" cy="6858000"/>
          </a:xfrm>
          <a:prstGeom prst="rect">
            <a:avLst/>
          </a:prstGeom>
        </p:spPr>
      </p:pic>
      <p:pic>
        <p:nvPicPr>
          <p:cNvPr id="5" name="Picture 4" descr="A group of people sitting in front of a waterfall&#10;&#10;Description automatically generated">
            <a:extLst>
              <a:ext uri="{FF2B5EF4-FFF2-40B4-BE49-F238E27FC236}">
                <a16:creationId xmlns:a16="http://schemas.microsoft.com/office/drawing/2014/main" id="{057B842A-64C8-ECAE-D3B7-4A5E2C8B11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7869" y="1893559"/>
            <a:ext cx="4224528" cy="4224528"/>
          </a:xfrm>
          <a:prstGeom prst="rect">
            <a:avLst/>
          </a:prstGeom>
        </p:spPr>
      </p:pic>
      <p:pic>
        <p:nvPicPr>
          <p:cNvPr id="10" name="Picture 9" descr="A cartoon of a family walking on a sidewalk&#10;&#10;Description automatically generated">
            <a:extLst>
              <a:ext uri="{FF2B5EF4-FFF2-40B4-BE49-F238E27FC236}">
                <a16:creationId xmlns:a16="http://schemas.microsoft.com/office/drawing/2014/main" id="{EECC2CAF-BAAB-E899-07C7-3B5765226CEC}"/>
              </a:ext>
            </a:extLst>
          </p:cNvPr>
          <p:cNvPicPr>
            <a:picLocks noChangeAspect="1"/>
          </p:cNvPicPr>
          <p:nvPr/>
        </p:nvPicPr>
        <p:blipFill>
          <a:blip r:embed="rId5">
            <a:extLst>
              <a:ext uri="{28A0092B-C50C-407E-A947-70E740481C1C}">
                <a14:useLocalDpi xmlns:a14="http://schemas.microsoft.com/office/drawing/2010/main" val="0"/>
              </a:ext>
            </a:extLst>
          </a:blip>
          <a:srcRect l="19243"/>
          <a:stretch/>
        </p:blipFill>
        <p:spPr>
          <a:xfrm>
            <a:off x="8125967" y="1884414"/>
            <a:ext cx="2575501" cy="2138584"/>
          </a:xfrm>
          <a:prstGeom prst="rect">
            <a:avLst/>
          </a:prstGeom>
        </p:spPr>
      </p:pic>
      <p:pic>
        <p:nvPicPr>
          <p:cNvPr id="13" name="Picture 12" descr="A group of people running on a path&#10;&#10;Description automatically generated">
            <a:extLst>
              <a:ext uri="{FF2B5EF4-FFF2-40B4-BE49-F238E27FC236}">
                <a16:creationId xmlns:a16="http://schemas.microsoft.com/office/drawing/2014/main" id="{97B20086-36D2-4B9F-CF24-3986C1AB1A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25967" y="4258494"/>
            <a:ext cx="2556872" cy="1859591"/>
          </a:xfrm>
          <a:prstGeom prst="rect">
            <a:avLst/>
          </a:prstGeom>
        </p:spPr>
      </p:pic>
    </p:spTree>
    <p:extLst>
      <p:ext uri="{BB962C8B-B14F-4D97-AF65-F5344CB8AC3E}">
        <p14:creationId xmlns:p14="http://schemas.microsoft.com/office/powerpoint/2010/main" val="3367947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36DF38E-BE63-727B-4D0C-97213F15DEAF}"/>
              </a:ext>
            </a:extLst>
          </p:cNvPr>
          <p:cNvSpPr/>
          <p:nvPr/>
        </p:nvSpPr>
        <p:spPr>
          <a:xfrm>
            <a:off x="258987" y="966788"/>
            <a:ext cx="679226" cy="409575"/>
          </a:xfrm>
          <a:custGeom>
            <a:avLst/>
            <a:gdLst>
              <a:gd name="connsiteX0" fmla="*/ 2951 w 679226"/>
              <a:gd name="connsiteY0" fmla="*/ 219075 h 409575"/>
              <a:gd name="connsiteX1" fmla="*/ 31526 w 679226"/>
              <a:gd name="connsiteY1" fmla="*/ 180975 h 409575"/>
              <a:gd name="connsiteX2" fmla="*/ 55338 w 679226"/>
              <a:gd name="connsiteY2" fmla="*/ 157162 h 409575"/>
              <a:gd name="connsiteX3" fmla="*/ 83913 w 679226"/>
              <a:gd name="connsiteY3" fmla="*/ 128587 h 409575"/>
              <a:gd name="connsiteX4" fmla="*/ 93438 w 679226"/>
              <a:gd name="connsiteY4" fmla="*/ 114300 h 409575"/>
              <a:gd name="connsiteX5" fmla="*/ 107726 w 679226"/>
              <a:gd name="connsiteY5" fmla="*/ 104775 h 409575"/>
              <a:gd name="connsiteX6" fmla="*/ 122013 w 679226"/>
              <a:gd name="connsiteY6" fmla="*/ 90487 h 409575"/>
              <a:gd name="connsiteX7" fmla="*/ 141063 w 679226"/>
              <a:gd name="connsiteY7" fmla="*/ 80962 h 409575"/>
              <a:gd name="connsiteX8" fmla="*/ 155351 w 679226"/>
              <a:gd name="connsiteY8" fmla="*/ 71437 h 409575"/>
              <a:gd name="connsiteX9" fmla="*/ 174401 w 679226"/>
              <a:gd name="connsiteY9" fmla="*/ 61912 h 409575"/>
              <a:gd name="connsiteX10" fmla="*/ 202976 w 679226"/>
              <a:gd name="connsiteY10" fmla="*/ 52387 h 409575"/>
              <a:gd name="connsiteX11" fmla="*/ 217263 w 679226"/>
              <a:gd name="connsiteY11" fmla="*/ 42862 h 409575"/>
              <a:gd name="connsiteX12" fmla="*/ 236313 w 679226"/>
              <a:gd name="connsiteY12" fmla="*/ 33337 h 409575"/>
              <a:gd name="connsiteX13" fmla="*/ 250601 w 679226"/>
              <a:gd name="connsiteY13" fmla="*/ 19050 h 409575"/>
              <a:gd name="connsiteX14" fmla="*/ 264888 w 679226"/>
              <a:gd name="connsiteY14" fmla="*/ 14287 h 409575"/>
              <a:gd name="connsiteX15" fmla="*/ 288701 w 679226"/>
              <a:gd name="connsiteY15" fmla="*/ 4762 h 409575"/>
              <a:gd name="connsiteX16" fmla="*/ 345851 w 679226"/>
              <a:gd name="connsiteY16" fmla="*/ 0 h 409575"/>
              <a:gd name="connsiteX17" fmla="*/ 383951 w 679226"/>
              <a:gd name="connsiteY17" fmla="*/ 4762 h 409575"/>
              <a:gd name="connsiteX18" fmla="*/ 426813 w 679226"/>
              <a:gd name="connsiteY18" fmla="*/ 14287 h 409575"/>
              <a:gd name="connsiteX19" fmla="*/ 488726 w 679226"/>
              <a:gd name="connsiteY19" fmla="*/ 19050 h 409575"/>
              <a:gd name="connsiteX20" fmla="*/ 541113 w 679226"/>
              <a:gd name="connsiteY20" fmla="*/ 33337 h 409575"/>
              <a:gd name="connsiteX21" fmla="*/ 564926 w 679226"/>
              <a:gd name="connsiteY21" fmla="*/ 42862 h 409575"/>
              <a:gd name="connsiteX22" fmla="*/ 583976 w 679226"/>
              <a:gd name="connsiteY22" fmla="*/ 66675 h 409575"/>
              <a:gd name="connsiteX23" fmla="*/ 598263 w 679226"/>
              <a:gd name="connsiteY23" fmla="*/ 76200 h 409575"/>
              <a:gd name="connsiteX24" fmla="*/ 636363 w 679226"/>
              <a:gd name="connsiteY24" fmla="*/ 128587 h 409575"/>
              <a:gd name="connsiteX25" fmla="*/ 660176 w 679226"/>
              <a:gd name="connsiteY25" fmla="*/ 166687 h 409575"/>
              <a:gd name="connsiteX26" fmla="*/ 664938 w 679226"/>
              <a:gd name="connsiteY26" fmla="*/ 195262 h 409575"/>
              <a:gd name="connsiteX27" fmla="*/ 669701 w 679226"/>
              <a:gd name="connsiteY27" fmla="*/ 209550 h 409575"/>
              <a:gd name="connsiteX28" fmla="*/ 674463 w 679226"/>
              <a:gd name="connsiteY28" fmla="*/ 228600 h 409575"/>
              <a:gd name="connsiteX29" fmla="*/ 679226 w 679226"/>
              <a:gd name="connsiteY29" fmla="*/ 285750 h 409575"/>
              <a:gd name="connsiteX30" fmla="*/ 655413 w 679226"/>
              <a:gd name="connsiteY30" fmla="*/ 328612 h 409575"/>
              <a:gd name="connsiteX31" fmla="*/ 645888 w 679226"/>
              <a:gd name="connsiteY31" fmla="*/ 347662 h 409575"/>
              <a:gd name="connsiteX32" fmla="*/ 607788 w 679226"/>
              <a:gd name="connsiteY32" fmla="*/ 371475 h 409575"/>
              <a:gd name="connsiteX33" fmla="*/ 564926 w 679226"/>
              <a:gd name="connsiteY33" fmla="*/ 390525 h 409575"/>
              <a:gd name="connsiteX34" fmla="*/ 545876 w 679226"/>
              <a:gd name="connsiteY34" fmla="*/ 400050 h 409575"/>
              <a:gd name="connsiteX35" fmla="*/ 507776 w 679226"/>
              <a:gd name="connsiteY35" fmla="*/ 409575 h 409575"/>
              <a:gd name="connsiteX36" fmla="*/ 436338 w 679226"/>
              <a:gd name="connsiteY36" fmla="*/ 404812 h 409575"/>
              <a:gd name="connsiteX37" fmla="*/ 422051 w 679226"/>
              <a:gd name="connsiteY37" fmla="*/ 390525 h 409575"/>
              <a:gd name="connsiteX38" fmla="*/ 393476 w 679226"/>
              <a:gd name="connsiteY38" fmla="*/ 361950 h 409575"/>
              <a:gd name="connsiteX39" fmla="*/ 388713 w 679226"/>
              <a:gd name="connsiteY39" fmla="*/ 347662 h 409575"/>
              <a:gd name="connsiteX40" fmla="*/ 379188 w 679226"/>
              <a:gd name="connsiteY40" fmla="*/ 323850 h 409575"/>
              <a:gd name="connsiteX41" fmla="*/ 374426 w 679226"/>
              <a:gd name="connsiteY41" fmla="*/ 309562 h 409575"/>
              <a:gd name="connsiteX42" fmla="*/ 350613 w 679226"/>
              <a:gd name="connsiteY42" fmla="*/ 300037 h 409575"/>
              <a:gd name="connsiteX43" fmla="*/ 317276 w 679226"/>
              <a:gd name="connsiteY43" fmla="*/ 285750 h 409575"/>
              <a:gd name="connsiteX44" fmla="*/ 298226 w 679226"/>
              <a:gd name="connsiteY44" fmla="*/ 276225 h 409575"/>
              <a:gd name="connsiteX45" fmla="*/ 222026 w 679226"/>
              <a:gd name="connsiteY45" fmla="*/ 276225 h 409575"/>
              <a:gd name="connsiteX46" fmla="*/ 207738 w 679226"/>
              <a:gd name="connsiteY46" fmla="*/ 280987 h 409575"/>
              <a:gd name="connsiteX47" fmla="*/ 164876 w 679226"/>
              <a:gd name="connsiteY47" fmla="*/ 304800 h 409575"/>
              <a:gd name="connsiteX48" fmla="*/ 145826 w 679226"/>
              <a:gd name="connsiteY48" fmla="*/ 319087 h 409575"/>
              <a:gd name="connsiteX49" fmla="*/ 69626 w 679226"/>
              <a:gd name="connsiteY49" fmla="*/ 314325 h 409575"/>
              <a:gd name="connsiteX50" fmla="*/ 55338 w 679226"/>
              <a:gd name="connsiteY50" fmla="*/ 309562 h 409575"/>
              <a:gd name="connsiteX51" fmla="*/ 36288 w 679226"/>
              <a:gd name="connsiteY51" fmla="*/ 304800 h 409575"/>
              <a:gd name="connsiteX52" fmla="*/ 22001 w 679226"/>
              <a:gd name="connsiteY52" fmla="*/ 285750 h 409575"/>
              <a:gd name="connsiteX53" fmla="*/ 17238 w 679226"/>
              <a:gd name="connsiteY53" fmla="*/ 271462 h 409575"/>
              <a:gd name="connsiteX54" fmla="*/ 2951 w 679226"/>
              <a:gd name="connsiteY54" fmla="*/ 257175 h 409575"/>
              <a:gd name="connsiteX55" fmla="*/ 2951 w 679226"/>
              <a:gd name="connsiteY55" fmla="*/ 21907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79226" h="409575">
                <a:moveTo>
                  <a:pt x="2951" y="219075"/>
                </a:moveTo>
                <a:cubicBezTo>
                  <a:pt x="7714" y="206375"/>
                  <a:pt x="1321" y="211180"/>
                  <a:pt x="31526" y="180975"/>
                </a:cubicBezTo>
                <a:cubicBezTo>
                  <a:pt x="63279" y="149222"/>
                  <a:pt x="17236" y="182564"/>
                  <a:pt x="55338" y="157162"/>
                </a:cubicBezTo>
                <a:cubicBezTo>
                  <a:pt x="77785" y="123492"/>
                  <a:pt x="48470" y="164030"/>
                  <a:pt x="83913" y="128587"/>
                </a:cubicBezTo>
                <a:cubicBezTo>
                  <a:pt x="87960" y="124540"/>
                  <a:pt x="89391" y="118347"/>
                  <a:pt x="93438" y="114300"/>
                </a:cubicBezTo>
                <a:cubicBezTo>
                  <a:pt x="97486" y="110253"/>
                  <a:pt x="103329" y="108439"/>
                  <a:pt x="107726" y="104775"/>
                </a:cubicBezTo>
                <a:cubicBezTo>
                  <a:pt x="112900" y="100463"/>
                  <a:pt x="116532" y="94402"/>
                  <a:pt x="122013" y="90487"/>
                </a:cubicBezTo>
                <a:cubicBezTo>
                  <a:pt x="127790" y="86360"/>
                  <a:pt x="134899" y="84484"/>
                  <a:pt x="141063" y="80962"/>
                </a:cubicBezTo>
                <a:cubicBezTo>
                  <a:pt x="146033" y="78122"/>
                  <a:pt x="150381" y="74277"/>
                  <a:pt x="155351" y="71437"/>
                </a:cubicBezTo>
                <a:cubicBezTo>
                  <a:pt x="161515" y="67915"/>
                  <a:pt x="167809" y="64549"/>
                  <a:pt x="174401" y="61912"/>
                </a:cubicBezTo>
                <a:cubicBezTo>
                  <a:pt x="183723" y="58183"/>
                  <a:pt x="194622" y="57956"/>
                  <a:pt x="202976" y="52387"/>
                </a:cubicBezTo>
                <a:cubicBezTo>
                  <a:pt x="207738" y="49212"/>
                  <a:pt x="212293" y="45702"/>
                  <a:pt x="217263" y="42862"/>
                </a:cubicBezTo>
                <a:cubicBezTo>
                  <a:pt x="223427" y="39340"/>
                  <a:pt x="230536" y="37463"/>
                  <a:pt x="236313" y="33337"/>
                </a:cubicBezTo>
                <a:cubicBezTo>
                  <a:pt x="241794" y="29422"/>
                  <a:pt x="244997" y="22786"/>
                  <a:pt x="250601" y="19050"/>
                </a:cubicBezTo>
                <a:cubicBezTo>
                  <a:pt x="254778" y="16265"/>
                  <a:pt x="260188" y="16050"/>
                  <a:pt x="264888" y="14287"/>
                </a:cubicBezTo>
                <a:cubicBezTo>
                  <a:pt x="272893" y="11285"/>
                  <a:pt x="280282" y="6248"/>
                  <a:pt x="288701" y="4762"/>
                </a:cubicBezTo>
                <a:cubicBezTo>
                  <a:pt x="307526" y="1440"/>
                  <a:pt x="326801" y="1587"/>
                  <a:pt x="345851" y="0"/>
                </a:cubicBezTo>
                <a:cubicBezTo>
                  <a:pt x="358551" y="1587"/>
                  <a:pt x="371326" y="2658"/>
                  <a:pt x="383951" y="4762"/>
                </a:cubicBezTo>
                <a:cubicBezTo>
                  <a:pt x="412116" y="9456"/>
                  <a:pt x="395022" y="10755"/>
                  <a:pt x="426813" y="14287"/>
                </a:cubicBezTo>
                <a:cubicBezTo>
                  <a:pt x="447385" y="16573"/>
                  <a:pt x="468088" y="17462"/>
                  <a:pt x="488726" y="19050"/>
                </a:cubicBezTo>
                <a:cubicBezTo>
                  <a:pt x="524980" y="31135"/>
                  <a:pt x="507456" y="26606"/>
                  <a:pt x="541113" y="33337"/>
                </a:cubicBezTo>
                <a:cubicBezTo>
                  <a:pt x="549051" y="36512"/>
                  <a:pt x="558178" y="37613"/>
                  <a:pt x="564926" y="42862"/>
                </a:cubicBezTo>
                <a:cubicBezTo>
                  <a:pt x="572950" y="49103"/>
                  <a:pt x="576788" y="59487"/>
                  <a:pt x="583976" y="66675"/>
                </a:cubicBezTo>
                <a:cubicBezTo>
                  <a:pt x="588023" y="70722"/>
                  <a:pt x="593501" y="73025"/>
                  <a:pt x="598263" y="76200"/>
                </a:cubicBezTo>
                <a:cubicBezTo>
                  <a:pt x="608814" y="118401"/>
                  <a:pt x="593652" y="71641"/>
                  <a:pt x="636363" y="128587"/>
                </a:cubicBezTo>
                <a:cubicBezTo>
                  <a:pt x="654911" y="153317"/>
                  <a:pt x="647101" y="140537"/>
                  <a:pt x="660176" y="166687"/>
                </a:cubicBezTo>
                <a:cubicBezTo>
                  <a:pt x="661763" y="176212"/>
                  <a:pt x="662843" y="185836"/>
                  <a:pt x="664938" y="195262"/>
                </a:cubicBezTo>
                <a:cubicBezTo>
                  <a:pt x="666027" y="200163"/>
                  <a:pt x="668322" y="204723"/>
                  <a:pt x="669701" y="209550"/>
                </a:cubicBezTo>
                <a:cubicBezTo>
                  <a:pt x="671499" y="215844"/>
                  <a:pt x="672876" y="222250"/>
                  <a:pt x="674463" y="228600"/>
                </a:cubicBezTo>
                <a:cubicBezTo>
                  <a:pt x="676051" y="247650"/>
                  <a:pt x="679226" y="266634"/>
                  <a:pt x="679226" y="285750"/>
                </a:cubicBezTo>
                <a:cubicBezTo>
                  <a:pt x="679226" y="298917"/>
                  <a:pt x="658130" y="323178"/>
                  <a:pt x="655413" y="328612"/>
                </a:cubicBezTo>
                <a:cubicBezTo>
                  <a:pt x="652238" y="334962"/>
                  <a:pt x="650563" y="342319"/>
                  <a:pt x="645888" y="347662"/>
                </a:cubicBezTo>
                <a:cubicBezTo>
                  <a:pt x="629901" y="365933"/>
                  <a:pt x="625918" y="365431"/>
                  <a:pt x="607788" y="371475"/>
                </a:cubicBezTo>
                <a:cubicBezTo>
                  <a:pt x="572348" y="398054"/>
                  <a:pt x="606632" y="376622"/>
                  <a:pt x="564926" y="390525"/>
                </a:cubicBezTo>
                <a:cubicBezTo>
                  <a:pt x="558191" y="392770"/>
                  <a:pt x="552611" y="397805"/>
                  <a:pt x="545876" y="400050"/>
                </a:cubicBezTo>
                <a:cubicBezTo>
                  <a:pt x="533457" y="404190"/>
                  <a:pt x="507776" y="409575"/>
                  <a:pt x="507776" y="409575"/>
                </a:cubicBezTo>
                <a:cubicBezTo>
                  <a:pt x="483963" y="407987"/>
                  <a:pt x="459635" y="409989"/>
                  <a:pt x="436338" y="404812"/>
                </a:cubicBezTo>
                <a:cubicBezTo>
                  <a:pt x="429763" y="403351"/>
                  <a:pt x="427165" y="394908"/>
                  <a:pt x="422051" y="390525"/>
                </a:cubicBezTo>
                <a:cubicBezTo>
                  <a:pt x="404658" y="375616"/>
                  <a:pt x="402908" y="380813"/>
                  <a:pt x="393476" y="361950"/>
                </a:cubicBezTo>
                <a:cubicBezTo>
                  <a:pt x="391231" y="357460"/>
                  <a:pt x="390476" y="352363"/>
                  <a:pt x="388713" y="347662"/>
                </a:cubicBezTo>
                <a:cubicBezTo>
                  <a:pt x="385711" y="339658"/>
                  <a:pt x="382190" y="331855"/>
                  <a:pt x="379188" y="323850"/>
                </a:cubicBezTo>
                <a:cubicBezTo>
                  <a:pt x="377425" y="319149"/>
                  <a:pt x="378283" y="312776"/>
                  <a:pt x="374426" y="309562"/>
                </a:cubicBezTo>
                <a:cubicBezTo>
                  <a:pt x="367858" y="304089"/>
                  <a:pt x="358260" y="303860"/>
                  <a:pt x="350613" y="300037"/>
                </a:cubicBezTo>
                <a:cubicBezTo>
                  <a:pt x="317724" y="283593"/>
                  <a:pt x="356923" y="295661"/>
                  <a:pt x="317276" y="285750"/>
                </a:cubicBezTo>
                <a:cubicBezTo>
                  <a:pt x="310926" y="282575"/>
                  <a:pt x="304751" y="279022"/>
                  <a:pt x="298226" y="276225"/>
                </a:cubicBezTo>
                <a:cubicBezTo>
                  <a:pt x="270692" y="264425"/>
                  <a:pt x="262597" y="273104"/>
                  <a:pt x="222026" y="276225"/>
                </a:cubicBezTo>
                <a:cubicBezTo>
                  <a:pt x="217263" y="277812"/>
                  <a:pt x="212352" y="279010"/>
                  <a:pt x="207738" y="280987"/>
                </a:cubicBezTo>
                <a:cubicBezTo>
                  <a:pt x="195027" y="286434"/>
                  <a:pt x="175716" y="297573"/>
                  <a:pt x="164876" y="304800"/>
                </a:cubicBezTo>
                <a:cubicBezTo>
                  <a:pt x="158272" y="309203"/>
                  <a:pt x="152176" y="314325"/>
                  <a:pt x="145826" y="319087"/>
                </a:cubicBezTo>
                <a:cubicBezTo>
                  <a:pt x="120426" y="317500"/>
                  <a:pt x="94936" y="316989"/>
                  <a:pt x="69626" y="314325"/>
                </a:cubicBezTo>
                <a:cubicBezTo>
                  <a:pt x="64633" y="313799"/>
                  <a:pt x="60165" y="310941"/>
                  <a:pt x="55338" y="309562"/>
                </a:cubicBezTo>
                <a:cubicBezTo>
                  <a:pt x="49044" y="307764"/>
                  <a:pt x="42638" y="306387"/>
                  <a:pt x="36288" y="304800"/>
                </a:cubicBezTo>
                <a:cubicBezTo>
                  <a:pt x="31526" y="298450"/>
                  <a:pt x="25939" y="292642"/>
                  <a:pt x="22001" y="285750"/>
                </a:cubicBezTo>
                <a:cubicBezTo>
                  <a:pt x="19510" y="281391"/>
                  <a:pt x="20023" y="275639"/>
                  <a:pt x="17238" y="271462"/>
                </a:cubicBezTo>
                <a:cubicBezTo>
                  <a:pt x="13502" y="265858"/>
                  <a:pt x="5081" y="263564"/>
                  <a:pt x="2951" y="257175"/>
                </a:cubicBezTo>
                <a:cubicBezTo>
                  <a:pt x="-61" y="248139"/>
                  <a:pt x="-1812" y="231775"/>
                  <a:pt x="2951" y="21907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4E186B-F298-2B41-08A5-46BE7402E3BA}"/>
              </a:ext>
            </a:extLst>
          </p:cNvPr>
          <p:cNvSpPr>
            <a:spLocks noGrp="1"/>
          </p:cNvSpPr>
          <p:nvPr>
            <p:ph type="title"/>
          </p:nvPr>
        </p:nvSpPr>
        <p:spPr>
          <a:xfrm>
            <a:off x="1563901" y="607102"/>
            <a:ext cx="9105440" cy="1041816"/>
          </a:xfrm>
          <a:ln>
            <a:solidFill>
              <a:schemeClr val="tx1"/>
            </a:solidFill>
          </a:ln>
        </p:spPr>
        <p:style>
          <a:lnRef idx="0">
            <a:schemeClr val="accent5"/>
          </a:lnRef>
          <a:fillRef idx="3">
            <a:schemeClr val="accent5"/>
          </a:fillRef>
          <a:effectRef idx="3">
            <a:schemeClr val="accent5"/>
          </a:effectRef>
          <a:fontRef idx="minor">
            <a:schemeClr val="lt1"/>
          </a:fontRef>
        </p:style>
        <p:txBody>
          <a:bodyPr>
            <a:normAutofit/>
          </a:bodyPr>
          <a:lstStyle/>
          <a:p>
            <a:pPr algn="ctr"/>
            <a:r>
              <a:rPr lang="en-US" dirty="0"/>
              <a:t>REMEMBER</a:t>
            </a:r>
            <a:br>
              <a:rPr lang="en-US" dirty="0"/>
            </a:br>
            <a:r>
              <a:rPr lang="en-US" dirty="0"/>
              <a:t>God is our Creator – He made all things</a:t>
            </a:r>
          </a:p>
        </p:txBody>
      </p:sp>
      <p:pic>
        <p:nvPicPr>
          <p:cNvPr id="6" name="Content Placeholder 5" descr="A picture containing text, clipart, vector graphics&#10;&#10;Description automatically generated">
            <a:extLst>
              <a:ext uri="{FF2B5EF4-FFF2-40B4-BE49-F238E27FC236}">
                <a16:creationId xmlns:a16="http://schemas.microsoft.com/office/drawing/2014/main" id="{3C06572F-C65F-8F60-0468-893DC0B79A70}"/>
              </a:ext>
            </a:extLst>
          </p:cNvPr>
          <p:cNvPicPr>
            <a:picLocks noGrp="1" noChangeAspect="1"/>
          </p:cNvPicPr>
          <p:nvPr>
            <p:ph idx="1"/>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5255"/>
          <a:stretch/>
        </p:blipFill>
        <p:spPr>
          <a:xfrm>
            <a:off x="209550" y="0"/>
            <a:ext cx="960845" cy="6737482"/>
          </a:xfrm>
        </p:spPr>
      </p:pic>
      <p:sp>
        <p:nvSpPr>
          <p:cNvPr id="4" name="Text Placeholder 3">
            <a:extLst>
              <a:ext uri="{FF2B5EF4-FFF2-40B4-BE49-F238E27FC236}">
                <a16:creationId xmlns:a16="http://schemas.microsoft.com/office/drawing/2014/main" id="{D8F0416B-0131-31D3-067D-25F8C1E0B1DB}"/>
              </a:ext>
            </a:extLst>
          </p:cNvPr>
          <p:cNvSpPr>
            <a:spLocks noGrp="1"/>
          </p:cNvSpPr>
          <p:nvPr>
            <p:ph type="body" sz="half" idx="2"/>
          </p:nvPr>
        </p:nvSpPr>
        <p:spPr>
          <a:xfrm>
            <a:off x="1563901" y="2038662"/>
            <a:ext cx="2697891" cy="4332158"/>
          </a:xfr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a:normAutofit/>
          </a:bodyPr>
          <a:lstStyle/>
          <a:p>
            <a:endParaRPr lang="en-US" dirty="0"/>
          </a:p>
          <a:p>
            <a:pPr algn="ctr"/>
            <a:r>
              <a:rPr lang="en-US" dirty="0"/>
              <a:t>On Sabbath it is fun to</a:t>
            </a:r>
          </a:p>
          <a:p>
            <a:pPr algn="ctr"/>
            <a:r>
              <a:rPr lang="en-US" dirty="0"/>
              <a:t> Go exploring</a:t>
            </a:r>
          </a:p>
          <a:p>
            <a:pPr algn="ctr"/>
            <a:r>
              <a:rPr lang="en-US" dirty="0"/>
              <a:t>Go for a walk</a:t>
            </a:r>
          </a:p>
          <a:p>
            <a:pPr algn="ctr"/>
            <a:r>
              <a:rPr lang="en-US" dirty="0"/>
              <a:t>Go for a ride</a:t>
            </a:r>
          </a:p>
          <a:p>
            <a:pPr algn="ctr"/>
            <a:r>
              <a:rPr lang="en-US" dirty="0"/>
              <a:t>And see what God has made.</a:t>
            </a:r>
          </a:p>
          <a:p>
            <a:pPr algn="ctr"/>
            <a:endParaRPr lang="en-US" dirty="0"/>
          </a:p>
          <a:p>
            <a:pPr algn="ctr"/>
            <a:endParaRPr lang="en-US" dirty="0"/>
          </a:p>
          <a:p>
            <a:pPr algn="ctr"/>
            <a:endParaRPr lang="en-US" dirty="0"/>
          </a:p>
          <a:p>
            <a:pPr algn="ctr"/>
            <a:r>
              <a:rPr lang="en-US" dirty="0"/>
              <a:t>Look around the room.</a:t>
            </a:r>
          </a:p>
          <a:p>
            <a:pPr algn="ctr"/>
            <a:r>
              <a:rPr lang="en-US" dirty="0"/>
              <a:t>What can you find that</a:t>
            </a:r>
          </a:p>
          <a:p>
            <a:pPr algn="ctr"/>
            <a:r>
              <a:rPr lang="en-US" dirty="0"/>
              <a:t> God has made?</a:t>
            </a:r>
          </a:p>
        </p:txBody>
      </p:sp>
      <p:pic>
        <p:nvPicPr>
          <p:cNvPr id="8" name="Picture 7" descr="A screenshot of a phone&#10;&#10;Description automatically generated with low confidence">
            <a:extLst>
              <a:ext uri="{FF2B5EF4-FFF2-40B4-BE49-F238E27FC236}">
                <a16:creationId xmlns:a16="http://schemas.microsoft.com/office/drawing/2014/main" id="{BE78FD8B-766A-E40A-62A1-4668FB78C9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3651" y="0"/>
            <a:ext cx="1258349" cy="6858000"/>
          </a:xfrm>
          <a:prstGeom prst="rect">
            <a:avLst/>
          </a:prstGeom>
        </p:spPr>
      </p:pic>
      <p:pic>
        <p:nvPicPr>
          <p:cNvPr id="5" name="Picture 4" descr="A group of people walking on a path in the woods&#10;&#10;Description automatically generated">
            <a:extLst>
              <a:ext uri="{FF2B5EF4-FFF2-40B4-BE49-F238E27FC236}">
                <a16:creationId xmlns:a16="http://schemas.microsoft.com/office/drawing/2014/main" id="{159252B1-7D53-D554-9F88-3F653C4CC61B}"/>
              </a:ext>
            </a:extLst>
          </p:cNvPr>
          <p:cNvPicPr>
            <a:picLocks noChangeAspect="1"/>
          </p:cNvPicPr>
          <p:nvPr/>
        </p:nvPicPr>
        <p:blipFill rotWithShape="1">
          <a:blip r:embed="rId4">
            <a:extLst>
              <a:ext uri="{28A0092B-C50C-407E-A947-70E740481C1C}">
                <a14:useLocalDpi xmlns:a14="http://schemas.microsoft.com/office/drawing/2010/main" val="0"/>
              </a:ext>
            </a:extLst>
          </a:blip>
          <a:srcRect l="19379" r="24087"/>
          <a:stretch/>
        </p:blipFill>
        <p:spPr>
          <a:xfrm rot="21150162">
            <a:off x="4907487" y="2090830"/>
            <a:ext cx="2818152" cy="33203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descr="A picture containing tree, outdoor, person, mammal&#10;&#10;Description automatically generated">
            <a:extLst>
              <a:ext uri="{FF2B5EF4-FFF2-40B4-BE49-F238E27FC236}">
                <a16:creationId xmlns:a16="http://schemas.microsoft.com/office/drawing/2014/main" id="{6B557EB1-EE43-6D42-22DD-4275713D1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50126">
            <a:off x="7707259" y="2144089"/>
            <a:ext cx="2956071" cy="19712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3" name="Picture 12" descr="A group of butterflies on a plant&#10;&#10;Description automatically generated with medium confidence">
            <a:extLst>
              <a:ext uri="{FF2B5EF4-FFF2-40B4-BE49-F238E27FC236}">
                <a16:creationId xmlns:a16="http://schemas.microsoft.com/office/drawing/2014/main" id="{E7DAA1BF-FA9F-FA3F-C122-3810D097E0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0932">
            <a:off x="7634178" y="4184626"/>
            <a:ext cx="2486756" cy="16544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8" name="Group 17">
            <a:extLst>
              <a:ext uri="{FF2B5EF4-FFF2-40B4-BE49-F238E27FC236}">
                <a16:creationId xmlns:a16="http://schemas.microsoft.com/office/drawing/2014/main" id="{BEF1D0DD-1521-8499-40E5-5D1FA4F03312}"/>
              </a:ext>
            </a:extLst>
          </p:cNvPr>
          <p:cNvGrpSpPr/>
          <p:nvPr/>
        </p:nvGrpSpPr>
        <p:grpSpPr>
          <a:xfrm>
            <a:off x="2144186" y="4204741"/>
            <a:ext cx="1810159" cy="817966"/>
            <a:chOff x="2144186" y="4338218"/>
            <a:chExt cx="1810159" cy="817966"/>
          </a:xfrm>
        </p:grpSpPr>
        <p:sp>
          <p:nvSpPr>
            <p:cNvPr id="16" name="Oval 15">
              <a:extLst>
                <a:ext uri="{FF2B5EF4-FFF2-40B4-BE49-F238E27FC236}">
                  <a16:creationId xmlns:a16="http://schemas.microsoft.com/office/drawing/2014/main" id="{8DC45CE9-6EF6-3AD9-720D-4AC9E2698578}"/>
                </a:ext>
              </a:extLst>
            </p:cNvPr>
            <p:cNvSpPr/>
            <p:nvPr/>
          </p:nvSpPr>
          <p:spPr>
            <a:xfrm>
              <a:off x="2502694" y="4497049"/>
              <a:ext cx="378619" cy="46469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271B9A4-C99E-037B-290A-CAF78A4CE1CA}"/>
                </a:ext>
              </a:extLst>
            </p:cNvPr>
            <p:cNvSpPr/>
            <p:nvPr/>
          </p:nvSpPr>
          <p:spPr>
            <a:xfrm>
              <a:off x="2896200" y="4497048"/>
              <a:ext cx="378619" cy="46469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icture containing clipart&#10;&#10;Description automatically generated">
              <a:extLst>
                <a:ext uri="{FF2B5EF4-FFF2-40B4-BE49-F238E27FC236}">
                  <a16:creationId xmlns:a16="http://schemas.microsoft.com/office/drawing/2014/main" id="{5F4CDFFD-552C-1E15-4804-9BC86684E53D}"/>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44186" y="4338218"/>
              <a:ext cx="1810159" cy="817966"/>
            </a:xfrm>
            <a:prstGeom prst="rect">
              <a:avLst/>
            </a:prstGeom>
          </p:spPr>
        </p:pic>
      </p:grpSp>
    </p:spTree>
    <p:extLst>
      <p:ext uri="{BB962C8B-B14F-4D97-AF65-F5344CB8AC3E}">
        <p14:creationId xmlns:p14="http://schemas.microsoft.com/office/powerpoint/2010/main" val="3013436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3A8E-C94B-9E9E-2E6F-9EFDB1CC9839}"/>
              </a:ext>
            </a:extLst>
          </p:cNvPr>
          <p:cNvSpPr>
            <a:spLocks noGrp="1"/>
          </p:cNvSpPr>
          <p:nvPr>
            <p:ph type="title"/>
          </p:nvPr>
        </p:nvSpPr>
        <p:spPr>
          <a:xfrm rot="16200000">
            <a:off x="-1760339" y="3353281"/>
            <a:ext cx="5249168" cy="1325563"/>
          </a:xfrm>
        </p:spPr>
        <p:style>
          <a:lnRef idx="1">
            <a:schemeClr val="accent5"/>
          </a:lnRef>
          <a:fillRef idx="2">
            <a:schemeClr val="accent5"/>
          </a:fillRef>
          <a:effectRef idx="1">
            <a:schemeClr val="accent5"/>
          </a:effectRef>
          <a:fontRef idx="minor">
            <a:schemeClr val="dk1"/>
          </a:fontRef>
        </p:style>
        <p:txBody>
          <a:bodyPr/>
          <a:lstStyle/>
          <a:p>
            <a:r>
              <a:rPr lang="en-US" dirty="0"/>
              <a:t>Shall We Go for a Walk Today</a:t>
            </a:r>
          </a:p>
        </p:txBody>
      </p:sp>
      <p:grpSp>
        <p:nvGrpSpPr>
          <p:cNvPr id="8" name="Group 7">
            <a:extLst>
              <a:ext uri="{FF2B5EF4-FFF2-40B4-BE49-F238E27FC236}">
                <a16:creationId xmlns:a16="http://schemas.microsoft.com/office/drawing/2014/main" id="{F4E96E37-C2FF-E8DC-3CB5-21968BC54F8E}"/>
              </a:ext>
            </a:extLst>
          </p:cNvPr>
          <p:cNvGrpSpPr/>
          <p:nvPr/>
        </p:nvGrpSpPr>
        <p:grpSpPr>
          <a:xfrm>
            <a:off x="-57280" y="-9066"/>
            <a:ext cx="4883280" cy="1200329"/>
            <a:chOff x="-57280" y="-9066"/>
            <a:chExt cx="4883280" cy="1200329"/>
          </a:xfrm>
        </p:grpSpPr>
        <p:sp>
          <p:nvSpPr>
            <p:cNvPr id="7" name="Rectangle 6">
              <a:extLst>
                <a:ext uri="{FF2B5EF4-FFF2-40B4-BE49-F238E27FC236}">
                  <a16:creationId xmlns:a16="http://schemas.microsoft.com/office/drawing/2014/main" id="{641FE28C-6990-E8A2-EF48-7AEBE32B8627}"/>
                </a:ext>
              </a:extLst>
            </p:cNvPr>
            <p:cNvSpPr/>
            <p:nvPr/>
          </p:nvSpPr>
          <p:spPr>
            <a:xfrm>
              <a:off x="0" y="0"/>
              <a:ext cx="4826000" cy="11912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group of people&#10;&#10;Description automatically generated with low confidence">
              <a:extLst>
                <a:ext uri="{FF2B5EF4-FFF2-40B4-BE49-F238E27FC236}">
                  <a16:creationId xmlns:a16="http://schemas.microsoft.com/office/drawing/2014/main" id="{A6355A70-9760-2B21-7769-F252FF4FE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940" y="0"/>
              <a:ext cx="2522060" cy="1191263"/>
            </a:xfrm>
            <a:prstGeom prst="rect">
              <a:avLst/>
            </a:prstGeom>
          </p:spPr>
        </p:pic>
        <p:sp>
          <p:nvSpPr>
            <p:cNvPr id="6" name="Rectangle 5">
              <a:extLst>
                <a:ext uri="{FF2B5EF4-FFF2-40B4-BE49-F238E27FC236}">
                  <a16:creationId xmlns:a16="http://schemas.microsoft.com/office/drawing/2014/main" id="{2FC92826-8506-A659-E127-2166CF56CDE6}"/>
                </a:ext>
              </a:extLst>
            </p:cNvPr>
            <p:cNvSpPr/>
            <p:nvPr/>
          </p:nvSpPr>
          <p:spPr>
            <a:xfrm>
              <a:off x="-57280" y="-9066"/>
              <a:ext cx="2361220" cy="1200329"/>
            </a:xfrm>
            <a:prstGeom prst="rect">
              <a:avLst/>
            </a:prstGeom>
            <a:noFill/>
          </p:spPr>
          <p:txBody>
            <a:bodyPr wrap="square" lIns="91440" tIns="45720" rIns="91440" bIns="45720">
              <a:spAutoFit/>
            </a:bodyPr>
            <a:lstStyle/>
            <a:p>
              <a:pPr algn="ctr"/>
              <a:r>
                <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Demi" panose="020E0802020502020306" pitchFamily="34" charset="0"/>
                </a:rPr>
                <a:t>SING</a:t>
              </a:r>
              <a:endParaRPr lang="en-US" sz="7200" b="1" cap="none" spc="-30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endParaRPr>
            </a:p>
          </p:txBody>
        </p:sp>
      </p:grpSp>
      <p:pic>
        <p:nvPicPr>
          <p:cNvPr id="9" name="Online Media 8" title="Shall We Go For A Walk Today">
            <a:hlinkClick r:id="" action="ppaction://media"/>
            <a:extLst>
              <a:ext uri="{FF2B5EF4-FFF2-40B4-BE49-F238E27FC236}">
                <a16:creationId xmlns:a16="http://schemas.microsoft.com/office/drawing/2014/main" id="{E7FA1C8F-B2C9-669E-097A-C2F22F89AD3E}"/>
              </a:ext>
            </a:extLst>
          </p:cNvPr>
          <p:cNvPicPr>
            <a:picLocks noRot="1" noChangeAspect="1"/>
          </p:cNvPicPr>
          <p:nvPr>
            <a:videoFile r:link="rId1"/>
          </p:nvPr>
        </p:nvPicPr>
        <p:blipFill>
          <a:blip r:embed="rId4"/>
          <a:stretch>
            <a:fillRect/>
          </a:stretch>
        </p:blipFill>
        <p:spPr>
          <a:xfrm>
            <a:off x="2489766" y="1391478"/>
            <a:ext cx="9290565" cy="5249169"/>
          </a:xfrm>
          <a:prstGeom prst="rect">
            <a:avLst/>
          </a:prstGeom>
        </p:spPr>
      </p:pic>
    </p:spTree>
    <p:extLst>
      <p:ext uri="{BB962C8B-B14F-4D97-AF65-F5344CB8AC3E}">
        <p14:creationId xmlns:p14="http://schemas.microsoft.com/office/powerpoint/2010/main" val="283126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F35B-FFD8-73FF-49E6-6709E4491590}"/>
              </a:ext>
            </a:extLst>
          </p:cNvPr>
          <p:cNvSpPr>
            <a:spLocks noGrp="1"/>
          </p:cNvSpPr>
          <p:nvPr>
            <p:ph type="title"/>
          </p:nvPr>
        </p:nvSpPr>
        <p:spPr/>
        <p:txBody>
          <a:bodyPr/>
          <a:lstStyle/>
          <a:p>
            <a:pPr algn="ctr"/>
            <a:r>
              <a:rPr lang="en-US" dirty="0">
                <a:solidFill>
                  <a:schemeClr val="accent6">
                    <a:lumMod val="40000"/>
                    <a:lumOff val="60000"/>
                  </a:schemeClr>
                </a:solidFill>
                <a:latin typeface="Berlin Sans FB Demi" panose="020E0802020502020306" pitchFamily="34" charset="0"/>
              </a:rPr>
              <a:t>What do you notice about the nature object that you found?</a:t>
            </a:r>
          </a:p>
        </p:txBody>
      </p:sp>
      <p:sp>
        <p:nvSpPr>
          <p:cNvPr id="3" name="TextBox 2">
            <a:extLst>
              <a:ext uri="{FF2B5EF4-FFF2-40B4-BE49-F238E27FC236}">
                <a16:creationId xmlns:a16="http://schemas.microsoft.com/office/drawing/2014/main" id="{452BE47F-B32E-2FF3-6E61-CF810FC9123D}"/>
              </a:ext>
            </a:extLst>
          </p:cNvPr>
          <p:cNvSpPr txBox="1"/>
          <p:nvPr/>
        </p:nvSpPr>
        <p:spPr>
          <a:xfrm>
            <a:off x="277317" y="4856813"/>
            <a:ext cx="11549921" cy="707886"/>
          </a:xfrm>
          <a:prstGeom prst="rect">
            <a:avLst/>
          </a:prstGeom>
          <a:noFill/>
        </p:spPr>
        <p:txBody>
          <a:bodyPr wrap="square" rtlCol="0">
            <a:spAutoFit/>
          </a:bodyPr>
          <a:lstStyle/>
          <a:p>
            <a:pPr algn="ctr"/>
            <a:r>
              <a:rPr lang="en-US" sz="2000" dirty="0">
                <a:solidFill>
                  <a:schemeClr val="bg1"/>
                </a:solidFill>
                <a:latin typeface="Berlin Sans FB" panose="020E0602020502020306" pitchFamily="34" charset="0"/>
              </a:rPr>
              <a:t>Going out in nature relaxes us.  Seeing God’s wonderful creation reminds us about how great He is!</a:t>
            </a:r>
          </a:p>
          <a:p>
            <a:pPr algn="ctr"/>
            <a:r>
              <a:rPr lang="en-US" sz="2000" dirty="0">
                <a:solidFill>
                  <a:schemeClr val="bg1"/>
                </a:solidFill>
                <a:latin typeface="Berlin Sans FB" panose="020E0602020502020306" pitchFamily="34" charset="0"/>
              </a:rPr>
              <a:t>God made us too!  We are unique and wonderful.   He loves us and takes care of us!</a:t>
            </a:r>
          </a:p>
        </p:txBody>
      </p:sp>
      <p:pic>
        <p:nvPicPr>
          <p:cNvPr id="5" name="Picture 4" descr="A picture containing grass, person, outdoor, little&#10;&#10;Description automatically generated">
            <a:extLst>
              <a:ext uri="{FF2B5EF4-FFF2-40B4-BE49-F238E27FC236}">
                <a16:creationId xmlns:a16="http://schemas.microsoft.com/office/drawing/2014/main" id="{4FB77DA2-B2F5-8C09-A5CA-B6B2E8775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381" y="1974545"/>
            <a:ext cx="3762531" cy="2506786"/>
          </a:xfrm>
          <a:prstGeom prst="rect">
            <a:avLst/>
          </a:prstGeom>
        </p:spPr>
      </p:pic>
      <p:pic>
        <p:nvPicPr>
          <p:cNvPr id="7" name="Picture 6" descr="A picture containing person, child, young, child&#10;&#10;Description automatically generated">
            <a:extLst>
              <a:ext uri="{FF2B5EF4-FFF2-40B4-BE49-F238E27FC236}">
                <a16:creationId xmlns:a16="http://schemas.microsoft.com/office/drawing/2014/main" id="{541F1DDF-EF1B-8D82-1BEC-4C7D0204E0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2499" y="1894279"/>
            <a:ext cx="3762531" cy="2508354"/>
          </a:xfrm>
          <a:prstGeom prst="rect">
            <a:avLst/>
          </a:prstGeom>
        </p:spPr>
      </p:pic>
      <p:pic>
        <p:nvPicPr>
          <p:cNvPr id="9" name="Picture 8" descr="A picture containing tree, outdoor, person, little&#10;&#10;Description automatically generated">
            <a:extLst>
              <a:ext uri="{FF2B5EF4-FFF2-40B4-BE49-F238E27FC236}">
                <a16:creationId xmlns:a16="http://schemas.microsoft.com/office/drawing/2014/main" id="{59C4B073-8BBA-5348-A6DD-26169B753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8552" y="1902150"/>
            <a:ext cx="1732307" cy="2589828"/>
          </a:xfrm>
          <a:prstGeom prst="rect">
            <a:avLst/>
          </a:prstGeom>
        </p:spPr>
      </p:pic>
    </p:spTree>
    <p:extLst>
      <p:ext uri="{BB962C8B-B14F-4D97-AF65-F5344CB8AC3E}">
        <p14:creationId xmlns:p14="http://schemas.microsoft.com/office/powerpoint/2010/main" val="47226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circle&#10;&#10;Description automatically generated">
            <a:extLst>
              <a:ext uri="{FF2B5EF4-FFF2-40B4-BE49-F238E27FC236}">
                <a16:creationId xmlns:a16="http://schemas.microsoft.com/office/drawing/2014/main" id="{4FB313D8-0B8B-94FA-331A-D1B438EE090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1889" y="-292139"/>
            <a:ext cx="10088380" cy="7150139"/>
          </a:xfrm>
          <a:prstGeom prst="rect">
            <a:avLst/>
          </a:prstGeom>
        </p:spPr>
      </p:pic>
      <p:sp>
        <p:nvSpPr>
          <p:cNvPr id="2" name="Title 1">
            <a:extLst>
              <a:ext uri="{FF2B5EF4-FFF2-40B4-BE49-F238E27FC236}">
                <a16:creationId xmlns:a16="http://schemas.microsoft.com/office/drawing/2014/main" id="{5943A03C-254E-2023-44E3-C5B563B4C36C}"/>
              </a:ext>
            </a:extLst>
          </p:cNvPr>
          <p:cNvSpPr>
            <a:spLocks noGrp="1"/>
          </p:cNvSpPr>
          <p:nvPr>
            <p:ph type="title"/>
          </p:nvPr>
        </p:nvSpPr>
        <p:spPr>
          <a:xfrm>
            <a:off x="4467069" y="569626"/>
            <a:ext cx="5006715" cy="2113613"/>
          </a:xfrm>
        </p:spPr>
        <p:txBody>
          <a:bodyPr>
            <a:normAutofit/>
          </a:bodyPr>
          <a:lstStyle/>
          <a:p>
            <a:r>
              <a:rPr lang="en-US" dirty="0">
                <a:solidFill>
                  <a:srgbClr val="00FF00"/>
                </a:solidFill>
                <a:latin typeface="Berlin Sans FB Demi" panose="020E0802020502020306" pitchFamily="34" charset="0"/>
              </a:rPr>
              <a:t>What do you enjoy doing on the Sabbath?</a:t>
            </a:r>
          </a:p>
        </p:txBody>
      </p:sp>
      <p:sp>
        <p:nvSpPr>
          <p:cNvPr id="9" name="Rectangle 8">
            <a:extLst>
              <a:ext uri="{FF2B5EF4-FFF2-40B4-BE49-F238E27FC236}">
                <a16:creationId xmlns:a16="http://schemas.microsoft.com/office/drawing/2014/main" id="{EA1ED507-DE89-1BD5-D094-0E93C45D745A}"/>
              </a:ext>
            </a:extLst>
          </p:cNvPr>
          <p:cNvSpPr/>
          <p:nvPr/>
        </p:nvSpPr>
        <p:spPr>
          <a:xfrm>
            <a:off x="11020269" y="0"/>
            <a:ext cx="1171731" cy="685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24541DE-0EC7-7552-6355-E2BD9F79DF99}"/>
              </a:ext>
            </a:extLst>
          </p:cNvPr>
          <p:cNvSpPr/>
          <p:nvPr/>
        </p:nvSpPr>
        <p:spPr>
          <a:xfrm>
            <a:off x="0" y="0"/>
            <a:ext cx="1171731" cy="685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0160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B23F4A63-2D10-4C5F-58C8-2278AF48446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6424311">
            <a:off x="7690794" y="4825280"/>
            <a:ext cx="1828800" cy="2743200"/>
          </a:xfrm>
          <a:prstGeom prst="rect">
            <a:avLst/>
          </a:prstGeom>
        </p:spPr>
      </p:pic>
      <p:pic>
        <p:nvPicPr>
          <p:cNvPr id="23" name="Picture 22">
            <a:extLst>
              <a:ext uri="{FF2B5EF4-FFF2-40B4-BE49-F238E27FC236}">
                <a16:creationId xmlns:a16="http://schemas.microsoft.com/office/drawing/2014/main" id="{5C2A9CD8-B491-3E76-1626-D6F6469F644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7853256">
            <a:off x="410489" y="4754746"/>
            <a:ext cx="1828800" cy="2743200"/>
          </a:xfrm>
          <a:prstGeom prst="rect">
            <a:avLst/>
          </a:prstGeom>
        </p:spPr>
      </p:pic>
      <p:pic>
        <p:nvPicPr>
          <p:cNvPr id="22" name="Picture 21">
            <a:extLst>
              <a:ext uri="{FF2B5EF4-FFF2-40B4-BE49-F238E27FC236}">
                <a16:creationId xmlns:a16="http://schemas.microsoft.com/office/drawing/2014/main" id="{43B48AEF-7293-D029-6E5C-5C05A26FCE0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4958" y="2630417"/>
            <a:ext cx="1828800" cy="2743200"/>
          </a:xfrm>
          <a:prstGeom prst="rect">
            <a:avLst/>
          </a:prstGeom>
        </p:spPr>
      </p:pic>
      <p:pic>
        <p:nvPicPr>
          <p:cNvPr id="21" name="Picture 20">
            <a:extLst>
              <a:ext uri="{FF2B5EF4-FFF2-40B4-BE49-F238E27FC236}">
                <a16:creationId xmlns:a16="http://schemas.microsoft.com/office/drawing/2014/main" id="{2ED4541C-9778-C42C-2A22-F2AD1A3C73C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4958" y="112783"/>
            <a:ext cx="1828800" cy="2743200"/>
          </a:xfrm>
          <a:prstGeom prst="rect">
            <a:avLst/>
          </a:prstGeom>
        </p:spPr>
      </p:pic>
      <p:sp>
        <p:nvSpPr>
          <p:cNvPr id="2" name="Title 1">
            <a:extLst>
              <a:ext uri="{FF2B5EF4-FFF2-40B4-BE49-F238E27FC236}">
                <a16:creationId xmlns:a16="http://schemas.microsoft.com/office/drawing/2014/main" id="{87A119EB-CC4D-28CF-D28E-D79EF9CC07D1}"/>
              </a:ext>
            </a:extLst>
          </p:cNvPr>
          <p:cNvSpPr>
            <a:spLocks noGrp="1"/>
          </p:cNvSpPr>
          <p:nvPr>
            <p:ph type="title"/>
          </p:nvPr>
        </p:nvSpPr>
        <p:spPr>
          <a:xfrm>
            <a:off x="839788" y="329784"/>
            <a:ext cx="10515600" cy="9293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US" dirty="0"/>
              <a:t>God rescued the Israelites from slavery in Egypt</a:t>
            </a:r>
            <a:br>
              <a:rPr lang="en-US" dirty="0"/>
            </a:br>
            <a:r>
              <a:rPr lang="en-US" dirty="0"/>
              <a:t>Remember God provided food - manna</a:t>
            </a:r>
          </a:p>
        </p:txBody>
      </p:sp>
      <p:sp>
        <p:nvSpPr>
          <p:cNvPr id="4" name="Text Placeholder 3">
            <a:extLst>
              <a:ext uri="{FF2B5EF4-FFF2-40B4-BE49-F238E27FC236}">
                <a16:creationId xmlns:a16="http://schemas.microsoft.com/office/drawing/2014/main" id="{3246BCD9-2EC4-BF45-A60B-F61EB22B565A}"/>
              </a:ext>
            </a:extLst>
          </p:cNvPr>
          <p:cNvSpPr>
            <a:spLocks noGrp="1"/>
          </p:cNvSpPr>
          <p:nvPr>
            <p:ph type="body" sz="half" idx="2"/>
          </p:nvPr>
        </p:nvSpPr>
        <p:spPr>
          <a:xfrm>
            <a:off x="839788" y="1484383"/>
            <a:ext cx="3886272" cy="47158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p>
            <a:endParaRPr lang="en-US" dirty="0"/>
          </a:p>
          <a:p>
            <a:r>
              <a:rPr lang="en-US" dirty="0"/>
              <a:t>Exodus 16</a:t>
            </a:r>
          </a:p>
          <a:p>
            <a:r>
              <a:rPr lang="en-US" baseline="30000" dirty="0"/>
              <a:t>21 </a:t>
            </a:r>
            <a:r>
              <a:rPr lang="en-US" dirty="0"/>
              <a:t>Each morning everyone gathered as much as they needed, and when the sun grew hot, it melted away. </a:t>
            </a:r>
            <a:r>
              <a:rPr lang="en-US" baseline="30000" dirty="0"/>
              <a:t>22 </a:t>
            </a:r>
            <a:r>
              <a:rPr lang="en-US" dirty="0"/>
              <a:t>On the sixth day, they gathered twice as much—two </a:t>
            </a:r>
            <a:r>
              <a:rPr lang="en-US" dirty="0" err="1"/>
              <a:t>omers</a:t>
            </a:r>
            <a:r>
              <a:rPr lang="en-US" baseline="30000" dirty="0"/>
              <a:t>[</a:t>
            </a:r>
            <a:r>
              <a:rPr lang="en-US" baseline="30000" dirty="0">
                <a:hlinkClick r:id="rId3" tooltip="See footnote b"/>
              </a:rPr>
              <a:t>b</a:t>
            </a:r>
            <a:r>
              <a:rPr lang="en-US" baseline="30000" dirty="0"/>
              <a:t>]</a:t>
            </a:r>
            <a:r>
              <a:rPr lang="en-US" dirty="0"/>
              <a:t> for each person—and the leaders of the community came and reported this to Moses. </a:t>
            </a:r>
            <a:r>
              <a:rPr lang="en-US" baseline="30000" dirty="0"/>
              <a:t>23 </a:t>
            </a:r>
            <a:r>
              <a:rPr lang="en-US" dirty="0"/>
              <a:t>He said to them, “This is what the </a:t>
            </a:r>
            <a:r>
              <a:rPr lang="en-US" cap="small" dirty="0">
                <a:effectLst/>
              </a:rPr>
              <a:t>Lord</a:t>
            </a:r>
            <a:r>
              <a:rPr lang="en-US" dirty="0"/>
              <a:t> commanded: ‘Tomorrow is to be a day of sabbath rest, a holy sabbath to the </a:t>
            </a:r>
            <a:r>
              <a:rPr lang="en-US" cap="small" dirty="0">
                <a:effectLst/>
              </a:rPr>
              <a:t>Lord</a:t>
            </a:r>
            <a:r>
              <a:rPr lang="en-US" dirty="0"/>
              <a:t>. So bake what you want to bake and boil what you want to boil. Save whatever is left and keep it until morning.’”</a:t>
            </a:r>
          </a:p>
          <a:p>
            <a:r>
              <a:rPr lang="en-US" baseline="30000" dirty="0"/>
              <a:t>24 </a:t>
            </a:r>
            <a:r>
              <a:rPr lang="en-US" dirty="0"/>
              <a:t>So they saved it until morning, as Moses commanded, and it did not stink or get maggots in it. </a:t>
            </a:r>
            <a:r>
              <a:rPr lang="en-US" baseline="30000" dirty="0"/>
              <a:t>25 </a:t>
            </a:r>
            <a:r>
              <a:rPr lang="en-US" dirty="0"/>
              <a:t>“Eat it today,” Moses said, “because today is a sabbath to the </a:t>
            </a:r>
            <a:r>
              <a:rPr lang="en-US" cap="small" dirty="0">
                <a:effectLst/>
              </a:rPr>
              <a:t>Lord</a:t>
            </a:r>
            <a:r>
              <a:rPr lang="en-US" dirty="0"/>
              <a:t>. You will not find any of it on the ground today. </a:t>
            </a:r>
            <a:r>
              <a:rPr lang="en-US" baseline="30000" dirty="0"/>
              <a:t>26 </a:t>
            </a:r>
            <a:r>
              <a:rPr lang="en-US" dirty="0"/>
              <a:t>Six days you are to gather it, but on the seventh day, the Sabbath, there will not be any.”</a:t>
            </a:r>
          </a:p>
          <a:p>
            <a:endParaRPr lang="en-US" dirty="0"/>
          </a:p>
        </p:txBody>
      </p:sp>
      <p:sp>
        <p:nvSpPr>
          <p:cNvPr id="10" name="Speech Bubble: Rectangle 9">
            <a:extLst>
              <a:ext uri="{FF2B5EF4-FFF2-40B4-BE49-F238E27FC236}">
                <a16:creationId xmlns:a16="http://schemas.microsoft.com/office/drawing/2014/main" id="{FC00BE04-F929-019B-679E-AC543E6496D3}"/>
              </a:ext>
            </a:extLst>
          </p:cNvPr>
          <p:cNvSpPr/>
          <p:nvPr/>
        </p:nvSpPr>
        <p:spPr>
          <a:xfrm>
            <a:off x="6764508" y="1412567"/>
            <a:ext cx="4587703" cy="792188"/>
          </a:xfrm>
          <a:prstGeom prst="wedgeRectCallout">
            <a:avLst>
              <a:gd name="adj1" fmla="val 44767"/>
              <a:gd name="adj2" fmla="val -21019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On Friday, gather enough for Sabbath too.  </a:t>
            </a:r>
          </a:p>
          <a:p>
            <a:pPr algn="ctr"/>
            <a:r>
              <a:rPr lang="en-US" dirty="0"/>
              <a:t>I will keep it from spoiling.  I care for you.</a:t>
            </a:r>
          </a:p>
        </p:txBody>
      </p:sp>
      <p:pic>
        <p:nvPicPr>
          <p:cNvPr id="12" name="Picture 11" descr="A picture containing text, fabric&#10;&#10;Description automatically generated">
            <a:extLst>
              <a:ext uri="{FF2B5EF4-FFF2-40B4-BE49-F238E27FC236}">
                <a16:creationId xmlns:a16="http://schemas.microsoft.com/office/drawing/2014/main" id="{00A60DE7-756D-D920-C133-E5181AADF7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6753" y="2327454"/>
            <a:ext cx="6848541" cy="3869426"/>
          </a:xfrm>
          <a:prstGeom prst="rect">
            <a:avLst/>
          </a:prstGeom>
        </p:spPr>
      </p:pic>
    </p:spTree>
    <p:extLst>
      <p:ext uri="{BB962C8B-B14F-4D97-AF65-F5344CB8AC3E}">
        <p14:creationId xmlns:p14="http://schemas.microsoft.com/office/powerpoint/2010/main" val="94675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119EB-CC4D-28CF-D28E-D79EF9CC07D1}"/>
              </a:ext>
            </a:extLst>
          </p:cNvPr>
          <p:cNvSpPr>
            <a:spLocks noGrp="1"/>
          </p:cNvSpPr>
          <p:nvPr>
            <p:ph type="title"/>
          </p:nvPr>
        </p:nvSpPr>
        <p:spPr>
          <a:xfrm>
            <a:off x="839788" y="329784"/>
            <a:ext cx="10515600" cy="9293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US" dirty="0"/>
              <a:t>God gave a covenant of 10 commandments</a:t>
            </a:r>
            <a:br>
              <a:rPr lang="en-US" dirty="0"/>
            </a:br>
            <a:r>
              <a:rPr lang="en-US" dirty="0"/>
              <a:t>#4 – Remember the Sabbath Day and keep it Holy</a:t>
            </a:r>
          </a:p>
        </p:txBody>
      </p:sp>
      <p:sp>
        <p:nvSpPr>
          <p:cNvPr id="4" name="Text Placeholder 3">
            <a:extLst>
              <a:ext uri="{FF2B5EF4-FFF2-40B4-BE49-F238E27FC236}">
                <a16:creationId xmlns:a16="http://schemas.microsoft.com/office/drawing/2014/main" id="{3246BCD9-2EC4-BF45-A60B-F61EB22B565A}"/>
              </a:ext>
            </a:extLst>
          </p:cNvPr>
          <p:cNvSpPr>
            <a:spLocks noGrp="1"/>
          </p:cNvSpPr>
          <p:nvPr>
            <p:ph type="body" sz="half" idx="2"/>
          </p:nvPr>
        </p:nvSpPr>
        <p:spPr>
          <a:xfrm>
            <a:off x="839788" y="1484383"/>
            <a:ext cx="3886272" cy="47158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a:p>
            <a:r>
              <a:rPr lang="en-US" dirty="0"/>
              <a:t>Exodus 20</a:t>
            </a:r>
          </a:p>
          <a:p>
            <a:endParaRPr lang="en-US" dirty="0"/>
          </a:p>
          <a:p>
            <a:r>
              <a:rPr lang="en-US" baseline="30000" dirty="0"/>
              <a:t>8 </a:t>
            </a:r>
            <a:r>
              <a:rPr lang="en-US" dirty="0"/>
              <a:t>“Remember the Sabbath day by keeping it holy. </a:t>
            </a:r>
            <a:r>
              <a:rPr lang="en-US" baseline="30000" dirty="0"/>
              <a:t>9 </a:t>
            </a:r>
            <a:r>
              <a:rPr lang="en-US" dirty="0"/>
              <a:t>Six days you shall labor and do all your work, </a:t>
            </a:r>
            <a:r>
              <a:rPr lang="en-US" baseline="30000" dirty="0"/>
              <a:t>10 </a:t>
            </a:r>
            <a:r>
              <a:rPr lang="en-US" dirty="0"/>
              <a:t>but the seventh day is a sabbath to the </a:t>
            </a:r>
            <a:r>
              <a:rPr lang="en-US" cap="small" dirty="0">
                <a:effectLst/>
              </a:rPr>
              <a:t>Lord</a:t>
            </a:r>
            <a:r>
              <a:rPr lang="en-US" dirty="0"/>
              <a:t> your God. On it you shall not do any work, neither you, nor your son or daughter, nor your male or female servant, nor your animals, nor any foreigner residing 	in your towns.</a:t>
            </a:r>
          </a:p>
          <a:p>
            <a:r>
              <a:rPr lang="en-US" dirty="0"/>
              <a:t>	 </a:t>
            </a:r>
            <a:r>
              <a:rPr lang="en-US" baseline="30000" dirty="0"/>
              <a:t>11 </a:t>
            </a:r>
            <a:r>
              <a:rPr lang="en-US" dirty="0"/>
              <a:t>For in six days the </a:t>
            </a:r>
            <a:r>
              <a:rPr lang="en-US" cap="small" dirty="0">
                <a:effectLst/>
              </a:rPr>
              <a:t>Lord</a:t>
            </a:r>
            <a:r>
              <a:rPr lang="en-US" dirty="0"/>
              <a:t> made 	the heavens and the earth,	the sea, and all that is	in them, 	but he rested on the seventh day.</a:t>
            </a:r>
          </a:p>
          <a:p>
            <a:r>
              <a:rPr lang="en-US" dirty="0"/>
              <a:t> 	Therefore, the </a:t>
            </a:r>
            <a:r>
              <a:rPr lang="en-US" cap="small" dirty="0">
                <a:effectLst/>
              </a:rPr>
              <a:t>Lord</a:t>
            </a:r>
            <a:r>
              <a:rPr lang="en-US" dirty="0"/>
              <a:t> blessed the 	Sabbath day and made it holy.</a:t>
            </a:r>
          </a:p>
          <a:p>
            <a:endParaRPr lang="en-US" dirty="0"/>
          </a:p>
        </p:txBody>
      </p:sp>
      <p:pic>
        <p:nvPicPr>
          <p:cNvPr id="5" name="Content Placeholder 5" descr="A picture containing rock, outdoor, stone&#10;&#10;Description automatically generated">
            <a:extLst>
              <a:ext uri="{FF2B5EF4-FFF2-40B4-BE49-F238E27FC236}">
                <a16:creationId xmlns:a16="http://schemas.microsoft.com/office/drawing/2014/main" id="{520F4082-F63A-99D8-BB34-BDC6F848F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2351" y="1484383"/>
            <a:ext cx="3506602" cy="4715890"/>
          </a:xfrm>
          <a:prstGeom prst="rect">
            <a:avLst/>
          </a:prstGeom>
        </p:spPr>
      </p:pic>
      <p:pic>
        <p:nvPicPr>
          <p:cNvPr id="6" name="Picture 5" descr="A picture containing text, indoor&#10;&#10;Description automatically generated">
            <a:extLst>
              <a:ext uri="{FF2B5EF4-FFF2-40B4-BE49-F238E27FC236}">
                <a16:creationId xmlns:a16="http://schemas.microsoft.com/office/drawing/2014/main" id="{A1078AD2-8C88-3082-6684-F4FE967B6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5689" y="1484383"/>
            <a:ext cx="2481502" cy="1969446"/>
          </a:xfrm>
          <a:prstGeom prst="rect">
            <a:avLst/>
          </a:prstGeom>
        </p:spPr>
      </p:pic>
      <p:pic>
        <p:nvPicPr>
          <p:cNvPr id="7" name="Picture 6" descr="Diagram, text&#10;&#10;Description automatically generated">
            <a:extLst>
              <a:ext uri="{FF2B5EF4-FFF2-40B4-BE49-F238E27FC236}">
                <a16:creationId xmlns:a16="http://schemas.microsoft.com/office/drawing/2014/main" id="{DEB136BB-EC85-6392-D92A-3B7919DD983A}"/>
              </a:ext>
            </a:extLst>
          </p:cNvPr>
          <p:cNvPicPr>
            <a:picLocks noChangeAspect="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a:off x="8679398" y="3119642"/>
            <a:ext cx="3154084" cy="3185562"/>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314644BF-7CA4-4212-8872-0E7109956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147" y="4141596"/>
            <a:ext cx="1573324" cy="2464042"/>
          </a:xfrm>
          <a:prstGeom prst="rect">
            <a:avLst/>
          </a:prstGeom>
        </p:spPr>
      </p:pic>
      <p:sp>
        <p:nvSpPr>
          <p:cNvPr id="10" name="Speech Bubble: Rectangle 9">
            <a:extLst>
              <a:ext uri="{FF2B5EF4-FFF2-40B4-BE49-F238E27FC236}">
                <a16:creationId xmlns:a16="http://schemas.microsoft.com/office/drawing/2014/main" id="{FC00BE04-F929-019B-679E-AC543E6496D3}"/>
              </a:ext>
            </a:extLst>
          </p:cNvPr>
          <p:cNvSpPr/>
          <p:nvPr/>
        </p:nvSpPr>
        <p:spPr>
          <a:xfrm>
            <a:off x="3046948" y="1397220"/>
            <a:ext cx="2829196" cy="792188"/>
          </a:xfrm>
          <a:prstGeom prst="wedgeRectCallout">
            <a:avLst>
              <a:gd name="adj1" fmla="val 63718"/>
              <a:gd name="adj2" fmla="val -5313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Remember that I am your Creator.  I give you rest.</a:t>
            </a:r>
          </a:p>
        </p:txBody>
      </p:sp>
      <p:sp>
        <p:nvSpPr>
          <p:cNvPr id="3" name="Oval 2">
            <a:extLst>
              <a:ext uri="{FF2B5EF4-FFF2-40B4-BE49-F238E27FC236}">
                <a16:creationId xmlns:a16="http://schemas.microsoft.com/office/drawing/2014/main" id="{93F58D5B-5E23-1CA6-62BD-F8A1468381F7}"/>
              </a:ext>
            </a:extLst>
          </p:cNvPr>
          <p:cNvSpPr/>
          <p:nvPr/>
        </p:nvSpPr>
        <p:spPr>
          <a:xfrm>
            <a:off x="8568953" y="5583936"/>
            <a:ext cx="1696711" cy="487680"/>
          </a:xfrm>
          <a:prstGeom prst="ellipse">
            <a:avLst/>
          </a:prstGeom>
          <a:noFill/>
          <a:ln w="76200"/>
          <a:effectLst>
            <a:glow rad="635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1617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utdoor&#10;&#10;Description automatically generated">
            <a:extLst>
              <a:ext uri="{FF2B5EF4-FFF2-40B4-BE49-F238E27FC236}">
                <a16:creationId xmlns:a16="http://schemas.microsoft.com/office/drawing/2014/main" id="{AA5CE531-58C6-97F4-86BE-430DDA9CD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963730" y="329784"/>
            <a:ext cx="4698618" cy="5891684"/>
          </a:xfrm>
          <a:prstGeom prst="rect">
            <a:avLst/>
          </a:prstGeom>
        </p:spPr>
      </p:pic>
      <p:sp>
        <p:nvSpPr>
          <p:cNvPr id="2" name="Title 1">
            <a:extLst>
              <a:ext uri="{FF2B5EF4-FFF2-40B4-BE49-F238E27FC236}">
                <a16:creationId xmlns:a16="http://schemas.microsoft.com/office/drawing/2014/main" id="{87A119EB-CC4D-28CF-D28E-D79EF9CC07D1}"/>
              </a:ext>
            </a:extLst>
          </p:cNvPr>
          <p:cNvSpPr>
            <a:spLocks noGrp="1"/>
          </p:cNvSpPr>
          <p:nvPr>
            <p:ph type="title"/>
          </p:nvPr>
        </p:nvSpPr>
        <p:spPr>
          <a:xfrm>
            <a:off x="839788" y="329784"/>
            <a:ext cx="8221085" cy="9293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US" dirty="0"/>
              <a:t>Again, Moses reminded the people</a:t>
            </a:r>
            <a:br>
              <a:rPr lang="en-US" dirty="0"/>
            </a:br>
            <a:r>
              <a:rPr lang="en-US" dirty="0"/>
              <a:t>#4 – Remember the Sabbath Day and keep it Holy</a:t>
            </a:r>
          </a:p>
        </p:txBody>
      </p:sp>
      <p:sp>
        <p:nvSpPr>
          <p:cNvPr id="4" name="Text Placeholder 3">
            <a:extLst>
              <a:ext uri="{FF2B5EF4-FFF2-40B4-BE49-F238E27FC236}">
                <a16:creationId xmlns:a16="http://schemas.microsoft.com/office/drawing/2014/main" id="{3246BCD9-2EC4-BF45-A60B-F61EB22B565A}"/>
              </a:ext>
            </a:extLst>
          </p:cNvPr>
          <p:cNvSpPr>
            <a:spLocks noGrp="1"/>
          </p:cNvSpPr>
          <p:nvPr>
            <p:ph type="body" sz="half" idx="2"/>
          </p:nvPr>
        </p:nvSpPr>
        <p:spPr>
          <a:xfrm>
            <a:off x="2424906" y="1505578"/>
            <a:ext cx="3886272" cy="4715890"/>
          </a:xfr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p>
            <a:endParaRPr lang="en-US" dirty="0"/>
          </a:p>
          <a:p>
            <a:r>
              <a:rPr lang="en-US" dirty="0"/>
              <a:t>Deuteronomy 6</a:t>
            </a:r>
          </a:p>
          <a:p>
            <a:r>
              <a:rPr lang="en-US" dirty="0"/>
              <a:t>Hear, Israel, the decrees and laws I declare in your hearing today. Learn them and be sure to follow them. ….</a:t>
            </a:r>
          </a:p>
          <a:p>
            <a:r>
              <a:rPr lang="en-US" baseline="30000" dirty="0"/>
              <a:t>12 </a:t>
            </a:r>
            <a:r>
              <a:rPr lang="en-US" dirty="0"/>
              <a:t>“Observe the Sabbath day by keeping it holy, as the </a:t>
            </a:r>
            <a:r>
              <a:rPr lang="en-US" cap="small" dirty="0">
                <a:effectLst/>
              </a:rPr>
              <a:t>Lord</a:t>
            </a:r>
            <a:r>
              <a:rPr lang="en-US" dirty="0"/>
              <a:t> your God has commanded you. </a:t>
            </a:r>
            <a:r>
              <a:rPr lang="en-US" baseline="30000" dirty="0"/>
              <a:t>13 </a:t>
            </a:r>
            <a:r>
              <a:rPr lang="en-US" dirty="0"/>
              <a:t>Six days you shall labor and do all your work, </a:t>
            </a:r>
            <a:r>
              <a:rPr lang="en-US" baseline="30000" dirty="0"/>
              <a:t>14 </a:t>
            </a:r>
            <a:r>
              <a:rPr lang="en-US" dirty="0"/>
              <a:t>but the seventh day is a sabbath to the </a:t>
            </a:r>
            <a:r>
              <a:rPr lang="en-US" cap="small" dirty="0">
                <a:effectLst/>
              </a:rPr>
              <a:t>Lord</a:t>
            </a:r>
            <a:r>
              <a:rPr lang="en-US" dirty="0"/>
              <a:t> your God. On it you shall not do any work, neither you, nor your son or daughter, nor your male or female servant, nor your ox, your donkey or any of your animals, nor any foreigner residing in your towns, so that your male and female servants may rest, as you do. </a:t>
            </a:r>
            <a:r>
              <a:rPr lang="en-US" baseline="30000" dirty="0"/>
              <a:t>15 </a:t>
            </a:r>
            <a:r>
              <a:rPr lang="en-US" dirty="0"/>
              <a:t>Remember that you were slaves in Egypt and that the </a:t>
            </a:r>
            <a:r>
              <a:rPr lang="en-US" cap="small" dirty="0">
                <a:effectLst/>
              </a:rPr>
              <a:t>Lord</a:t>
            </a:r>
            <a:r>
              <a:rPr lang="en-US" dirty="0"/>
              <a:t> your God brought you out of there with a mighty hand and an outstretched arm. Therefore, the </a:t>
            </a:r>
            <a:r>
              <a:rPr lang="en-US" cap="small" dirty="0">
                <a:effectLst/>
              </a:rPr>
              <a:t>Lord</a:t>
            </a:r>
            <a:r>
              <a:rPr lang="en-US" dirty="0"/>
              <a:t> your God has commanded you to observe the Sabbath day.</a:t>
            </a:r>
          </a:p>
          <a:p>
            <a:endParaRPr lang="en-US" dirty="0"/>
          </a:p>
        </p:txBody>
      </p:sp>
      <p:pic>
        <p:nvPicPr>
          <p:cNvPr id="9" name="Picture 8" descr="A picture containing text&#10;&#10;Description automatically generated">
            <a:extLst>
              <a:ext uri="{FF2B5EF4-FFF2-40B4-BE49-F238E27FC236}">
                <a16:creationId xmlns:a16="http://schemas.microsoft.com/office/drawing/2014/main" id="{314644BF-7CA4-4212-8872-0E7109956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980" y="2098913"/>
            <a:ext cx="1944563" cy="3045453"/>
          </a:xfrm>
          <a:prstGeom prst="rect">
            <a:avLst/>
          </a:prstGeom>
        </p:spPr>
      </p:pic>
      <p:sp>
        <p:nvSpPr>
          <p:cNvPr id="10" name="Speech Bubble: Rectangle 9">
            <a:extLst>
              <a:ext uri="{FF2B5EF4-FFF2-40B4-BE49-F238E27FC236}">
                <a16:creationId xmlns:a16="http://schemas.microsoft.com/office/drawing/2014/main" id="{0498F902-0F7C-7444-3D14-C826CCB7CC29}"/>
              </a:ext>
            </a:extLst>
          </p:cNvPr>
          <p:cNvSpPr/>
          <p:nvPr/>
        </p:nvSpPr>
        <p:spPr>
          <a:xfrm>
            <a:off x="7270229" y="1505577"/>
            <a:ext cx="1790643" cy="1642357"/>
          </a:xfrm>
          <a:prstGeom prst="wedgeRectCallout">
            <a:avLst>
              <a:gd name="adj1" fmla="val 63718"/>
              <a:gd name="adj2" fmla="val -531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Remember that you used to be slaves and God delivered you.</a:t>
            </a:r>
          </a:p>
          <a:p>
            <a:pPr algn="ctr"/>
            <a:r>
              <a:rPr lang="en-US" dirty="0"/>
              <a:t>Let others rest, too.</a:t>
            </a:r>
          </a:p>
        </p:txBody>
      </p:sp>
    </p:spTree>
    <p:extLst>
      <p:ext uri="{BB962C8B-B14F-4D97-AF65-F5344CB8AC3E}">
        <p14:creationId xmlns:p14="http://schemas.microsoft.com/office/powerpoint/2010/main" val="40701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IS IS THE DAY">
            <a:hlinkClick r:id="" action="ppaction://media"/>
            <a:extLst>
              <a:ext uri="{FF2B5EF4-FFF2-40B4-BE49-F238E27FC236}">
                <a16:creationId xmlns:a16="http://schemas.microsoft.com/office/drawing/2014/main" id="{0718E9DE-F605-58E4-6D52-AEC386382871}"/>
              </a:ext>
            </a:extLst>
          </p:cNvPr>
          <p:cNvPicPr>
            <a:picLocks noRot="1" noChangeAspect="1"/>
          </p:cNvPicPr>
          <p:nvPr>
            <a:videoFile r:link="rId1"/>
          </p:nvPr>
        </p:nvPicPr>
        <p:blipFill>
          <a:blip r:embed="rId3"/>
          <a:stretch>
            <a:fillRect/>
          </a:stretch>
        </p:blipFill>
        <p:spPr>
          <a:xfrm>
            <a:off x="796381" y="434715"/>
            <a:ext cx="10267597" cy="5801193"/>
          </a:xfrm>
          <a:prstGeom prst="rect">
            <a:avLst/>
          </a:prstGeom>
        </p:spPr>
      </p:pic>
    </p:spTree>
    <p:extLst>
      <p:ext uri="{BB962C8B-B14F-4D97-AF65-F5344CB8AC3E}">
        <p14:creationId xmlns:p14="http://schemas.microsoft.com/office/powerpoint/2010/main" val="96200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C10E9-757C-BD8D-4BD7-C6FBEC18CA10}"/>
              </a:ext>
            </a:extLst>
          </p:cNvPr>
          <p:cNvSpPr>
            <a:spLocks noGrp="1"/>
          </p:cNvSpPr>
          <p:nvPr>
            <p:ph type="title"/>
          </p:nvPr>
        </p:nvSpPr>
        <p:spPr>
          <a:xfrm>
            <a:off x="403369" y="945862"/>
            <a:ext cx="3932237" cy="771993"/>
          </a:xfrm>
        </p:spPr>
        <p:style>
          <a:lnRef idx="1">
            <a:schemeClr val="dk1"/>
          </a:lnRef>
          <a:fillRef idx="2">
            <a:schemeClr val="dk1"/>
          </a:fillRef>
          <a:effectRef idx="1">
            <a:schemeClr val="dk1"/>
          </a:effectRef>
          <a:fontRef idx="minor">
            <a:schemeClr val="dk1"/>
          </a:fontRef>
        </p:style>
        <p:txBody>
          <a:bodyPr/>
          <a:lstStyle/>
          <a:p>
            <a:r>
              <a:rPr lang="en-US" dirty="0"/>
              <a:t>More and More Laws</a:t>
            </a:r>
          </a:p>
        </p:txBody>
      </p:sp>
      <p:pic>
        <p:nvPicPr>
          <p:cNvPr id="6" name="Content Placeholder 5" descr="A picture containing indoor&#10;&#10;Description automatically generated">
            <a:extLst>
              <a:ext uri="{FF2B5EF4-FFF2-40B4-BE49-F238E27FC236}">
                <a16:creationId xmlns:a16="http://schemas.microsoft.com/office/drawing/2014/main" id="{EBB9EC82-855D-9D59-16E9-C459A16CD9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67933" y="2057400"/>
            <a:ext cx="7510473" cy="3657600"/>
          </a:xfrm>
        </p:spPr>
      </p:pic>
      <p:sp>
        <p:nvSpPr>
          <p:cNvPr id="4" name="Text Placeholder 3">
            <a:extLst>
              <a:ext uri="{FF2B5EF4-FFF2-40B4-BE49-F238E27FC236}">
                <a16:creationId xmlns:a16="http://schemas.microsoft.com/office/drawing/2014/main" id="{17756BFE-ABCE-17FE-F3D6-17460574AE95}"/>
              </a:ext>
            </a:extLst>
          </p:cNvPr>
          <p:cNvSpPr>
            <a:spLocks noGrp="1"/>
          </p:cNvSpPr>
          <p:nvPr>
            <p:ph type="body" sz="half" idx="2"/>
          </p:nvPr>
        </p:nvSpPr>
        <p:spPr>
          <a:xfrm>
            <a:off x="403370" y="2057400"/>
            <a:ext cx="3932237" cy="3657600"/>
          </a:xfrm>
        </p:spPr>
        <p:style>
          <a:lnRef idx="1">
            <a:schemeClr val="dk1"/>
          </a:lnRef>
          <a:fillRef idx="2">
            <a:schemeClr val="dk1"/>
          </a:fillRef>
          <a:effectRef idx="1">
            <a:schemeClr val="dk1"/>
          </a:effectRef>
          <a:fontRef idx="minor">
            <a:schemeClr val="dk1"/>
          </a:fontRef>
        </p:style>
        <p:txBody>
          <a:bodyPr/>
          <a:lstStyle/>
          <a:p>
            <a:r>
              <a:rPr lang="en-US" dirty="0"/>
              <a:t>The Pharisees made many, many laws about the Sabbath. </a:t>
            </a:r>
          </a:p>
          <a:p>
            <a:endParaRPr lang="en-US" dirty="0"/>
          </a:p>
          <a:p>
            <a:pPr marL="742950" lvl="1" indent="-285750">
              <a:buFont typeface="Arial" panose="020B0604020202020204" pitchFamily="34" charset="0"/>
              <a:buChar char="•"/>
            </a:pPr>
            <a:r>
              <a:rPr lang="en-US" dirty="0"/>
              <a:t>Don’t carry anything – not even a tissue!</a:t>
            </a:r>
          </a:p>
          <a:p>
            <a:pPr marL="742950" lvl="1" indent="-285750">
              <a:buFont typeface="Arial" panose="020B0604020202020204" pitchFamily="34" charset="0"/>
              <a:buChar char="•"/>
            </a:pPr>
            <a:r>
              <a:rPr lang="en-US" dirty="0"/>
              <a:t>Don’t build a fire</a:t>
            </a:r>
          </a:p>
          <a:p>
            <a:pPr marL="742950" lvl="1" indent="-285750">
              <a:buFont typeface="Arial" panose="020B0604020202020204" pitchFamily="34" charset="0"/>
              <a:buChar char="•"/>
            </a:pPr>
            <a:r>
              <a:rPr lang="en-US" dirty="0"/>
              <a:t>Don’t even harvest – Not 1 little thing</a:t>
            </a:r>
          </a:p>
          <a:p>
            <a:pPr marL="742950" lvl="1" indent="-285750">
              <a:buFont typeface="Arial" panose="020B0604020202020204" pitchFamily="34" charset="0"/>
              <a:buChar char="•"/>
            </a:pPr>
            <a:r>
              <a:rPr lang="en-US" dirty="0"/>
              <a:t>Don’t walk more than a mile</a:t>
            </a:r>
          </a:p>
          <a:p>
            <a:pPr marL="742950" lvl="1" indent="-285750">
              <a:buFont typeface="Arial" panose="020B0604020202020204" pitchFamily="34" charset="0"/>
              <a:buChar char="•"/>
            </a:pPr>
            <a:r>
              <a:rPr lang="en-US" dirty="0"/>
              <a:t>Don’t…. Don’t….. Don’t….. </a:t>
            </a:r>
          </a:p>
          <a:p>
            <a:r>
              <a:rPr lang="en-US" dirty="0"/>
              <a:t> </a:t>
            </a:r>
          </a:p>
          <a:p>
            <a:r>
              <a:rPr lang="en-US" dirty="0"/>
              <a:t>Sabbath was no longer a delightful day.</a:t>
            </a:r>
          </a:p>
        </p:txBody>
      </p:sp>
      <p:sp>
        <p:nvSpPr>
          <p:cNvPr id="7" name="Speech Bubble: Rectangle 6">
            <a:extLst>
              <a:ext uri="{FF2B5EF4-FFF2-40B4-BE49-F238E27FC236}">
                <a16:creationId xmlns:a16="http://schemas.microsoft.com/office/drawing/2014/main" id="{84184DC8-CDB9-671F-7B15-F684CC1951AC}"/>
              </a:ext>
            </a:extLst>
          </p:cNvPr>
          <p:cNvSpPr/>
          <p:nvPr/>
        </p:nvSpPr>
        <p:spPr>
          <a:xfrm>
            <a:off x="6342203" y="1331857"/>
            <a:ext cx="2348345" cy="1286651"/>
          </a:xfrm>
          <a:prstGeom prst="wedgeRectCallout">
            <a:avLst>
              <a:gd name="adj1" fmla="val 34702"/>
              <a:gd name="adj2" fmla="val 7764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People need to know what work is. </a:t>
            </a:r>
          </a:p>
          <a:p>
            <a:pPr algn="ctr"/>
            <a:r>
              <a:rPr lang="en-US" dirty="0"/>
              <a:t>No one should work!</a:t>
            </a:r>
          </a:p>
        </p:txBody>
      </p:sp>
    </p:spTree>
    <p:extLst>
      <p:ext uri="{BB962C8B-B14F-4D97-AF65-F5344CB8AC3E}">
        <p14:creationId xmlns:p14="http://schemas.microsoft.com/office/powerpoint/2010/main" val="292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3" end="3"/>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5" end="5"/>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le of coffee beans&#10;&#10;Description automatically generated with medium confidence">
            <a:extLst>
              <a:ext uri="{FF2B5EF4-FFF2-40B4-BE49-F238E27FC236}">
                <a16:creationId xmlns:a16="http://schemas.microsoft.com/office/drawing/2014/main" id="{360CD659-4B95-D390-4122-CDF01551189C}"/>
              </a:ext>
            </a:extLst>
          </p:cNvPr>
          <p:cNvPicPr>
            <a:picLocks noChangeAspect="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659227" y="4883728"/>
            <a:ext cx="2240988" cy="2244436"/>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D580F07-D27B-4D70-DE77-9A19F732D0A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4552"/>
            <a:ext cx="6878782" cy="6878782"/>
          </a:xfrm>
          <a:prstGeom prst="rect">
            <a:avLst/>
          </a:prstGeom>
        </p:spPr>
      </p:pic>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553691" y="457199"/>
            <a:ext cx="6226030" cy="618766"/>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a:bodyPr>
          <a:lstStyle/>
          <a:p>
            <a:pPr algn="ctr"/>
            <a:r>
              <a:rPr lang="en-US" dirty="0"/>
              <a:t>Enjoy God’s Provisions</a:t>
            </a:r>
          </a:p>
        </p:txBody>
      </p:sp>
      <p:pic>
        <p:nvPicPr>
          <p:cNvPr id="6" name="Content Placeholder 5" descr="A group of people in a field&#10;&#10;Description automatically generated with medium confidence">
            <a:extLst>
              <a:ext uri="{FF2B5EF4-FFF2-40B4-BE49-F238E27FC236}">
                <a16:creationId xmlns:a16="http://schemas.microsoft.com/office/drawing/2014/main" id="{92511489-F675-20C6-AA25-733D4C3C983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553691" y="1534106"/>
            <a:ext cx="8495857" cy="4247929"/>
          </a:xfrm>
          <a:ln>
            <a:solidFill>
              <a:schemeClr val="tx1"/>
            </a:solidFill>
          </a:ln>
        </p:spPr>
      </p:pic>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836612" y="1534107"/>
            <a:ext cx="2072843" cy="4247928"/>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a:bodyPr>
          <a:lstStyle/>
          <a:p>
            <a:endParaRPr lang="en-US" dirty="0"/>
          </a:p>
          <a:p>
            <a:r>
              <a:rPr lang="en-US" dirty="0"/>
              <a:t>Mark 2:23-28</a:t>
            </a:r>
          </a:p>
          <a:p>
            <a:r>
              <a:rPr lang="en-US" baseline="30000" dirty="0"/>
              <a:t>23 </a:t>
            </a:r>
            <a:r>
              <a:rPr lang="en-US" dirty="0"/>
              <a:t>Now it happened that He went through the grainfields on the Sabbath; and as they went His disciples began to pluck the heads of grain.</a:t>
            </a:r>
          </a:p>
          <a:p>
            <a:r>
              <a:rPr lang="en-US" dirty="0"/>
              <a:t> </a:t>
            </a:r>
            <a:r>
              <a:rPr lang="en-US" baseline="30000" dirty="0"/>
              <a:t>24 </a:t>
            </a:r>
            <a:r>
              <a:rPr lang="en-US" dirty="0"/>
              <a:t>And the Pharisees said to Him, “Look, why do they do what is not lawful on the Sabbath?”</a:t>
            </a:r>
          </a:p>
          <a:p>
            <a:endParaRPr lang="en-US" dirty="0"/>
          </a:p>
        </p:txBody>
      </p:sp>
      <p:sp>
        <p:nvSpPr>
          <p:cNvPr id="11" name="Speech Bubble: Rectangle 10">
            <a:extLst>
              <a:ext uri="{FF2B5EF4-FFF2-40B4-BE49-F238E27FC236}">
                <a16:creationId xmlns:a16="http://schemas.microsoft.com/office/drawing/2014/main" id="{075FBA1E-77A8-149E-7C21-D470A4C517D8}"/>
              </a:ext>
            </a:extLst>
          </p:cNvPr>
          <p:cNvSpPr/>
          <p:nvPr/>
        </p:nvSpPr>
        <p:spPr>
          <a:xfrm>
            <a:off x="9443803" y="2488367"/>
            <a:ext cx="2488367" cy="749508"/>
          </a:xfrm>
          <a:prstGeom prst="wedgeRectCallout">
            <a:avLst>
              <a:gd name="adj1" fmla="val -4166"/>
              <a:gd name="adj2" fmla="val 9420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Look.  Why are they not keeping our laws?</a:t>
            </a:r>
          </a:p>
        </p:txBody>
      </p:sp>
    </p:spTree>
    <p:extLst>
      <p:ext uri="{BB962C8B-B14F-4D97-AF65-F5344CB8AC3E}">
        <p14:creationId xmlns:p14="http://schemas.microsoft.com/office/powerpoint/2010/main" val="306483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le of coffee beans&#10;&#10;Description automatically generated with medium confidence">
            <a:extLst>
              <a:ext uri="{FF2B5EF4-FFF2-40B4-BE49-F238E27FC236}">
                <a16:creationId xmlns:a16="http://schemas.microsoft.com/office/drawing/2014/main" id="{360CD659-4B95-D390-4122-CDF01551189C}"/>
              </a:ext>
            </a:extLst>
          </p:cNvPr>
          <p:cNvPicPr>
            <a:picLocks noChangeAspect="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659227" y="4883728"/>
            <a:ext cx="2240988" cy="2244436"/>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D580F07-D27B-4D70-DE77-9A19F732D0A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4552"/>
            <a:ext cx="6878782" cy="6878782"/>
          </a:xfrm>
          <a:prstGeom prst="rect">
            <a:avLst/>
          </a:prstGeom>
        </p:spPr>
      </p:pic>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553691" y="457199"/>
            <a:ext cx="6226030" cy="618766"/>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dirty="0"/>
              <a:t>Harvesting or Eating God’s Provisions?</a:t>
            </a:r>
          </a:p>
        </p:txBody>
      </p:sp>
      <p:pic>
        <p:nvPicPr>
          <p:cNvPr id="6" name="Content Placeholder 5" descr="A group of people in a field&#10;&#10;Description automatically generated with medium confidence">
            <a:extLst>
              <a:ext uri="{FF2B5EF4-FFF2-40B4-BE49-F238E27FC236}">
                <a16:creationId xmlns:a16="http://schemas.microsoft.com/office/drawing/2014/main" id="{92511489-F675-20C6-AA25-733D4C3C983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553691" y="1534106"/>
            <a:ext cx="8495857" cy="4247929"/>
          </a:xfrm>
          <a:ln>
            <a:solidFill>
              <a:schemeClr val="tx1"/>
            </a:solidFill>
          </a:ln>
        </p:spPr>
      </p:pic>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419726" y="457199"/>
            <a:ext cx="2728208" cy="5324836"/>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a:bodyPr>
          <a:lstStyle/>
          <a:p>
            <a:endParaRPr lang="en-US" dirty="0"/>
          </a:p>
          <a:p>
            <a:r>
              <a:rPr lang="en-US" dirty="0"/>
              <a:t>Mark 2:23-28</a:t>
            </a:r>
          </a:p>
          <a:p>
            <a:r>
              <a:rPr lang="en-US" baseline="30000" dirty="0"/>
              <a:t>25 </a:t>
            </a:r>
            <a:r>
              <a:rPr lang="en-US" dirty="0"/>
              <a:t>But He said to them, “Have you never read what David did when he was in need and hungry, he and those with him: </a:t>
            </a:r>
            <a:r>
              <a:rPr lang="en-US" baseline="30000" dirty="0"/>
              <a:t>26 </a:t>
            </a:r>
            <a:r>
              <a:rPr lang="en-US" dirty="0"/>
              <a:t>how he went into the house of God </a:t>
            </a:r>
            <a:r>
              <a:rPr lang="en-US" i="1" dirty="0"/>
              <a:t>in the days</a:t>
            </a:r>
            <a:r>
              <a:rPr lang="en-US" dirty="0"/>
              <a:t> of </a:t>
            </a:r>
            <a:r>
              <a:rPr lang="en-US" dirty="0" err="1"/>
              <a:t>Abiathar</a:t>
            </a:r>
            <a:r>
              <a:rPr lang="en-US" dirty="0"/>
              <a:t> the high priest, and ate the showbread, which is not lawful to eat except for the priests, and also gave some to those who were with him?”</a:t>
            </a:r>
          </a:p>
          <a:p>
            <a:r>
              <a:rPr lang="en-US" baseline="30000" dirty="0"/>
              <a:t>27 </a:t>
            </a:r>
            <a:r>
              <a:rPr lang="en-US" dirty="0"/>
              <a:t>And He said to them, “The Sabbath was made for man, and not man for the Sabbath. </a:t>
            </a:r>
            <a:r>
              <a:rPr lang="en-US" baseline="30000" dirty="0"/>
              <a:t>28 </a:t>
            </a:r>
            <a:r>
              <a:rPr lang="en-US" dirty="0"/>
              <a:t>Therefore the Son of Man is also Lord of the Sabbath.”</a:t>
            </a:r>
          </a:p>
          <a:p>
            <a:endParaRPr lang="en-US" dirty="0"/>
          </a:p>
        </p:txBody>
      </p:sp>
      <p:sp>
        <p:nvSpPr>
          <p:cNvPr id="3" name="Speech Bubble: Rectangle 2">
            <a:extLst>
              <a:ext uri="{FF2B5EF4-FFF2-40B4-BE49-F238E27FC236}">
                <a16:creationId xmlns:a16="http://schemas.microsoft.com/office/drawing/2014/main" id="{74237128-F73A-9D89-8EEE-BC12EBD782DE}"/>
              </a:ext>
            </a:extLst>
          </p:cNvPr>
          <p:cNvSpPr/>
          <p:nvPr/>
        </p:nvSpPr>
        <p:spPr>
          <a:xfrm>
            <a:off x="4916773" y="2068643"/>
            <a:ext cx="3742453" cy="809468"/>
          </a:xfrm>
          <a:prstGeom prst="wedgeRectCallout">
            <a:avLst>
              <a:gd name="adj1" fmla="val -23236"/>
              <a:gd name="adj2" fmla="val 7731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They are keeping the Sabbath.</a:t>
            </a:r>
          </a:p>
          <a:p>
            <a:pPr algn="ctr"/>
            <a:r>
              <a:rPr lang="en-US" dirty="0"/>
              <a:t>The Sabbath was made for man.</a:t>
            </a:r>
          </a:p>
        </p:txBody>
      </p:sp>
    </p:spTree>
    <p:extLst>
      <p:ext uri="{BB962C8B-B14F-4D97-AF65-F5344CB8AC3E}">
        <p14:creationId xmlns:p14="http://schemas.microsoft.com/office/powerpoint/2010/main" val="227788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le of coffee beans&#10;&#10;Description automatically generated with medium confidence">
            <a:extLst>
              <a:ext uri="{FF2B5EF4-FFF2-40B4-BE49-F238E27FC236}">
                <a16:creationId xmlns:a16="http://schemas.microsoft.com/office/drawing/2014/main" id="{360CD659-4B95-D390-4122-CDF01551189C}"/>
              </a:ext>
            </a:extLst>
          </p:cNvPr>
          <p:cNvPicPr>
            <a:picLocks noChangeAspect="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659227" y="4883728"/>
            <a:ext cx="2240988" cy="2244436"/>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D580F07-D27B-4D70-DE77-9A19F732D0A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4552"/>
            <a:ext cx="6878782" cy="6878782"/>
          </a:xfrm>
          <a:prstGeom prst="rect">
            <a:avLst/>
          </a:prstGeom>
        </p:spPr>
      </p:pic>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553691" y="457199"/>
            <a:ext cx="6226030" cy="618766"/>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a:bodyPr>
          <a:lstStyle/>
          <a:p>
            <a:pPr algn="ctr"/>
            <a:r>
              <a:rPr lang="en-US" dirty="0"/>
              <a:t>Snack Time</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2321957" y="2966671"/>
            <a:ext cx="2728208" cy="1164125"/>
          </a:xfrm>
          <a:solidFill>
            <a:schemeClr val="accent2">
              <a:lumMod val="50000"/>
            </a:schemeClr>
          </a:solidFill>
          <a:ln>
            <a:solidFill>
              <a:schemeClr val="tx1"/>
            </a:solidFill>
          </a:ln>
        </p:spPr>
        <p:style>
          <a:lnRef idx="0">
            <a:schemeClr val="accent2"/>
          </a:lnRef>
          <a:fillRef idx="3">
            <a:schemeClr val="accent2"/>
          </a:fillRef>
          <a:effectRef idx="3">
            <a:schemeClr val="accent2"/>
          </a:effectRef>
          <a:fontRef idx="minor">
            <a:schemeClr val="lt1"/>
          </a:fontRef>
        </p:style>
        <p:txBody>
          <a:bodyPr>
            <a:normAutofit/>
          </a:bodyPr>
          <a:lstStyle/>
          <a:p>
            <a:endParaRPr lang="en-US" dirty="0"/>
          </a:p>
          <a:p>
            <a:r>
              <a:rPr lang="en-US" dirty="0"/>
              <a:t>Choose a snack</a:t>
            </a:r>
          </a:p>
          <a:p>
            <a:r>
              <a:rPr lang="en-US" dirty="0"/>
              <a:t>Enjoy what God has given.</a:t>
            </a:r>
          </a:p>
          <a:p>
            <a:endParaRPr lang="en-US" dirty="0"/>
          </a:p>
        </p:txBody>
      </p:sp>
      <p:pic>
        <p:nvPicPr>
          <p:cNvPr id="12" name="Picture 11" descr="A yellow and black butterfly&#10;&#10;Description automatically generated with low confidence">
            <a:extLst>
              <a:ext uri="{FF2B5EF4-FFF2-40B4-BE49-F238E27FC236}">
                <a16:creationId xmlns:a16="http://schemas.microsoft.com/office/drawing/2014/main" id="{6CD28DA9-5E69-AD7D-CF26-158B1D6AB0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7000" y="1222980"/>
            <a:ext cx="3548286" cy="3086692"/>
          </a:xfrm>
          <a:prstGeom prst="rect">
            <a:avLst/>
          </a:prstGeom>
        </p:spPr>
      </p:pic>
      <p:pic>
        <p:nvPicPr>
          <p:cNvPr id="9" name="Content Placeholder 8" descr="A picture containing background pattern&#10;&#10;Description automatically generated">
            <a:extLst>
              <a:ext uri="{FF2B5EF4-FFF2-40B4-BE49-F238E27FC236}">
                <a16:creationId xmlns:a16="http://schemas.microsoft.com/office/drawing/2014/main" id="{1E19EF19-A7C3-77F6-10C0-59E7DB27D98D}"/>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124228" y="3548734"/>
            <a:ext cx="3764939" cy="3275496"/>
          </a:xfrm>
        </p:spPr>
      </p:pic>
    </p:spTree>
    <p:extLst>
      <p:ext uri="{BB962C8B-B14F-4D97-AF65-F5344CB8AC3E}">
        <p14:creationId xmlns:p14="http://schemas.microsoft.com/office/powerpoint/2010/main" val="788929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2683239" y="299804"/>
            <a:ext cx="9069714" cy="974360"/>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Each Sabbath Jesus went to church at the synagogue and taught the people.</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2395649" y="1602020"/>
            <a:ext cx="2745977" cy="4360051"/>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endParaRPr lang="en-US" dirty="0">
              <a:solidFill>
                <a:sysClr val="windowText" lastClr="000000"/>
              </a:solidFill>
            </a:endParaRPr>
          </a:p>
          <a:p>
            <a:r>
              <a:rPr lang="en-US" dirty="0">
                <a:solidFill>
                  <a:sysClr val="windowText" lastClr="000000"/>
                </a:solidFill>
              </a:rPr>
              <a:t>Luke 4</a:t>
            </a:r>
          </a:p>
          <a:p>
            <a:r>
              <a:rPr lang="en-US" baseline="30000" dirty="0">
                <a:solidFill>
                  <a:schemeClr val="tx1"/>
                </a:solidFill>
              </a:rPr>
              <a:t>14 </a:t>
            </a:r>
            <a:r>
              <a:rPr lang="en-US" dirty="0">
                <a:solidFill>
                  <a:schemeClr val="tx1"/>
                </a:solidFill>
              </a:rPr>
              <a:t>Jesus returned to Galilee in the power of the Spirit, and news about him spread through the whole countryside. </a:t>
            </a:r>
            <a:r>
              <a:rPr lang="en-US" baseline="30000" dirty="0">
                <a:solidFill>
                  <a:schemeClr val="tx1"/>
                </a:solidFill>
              </a:rPr>
              <a:t>15 </a:t>
            </a:r>
            <a:r>
              <a:rPr lang="en-US" dirty="0">
                <a:solidFill>
                  <a:schemeClr val="tx1"/>
                </a:solidFill>
              </a:rPr>
              <a:t>He was teaching in their synagogues, and everyone praised him.</a:t>
            </a:r>
          </a:p>
          <a:p>
            <a:r>
              <a:rPr lang="en-US" baseline="30000" dirty="0">
                <a:solidFill>
                  <a:schemeClr val="tx1"/>
                </a:solidFill>
              </a:rPr>
              <a:t>16 </a:t>
            </a:r>
            <a:r>
              <a:rPr lang="en-US" dirty="0">
                <a:solidFill>
                  <a:schemeClr val="tx1"/>
                </a:solidFill>
              </a:rPr>
              <a:t>He went to Nazareth, where he had been brought up, and on the Sabbath day he went into the synagogue, as was his custom. He stood up to read, </a:t>
            </a:r>
          </a:p>
          <a:p>
            <a:endParaRPr lang="en-US" dirty="0"/>
          </a:p>
        </p:txBody>
      </p:sp>
      <p:pic>
        <p:nvPicPr>
          <p:cNvPr id="5" name="Picture 4" descr="A screenshot of a game&#10;&#10;Description automatically generated with low confidence">
            <a:extLst>
              <a:ext uri="{FF2B5EF4-FFF2-40B4-BE49-F238E27FC236}">
                <a16:creationId xmlns:a16="http://schemas.microsoft.com/office/drawing/2014/main" id="{84C80E05-319B-5229-21AB-4B64B7330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0" y="457199"/>
            <a:ext cx="2110745" cy="2470409"/>
          </a:xfrm>
          <a:prstGeom prst="rect">
            <a:avLst/>
          </a:prstGeom>
        </p:spPr>
      </p:pic>
      <p:pic>
        <p:nvPicPr>
          <p:cNvPr id="14" name="Content Placeholder 13" descr="A picture containing text&#10;&#10;Description automatically generated">
            <a:extLst>
              <a:ext uri="{FF2B5EF4-FFF2-40B4-BE49-F238E27FC236}">
                <a16:creationId xmlns:a16="http://schemas.microsoft.com/office/drawing/2014/main" id="{168CE3DC-1BD5-264C-CE0A-8EBBC73C82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80753" y="1602020"/>
            <a:ext cx="6172200" cy="4360052"/>
          </a:xfrm>
          <a:ln>
            <a:solidFill>
              <a:schemeClr val="tx1"/>
            </a:solidFill>
          </a:ln>
        </p:spPr>
      </p:pic>
      <p:pic>
        <p:nvPicPr>
          <p:cNvPr id="16" name="Picture 15" descr="A picture containing text&#10;&#10;Description automatically generated">
            <a:extLst>
              <a:ext uri="{FF2B5EF4-FFF2-40B4-BE49-F238E27FC236}">
                <a16:creationId xmlns:a16="http://schemas.microsoft.com/office/drawing/2014/main" id="{66FD2181-A663-5CB8-1AC9-E4269DD08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1400" y="3199414"/>
            <a:ext cx="2064685" cy="1946703"/>
          </a:xfrm>
          <a:prstGeom prst="rect">
            <a:avLst/>
          </a:prstGeom>
        </p:spPr>
      </p:pic>
    </p:spTree>
    <p:extLst>
      <p:ext uri="{BB962C8B-B14F-4D97-AF65-F5344CB8AC3E}">
        <p14:creationId xmlns:p14="http://schemas.microsoft.com/office/powerpoint/2010/main" val="2420046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2683238" y="392734"/>
            <a:ext cx="9069714" cy="659566"/>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Each Sabbath Jesus went to church at the synagogue</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2683239" y="3022038"/>
            <a:ext cx="2745977" cy="3034463"/>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lnSpcReduction="10000"/>
          </a:bodyPr>
          <a:lstStyle/>
          <a:p>
            <a:endParaRPr lang="en-US" dirty="0">
              <a:solidFill>
                <a:sysClr val="windowText" lastClr="000000"/>
              </a:solidFill>
            </a:endParaRPr>
          </a:p>
          <a:p>
            <a:r>
              <a:rPr lang="en-US" dirty="0">
                <a:solidFill>
                  <a:sysClr val="windowText" lastClr="000000"/>
                </a:solidFill>
              </a:rPr>
              <a:t>Mark 3:1-6</a:t>
            </a:r>
          </a:p>
          <a:p>
            <a:r>
              <a:rPr lang="en-US" dirty="0">
                <a:solidFill>
                  <a:schemeClr val="tx1"/>
                </a:solidFill>
              </a:rPr>
              <a:t>3 Another time when Jesus went into a synagogue, a man with a crippled hand was there. </a:t>
            </a:r>
          </a:p>
          <a:p>
            <a:r>
              <a:rPr lang="en-US" baseline="30000" dirty="0">
                <a:solidFill>
                  <a:schemeClr val="tx1"/>
                </a:solidFill>
              </a:rPr>
              <a:t>2 </a:t>
            </a:r>
            <a:r>
              <a:rPr lang="en-US" dirty="0">
                <a:solidFill>
                  <a:schemeClr val="tx1"/>
                </a:solidFill>
              </a:rPr>
              <a:t>Some people there wanted to see Jesus do something wrong so they could accuse him. They watched him closely to see if he would heal the man on the Sabbath day.</a:t>
            </a:r>
          </a:p>
          <a:p>
            <a:endParaRPr lang="en-US" dirty="0"/>
          </a:p>
        </p:txBody>
      </p:sp>
      <p:pic>
        <p:nvPicPr>
          <p:cNvPr id="5" name="Picture 4" descr="A screenshot of a game&#10;&#10;Description automatically generated with low confidence">
            <a:extLst>
              <a:ext uri="{FF2B5EF4-FFF2-40B4-BE49-F238E27FC236}">
                <a16:creationId xmlns:a16="http://schemas.microsoft.com/office/drawing/2014/main" id="{84C80E05-319B-5229-21AB-4B64B7330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0" y="457199"/>
            <a:ext cx="2110745" cy="2470409"/>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66FD2181-A663-5CB8-1AC9-E4269DD08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2592566"/>
            <a:ext cx="2064685" cy="1946703"/>
          </a:xfrm>
          <a:prstGeom prst="rect">
            <a:avLst/>
          </a:prstGeom>
        </p:spPr>
      </p:pic>
      <p:pic>
        <p:nvPicPr>
          <p:cNvPr id="8" name="Content Placeholder 7">
            <a:extLst>
              <a:ext uri="{FF2B5EF4-FFF2-40B4-BE49-F238E27FC236}">
                <a16:creationId xmlns:a16="http://schemas.microsoft.com/office/drawing/2014/main" id="{C1B9F3D4-572F-B99A-D0D7-656E72E570D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83287" y="1709736"/>
            <a:ext cx="5769665" cy="4327249"/>
          </a:xfrm>
          <a:ln>
            <a:solidFill>
              <a:schemeClr val="tx1"/>
            </a:solidFill>
          </a:ln>
        </p:spPr>
      </p:pic>
      <p:sp>
        <p:nvSpPr>
          <p:cNvPr id="9" name="Thought Bubble: Cloud 8">
            <a:extLst>
              <a:ext uri="{FF2B5EF4-FFF2-40B4-BE49-F238E27FC236}">
                <a16:creationId xmlns:a16="http://schemas.microsoft.com/office/drawing/2014/main" id="{344AE33B-2B15-7B23-C55B-A75D2F563D42}"/>
              </a:ext>
            </a:extLst>
          </p:cNvPr>
          <p:cNvSpPr/>
          <p:nvPr/>
        </p:nvSpPr>
        <p:spPr>
          <a:xfrm>
            <a:off x="2776217" y="1528997"/>
            <a:ext cx="3319784" cy="1199213"/>
          </a:xfrm>
          <a:prstGeom prst="cloudCallout">
            <a:avLst>
              <a:gd name="adj1" fmla="val 61475"/>
              <a:gd name="adj2" fmla="val 5125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Will Jesus heal on Sabbath?</a:t>
            </a:r>
          </a:p>
          <a:p>
            <a:pPr algn="ctr"/>
            <a:r>
              <a:rPr lang="en-US" dirty="0"/>
              <a:t>Isn’t that work?</a:t>
            </a:r>
          </a:p>
        </p:txBody>
      </p:sp>
      <p:sp>
        <p:nvSpPr>
          <p:cNvPr id="10" name="TextBox 9">
            <a:extLst>
              <a:ext uri="{FF2B5EF4-FFF2-40B4-BE49-F238E27FC236}">
                <a16:creationId xmlns:a16="http://schemas.microsoft.com/office/drawing/2014/main" id="{351AD3D7-4CE5-4D35-F32C-98FBA756FB26}"/>
              </a:ext>
            </a:extLst>
          </p:cNvPr>
          <p:cNvSpPr txBox="1"/>
          <p:nvPr/>
        </p:nvSpPr>
        <p:spPr>
          <a:xfrm>
            <a:off x="111400" y="4579173"/>
            <a:ext cx="2436928" cy="1477328"/>
          </a:xfrm>
          <a:prstGeom prst="rect">
            <a:avLst/>
          </a:prstGeom>
          <a:noFill/>
        </p:spPr>
        <p:txBody>
          <a:bodyPr wrap="square" rtlCol="0">
            <a:spAutoFit/>
          </a:bodyPr>
          <a:lstStyle/>
          <a:p>
            <a:r>
              <a:rPr lang="en-US" dirty="0">
                <a:solidFill>
                  <a:schemeClr val="accent4">
                    <a:lumMod val="40000"/>
                    <a:lumOff val="60000"/>
                  </a:schemeClr>
                </a:solidFill>
              </a:rPr>
              <a:t>How  terrible would that be?</a:t>
            </a:r>
          </a:p>
          <a:p>
            <a:r>
              <a:rPr lang="en-US" dirty="0">
                <a:solidFill>
                  <a:schemeClr val="accent4">
                    <a:lumMod val="40000"/>
                    <a:lumOff val="60000"/>
                  </a:schemeClr>
                </a:solidFill>
              </a:rPr>
              <a:t>Try it.  Hold your hand in a crooked way.</a:t>
            </a:r>
          </a:p>
          <a:p>
            <a:r>
              <a:rPr lang="en-US" dirty="0">
                <a:solidFill>
                  <a:schemeClr val="accent4">
                    <a:lumMod val="40000"/>
                    <a:lumOff val="60000"/>
                  </a:schemeClr>
                </a:solidFill>
              </a:rPr>
              <a:t>What could you not do?</a:t>
            </a:r>
          </a:p>
        </p:txBody>
      </p:sp>
    </p:spTree>
    <p:extLst>
      <p:ext uri="{BB962C8B-B14F-4D97-AF65-F5344CB8AC3E}">
        <p14:creationId xmlns:p14="http://schemas.microsoft.com/office/powerpoint/2010/main" val="314493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EFD309C0-BEA0-6130-D607-1F80C3885270}"/>
              </a:ext>
            </a:extLst>
          </p:cNvPr>
          <p:cNvGrpSpPr/>
          <p:nvPr/>
        </p:nvGrpSpPr>
        <p:grpSpPr>
          <a:xfrm>
            <a:off x="247885" y="3261855"/>
            <a:ext cx="2555276" cy="2566722"/>
            <a:chOff x="427768" y="3167016"/>
            <a:chExt cx="2187364" cy="2136098"/>
          </a:xfrm>
        </p:grpSpPr>
        <p:sp>
          <p:nvSpPr>
            <p:cNvPr id="18" name="Oval 17">
              <a:extLst>
                <a:ext uri="{FF2B5EF4-FFF2-40B4-BE49-F238E27FC236}">
                  <a16:creationId xmlns:a16="http://schemas.microsoft.com/office/drawing/2014/main" id="{C60036D3-32BC-07FB-BAF0-2C708D71CB59}"/>
                </a:ext>
              </a:extLst>
            </p:cNvPr>
            <p:cNvSpPr/>
            <p:nvPr/>
          </p:nvSpPr>
          <p:spPr>
            <a:xfrm>
              <a:off x="629587" y="4092315"/>
              <a:ext cx="734518" cy="4529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descr="A yellow rubber duck&#10;&#10;Description automatically generated with low confidence">
              <a:extLst>
                <a:ext uri="{FF2B5EF4-FFF2-40B4-BE49-F238E27FC236}">
                  <a16:creationId xmlns:a16="http://schemas.microsoft.com/office/drawing/2014/main" id="{BF18B6F4-5A86-0C45-1ABC-99C50F1B5E4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7768" y="3167016"/>
              <a:ext cx="2187364" cy="2136098"/>
            </a:xfrm>
            <a:prstGeom prst="rect">
              <a:avLst/>
            </a:prstGeom>
          </p:spPr>
        </p:pic>
      </p:grpSp>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2683239" y="299804"/>
            <a:ext cx="9069714" cy="674557"/>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Each Sabbath Jesus went to church at the synagogue</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2683239" y="1602020"/>
            <a:ext cx="2745977" cy="4360051"/>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endParaRPr lang="en-US" dirty="0">
              <a:solidFill>
                <a:sysClr val="windowText" lastClr="000000"/>
              </a:solidFill>
            </a:endParaRPr>
          </a:p>
          <a:p>
            <a:r>
              <a:rPr lang="en-US" dirty="0">
                <a:solidFill>
                  <a:sysClr val="windowText" lastClr="000000"/>
                </a:solidFill>
              </a:rPr>
              <a:t>Mark 3:1-6</a:t>
            </a:r>
          </a:p>
          <a:p>
            <a:r>
              <a:rPr lang="en-US" baseline="30000" dirty="0">
                <a:solidFill>
                  <a:schemeClr val="tx1"/>
                </a:solidFill>
              </a:rPr>
              <a:t>3 </a:t>
            </a:r>
            <a:r>
              <a:rPr lang="en-US" dirty="0">
                <a:solidFill>
                  <a:schemeClr val="tx1"/>
                </a:solidFill>
              </a:rPr>
              <a:t>Jesus said to the man with the crippled hand, “Stand up here in front of everyone.”</a:t>
            </a:r>
          </a:p>
          <a:p>
            <a:r>
              <a:rPr lang="en-US" baseline="30000" dirty="0">
                <a:solidFill>
                  <a:schemeClr val="tx1"/>
                </a:solidFill>
              </a:rPr>
              <a:t>4 </a:t>
            </a:r>
            <a:r>
              <a:rPr lang="en-US" dirty="0">
                <a:solidFill>
                  <a:schemeClr val="tx1"/>
                </a:solidFill>
              </a:rPr>
              <a:t>Then Jesus asked the people, “Which is right on the Sabbath day: to do good, or to do evil? Is it right to save a life or to destroy one?” But they said nothing to answer him.</a:t>
            </a:r>
          </a:p>
          <a:p>
            <a:r>
              <a:rPr lang="en-US" baseline="30000" dirty="0">
                <a:solidFill>
                  <a:schemeClr val="tx1"/>
                </a:solidFill>
              </a:rPr>
              <a:t>5 </a:t>
            </a:r>
            <a:r>
              <a:rPr lang="en-US" dirty="0">
                <a:solidFill>
                  <a:schemeClr val="tx1"/>
                </a:solidFill>
              </a:rPr>
              <a:t>Jesus was angry as he looked at the people. But he felt very sad because they were stubborn. </a:t>
            </a:r>
            <a:endParaRPr lang="en-US" dirty="0"/>
          </a:p>
        </p:txBody>
      </p:sp>
      <p:pic>
        <p:nvPicPr>
          <p:cNvPr id="9" name="Content Placeholder 8" descr="Diagram&#10;&#10;Description automatically generated">
            <a:extLst>
              <a:ext uri="{FF2B5EF4-FFF2-40B4-BE49-F238E27FC236}">
                <a16:creationId xmlns:a16="http://schemas.microsoft.com/office/drawing/2014/main" id="{1CFF6D6B-8E6A-D323-EE86-7BE62D47ED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28577" y="1602020"/>
            <a:ext cx="5813402" cy="4360051"/>
          </a:xfrm>
          <a:ln>
            <a:solidFill>
              <a:schemeClr val="tx1"/>
            </a:solidFill>
          </a:ln>
        </p:spPr>
      </p:pic>
      <p:sp>
        <p:nvSpPr>
          <p:cNvPr id="10" name="Speech Bubble: Rectangle 9">
            <a:extLst>
              <a:ext uri="{FF2B5EF4-FFF2-40B4-BE49-F238E27FC236}">
                <a16:creationId xmlns:a16="http://schemas.microsoft.com/office/drawing/2014/main" id="{C4AE0D60-8606-392C-9E15-0502A50D3E8D}"/>
              </a:ext>
            </a:extLst>
          </p:cNvPr>
          <p:cNvSpPr/>
          <p:nvPr/>
        </p:nvSpPr>
        <p:spPr>
          <a:xfrm>
            <a:off x="8319541" y="1355124"/>
            <a:ext cx="3761059" cy="674557"/>
          </a:xfrm>
          <a:prstGeom prst="wedgeRectCallout">
            <a:avLst>
              <a:gd name="adj1" fmla="val -46704"/>
              <a:gd name="adj2" fmla="val 10033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Which is right to do on the Sabbath?  Is it better to do good or to do evil?</a:t>
            </a:r>
          </a:p>
        </p:txBody>
      </p:sp>
      <p:pic>
        <p:nvPicPr>
          <p:cNvPr id="12" name="Picture 11" descr="Logo, company name&#10;&#10;Description automatically generated">
            <a:extLst>
              <a:ext uri="{FF2B5EF4-FFF2-40B4-BE49-F238E27FC236}">
                <a16:creationId xmlns:a16="http://schemas.microsoft.com/office/drawing/2014/main" id="{1E29317D-A834-6E2F-D5DC-55232343F49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8010" y="1124262"/>
            <a:ext cx="3271053" cy="3271053"/>
          </a:xfrm>
          <a:prstGeom prst="rect">
            <a:avLst/>
          </a:prstGeom>
        </p:spPr>
      </p:pic>
    </p:spTree>
    <p:extLst>
      <p:ext uri="{BB962C8B-B14F-4D97-AF65-F5344CB8AC3E}">
        <p14:creationId xmlns:p14="http://schemas.microsoft.com/office/powerpoint/2010/main" val="125346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97239" y="299804"/>
            <a:ext cx="11355714" cy="974360"/>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Do good on the Sabbath.  Care for others.</a:t>
            </a:r>
            <a:br>
              <a:rPr lang="en-US" dirty="0">
                <a:solidFill>
                  <a:srgbClr val="C00000"/>
                </a:solidFill>
              </a:rPr>
            </a:br>
            <a:r>
              <a:rPr lang="en-US" dirty="0">
                <a:solidFill>
                  <a:srgbClr val="C00000"/>
                </a:solidFill>
              </a:rPr>
              <a:t>Jesus healed the sick even on the Sabbath.</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5170021" y="1714500"/>
            <a:ext cx="1875016" cy="3429000"/>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lnSpcReduction="10000"/>
          </a:bodyPr>
          <a:lstStyle/>
          <a:p>
            <a:endParaRPr lang="en-US" dirty="0">
              <a:solidFill>
                <a:sysClr val="windowText" lastClr="000000"/>
              </a:solidFill>
            </a:endParaRPr>
          </a:p>
          <a:p>
            <a:r>
              <a:rPr lang="en-US" dirty="0">
                <a:solidFill>
                  <a:sysClr val="windowText" lastClr="000000"/>
                </a:solidFill>
              </a:rPr>
              <a:t>Mark 3:1-6</a:t>
            </a:r>
          </a:p>
          <a:p>
            <a:r>
              <a:rPr lang="en-US" dirty="0">
                <a:solidFill>
                  <a:schemeClr val="tx1"/>
                </a:solidFill>
              </a:rPr>
              <a:t>Then he said to the man, “Let me see your hand.” The man put his hand out for Jesus, and it was healed.</a:t>
            </a:r>
          </a:p>
          <a:p>
            <a:r>
              <a:rPr lang="en-US" dirty="0">
                <a:solidFill>
                  <a:schemeClr val="tx1"/>
                </a:solidFill>
              </a:rPr>
              <a:t> </a:t>
            </a:r>
            <a:r>
              <a:rPr lang="en-US" baseline="30000" dirty="0">
                <a:solidFill>
                  <a:schemeClr val="tx1"/>
                </a:solidFill>
              </a:rPr>
              <a:t>6 </a:t>
            </a:r>
            <a:r>
              <a:rPr lang="en-US" dirty="0">
                <a:solidFill>
                  <a:schemeClr val="tx1"/>
                </a:solidFill>
              </a:rPr>
              <a:t>Then the Pharisees left and began making plans with the Herodians</a:t>
            </a:r>
            <a:r>
              <a:rPr lang="en-US" baseline="30000" dirty="0">
                <a:solidFill>
                  <a:schemeClr val="tx1"/>
                </a:solidFill>
              </a:rPr>
              <a:t>[</a:t>
            </a:r>
            <a:r>
              <a:rPr lang="en-US" baseline="30000" dirty="0">
                <a:solidFill>
                  <a:schemeClr val="tx1"/>
                </a:solidFill>
                <a:hlinkClick r:id="rId2" tooltip="See footnote c">
                  <a:extLst>
                    <a:ext uri="{A12FA001-AC4F-418D-AE19-62706E023703}">
                      <ahyp:hlinkClr xmlns:ahyp="http://schemas.microsoft.com/office/drawing/2018/hyperlinkcolor" val="tx"/>
                    </a:ext>
                  </a:extLst>
                </a:hlinkClick>
              </a:rPr>
              <a:t>c</a:t>
            </a:r>
            <a:r>
              <a:rPr lang="en-US" baseline="30000" dirty="0">
                <a:solidFill>
                  <a:schemeClr val="tx1"/>
                </a:solidFill>
              </a:rPr>
              <a:t>]</a:t>
            </a:r>
            <a:r>
              <a:rPr lang="en-US" dirty="0">
                <a:solidFill>
                  <a:schemeClr val="tx1"/>
                </a:solidFill>
              </a:rPr>
              <a:t> about a way to kill Jesus.</a:t>
            </a:r>
          </a:p>
          <a:p>
            <a:endParaRPr lang="en-US" dirty="0"/>
          </a:p>
        </p:txBody>
      </p:sp>
      <p:pic>
        <p:nvPicPr>
          <p:cNvPr id="9" name="Content Placeholder 8" descr="A picture containing diagram&#10;&#10;Description automatically generated">
            <a:extLst>
              <a:ext uri="{FF2B5EF4-FFF2-40B4-BE49-F238E27FC236}">
                <a16:creationId xmlns:a16="http://schemas.microsoft.com/office/drawing/2014/main" id="{4EA8002F-2712-A4E2-2390-99DEBB65DD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7239" y="1714500"/>
            <a:ext cx="4572000" cy="3429000"/>
          </a:xfrm>
        </p:spPr>
      </p:pic>
      <p:pic>
        <p:nvPicPr>
          <p:cNvPr id="11" name="Picture 10" descr="A group of people in clothing&#10;&#10;Description automatically generated with medium confidence">
            <a:extLst>
              <a:ext uri="{FF2B5EF4-FFF2-40B4-BE49-F238E27FC236}">
                <a16:creationId xmlns:a16="http://schemas.microsoft.com/office/drawing/2014/main" id="{18A25035-E880-5DC4-093E-2663CCE75C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2761" y="1714500"/>
            <a:ext cx="4572000" cy="3429000"/>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E9D4630C-2C20-7471-0825-96540B1C8B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221" y="5408943"/>
            <a:ext cx="6792453" cy="1449057"/>
          </a:xfrm>
          <a:prstGeom prst="rect">
            <a:avLst/>
          </a:prstGeom>
        </p:spPr>
      </p:pic>
      <p:pic>
        <p:nvPicPr>
          <p:cNvPr id="15" name="Picture 14">
            <a:extLst>
              <a:ext uri="{FF2B5EF4-FFF2-40B4-BE49-F238E27FC236}">
                <a16:creationId xmlns:a16="http://schemas.microsoft.com/office/drawing/2014/main" id="{1C120539-EEB7-1EBD-297E-3916036A93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8398" y="5558401"/>
            <a:ext cx="3874730" cy="1299599"/>
          </a:xfrm>
          <a:prstGeom prst="rect">
            <a:avLst/>
          </a:prstGeom>
        </p:spPr>
      </p:pic>
      <p:sp>
        <p:nvSpPr>
          <p:cNvPr id="3" name="Rectangle 2">
            <a:extLst>
              <a:ext uri="{FF2B5EF4-FFF2-40B4-BE49-F238E27FC236}">
                <a16:creationId xmlns:a16="http://schemas.microsoft.com/office/drawing/2014/main" id="{BD39AD53-3DD8-CB2B-4EA3-07DDAA5223AF}"/>
              </a:ext>
            </a:extLst>
          </p:cNvPr>
          <p:cNvSpPr/>
          <p:nvPr/>
        </p:nvSpPr>
        <p:spPr>
          <a:xfrm>
            <a:off x="7460674" y="4279392"/>
            <a:ext cx="4170494" cy="646176"/>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400" dirty="0">
                <a:solidFill>
                  <a:sysClr val="windowText" lastClr="000000"/>
                </a:solidFill>
              </a:rPr>
              <a:t>How sad that they didn’t rejoice with the man and praise God.  How sad that they wanted to kill Jesus!</a:t>
            </a:r>
          </a:p>
        </p:txBody>
      </p:sp>
    </p:spTree>
    <p:extLst>
      <p:ext uri="{BB962C8B-B14F-4D97-AF65-F5344CB8AC3E}">
        <p14:creationId xmlns:p14="http://schemas.microsoft.com/office/powerpoint/2010/main" val="374074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3A8E-C94B-9E9E-2E6F-9EFDB1CC9839}"/>
              </a:ext>
            </a:extLst>
          </p:cNvPr>
          <p:cNvSpPr>
            <a:spLocks noGrp="1"/>
          </p:cNvSpPr>
          <p:nvPr>
            <p:ph type="title"/>
          </p:nvPr>
        </p:nvSpPr>
        <p:spPr>
          <a:xfrm rot="16200000">
            <a:off x="-1760339" y="3353281"/>
            <a:ext cx="5249168" cy="1325563"/>
          </a:xfrm>
        </p:spPr>
        <p:style>
          <a:lnRef idx="1">
            <a:schemeClr val="accent5"/>
          </a:lnRef>
          <a:fillRef idx="2">
            <a:schemeClr val="accent5"/>
          </a:fillRef>
          <a:effectRef idx="1">
            <a:schemeClr val="accent5"/>
          </a:effectRef>
          <a:fontRef idx="minor">
            <a:schemeClr val="dk1"/>
          </a:fontRef>
        </p:style>
        <p:txBody>
          <a:bodyPr/>
          <a:lstStyle/>
          <a:p>
            <a:r>
              <a:rPr lang="en-US" dirty="0"/>
              <a:t>Jesus is the Healer</a:t>
            </a:r>
          </a:p>
        </p:txBody>
      </p:sp>
      <p:pic>
        <p:nvPicPr>
          <p:cNvPr id="3" name="Online Media 2" title="Jesus Is the Healer">
            <a:hlinkClick r:id="" action="ppaction://media"/>
            <a:extLst>
              <a:ext uri="{FF2B5EF4-FFF2-40B4-BE49-F238E27FC236}">
                <a16:creationId xmlns:a16="http://schemas.microsoft.com/office/drawing/2014/main" id="{9D63C95C-503A-2E66-E1AF-D1B3DEB5B96F}"/>
              </a:ext>
            </a:extLst>
          </p:cNvPr>
          <p:cNvPicPr>
            <a:picLocks noRot="1" noChangeAspect="1"/>
          </p:cNvPicPr>
          <p:nvPr>
            <a:videoFile r:link="rId1"/>
          </p:nvPr>
        </p:nvPicPr>
        <p:blipFill>
          <a:blip r:embed="rId3"/>
          <a:stretch>
            <a:fillRect/>
          </a:stretch>
        </p:blipFill>
        <p:spPr>
          <a:xfrm>
            <a:off x="2113613" y="1391478"/>
            <a:ext cx="9084039" cy="5132482"/>
          </a:xfrm>
          <a:prstGeom prst="rect">
            <a:avLst/>
          </a:prstGeom>
        </p:spPr>
      </p:pic>
      <p:grpSp>
        <p:nvGrpSpPr>
          <p:cNvPr id="8" name="Group 7">
            <a:extLst>
              <a:ext uri="{FF2B5EF4-FFF2-40B4-BE49-F238E27FC236}">
                <a16:creationId xmlns:a16="http://schemas.microsoft.com/office/drawing/2014/main" id="{F4E96E37-C2FF-E8DC-3CB5-21968BC54F8E}"/>
              </a:ext>
            </a:extLst>
          </p:cNvPr>
          <p:cNvGrpSpPr/>
          <p:nvPr/>
        </p:nvGrpSpPr>
        <p:grpSpPr>
          <a:xfrm>
            <a:off x="-57280" y="-9066"/>
            <a:ext cx="4883280" cy="1200329"/>
            <a:chOff x="-57280" y="-9066"/>
            <a:chExt cx="4883280" cy="1200329"/>
          </a:xfrm>
        </p:grpSpPr>
        <p:sp>
          <p:nvSpPr>
            <p:cNvPr id="7" name="Rectangle 6">
              <a:extLst>
                <a:ext uri="{FF2B5EF4-FFF2-40B4-BE49-F238E27FC236}">
                  <a16:creationId xmlns:a16="http://schemas.microsoft.com/office/drawing/2014/main" id="{641FE28C-6990-E8A2-EF48-7AEBE32B8627}"/>
                </a:ext>
              </a:extLst>
            </p:cNvPr>
            <p:cNvSpPr/>
            <p:nvPr/>
          </p:nvSpPr>
          <p:spPr>
            <a:xfrm>
              <a:off x="0" y="0"/>
              <a:ext cx="4826000" cy="11912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group of people&#10;&#10;Description automatically generated with low confidence">
              <a:extLst>
                <a:ext uri="{FF2B5EF4-FFF2-40B4-BE49-F238E27FC236}">
                  <a16:creationId xmlns:a16="http://schemas.microsoft.com/office/drawing/2014/main" id="{A6355A70-9760-2B21-7769-F252FF4FE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3940" y="0"/>
              <a:ext cx="2522060" cy="1191263"/>
            </a:xfrm>
            <a:prstGeom prst="rect">
              <a:avLst/>
            </a:prstGeom>
          </p:spPr>
        </p:pic>
        <p:sp>
          <p:nvSpPr>
            <p:cNvPr id="6" name="Rectangle 5">
              <a:extLst>
                <a:ext uri="{FF2B5EF4-FFF2-40B4-BE49-F238E27FC236}">
                  <a16:creationId xmlns:a16="http://schemas.microsoft.com/office/drawing/2014/main" id="{2FC92826-8506-A659-E127-2166CF56CDE6}"/>
                </a:ext>
              </a:extLst>
            </p:cNvPr>
            <p:cNvSpPr/>
            <p:nvPr/>
          </p:nvSpPr>
          <p:spPr>
            <a:xfrm>
              <a:off x="-57280" y="-9066"/>
              <a:ext cx="2361220" cy="1200329"/>
            </a:xfrm>
            <a:prstGeom prst="rect">
              <a:avLst/>
            </a:prstGeom>
            <a:noFill/>
          </p:spPr>
          <p:txBody>
            <a:bodyPr wrap="square" lIns="91440" tIns="45720" rIns="91440" bIns="45720">
              <a:spAutoFit/>
            </a:bodyPr>
            <a:lstStyle/>
            <a:p>
              <a:pPr algn="ctr"/>
              <a:r>
                <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Demi" panose="020E0802020502020306" pitchFamily="34" charset="0"/>
                </a:rPr>
                <a:t>SING</a:t>
              </a:r>
              <a:endParaRPr lang="en-US" sz="7200" b="1" cap="none" spc="-30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endParaRPr>
            </a:p>
          </p:txBody>
        </p:sp>
      </p:grpSp>
    </p:spTree>
    <p:extLst>
      <p:ext uri="{BB962C8B-B14F-4D97-AF65-F5344CB8AC3E}">
        <p14:creationId xmlns:p14="http://schemas.microsoft.com/office/powerpoint/2010/main" val="193326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2683239" y="299804"/>
            <a:ext cx="9069714" cy="974360"/>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Each Sabbath Jesus went to church at the synagogue He taught the people and healed the sick.</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2395649" y="1602021"/>
            <a:ext cx="2745977" cy="2470410"/>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n-US" dirty="0">
                <a:solidFill>
                  <a:schemeClr val="tx1"/>
                </a:solidFill>
              </a:rPr>
              <a:t>Luke 13:10-17</a:t>
            </a:r>
          </a:p>
          <a:p>
            <a:r>
              <a:rPr lang="en-US" baseline="30000" dirty="0">
                <a:solidFill>
                  <a:schemeClr val="tx1"/>
                </a:solidFill>
              </a:rPr>
              <a:t>10 </a:t>
            </a:r>
            <a:r>
              <a:rPr lang="en-US" dirty="0">
                <a:solidFill>
                  <a:schemeClr val="tx1"/>
                </a:solidFill>
              </a:rPr>
              <a:t>On a Sabbath Jesus was teaching in one of the synagogues, </a:t>
            </a:r>
            <a:r>
              <a:rPr lang="en-US" baseline="30000" dirty="0">
                <a:solidFill>
                  <a:schemeClr val="tx1"/>
                </a:solidFill>
              </a:rPr>
              <a:t>11 </a:t>
            </a:r>
            <a:r>
              <a:rPr lang="en-US" dirty="0">
                <a:solidFill>
                  <a:schemeClr val="tx1"/>
                </a:solidFill>
              </a:rPr>
              <a:t>and a woman was there who had been crippled by a spirit for eighteen years. She was bent over and could not straighten up at all. </a:t>
            </a:r>
            <a:endParaRPr lang="en-US" dirty="0"/>
          </a:p>
        </p:txBody>
      </p:sp>
      <p:pic>
        <p:nvPicPr>
          <p:cNvPr id="5" name="Picture 4" descr="A screenshot of a game&#10;&#10;Description automatically generated with low confidence">
            <a:extLst>
              <a:ext uri="{FF2B5EF4-FFF2-40B4-BE49-F238E27FC236}">
                <a16:creationId xmlns:a16="http://schemas.microsoft.com/office/drawing/2014/main" id="{84C80E05-319B-5229-21AB-4B64B7330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0" y="457199"/>
            <a:ext cx="2110745" cy="2470409"/>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66FD2181-A663-5CB8-1AC9-E4269DD08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1400" y="2957041"/>
            <a:ext cx="2064685" cy="1946703"/>
          </a:xfrm>
          <a:prstGeom prst="rect">
            <a:avLst/>
          </a:prstGeom>
        </p:spPr>
      </p:pic>
      <p:pic>
        <p:nvPicPr>
          <p:cNvPr id="8" name="Content Placeholder 7">
            <a:extLst>
              <a:ext uri="{FF2B5EF4-FFF2-40B4-BE49-F238E27FC236}">
                <a16:creationId xmlns:a16="http://schemas.microsoft.com/office/drawing/2014/main" id="{4B93F1E1-AB33-492C-FEF0-14E9B555365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756720" y="1602020"/>
            <a:ext cx="5818753" cy="4364065"/>
          </a:xfrm>
          <a:ln>
            <a:solidFill>
              <a:schemeClr val="tx1"/>
            </a:solidFill>
          </a:ln>
        </p:spPr>
      </p:pic>
      <p:sp>
        <p:nvSpPr>
          <p:cNvPr id="9" name="TextBox 8">
            <a:extLst>
              <a:ext uri="{FF2B5EF4-FFF2-40B4-BE49-F238E27FC236}">
                <a16:creationId xmlns:a16="http://schemas.microsoft.com/office/drawing/2014/main" id="{9E08DD13-9C6A-B404-B8AE-F4C8DCA6C8FD}"/>
              </a:ext>
            </a:extLst>
          </p:cNvPr>
          <p:cNvSpPr txBox="1"/>
          <p:nvPr/>
        </p:nvSpPr>
        <p:spPr>
          <a:xfrm>
            <a:off x="1798820" y="4794314"/>
            <a:ext cx="3522689" cy="923330"/>
          </a:xfrm>
          <a:prstGeom prst="rect">
            <a:avLst/>
          </a:prstGeom>
          <a:noFill/>
        </p:spPr>
        <p:txBody>
          <a:bodyPr wrap="square" rtlCol="0">
            <a:spAutoFit/>
          </a:bodyPr>
          <a:lstStyle/>
          <a:p>
            <a:r>
              <a:rPr lang="en-US" dirty="0">
                <a:solidFill>
                  <a:schemeClr val="accent4">
                    <a:lumMod val="40000"/>
                    <a:lumOff val="60000"/>
                  </a:schemeClr>
                </a:solidFill>
              </a:rPr>
              <a:t>How  terrible would that be?</a:t>
            </a:r>
          </a:p>
          <a:p>
            <a:r>
              <a:rPr lang="en-US" dirty="0">
                <a:solidFill>
                  <a:schemeClr val="accent4">
                    <a:lumMod val="40000"/>
                    <a:lumOff val="60000"/>
                  </a:schemeClr>
                </a:solidFill>
              </a:rPr>
              <a:t>Try it.  Walk around stooped over.</a:t>
            </a:r>
          </a:p>
          <a:p>
            <a:r>
              <a:rPr lang="en-US" dirty="0">
                <a:solidFill>
                  <a:schemeClr val="accent4">
                    <a:lumMod val="40000"/>
                    <a:lumOff val="60000"/>
                  </a:schemeClr>
                </a:solidFill>
              </a:rPr>
              <a:t>What could you not do?</a:t>
            </a:r>
          </a:p>
        </p:txBody>
      </p:sp>
    </p:spTree>
    <p:extLst>
      <p:ext uri="{BB962C8B-B14F-4D97-AF65-F5344CB8AC3E}">
        <p14:creationId xmlns:p14="http://schemas.microsoft.com/office/powerpoint/2010/main" val="2512539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53655" y="334113"/>
            <a:ext cx="9449911" cy="974360"/>
          </a:xfrm>
          <a:ln/>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US" dirty="0">
                <a:solidFill>
                  <a:srgbClr val="C00000"/>
                </a:solidFill>
              </a:rPr>
              <a:t>Each Sabbath Jesus taught the people and healed the sick.</a:t>
            </a:r>
            <a:br>
              <a:rPr lang="en-US" dirty="0">
                <a:solidFill>
                  <a:srgbClr val="C00000"/>
                </a:solidFill>
              </a:rPr>
            </a:br>
            <a:r>
              <a:rPr lang="en-US" dirty="0">
                <a:solidFill>
                  <a:srgbClr val="C00000"/>
                </a:solidFill>
              </a:rPr>
              <a:t>   He set them FREE!</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4591650" y="1583164"/>
            <a:ext cx="2745977" cy="2190491"/>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n-US" dirty="0">
                <a:solidFill>
                  <a:schemeClr val="tx1"/>
                </a:solidFill>
              </a:rPr>
              <a:t>Luke 13:10-17</a:t>
            </a:r>
          </a:p>
          <a:p>
            <a:r>
              <a:rPr lang="en-US" baseline="30000" dirty="0">
                <a:solidFill>
                  <a:schemeClr val="tx1"/>
                </a:solidFill>
              </a:rPr>
              <a:t>12 </a:t>
            </a:r>
            <a:r>
              <a:rPr lang="en-US" dirty="0">
                <a:solidFill>
                  <a:schemeClr val="tx1"/>
                </a:solidFill>
              </a:rPr>
              <a:t>When Jesus saw her, he called her forward and said to her, “Woman, you are set free from your infirmity.” </a:t>
            </a:r>
            <a:r>
              <a:rPr lang="en-US" baseline="30000" dirty="0">
                <a:solidFill>
                  <a:schemeClr val="tx1"/>
                </a:solidFill>
              </a:rPr>
              <a:t>13 </a:t>
            </a:r>
            <a:r>
              <a:rPr lang="en-US" dirty="0">
                <a:solidFill>
                  <a:schemeClr val="tx1"/>
                </a:solidFill>
              </a:rPr>
              <a:t>Then he put his hands on her, and immediately she straightened up and praised God.</a:t>
            </a:r>
          </a:p>
          <a:p>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1D97B9CF-57A4-A6C2-5BFF-A6F2D7024D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583164"/>
            <a:ext cx="4377128" cy="3432238"/>
          </a:xfrm>
        </p:spPr>
      </p:pic>
      <p:sp>
        <p:nvSpPr>
          <p:cNvPr id="8" name="TextBox 7">
            <a:extLst>
              <a:ext uri="{FF2B5EF4-FFF2-40B4-BE49-F238E27FC236}">
                <a16:creationId xmlns:a16="http://schemas.microsoft.com/office/drawing/2014/main" id="{5CC10312-0DFD-6030-D3E7-F6B1AA4108D4}"/>
              </a:ext>
            </a:extLst>
          </p:cNvPr>
          <p:cNvSpPr txBox="1"/>
          <p:nvPr/>
        </p:nvSpPr>
        <p:spPr>
          <a:xfrm>
            <a:off x="4888513" y="3942680"/>
            <a:ext cx="1729976" cy="1200329"/>
          </a:xfrm>
          <a:prstGeom prst="rect">
            <a:avLst/>
          </a:prstGeom>
          <a:noFill/>
        </p:spPr>
        <p:txBody>
          <a:bodyPr wrap="square" rtlCol="0">
            <a:spAutoFit/>
          </a:bodyPr>
          <a:lstStyle/>
          <a:p>
            <a:pPr algn="ctr"/>
            <a:r>
              <a:rPr lang="en-US" sz="2400" dirty="0">
                <a:solidFill>
                  <a:schemeClr val="accent4">
                    <a:lumMod val="40000"/>
                    <a:lumOff val="60000"/>
                  </a:schemeClr>
                </a:solidFill>
              </a:rPr>
              <a:t>Stand up</a:t>
            </a:r>
          </a:p>
          <a:p>
            <a:pPr algn="ctr"/>
            <a:r>
              <a:rPr lang="en-US" sz="2400" dirty="0">
                <a:solidFill>
                  <a:schemeClr val="accent4">
                    <a:lumMod val="40000"/>
                    <a:lumOff val="60000"/>
                  </a:schemeClr>
                </a:solidFill>
              </a:rPr>
              <a:t> and</a:t>
            </a:r>
          </a:p>
          <a:p>
            <a:pPr algn="ctr"/>
            <a:r>
              <a:rPr lang="en-US" sz="2400" dirty="0">
                <a:solidFill>
                  <a:schemeClr val="accent4">
                    <a:lumMod val="40000"/>
                    <a:lumOff val="60000"/>
                  </a:schemeClr>
                </a:solidFill>
              </a:rPr>
              <a:t> Praise God!</a:t>
            </a:r>
          </a:p>
        </p:txBody>
      </p:sp>
      <p:pic>
        <p:nvPicPr>
          <p:cNvPr id="10" name="Picture 9" descr="A group of people in robes&#10;&#10;Description automatically generated with medium confidence">
            <a:extLst>
              <a:ext uri="{FF2B5EF4-FFF2-40B4-BE49-F238E27FC236}">
                <a16:creationId xmlns:a16="http://schemas.microsoft.com/office/drawing/2014/main" id="{4CB165D5-FF32-C5FB-5E9C-B807FC80C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2149" y="1583164"/>
            <a:ext cx="4576318" cy="3432238"/>
          </a:xfrm>
          <a:prstGeom prst="rect">
            <a:avLst/>
          </a:prstGeom>
        </p:spPr>
      </p:pic>
      <p:sp>
        <p:nvSpPr>
          <p:cNvPr id="11" name="Rectangle 10">
            <a:extLst>
              <a:ext uri="{FF2B5EF4-FFF2-40B4-BE49-F238E27FC236}">
                <a16:creationId xmlns:a16="http://schemas.microsoft.com/office/drawing/2014/main" id="{C1B14A5C-493D-84C9-229C-BA9F496BE221}"/>
              </a:ext>
            </a:extLst>
          </p:cNvPr>
          <p:cNvSpPr/>
          <p:nvPr/>
        </p:nvSpPr>
        <p:spPr>
          <a:xfrm>
            <a:off x="7015078" y="5290093"/>
            <a:ext cx="3940502"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PRAISE GOD!</a:t>
            </a:r>
          </a:p>
        </p:txBody>
      </p:sp>
      <p:sp>
        <p:nvSpPr>
          <p:cNvPr id="12" name="Speech Bubble: Rectangle 11">
            <a:extLst>
              <a:ext uri="{FF2B5EF4-FFF2-40B4-BE49-F238E27FC236}">
                <a16:creationId xmlns:a16="http://schemas.microsoft.com/office/drawing/2014/main" id="{0DE1BC3F-C178-3E27-5D46-6F845B7C1C5E}"/>
              </a:ext>
            </a:extLst>
          </p:cNvPr>
          <p:cNvSpPr/>
          <p:nvPr/>
        </p:nvSpPr>
        <p:spPr>
          <a:xfrm>
            <a:off x="10013430" y="334113"/>
            <a:ext cx="1824914" cy="974360"/>
          </a:xfrm>
          <a:prstGeom prst="wedgeRectCallout">
            <a:avLst>
              <a:gd name="adj1" fmla="val 12024"/>
              <a:gd name="adj2" fmla="val 116346"/>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Hallelujah!</a:t>
            </a:r>
          </a:p>
          <a:p>
            <a:pPr algn="ctr"/>
            <a:r>
              <a:rPr lang="en-US" dirty="0"/>
              <a:t>Praise God!</a:t>
            </a:r>
          </a:p>
        </p:txBody>
      </p:sp>
    </p:spTree>
    <p:extLst>
      <p:ext uri="{BB962C8B-B14F-4D97-AF65-F5344CB8AC3E}">
        <p14:creationId xmlns:p14="http://schemas.microsoft.com/office/powerpoint/2010/main" val="1739429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3A8E-C94B-9E9E-2E6F-9EFDB1CC9839}"/>
              </a:ext>
            </a:extLst>
          </p:cNvPr>
          <p:cNvSpPr>
            <a:spLocks noGrp="1"/>
          </p:cNvSpPr>
          <p:nvPr>
            <p:ph type="title"/>
          </p:nvPr>
        </p:nvSpPr>
        <p:spPr>
          <a:xfrm rot="16200000">
            <a:off x="-1760339" y="3353281"/>
            <a:ext cx="5249168" cy="1325563"/>
          </a:xfrm>
        </p:spPr>
        <p:style>
          <a:lnRef idx="1">
            <a:schemeClr val="accent5"/>
          </a:lnRef>
          <a:fillRef idx="2">
            <a:schemeClr val="accent5"/>
          </a:fillRef>
          <a:effectRef idx="1">
            <a:schemeClr val="accent5"/>
          </a:effectRef>
          <a:fontRef idx="minor">
            <a:schemeClr val="dk1"/>
          </a:fontRef>
        </p:style>
        <p:txBody>
          <a:bodyPr/>
          <a:lstStyle/>
          <a:p>
            <a:r>
              <a:rPr lang="en-US" dirty="0"/>
              <a:t>Praise Ye the LORD</a:t>
            </a:r>
          </a:p>
        </p:txBody>
      </p:sp>
      <p:grpSp>
        <p:nvGrpSpPr>
          <p:cNvPr id="8" name="Group 7">
            <a:extLst>
              <a:ext uri="{FF2B5EF4-FFF2-40B4-BE49-F238E27FC236}">
                <a16:creationId xmlns:a16="http://schemas.microsoft.com/office/drawing/2014/main" id="{F4E96E37-C2FF-E8DC-3CB5-21968BC54F8E}"/>
              </a:ext>
            </a:extLst>
          </p:cNvPr>
          <p:cNvGrpSpPr/>
          <p:nvPr/>
        </p:nvGrpSpPr>
        <p:grpSpPr>
          <a:xfrm>
            <a:off x="-57280" y="-9066"/>
            <a:ext cx="4883280" cy="1200329"/>
            <a:chOff x="-57280" y="-9066"/>
            <a:chExt cx="4883280" cy="1200329"/>
          </a:xfrm>
        </p:grpSpPr>
        <p:sp>
          <p:nvSpPr>
            <p:cNvPr id="7" name="Rectangle 6">
              <a:extLst>
                <a:ext uri="{FF2B5EF4-FFF2-40B4-BE49-F238E27FC236}">
                  <a16:creationId xmlns:a16="http://schemas.microsoft.com/office/drawing/2014/main" id="{641FE28C-6990-E8A2-EF48-7AEBE32B8627}"/>
                </a:ext>
              </a:extLst>
            </p:cNvPr>
            <p:cNvSpPr/>
            <p:nvPr/>
          </p:nvSpPr>
          <p:spPr>
            <a:xfrm>
              <a:off x="0" y="0"/>
              <a:ext cx="4826000" cy="11912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group of people&#10;&#10;Description automatically generated with low confidence">
              <a:extLst>
                <a:ext uri="{FF2B5EF4-FFF2-40B4-BE49-F238E27FC236}">
                  <a16:creationId xmlns:a16="http://schemas.microsoft.com/office/drawing/2014/main" id="{A6355A70-9760-2B21-7769-F252FF4FE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940" y="0"/>
              <a:ext cx="2522060" cy="1191263"/>
            </a:xfrm>
            <a:prstGeom prst="rect">
              <a:avLst/>
            </a:prstGeom>
          </p:spPr>
        </p:pic>
        <p:sp>
          <p:nvSpPr>
            <p:cNvPr id="6" name="Rectangle 5">
              <a:extLst>
                <a:ext uri="{FF2B5EF4-FFF2-40B4-BE49-F238E27FC236}">
                  <a16:creationId xmlns:a16="http://schemas.microsoft.com/office/drawing/2014/main" id="{2FC92826-8506-A659-E127-2166CF56CDE6}"/>
                </a:ext>
              </a:extLst>
            </p:cNvPr>
            <p:cNvSpPr/>
            <p:nvPr/>
          </p:nvSpPr>
          <p:spPr>
            <a:xfrm>
              <a:off x="-57280" y="-9066"/>
              <a:ext cx="2361220" cy="1200329"/>
            </a:xfrm>
            <a:prstGeom prst="rect">
              <a:avLst/>
            </a:prstGeom>
            <a:noFill/>
          </p:spPr>
          <p:txBody>
            <a:bodyPr wrap="square" lIns="91440" tIns="45720" rIns="91440" bIns="45720">
              <a:spAutoFit/>
            </a:bodyPr>
            <a:lstStyle/>
            <a:p>
              <a:pPr algn="ctr"/>
              <a:r>
                <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Berlin Sans FB Demi" panose="020E0802020502020306" pitchFamily="34" charset="0"/>
                </a:rPr>
                <a:t>SING</a:t>
              </a:r>
              <a:endParaRPr lang="en-US" sz="7200" b="1" cap="none" spc="-30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endParaRPr>
            </a:p>
          </p:txBody>
        </p:sp>
      </p:grpSp>
      <p:pic>
        <p:nvPicPr>
          <p:cNvPr id="9" name="Online Media 8" title="Hallelu Hallelujah, Praise Ye the Lord">
            <a:hlinkClick r:id="" action="ppaction://media"/>
            <a:extLst>
              <a:ext uri="{FF2B5EF4-FFF2-40B4-BE49-F238E27FC236}">
                <a16:creationId xmlns:a16="http://schemas.microsoft.com/office/drawing/2014/main" id="{4314274F-E7F3-7EF4-708D-369B176B4D1F}"/>
              </a:ext>
            </a:extLst>
          </p:cNvPr>
          <p:cNvPicPr>
            <a:picLocks noRot="1" noChangeAspect="1"/>
          </p:cNvPicPr>
          <p:nvPr>
            <a:videoFile r:link="rId1"/>
          </p:nvPr>
        </p:nvPicPr>
        <p:blipFill>
          <a:blip r:embed="rId4"/>
          <a:stretch>
            <a:fillRect/>
          </a:stretch>
        </p:blipFill>
        <p:spPr>
          <a:xfrm>
            <a:off x="2540000" y="1419860"/>
            <a:ext cx="8852525" cy="5001677"/>
          </a:xfrm>
          <a:prstGeom prst="rect">
            <a:avLst/>
          </a:prstGeom>
        </p:spPr>
      </p:pic>
    </p:spTree>
    <p:extLst>
      <p:ext uri="{BB962C8B-B14F-4D97-AF65-F5344CB8AC3E}">
        <p14:creationId xmlns:p14="http://schemas.microsoft.com/office/powerpoint/2010/main" val="31920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B72-2148-4527-5297-DFF3A733312F}"/>
              </a:ext>
            </a:extLst>
          </p:cNvPr>
          <p:cNvSpPr>
            <a:spLocks noGrp="1"/>
          </p:cNvSpPr>
          <p:nvPr>
            <p:ph type="title"/>
          </p:nvPr>
        </p:nvSpPr>
        <p:spPr>
          <a:xfrm>
            <a:off x="353655" y="334113"/>
            <a:ext cx="4666549" cy="974360"/>
          </a:xfrm>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dirty="0">
                <a:solidFill>
                  <a:srgbClr val="C00000"/>
                </a:solidFill>
              </a:rPr>
              <a:t>Do good on the Sabbath!</a:t>
            </a:r>
            <a:br>
              <a:rPr lang="en-US" dirty="0">
                <a:solidFill>
                  <a:srgbClr val="C00000"/>
                </a:solidFill>
              </a:rPr>
            </a:br>
            <a:r>
              <a:rPr lang="en-US" dirty="0">
                <a:solidFill>
                  <a:srgbClr val="C00000"/>
                </a:solidFill>
              </a:rPr>
              <a:t>Offer people freedom.</a:t>
            </a:r>
          </a:p>
        </p:txBody>
      </p:sp>
      <p:sp>
        <p:nvSpPr>
          <p:cNvPr id="4" name="Text Placeholder 3">
            <a:extLst>
              <a:ext uri="{FF2B5EF4-FFF2-40B4-BE49-F238E27FC236}">
                <a16:creationId xmlns:a16="http://schemas.microsoft.com/office/drawing/2014/main" id="{7E1C75C3-552B-243B-6FC0-604D84FFF4FA}"/>
              </a:ext>
            </a:extLst>
          </p:cNvPr>
          <p:cNvSpPr>
            <a:spLocks noGrp="1"/>
          </p:cNvSpPr>
          <p:nvPr>
            <p:ph type="body" sz="half" idx="2"/>
          </p:nvPr>
        </p:nvSpPr>
        <p:spPr>
          <a:xfrm>
            <a:off x="1349338" y="1554040"/>
            <a:ext cx="3036100" cy="4625424"/>
          </a:xfr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ormAutofit fontScale="92500" lnSpcReduction="10000"/>
          </a:bodyPr>
          <a:lstStyle/>
          <a:p>
            <a:r>
              <a:rPr lang="en-US" dirty="0">
                <a:solidFill>
                  <a:schemeClr val="tx1"/>
                </a:solidFill>
              </a:rPr>
              <a:t>Luke 13:10-17</a:t>
            </a:r>
          </a:p>
          <a:p>
            <a:r>
              <a:rPr lang="en-US" baseline="30000" dirty="0">
                <a:solidFill>
                  <a:schemeClr val="tx1"/>
                </a:solidFill>
              </a:rPr>
              <a:t>14 </a:t>
            </a:r>
            <a:r>
              <a:rPr lang="en-US" dirty="0">
                <a:solidFill>
                  <a:schemeClr val="tx1"/>
                </a:solidFill>
              </a:rPr>
              <a:t>Indignant because Jesus had healed on the Sabbath, the synagogue leader said to the people, “There are six days for work. So come and be healed on those days, not on the Sabbath.”</a:t>
            </a:r>
          </a:p>
          <a:p>
            <a:r>
              <a:rPr lang="en-US" baseline="30000" dirty="0">
                <a:solidFill>
                  <a:schemeClr val="tx1"/>
                </a:solidFill>
              </a:rPr>
              <a:t>15 </a:t>
            </a:r>
            <a:r>
              <a:rPr lang="en-US" dirty="0">
                <a:solidFill>
                  <a:schemeClr val="tx1"/>
                </a:solidFill>
              </a:rPr>
              <a:t>The Lord answered him, “You hypocrites! Doesn’t each of you on the Sabbath untie your ox or donkey from the stall and lead it out to give it water? </a:t>
            </a:r>
            <a:r>
              <a:rPr lang="en-US" baseline="30000" dirty="0">
                <a:solidFill>
                  <a:schemeClr val="tx1"/>
                </a:solidFill>
              </a:rPr>
              <a:t>16 </a:t>
            </a:r>
            <a:r>
              <a:rPr lang="en-US" dirty="0">
                <a:solidFill>
                  <a:schemeClr val="tx1"/>
                </a:solidFill>
              </a:rPr>
              <a:t>Then should not this woman, a daughter of Abraham, whom Satan has kept bound for eighteen long years, be set free on the Sabbath day from what bound her?”</a:t>
            </a:r>
          </a:p>
          <a:p>
            <a:r>
              <a:rPr lang="en-US" baseline="30000" dirty="0">
                <a:solidFill>
                  <a:schemeClr val="tx1"/>
                </a:solidFill>
              </a:rPr>
              <a:t>17 </a:t>
            </a:r>
            <a:r>
              <a:rPr lang="en-US" dirty="0">
                <a:solidFill>
                  <a:schemeClr val="tx1"/>
                </a:solidFill>
              </a:rPr>
              <a:t>When he said this, all his opponents were humiliated, but the people were delighted with all the wonderful things he was doing.</a:t>
            </a:r>
          </a:p>
          <a:p>
            <a:endParaRPr lang="en-US" dirty="0"/>
          </a:p>
        </p:txBody>
      </p:sp>
      <p:pic>
        <p:nvPicPr>
          <p:cNvPr id="9" name="Content Placeholder 8">
            <a:extLst>
              <a:ext uri="{FF2B5EF4-FFF2-40B4-BE49-F238E27FC236}">
                <a16:creationId xmlns:a16="http://schemas.microsoft.com/office/drawing/2014/main" id="{3499726A-8977-3855-4C69-22234DF576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30" y="1617326"/>
            <a:ext cx="6167232" cy="4625424"/>
          </a:xfrm>
        </p:spPr>
      </p:pic>
      <p:sp>
        <p:nvSpPr>
          <p:cNvPr id="12" name="Speech Bubble: Rectangle 11">
            <a:extLst>
              <a:ext uri="{FF2B5EF4-FFF2-40B4-BE49-F238E27FC236}">
                <a16:creationId xmlns:a16="http://schemas.microsoft.com/office/drawing/2014/main" id="{0DE1BC3F-C178-3E27-5D46-6F845B7C1C5E}"/>
              </a:ext>
            </a:extLst>
          </p:cNvPr>
          <p:cNvSpPr/>
          <p:nvPr/>
        </p:nvSpPr>
        <p:spPr>
          <a:xfrm>
            <a:off x="5261547" y="334113"/>
            <a:ext cx="3387777" cy="974360"/>
          </a:xfrm>
          <a:prstGeom prst="wedgeRectCallout">
            <a:avLst>
              <a:gd name="adj1" fmla="val 2289"/>
              <a:gd name="adj2" fmla="val 10865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There are 6 days to be healed.  Come to Jesus on those days.</a:t>
            </a:r>
          </a:p>
        </p:txBody>
      </p:sp>
      <p:pic>
        <p:nvPicPr>
          <p:cNvPr id="15" name="Picture 14" descr="A person standing next to a cow&#10;&#10;Description automatically generated">
            <a:extLst>
              <a:ext uri="{FF2B5EF4-FFF2-40B4-BE49-F238E27FC236}">
                <a16:creationId xmlns:a16="http://schemas.microsoft.com/office/drawing/2014/main" id="{6D1A74C0-E585-93A4-373A-87270C77E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1795" y="154914"/>
            <a:ext cx="2160859" cy="1620644"/>
          </a:xfrm>
          <a:prstGeom prst="cloud">
            <a:avLst/>
          </a:prstGeom>
          <a:ln w="38100">
            <a:solidFill>
              <a:schemeClr val="bg1"/>
            </a:solidFill>
          </a:ln>
          <a:effectLst>
            <a:glow rad="63500">
              <a:schemeClr val="accent1">
                <a:satMod val="175000"/>
                <a:alpha val="40000"/>
              </a:schemeClr>
            </a:glow>
          </a:effectLst>
        </p:spPr>
      </p:pic>
      <p:sp>
        <p:nvSpPr>
          <p:cNvPr id="13" name="Speech Bubble: Rectangle 12">
            <a:extLst>
              <a:ext uri="{FF2B5EF4-FFF2-40B4-BE49-F238E27FC236}">
                <a16:creationId xmlns:a16="http://schemas.microsoft.com/office/drawing/2014/main" id="{BA7B7073-CDB8-A1EA-7FAD-584593121698}"/>
              </a:ext>
            </a:extLst>
          </p:cNvPr>
          <p:cNvSpPr/>
          <p:nvPr/>
        </p:nvSpPr>
        <p:spPr>
          <a:xfrm>
            <a:off x="8273758" y="1554039"/>
            <a:ext cx="3918242" cy="1129731"/>
          </a:xfrm>
          <a:prstGeom prst="wedgeRectCallout">
            <a:avLst>
              <a:gd name="adj1" fmla="val -50509"/>
              <a:gd name="adj2" fmla="val 7023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That is not right!  </a:t>
            </a:r>
          </a:p>
          <a:p>
            <a:pPr algn="ctr"/>
            <a:r>
              <a:rPr lang="en-US" dirty="0"/>
              <a:t>There are 6 days to work.</a:t>
            </a:r>
          </a:p>
          <a:p>
            <a:pPr algn="ctr"/>
            <a:r>
              <a:rPr lang="en-US" dirty="0"/>
              <a:t>You untie your oxen so it can drink.</a:t>
            </a:r>
          </a:p>
          <a:p>
            <a:pPr algn="ctr"/>
            <a:r>
              <a:rPr lang="en-US" dirty="0"/>
              <a:t>It is right to give freedom!</a:t>
            </a:r>
          </a:p>
        </p:txBody>
      </p:sp>
      <p:pic>
        <p:nvPicPr>
          <p:cNvPr id="17" name="Picture 16" descr="A picture containing text, tableware, vector graphics, plate&#10;&#10;Description automatically generated">
            <a:extLst>
              <a:ext uri="{FF2B5EF4-FFF2-40B4-BE49-F238E27FC236}">
                <a16:creationId xmlns:a16="http://schemas.microsoft.com/office/drawing/2014/main" id="{CCF464A1-6A5A-FA57-584C-8C71B0BB6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14921" y="3659134"/>
            <a:ext cx="1712626" cy="1252358"/>
          </a:xfrm>
          <a:prstGeom prst="rect">
            <a:avLst/>
          </a:prstGeom>
        </p:spPr>
      </p:pic>
      <p:pic>
        <p:nvPicPr>
          <p:cNvPr id="19" name="Picture 18" descr="Logo, company name&#10;&#10;Description automatically generated">
            <a:extLst>
              <a:ext uri="{FF2B5EF4-FFF2-40B4-BE49-F238E27FC236}">
                <a16:creationId xmlns:a16="http://schemas.microsoft.com/office/drawing/2014/main" id="{1A1127C9-9F13-349E-D7B8-8AC467E3AE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1913" y="5573354"/>
            <a:ext cx="2031491" cy="1129732"/>
          </a:xfrm>
          <a:prstGeom prst="rect">
            <a:avLst/>
          </a:prstGeom>
        </p:spPr>
      </p:pic>
    </p:spTree>
    <p:extLst>
      <p:ext uri="{BB962C8B-B14F-4D97-AF65-F5344CB8AC3E}">
        <p14:creationId xmlns:p14="http://schemas.microsoft.com/office/powerpoint/2010/main" val="3763191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3A8E-C94B-9E9E-2E6F-9EFDB1CC9839}"/>
              </a:ext>
            </a:extLst>
          </p:cNvPr>
          <p:cNvSpPr>
            <a:spLocks noGrp="1"/>
          </p:cNvSpPr>
          <p:nvPr>
            <p:ph type="title"/>
          </p:nvPr>
        </p:nvSpPr>
        <p:spPr/>
        <p:txBody>
          <a:bodyPr>
            <a:normAutofit fontScale="90000"/>
          </a:bodyPr>
          <a:lstStyle/>
          <a:p>
            <a:r>
              <a:rPr lang="en-US" dirty="0">
                <a:solidFill>
                  <a:srgbClr val="FF99FF"/>
                </a:solidFill>
                <a:latin typeface="Berlin Sans FB Demi" panose="020E0802020502020306" pitchFamily="34" charset="0"/>
              </a:rPr>
              <a:t>Do Good – Care for One Another</a:t>
            </a:r>
            <a:br>
              <a:rPr lang="en-US" dirty="0">
                <a:solidFill>
                  <a:srgbClr val="FF99FF"/>
                </a:solidFill>
                <a:latin typeface="Berlin Sans FB Demi" panose="020E0802020502020306" pitchFamily="34" charset="0"/>
              </a:rPr>
            </a:br>
            <a:r>
              <a:rPr lang="en-US" dirty="0">
                <a:solidFill>
                  <a:srgbClr val="FF99FF"/>
                </a:solidFill>
                <a:latin typeface="Berlin Sans FB Demi" panose="020E0802020502020306" pitchFamily="34" charset="0"/>
              </a:rPr>
              <a:t>				Project Time  -- Blessing Bag</a:t>
            </a:r>
          </a:p>
        </p:txBody>
      </p:sp>
      <p:pic>
        <p:nvPicPr>
          <p:cNvPr id="6" name="Picture 5" descr="Text, website&#10;&#10;Description automatically generated">
            <a:extLst>
              <a:ext uri="{FF2B5EF4-FFF2-40B4-BE49-F238E27FC236}">
                <a16:creationId xmlns:a16="http://schemas.microsoft.com/office/drawing/2014/main" id="{B6D24702-88B0-C486-47D5-E1A144415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413416"/>
            <a:ext cx="1833265" cy="3590144"/>
          </a:xfrm>
          <a:prstGeom prst="rect">
            <a:avLst/>
          </a:prstGeom>
        </p:spPr>
      </p:pic>
      <p:pic>
        <p:nvPicPr>
          <p:cNvPr id="8" name="Picture 7" descr="Text, whiteboard&#10;&#10;Description automatically generated">
            <a:extLst>
              <a:ext uri="{FF2B5EF4-FFF2-40B4-BE49-F238E27FC236}">
                <a16:creationId xmlns:a16="http://schemas.microsoft.com/office/drawing/2014/main" id="{E5B674F6-0E2F-2071-0E6E-38BD5D2E2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3528" y="2413416"/>
            <a:ext cx="2393430" cy="3590144"/>
          </a:xfrm>
          <a:prstGeom prst="rect">
            <a:avLst/>
          </a:prstGeom>
        </p:spPr>
      </p:pic>
      <p:pic>
        <p:nvPicPr>
          <p:cNvPr id="10" name="Picture 9" descr="A picture containing text, items, variety, several&#10;&#10;Description automatically generated">
            <a:extLst>
              <a:ext uri="{FF2B5EF4-FFF2-40B4-BE49-F238E27FC236}">
                <a16:creationId xmlns:a16="http://schemas.microsoft.com/office/drawing/2014/main" id="{7836EAC4-7A61-2B08-A340-348EE6364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9034" y="2413417"/>
            <a:ext cx="2566801" cy="3590144"/>
          </a:xfrm>
          <a:prstGeom prst="rect">
            <a:avLst/>
          </a:prstGeom>
        </p:spPr>
      </p:pic>
      <p:pic>
        <p:nvPicPr>
          <p:cNvPr id="12" name="Picture 11" descr="A picture containing text, appliance&#10;&#10;Description automatically generated">
            <a:extLst>
              <a:ext uri="{FF2B5EF4-FFF2-40B4-BE49-F238E27FC236}">
                <a16:creationId xmlns:a16="http://schemas.microsoft.com/office/drawing/2014/main" id="{E191AE24-F35C-809D-D935-70875C2CC5B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93832" y="1409075"/>
            <a:ext cx="5343993" cy="5343993"/>
          </a:xfrm>
          <a:prstGeom prst="rect">
            <a:avLst/>
          </a:prstGeom>
        </p:spPr>
      </p:pic>
      <p:sp>
        <p:nvSpPr>
          <p:cNvPr id="13" name="TextBox 12">
            <a:extLst>
              <a:ext uri="{FF2B5EF4-FFF2-40B4-BE49-F238E27FC236}">
                <a16:creationId xmlns:a16="http://schemas.microsoft.com/office/drawing/2014/main" id="{7010C6DA-E858-820B-D60B-B166F73F8D46}"/>
              </a:ext>
            </a:extLst>
          </p:cNvPr>
          <p:cNvSpPr txBox="1"/>
          <p:nvPr/>
        </p:nvSpPr>
        <p:spPr>
          <a:xfrm>
            <a:off x="9173980" y="3582649"/>
            <a:ext cx="1768840" cy="923330"/>
          </a:xfrm>
          <a:prstGeom prst="rect">
            <a:avLst/>
          </a:prstGeom>
          <a:noFill/>
        </p:spPr>
        <p:txBody>
          <a:bodyPr wrap="square" rtlCol="0">
            <a:spAutoFit/>
          </a:bodyPr>
          <a:lstStyle/>
          <a:p>
            <a:r>
              <a:rPr lang="en-US" dirty="0"/>
              <a:t>What would you put inside a Blessing bag?</a:t>
            </a:r>
          </a:p>
        </p:txBody>
      </p:sp>
    </p:spTree>
    <p:extLst>
      <p:ext uri="{BB962C8B-B14F-4D97-AF65-F5344CB8AC3E}">
        <p14:creationId xmlns:p14="http://schemas.microsoft.com/office/powerpoint/2010/main" val="3697310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3A8E-C94B-9E9E-2E6F-9EFDB1CC9839}"/>
              </a:ext>
            </a:extLst>
          </p:cNvPr>
          <p:cNvSpPr>
            <a:spLocks noGrp="1"/>
          </p:cNvSpPr>
          <p:nvPr>
            <p:ph type="title"/>
          </p:nvPr>
        </p:nvSpPr>
        <p:spPr>
          <a:xfrm>
            <a:off x="554636" y="365125"/>
            <a:ext cx="8439462" cy="1325563"/>
          </a:xfrm>
        </p:spPr>
        <p:txBody>
          <a:bodyPr>
            <a:normAutofit fontScale="90000"/>
          </a:bodyPr>
          <a:lstStyle/>
          <a:p>
            <a:r>
              <a:rPr lang="en-US" dirty="0">
                <a:solidFill>
                  <a:srgbClr val="FF99FF"/>
                </a:solidFill>
                <a:latin typeface="Berlin Sans FB Demi" panose="020E0802020502020306" pitchFamily="34" charset="0"/>
              </a:rPr>
              <a:t>Sabbath Activity Suggestions </a:t>
            </a:r>
            <a:r>
              <a:rPr lang="en-US" sz="2000" dirty="0">
                <a:solidFill>
                  <a:srgbClr val="FF99FF"/>
                </a:solidFill>
                <a:latin typeface="Berlin Sans FB" panose="020E0602020502020306" pitchFamily="34" charset="0"/>
              </a:rPr>
              <a:t>(Fortune Teller)</a:t>
            </a:r>
            <a:br>
              <a:rPr lang="en-US" sz="2000" dirty="0">
                <a:solidFill>
                  <a:srgbClr val="FF99FF"/>
                </a:solidFill>
                <a:latin typeface="Berlin Sans FB" panose="020E0602020502020306" pitchFamily="34" charset="0"/>
              </a:rPr>
            </a:br>
            <a:r>
              <a:rPr lang="en-US" dirty="0">
                <a:solidFill>
                  <a:srgbClr val="FF99FF"/>
                </a:solidFill>
                <a:latin typeface="Berlin Sans FB Demi" panose="020E0802020502020306" pitchFamily="34" charset="0"/>
              </a:rPr>
              <a:t>					Craft Time</a:t>
            </a:r>
          </a:p>
        </p:txBody>
      </p:sp>
      <p:pic>
        <p:nvPicPr>
          <p:cNvPr id="3" name="Online Media 2" title="How To Make A Fortune Teller Out Of Paper">
            <a:hlinkClick r:id="" action="ppaction://media"/>
            <a:extLst>
              <a:ext uri="{FF2B5EF4-FFF2-40B4-BE49-F238E27FC236}">
                <a16:creationId xmlns:a16="http://schemas.microsoft.com/office/drawing/2014/main" id="{D2BE43D2-609A-0C3D-CE86-DB06695EDFE4}"/>
              </a:ext>
            </a:extLst>
          </p:cNvPr>
          <p:cNvPicPr>
            <a:picLocks noRot="1" noChangeAspect="1"/>
          </p:cNvPicPr>
          <p:nvPr>
            <a:videoFile r:link="rId1"/>
          </p:nvPr>
        </p:nvPicPr>
        <p:blipFill>
          <a:blip r:embed="rId3"/>
          <a:stretch>
            <a:fillRect/>
          </a:stretch>
        </p:blipFill>
        <p:spPr>
          <a:xfrm>
            <a:off x="5419475" y="2019115"/>
            <a:ext cx="5965975" cy="3370776"/>
          </a:xfrm>
          <a:prstGeom prst="rect">
            <a:avLst/>
          </a:prstGeom>
        </p:spPr>
      </p:pic>
      <p:pic>
        <p:nvPicPr>
          <p:cNvPr id="9" name="Picture 8" descr="A picture containing text, businesscard&#10;&#10;Description automatically generated">
            <a:extLst>
              <a:ext uri="{FF2B5EF4-FFF2-40B4-BE49-F238E27FC236}">
                <a16:creationId xmlns:a16="http://schemas.microsoft.com/office/drawing/2014/main" id="{A3D8044F-196C-9263-3555-05F6A4247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9365" y="-10526"/>
            <a:ext cx="1362635" cy="1809749"/>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24B47CBB-9DA5-326C-FC1F-2E7CCD6E5A0F}"/>
              </a:ext>
            </a:extLst>
          </p:cNvPr>
          <p:cNvPicPr>
            <a:picLocks noChangeAspect="1"/>
          </p:cNvPicPr>
          <p:nvPr/>
        </p:nvPicPr>
        <p:blipFill rotWithShape="1">
          <a:blip r:embed="rId5">
            <a:extLst>
              <a:ext uri="{28A0092B-C50C-407E-A947-70E740481C1C}">
                <a14:useLocalDpi xmlns:a14="http://schemas.microsoft.com/office/drawing/2010/main" val="0"/>
              </a:ext>
            </a:extLst>
          </a:blip>
          <a:srcRect t="26463" b="7760"/>
          <a:stretch/>
        </p:blipFill>
        <p:spPr>
          <a:xfrm>
            <a:off x="8994098" y="346219"/>
            <a:ext cx="1663232" cy="1453004"/>
          </a:xfrm>
          <a:prstGeom prst="rect">
            <a:avLst/>
          </a:prstGeom>
        </p:spPr>
      </p:pic>
      <p:sp>
        <p:nvSpPr>
          <p:cNvPr id="8" name="Text Box 2">
            <a:extLst>
              <a:ext uri="{FF2B5EF4-FFF2-40B4-BE49-F238E27FC236}">
                <a16:creationId xmlns:a16="http://schemas.microsoft.com/office/drawing/2014/main" id="{A002EC96-7F58-FF7A-E115-0D1BB15F2B91}"/>
              </a:ext>
            </a:extLst>
          </p:cNvPr>
          <p:cNvSpPr txBox="1">
            <a:spLocks noChangeArrowheads="1"/>
          </p:cNvSpPr>
          <p:nvPr/>
        </p:nvSpPr>
        <p:spPr bwMode="auto">
          <a:xfrm>
            <a:off x="624642" y="4951553"/>
            <a:ext cx="4149725" cy="158591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Directions:  Cut the top and bottom black lines to make a square.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Turn the paper printed side down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Fold a tip of the square towards the center.  Fold on the blue line.  Repeat for each of the corners.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Flip the paper over.  Fold the tips of the now smaller square into the center and fold on the red line.  Repeat for each of the corners.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Fold in half.  Open.  Fold in half the other way.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10" name="Group 9">
            <a:extLst>
              <a:ext uri="{FF2B5EF4-FFF2-40B4-BE49-F238E27FC236}">
                <a16:creationId xmlns:a16="http://schemas.microsoft.com/office/drawing/2014/main" id="{4184CD11-06DB-22B9-1BD6-2307C268FB93}"/>
              </a:ext>
            </a:extLst>
          </p:cNvPr>
          <p:cNvGrpSpPr/>
          <p:nvPr/>
        </p:nvGrpSpPr>
        <p:grpSpPr>
          <a:xfrm>
            <a:off x="952216" y="1310693"/>
            <a:ext cx="3424911" cy="3445698"/>
            <a:chOff x="727364" y="1371600"/>
            <a:chExt cx="2651125" cy="2667216"/>
          </a:xfrm>
        </p:grpSpPr>
        <p:sp>
          <p:nvSpPr>
            <p:cNvPr id="4" name="Rectangle 3">
              <a:extLst>
                <a:ext uri="{FF2B5EF4-FFF2-40B4-BE49-F238E27FC236}">
                  <a16:creationId xmlns:a16="http://schemas.microsoft.com/office/drawing/2014/main" id="{9AAD5C4B-5869-DB4E-B834-C0D0A7870F1C}"/>
                </a:ext>
              </a:extLst>
            </p:cNvPr>
            <p:cNvSpPr/>
            <p:nvPr/>
          </p:nvSpPr>
          <p:spPr>
            <a:xfrm>
              <a:off x="727364" y="1371600"/>
              <a:ext cx="2651125" cy="26672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27" name="Picture 3">
              <a:extLst>
                <a:ext uri="{FF2B5EF4-FFF2-40B4-BE49-F238E27FC236}">
                  <a16:creationId xmlns:a16="http://schemas.microsoft.com/office/drawing/2014/main" id="{47A74492-BBED-434F-98D7-9ACDF7AF18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364" y="1376578"/>
              <a:ext cx="2651125" cy="26622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Tree>
    <p:extLst>
      <p:ext uri="{BB962C8B-B14F-4D97-AF65-F5344CB8AC3E}">
        <p14:creationId xmlns:p14="http://schemas.microsoft.com/office/powerpoint/2010/main" val="35185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appy Sabbath (Sabbath is a happy day)">
            <a:hlinkClick r:id="" action="ppaction://media"/>
            <a:extLst>
              <a:ext uri="{FF2B5EF4-FFF2-40B4-BE49-F238E27FC236}">
                <a16:creationId xmlns:a16="http://schemas.microsoft.com/office/drawing/2014/main" id="{8350007B-F113-A316-9959-DB3C773EAE36}"/>
              </a:ext>
            </a:extLst>
          </p:cNvPr>
          <p:cNvPicPr>
            <a:picLocks noRot="1" noChangeAspect="1"/>
          </p:cNvPicPr>
          <p:nvPr>
            <a:videoFile r:link="rId1"/>
          </p:nvPr>
        </p:nvPicPr>
        <p:blipFill>
          <a:blip r:embed="rId3"/>
          <a:stretch>
            <a:fillRect/>
          </a:stretch>
        </p:blipFill>
        <p:spPr>
          <a:xfrm>
            <a:off x="989351" y="356017"/>
            <a:ext cx="8019738" cy="6014804"/>
          </a:xfrm>
          <a:prstGeom prst="rect">
            <a:avLst/>
          </a:prstGeom>
        </p:spPr>
      </p:pic>
    </p:spTree>
    <p:extLst>
      <p:ext uri="{BB962C8B-B14F-4D97-AF65-F5344CB8AC3E}">
        <p14:creationId xmlns:p14="http://schemas.microsoft.com/office/powerpoint/2010/main" val="386902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abbath Day - Hadassah Queen O ft. Cameron Joy">
            <a:hlinkClick r:id="" action="ppaction://media"/>
            <a:extLst>
              <a:ext uri="{FF2B5EF4-FFF2-40B4-BE49-F238E27FC236}">
                <a16:creationId xmlns:a16="http://schemas.microsoft.com/office/drawing/2014/main" id="{4104E42E-DCAC-502B-326C-F9C00DD098CA}"/>
              </a:ext>
            </a:extLst>
          </p:cNvPr>
          <p:cNvPicPr>
            <a:picLocks noRot="1" noChangeAspect="1"/>
          </p:cNvPicPr>
          <p:nvPr>
            <a:videoFile r:link="rId1"/>
          </p:nvPr>
        </p:nvPicPr>
        <p:blipFill>
          <a:blip r:embed="rId3"/>
          <a:stretch>
            <a:fillRect/>
          </a:stretch>
        </p:blipFill>
        <p:spPr>
          <a:xfrm>
            <a:off x="849442" y="644577"/>
            <a:ext cx="9373850" cy="5296225"/>
          </a:xfrm>
          <a:prstGeom prst="rect">
            <a:avLst/>
          </a:prstGeom>
        </p:spPr>
      </p:pic>
    </p:spTree>
    <p:extLst>
      <p:ext uri="{BB962C8B-B14F-4D97-AF65-F5344CB8AC3E}">
        <p14:creationId xmlns:p14="http://schemas.microsoft.com/office/powerpoint/2010/main" val="331498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IS IS THE DAY">
            <a:hlinkClick r:id="" action="ppaction://media"/>
            <a:extLst>
              <a:ext uri="{FF2B5EF4-FFF2-40B4-BE49-F238E27FC236}">
                <a16:creationId xmlns:a16="http://schemas.microsoft.com/office/drawing/2014/main" id="{0718E9DE-F605-58E4-6D52-AEC386382871}"/>
              </a:ext>
            </a:extLst>
          </p:cNvPr>
          <p:cNvPicPr>
            <a:picLocks noRot="1" noChangeAspect="1"/>
          </p:cNvPicPr>
          <p:nvPr>
            <a:videoFile r:link="rId1"/>
          </p:nvPr>
        </p:nvPicPr>
        <p:blipFill>
          <a:blip r:embed="rId3"/>
          <a:stretch>
            <a:fillRect/>
          </a:stretch>
        </p:blipFill>
        <p:spPr>
          <a:xfrm>
            <a:off x="796381" y="434715"/>
            <a:ext cx="10267597" cy="5801193"/>
          </a:xfrm>
          <a:prstGeom prst="rect">
            <a:avLst/>
          </a:prstGeom>
        </p:spPr>
      </p:pic>
    </p:spTree>
    <p:extLst>
      <p:ext uri="{BB962C8B-B14F-4D97-AF65-F5344CB8AC3E}">
        <p14:creationId xmlns:p14="http://schemas.microsoft.com/office/powerpoint/2010/main" val="428991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abbath Song">
            <a:hlinkClick r:id="" action="ppaction://media"/>
            <a:extLst>
              <a:ext uri="{FF2B5EF4-FFF2-40B4-BE49-F238E27FC236}">
                <a16:creationId xmlns:a16="http://schemas.microsoft.com/office/drawing/2014/main" id="{B9187D21-E189-E103-0353-AA6DA07FCA77}"/>
              </a:ext>
            </a:extLst>
          </p:cNvPr>
          <p:cNvPicPr>
            <a:picLocks noRot="1" noChangeAspect="1"/>
          </p:cNvPicPr>
          <p:nvPr>
            <a:videoFile r:link="rId1"/>
          </p:nvPr>
        </p:nvPicPr>
        <p:blipFill>
          <a:blip r:embed="rId3"/>
          <a:stretch>
            <a:fillRect/>
          </a:stretch>
        </p:blipFill>
        <p:spPr>
          <a:xfrm>
            <a:off x="610662" y="329784"/>
            <a:ext cx="10559442" cy="5966085"/>
          </a:xfrm>
          <a:prstGeom prst="rect">
            <a:avLst/>
          </a:prstGeom>
        </p:spPr>
      </p:pic>
    </p:spTree>
    <p:extLst>
      <p:ext uri="{BB962C8B-B14F-4D97-AF65-F5344CB8AC3E}">
        <p14:creationId xmlns:p14="http://schemas.microsoft.com/office/powerpoint/2010/main" val="416136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Don't Forget the Sabbath | God So Loved the World | Fountainview Academy">
            <a:hlinkClick r:id="" action="ppaction://media"/>
            <a:extLst>
              <a:ext uri="{FF2B5EF4-FFF2-40B4-BE49-F238E27FC236}">
                <a16:creationId xmlns:a16="http://schemas.microsoft.com/office/drawing/2014/main" id="{27163450-1381-9306-57A3-B1FD3084B17B}"/>
              </a:ext>
            </a:extLst>
          </p:cNvPr>
          <p:cNvPicPr>
            <a:picLocks noRot="1" noChangeAspect="1"/>
          </p:cNvPicPr>
          <p:nvPr>
            <a:videoFile r:link="rId1"/>
          </p:nvPr>
        </p:nvPicPr>
        <p:blipFill>
          <a:blip r:embed="rId3"/>
          <a:stretch>
            <a:fillRect/>
          </a:stretch>
        </p:blipFill>
        <p:spPr>
          <a:xfrm>
            <a:off x="659567" y="542219"/>
            <a:ext cx="10218693" cy="5773562"/>
          </a:xfrm>
          <a:prstGeom prst="rect">
            <a:avLst/>
          </a:prstGeom>
        </p:spPr>
      </p:pic>
    </p:spTree>
    <p:extLst>
      <p:ext uri="{BB962C8B-B14F-4D97-AF65-F5344CB8AC3E}">
        <p14:creationId xmlns:p14="http://schemas.microsoft.com/office/powerpoint/2010/main" val="379261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Description automatically generated">
            <a:extLst>
              <a:ext uri="{FF2B5EF4-FFF2-40B4-BE49-F238E27FC236}">
                <a16:creationId xmlns:a16="http://schemas.microsoft.com/office/drawing/2014/main" id="{BA207F3D-DEA3-B4CB-B145-42BCB9FF8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3" name="Rectangle: Rounded Corners 2">
            <a:extLst>
              <a:ext uri="{FF2B5EF4-FFF2-40B4-BE49-F238E27FC236}">
                <a16:creationId xmlns:a16="http://schemas.microsoft.com/office/drawing/2014/main" id="{D501A23A-6057-C005-6363-1C1AED9793CE}"/>
              </a:ext>
            </a:extLst>
          </p:cNvPr>
          <p:cNvSpPr/>
          <p:nvPr/>
        </p:nvSpPr>
        <p:spPr>
          <a:xfrm>
            <a:off x="3914274" y="5566611"/>
            <a:ext cx="4764505" cy="48126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679320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3728</TotalTime>
  <Words>2065</Words>
  <Application>Microsoft Office PowerPoint</Application>
  <PresentationFormat>Widescreen</PresentationFormat>
  <Paragraphs>149</Paragraphs>
  <Slides>32</Slides>
  <Notes>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Berlin Sans FB</vt:lpstr>
      <vt:lpstr>Berlin Sans FB Demi</vt:lpstr>
      <vt:lpstr>Calibri</vt:lpstr>
      <vt:lpstr>Calibri Light</vt:lpstr>
      <vt:lpstr>Office Theme</vt:lpstr>
      <vt:lpstr>God Made the Sabbath for you and me!</vt:lpstr>
      <vt:lpstr>Remember the Sabbath Day REMEMBER</vt:lpstr>
      <vt:lpstr>God Created then Rested He blessed the Seventh day – Sabbath – a holy day</vt:lpstr>
      <vt:lpstr>REMEMBER God is our Creator – He made all things</vt:lpstr>
      <vt:lpstr>Shall We Go for a Walk Today</vt:lpstr>
      <vt:lpstr>What do you notice about the nature object that you found?</vt:lpstr>
      <vt:lpstr>What do you enjoy doing on the Sabbath?</vt:lpstr>
      <vt:lpstr>God rescued the Israelites from slavery in Egypt Remember God provided food - manna</vt:lpstr>
      <vt:lpstr>God gave a covenant of 10 commandments #4 – Remember the Sabbath Day and keep it Holy</vt:lpstr>
      <vt:lpstr>Again, Moses reminded the people #4 – Remember the Sabbath Day and keep it Holy</vt:lpstr>
      <vt:lpstr>PowerPoint Presentation</vt:lpstr>
      <vt:lpstr>More and More Laws</vt:lpstr>
      <vt:lpstr>Enjoy God’s Provisions</vt:lpstr>
      <vt:lpstr>Harvesting or Eating God’s Provisions?</vt:lpstr>
      <vt:lpstr>Snack Time</vt:lpstr>
      <vt:lpstr>Each Sabbath Jesus went to church at the synagogue and taught the people.</vt:lpstr>
      <vt:lpstr>Each Sabbath Jesus went to church at the synagogue</vt:lpstr>
      <vt:lpstr>Each Sabbath Jesus went to church at the synagogue</vt:lpstr>
      <vt:lpstr>Do good on the Sabbath.  Care for others. Jesus healed the sick even on the Sabbath.</vt:lpstr>
      <vt:lpstr>Jesus is the Healer</vt:lpstr>
      <vt:lpstr>Each Sabbath Jesus went to church at the synagogue He taught the people and healed the sick.</vt:lpstr>
      <vt:lpstr>Each Sabbath Jesus taught the people and healed the sick.    He set them FREE!</vt:lpstr>
      <vt:lpstr>Praise Ye the LORD</vt:lpstr>
      <vt:lpstr>Do good on the Sabbath! Offer people freedom.</vt:lpstr>
      <vt:lpstr>Do Good – Care for One Another     Project Time  -- Blessing Bag</vt:lpstr>
      <vt:lpstr>Sabbath Activity Suggestions (Fortune Teller)      Craft Time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the Sabbath for you and me!</dc:title>
  <dc:creator>Janelle Clendenon</dc:creator>
  <cp:lastModifiedBy>Janelle Clendenon</cp:lastModifiedBy>
  <cp:revision>8</cp:revision>
  <dcterms:created xsi:type="dcterms:W3CDTF">2023-01-18T03:04:37Z</dcterms:created>
  <dcterms:modified xsi:type="dcterms:W3CDTF">2025-01-06T05:18:29Z</dcterms:modified>
</cp:coreProperties>
</file>