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02" r:id="rId3"/>
    <p:sldId id="267" r:id="rId4"/>
    <p:sldId id="268" r:id="rId5"/>
    <p:sldId id="271" r:id="rId6"/>
    <p:sldId id="269" r:id="rId7"/>
    <p:sldId id="270" r:id="rId8"/>
    <p:sldId id="285" r:id="rId9"/>
    <p:sldId id="286" r:id="rId10"/>
    <p:sldId id="288" r:id="rId11"/>
    <p:sldId id="287" r:id="rId12"/>
    <p:sldId id="301" r:id="rId13"/>
    <p:sldId id="293" r:id="rId14"/>
    <p:sldId id="273" r:id="rId15"/>
    <p:sldId id="295" r:id="rId16"/>
    <p:sldId id="296" r:id="rId17"/>
    <p:sldId id="304" r:id="rId18"/>
    <p:sldId id="298" r:id="rId19"/>
    <p:sldId id="299" r:id="rId20"/>
    <p:sldId id="274" r:id="rId21"/>
    <p:sldId id="276" r:id="rId22"/>
    <p:sldId id="277" r:id="rId23"/>
    <p:sldId id="278" r:id="rId24"/>
    <p:sldId id="281" r:id="rId25"/>
    <p:sldId id="282" r:id="rId26"/>
    <p:sldId id="284" r:id="rId27"/>
    <p:sldId id="279" r:id="rId28"/>
    <p:sldId id="283" r:id="rId29"/>
    <p:sldId id="291" r:id="rId30"/>
    <p:sldId id="303" r:id="rId31"/>
    <p:sldId id="300" r:id="rId32"/>
    <p:sldId id="297" r:id="rId33"/>
    <p:sldId id="292" r:id="rId34"/>
    <p:sldId id="289" r:id="rId35"/>
    <p:sldId id="272" r:id="rId36"/>
    <p:sldId id="258" r:id="rId37"/>
    <p:sldId id="257" r:id="rId38"/>
    <p:sldId id="259" r:id="rId39"/>
    <p:sldId id="260" r:id="rId40"/>
    <p:sldId id="305" r:id="rId41"/>
    <p:sldId id="261" r:id="rId42"/>
    <p:sldId id="262" r:id="rId43"/>
    <p:sldId id="264" r:id="rId44"/>
    <p:sldId id="290"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969"/>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8C8D93-A76C-43F9-AC97-CD8BE9317665}" v="24" dt="2025-01-23T00:50:19.6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35" autoAdjust="0"/>
    <p:restoredTop sz="94660"/>
  </p:normalViewPr>
  <p:slideViewPr>
    <p:cSldViewPr snapToGrid="0">
      <p:cViewPr varScale="1">
        <p:scale>
          <a:sx n="53" d="100"/>
          <a:sy n="53" d="100"/>
        </p:scale>
        <p:origin x="108" y="7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8E5825C8-F209-4876-ABF2-56764F4748AB}"/>
    <pc:docChg chg="undo custSel addSld delSld modSld sldOrd">
      <pc:chgData name="Janelle Clendenon" userId="da17313139568148" providerId="LiveId" clId="{8E5825C8-F209-4876-ABF2-56764F4748AB}" dt="2022-02-26T15:43:06.251" v="2477"/>
      <pc:docMkLst>
        <pc:docMk/>
      </pc:docMkLst>
      <pc:sldChg chg="del">
        <pc:chgData name="Janelle Clendenon" userId="da17313139568148" providerId="LiveId" clId="{8E5825C8-F209-4876-ABF2-56764F4748AB}" dt="2022-02-26T06:11:03.148" v="2087" actId="47"/>
        <pc:sldMkLst>
          <pc:docMk/>
          <pc:sldMk cId="3368456577" sldId="265"/>
        </pc:sldMkLst>
      </pc:sldChg>
      <pc:sldChg chg="del">
        <pc:chgData name="Janelle Clendenon" userId="da17313139568148" providerId="LiveId" clId="{8E5825C8-F209-4876-ABF2-56764F4748AB}" dt="2022-02-26T06:11:00.071" v="2086" actId="47"/>
        <pc:sldMkLst>
          <pc:docMk/>
          <pc:sldMk cId="284140005" sldId="266"/>
        </pc:sldMkLst>
      </pc:sldChg>
      <pc:sldChg chg="addSp modSp mod">
        <pc:chgData name="Janelle Clendenon" userId="da17313139568148" providerId="LiveId" clId="{8E5825C8-F209-4876-ABF2-56764F4748AB}" dt="2022-02-24T22:41:27.998" v="780" actId="688"/>
        <pc:sldMkLst>
          <pc:docMk/>
          <pc:sldMk cId="301528634" sldId="272"/>
        </pc:sldMkLst>
      </pc:sldChg>
      <pc:sldChg chg="addSp delSp modSp mod ord">
        <pc:chgData name="Janelle Clendenon" userId="da17313139568148" providerId="LiveId" clId="{8E5825C8-F209-4876-ABF2-56764F4748AB}" dt="2022-02-26T06:12:40.420" v="2089"/>
        <pc:sldMkLst>
          <pc:docMk/>
          <pc:sldMk cId="4204524334" sldId="273"/>
        </pc:sldMkLst>
      </pc:sldChg>
      <pc:sldChg chg="addSp modSp mod">
        <pc:chgData name="Janelle Clendenon" userId="da17313139568148" providerId="LiveId" clId="{8E5825C8-F209-4876-ABF2-56764F4748AB}" dt="2022-02-26T06:15:52.653" v="2246" actId="1076"/>
        <pc:sldMkLst>
          <pc:docMk/>
          <pc:sldMk cId="49279468" sldId="279"/>
        </pc:sldMkLst>
      </pc:sldChg>
      <pc:sldChg chg="modSp mod">
        <pc:chgData name="Janelle Clendenon" userId="da17313139568148" providerId="LiveId" clId="{8E5825C8-F209-4876-ABF2-56764F4748AB}" dt="2022-02-24T22:43:26.269" v="782" actId="207"/>
        <pc:sldMkLst>
          <pc:docMk/>
          <pc:sldMk cId="1628357921" sldId="283"/>
        </pc:sldMkLst>
      </pc:sldChg>
      <pc:sldChg chg="modSp mod">
        <pc:chgData name="Janelle Clendenon" userId="da17313139568148" providerId="LiveId" clId="{8E5825C8-F209-4876-ABF2-56764F4748AB}" dt="2022-02-24T17:58:07.935" v="76" actId="14100"/>
        <pc:sldMkLst>
          <pc:docMk/>
          <pc:sldMk cId="1953563660" sldId="285"/>
        </pc:sldMkLst>
      </pc:sldChg>
      <pc:sldChg chg="ord">
        <pc:chgData name="Janelle Clendenon" userId="da17313139568148" providerId="LiveId" clId="{8E5825C8-F209-4876-ABF2-56764F4748AB}" dt="2022-02-26T15:43:06.251" v="2477"/>
        <pc:sldMkLst>
          <pc:docMk/>
          <pc:sldMk cId="25906093" sldId="286"/>
        </pc:sldMkLst>
      </pc:sldChg>
      <pc:sldChg chg="addSp modSp mod ord modAnim">
        <pc:chgData name="Janelle Clendenon" userId="da17313139568148" providerId="LiveId" clId="{8E5825C8-F209-4876-ABF2-56764F4748AB}" dt="2022-02-26T15:42:19.306" v="2473"/>
        <pc:sldMkLst>
          <pc:docMk/>
          <pc:sldMk cId="2902642241" sldId="287"/>
        </pc:sldMkLst>
      </pc:sldChg>
      <pc:sldChg chg="addSp modSp mod ord modAnim">
        <pc:chgData name="Janelle Clendenon" userId="da17313139568148" providerId="LiveId" clId="{8E5825C8-F209-4876-ABF2-56764F4748AB}" dt="2022-02-26T15:42:29.351" v="2475"/>
        <pc:sldMkLst>
          <pc:docMk/>
          <pc:sldMk cId="128506148" sldId="288"/>
        </pc:sldMkLst>
      </pc:sldChg>
      <pc:sldChg chg="addSp modSp mod ord modAnim">
        <pc:chgData name="Janelle Clendenon" userId="da17313139568148" providerId="LiveId" clId="{8E5825C8-F209-4876-ABF2-56764F4748AB}" dt="2022-02-26T06:09:43.329" v="2081"/>
        <pc:sldMkLst>
          <pc:docMk/>
          <pc:sldMk cId="1910361574" sldId="289"/>
        </pc:sldMkLst>
      </pc:sldChg>
      <pc:sldChg chg="addSp modSp new mod ord modAnim">
        <pc:chgData name="Janelle Clendenon" userId="da17313139568148" providerId="LiveId" clId="{8E5825C8-F209-4876-ABF2-56764F4748AB}" dt="2022-02-26T06:10:06.793" v="2085"/>
        <pc:sldMkLst>
          <pc:docMk/>
          <pc:sldMk cId="1200680725" sldId="290"/>
        </pc:sldMkLst>
      </pc:sldChg>
      <pc:sldChg chg="addSp delSp modSp add mod ord delAnim modAnim">
        <pc:chgData name="Janelle Clendenon" userId="da17313139568148" providerId="LiveId" clId="{8E5825C8-F209-4876-ABF2-56764F4748AB}" dt="2022-02-26T06:08:49.797" v="2078"/>
        <pc:sldMkLst>
          <pc:docMk/>
          <pc:sldMk cId="3292252388" sldId="291"/>
        </pc:sldMkLst>
      </pc:sldChg>
      <pc:sldChg chg="addSp delSp modSp add mod delAnim modAnim">
        <pc:chgData name="Janelle Clendenon" userId="da17313139568148" providerId="LiveId" clId="{8E5825C8-F209-4876-ABF2-56764F4748AB}" dt="2022-02-24T22:18:15.440" v="428" actId="14100"/>
        <pc:sldMkLst>
          <pc:docMk/>
          <pc:sldMk cId="734674830" sldId="292"/>
        </pc:sldMkLst>
      </pc:sldChg>
      <pc:sldChg chg="add del">
        <pc:chgData name="Janelle Clendenon" userId="da17313139568148" providerId="LiveId" clId="{8E5825C8-F209-4876-ABF2-56764F4748AB}" dt="2022-02-24T22:09:48.371" v="383" actId="2890"/>
        <pc:sldMkLst>
          <pc:docMk/>
          <pc:sldMk cId="2651939735" sldId="292"/>
        </pc:sldMkLst>
      </pc:sldChg>
      <pc:sldChg chg="addSp delSp modSp add mod delAnim modAnim">
        <pc:chgData name="Janelle Clendenon" userId="da17313139568148" providerId="LiveId" clId="{8E5825C8-F209-4876-ABF2-56764F4748AB}" dt="2022-02-26T03:19:28.972" v="790" actId="1076"/>
        <pc:sldMkLst>
          <pc:docMk/>
          <pc:sldMk cId="736050329" sldId="293"/>
        </pc:sldMkLst>
      </pc:sldChg>
      <pc:sldChg chg="delSp modSp add del mod ord">
        <pc:chgData name="Janelle Clendenon" userId="da17313139568148" providerId="LiveId" clId="{8E5825C8-F209-4876-ABF2-56764F4748AB}" dt="2022-02-26T05:26:17.592" v="1047" actId="47"/>
        <pc:sldMkLst>
          <pc:docMk/>
          <pc:sldMk cId="2052882425" sldId="294"/>
        </pc:sldMkLst>
      </pc:sldChg>
      <pc:sldChg chg="modSp add mod ord">
        <pc:chgData name="Janelle Clendenon" userId="da17313139568148" providerId="LiveId" clId="{8E5825C8-F209-4876-ABF2-56764F4748AB}" dt="2022-02-26T06:12:40.420" v="2089"/>
        <pc:sldMkLst>
          <pc:docMk/>
          <pc:sldMk cId="2431833570" sldId="295"/>
        </pc:sldMkLst>
      </pc:sldChg>
      <pc:sldChg chg="addSp delSp modSp new mod ord">
        <pc:chgData name="Janelle Clendenon" userId="da17313139568148" providerId="LiveId" clId="{8E5825C8-F209-4876-ABF2-56764F4748AB}" dt="2022-02-26T06:17:02.695" v="2248"/>
        <pc:sldMkLst>
          <pc:docMk/>
          <pc:sldMk cId="1915957157" sldId="296"/>
        </pc:sldMkLst>
      </pc:sldChg>
      <pc:sldChg chg="addSp modSp new mod">
        <pc:chgData name="Janelle Clendenon" userId="da17313139568148" providerId="LiveId" clId="{8E5825C8-F209-4876-ABF2-56764F4748AB}" dt="2022-02-26T06:22:16.695" v="2265" actId="1076"/>
        <pc:sldMkLst>
          <pc:docMk/>
          <pc:sldMk cId="171286771" sldId="297"/>
        </pc:sldMkLst>
      </pc:sldChg>
      <pc:sldChg chg="addSp delSp modSp add mod ord">
        <pc:chgData name="Janelle Clendenon" userId="da17313139568148" providerId="LiveId" clId="{8E5825C8-F209-4876-ABF2-56764F4748AB}" dt="2022-02-26T06:18:33.074" v="2256" actId="1076"/>
        <pc:sldMkLst>
          <pc:docMk/>
          <pc:sldMk cId="498791922" sldId="298"/>
        </pc:sldMkLst>
      </pc:sldChg>
      <pc:sldChg chg="addSp delSp modSp add mod ord">
        <pc:chgData name="Janelle Clendenon" userId="da17313139568148" providerId="LiveId" clId="{8E5825C8-F209-4876-ABF2-56764F4748AB}" dt="2022-02-26T06:18:11.420" v="2254" actId="1076"/>
        <pc:sldMkLst>
          <pc:docMk/>
          <pc:sldMk cId="837694576" sldId="299"/>
        </pc:sldMkLst>
      </pc:sldChg>
      <pc:sldChg chg="add ord">
        <pc:chgData name="Janelle Clendenon" userId="da17313139568148" providerId="LiveId" clId="{8E5825C8-F209-4876-ABF2-56764F4748AB}" dt="2022-02-26T06:09:55.664" v="2083"/>
        <pc:sldMkLst>
          <pc:docMk/>
          <pc:sldMk cId="547707171" sldId="300"/>
        </pc:sldMkLst>
      </pc:sldChg>
      <pc:sldChg chg="addSp delSp modSp add mod">
        <pc:chgData name="Janelle Clendenon" userId="da17313139568148" providerId="LiveId" clId="{8E5825C8-F209-4876-ABF2-56764F4748AB}" dt="2022-02-26T15:42:08.426" v="2471" actId="1076"/>
        <pc:sldMkLst>
          <pc:docMk/>
          <pc:sldMk cId="2143811432" sldId="301"/>
        </pc:sldMkLst>
      </pc:sldChg>
      <pc:sldChg chg="addSp delSp modSp new mod">
        <pc:chgData name="Janelle Clendenon" userId="da17313139568148" providerId="LiveId" clId="{8E5825C8-F209-4876-ABF2-56764F4748AB}" dt="2022-02-26T15:30:40.556" v="2411" actId="255"/>
        <pc:sldMkLst>
          <pc:docMk/>
          <pc:sldMk cId="2317300164" sldId="302"/>
        </pc:sldMkLst>
      </pc:sldChg>
    </pc:docChg>
  </pc:docChgLst>
  <pc:docChgLst>
    <pc:chgData name="Janelle Clendenon" userId="da17313139568148" providerId="LiveId" clId="{D18C8D93-A76C-43F9-AC97-CD8BE9317665}"/>
    <pc:docChg chg="custSel addSld modSld">
      <pc:chgData name="Janelle Clendenon" userId="da17313139568148" providerId="LiveId" clId="{D18C8D93-A76C-43F9-AC97-CD8BE9317665}" dt="2025-01-23T00:50:48.833" v="378" actId="1076"/>
      <pc:docMkLst>
        <pc:docMk/>
      </pc:docMkLst>
      <pc:sldChg chg="modAnim">
        <pc:chgData name="Janelle Clendenon" userId="da17313139568148" providerId="LiveId" clId="{D18C8D93-A76C-43F9-AC97-CD8BE9317665}" dt="2025-01-23T00:21:49.727" v="17"/>
        <pc:sldMkLst>
          <pc:docMk/>
          <pc:sldMk cId="1537325" sldId="271"/>
        </pc:sldMkLst>
      </pc:sldChg>
      <pc:sldChg chg="addSp modSp mod">
        <pc:chgData name="Janelle Clendenon" userId="da17313139568148" providerId="LiveId" clId="{D18C8D93-A76C-43F9-AC97-CD8BE9317665}" dt="2025-01-23T00:30:58.902" v="29" actId="1076"/>
        <pc:sldMkLst>
          <pc:docMk/>
          <pc:sldMk cId="763668820" sldId="278"/>
        </pc:sldMkLst>
        <pc:spChg chg="add mod">
          <ac:chgData name="Janelle Clendenon" userId="da17313139568148" providerId="LiveId" clId="{D18C8D93-A76C-43F9-AC97-CD8BE9317665}" dt="2025-01-23T00:30:58.902" v="29" actId="1076"/>
          <ac:spMkLst>
            <pc:docMk/>
            <pc:sldMk cId="763668820" sldId="278"/>
            <ac:spMk id="3" creationId="{1F0A0D9A-0EB2-C56A-F8D0-880E9B51DC41}"/>
          </ac:spMkLst>
        </pc:spChg>
      </pc:sldChg>
      <pc:sldChg chg="addSp modSp new mod">
        <pc:chgData name="Janelle Clendenon" userId="da17313139568148" providerId="LiveId" clId="{D18C8D93-A76C-43F9-AC97-CD8BE9317665}" dt="2025-01-23T00:37:30.451" v="130" actId="20577"/>
        <pc:sldMkLst>
          <pc:docMk/>
          <pc:sldMk cId="1488215958" sldId="303"/>
        </pc:sldMkLst>
        <pc:spChg chg="mod">
          <ac:chgData name="Janelle Clendenon" userId="da17313139568148" providerId="LiveId" clId="{D18C8D93-A76C-43F9-AC97-CD8BE9317665}" dt="2025-01-23T00:37:30.451" v="130" actId="20577"/>
          <ac:spMkLst>
            <pc:docMk/>
            <pc:sldMk cId="1488215958" sldId="303"/>
            <ac:spMk id="2" creationId="{40222EEA-7426-07D4-42F2-B2B2D9101065}"/>
          </ac:spMkLst>
        </pc:spChg>
        <pc:spChg chg="mod">
          <ac:chgData name="Janelle Clendenon" userId="da17313139568148" providerId="LiveId" clId="{D18C8D93-A76C-43F9-AC97-CD8BE9317665}" dt="2025-01-23T00:36:03.863" v="113" actId="1076"/>
          <ac:spMkLst>
            <pc:docMk/>
            <pc:sldMk cId="1488215958" sldId="303"/>
            <ac:spMk id="3" creationId="{B0D6BC6D-E5E8-0DD9-14D7-E9CCB0ECB5D8}"/>
          </ac:spMkLst>
        </pc:spChg>
        <pc:spChg chg="add mod">
          <ac:chgData name="Janelle Clendenon" userId="da17313139568148" providerId="LiveId" clId="{D18C8D93-A76C-43F9-AC97-CD8BE9317665}" dt="2025-01-23T00:37:23.975" v="123" actId="20577"/>
          <ac:spMkLst>
            <pc:docMk/>
            <pc:sldMk cId="1488215958" sldId="303"/>
            <ac:spMk id="6" creationId="{55FAC4E9-1C08-F187-5D93-B17A008F146A}"/>
          </ac:spMkLst>
        </pc:spChg>
        <pc:picChg chg="add mod">
          <ac:chgData name="Janelle Clendenon" userId="da17313139568148" providerId="LiveId" clId="{D18C8D93-A76C-43F9-AC97-CD8BE9317665}" dt="2025-01-23T00:36:28.631" v="118" actId="1076"/>
          <ac:picMkLst>
            <pc:docMk/>
            <pc:sldMk cId="1488215958" sldId="303"/>
            <ac:picMk id="5" creationId="{C3D9634B-1891-04C7-359B-381BB7E39B79}"/>
          </ac:picMkLst>
        </pc:picChg>
      </pc:sldChg>
      <pc:sldChg chg="addSp delSp modSp new mod">
        <pc:chgData name="Janelle Clendenon" userId="da17313139568148" providerId="LiveId" clId="{D18C8D93-A76C-43F9-AC97-CD8BE9317665}" dt="2025-01-23T00:50:48.833" v="378" actId="1076"/>
        <pc:sldMkLst>
          <pc:docMk/>
          <pc:sldMk cId="1423588504" sldId="304"/>
        </pc:sldMkLst>
        <pc:spChg chg="mod">
          <ac:chgData name="Janelle Clendenon" userId="da17313139568148" providerId="LiveId" clId="{D18C8D93-A76C-43F9-AC97-CD8BE9317665}" dt="2025-01-23T00:38:26.986" v="146" actId="20577"/>
          <ac:spMkLst>
            <pc:docMk/>
            <pc:sldMk cId="1423588504" sldId="304"/>
            <ac:spMk id="2" creationId="{A5E970CA-9F1E-6EB2-3475-EBF7771150AB}"/>
          </ac:spMkLst>
        </pc:spChg>
        <pc:spChg chg="del">
          <ac:chgData name="Janelle Clendenon" userId="da17313139568148" providerId="LiveId" clId="{D18C8D93-A76C-43F9-AC97-CD8BE9317665}" dt="2025-01-23T00:48:02.455" v="151"/>
          <ac:spMkLst>
            <pc:docMk/>
            <pc:sldMk cId="1423588504" sldId="304"/>
            <ac:spMk id="3" creationId="{6AFBDDE0-DD91-A37B-3266-42E45A897D07}"/>
          </ac:spMkLst>
        </pc:spChg>
        <pc:spChg chg="mod">
          <ac:chgData name="Janelle Clendenon" userId="da17313139568148" providerId="LiveId" clId="{D18C8D93-A76C-43F9-AC97-CD8BE9317665}" dt="2025-01-23T00:50:48.833" v="378" actId="1076"/>
          <ac:spMkLst>
            <pc:docMk/>
            <pc:sldMk cId="1423588504" sldId="304"/>
            <ac:spMk id="4" creationId="{B9DA7D68-803A-A1CE-5C7C-EF3DC2F52259}"/>
          </ac:spMkLst>
        </pc:spChg>
        <pc:spChg chg="add mod">
          <ac:chgData name="Janelle Clendenon" userId="da17313139568148" providerId="LiveId" clId="{D18C8D93-A76C-43F9-AC97-CD8BE9317665}" dt="2025-01-23T00:50:29.298" v="376" actId="14100"/>
          <ac:spMkLst>
            <pc:docMk/>
            <pc:sldMk cId="1423588504" sldId="304"/>
            <ac:spMk id="8" creationId="{2FFA25DC-7EB5-24CC-C5B1-D0E7E490CAE4}"/>
          </ac:spMkLst>
        </pc:spChg>
        <pc:picChg chg="add mod">
          <ac:chgData name="Janelle Clendenon" userId="da17313139568148" providerId="LiveId" clId="{D18C8D93-A76C-43F9-AC97-CD8BE9317665}" dt="2025-01-23T00:48:04.241" v="153" actId="962"/>
          <ac:picMkLst>
            <pc:docMk/>
            <pc:sldMk cId="1423588504" sldId="304"/>
            <ac:picMk id="6" creationId="{E56DE099-A31B-3EA9-FD1D-4477A49C4670}"/>
          </ac:picMkLst>
        </pc:picChg>
      </pc:sldChg>
      <pc:sldChg chg="addSp modSp new mod modAnim">
        <pc:chgData name="Janelle Clendenon" userId="da17313139568148" providerId="LiveId" clId="{D18C8D93-A76C-43F9-AC97-CD8BE9317665}" dt="2025-01-23T00:41:03.365" v="150" actId="1076"/>
        <pc:sldMkLst>
          <pc:docMk/>
          <pc:sldMk cId="531930057" sldId="305"/>
        </pc:sldMkLst>
        <pc:picChg chg="add mod">
          <ac:chgData name="Janelle Clendenon" userId="da17313139568148" providerId="LiveId" clId="{D18C8D93-A76C-43F9-AC97-CD8BE9317665}" dt="2025-01-23T00:41:03.365" v="150" actId="1076"/>
          <ac:picMkLst>
            <pc:docMk/>
            <pc:sldMk cId="531930057" sldId="305"/>
            <ac:picMk id="2" creationId="{F1591AF6-0E27-FEB7-769A-71929FDA297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84BA6BC-CD0B-4E5C-966F-7EE1B7818600}"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rIns="45720"/>
          <a:lstStyle/>
          <a:p>
            <a:fld id="{34BD4D6B-1A9B-4118-BF02-E165356F365A}" type="slidenum">
              <a:rPr lang="en-US" smtClean="0"/>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164834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4BA6BC-CD0B-4E5C-966F-7EE1B7818600}"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D4D6B-1A9B-4118-BF02-E165356F365A}" type="slidenum">
              <a:rPr lang="en-US" smtClean="0"/>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553030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4BA6BC-CD0B-4E5C-966F-7EE1B7818600}"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D4D6B-1A9B-4118-BF02-E165356F365A}" type="slidenum">
              <a:rPr lang="en-US" smtClean="0"/>
              <a:t>‹#›</a:t>
            </a:fld>
            <a:endParaRPr lang="en-US"/>
          </a:p>
        </p:txBody>
      </p:sp>
    </p:spTree>
    <p:extLst>
      <p:ext uri="{BB962C8B-B14F-4D97-AF65-F5344CB8AC3E}">
        <p14:creationId xmlns:p14="http://schemas.microsoft.com/office/powerpoint/2010/main" val="2055103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4BA6BC-CD0B-4E5C-966F-7EE1B7818600}" type="datetimeFigureOut">
              <a:rPr lang="en-US" smtClean="0"/>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D4D6B-1A9B-4118-BF02-E165356F365A}" type="slidenum">
              <a:rPr lang="en-US" smtClean="0"/>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186090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4BA6BC-CD0B-4E5C-966F-7EE1B7818600}" type="datetimeFigureOut">
              <a:rPr lang="en-US" smtClean="0"/>
              <a:t>1/22/2025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D4D6B-1A9B-4118-BF02-E165356F365A}" type="slidenum">
              <a:rPr lang="en-US" smtClean="0"/>
              <a:t>‹#›</a:t>
            </a:fld>
            <a:endParaRPr lang="en-US"/>
          </a:p>
        </p:txBody>
      </p:sp>
    </p:spTree>
    <p:extLst>
      <p:ext uri="{BB962C8B-B14F-4D97-AF65-F5344CB8AC3E}">
        <p14:creationId xmlns:p14="http://schemas.microsoft.com/office/powerpoint/2010/main" val="4181229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4BA6BC-CD0B-4E5C-966F-7EE1B7818600}" type="datetimeFigureOut">
              <a:rPr lang="en-US" smtClean="0"/>
              <a:t>1/22/2025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D4D6B-1A9B-4118-BF02-E165356F365A}" type="slidenum">
              <a:rPr lang="en-US" smtClean="0"/>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355533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D84BA6BC-CD0B-4E5C-966F-7EE1B7818600}" type="datetimeFigureOut">
              <a:rPr lang="en-US" smtClean="0"/>
              <a:t>1/22/2025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D4D6B-1A9B-4118-BF02-E165356F365A}" type="slidenum">
              <a:rPr lang="en-US" smtClean="0"/>
              <a:t>‹#›</a:t>
            </a:fld>
            <a:endParaRPr lang="en-US"/>
          </a:p>
        </p:txBody>
      </p:sp>
    </p:spTree>
    <p:extLst>
      <p:ext uri="{BB962C8B-B14F-4D97-AF65-F5344CB8AC3E}">
        <p14:creationId xmlns:p14="http://schemas.microsoft.com/office/powerpoint/2010/main" val="3308162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4BA6BC-CD0B-4E5C-966F-7EE1B7818600}" type="datetimeFigureOut">
              <a:rPr lang="en-US" smtClean="0"/>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D4D6B-1A9B-4118-BF02-E165356F365A}" type="slidenum">
              <a:rPr lang="en-US" smtClean="0"/>
              <a:t>‹#›</a:t>
            </a:fld>
            <a:endParaRPr lang="en-US"/>
          </a:p>
        </p:txBody>
      </p:sp>
    </p:spTree>
    <p:extLst>
      <p:ext uri="{BB962C8B-B14F-4D97-AF65-F5344CB8AC3E}">
        <p14:creationId xmlns:p14="http://schemas.microsoft.com/office/powerpoint/2010/main" val="2997339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4BA6BC-CD0B-4E5C-966F-7EE1B7818600}" type="datetimeFigureOut">
              <a:rPr lang="en-US" smtClean="0"/>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D4D6B-1A9B-4118-BF02-E165356F365A}" type="slidenum">
              <a:rPr lang="en-US" smtClean="0"/>
              <a:t>‹#›</a:t>
            </a:fld>
            <a:endParaRPr lang="en-US"/>
          </a:p>
        </p:txBody>
      </p:sp>
    </p:spTree>
    <p:extLst>
      <p:ext uri="{BB962C8B-B14F-4D97-AF65-F5344CB8AC3E}">
        <p14:creationId xmlns:p14="http://schemas.microsoft.com/office/powerpoint/2010/main" val="3015854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4BA6BC-CD0B-4E5C-966F-7EE1B7818600}"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D4D6B-1A9B-4118-BF02-E165356F365A}" type="slidenum">
              <a:rPr lang="en-US" smtClean="0"/>
              <a:t>‹#›</a:t>
            </a:fld>
            <a:endParaRPr lang="en-US"/>
          </a:p>
        </p:txBody>
      </p:sp>
    </p:spTree>
    <p:extLst>
      <p:ext uri="{BB962C8B-B14F-4D97-AF65-F5344CB8AC3E}">
        <p14:creationId xmlns:p14="http://schemas.microsoft.com/office/powerpoint/2010/main" val="1340348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4BA6BC-CD0B-4E5C-966F-7EE1B7818600}"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D4D6B-1A9B-4118-BF02-E165356F365A}" type="slidenum">
              <a:rPr lang="en-US" smtClean="0"/>
              <a:t>‹#›</a:t>
            </a:fld>
            <a:endParaRPr lang="en-US"/>
          </a:p>
        </p:txBody>
      </p:sp>
    </p:spTree>
    <p:extLst>
      <p:ext uri="{BB962C8B-B14F-4D97-AF65-F5344CB8AC3E}">
        <p14:creationId xmlns:p14="http://schemas.microsoft.com/office/powerpoint/2010/main" val="873054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D84BA6BC-CD0B-4E5C-966F-7EE1B7818600}" type="datetimeFigureOut">
              <a:rPr lang="en-US" smtClean="0"/>
              <a:t>1/22/2025</a:t>
            </a:fld>
            <a:endParaRPr lang="en-US"/>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34BD4D6B-1A9B-4118-BF02-E165356F365A}" type="slidenum">
              <a:rPr lang="en-US" smtClean="0"/>
              <a:t>‹#›</a:t>
            </a:fld>
            <a:endParaRPr lang="en-US"/>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3892794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9.xml"/><Relationship Id="rId5" Type="http://schemas.openxmlformats.org/officeDocument/2006/relationships/image" Target="../media/image7.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9.jpg"/><Relationship Id="rId5" Type="http://schemas.openxmlformats.org/officeDocument/2006/relationships/image" Target="../media/image8.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2.png"/><Relationship Id="rId7" Type="http://schemas.openxmlformats.org/officeDocument/2006/relationships/image" Target="../media/image12.jp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6.xml"/><Relationship Id="rId1" Type="http://schemas.openxmlformats.org/officeDocument/2006/relationships/video" Target="https://www.youtube.com/embed/QszHeIUsbTQ?feature=oembe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9.xml"/><Relationship Id="rId5" Type="http://schemas.openxmlformats.org/officeDocument/2006/relationships/image" Target="../media/image13.jp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6.xml"/><Relationship Id="rId1" Type="http://schemas.openxmlformats.org/officeDocument/2006/relationships/video" Target="https://www.youtube.com/embed/_Sa-DxClTXw?feature=oembed" TargetMode="Externa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6.xml"/><Relationship Id="rId1" Type="http://schemas.openxmlformats.org/officeDocument/2006/relationships/video" Target="https://www.youtube.com/embed/cIVrNUUKQPU?feature=oembed" TargetMode="Externa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6.xml"/><Relationship Id="rId1" Type="http://schemas.openxmlformats.org/officeDocument/2006/relationships/video" Target="https://www.youtube.com/embed/CzAW_sF1Jbs?feature=oembed"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hyperlink" Target="http://mychildrenscurriculum.blogspot.com/2015/03/jesus-and-woman-at-well.html" TargetMode="External"/><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frugalfun4boys.com/water-fountain-science-experiment/" TargetMode="External"/><Relationship Id="rId2" Type="http://schemas.openxmlformats.org/officeDocument/2006/relationships/image" Target="../media/image28.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4" Type="http://schemas.openxmlformats.org/officeDocument/2006/relationships/image" Target="../media/image15.jp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8.xml"/><Relationship Id="rId4" Type="http://schemas.openxmlformats.org/officeDocument/2006/relationships/image" Target="../media/image38.jpg"/></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hyperlink" Target="https://www.biblegateway.com/passage/?search=John%204&amp;version=NIV,ICB#fen-ICB-26076b" TargetMode="External"/><Relationship Id="rId1" Type="http://schemas.openxmlformats.org/officeDocument/2006/relationships/slideLayout" Target="../slideLayouts/slideLayout8.xml"/><Relationship Id="rId4" Type="http://schemas.openxmlformats.org/officeDocument/2006/relationships/image" Target="../media/image29.jpg"/></Relationships>
</file>

<file path=ppt/slides/_rels/slide2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6.xml"/><Relationship Id="rId1" Type="http://schemas.openxmlformats.org/officeDocument/2006/relationships/video" Target="https://www.youtube.com/embed/jCfHHotTAis?feature=oembed" TargetMode="External"/><Relationship Id="rId4" Type="http://schemas.openxmlformats.org/officeDocument/2006/relationships/image" Target="../media/image42.gif"/></Relationships>
</file>

<file path=ppt/slides/_rels/slide30.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6.xml"/><Relationship Id="rId1" Type="http://schemas.openxmlformats.org/officeDocument/2006/relationships/video" Target="https://www.youtube.com/embed/QszHeIUsbTQ?feature=oembed"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6.xml"/><Relationship Id="rId1" Type="http://schemas.openxmlformats.org/officeDocument/2006/relationships/video" Target="https://www.youtube.com/embed/cWQPYPRCu5s?feature=oembed"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6.xml"/><Relationship Id="rId1" Type="http://schemas.openxmlformats.org/officeDocument/2006/relationships/video" Target="https://www.youtube.com/embed/lf5uc0aA8Yg?feature=oembed" TargetMode="External"/><Relationship Id="rId4" Type="http://schemas.openxmlformats.org/officeDocument/2006/relationships/image" Target="../media/image40.jpg"/></Relationships>
</file>

<file path=ppt/slides/_rels/slide3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0.jp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8.xml"/><Relationship Id="rId5" Type="http://schemas.openxmlformats.org/officeDocument/2006/relationships/image" Target="../media/image31.png"/><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s://www.biblegateway.com/passage/?search=John+4&amp;version=NIV#fen-NIV-26166a" TargetMode="Externa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7.xml"/><Relationship Id="rId1" Type="http://schemas.openxmlformats.org/officeDocument/2006/relationships/video" Target="https://www.youtube.com/embed/lJ3HIZ7kp4Y?feature=oembed"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6.xml"/><Relationship Id="rId1" Type="http://schemas.openxmlformats.org/officeDocument/2006/relationships/video" Target="https://www.youtube.com/embed/zF7ma1yoLNk?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685BC-99EE-4598-96C0-0E775F6E09DA}"/>
              </a:ext>
            </a:extLst>
          </p:cNvPr>
          <p:cNvSpPr>
            <a:spLocks noGrp="1"/>
          </p:cNvSpPr>
          <p:nvPr>
            <p:ph type="ctrTitle"/>
          </p:nvPr>
        </p:nvSpPr>
        <p:spPr>
          <a:xfrm>
            <a:off x="7464614" y="1783959"/>
            <a:ext cx="4087306" cy="2140927"/>
          </a:xfrm>
        </p:spPr>
        <p:style>
          <a:lnRef idx="2">
            <a:schemeClr val="accent2">
              <a:shade val="50000"/>
            </a:schemeClr>
          </a:lnRef>
          <a:fillRef idx="1">
            <a:schemeClr val="accent2"/>
          </a:fillRef>
          <a:effectRef idx="0">
            <a:schemeClr val="accent2"/>
          </a:effectRef>
          <a:fontRef idx="minor">
            <a:schemeClr val="lt1"/>
          </a:fontRef>
        </p:style>
        <p:txBody>
          <a:bodyPr anchor="b">
            <a:normAutofit/>
          </a:bodyPr>
          <a:lstStyle/>
          <a:p>
            <a:pPr algn="l"/>
            <a:r>
              <a:rPr lang="en-US" sz="5400" b="1" spc="50" dirty="0">
                <a:ln w="0"/>
                <a:solidFill>
                  <a:schemeClr val="bg2"/>
                </a:solidFill>
                <a:effectLst>
                  <a:innerShdw blurRad="63500" dist="50800" dir="13500000">
                    <a:srgbClr val="000000">
                      <a:alpha val="50000"/>
                    </a:srgbClr>
                  </a:innerShdw>
                </a:effectLst>
              </a:rPr>
              <a:t>Woman at the Well</a:t>
            </a:r>
          </a:p>
        </p:txBody>
      </p:sp>
      <p:sp>
        <p:nvSpPr>
          <p:cNvPr id="3" name="Subtitle 2">
            <a:extLst>
              <a:ext uri="{FF2B5EF4-FFF2-40B4-BE49-F238E27FC236}">
                <a16:creationId xmlns:a16="http://schemas.microsoft.com/office/drawing/2014/main" id="{57CDB2DF-E1DD-4FA7-84F2-DEEF5ED56744}"/>
              </a:ext>
            </a:extLst>
          </p:cNvPr>
          <p:cNvSpPr>
            <a:spLocks noGrp="1"/>
          </p:cNvSpPr>
          <p:nvPr>
            <p:ph type="subTitle" idx="1"/>
          </p:nvPr>
        </p:nvSpPr>
        <p:spPr>
          <a:xfrm>
            <a:off x="7464615" y="4145983"/>
            <a:ext cx="4087305" cy="1147863"/>
          </a:xfrm>
        </p:spPr>
        <p:txBody>
          <a:bodyPr anchor="t">
            <a:normAutofit/>
          </a:bodyPr>
          <a:lstStyle/>
          <a:p>
            <a:pPr algn="l"/>
            <a:r>
              <a:rPr lang="en-US" sz="2000" dirty="0"/>
              <a:t>John 4:1-42</a:t>
            </a:r>
          </a:p>
        </p:txBody>
      </p:sp>
      <p:pic>
        <p:nvPicPr>
          <p:cNvPr id="5" name="Picture 4" descr="A picture containing text, outdoor, grass, person&#10;&#10;Description automatically generated">
            <a:extLst>
              <a:ext uri="{FF2B5EF4-FFF2-40B4-BE49-F238E27FC236}">
                <a16:creationId xmlns:a16="http://schemas.microsoft.com/office/drawing/2014/main" id="{80E25B77-5ECC-442E-9D7A-F3EDB585D340}"/>
              </a:ext>
            </a:extLst>
          </p:cNvPr>
          <p:cNvPicPr>
            <a:picLocks noChangeAspect="1"/>
          </p:cNvPicPr>
          <p:nvPr/>
        </p:nvPicPr>
        <p:blipFill rotWithShape="1">
          <a:blip r:embed="rId2">
            <a:extLst>
              <a:ext uri="{28A0092B-C50C-407E-A947-70E740481C1C}">
                <a14:useLocalDpi xmlns:a14="http://schemas.microsoft.com/office/drawing/2010/main" val="0"/>
              </a:ext>
            </a:extLst>
          </a:blip>
          <a:srcRect l="13491" r="10155" b="-2"/>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77313557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74977-66DA-4D96-8F25-A7A896BD69C2}"/>
              </a:ext>
            </a:extLst>
          </p:cNvPr>
          <p:cNvSpPr>
            <a:spLocks noGrp="1"/>
          </p:cNvSpPr>
          <p:nvPr>
            <p:ph type="title"/>
          </p:nvPr>
        </p:nvSpPr>
        <p:spPr>
          <a:xfrm>
            <a:off x="1970321" y="2879679"/>
            <a:ext cx="3379601" cy="901191"/>
          </a:xfrm>
        </p:spPr>
        <p:txBody>
          <a:bodyPr/>
          <a:lstStyle/>
          <a:p>
            <a:r>
              <a:rPr lang="en-US" dirty="0"/>
              <a:t>Jesus feeds the hungry</a:t>
            </a:r>
          </a:p>
        </p:txBody>
      </p:sp>
      <p:sp>
        <p:nvSpPr>
          <p:cNvPr id="3" name="Content Placeholder 2">
            <a:extLst>
              <a:ext uri="{FF2B5EF4-FFF2-40B4-BE49-F238E27FC236}">
                <a16:creationId xmlns:a16="http://schemas.microsoft.com/office/drawing/2014/main" id="{8B0F5AB9-BE29-479D-8F3F-948ED6F3F0BA}"/>
              </a:ext>
            </a:extLst>
          </p:cNvPr>
          <p:cNvSpPr>
            <a:spLocks noGrp="1"/>
          </p:cNvSpPr>
          <p:nvPr>
            <p:ph idx="1"/>
          </p:nvPr>
        </p:nvSpPr>
        <p:spPr>
          <a:xfrm>
            <a:off x="2054730" y="923078"/>
            <a:ext cx="8251357" cy="2251882"/>
          </a:xfrm>
        </p:spPr>
        <p:txBody>
          <a:bodyPr>
            <a:normAutofit fontScale="92500" lnSpcReduction="20000"/>
          </a:bodyPr>
          <a:lstStyle/>
          <a:p>
            <a:pPr marL="0" indent="0">
              <a:lnSpc>
                <a:spcPct val="100000"/>
              </a:lnSpc>
              <a:spcBef>
                <a:spcPts val="600"/>
              </a:spcBef>
              <a:buNone/>
            </a:pPr>
            <a:r>
              <a:rPr lang="en-US" dirty="0">
                <a:solidFill>
                  <a:schemeClr val="tx2">
                    <a:lumMod val="75000"/>
                  </a:schemeClr>
                </a:solidFill>
              </a:rPr>
              <a:t>Jesus said:</a:t>
            </a:r>
          </a:p>
          <a:p>
            <a:pPr marL="0" indent="0">
              <a:lnSpc>
                <a:spcPct val="100000"/>
              </a:lnSpc>
              <a:spcBef>
                <a:spcPts val="600"/>
              </a:spcBef>
              <a:buNone/>
            </a:pPr>
            <a:r>
              <a:rPr lang="en-US" sz="3600" b="1" dirty="0">
                <a:solidFill>
                  <a:schemeClr val="tx2">
                    <a:lumMod val="75000"/>
                  </a:schemeClr>
                </a:solidFill>
                <a:effectLst>
                  <a:outerShdw blurRad="38100" dist="38100" dir="2700000" algn="tl">
                    <a:srgbClr val="000000">
                      <a:alpha val="43137"/>
                    </a:srgbClr>
                  </a:outerShdw>
                </a:effectLst>
              </a:rPr>
              <a:t>“Blessed are those who hunger and thirst for righteousness,</a:t>
            </a:r>
            <a:br>
              <a:rPr lang="en-US" sz="3600" b="1" dirty="0">
                <a:solidFill>
                  <a:schemeClr val="tx2">
                    <a:lumMod val="75000"/>
                  </a:schemeClr>
                </a:solidFill>
                <a:effectLst>
                  <a:outerShdw blurRad="38100" dist="38100" dir="2700000" algn="tl">
                    <a:srgbClr val="000000">
                      <a:alpha val="43137"/>
                    </a:srgbClr>
                  </a:outerShdw>
                </a:effectLst>
              </a:rPr>
            </a:br>
            <a:r>
              <a:rPr lang="en-US" sz="3600" b="1" dirty="0">
                <a:solidFill>
                  <a:schemeClr val="tx2">
                    <a:lumMod val="75000"/>
                  </a:schemeClr>
                </a:solidFill>
                <a:effectLst>
                  <a:outerShdw blurRad="38100" dist="38100" dir="2700000" algn="tl">
                    <a:srgbClr val="000000">
                      <a:alpha val="43137"/>
                    </a:srgbClr>
                  </a:outerShdw>
                </a:effectLst>
              </a:rPr>
              <a:t>    for they will be filled.”	</a:t>
            </a:r>
            <a:r>
              <a:rPr lang="en-US" sz="3600" dirty="0">
                <a:solidFill>
                  <a:schemeClr val="tx2">
                    <a:lumMod val="75000"/>
                  </a:schemeClr>
                </a:solidFill>
              </a:rPr>
              <a:t>		</a:t>
            </a:r>
          </a:p>
          <a:p>
            <a:pPr marL="0" indent="0">
              <a:lnSpc>
                <a:spcPct val="100000"/>
              </a:lnSpc>
              <a:spcBef>
                <a:spcPts val="600"/>
              </a:spcBef>
              <a:buNone/>
            </a:pPr>
            <a:r>
              <a:rPr lang="en-US" sz="3600" dirty="0">
                <a:solidFill>
                  <a:schemeClr val="tx2">
                    <a:lumMod val="75000"/>
                  </a:schemeClr>
                </a:solidFill>
              </a:rPr>
              <a:t>						</a:t>
            </a:r>
            <a:r>
              <a:rPr lang="en-US" sz="3000" i="1" dirty="0">
                <a:solidFill>
                  <a:schemeClr val="tx2">
                    <a:lumMod val="75000"/>
                  </a:schemeClr>
                </a:solidFill>
              </a:rPr>
              <a:t>Matthew 5:6</a:t>
            </a:r>
          </a:p>
        </p:txBody>
      </p:sp>
      <p:sp>
        <p:nvSpPr>
          <p:cNvPr id="5" name="Title 1">
            <a:extLst>
              <a:ext uri="{FF2B5EF4-FFF2-40B4-BE49-F238E27FC236}">
                <a16:creationId xmlns:a16="http://schemas.microsoft.com/office/drawing/2014/main" id="{22D4C728-7DC5-4393-9BAE-4AC476DFDE47}"/>
              </a:ext>
            </a:extLst>
          </p:cNvPr>
          <p:cNvSpPr txBox="1">
            <a:spLocks/>
          </p:cNvSpPr>
          <p:nvPr/>
        </p:nvSpPr>
        <p:spPr>
          <a:xfrm>
            <a:off x="5952946" y="2879678"/>
            <a:ext cx="3805203" cy="90119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b="0" i="0" kern="1200" cap="none">
                <a:solidFill>
                  <a:schemeClr val="tx1"/>
                </a:solidFill>
                <a:effectLst/>
                <a:latin typeface="+mj-lt"/>
                <a:ea typeface="+mj-ea"/>
                <a:cs typeface="+mj-cs"/>
              </a:defRPr>
            </a:lvl1pPr>
          </a:lstStyle>
          <a:p>
            <a:r>
              <a:rPr lang="en-US" dirty="0"/>
              <a:t>Jesus satisfies the thirsty</a:t>
            </a:r>
          </a:p>
        </p:txBody>
      </p:sp>
      <p:pic>
        <p:nvPicPr>
          <p:cNvPr id="7" name="Picture 6" descr="A picture containing text, person&#10;&#10;Description automatically generated">
            <a:extLst>
              <a:ext uri="{FF2B5EF4-FFF2-40B4-BE49-F238E27FC236}">
                <a16:creationId xmlns:a16="http://schemas.microsoft.com/office/drawing/2014/main" id="{3467E556-6723-4EA5-B7BE-653D8C8302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4718" y="3978322"/>
            <a:ext cx="2859419" cy="1956600"/>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A7407729-9222-40D5-8F89-D0EF7C5802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4158" y="3978322"/>
            <a:ext cx="2526829" cy="1956600"/>
          </a:xfrm>
          <a:prstGeom prst="rect">
            <a:avLst/>
          </a:prstGeom>
        </p:spPr>
      </p:pic>
    </p:spTree>
    <p:extLst>
      <p:ext uri="{BB962C8B-B14F-4D97-AF65-F5344CB8AC3E}">
        <p14:creationId xmlns:p14="http://schemas.microsoft.com/office/powerpoint/2010/main" val="2317300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3" name="Picture 12">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5" name="Rectangle 14">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24923D72-7E69-464B-94C5-B2530008D0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A00CCC86-7A88-4DFF-A0D0-6604606A2A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TextBox 22">
            <a:extLst>
              <a:ext uri="{FF2B5EF4-FFF2-40B4-BE49-F238E27FC236}">
                <a16:creationId xmlns:a16="http://schemas.microsoft.com/office/drawing/2014/main" id="{E1F8ABFD-155B-4386-AE33-6E13057CFC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useBgFill="1">
        <p:nvSpPr>
          <p:cNvPr id="25" name="Rectangle 24">
            <a:extLst>
              <a:ext uri="{FF2B5EF4-FFF2-40B4-BE49-F238E27FC236}">
                <a16:creationId xmlns:a16="http://schemas.microsoft.com/office/drawing/2014/main" id="{54961F17-D0E4-4576-8697-C062B28F3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02DF1AEC-0327-4A10-AED3-E227ACAEBC5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9" name="Picture 28">
            <a:extLst>
              <a:ext uri="{FF2B5EF4-FFF2-40B4-BE49-F238E27FC236}">
                <a16:creationId xmlns:a16="http://schemas.microsoft.com/office/drawing/2014/main" id="{C839742D-6F41-4E7D-9C32-1D9825B40F2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1" name="Rectangle 30">
            <a:extLst>
              <a:ext uri="{FF2B5EF4-FFF2-40B4-BE49-F238E27FC236}">
                <a16:creationId xmlns:a16="http://schemas.microsoft.com/office/drawing/2014/main" id="{5F3ADA23-8B3C-4029-923E-81303CBEA1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9EAE543-FFF6-43C7-AD71-A9856C6E7C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969C922-0E04-446F-823F-3528ADBF929D}"/>
              </a:ext>
            </a:extLst>
          </p:cNvPr>
          <p:cNvSpPr>
            <a:spLocks noGrp="1"/>
          </p:cNvSpPr>
          <p:nvPr>
            <p:ph type="title"/>
          </p:nvPr>
        </p:nvSpPr>
        <p:spPr>
          <a:xfrm>
            <a:off x="6848272" y="808056"/>
            <a:ext cx="3724567" cy="1249344"/>
          </a:xfrm>
        </p:spPr>
        <p:txBody>
          <a:bodyPr vert="horz" lIns="91440" tIns="45720" rIns="91440" bIns="45720" rtlCol="0" anchor="t">
            <a:normAutofit/>
          </a:bodyPr>
          <a:lstStyle/>
          <a:p>
            <a:r>
              <a:rPr lang="en-US" sz="2800" dirty="0"/>
              <a:t>Our story today is about a very sad lady.</a:t>
            </a:r>
          </a:p>
        </p:txBody>
      </p:sp>
      <p:pic>
        <p:nvPicPr>
          <p:cNvPr id="6" name="Picture Placeholder 5" descr="A picture containing clipart&#10;&#10;Description automatically generated">
            <a:extLst>
              <a:ext uri="{FF2B5EF4-FFF2-40B4-BE49-F238E27FC236}">
                <a16:creationId xmlns:a16="http://schemas.microsoft.com/office/drawing/2014/main" id="{586D2583-1D6F-41FC-ABF0-56D9A4C832F4}"/>
              </a:ext>
            </a:extLst>
          </p:cNvPr>
          <p:cNvPicPr>
            <a:picLocks noGrp="1" noChangeAspect="1"/>
          </p:cNvPicPr>
          <p:nvPr>
            <p:ph type="pic" idx="1"/>
          </p:nvPr>
        </p:nvPicPr>
        <p:blipFill rotWithShape="1">
          <a:blip r:embed="rId5">
            <a:extLst>
              <a:ext uri="{28A0092B-C50C-407E-A947-70E740481C1C}">
                <a14:useLocalDpi xmlns:a14="http://schemas.microsoft.com/office/drawing/2010/main" val="0"/>
              </a:ext>
            </a:extLst>
          </a:blip>
          <a:srcRect l="6454" r="12329"/>
          <a:stretch/>
        </p:blipFill>
        <p:spPr>
          <a:xfrm>
            <a:off x="1005401" y="227"/>
            <a:ext cx="5569814" cy="6858000"/>
          </a:xfrm>
          <a:prstGeom prst="rect">
            <a:avLst/>
          </a:prstGeom>
          <a:ln w="12700">
            <a:solidFill>
              <a:schemeClr val="tx1"/>
            </a:solidFill>
          </a:ln>
        </p:spPr>
      </p:pic>
      <p:sp>
        <p:nvSpPr>
          <p:cNvPr id="35" name="Rectangle 34">
            <a:extLst>
              <a:ext uri="{FF2B5EF4-FFF2-40B4-BE49-F238E27FC236}">
                <a16:creationId xmlns:a16="http://schemas.microsoft.com/office/drawing/2014/main" id="{8D7E355E-8304-4C50-B384-7DAC68D87C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87F67382-5FF7-4CAE-936A-5EFBC1DDD313}"/>
              </a:ext>
            </a:extLst>
          </p:cNvPr>
          <p:cNvSpPr>
            <a:spLocks noGrp="1"/>
          </p:cNvSpPr>
          <p:nvPr>
            <p:ph type="body" sz="half" idx="2"/>
          </p:nvPr>
        </p:nvSpPr>
        <p:spPr>
          <a:xfrm>
            <a:off x="7296012" y="1849809"/>
            <a:ext cx="3277094" cy="1593512"/>
          </a:xfrm>
        </p:spPr>
        <p:txBody>
          <a:bodyPr vert="horz" lIns="91440" tIns="45720" rIns="91440" bIns="45720" rtlCol="0" anchor="ctr">
            <a:normAutofit/>
          </a:bodyPr>
          <a:lstStyle/>
          <a:p>
            <a:pPr>
              <a:buFont typeface="Wingdings" panose="05000000000000000000" pitchFamily="2" charset="2"/>
              <a:buChar char="§"/>
            </a:pPr>
            <a:r>
              <a:rPr lang="en-US" dirty="0"/>
              <a:t>Have you ever felt sad?</a:t>
            </a:r>
          </a:p>
          <a:p>
            <a:pPr>
              <a:buFont typeface="Wingdings" panose="05000000000000000000" pitchFamily="2" charset="2"/>
              <a:buChar char="§"/>
            </a:pPr>
            <a:r>
              <a:rPr lang="en-US" dirty="0"/>
              <a:t>Why might you be sad</a:t>
            </a:r>
            <a:r>
              <a:rPr lang="en-US" sz="1600" dirty="0"/>
              <a:t>?</a:t>
            </a:r>
          </a:p>
        </p:txBody>
      </p:sp>
      <p:sp>
        <p:nvSpPr>
          <p:cNvPr id="37" name="Rectangle 36">
            <a:extLst>
              <a:ext uri="{FF2B5EF4-FFF2-40B4-BE49-F238E27FC236}">
                <a16:creationId xmlns:a16="http://schemas.microsoft.com/office/drawing/2014/main" id="{0178E784-3C81-4963-ACD9-58EF41CE82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2DBCB96-957D-4D92-B725-2697548B44C1}"/>
              </a:ext>
            </a:extLst>
          </p:cNvPr>
          <p:cNvSpPr/>
          <p:nvPr/>
        </p:nvSpPr>
        <p:spPr>
          <a:xfrm rot="21061753">
            <a:off x="6762126" y="3700708"/>
            <a:ext cx="2223686"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Lonely</a:t>
            </a:r>
          </a:p>
        </p:txBody>
      </p:sp>
      <p:sp>
        <p:nvSpPr>
          <p:cNvPr id="22" name="Rectangle 21">
            <a:extLst>
              <a:ext uri="{FF2B5EF4-FFF2-40B4-BE49-F238E27FC236}">
                <a16:creationId xmlns:a16="http://schemas.microsoft.com/office/drawing/2014/main" id="{2C0D6311-B8AD-44BB-9F28-1DD1BEF36F5C}"/>
              </a:ext>
            </a:extLst>
          </p:cNvPr>
          <p:cNvSpPr/>
          <p:nvPr/>
        </p:nvSpPr>
        <p:spPr>
          <a:xfrm rot="1117806">
            <a:off x="7275349" y="5437097"/>
            <a:ext cx="2723824" cy="923330"/>
          </a:xfrm>
          <a:prstGeom prst="rect">
            <a:avLst/>
          </a:prstGeom>
          <a:noFill/>
        </p:spPr>
        <p:txBody>
          <a:bodyPr wrap="none" lIns="91440" tIns="45720" rIns="91440" bIns="45720">
            <a:spAutoFit/>
          </a:bodyPr>
          <a:lstStyle/>
          <a:p>
            <a:pPr algn="ctr"/>
            <a:r>
              <a:rPr lang="en-US" sz="5400" dirty="0">
                <a:ln w="0"/>
                <a:solidFill>
                  <a:srgbClr val="CC66FF"/>
                </a:solidFill>
                <a:effectLst>
                  <a:outerShdw blurRad="38100" dist="25400" dir="5400000" algn="ctr" rotWithShape="0">
                    <a:srgbClr val="6E747A">
                      <a:alpha val="43000"/>
                    </a:srgbClr>
                  </a:outerShdw>
                </a:effectLst>
              </a:rPr>
              <a:t>U</a:t>
            </a:r>
            <a:r>
              <a:rPr lang="en-US" sz="5400" b="0" cap="none" spc="0" dirty="0">
                <a:ln w="0"/>
                <a:solidFill>
                  <a:srgbClr val="CC66FF"/>
                </a:solidFill>
                <a:effectLst>
                  <a:outerShdw blurRad="38100" dist="25400" dir="5400000" algn="ctr" rotWithShape="0">
                    <a:srgbClr val="6E747A">
                      <a:alpha val="43000"/>
                    </a:srgbClr>
                  </a:outerShdw>
                </a:effectLst>
              </a:rPr>
              <a:t>nloved</a:t>
            </a:r>
          </a:p>
        </p:txBody>
      </p:sp>
      <p:sp>
        <p:nvSpPr>
          <p:cNvPr id="24" name="Rectangle 23">
            <a:extLst>
              <a:ext uri="{FF2B5EF4-FFF2-40B4-BE49-F238E27FC236}">
                <a16:creationId xmlns:a16="http://schemas.microsoft.com/office/drawing/2014/main" id="{4A9CFBAE-BB73-4AA4-93C3-73A6B6836874}"/>
              </a:ext>
            </a:extLst>
          </p:cNvPr>
          <p:cNvSpPr/>
          <p:nvPr/>
        </p:nvSpPr>
        <p:spPr>
          <a:xfrm rot="372426">
            <a:off x="9455079" y="3700708"/>
            <a:ext cx="1415773" cy="923330"/>
          </a:xfrm>
          <a:prstGeom prst="rect">
            <a:avLst/>
          </a:prstGeom>
          <a:noFill/>
        </p:spPr>
        <p:txBody>
          <a:bodyPr wrap="none" lIns="91440" tIns="45720" rIns="91440" bIns="45720">
            <a:spAutoFit/>
          </a:bodyPr>
          <a:lstStyle/>
          <a:p>
            <a:pPr algn="ctr"/>
            <a:r>
              <a:rPr lang="en-US" sz="5400" b="0" cap="none" spc="0" dirty="0">
                <a:ln w="0"/>
                <a:solidFill>
                  <a:schemeClr val="accent5">
                    <a:lumMod val="60000"/>
                    <a:lumOff val="40000"/>
                  </a:schemeClr>
                </a:solidFill>
                <a:effectLst>
                  <a:outerShdw blurRad="38100" dist="25400" dir="5400000" algn="ctr" rotWithShape="0">
                    <a:srgbClr val="6E747A">
                      <a:alpha val="43000"/>
                    </a:srgbClr>
                  </a:outerShdw>
                </a:effectLst>
              </a:rPr>
              <a:t>Bad</a:t>
            </a:r>
          </a:p>
        </p:txBody>
      </p:sp>
      <p:sp>
        <p:nvSpPr>
          <p:cNvPr id="26" name="Rectangle 25">
            <a:extLst>
              <a:ext uri="{FF2B5EF4-FFF2-40B4-BE49-F238E27FC236}">
                <a16:creationId xmlns:a16="http://schemas.microsoft.com/office/drawing/2014/main" id="{CBD50BE5-771B-45CC-81A1-72D39D74B997}"/>
              </a:ext>
            </a:extLst>
          </p:cNvPr>
          <p:cNvSpPr/>
          <p:nvPr/>
        </p:nvSpPr>
        <p:spPr>
          <a:xfrm rot="21061753">
            <a:off x="8640729" y="4547784"/>
            <a:ext cx="1492716" cy="923330"/>
          </a:xfrm>
          <a:prstGeom prst="rect">
            <a:avLst/>
          </a:prstGeom>
          <a:noFill/>
        </p:spPr>
        <p:txBody>
          <a:bodyPr wrap="none" lIns="91440" tIns="45720" rIns="91440" bIns="45720">
            <a:spAutoFit/>
          </a:bodyPr>
          <a:lstStyle/>
          <a:p>
            <a:pPr algn="ctr"/>
            <a:r>
              <a:rPr lang="en-US" sz="5400" b="0" cap="none" spc="0" dirty="0">
                <a:ln w="0"/>
                <a:solidFill>
                  <a:schemeClr val="accent6">
                    <a:lumMod val="75000"/>
                  </a:schemeClr>
                </a:solidFill>
                <a:effectLst>
                  <a:outerShdw blurRad="38100" dist="25400" dir="5400000" algn="ctr" rotWithShape="0">
                    <a:srgbClr val="6E747A">
                      <a:alpha val="43000"/>
                    </a:srgbClr>
                  </a:outerShdw>
                </a:effectLst>
              </a:rPr>
              <a:t>Hurt</a:t>
            </a:r>
          </a:p>
        </p:txBody>
      </p:sp>
    </p:spTree>
    <p:extLst>
      <p:ext uri="{BB962C8B-B14F-4D97-AF65-F5344CB8AC3E}">
        <p14:creationId xmlns:p14="http://schemas.microsoft.com/office/powerpoint/2010/main" val="2626402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1000" fill="hold"/>
                                        <p:tgtEl>
                                          <p:spTgt spid="26"/>
                                        </p:tgtEl>
                                        <p:attrNameLst>
                                          <p:attrName>ppt_w</p:attrName>
                                        </p:attrNameLst>
                                      </p:cBhvr>
                                      <p:tavLst>
                                        <p:tav tm="0">
                                          <p:val>
                                            <p:fltVal val="0"/>
                                          </p:val>
                                        </p:tav>
                                        <p:tav tm="100000">
                                          <p:val>
                                            <p:strVal val="#ppt_w"/>
                                          </p:val>
                                        </p:tav>
                                      </p:tavLst>
                                    </p:anim>
                                    <p:anim calcmode="lin" valueType="num">
                                      <p:cBhvr>
                                        <p:cTn id="12" dur="1000" fill="hold"/>
                                        <p:tgtEl>
                                          <p:spTgt spid="26"/>
                                        </p:tgtEl>
                                        <p:attrNameLst>
                                          <p:attrName>ppt_h</p:attrName>
                                        </p:attrNameLst>
                                      </p:cBhvr>
                                      <p:tavLst>
                                        <p:tav tm="0">
                                          <p:val>
                                            <p:fltVal val="0"/>
                                          </p:val>
                                        </p:tav>
                                        <p:tav tm="100000">
                                          <p:val>
                                            <p:strVal val="#ppt_h"/>
                                          </p:val>
                                        </p:tav>
                                      </p:tavLst>
                                    </p:anim>
                                    <p:anim calcmode="lin" valueType="num">
                                      <p:cBhvr>
                                        <p:cTn id="13" dur="1000" fill="hold"/>
                                        <p:tgtEl>
                                          <p:spTgt spid="26"/>
                                        </p:tgtEl>
                                        <p:attrNameLst>
                                          <p:attrName>style.rotation</p:attrName>
                                        </p:attrNameLst>
                                      </p:cBhvr>
                                      <p:tavLst>
                                        <p:tav tm="0">
                                          <p:val>
                                            <p:fltVal val="90"/>
                                          </p:val>
                                        </p:tav>
                                        <p:tav tm="100000">
                                          <p:val>
                                            <p:fltVal val="0"/>
                                          </p:val>
                                        </p:tav>
                                      </p:tavLst>
                                    </p:anim>
                                    <p:animEffect transition="in" filter="fade">
                                      <p:cBhvr>
                                        <p:cTn id="14" dur="10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2" grpId="0"/>
      <p:bldP spid="24"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3" name="Picture 12">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5" name="Rectangle 14">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24923D72-7E69-464B-94C5-B2530008D0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A00CCC86-7A88-4DFF-A0D0-6604606A2A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TextBox 22">
            <a:extLst>
              <a:ext uri="{FF2B5EF4-FFF2-40B4-BE49-F238E27FC236}">
                <a16:creationId xmlns:a16="http://schemas.microsoft.com/office/drawing/2014/main" id="{E1F8ABFD-155B-4386-AE33-6E13057CFC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useBgFill="1">
        <p:nvSpPr>
          <p:cNvPr id="25" name="Rectangle 24">
            <a:extLst>
              <a:ext uri="{FF2B5EF4-FFF2-40B4-BE49-F238E27FC236}">
                <a16:creationId xmlns:a16="http://schemas.microsoft.com/office/drawing/2014/main" id="{00748FE5-971C-4D3D-9E82-844F9896DE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265180ED-82FA-4DB9-977A-EF01472A5B9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9" name="Picture 28">
            <a:extLst>
              <a:ext uri="{FF2B5EF4-FFF2-40B4-BE49-F238E27FC236}">
                <a16:creationId xmlns:a16="http://schemas.microsoft.com/office/drawing/2014/main" id="{1770DC71-8434-464C-A23E-E7BC9BC893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1" name="Rectangle 30">
            <a:extLst>
              <a:ext uri="{FF2B5EF4-FFF2-40B4-BE49-F238E27FC236}">
                <a16:creationId xmlns:a16="http://schemas.microsoft.com/office/drawing/2014/main" id="{357561C8-C082-42A2-8092-4FB6D770AC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7FC43BFC-462D-410C-B3EE-F37EF751C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3111A51-B81F-4139-B9F2-BCAE0F338D8E}"/>
              </a:ext>
            </a:extLst>
          </p:cNvPr>
          <p:cNvSpPr>
            <a:spLocks noGrp="1"/>
          </p:cNvSpPr>
          <p:nvPr>
            <p:ph type="title"/>
          </p:nvPr>
        </p:nvSpPr>
        <p:spPr>
          <a:xfrm rot="20822196">
            <a:off x="4803093" y="1213139"/>
            <a:ext cx="5338372" cy="1077229"/>
          </a:xfrm>
        </p:spPr>
        <p:txBody>
          <a:bodyPr vert="horz" lIns="91440" tIns="45720" rIns="91440" bIns="45720" rtlCol="0" anchor="t">
            <a:normAutofit/>
          </a:bodyPr>
          <a:lstStyle/>
          <a:p>
            <a:r>
              <a:rPr lang="en-US" sz="3400" dirty="0">
                <a:solidFill>
                  <a:schemeClr val="accent2">
                    <a:lumMod val="40000"/>
                    <a:lumOff val="60000"/>
                  </a:schemeClr>
                </a:solidFill>
              </a:rPr>
              <a:t>She had a lot of questions</a:t>
            </a:r>
            <a:r>
              <a:rPr lang="en-US" sz="3400" dirty="0"/>
              <a:t>.</a:t>
            </a:r>
          </a:p>
        </p:txBody>
      </p:sp>
      <p:sp>
        <p:nvSpPr>
          <p:cNvPr id="35" name="Rectangle 34">
            <a:extLst>
              <a:ext uri="{FF2B5EF4-FFF2-40B4-BE49-F238E27FC236}">
                <a16:creationId xmlns:a16="http://schemas.microsoft.com/office/drawing/2014/main" id="{DDB9C59E-E311-421C-83D7-D60C5EBE7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9F04D5A9-B05D-4DC1-AB3C-1C055CCC4BF7}"/>
              </a:ext>
            </a:extLst>
          </p:cNvPr>
          <p:cNvSpPr>
            <a:spLocks noGrp="1"/>
          </p:cNvSpPr>
          <p:nvPr>
            <p:ph type="body" sz="half" idx="2"/>
          </p:nvPr>
        </p:nvSpPr>
        <p:spPr>
          <a:xfrm>
            <a:off x="5269071" y="2202813"/>
            <a:ext cx="5343826" cy="3997828"/>
          </a:xfrm>
        </p:spPr>
        <p:txBody>
          <a:bodyPr vert="horz" lIns="91440" tIns="45720" rIns="91440" bIns="45720" rtlCol="0" anchor="ctr">
            <a:normAutofit/>
          </a:bodyPr>
          <a:lstStyle/>
          <a:p>
            <a:pPr>
              <a:buFont typeface="Wingdings" panose="05000000000000000000" pitchFamily="2" charset="2"/>
              <a:buChar char="§"/>
            </a:pPr>
            <a:endParaRPr lang="en-US" dirty="0"/>
          </a:p>
          <a:p>
            <a:pPr>
              <a:buFont typeface="Wingdings" panose="05000000000000000000" pitchFamily="2" charset="2"/>
              <a:buChar char="§"/>
            </a:pPr>
            <a:r>
              <a:rPr lang="en-US" dirty="0"/>
              <a:t>Does anybody love me?</a:t>
            </a:r>
          </a:p>
          <a:p>
            <a:pPr>
              <a:buFont typeface="Wingdings" panose="05000000000000000000" pitchFamily="2" charset="2"/>
              <a:buChar char="§"/>
            </a:pPr>
            <a:r>
              <a:rPr lang="en-US" dirty="0"/>
              <a:t>Does God love me?</a:t>
            </a:r>
          </a:p>
          <a:p>
            <a:pPr>
              <a:buFont typeface="Wingdings" panose="05000000000000000000" pitchFamily="2" charset="2"/>
              <a:buChar char="§"/>
            </a:pPr>
            <a:r>
              <a:rPr lang="en-US" dirty="0"/>
              <a:t>Where should I pray?  How should I pray?</a:t>
            </a:r>
          </a:p>
          <a:p>
            <a:pPr>
              <a:buFont typeface="Wingdings" panose="05000000000000000000" pitchFamily="2" charset="2"/>
              <a:buChar char="§"/>
            </a:pPr>
            <a:r>
              <a:rPr lang="en-US" dirty="0"/>
              <a:t>Would God even listen to me?</a:t>
            </a:r>
          </a:p>
          <a:p>
            <a:pPr>
              <a:buFont typeface="Wingdings" panose="05000000000000000000" pitchFamily="2" charset="2"/>
              <a:buChar char="§"/>
            </a:pPr>
            <a:r>
              <a:rPr lang="en-US" dirty="0"/>
              <a:t>Will somebody save me? </a:t>
            </a:r>
          </a:p>
          <a:p>
            <a:pPr>
              <a:buFont typeface="Wingdings" panose="05000000000000000000" pitchFamily="2" charset="2"/>
              <a:buChar char="§"/>
            </a:pPr>
            <a:endParaRPr lang="en-US" dirty="0"/>
          </a:p>
        </p:txBody>
      </p:sp>
      <p:sp>
        <p:nvSpPr>
          <p:cNvPr id="37" name="Rectangle 36">
            <a:extLst>
              <a:ext uri="{FF2B5EF4-FFF2-40B4-BE49-F238E27FC236}">
                <a16:creationId xmlns:a16="http://schemas.microsoft.com/office/drawing/2014/main" id="{FF9CCB84-4641-45C1-9C0C-D35DEB9B2A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2D520B8-BD48-4DFF-AC00-E0D5CA2F7E3E}"/>
              </a:ext>
            </a:extLst>
          </p:cNvPr>
          <p:cNvGrpSpPr/>
          <p:nvPr/>
        </p:nvGrpSpPr>
        <p:grpSpPr>
          <a:xfrm>
            <a:off x="8840101" y="1212371"/>
            <a:ext cx="2165350" cy="2362200"/>
            <a:chOff x="8829496" y="1575201"/>
            <a:chExt cx="2165350" cy="2362200"/>
          </a:xfrm>
        </p:grpSpPr>
        <p:sp>
          <p:nvSpPr>
            <p:cNvPr id="9" name="Oval 8">
              <a:extLst>
                <a:ext uri="{FF2B5EF4-FFF2-40B4-BE49-F238E27FC236}">
                  <a16:creationId xmlns:a16="http://schemas.microsoft.com/office/drawing/2014/main" id="{84AD4476-F0A6-4455-B111-E723307F4A60}"/>
                </a:ext>
              </a:extLst>
            </p:cNvPr>
            <p:cNvSpPr/>
            <p:nvPr/>
          </p:nvSpPr>
          <p:spPr>
            <a:xfrm>
              <a:off x="9530489" y="2693341"/>
              <a:ext cx="651003" cy="260874"/>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8" name="Picture 7" descr="Icon&#10;&#10;Description automatically generated">
              <a:extLst>
                <a:ext uri="{FF2B5EF4-FFF2-40B4-BE49-F238E27FC236}">
                  <a16:creationId xmlns:a16="http://schemas.microsoft.com/office/drawing/2014/main" id="{AA3544C7-2CE7-4F2E-9FE8-2B4053B8009E}"/>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829496" y="1575201"/>
              <a:ext cx="2165350" cy="2362200"/>
            </a:xfrm>
            <a:prstGeom prst="rect">
              <a:avLst/>
            </a:prstGeom>
          </p:spPr>
        </p:pic>
      </p:grpSp>
      <p:pic>
        <p:nvPicPr>
          <p:cNvPr id="28" name="Picture 27" descr="A person in a green dress&#10;&#10;Description automatically generated with low confidence">
            <a:extLst>
              <a:ext uri="{FF2B5EF4-FFF2-40B4-BE49-F238E27FC236}">
                <a16:creationId xmlns:a16="http://schemas.microsoft.com/office/drawing/2014/main" id="{07E43145-944A-4A57-A7BA-4AE9F4589D72}"/>
              </a:ext>
            </a:extLst>
          </p:cNvPr>
          <p:cNvPicPr>
            <a:picLocks noChangeAspect="1"/>
          </p:cNvPicPr>
          <p:nvPr/>
        </p:nvPicPr>
        <p:blipFill rotWithShape="1">
          <a:blip r:embed="rId6">
            <a:extLst>
              <a:ext uri="{28A0092B-C50C-407E-A947-70E740481C1C}">
                <a14:useLocalDpi xmlns:a14="http://schemas.microsoft.com/office/drawing/2010/main" val="0"/>
              </a:ext>
            </a:extLst>
          </a:blip>
          <a:srcRect l="11870" r="15850"/>
          <a:stretch/>
        </p:blipFill>
        <p:spPr>
          <a:xfrm>
            <a:off x="1048066" y="23941"/>
            <a:ext cx="2668068" cy="6855283"/>
          </a:xfrm>
          <a:prstGeom prst="rect">
            <a:avLst/>
          </a:prstGeom>
        </p:spPr>
      </p:pic>
    </p:spTree>
    <p:extLst>
      <p:ext uri="{BB962C8B-B14F-4D97-AF65-F5344CB8AC3E}">
        <p14:creationId xmlns:p14="http://schemas.microsoft.com/office/powerpoint/2010/main" val="1343825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3" name="Picture 12">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5" name="Rectangle 14">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24923D72-7E69-464B-94C5-B2530008D0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A00CCC86-7A88-4DFF-A0D0-6604606A2A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TextBox 22">
            <a:extLst>
              <a:ext uri="{FF2B5EF4-FFF2-40B4-BE49-F238E27FC236}">
                <a16:creationId xmlns:a16="http://schemas.microsoft.com/office/drawing/2014/main" id="{E1F8ABFD-155B-4386-AE33-6E13057CFC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useBgFill="1">
        <p:nvSpPr>
          <p:cNvPr id="25" name="Rectangle 24">
            <a:extLst>
              <a:ext uri="{FF2B5EF4-FFF2-40B4-BE49-F238E27FC236}">
                <a16:creationId xmlns:a16="http://schemas.microsoft.com/office/drawing/2014/main" id="{00748FE5-971C-4D3D-9E82-844F9896DE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265180ED-82FA-4DB9-977A-EF01472A5B9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9" name="Picture 28">
            <a:extLst>
              <a:ext uri="{FF2B5EF4-FFF2-40B4-BE49-F238E27FC236}">
                <a16:creationId xmlns:a16="http://schemas.microsoft.com/office/drawing/2014/main" id="{1770DC71-8434-464C-A23E-E7BC9BC893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1" name="Rectangle 30">
            <a:extLst>
              <a:ext uri="{FF2B5EF4-FFF2-40B4-BE49-F238E27FC236}">
                <a16:creationId xmlns:a16="http://schemas.microsoft.com/office/drawing/2014/main" id="{357561C8-C082-42A2-8092-4FB6D770AC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7FC43BFC-462D-410C-B3EE-F37EF751C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3111A51-B81F-4139-B9F2-BCAE0F338D8E}"/>
              </a:ext>
            </a:extLst>
          </p:cNvPr>
          <p:cNvSpPr>
            <a:spLocks noGrp="1"/>
          </p:cNvSpPr>
          <p:nvPr>
            <p:ph type="title"/>
          </p:nvPr>
        </p:nvSpPr>
        <p:spPr>
          <a:xfrm rot="21041103">
            <a:off x="5319020" y="411530"/>
            <a:ext cx="5338372" cy="1077229"/>
          </a:xfrm>
        </p:spPr>
        <p:txBody>
          <a:bodyPr vert="horz" lIns="91440" tIns="45720" rIns="91440" bIns="45720" rtlCol="0" anchor="t">
            <a:normAutofit/>
          </a:bodyPr>
          <a:lstStyle/>
          <a:p>
            <a:r>
              <a:rPr lang="en-US" sz="3400" dirty="0">
                <a:solidFill>
                  <a:schemeClr val="accent2">
                    <a:lumMod val="40000"/>
                    <a:lumOff val="60000"/>
                  </a:schemeClr>
                </a:solidFill>
              </a:rPr>
              <a:t>She lived in Sychar </a:t>
            </a:r>
            <a:br>
              <a:rPr lang="en-US" sz="3400" dirty="0">
                <a:solidFill>
                  <a:schemeClr val="accent2">
                    <a:lumMod val="40000"/>
                    <a:lumOff val="60000"/>
                  </a:schemeClr>
                </a:solidFill>
              </a:rPr>
            </a:br>
            <a:r>
              <a:rPr lang="en-US" sz="3400" dirty="0">
                <a:solidFill>
                  <a:schemeClr val="accent2">
                    <a:lumMod val="40000"/>
                    <a:lumOff val="60000"/>
                  </a:schemeClr>
                </a:solidFill>
              </a:rPr>
              <a:t>in the area of Samaria</a:t>
            </a:r>
            <a:r>
              <a:rPr lang="en-US" sz="3400" dirty="0"/>
              <a:t>.</a:t>
            </a:r>
          </a:p>
        </p:txBody>
      </p:sp>
      <p:sp>
        <p:nvSpPr>
          <p:cNvPr id="35" name="Rectangle 34">
            <a:extLst>
              <a:ext uri="{FF2B5EF4-FFF2-40B4-BE49-F238E27FC236}">
                <a16:creationId xmlns:a16="http://schemas.microsoft.com/office/drawing/2014/main" id="{DDB9C59E-E311-421C-83D7-D60C5EBE7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9F04D5A9-B05D-4DC1-AB3C-1C055CCC4BF7}"/>
              </a:ext>
            </a:extLst>
          </p:cNvPr>
          <p:cNvSpPr>
            <a:spLocks noGrp="1"/>
          </p:cNvSpPr>
          <p:nvPr>
            <p:ph type="body" sz="half" idx="2"/>
          </p:nvPr>
        </p:nvSpPr>
        <p:spPr>
          <a:xfrm>
            <a:off x="5267036" y="1858317"/>
            <a:ext cx="6013480" cy="4620303"/>
          </a:xfrm>
        </p:spPr>
        <p:txBody>
          <a:bodyPr vert="horz" lIns="91440" tIns="45720" rIns="91440" bIns="45720" rtlCol="0" anchor="ctr">
            <a:normAutofit lnSpcReduction="10000"/>
          </a:bodyPr>
          <a:lstStyle/>
          <a:p>
            <a:pPr>
              <a:buFont typeface="Wingdings" panose="05000000000000000000" pitchFamily="2" charset="2"/>
              <a:buChar char="§"/>
            </a:pPr>
            <a:endParaRPr lang="en-US" dirty="0"/>
          </a:p>
          <a:p>
            <a:pPr>
              <a:buFont typeface="Wingdings" panose="05000000000000000000" pitchFamily="2" charset="2"/>
              <a:buChar char="§"/>
            </a:pPr>
            <a:r>
              <a:rPr lang="en-US" dirty="0"/>
              <a:t>That was near the land that Jacob gave to Joseph a long time before. </a:t>
            </a:r>
          </a:p>
          <a:p>
            <a:pPr>
              <a:buFont typeface="Wingdings" panose="05000000000000000000" pitchFamily="2" charset="2"/>
              <a:buChar char="§"/>
            </a:pPr>
            <a:r>
              <a:rPr lang="en-US" dirty="0"/>
              <a:t>It was where Jacob had dug a very deep well.</a:t>
            </a:r>
          </a:p>
          <a:p>
            <a:pPr>
              <a:buFont typeface="Wingdings" panose="05000000000000000000" pitchFamily="2" charset="2"/>
              <a:buChar char="§"/>
            </a:pPr>
            <a:r>
              <a:rPr lang="en-US" dirty="0"/>
              <a:t>Every day the ladies would go get water from the well.</a:t>
            </a:r>
          </a:p>
          <a:p>
            <a:pPr>
              <a:buFont typeface="Wingdings" panose="05000000000000000000" pitchFamily="2" charset="2"/>
              <a:buChar char="§"/>
            </a:pPr>
            <a:r>
              <a:rPr lang="en-US" dirty="0"/>
              <a:t>But this lady didn’t go when the other ladies went.  Maybe they made fun of her.  </a:t>
            </a:r>
          </a:p>
          <a:p>
            <a:pPr>
              <a:buFont typeface="Wingdings" panose="05000000000000000000" pitchFamily="2" charset="2"/>
              <a:buChar char="§"/>
            </a:pPr>
            <a:r>
              <a:rPr lang="en-US" dirty="0"/>
              <a:t>Men didn’t love her either!  She had been rejected and divorced 5 times!</a:t>
            </a:r>
          </a:p>
        </p:txBody>
      </p:sp>
      <p:sp>
        <p:nvSpPr>
          <p:cNvPr id="37" name="Rectangle 36">
            <a:extLst>
              <a:ext uri="{FF2B5EF4-FFF2-40B4-BE49-F238E27FC236}">
                <a16:creationId xmlns:a16="http://schemas.microsoft.com/office/drawing/2014/main" id="{FF9CCB84-4641-45C1-9C0C-D35DEB9B2A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Content Placeholder 21" descr="Map&#10;&#10;Description automatically generated">
            <a:extLst>
              <a:ext uri="{FF2B5EF4-FFF2-40B4-BE49-F238E27FC236}">
                <a16:creationId xmlns:a16="http://schemas.microsoft.com/office/drawing/2014/main" id="{CEBA2E6E-7821-4A72-876D-C7E9115E15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6814" y="161665"/>
            <a:ext cx="4005120" cy="6534670"/>
          </a:xfrm>
          <a:prstGeom prst="rect">
            <a:avLst/>
          </a:prstGeo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pic>
      <p:pic>
        <p:nvPicPr>
          <p:cNvPr id="30" name="Picture 29" descr="A picture containing text, toy, doll, vector graphics&#10;&#10;Description automatically generated">
            <a:extLst>
              <a:ext uri="{FF2B5EF4-FFF2-40B4-BE49-F238E27FC236}">
                <a16:creationId xmlns:a16="http://schemas.microsoft.com/office/drawing/2014/main" id="{CBF75A47-9E8E-4916-B28B-649ED728B7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63790" y="551673"/>
            <a:ext cx="1494839" cy="1999785"/>
          </a:xfrm>
          <a:prstGeom prst="rect">
            <a:avLst/>
          </a:prstGeom>
        </p:spPr>
      </p:pic>
      <p:pic>
        <p:nvPicPr>
          <p:cNvPr id="5" name="Picture 4" descr="Shape, circle&#10;&#10;Description automatically generated">
            <a:extLst>
              <a:ext uri="{FF2B5EF4-FFF2-40B4-BE49-F238E27FC236}">
                <a16:creationId xmlns:a16="http://schemas.microsoft.com/office/drawing/2014/main" id="{32B002C6-2B7E-4BEE-BCF6-DC219B41194D}"/>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71566" y="2997714"/>
            <a:ext cx="1087063" cy="1157370"/>
          </a:xfrm>
          <a:prstGeom prst="rect">
            <a:avLst/>
          </a:prstGeom>
        </p:spPr>
      </p:pic>
      <p:pic>
        <p:nvPicPr>
          <p:cNvPr id="7" name="Picture 6" descr="Diagram&#10;&#10;Description automatically generated">
            <a:extLst>
              <a:ext uri="{FF2B5EF4-FFF2-40B4-BE49-F238E27FC236}">
                <a16:creationId xmlns:a16="http://schemas.microsoft.com/office/drawing/2014/main" id="{C9CC70D0-5793-4727-B0C3-A6A2CDC9DE4D}"/>
              </a:ext>
            </a:extLst>
          </p:cNvPr>
          <p:cNvPicPr>
            <a:picLocks noChangeAspect="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18600" t="6017" r="17287" b="12006"/>
          <a:stretch/>
        </p:blipFill>
        <p:spPr>
          <a:xfrm>
            <a:off x="2774848" y="3787972"/>
            <a:ext cx="361403" cy="734223"/>
          </a:xfrm>
          <a:prstGeom prst="rect">
            <a:avLst/>
          </a:prstGeom>
        </p:spPr>
      </p:pic>
      <p:cxnSp>
        <p:nvCxnSpPr>
          <p:cNvPr id="14" name="Straight Arrow Connector 13">
            <a:extLst>
              <a:ext uri="{FF2B5EF4-FFF2-40B4-BE49-F238E27FC236}">
                <a16:creationId xmlns:a16="http://schemas.microsoft.com/office/drawing/2014/main" id="{3999DEBE-A1F9-4C4A-B6A8-71293DFC0E73}"/>
              </a:ext>
            </a:extLst>
          </p:cNvPr>
          <p:cNvCxnSpPr>
            <a:cxnSpLocks/>
          </p:cNvCxnSpPr>
          <p:nvPr/>
        </p:nvCxnSpPr>
        <p:spPr>
          <a:xfrm flipH="1">
            <a:off x="3322510" y="1641117"/>
            <a:ext cx="3914869" cy="2377780"/>
          </a:xfrm>
          <a:prstGeom prst="straightConnector1">
            <a:avLst/>
          </a:prstGeom>
          <a:ln w="571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537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AF371-4007-41F3-B3D2-7D238B07053B}"/>
              </a:ext>
            </a:extLst>
          </p:cNvPr>
          <p:cNvSpPr>
            <a:spLocks noGrp="1"/>
          </p:cNvSpPr>
          <p:nvPr>
            <p:ph type="title"/>
          </p:nvPr>
        </p:nvSpPr>
        <p:spPr>
          <a:xfrm>
            <a:off x="2260116" y="210179"/>
            <a:ext cx="7958331" cy="1077229"/>
          </a:xfrm>
        </p:spPr>
        <p:txBody>
          <a:bodyPr/>
          <a:lstStyle/>
          <a:p>
            <a:pPr algn="l"/>
            <a:r>
              <a:rPr lang="en-US" dirty="0"/>
              <a:t>Let’s watch our story.</a:t>
            </a:r>
            <a:br>
              <a:rPr lang="en-US" dirty="0"/>
            </a:br>
            <a:r>
              <a:rPr lang="en-US" dirty="0"/>
              <a:t>			You can find it in John 4 </a:t>
            </a:r>
          </a:p>
        </p:txBody>
      </p:sp>
      <p:pic>
        <p:nvPicPr>
          <p:cNvPr id="3" name="Online Media 2" title="The Gospel Project for Kids: Jesus and the Samaritan Woman">
            <a:hlinkClick r:id="" action="ppaction://media"/>
            <a:extLst>
              <a:ext uri="{FF2B5EF4-FFF2-40B4-BE49-F238E27FC236}">
                <a16:creationId xmlns:a16="http://schemas.microsoft.com/office/drawing/2014/main" id="{8DD00F2C-4D49-4003-96DF-B4183F4A1478}"/>
              </a:ext>
            </a:extLst>
          </p:cNvPr>
          <p:cNvPicPr>
            <a:picLocks noRot="1" noChangeAspect="1"/>
          </p:cNvPicPr>
          <p:nvPr>
            <a:videoFile r:link="rId1"/>
          </p:nvPr>
        </p:nvPicPr>
        <p:blipFill>
          <a:blip r:embed="rId3"/>
          <a:stretch>
            <a:fillRect/>
          </a:stretch>
        </p:blipFill>
        <p:spPr>
          <a:xfrm>
            <a:off x="2260116" y="1538050"/>
            <a:ext cx="8047899" cy="4547063"/>
          </a:xfrm>
          <a:prstGeom prst="rect">
            <a:avLst/>
          </a:prstGeom>
        </p:spPr>
      </p:pic>
    </p:spTree>
    <p:extLst>
      <p:ext uri="{BB962C8B-B14F-4D97-AF65-F5344CB8AC3E}">
        <p14:creationId xmlns:p14="http://schemas.microsoft.com/office/powerpoint/2010/main" val="200551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3" name="Picture 12">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5" name="Rectangle 14">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24923D72-7E69-464B-94C5-B2530008D0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A00CCC86-7A88-4DFF-A0D0-6604606A2A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TextBox 22">
            <a:extLst>
              <a:ext uri="{FF2B5EF4-FFF2-40B4-BE49-F238E27FC236}">
                <a16:creationId xmlns:a16="http://schemas.microsoft.com/office/drawing/2014/main" id="{E1F8ABFD-155B-4386-AE33-6E13057CFC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8EC0C1"/>
                </a:solidFill>
                <a:effectLst/>
                <a:uLnTx/>
                <a:uFillTx/>
                <a:latin typeface="Wingdings 3" panose="05040102010807070707" pitchFamily="18" charset="2"/>
                <a:ea typeface="+mn-ea"/>
                <a:cs typeface="+mn-cs"/>
              </a:rPr>
              <a:t>z</a:t>
            </a:r>
            <a:endParaRPr kumimoji="0" lang="en-US" sz="1000" b="0" i="0" u="none" strike="noStrike" kern="1200" cap="none" spc="0" normalizeH="0" baseline="0" noProof="0" dirty="0">
              <a:ln>
                <a:noFill/>
              </a:ln>
              <a:solidFill>
                <a:srgbClr val="8EC0C1"/>
              </a:solidFill>
              <a:effectLst/>
              <a:uLnTx/>
              <a:uFillTx/>
              <a:latin typeface="MS Shell Dlg 2" panose="020B0604030504040204" pitchFamily="34" charset="0"/>
              <a:ea typeface="+mn-ea"/>
              <a:cs typeface="+mn-cs"/>
            </a:endParaRPr>
          </a:p>
        </p:txBody>
      </p:sp>
      <p:sp useBgFill="1">
        <p:nvSpPr>
          <p:cNvPr id="25" name="Rectangle 24">
            <a:extLst>
              <a:ext uri="{FF2B5EF4-FFF2-40B4-BE49-F238E27FC236}">
                <a16:creationId xmlns:a16="http://schemas.microsoft.com/office/drawing/2014/main" id="{00748FE5-971C-4D3D-9E82-844F9896DE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27" name="Picture 26">
            <a:extLst>
              <a:ext uri="{FF2B5EF4-FFF2-40B4-BE49-F238E27FC236}">
                <a16:creationId xmlns:a16="http://schemas.microsoft.com/office/drawing/2014/main" id="{265180ED-82FA-4DB9-977A-EF01472A5B9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9" name="Picture 28">
            <a:extLst>
              <a:ext uri="{FF2B5EF4-FFF2-40B4-BE49-F238E27FC236}">
                <a16:creationId xmlns:a16="http://schemas.microsoft.com/office/drawing/2014/main" id="{1770DC71-8434-464C-A23E-E7BC9BC893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1" name="Rectangle 30">
            <a:extLst>
              <a:ext uri="{FF2B5EF4-FFF2-40B4-BE49-F238E27FC236}">
                <a16:creationId xmlns:a16="http://schemas.microsoft.com/office/drawing/2014/main" id="{357561C8-C082-42A2-8092-4FB6D770AC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3" name="Rectangle 32">
            <a:extLst>
              <a:ext uri="{FF2B5EF4-FFF2-40B4-BE49-F238E27FC236}">
                <a16:creationId xmlns:a16="http://schemas.microsoft.com/office/drawing/2014/main" id="{7FC43BFC-462D-410C-B3EE-F37EF751C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63111A51-B81F-4139-B9F2-BCAE0F338D8E}"/>
              </a:ext>
            </a:extLst>
          </p:cNvPr>
          <p:cNvSpPr>
            <a:spLocks noGrp="1"/>
          </p:cNvSpPr>
          <p:nvPr>
            <p:ph type="title"/>
          </p:nvPr>
        </p:nvSpPr>
        <p:spPr>
          <a:xfrm rot="434056">
            <a:off x="5795170" y="513987"/>
            <a:ext cx="5338372" cy="1077229"/>
          </a:xfrm>
        </p:spPr>
        <p:txBody>
          <a:bodyPr vert="horz" lIns="91440" tIns="45720" rIns="91440" bIns="45720" rtlCol="0" anchor="t">
            <a:normAutofit/>
          </a:bodyPr>
          <a:lstStyle/>
          <a:p>
            <a:r>
              <a:rPr lang="en-US" sz="3400" dirty="0">
                <a:solidFill>
                  <a:schemeClr val="accent2">
                    <a:lumMod val="40000"/>
                    <a:lumOff val="60000"/>
                  </a:schemeClr>
                </a:solidFill>
              </a:rPr>
              <a:t>Now do you know the answers to her questions</a:t>
            </a:r>
            <a:r>
              <a:rPr lang="en-US" sz="3400" dirty="0"/>
              <a:t>.</a:t>
            </a:r>
          </a:p>
        </p:txBody>
      </p:sp>
      <p:sp>
        <p:nvSpPr>
          <p:cNvPr id="35" name="Rectangle 34">
            <a:extLst>
              <a:ext uri="{FF2B5EF4-FFF2-40B4-BE49-F238E27FC236}">
                <a16:creationId xmlns:a16="http://schemas.microsoft.com/office/drawing/2014/main" id="{DDB9C59E-E311-421C-83D7-D60C5EBE7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 name="Text Placeholder 3">
            <a:extLst>
              <a:ext uri="{FF2B5EF4-FFF2-40B4-BE49-F238E27FC236}">
                <a16:creationId xmlns:a16="http://schemas.microsoft.com/office/drawing/2014/main" id="{9F04D5A9-B05D-4DC1-AB3C-1C055CCC4BF7}"/>
              </a:ext>
            </a:extLst>
          </p:cNvPr>
          <p:cNvSpPr>
            <a:spLocks noGrp="1"/>
          </p:cNvSpPr>
          <p:nvPr>
            <p:ph type="body" sz="half" idx="2"/>
          </p:nvPr>
        </p:nvSpPr>
        <p:spPr>
          <a:xfrm>
            <a:off x="4568814" y="1235659"/>
            <a:ext cx="5343826" cy="3997828"/>
          </a:xfrm>
        </p:spPr>
        <p:txBody>
          <a:bodyPr vert="horz" lIns="91440" tIns="45720" rIns="91440" bIns="45720" rtlCol="0" anchor="ctr">
            <a:normAutofit/>
          </a:bodyPr>
          <a:lstStyle/>
          <a:p>
            <a:pPr>
              <a:buFont typeface="Wingdings" panose="05000000000000000000" pitchFamily="2" charset="2"/>
              <a:buChar char="§"/>
            </a:pPr>
            <a:endParaRPr lang="en-US" dirty="0"/>
          </a:p>
          <a:p>
            <a:pPr>
              <a:buFont typeface="Wingdings" panose="05000000000000000000" pitchFamily="2" charset="2"/>
              <a:buChar char="§"/>
            </a:pPr>
            <a:endParaRPr lang="en-US" dirty="0"/>
          </a:p>
        </p:txBody>
      </p:sp>
      <p:pic>
        <p:nvPicPr>
          <p:cNvPr id="34" name="Picture 33" descr="Diagram&#10;&#10;Description automatically generated">
            <a:extLst>
              <a:ext uri="{FF2B5EF4-FFF2-40B4-BE49-F238E27FC236}">
                <a16:creationId xmlns:a16="http://schemas.microsoft.com/office/drawing/2014/main" id="{9429B885-9FA4-403F-B3A4-24C2D212A0C2}"/>
              </a:ext>
            </a:extLst>
          </p:cNvPr>
          <p:cNvPicPr>
            <a:picLocks noChangeAspect="1"/>
          </p:cNvPicPr>
          <p:nvPr/>
        </p:nvPicPr>
        <p:blipFill rotWithShape="1">
          <a:blip r:embed="rId5">
            <a:extLst>
              <a:ext uri="{28A0092B-C50C-407E-A947-70E740481C1C}">
                <a14:useLocalDpi xmlns:a14="http://schemas.microsoft.com/office/drawing/2010/main" val="0"/>
              </a:ext>
            </a:extLst>
          </a:blip>
          <a:srcRect l="20085" r="19361" b="4036"/>
          <a:stretch/>
        </p:blipFill>
        <p:spPr>
          <a:xfrm>
            <a:off x="1089049" y="-2718"/>
            <a:ext cx="2788105" cy="7020592"/>
          </a:xfrm>
          <a:prstGeom prst="rect">
            <a:avLst/>
          </a:prstGeom>
        </p:spPr>
      </p:pic>
      <p:sp>
        <p:nvSpPr>
          <p:cNvPr id="37" name="Rectangle 36">
            <a:extLst>
              <a:ext uri="{FF2B5EF4-FFF2-40B4-BE49-F238E27FC236}">
                <a16:creationId xmlns:a16="http://schemas.microsoft.com/office/drawing/2014/main" id="{FF9CCB84-4641-45C1-9C0C-D35DEB9B2A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Speech Bubble: Rectangle with Corners Rounded 1">
            <a:extLst>
              <a:ext uri="{FF2B5EF4-FFF2-40B4-BE49-F238E27FC236}">
                <a16:creationId xmlns:a16="http://schemas.microsoft.com/office/drawing/2014/main" id="{E4F301BE-CE17-4E69-B2BF-5005EBD2B3F2}"/>
              </a:ext>
            </a:extLst>
          </p:cNvPr>
          <p:cNvSpPr/>
          <p:nvPr/>
        </p:nvSpPr>
        <p:spPr>
          <a:xfrm>
            <a:off x="4513729" y="2344547"/>
            <a:ext cx="7222443" cy="3511504"/>
          </a:xfrm>
          <a:prstGeom prst="wedgeRoundRectCallout">
            <a:avLst>
              <a:gd name="adj1" fmla="val -64256"/>
              <a:gd name="adj2" fmla="val -77397"/>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nSpc>
                <a:spcPct val="150000"/>
              </a:lnSpc>
              <a:buFont typeface="Wingdings" panose="05000000000000000000" pitchFamily="2" charset="2"/>
              <a:buChar char="§"/>
            </a:pPr>
            <a:r>
              <a:rPr lang="en-US" sz="2000" dirty="0"/>
              <a:t>Does anybody love me?</a:t>
            </a:r>
          </a:p>
          <a:p>
            <a:pPr>
              <a:lnSpc>
                <a:spcPct val="150000"/>
              </a:lnSpc>
              <a:buFont typeface="Wingdings" panose="05000000000000000000" pitchFamily="2" charset="2"/>
              <a:buChar char="§"/>
            </a:pPr>
            <a:r>
              <a:rPr lang="en-US" sz="2000" dirty="0"/>
              <a:t>Does God love me?</a:t>
            </a:r>
          </a:p>
          <a:p>
            <a:pPr>
              <a:lnSpc>
                <a:spcPct val="150000"/>
              </a:lnSpc>
              <a:buFont typeface="Wingdings" panose="05000000000000000000" pitchFamily="2" charset="2"/>
              <a:buChar char="§"/>
            </a:pPr>
            <a:r>
              <a:rPr lang="en-US" sz="2000" dirty="0"/>
              <a:t>Where should I pray?  </a:t>
            </a:r>
          </a:p>
          <a:p>
            <a:pPr>
              <a:lnSpc>
                <a:spcPct val="150000"/>
              </a:lnSpc>
              <a:buFont typeface="Wingdings" panose="05000000000000000000" pitchFamily="2" charset="2"/>
              <a:buChar char="§"/>
            </a:pPr>
            <a:r>
              <a:rPr lang="en-US" sz="2000" dirty="0"/>
              <a:t>How should I pray?</a:t>
            </a:r>
          </a:p>
          <a:p>
            <a:pPr>
              <a:lnSpc>
                <a:spcPct val="150000"/>
              </a:lnSpc>
              <a:buFont typeface="Wingdings" panose="05000000000000000000" pitchFamily="2" charset="2"/>
              <a:buChar char="§"/>
            </a:pPr>
            <a:endParaRPr lang="en-US" sz="2000" dirty="0"/>
          </a:p>
          <a:p>
            <a:pPr>
              <a:lnSpc>
                <a:spcPct val="150000"/>
              </a:lnSpc>
              <a:buFont typeface="Wingdings" panose="05000000000000000000" pitchFamily="2" charset="2"/>
              <a:buChar char="§"/>
            </a:pPr>
            <a:r>
              <a:rPr lang="en-US" sz="2000" dirty="0"/>
              <a:t>Would God even listen to me?</a:t>
            </a:r>
          </a:p>
          <a:p>
            <a:pPr>
              <a:lnSpc>
                <a:spcPct val="150000"/>
              </a:lnSpc>
              <a:buFont typeface="Wingdings" panose="05000000000000000000" pitchFamily="2" charset="2"/>
              <a:buChar char="§"/>
            </a:pPr>
            <a:r>
              <a:rPr lang="en-US" sz="2000" dirty="0"/>
              <a:t>Will somebody save me? </a:t>
            </a:r>
          </a:p>
        </p:txBody>
      </p:sp>
      <p:sp>
        <p:nvSpPr>
          <p:cNvPr id="5" name="Rectangle 4">
            <a:extLst>
              <a:ext uri="{FF2B5EF4-FFF2-40B4-BE49-F238E27FC236}">
                <a16:creationId xmlns:a16="http://schemas.microsoft.com/office/drawing/2014/main" id="{80AC480D-B79C-457A-BFF7-54EC7865BAF5}"/>
              </a:ext>
            </a:extLst>
          </p:cNvPr>
          <p:cNvSpPr/>
          <p:nvPr/>
        </p:nvSpPr>
        <p:spPr>
          <a:xfrm>
            <a:off x="7157869" y="2583169"/>
            <a:ext cx="4678054" cy="461665"/>
          </a:xfrm>
          <a:prstGeom prst="rect">
            <a:avLst/>
          </a:prstGeom>
          <a:noFill/>
        </p:spPr>
        <p:txBody>
          <a:bodyPr wrap="none" lIns="91440" tIns="45720" rIns="91440" bIns="45720">
            <a:normAutofit fontScale="55000" lnSpcReduction="20000"/>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It didn’t feel like it.</a:t>
            </a:r>
          </a:p>
        </p:txBody>
      </p:sp>
      <p:sp>
        <p:nvSpPr>
          <p:cNvPr id="24" name="Rectangle 23">
            <a:extLst>
              <a:ext uri="{FF2B5EF4-FFF2-40B4-BE49-F238E27FC236}">
                <a16:creationId xmlns:a16="http://schemas.microsoft.com/office/drawing/2014/main" id="{8C84BA91-C750-4509-A60C-E375766F62E7}"/>
              </a:ext>
            </a:extLst>
          </p:cNvPr>
          <p:cNvSpPr/>
          <p:nvPr/>
        </p:nvSpPr>
        <p:spPr>
          <a:xfrm>
            <a:off x="6798491" y="3042830"/>
            <a:ext cx="1833349" cy="408753"/>
          </a:xfrm>
          <a:prstGeom prst="rect">
            <a:avLst/>
          </a:prstGeom>
          <a:noFill/>
        </p:spPr>
        <p:txBody>
          <a:bodyPr wrap="none" lIns="91440" tIns="45720" rIns="91440" bIns="45720">
            <a:normAutofit fontScale="47500" lnSpcReduction="20000"/>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FF0000"/>
                </a:solidFill>
                <a:effectLst/>
              </a:rPr>
              <a:t>YES!</a:t>
            </a:r>
          </a:p>
        </p:txBody>
      </p:sp>
      <p:sp>
        <p:nvSpPr>
          <p:cNvPr id="26" name="Rectangle 25">
            <a:extLst>
              <a:ext uri="{FF2B5EF4-FFF2-40B4-BE49-F238E27FC236}">
                <a16:creationId xmlns:a16="http://schemas.microsoft.com/office/drawing/2014/main" id="{EEF31E6D-56BB-401E-9B8E-B7AEFC2EECBC}"/>
              </a:ext>
            </a:extLst>
          </p:cNvPr>
          <p:cNvSpPr/>
          <p:nvPr/>
        </p:nvSpPr>
        <p:spPr>
          <a:xfrm>
            <a:off x="7346466" y="3463311"/>
            <a:ext cx="2875889" cy="461664"/>
          </a:xfrm>
          <a:prstGeom prst="rect">
            <a:avLst/>
          </a:prstGeom>
          <a:noFill/>
        </p:spPr>
        <p:txBody>
          <a:bodyPr wrap="none" lIns="91440" tIns="45720" rIns="91440" bIns="45720">
            <a:normAutofit fontScale="55000" lnSpcReduction="20000"/>
            <a:scene3d>
              <a:camera prst="orthographicFront"/>
              <a:lightRig rig="harsh" dir="t"/>
            </a:scene3d>
            <a:sp3d extrusionH="57150" prstMaterial="matte">
              <a:bevelT w="63500" h="12700" prst="angle"/>
              <a:contourClr>
                <a:schemeClr val="bg1">
                  <a:lumMod val="65000"/>
                </a:schemeClr>
              </a:contourClr>
            </a:sp3d>
          </a:bodyPr>
          <a:lstStyle/>
          <a:p>
            <a:r>
              <a:rPr lang="en-US" sz="5400" b="1" cap="none" spc="0" dirty="0">
                <a:ln/>
                <a:solidFill>
                  <a:schemeClr val="accent1">
                    <a:lumMod val="50000"/>
                  </a:schemeClr>
                </a:solidFill>
                <a:effectLst/>
              </a:rPr>
              <a:t>Pray anywhere</a:t>
            </a:r>
          </a:p>
        </p:txBody>
      </p:sp>
      <p:sp>
        <p:nvSpPr>
          <p:cNvPr id="28" name="Rectangle 27">
            <a:extLst>
              <a:ext uri="{FF2B5EF4-FFF2-40B4-BE49-F238E27FC236}">
                <a16:creationId xmlns:a16="http://schemas.microsoft.com/office/drawing/2014/main" id="{813C5B54-2AC0-4DFD-BAAC-F01A82D7800A}"/>
              </a:ext>
            </a:extLst>
          </p:cNvPr>
          <p:cNvSpPr/>
          <p:nvPr/>
        </p:nvSpPr>
        <p:spPr>
          <a:xfrm>
            <a:off x="6819238" y="3978336"/>
            <a:ext cx="4265799" cy="872233"/>
          </a:xfrm>
          <a:prstGeom prst="rect">
            <a:avLst/>
          </a:prstGeom>
          <a:noFill/>
        </p:spPr>
        <p:txBody>
          <a:bodyPr wrap="none" lIns="91440" tIns="45720" rIns="91440" bIns="45720">
            <a:normAutofit fontScale="55000" lnSpcReduction="20000"/>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5">
                    <a:lumMod val="75000"/>
                  </a:schemeClr>
                </a:solidFill>
                <a:effectLst/>
              </a:rPr>
              <a:t>In spirit and truth.</a:t>
            </a:r>
          </a:p>
          <a:p>
            <a:pPr algn="ctr"/>
            <a:r>
              <a:rPr lang="en-US" sz="5400" b="1" cap="none" spc="0" dirty="0">
                <a:ln/>
                <a:solidFill>
                  <a:schemeClr val="accent5">
                    <a:lumMod val="75000"/>
                  </a:schemeClr>
                </a:solidFill>
                <a:effectLst/>
              </a:rPr>
              <a:t>Be honest with God</a:t>
            </a:r>
          </a:p>
        </p:txBody>
      </p:sp>
      <p:sp>
        <p:nvSpPr>
          <p:cNvPr id="30" name="Rectangle 29">
            <a:extLst>
              <a:ext uri="{FF2B5EF4-FFF2-40B4-BE49-F238E27FC236}">
                <a16:creationId xmlns:a16="http://schemas.microsoft.com/office/drawing/2014/main" id="{B61059DE-9C44-45EB-AB9F-5C35CA2EB651}"/>
              </a:ext>
            </a:extLst>
          </p:cNvPr>
          <p:cNvSpPr/>
          <p:nvPr/>
        </p:nvSpPr>
        <p:spPr>
          <a:xfrm>
            <a:off x="8306138" y="4968569"/>
            <a:ext cx="1833349" cy="408753"/>
          </a:xfrm>
          <a:prstGeom prst="rect">
            <a:avLst/>
          </a:prstGeom>
          <a:noFill/>
        </p:spPr>
        <p:txBody>
          <a:bodyPr wrap="none" lIns="91440" tIns="45720" rIns="91440" bIns="45720">
            <a:normAutofit fontScale="47500" lnSpcReduction="20000"/>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FF0000"/>
                </a:solidFill>
                <a:effectLst/>
              </a:rPr>
              <a:t>YES!</a:t>
            </a:r>
          </a:p>
        </p:txBody>
      </p:sp>
      <p:sp>
        <p:nvSpPr>
          <p:cNvPr id="32" name="Rectangle 31">
            <a:extLst>
              <a:ext uri="{FF2B5EF4-FFF2-40B4-BE49-F238E27FC236}">
                <a16:creationId xmlns:a16="http://schemas.microsoft.com/office/drawing/2014/main" id="{E54E4220-FCCB-4271-8A03-B849F0D78AC5}"/>
              </a:ext>
            </a:extLst>
          </p:cNvPr>
          <p:cNvSpPr/>
          <p:nvPr/>
        </p:nvSpPr>
        <p:spPr>
          <a:xfrm>
            <a:off x="8079291" y="5430302"/>
            <a:ext cx="1833349" cy="408753"/>
          </a:xfrm>
          <a:prstGeom prst="rect">
            <a:avLst/>
          </a:prstGeom>
          <a:noFill/>
        </p:spPr>
        <p:txBody>
          <a:bodyPr wrap="none" lIns="91440" tIns="45720" rIns="91440" bIns="45720">
            <a:normAutofit fontScale="47500" lnSpcReduction="20000"/>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FF0000"/>
                </a:solidFill>
                <a:effectLst/>
              </a:rPr>
              <a:t>YES! Jesus!</a:t>
            </a:r>
          </a:p>
        </p:txBody>
      </p:sp>
    </p:spTree>
    <p:extLst>
      <p:ext uri="{BB962C8B-B14F-4D97-AF65-F5344CB8AC3E}">
        <p14:creationId xmlns:p14="http://schemas.microsoft.com/office/powerpoint/2010/main" val="1270055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fade">
                                      <p:cBhvr>
                                        <p:cTn id="11" dur="500"/>
                                        <p:tgtEl>
                                          <p:spTgt spid="2">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500"/>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Effect transition="in" filter="fade">
                                      <p:cBhvr>
                                        <p:cTn id="31" dur="500"/>
                                        <p:tgtEl>
                                          <p:spTgt spid="2">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p:cTn id="36" dur="1000" fill="hold"/>
                                        <p:tgtEl>
                                          <p:spTgt spid="28"/>
                                        </p:tgtEl>
                                        <p:attrNameLst>
                                          <p:attrName>ppt_w</p:attrName>
                                        </p:attrNameLst>
                                      </p:cBhvr>
                                      <p:tavLst>
                                        <p:tav tm="0">
                                          <p:val>
                                            <p:fltVal val="0"/>
                                          </p:val>
                                        </p:tav>
                                        <p:tav tm="100000">
                                          <p:val>
                                            <p:strVal val="#ppt_w"/>
                                          </p:val>
                                        </p:tav>
                                      </p:tavLst>
                                    </p:anim>
                                    <p:anim calcmode="lin" valueType="num">
                                      <p:cBhvr>
                                        <p:cTn id="37" dur="1000" fill="hold"/>
                                        <p:tgtEl>
                                          <p:spTgt spid="28"/>
                                        </p:tgtEl>
                                        <p:attrNameLst>
                                          <p:attrName>ppt_h</p:attrName>
                                        </p:attrNameLst>
                                      </p:cBhvr>
                                      <p:tavLst>
                                        <p:tav tm="0">
                                          <p:val>
                                            <p:fltVal val="0"/>
                                          </p:val>
                                        </p:tav>
                                        <p:tav tm="100000">
                                          <p:val>
                                            <p:strVal val="#ppt_h"/>
                                          </p:val>
                                        </p:tav>
                                      </p:tavLst>
                                    </p:anim>
                                    <p:anim calcmode="lin" valueType="num">
                                      <p:cBhvr>
                                        <p:cTn id="38" dur="1000" fill="hold"/>
                                        <p:tgtEl>
                                          <p:spTgt spid="28"/>
                                        </p:tgtEl>
                                        <p:attrNameLst>
                                          <p:attrName>style.rotation</p:attrName>
                                        </p:attrNameLst>
                                      </p:cBhvr>
                                      <p:tavLst>
                                        <p:tav tm="0">
                                          <p:val>
                                            <p:fltVal val="90"/>
                                          </p:val>
                                        </p:tav>
                                        <p:tav tm="100000">
                                          <p:val>
                                            <p:fltVal val="0"/>
                                          </p:val>
                                        </p:tav>
                                      </p:tavLst>
                                    </p:anim>
                                    <p:animEffect transition="in" filter="fade">
                                      <p:cBhvr>
                                        <p:cTn id="39" dur="10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
                                            <p:txEl>
                                              <p:pRg st="5" end="5"/>
                                            </p:txEl>
                                          </p:spTgt>
                                        </p:tgtEl>
                                        <p:attrNameLst>
                                          <p:attrName>style.visibility</p:attrName>
                                        </p:attrNameLst>
                                      </p:cBhvr>
                                      <p:to>
                                        <p:strVal val="visible"/>
                                      </p:to>
                                    </p:set>
                                    <p:animEffect transition="in" filter="fade">
                                      <p:cBhvr>
                                        <p:cTn id="44" dur="500"/>
                                        <p:tgtEl>
                                          <p:spTgt spid="2">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fltVal val="0"/>
                                          </p:val>
                                        </p:tav>
                                        <p:tav tm="100000">
                                          <p:val>
                                            <p:strVal val="#ppt_h"/>
                                          </p:val>
                                        </p:tav>
                                      </p:tavLst>
                                    </p:anim>
                                    <p:animEffect transition="in" filter="fade">
                                      <p:cBhvr>
                                        <p:cTn id="51" dur="500"/>
                                        <p:tgtEl>
                                          <p:spTgt spid="30"/>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31" presetClass="entr" presetSubtype="0" fill="hold" grpId="0" nodeType="click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p:cTn id="60" dur="1000" fill="hold"/>
                                        <p:tgtEl>
                                          <p:spTgt spid="32"/>
                                        </p:tgtEl>
                                        <p:attrNameLst>
                                          <p:attrName>ppt_w</p:attrName>
                                        </p:attrNameLst>
                                      </p:cBhvr>
                                      <p:tavLst>
                                        <p:tav tm="0">
                                          <p:val>
                                            <p:fltVal val="0"/>
                                          </p:val>
                                        </p:tav>
                                        <p:tav tm="100000">
                                          <p:val>
                                            <p:strVal val="#ppt_w"/>
                                          </p:val>
                                        </p:tav>
                                      </p:tavLst>
                                    </p:anim>
                                    <p:anim calcmode="lin" valueType="num">
                                      <p:cBhvr>
                                        <p:cTn id="61" dur="1000" fill="hold"/>
                                        <p:tgtEl>
                                          <p:spTgt spid="32"/>
                                        </p:tgtEl>
                                        <p:attrNameLst>
                                          <p:attrName>ppt_h</p:attrName>
                                        </p:attrNameLst>
                                      </p:cBhvr>
                                      <p:tavLst>
                                        <p:tav tm="0">
                                          <p:val>
                                            <p:fltVal val="0"/>
                                          </p:val>
                                        </p:tav>
                                        <p:tav tm="100000">
                                          <p:val>
                                            <p:strVal val="#ppt_h"/>
                                          </p:val>
                                        </p:tav>
                                      </p:tavLst>
                                    </p:anim>
                                    <p:anim calcmode="lin" valueType="num">
                                      <p:cBhvr>
                                        <p:cTn id="62" dur="1000" fill="hold"/>
                                        <p:tgtEl>
                                          <p:spTgt spid="32"/>
                                        </p:tgtEl>
                                        <p:attrNameLst>
                                          <p:attrName>style.rotation</p:attrName>
                                        </p:attrNameLst>
                                      </p:cBhvr>
                                      <p:tavLst>
                                        <p:tav tm="0">
                                          <p:val>
                                            <p:fltVal val="90"/>
                                          </p:val>
                                        </p:tav>
                                        <p:tav tm="100000">
                                          <p:val>
                                            <p:fltVal val="0"/>
                                          </p:val>
                                        </p:tav>
                                      </p:tavLst>
                                    </p:anim>
                                    <p:animEffect transition="in" filter="fade">
                                      <p:cBhvr>
                                        <p:cTn id="63"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4" grpId="0"/>
      <p:bldP spid="26" grpId="0"/>
      <p:bldP spid="28" grpId="0"/>
      <p:bldP spid="30" grpId="0"/>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B9F8-1DF1-4BE8-A452-CC1F3DCCE40D}"/>
              </a:ext>
            </a:extLst>
          </p:cNvPr>
          <p:cNvSpPr>
            <a:spLocks noGrp="1"/>
          </p:cNvSpPr>
          <p:nvPr>
            <p:ph type="title"/>
          </p:nvPr>
        </p:nvSpPr>
        <p:spPr>
          <a:xfrm>
            <a:off x="1692613" y="1282451"/>
            <a:ext cx="3477264" cy="3447811"/>
          </a:xfrm>
        </p:spPr>
        <p:txBody>
          <a:bodyPr>
            <a:normAutofit/>
          </a:bodyPr>
          <a:lstStyle/>
          <a:p>
            <a:r>
              <a:rPr lang="en-US" dirty="0"/>
              <a:t>Jesus was thirsty</a:t>
            </a:r>
            <a:br>
              <a:rPr lang="en-US" dirty="0"/>
            </a:br>
            <a:r>
              <a:rPr lang="en-US" i="1" dirty="0"/>
              <a:t>She gave him a drink</a:t>
            </a:r>
            <a:br>
              <a:rPr lang="en-US" i="1" dirty="0"/>
            </a:br>
            <a:br>
              <a:rPr lang="en-US" dirty="0"/>
            </a:br>
            <a:r>
              <a:rPr lang="en-US" dirty="0"/>
              <a:t>She was thirsty for truth and love</a:t>
            </a:r>
            <a:br>
              <a:rPr lang="en-US" dirty="0"/>
            </a:br>
            <a:r>
              <a:rPr lang="en-US" i="1" dirty="0"/>
              <a:t>Jesus was friendly and showed his love for her.  He told her truth that gave her joy!</a:t>
            </a:r>
          </a:p>
        </p:txBody>
      </p:sp>
      <p:pic>
        <p:nvPicPr>
          <p:cNvPr id="6" name="Content Placeholder 5" descr="A picture containing text&#10;&#10;Description automatically generated">
            <a:extLst>
              <a:ext uri="{FF2B5EF4-FFF2-40B4-BE49-F238E27FC236}">
                <a16:creationId xmlns:a16="http://schemas.microsoft.com/office/drawing/2014/main" id="{AC7A0CD5-DBFD-46BB-909F-6609405CC2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05178" y="1375664"/>
            <a:ext cx="5620864" cy="4106672"/>
          </a:xfrm>
        </p:spPr>
      </p:pic>
      <p:sp>
        <p:nvSpPr>
          <p:cNvPr id="4" name="Text Placeholder 3">
            <a:extLst>
              <a:ext uri="{FF2B5EF4-FFF2-40B4-BE49-F238E27FC236}">
                <a16:creationId xmlns:a16="http://schemas.microsoft.com/office/drawing/2014/main" id="{DD2AF06F-E079-47AF-BF74-0D39F99EE066}"/>
              </a:ext>
            </a:extLst>
          </p:cNvPr>
          <p:cNvSpPr>
            <a:spLocks noGrp="1"/>
          </p:cNvSpPr>
          <p:nvPr>
            <p:ph type="body" sz="half" idx="2"/>
          </p:nvPr>
        </p:nvSpPr>
        <p:spPr>
          <a:xfrm>
            <a:off x="1970322" y="5029200"/>
            <a:ext cx="2664361" cy="543351"/>
          </a:xfrm>
        </p:spPr>
        <p:txBody>
          <a:bodyPr/>
          <a:lstStyle/>
          <a:p>
            <a:r>
              <a:rPr lang="en-US" dirty="0"/>
              <a:t>Are you thirsty?</a:t>
            </a:r>
          </a:p>
        </p:txBody>
      </p:sp>
    </p:spTree>
    <p:extLst>
      <p:ext uri="{BB962C8B-B14F-4D97-AF65-F5344CB8AC3E}">
        <p14:creationId xmlns:p14="http://schemas.microsoft.com/office/powerpoint/2010/main" val="1953563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5F57A-0A1D-49CB-B4AF-82F8AD0D35BD}"/>
              </a:ext>
            </a:extLst>
          </p:cNvPr>
          <p:cNvSpPr>
            <a:spLocks noGrp="1"/>
          </p:cNvSpPr>
          <p:nvPr>
            <p:ph type="title"/>
          </p:nvPr>
        </p:nvSpPr>
        <p:spPr>
          <a:xfrm>
            <a:off x="2471131" y="808056"/>
            <a:ext cx="7958331" cy="1077229"/>
          </a:xfrm>
        </p:spPr>
        <p:txBody>
          <a:bodyPr/>
          <a:lstStyle/>
          <a:p>
            <a:pPr algn="l"/>
            <a:r>
              <a:rPr lang="en-US" dirty="0"/>
              <a:t>Pull up some water from our well.</a:t>
            </a:r>
          </a:p>
        </p:txBody>
      </p:sp>
      <p:pic>
        <p:nvPicPr>
          <p:cNvPr id="4" name="Picture 3">
            <a:extLst>
              <a:ext uri="{FF2B5EF4-FFF2-40B4-BE49-F238E27FC236}">
                <a16:creationId xmlns:a16="http://schemas.microsoft.com/office/drawing/2014/main" id="{90929E0E-8F5B-4A5B-A7D6-5E0C3CEEBF1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62538" y="967153"/>
            <a:ext cx="7596553" cy="5697415"/>
          </a:xfrm>
          <a:prstGeom prst="rect">
            <a:avLst/>
          </a:prstGeom>
        </p:spPr>
      </p:pic>
      <p:pic>
        <p:nvPicPr>
          <p:cNvPr id="6" name="Picture 5" descr="Icon&#10;&#10;Description automatically generated">
            <a:extLst>
              <a:ext uri="{FF2B5EF4-FFF2-40B4-BE49-F238E27FC236}">
                <a16:creationId xmlns:a16="http://schemas.microsoft.com/office/drawing/2014/main" id="{618493AB-9E31-4CC2-8CC3-592A849962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869" y="1105676"/>
            <a:ext cx="2318862" cy="4944268"/>
          </a:xfrm>
          <a:prstGeom prst="rect">
            <a:avLst/>
          </a:prstGeom>
        </p:spPr>
      </p:pic>
      <p:sp>
        <p:nvSpPr>
          <p:cNvPr id="7" name="Rectangle 6">
            <a:extLst>
              <a:ext uri="{FF2B5EF4-FFF2-40B4-BE49-F238E27FC236}">
                <a16:creationId xmlns:a16="http://schemas.microsoft.com/office/drawing/2014/main" id="{1A1B0B37-5460-4530-9D38-8F0EF8EEE637}"/>
              </a:ext>
            </a:extLst>
          </p:cNvPr>
          <p:cNvSpPr/>
          <p:nvPr/>
        </p:nvSpPr>
        <p:spPr>
          <a:xfrm>
            <a:off x="10067684" y="3132306"/>
            <a:ext cx="1683329" cy="1077229"/>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dirty="0"/>
              <a:t>God loves you</a:t>
            </a:r>
          </a:p>
          <a:p>
            <a:pPr algn="ctr"/>
            <a:r>
              <a:rPr lang="en-US" dirty="0"/>
              <a:t>He forgives</a:t>
            </a:r>
          </a:p>
          <a:p>
            <a:pPr algn="ctr"/>
            <a:r>
              <a:rPr lang="en-US" dirty="0"/>
              <a:t>He gives LIFE!</a:t>
            </a:r>
          </a:p>
        </p:txBody>
      </p:sp>
    </p:spTree>
    <p:extLst>
      <p:ext uri="{BB962C8B-B14F-4D97-AF65-F5344CB8AC3E}">
        <p14:creationId xmlns:p14="http://schemas.microsoft.com/office/powerpoint/2010/main" val="25906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1FD7B-25FE-439A-AE69-D1FB30E06F6A}"/>
              </a:ext>
            </a:extLst>
          </p:cNvPr>
          <p:cNvSpPr>
            <a:spLocks noGrp="1"/>
          </p:cNvSpPr>
          <p:nvPr>
            <p:ph type="title"/>
          </p:nvPr>
        </p:nvSpPr>
        <p:spPr>
          <a:xfrm rot="16200000">
            <a:off x="-2889892" y="3078933"/>
            <a:ext cx="6732605" cy="700133"/>
          </a:xfrm>
        </p:spPr>
        <p:style>
          <a:lnRef idx="1">
            <a:schemeClr val="accent2"/>
          </a:lnRef>
          <a:fillRef idx="2">
            <a:schemeClr val="accent2"/>
          </a:fillRef>
          <a:effectRef idx="1">
            <a:schemeClr val="accent2"/>
          </a:effectRef>
          <a:fontRef idx="minor">
            <a:schemeClr val="dk1"/>
          </a:fontRef>
        </p:style>
        <p:txBody>
          <a:bodyPr/>
          <a:lstStyle/>
          <a:p>
            <a:pPr algn="ctr"/>
            <a:r>
              <a:rPr lang="en-US" dirty="0"/>
              <a:t>Jesus Love Me</a:t>
            </a:r>
          </a:p>
        </p:txBody>
      </p:sp>
      <p:pic>
        <p:nvPicPr>
          <p:cNvPr id="3" name="Online Media 2" title="Jesus Loves Me | Early Childhood Song">
            <a:hlinkClick r:id="" action="ppaction://media"/>
            <a:extLst>
              <a:ext uri="{FF2B5EF4-FFF2-40B4-BE49-F238E27FC236}">
                <a16:creationId xmlns:a16="http://schemas.microsoft.com/office/drawing/2014/main" id="{7C950616-F7FD-40B3-A61F-90F295525257}"/>
              </a:ext>
            </a:extLst>
          </p:cNvPr>
          <p:cNvPicPr>
            <a:picLocks noRot="1" noChangeAspect="1"/>
          </p:cNvPicPr>
          <p:nvPr>
            <a:videoFile r:link="rId1"/>
          </p:nvPr>
        </p:nvPicPr>
        <p:blipFill>
          <a:blip r:embed="rId3"/>
          <a:stretch>
            <a:fillRect/>
          </a:stretch>
        </p:blipFill>
        <p:spPr>
          <a:xfrm>
            <a:off x="2295160" y="204716"/>
            <a:ext cx="8718584" cy="4926000"/>
          </a:xfrm>
          <a:prstGeom prst="rect">
            <a:avLst/>
          </a:prstGeom>
        </p:spPr>
      </p:pic>
      <p:pic>
        <p:nvPicPr>
          <p:cNvPr id="4" name="Content Placeholder 5" descr="A picture containing text&#10;&#10;Description automatically generated">
            <a:extLst>
              <a:ext uri="{FF2B5EF4-FFF2-40B4-BE49-F238E27FC236}">
                <a16:creationId xmlns:a16="http://schemas.microsoft.com/office/drawing/2014/main" id="{470AA9BD-5478-4057-BB04-72413AEB83FB}"/>
              </a:ext>
            </a:extLst>
          </p:cNvPr>
          <p:cNvPicPr>
            <a:picLocks noChangeAspect="1"/>
          </p:cNvPicPr>
          <p:nvPr/>
        </p:nvPicPr>
        <p:blipFill rotWithShape="1">
          <a:blip r:embed="rId4">
            <a:extLst>
              <a:ext uri="{28A0092B-C50C-407E-A947-70E740481C1C}">
                <a14:useLocalDpi xmlns:a14="http://schemas.microsoft.com/office/drawing/2010/main" val="0"/>
              </a:ext>
            </a:extLst>
          </a:blip>
          <a:srcRect l="11794" t="9373" r="27748" b="16186"/>
          <a:stretch/>
        </p:blipFill>
        <p:spPr>
          <a:xfrm flipH="1">
            <a:off x="2182957" y="5324755"/>
            <a:ext cx="1634669" cy="1470547"/>
          </a:xfrm>
          <a:prstGeom prst="rect">
            <a:avLst/>
          </a:prstGeom>
        </p:spPr>
      </p:pic>
      <p:sp>
        <p:nvSpPr>
          <p:cNvPr id="5" name="Speech Bubble: Rectangle 4">
            <a:extLst>
              <a:ext uri="{FF2B5EF4-FFF2-40B4-BE49-F238E27FC236}">
                <a16:creationId xmlns:a16="http://schemas.microsoft.com/office/drawing/2014/main" id="{DEC29DB7-ED4E-4C42-88D9-0A5AF103120A}"/>
              </a:ext>
            </a:extLst>
          </p:cNvPr>
          <p:cNvSpPr/>
          <p:nvPr/>
        </p:nvSpPr>
        <p:spPr>
          <a:xfrm>
            <a:off x="1047517" y="5063319"/>
            <a:ext cx="914400" cy="764275"/>
          </a:xfrm>
          <a:prstGeom prst="wedgeRectCallout">
            <a:avLst>
              <a:gd name="adj1" fmla="val 83645"/>
              <a:gd name="adj2" fmla="val 38733"/>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100" dirty="0">
                <a:solidFill>
                  <a:schemeClr val="bg1"/>
                </a:solidFill>
              </a:rPr>
              <a:t>I know you.</a:t>
            </a:r>
          </a:p>
          <a:p>
            <a:pPr algn="ctr"/>
            <a:r>
              <a:rPr lang="en-US" sz="1100" dirty="0">
                <a:solidFill>
                  <a:schemeClr val="bg1"/>
                </a:solidFill>
              </a:rPr>
              <a:t>You are important to me.</a:t>
            </a:r>
          </a:p>
        </p:txBody>
      </p:sp>
      <p:sp>
        <p:nvSpPr>
          <p:cNvPr id="6" name="Speech Bubble: Rectangle 5">
            <a:extLst>
              <a:ext uri="{FF2B5EF4-FFF2-40B4-BE49-F238E27FC236}">
                <a16:creationId xmlns:a16="http://schemas.microsoft.com/office/drawing/2014/main" id="{244BA704-C7C4-41A1-AA21-BB395EB2F83E}"/>
              </a:ext>
            </a:extLst>
          </p:cNvPr>
          <p:cNvSpPr/>
          <p:nvPr/>
        </p:nvSpPr>
        <p:spPr>
          <a:xfrm>
            <a:off x="4038666" y="5472264"/>
            <a:ext cx="914400" cy="1065014"/>
          </a:xfrm>
          <a:prstGeom prst="wedgeRectCallout">
            <a:avLst>
              <a:gd name="adj1" fmla="val -83520"/>
              <a:gd name="adj2" fmla="val -2786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00" dirty="0">
                <a:solidFill>
                  <a:schemeClr val="bg1"/>
                </a:solidFill>
              </a:rPr>
              <a:t>Jesus knows me and </a:t>
            </a:r>
          </a:p>
          <a:p>
            <a:pPr algn="ctr"/>
            <a:r>
              <a:rPr lang="en-US" sz="1100" dirty="0">
                <a:solidFill>
                  <a:schemeClr val="bg1"/>
                </a:solidFill>
              </a:rPr>
              <a:t>loves me!</a:t>
            </a:r>
          </a:p>
          <a:p>
            <a:pPr algn="ctr"/>
            <a:r>
              <a:rPr lang="en-US" sz="1100" dirty="0">
                <a:solidFill>
                  <a:schemeClr val="bg1"/>
                </a:solidFill>
              </a:rPr>
              <a:t>Come hear him!</a:t>
            </a:r>
          </a:p>
        </p:txBody>
      </p:sp>
    </p:spTree>
    <p:extLst>
      <p:ext uri="{BB962C8B-B14F-4D97-AF65-F5344CB8AC3E}">
        <p14:creationId xmlns:p14="http://schemas.microsoft.com/office/powerpoint/2010/main" val="128506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1FD7B-25FE-439A-AE69-D1FB30E06F6A}"/>
              </a:ext>
            </a:extLst>
          </p:cNvPr>
          <p:cNvSpPr>
            <a:spLocks noGrp="1"/>
          </p:cNvSpPr>
          <p:nvPr>
            <p:ph type="title"/>
          </p:nvPr>
        </p:nvSpPr>
        <p:spPr>
          <a:xfrm rot="16200000">
            <a:off x="-2889892" y="3078933"/>
            <a:ext cx="6732605" cy="700133"/>
          </a:xfrm>
        </p:spPr>
        <p:style>
          <a:lnRef idx="1">
            <a:schemeClr val="accent2"/>
          </a:lnRef>
          <a:fillRef idx="2">
            <a:schemeClr val="accent2"/>
          </a:fillRef>
          <a:effectRef idx="1">
            <a:schemeClr val="accent2"/>
          </a:effectRef>
          <a:fontRef idx="minor">
            <a:schemeClr val="dk1"/>
          </a:fontRef>
        </p:style>
        <p:txBody>
          <a:bodyPr/>
          <a:lstStyle/>
          <a:p>
            <a:pPr algn="ctr"/>
            <a:r>
              <a:rPr lang="en-US" dirty="0"/>
              <a:t>I’ve Got a River of Life</a:t>
            </a:r>
          </a:p>
        </p:txBody>
      </p:sp>
      <p:pic>
        <p:nvPicPr>
          <p:cNvPr id="3" name="Online Media 2" title="“Spring Up O Well”">
            <a:hlinkClick r:id="" action="ppaction://media"/>
            <a:extLst>
              <a:ext uri="{FF2B5EF4-FFF2-40B4-BE49-F238E27FC236}">
                <a16:creationId xmlns:a16="http://schemas.microsoft.com/office/drawing/2014/main" id="{EA523F09-A48B-4670-8CB5-DEA3045F4A1C}"/>
              </a:ext>
            </a:extLst>
          </p:cNvPr>
          <p:cNvPicPr>
            <a:picLocks noRot="1" noChangeAspect="1"/>
          </p:cNvPicPr>
          <p:nvPr>
            <a:videoFile r:link="rId1"/>
          </p:nvPr>
        </p:nvPicPr>
        <p:blipFill>
          <a:blip r:embed="rId3"/>
          <a:stretch>
            <a:fillRect/>
          </a:stretch>
        </p:blipFill>
        <p:spPr>
          <a:xfrm>
            <a:off x="2182957" y="327546"/>
            <a:ext cx="8694309" cy="4912284"/>
          </a:xfrm>
          <a:prstGeom prst="rect">
            <a:avLst/>
          </a:prstGeom>
        </p:spPr>
      </p:pic>
      <p:pic>
        <p:nvPicPr>
          <p:cNvPr id="4" name="Content Placeholder 5" descr="A picture containing text&#10;&#10;Description automatically generated">
            <a:extLst>
              <a:ext uri="{FF2B5EF4-FFF2-40B4-BE49-F238E27FC236}">
                <a16:creationId xmlns:a16="http://schemas.microsoft.com/office/drawing/2014/main" id="{AC7415DD-4C2D-4E2D-846C-840A8CCC2C7C}"/>
              </a:ext>
            </a:extLst>
          </p:cNvPr>
          <p:cNvPicPr>
            <a:picLocks noChangeAspect="1"/>
          </p:cNvPicPr>
          <p:nvPr/>
        </p:nvPicPr>
        <p:blipFill rotWithShape="1">
          <a:blip r:embed="rId4">
            <a:extLst>
              <a:ext uri="{28A0092B-C50C-407E-A947-70E740481C1C}">
                <a14:useLocalDpi xmlns:a14="http://schemas.microsoft.com/office/drawing/2010/main" val="0"/>
              </a:ext>
            </a:extLst>
          </a:blip>
          <a:srcRect l="11794" t="9373" r="27748" b="16186"/>
          <a:stretch/>
        </p:blipFill>
        <p:spPr>
          <a:xfrm flipH="1">
            <a:off x="2182957" y="5324755"/>
            <a:ext cx="1634669" cy="1470547"/>
          </a:xfrm>
          <a:prstGeom prst="rect">
            <a:avLst/>
          </a:prstGeom>
        </p:spPr>
      </p:pic>
      <p:sp>
        <p:nvSpPr>
          <p:cNvPr id="5" name="Speech Bubble: Rectangle 4">
            <a:extLst>
              <a:ext uri="{FF2B5EF4-FFF2-40B4-BE49-F238E27FC236}">
                <a16:creationId xmlns:a16="http://schemas.microsoft.com/office/drawing/2014/main" id="{90D7978E-534B-4F43-8FBF-8533566E7A89}"/>
              </a:ext>
            </a:extLst>
          </p:cNvPr>
          <p:cNvSpPr/>
          <p:nvPr/>
        </p:nvSpPr>
        <p:spPr>
          <a:xfrm>
            <a:off x="1047517" y="5063319"/>
            <a:ext cx="914400" cy="764275"/>
          </a:xfrm>
          <a:prstGeom prst="wedgeRectCallout">
            <a:avLst>
              <a:gd name="adj1" fmla="val 83645"/>
              <a:gd name="adj2" fmla="val 38733"/>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100" dirty="0">
                <a:solidFill>
                  <a:schemeClr val="bg1"/>
                </a:solidFill>
              </a:rPr>
              <a:t>I’ve got a river of life flowing out of me</a:t>
            </a:r>
          </a:p>
        </p:txBody>
      </p:sp>
      <p:sp>
        <p:nvSpPr>
          <p:cNvPr id="6" name="Speech Bubble: Rectangle 5">
            <a:extLst>
              <a:ext uri="{FF2B5EF4-FFF2-40B4-BE49-F238E27FC236}">
                <a16:creationId xmlns:a16="http://schemas.microsoft.com/office/drawing/2014/main" id="{58E09AB8-0E96-49F1-9A74-6EAF2276D95D}"/>
              </a:ext>
            </a:extLst>
          </p:cNvPr>
          <p:cNvSpPr/>
          <p:nvPr/>
        </p:nvSpPr>
        <p:spPr>
          <a:xfrm>
            <a:off x="4038666" y="5472264"/>
            <a:ext cx="914400" cy="914888"/>
          </a:xfrm>
          <a:prstGeom prst="wedgeRectCallout">
            <a:avLst>
              <a:gd name="adj1" fmla="val -83520"/>
              <a:gd name="adj2" fmla="val -2786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00" dirty="0">
                <a:solidFill>
                  <a:schemeClr val="bg1"/>
                </a:solidFill>
              </a:rPr>
              <a:t>May it spring up in me and make me whole</a:t>
            </a:r>
          </a:p>
        </p:txBody>
      </p:sp>
    </p:spTree>
    <p:extLst>
      <p:ext uri="{BB962C8B-B14F-4D97-AF65-F5344CB8AC3E}">
        <p14:creationId xmlns:p14="http://schemas.microsoft.com/office/powerpoint/2010/main" val="2902642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D7241-D0C9-426A-89AF-B480A8F2CCAF}"/>
              </a:ext>
            </a:extLst>
          </p:cNvPr>
          <p:cNvSpPr>
            <a:spLocks noGrp="1"/>
          </p:cNvSpPr>
          <p:nvPr>
            <p:ph type="title"/>
          </p:nvPr>
        </p:nvSpPr>
        <p:spPr>
          <a:xfrm>
            <a:off x="1064525" y="507805"/>
            <a:ext cx="10101618" cy="3299920"/>
          </a:xfrm>
        </p:spPr>
        <p:txBody>
          <a:bodyPr>
            <a:normAutofit fontScale="90000"/>
          </a:bodyPr>
          <a:lstStyle/>
          <a:p>
            <a:pPr algn="ctr"/>
            <a:r>
              <a:rPr lang="en-US" baseline="30000" dirty="0"/>
              <a:t>13 </a:t>
            </a:r>
            <a:r>
              <a:rPr lang="en-US" dirty="0">
                <a:solidFill>
                  <a:schemeClr val="accent3">
                    <a:lumMod val="60000"/>
                    <a:lumOff val="40000"/>
                  </a:schemeClr>
                </a:solidFill>
              </a:rPr>
              <a:t>Jesus answered, </a:t>
            </a:r>
            <a:br>
              <a:rPr lang="en-US" dirty="0">
                <a:solidFill>
                  <a:schemeClr val="accent3">
                    <a:lumMod val="60000"/>
                    <a:lumOff val="40000"/>
                  </a:schemeClr>
                </a:solidFill>
              </a:rPr>
            </a:br>
            <a:r>
              <a:rPr lang="en-US" dirty="0">
                <a:solidFill>
                  <a:schemeClr val="accent3">
                    <a:lumMod val="60000"/>
                    <a:lumOff val="40000"/>
                  </a:schemeClr>
                </a:solidFill>
              </a:rPr>
              <a:t>“Everyone who drinks this water will be thirsty again, </a:t>
            </a:r>
            <a:br>
              <a:rPr lang="en-US" dirty="0">
                <a:solidFill>
                  <a:schemeClr val="accent3">
                    <a:lumMod val="60000"/>
                    <a:lumOff val="40000"/>
                  </a:schemeClr>
                </a:solidFill>
              </a:rPr>
            </a:br>
            <a:r>
              <a:rPr lang="en-US" baseline="30000" dirty="0"/>
              <a:t>14 </a:t>
            </a:r>
            <a:r>
              <a:rPr lang="en-US" dirty="0">
                <a:solidFill>
                  <a:schemeClr val="accent2">
                    <a:lumMod val="60000"/>
                    <a:lumOff val="40000"/>
                  </a:schemeClr>
                </a:solidFill>
              </a:rPr>
              <a:t>but whoever drinks the water I give them                    will never thirst. </a:t>
            </a:r>
            <a:br>
              <a:rPr lang="en-US" dirty="0">
                <a:solidFill>
                  <a:schemeClr val="accent2">
                    <a:lumMod val="60000"/>
                    <a:lumOff val="40000"/>
                  </a:schemeClr>
                </a:solidFill>
              </a:rPr>
            </a:br>
            <a:r>
              <a:rPr lang="en-US" dirty="0">
                <a:solidFill>
                  <a:schemeClr val="accent1">
                    <a:lumMod val="75000"/>
                  </a:schemeClr>
                </a:solidFill>
              </a:rPr>
              <a:t>Indeed, the water I give them will become in them a spring of water welling up to eternal life.”</a:t>
            </a:r>
          </a:p>
        </p:txBody>
      </p:sp>
      <p:pic>
        <p:nvPicPr>
          <p:cNvPr id="4" name="Picture 3" descr="A picture containing person, flower, plant, fresh&#10;&#10;Description automatically generated">
            <a:extLst>
              <a:ext uri="{FF2B5EF4-FFF2-40B4-BE49-F238E27FC236}">
                <a16:creationId xmlns:a16="http://schemas.microsoft.com/office/drawing/2014/main" id="{A5AA2EA5-CC36-44CD-A92D-95782CA07A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1717" y="3589188"/>
            <a:ext cx="3343702" cy="2507776"/>
          </a:xfrm>
          <a:prstGeom prst="cloud">
            <a:avLst/>
          </a:prstGeom>
        </p:spPr>
      </p:pic>
      <p:pic>
        <p:nvPicPr>
          <p:cNvPr id="7" name="Picture 6" descr="A picture containing person, outdoor&#10;&#10;Description automatically generated">
            <a:extLst>
              <a:ext uri="{FF2B5EF4-FFF2-40B4-BE49-F238E27FC236}">
                <a16:creationId xmlns:a16="http://schemas.microsoft.com/office/drawing/2014/main" id="{15EE829E-C6B1-4041-879B-10555CAEE0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6581" y="3807725"/>
            <a:ext cx="3497807" cy="2070702"/>
          </a:xfrm>
          <a:prstGeom prst="cloud">
            <a:avLst/>
          </a:prstGeom>
        </p:spPr>
      </p:pic>
    </p:spTree>
    <p:extLst>
      <p:ext uri="{BB962C8B-B14F-4D97-AF65-F5344CB8AC3E}">
        <p14:creationId xmlns:p14="http://schemas.microsoft.com/office/powerpoint/2010/main" val="2143811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1FD7B-25FE-439A-AE69-D1FB30E06F6A}"/>
              </a:ext>
            </a:extLst>
          </p:cNvPr>
          <p:cNvSpPr>
            <a:spLocks noGrp="1"/>
          </p:cNvSpPr>
          <p:nvPr>
            <p:ph type="title"/>
          </p:nvPr>
        </p:nvSpPr>
        <p:spPr>
          <a:xfrm rot="16200000">
            <a:off x="-2889892" y="3078933"/>
            <a:ext cx="6732605" cy="700133"/>
          </a:xfrm>
        </p:spPr>
        <p:style>
          <a:lnRef idx="1">
            <a:schemeClr val="accent2"/>
          </a:lnRef>
          <a:fillRef idx="2">
            <a:schemeClr val="accent2"/>
          </a:fillRef>
          <a:effectRef idx="1">
            <a:schemeClr val="accent2"/>
          </a:effectRef>
          <a:fontRef idx="minor">
            <a:schemeClr val="dk1"/>
          </a:fontRef>
        </p:style>
        <p:txBody>
          <a:bodyPr/>
          <a:lstStyle/>
          <a:p>
            <a:pPr algn="ctr"/>
            <a:r>
              <a:rPr lang="en-US" dirty="0"/>
              <a:t>Deep and Wide</a:t>
            </a:r>
          </a:p>
        </p:txBody>
      </p:sp>
      <p:pic>
        <p:nvPicPr>
          <p:cNvPr id="7" name="Online Media 6" title="Deep and Wide">
            <a:hlinkClick r:id="" action="ppaction://media"/>
            <a:extLst>
              <a:ext uri="{FF2B5EF4-FFF2-40B4-BE49-F238E27FC236}">
                <a16:creationId xmlns:a16="http://schemas.microsoft.com/office/drawing/2014/main" id="{9DACBA7D-95AE-4064-A666-BC52D642592D}"/>
              </a:ext>
            </a:extLst>
          </p:cNvPr>
          <p:cNvPicPr>
            <a:picLocks noRot="1" noChangeAspect="1"/>
          </p:cNvPicPr>
          <p:nvPr>
            <a:videoFile r:link="rId1"/>
          </p:nvPr>
        </p:nvPicPr>
        <p:blipFill>
          <a:blip r:embed="rId3"/>
          <a:stretch>
            <a:fillRect/>
          </a:stretch>
        </p:blipFill>
        <p:spPr>
          <a:xfrm>
            <a:off x="2224585" y="238835"/>
            <a:ext cx="7967617" cy="5975712"/>
          </a:xfrm>
          <a:prstGeom prst="rect">
            <a:avLst/>
          </a:prstGeom>
        </p:spPr>
      </p:pic>
    </p:spTree>
    <p:extLst>
      <p:ext uri="{BB962C8B-B14F-4D97-AF65-F5344CB8AC3E}">
        <p14:creationId xmlns:p14="http://schemas.microsoft.com/office/powerpoint/2010/main" val="736050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D4141-ED5A-454A-8539-DC54256FDDB1}"/>
              </a:ext>
            </a:extLst>
          </p:cNvPr>
          <p:cNvSpPr>
            <a:spLocks noGrp="1"/>
          </p:cNvSpPr>
          <p:nvPr>
            <p:ph type="title"/>
          </p:nvPr>
        </p:nvSpPr>
        <p:spPr>
          <a:xfrm>
            <a:off x="1970323" y="1282451"/>
            <a:ext cx="2664361" cy="1130009"/>
          </a:xfrm>
        </p:spPr>
        <p:txBody>
          <a:bodyPr/>
          <a:lstStyle/>
          <a:p>
            <a:r>
              <a:rPr lang="en-US" b="1" dirty="0">
                <a:solidFill>
                  <a:schemeClr val="tx2">
                    <a:lumMod val="75000"/>
                  </a:schemeClr>
                </a:solidFill>
                <a:latin typeface="Aharoni" panose="02010803020104030203" pitchFamily="2" charset="-79"/>
                <a:cs typeface="Aharoni" panose="02010803020104030203" pitchFamily="2" charset="-79"/>
              </a:rPr>
              <a:t>CRAFT TIME</a:t>
            </a:r>
            <a:br>
              <a:rPr lang="en-US" b="1" dirty="0">
                <a:solidFill>
                  <a:schemeClr val="tx2">
                    <a:lumMod val="75000"/>
                  </a:schemeClr>
                </a:solidFill>
                <a:latin typeface="Aharoni" panose="02010803020104030203" pitchFamily="2" charset="-79"/>
                <a:cs typeface="Aharoni" panose="02010803020104030203" pitchFamily="2" charset="-79"/>
              </a:rPr>
            </a:br>
            <a:br>
              <a:rPr lang="en-US" b="1" dirty="0">
                <a:solidFill>
                  <a:schemeClr val="tx2">
                    <a:lumMod val="75000"/>
                  </a:schemeClr>
                </a:solidFill>
                <a:latin typeface="Aharoni" panose="02010803020104030203" pitchFamily="2" charset="-79"/>
                <a:cs typeface="Aharoni" panose="02010803020104030203" pitchFamily="2" charset="-79"/>
              </a:rPr>
            </a:br>
            <a:r>
              <a:rPr lang="en-US" i="1" dirty="0">
                <a:solidFill>
                  <a:schemeClr val="tx2">
                    <a:lumMod val="75000"/>
                  </a:schemeClr>
                </a:solidFill>
                <a:latin typeface="Aharoni" panose="02010803020104030203" pitchFamily="2" charset="-79"/>
                <a:cs typeface="Aharoni" panose="02010803020104030203" pitchFamily="2" charset="-79"/>
              </a:rPr>
              <a:t>option 1</a:t>
            </a:r>
            <a:endParaRPr lang="en-US" b="1" dirty="0">
              <a:solidFill>
                <a:schemeClr val="tx2">
                  <a:lumMod val="75000"/>
                </a:schemeClr>
              </a:solidFill>
              <a:latin typeface="Aharoni" panose="02010803020104030203" pitchFamily="2" charset="-79"/>
              <a:cs typeface="Aharoni" panose="02010803020104030203" pitchFamily="2" charset="-79"/>
            </a:endParaRPr>
          </a:p>
        </p:txBody>
      </p:sp>
      <p:sp>
        <p:nvSpPr>
          <p:cNvPr id="4" name="Text Placeholder 3">
            <a:extLst>
              <a:ext uri="{FF2B5EF4-FFF2-40B4-BE49-F238E27FC236}">
                <a16:creationId xmlns:a16="http://schemas.microsoft.com/office/drawing/2014/main" id="{CA4A102C-D161-4A4E-BB13-2A2FCE2700B9}"/>
              </a:ext>
            </a:extLst>
          </p:cNvPr>
          <p:cNvSpPr>
            <a:spLocks noGrp="1"/>
          </p:cNvSpPr>
          <p:nvPr>
            <p:ph type="body" sz="half" idx="2"/>
          </p:nvPr>
        </p:nvSpPr>
        <p:spPr>
          <a:xfrm>
            <a:off x="1868735" y="2576274"/>
            <a:ext cx="2664361" cy="2863809"/>
          </a:xfrm>
        </p:spPr>
        <p:txBody>
          <a:bodyPr>
            <a:normAutofit lnSpcReduction="10000"/>
          </a:bodyPr>
          <a:lstStyle/>
          <a:p>
            <a:pPr marL="342900" indent="-342900">
              <a:buFont typeface="+mj-lt"/>
              <a:buAutoNum type="arabicPeriod"/>
            </a:pPr>
            <a:r>
              <a:rPr lang="en-US" dirty="0"/>
              <a:t>Color the picture </a:t>
            </a:r>
          </a:p>
          <a:p>
            <a:pPr marL="342900" indent="-342900">
              <a:buFont typeface="+mj-lt"/>
              <a:buAutoNum type="arabicPeriod"/>
            </a:pPr>
            <a:r>
              <a:rPr lang="en-US" dirty="0"/>
              <a:t>Fold where the dotted line is – at the feet</a:t>
            </a:r>
          </a:p>
          <a:p>
            <a:pPr marL="342900" indent="-342900">
              <a:buFont typeface="+mj-lt"/>
              <a:buAutoNum type="arabicPeriod"/>
            </a:pPr>
            <a:r>
              <a:rPr lang="en-US" dirty="0"/>
              <a:t>Cut out the well.</a:t>
            </a:r>
          </a:p>
          <a:p>
            <a:pPr marL="342900" indent="-342900">
              <a:buFont typeface="+mj-lt"/>
              <a:buAutoNum type="arabicPeriod"/>
            </a:pPr>
            <a:r>
              <a:rPr lang="en-US" dirty="0"/>
              <a:t>Tape the ends together to make a well and put it in front of Jesus and the woman.</a:t>
            </a:r>
          </a:p>
        </p:txBody>
      </p:sp>
      <p:sp>
        <p:nvSpPr>
          <p:cNvPr id="29" name="Rectangle 28">
            <a:extLst>
              <a:ext uri="{FF2B5EF4-FFF2-40B4-BE49-F238E27FC236}">
                <a16:creationId xmlns:a16="http://schemas.microsoft.com/office/drawing/2014/main" id="{562884CF-2B2C-4A9E-AE74-0743EAED200A}"/>
              </a:ext>
            </a:extLst>
          </p:cNvPr>
          <p:cNvSpPr/>
          <p:nvPr/>
        </p:nvSpPr>
        <p:spPr>
          <a:xfrm>
            <a:off x="7016726" y="5032327"/>
            <a:ext cx="3369219" cy="119534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6" name="Content Placeholder 25" descr="A picture containing text&#10;&#10;Description automatically generated">
            <a:extLst>
              <a:ext uri="{FF2B5EF4-FFF2-40B4-BE49-F238E27FC236}">
                <a16:creationId xmlns:a16="http://schemas.microsoft.com/office/drawing/2014/main" id="{E9164499-C48B-454F-A0EE-0ACDBD9DCC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16726" y="5108295"/>
            <a:ext cx="3306539" cy="941668"/>
          </a:xfrm>
        </p:spPr>
      </p:pic>
      <p:sp>
        <p:nvSpPr>
          <p:cNvPr id="30" name="Rectangle 29">
            <a:extLst>
              <a:ext uri="{FF2B5EF4-FFF2-40B4-BE49-F238E27FC236}">
                <a16:creationId xmlns:a16="http://schemas.microsoft.com/office/drawing/2014/main" id="{F2001C25-15B6-4569-84EE-F677F682F393}"/>
              </a:ext>
            </a:extLst>
          </p:cNvPr>
          <p:cNvSpPr/>
          <p:nvPr/>
        </p:nvSpPr>
        <p:spPr>
          <a:xfrm>
            <a:off x="6619164" y="297931"/>
            <a:ext cx="3704100" cy="455668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8" name="Picture 27" descr="Diagram&#10;&#10;Description automatically generated with medium confidence">
            <a:extLst>
              <a:ext uri="{FF2B5EF4-FFF2-40B4-BE49-F238E27FC236}">
                <a16:creationId xmlns:a16="http://schemas.microsoft.com/office/drawing/2014/main" id="{04C93F26-5F68-4B44-B3FE-1DEF7F4A02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2856" y="501537"/>
            <a:ext cx="3478821" cy="3821846"/>
          </a:xfrm>
          <a:prstGeom prst="rect">
            <a:avLst/>
          </a:prstGeom>
        </p:spPr>
      </p:pic>
      <p:cxnSp>
        <p:nvCxnSpPr>
          <p:cNvPr id="32" name="Straight Connector 31">
            <a:extLst>
              <a:ext uri="{FF2B5EF4-FFF2-40B4-BE49-F238E27FC236}">
                <a16:creationId xmlns:a16="http://schemas.microsoft.com/office/drawing/2014/main" id="{F3C967DF-03B3-4C6D-99C0-D4EEA225B162}"/>
              </a:ext>
            </a:extLst>
          </p:cNvPr>
          <p:cNvCxnSpPr>
            <a:cxnSpLocks/>
          </p:cNvCxnSpPr>
          <p:nvPr/>
        </p:nvCxnSpPr>
        <p:spPr>
          <a:xfrm>
            <a:off x="6742856" y="3912949"/>
            <a:ext cx="3580409" cy="0"/>
          </a:xfrm>
          <a:prstGeom prst="line">
            <a:avLst/>
          </a:prstGeom>
          <a:ln>
            <a:prstDash val="dashDot"/>
          </a:ln>
        </p:spPr>
        <p:style>
          <a:lnRef idx="3">
            <a:schemeClr val="accent4"/>
          </a:lnRef>
          <a:fillRef idx="0">
            <a:schemeClr val="accent4"/>
          </a:fillRef>
          <a:effectRef idx="2">
            <a:schemeClr val="accent4"/>
          </a:effectRef>
          <a:fontRef idx="minor">
            <a:schemeClr val="tx1"/>
          </a:fontRef>
        </p:style>
      </p:cxnSp>
      <p:sp>
        <p:nvSpPr>
          <p:cNvPr id="34" name="Rectangle 33">
            <a:extLst>
              <a:ext uri="{FF2B5EF4-FFF2-40B4-BE49-F238E27FC236}">
                <a16:creationId xmlns:a16="http://schemas.microsoft.com/office/drawing/2014/main" id="{62C634B6-55A3-429D-BC94-E7B224A51C09}"/>
              </a:ext>
            </a:extLst>
          </p:cNvPr>
          <p:cNvSpPr/>
          <p:nvPr/>
        </p:nvSpPr>
        <p:spPr>
          <a:xfrm rot="20967487">
            <a:off x="3200915" y="5082684"/>
            <a:ext cx="3608743" cy="1200329"/>
          </a:xfrm>
          <a:prstGeom prst="rect">
            <a:avLst/>
          </a:prstGeom>
          <a:noFill/>
        </p:spPr>
        <p:txBody>
          <a:bodyPr wrap="square" lIns="91440" tIns="45720" rIns="91440" bIns="45720">
            <a:spAutoFit/>
          </a:bodyPr>
          <a:lstStyle/>
          <a:p>
            <a:pPr algn="ctr"/>
            <a:r>
              <a:rPr lang="en-US" sz="3600" b="0" cap="none" spc="0" dirty="0">
                <a:ln w="0"/>
                <a:solidFill>
                  <a:schemeClr val="accent1"/>
                </a:solidFill>
                <a:effectLst>
                  <a:outerShdw blurRad="38100" dist="25400" dir="5400000" algn="ctr" rotWithShape="0">
                    <a:srgbClr val="6E747A">
                      <a:alpha val="43000"/>
                    </a:srgbClr>
                  </a:outerShdw>
                </a:effectLst>
              </a:rPr>
              <a:t>What does Jesus give us?</a:t>
            </a:r>
          </a:p>
        </p:txBody>
      </p:sp>
    </p:spTree>
    <p:extLst>
      <p:ext uri="{BB962C8B-B14F-4D97-AF65-F5344CB8AC3E}">
        <p14:creationId xmlns:p14="http://schemas.microsoft.com/office/powerpoint/2010/main" val="4204524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A2DBAEE-F9E8-400C-846A-53C2BAA928E7}"/>
              </a:ext>
            </a:extLst>
          </p:cNvPr>
          <p:cNvSpPr/>
          <p:nvPr/>
        </p:nvSpPr>
        <p:spPr>
          <a:xfrm>
            <a:off x="5677469" y="545910"/>
            <a:ext cx="4544208" cy="574570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918D4141-ED5A-454A-8539-DC54256FDDB1}"/>
              </a:ext>
            </a:extLst>
          </p:cNvPr>
          <p:cNvSpPr>
            <a:spLocks noGrp="1"/>
          </p:cNvSpPr>
          <p:nvPr>
            <p:ph type="title"/>
          </p:nvPr>
        </p:nvSpPr>
        <p:spPr>
          <a:xfrm>
            <a:off x="1970323" y="1282451"/>
            <a:ext cx="2664361" cy="1130009"/>
          </a:xfrm>
        </p:spPr>
        <p:txBody>
          <a:bodyPr/>
          <a:lstStyle/>
          <a:p>
            <a:r>
              <a:rPr lang="en-US" b="1" dirty="0">
                <a:solidFill>
                  <a:schemeClr val="tx2">
                    <a:lumMod val="75000"/>
                  </a:schemeClr>
                </a:solidFill>
                <a:latin typeface="Aharoni" panose="02010803020104030203" pitchFamily="2" charset="-79"/>
                <a:cs typeface="Aharoni" panose="02010803020104030203" pitchFamily="2" charset="-79"/>
              </a:rPr>
              <a:t>CRAFT TIME</a:t>
            </a:r>
            <a:br>
              <a:rPr lang="en-US" b="1" dirty="0">
                <a:solidFill>
                  <a:schemeClr val="tx2">
                    <a:lumMod val="75000"/>
                  </a:schemeClr>
                </a:solidFill>
                <a:latin typeface="Aharoni" panose="02010803020104030203" pitchFamily="2" charset="-79"/>
                <a:cs typeface="Aharoni" panose="02010803020104030203" pitchFamily="2" charset="-79"/>
              </a:rPr>
            </a:br>
            <a:br>
              <a:rPr lang="en-US" b="1" dirty="0">
                <a:solidFill>
                  <a:schemeClr val="tx2">
                    <a:lumMod val="75000"/>
                  </a:schemeClr>
                </a:solidFill>
                <a:latin typeface="Aharoni" panose="02010803020104030203" pitchFamily="2" charset="-79"/>
                <a:cs typeface="Aharoni" panose="02010803020104030203" pitchFamily="2" charset="-79"/>
              </a:rPr>
            </a:br>
            <a:r>
              <a:rPr lang="en-US" i="1" dirty="0">
                <a:solidFill>
                  <a:schemeClr val="tx2">
                    <a:lumMod val="75000"/>
                  </a:schemeClr>
                </a:solidFill>
                <a:latin typeface="Aharoni" panose="02010803020104030203" pitchFamily="2" charset="-79"/>
                <a:cs typeface="Aharoni" panose="02010803020104030203" pitchFamily="2" charset="-79"/>
              </a:rPr>
              <a:t>   option 2</a:t>
            </a:r>
            <a:endParaRPr lang="en-US" b="1" dirty="0">
              <a:solidFill>
                <a:schemeClr val="tx2">
                  <a:lumMod val="75000"/>
                </a:schemeClr>
              </a:solidFill>
              <a:latin typeface="Aharoni" panose="02010803020104030203" pitchFamily="2" charset="-79"/>
              <a:cs typeface="Aharoni" panose="02010803020104030203" pitchFamily="2" charset="-79"/>
            </a:endParaRPr>
          </a:p>
        </p:txBody>
      </p:sp>
      <p:sp>
        <p:nvSpPr>
          <p:cNvPr id="8" name="Rectangle 7">
            <a:extLst>
              <a:ext uri="{FF2B5EF4-FFF2-40B4-BE49-F238E27FC236}">
                <a16:creationId xmlns:a16="http://schemas.microsoft.com/office/drawing/2014/main" id="{F4E768EF-9CB1-4652-80B1-EDE775474AC5}"/>
              </a:ext>
            </a:extLst>
          </p:cNvPr>
          <p:cNvSpPr/>
          <p:nvPr/>
        </p:nvSpPr>
        <p:spPr>
          <a:xfrm>
            <a:off x="7438030" y="1091821"/>
            <a:ext cx="777922" cy="4585648"/>
          </a:xfrm>
          <a:prstGeom prst="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6C4AFE38-749C-4208-8CA9-78907ACD505A}"/>
              </a:ext>
            </a:extLst>
          </p:cNvPr>
          <p:cNvSpPr/>
          <p:nvPr/>
        </p:nvSpPr>
        <p:spPr>
          <a:xfrm>
            <a:off x="8311487" y="3725839"/>
            <a:ext cx="1424622" cy="195163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 name="Isosceles Triangle 9">
            <a:extLst>
              <a:ext uri="{FF2B5EF4-FFF2-40B4-BE49-F238E27FC236}">
                <a16:creationId xmlns:a16="http://schemas.microsoft.com/office/drawing/2014/main" id="{60DAC3A2-EB8C-4DFF-854F-C3B4D24C4FF6}"/>
              </a:ext>
            </a:extLst>
          </p:cNvPr>
          <p:cNvSpPr/>
          <p:nvPr/>
        </p:nvSpPr>
        <p:spPr>
          <a:xfrm rot="16200000">
            <a:off x="5489983" y="1325065"/>
            <a:ext cx="1258431" cy="476001"/>
          </a:xfrm>
          <a:prstGeom prst="triangl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1" name="Isosceles Triangle 10">
            <a:extLst>
              <a:ext uri="{FF2B5EF4-FFF2-40B4-BE49-F238E27FC236}">
                <a16:creationId xmlns:a16="http://schemas.microsoft.com/office/drawing/2014/main" id="{592587E5-0625-4024-AE3F-746B62CE73E2}"/>
              </a:ext>
            </a:extLst>
          </p:cNvPr>
          <p:cNvSpPr/>
          <p:nvPr/>
        </p:nvSpPr>
        <p:spPr>
          <a:xfrm rot="16200000">
            <a:off x="5489982" y="3487838"/>
            <a:ext cx="1258431" cy="476001"/>
          </a:xfrm>
          <a:prstGeom prst="triangl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6" name="Content Placeholder 5" descr="Diagram, engineering drawing&#10;&#10;Description automatically generated">
            <a:extLst>
              <a:ext uri="{FF2B5EF4-FFF2-40B4-BE49-F238E27FC236}">
                <a16:creationId xmlns:a16="http://schemas.microsoft.com/office/drawing/2014/main" id="{D399AA71-CE45-453A-88C6-8F2EF120154D}"/>
              </a:ext>
            </a:extLst>
          </p:cNvPr>
          <p:cNvPicPr>
            <a:picLocks noGrp="1" noChangeAspect="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17873" y="806450"/>
            <a:ext cx="3850341" cy="5243513"/>
          </a:xfrm>
        </p:spPr>
      </p:pic>
      <p:sp>
        <p:nvSpPr>
          <p:cNvPr id="4" name="Text Placeholder 3">
            <a:extLst>
              <a:ext uri="{FF2B5EF4-FFF2-40B4-BE49-F238E27FC236}">
                <a16:creationId xmlns:a16="http://schemas.microsoft.com/office/drawing/2014/main" id="{CA4A102C-D161-4A4E-BB13-2A2FCE2700B9}"/>
              </a:ext>
            </a:extLst>
          </p:cNvPr>
          <p:cNvSpPr>
            <a:spLocks noGrp="1"/>
          </p:cNvSpPr>
          <p:nvPr>
            <p:ph type="body" sz="half" idx="2"/>
          </p:nvPr>
        </p:nvSpPr>
        <p:spPr>
          <a:xfrm>
            <a:off x="1970322" y="3186154"/>
            <a:ext cx="2664361" cy="2863809"/>
          </a:xfrm>
        </p:spPr>
        <p:txBody>
          <a:bodyPr>
            <a:normAutofit fontScale="92500" lnSpcReduction="20000"/>
          </a:bodyPr>
          <a:lstStyle/>
          <a:p>
            <a:pPr marL="342900" indent="-342900">
              <a:buFont typeface="+mj-lt"/>
              <a:buAutoNum type="arabicPeriod"/>
            </a:pPr>
            <a:r>
              <a:rPr lang="en-US" dirty="0"/>
              <a:t>Color the picture </a:t>
            </a:r>
          </a:p>
          <a:p>
            <a:pPr marL="342900" indent="-342900">
              <a:buFont typeface="+mj-lt"/>
              <a:buAutoNum type="arabicPeriod"/>
            </a:pPr>
            <a:r>
              <a:rPr lang="en-US" dirty="0"/>
              <a:t>Cut it out.</a:t>
            </a:r>
          </a:p>
          <a:p>
            <a:pPr marL="342900" indent="-342900">
              <a:buFont typeface="+mj-lt"/>
              <a:buAutoNum type="arabicPeriod"/>
            </a:pPr>
            <a:r>
              <a:rPr lang="en-US" dirty="0"/>
              <a:t>Fold on the dotted lines to make a well.</a:t>
            </a:r>
          </a:p>
          <a:p>
            <a:pPr marL="342900" indent="-342900">
              <a:buFont typeface="+mj-lt"/>
              <a:buAutoNum type="arabicPeriod"/>
            </a:pPr>
            <a:r>
              <a:rPr lang="en-US" dirty="0"/>
              <a:t>Glue the top of the well down onto the tabs.</a:t>
            </a:r>
          </a:p>
          <a:p>
            <a:pPr marL="342900" indent="-342900">
              <a:buFont typeface="+mj-lt"/>
              <a:buAutoNum type="arabicPeriod"/>
            </a:pPr>
            <a:r>
              <a:rPr lang="en-US" dirty="0"/>
              <a:t>Glue the roof on top of the triangles.</a:t>
            </a:r>
          </a:p>
        </p:txBody>
      </p:sp>
      <p:cxnSp>
        <p:nvCxnSpPr>
          <p:cNvPr id="13" name="Straight Connector 12">
            <a:extLst>
              <a:ext uri="{FF2B5EF4-FFF2-40B4-BE49-F238E27FC236}">
                <a16:creationId xmlns:a16="http://schemas.microsoft.com/office/drawing/2014/main" id="{245E3CE9-5D77-45A9-B3F5-6396CD63D1D0}"/>
              </a:ext>
            </a:extLst>
          </p:cNvPr>
          <p:cNvCxnSpPr/>
          <p:nvPr/>
        </p:nvCxnSpPr>
        <p:spPr>
          <a:xfrm>
            <a:off x="7495025" y="1978925"/>
            <a:ext cx="696035" cy="0"/>
          </a:xfrm>
          <a:prstGeom prst="line">
            <a:avLst/>
          </a:prstGeom>
          <a:ln w="38100"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Straight Connector 13">
            <a:extLst>
              <a:ext uri="{FF2B5EF4-FFF2-40B4-BE49-F238E27FC236}">
                <a16:creationId xmlns:a16="http://schemas.microsoft.com/office/drawing/2014/main" id="{E978B25D-717D-4466-847E-7367156B4C87}"/>
              </a:ext>
            </a:extLst>
          </p:cNvPr>
          <p:cNvCxnSpPr/>
          <p:nvPr/>
        </p:nvCxnSpPr>
        <p:spPr>
          <a:xfrm>
            <a:off x="7476828" y="2677235"/>
            <a:ext cx="696035" cy="0"/>
          </a:xfrm>
          <a:prstGeom prst="line">
            <a:avLst/>
          </a:prstGeom>
          <a:ln w="38100"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Straight Connector 14">
            <a:extLst>
              <a:ext uri="{FF2B5EF4-FFF2-40B4-BE49-F238E27FC236}">
                <a16:creationId xmlns:a16="http://schemas.microsoft.com/office/drawing/2014/main" id="{7FBD43C8-843F-48B2-83AE-3ACB014E1184}"/>
              </a:ext>
            </a:extLst>
          </p:cNvPr>
          <p:cNvCxnSpPr/>
          <p:nvPr/>
        </p:nvCxnSpPr>
        <p:spPr>
          <a:xfrm>
            <a:off x="7488330" y="3430480"/>
            <a:ext cx="696035" cy="0"/>
          </a:xfrm>
          <a:prstGeom prst="line">
            <a:avLst/>
          </a:prstGeom>
          <a:ln w="38100"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Straight Connector 15">
            <a:extLst>
              <a:ext uri="{FF2B5EF4-FFF2-40B4-BE49-F238E27FC236}">
                <a16:creationId xmlns:a16="http://schemas.microsoft.com/office/drawing/2014/main" id="{E1C4989E-5497-463D-A8A8-7221FE5278AB}"/>
              </a:ext>
            </a:extLst>
          </p:cNvPr>
          <p:cNvCxnSpPr/>
          <p:nvPr/>
        </p:nvCxnSpPr>
        <p:spPr>
          <a:xfrm>
            <a:off x="7476827" y="4178489"/>
            <a:ext cx="696035" cy="0"/>
          </a:xfrm>
          <a:prstGeom prst="line">
            <a:avLst/>
          </a:prstGeom>
          <a:ln w="38100"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 name="Straight Connector 16">
            <a:extLst>
              <a:ext uri="{FF2B5EF4-FFF2-40B4-BE49-F238E27FC236}">
                <a16:creationId xmlns:a16="http://schemas.microsoft.com/office/drawing/2014/main" id="{81A01C77-F83C-4AA4-93BA-16C5B0D6FD59}"/>
              </a:ext>
            </a:extLst>
          </p:cNvPr>
          <p:cNvCxnSpPr/>
          <p:nvPr/>
        </p:nvCxnSpPr>
        <p:spPr>
          <a:xfrm>
            <a:off x="7495025" y="4901821"/>
            <a:ext cx="696035" cy="0"/>
          </a:xfrm>
          <a:prstGeom prst="line">
            <a:avLst/>
          </a:prstGeom>
          <a:ln w="38100"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8" name="Straight Connector 17">
            <a:extLst>
              <a:ext uri="{FF2B5EF4-FFF2-40B4-BE49-F238E27FC236}">
                <a16:creationId xmlns:a16="http://schemas.microsoft.com/office/drawing/2014/main" id="{B25CF888-28A8-441B-92AC-E5099FA68F11}"/>
              </a:ext>
            </a:extLst>
          </p:cNvPr>
          <p:cNvCxnSpPr>
            <a:cxnSpLocks/>
          </p:cNvCxnSpPr>
          <p:nvPr/>
        </p:nvCxnSpPr>
        <p:spPr>
          <a:xfrm>
            <a:off x="8327763" y="4701654"/>
            <a:ext cx="1408346" cy="0"/>
          </a:xfrm>
          <a:prstGeom prst="line">
            <a:avLst/>
          </a:prstGeom>
          <a:ln w="38100"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Straight Connector 19">
            <a:extLst>
              <a:ext uri="{FF2B5EF4-FFF2-40B4-BE49-F238E27FC236}">
                <a16:creationId xmlns:a16="http://schemas.microsoft.com/office/drawing/2014/main" id="{C69893A6-2A7C-4D13-96D1-035211B4E735}"/>
              </a:ext>
            </a:extLst>
          </p:cNvPr>
          <p:cNvCxnSpPr/>
          <p:nvPr/>
        </p:nvCxnSpPr>
        <p:spPr>
          <a:xfrm>
            <a:off x="3648631" y="4519683"/>
            <a:ext cx="696035" cy="0"/>
          </a:xfrm>
          <a:prstGeom prst="line">
            <a:avLst/>
          </a:prstGeom>
          <a:ln w="38100"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1" name="Straight Connector 20">
            <a:extLst>
              <a:ext uri="{FF2B5EF4-FFF2-40B4-BE49-F238E27FC236}">
                <a16:creationId xmlns:a16="http://schemas.microsoft.com/office/drawing/2014/main" id="{4319885B-183B-428B-8407-3945E16AA718}"/>
              </a:ext>
            </a:extLst>
          </p:cNvPr>
          <p:cNvCxnSpPr>
            <a:cxnSpLocks/>
          </p:cNvCxnSpPr>
          <p:nvPr/>
        </p:nvCxnSpPr>
        <p:spPr>
          <a:xfrm rot="16200000">
            <a:off x="7140313" y="5224533"/>
            <a:ext cx="696035" cy="0"/>
          </a:xfrm>
          <a:prstGeom prst="line">
            <a:avLst/>
          </a:prstGeom>
          <a:ln w="38100"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2" name="TextBox 21">
            <a:extLst>
              <a:ext uri="{FF2B5EF4-FFF2-40B4-BE49-F238E27FC236}">
                <a16:creationId xmlns:a16="http://schemas.microsoft.com/office/drawing/2014/main" id="{4D4115D6-F7A8-44BD-9B03-370C7726A6AD}"/>
              </a:ext>
            </a:extLst>
          </p:cNvPr>
          <p:cNvSpPr txBox="1"/>
          <p:nvPr/>
        </p:nvSpPr>
        <p:spPr>
          <a:xfrm>
            <a:off x="1997513" y="2429975"/>
            <a:ext cx="253343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a:ea typeface="+mn-ea"/>
                <a:cs typeface="+mn-cs"/>
                <a:hlinkClick r:id="rId3"/>
              </a:rPr>
              <a:t>Craft from my children’s curriculum</a:t>
            </a:r>
            <a:endParaRPr kumimoji="0" lang="en-US" sz="12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31833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0F88E-BB71-42D9-9EB6-87EC8580F3E6}"/>
              </a:ext>
            </a:extLst>
          </p:cNvPr>
          <p:cNvSpPr>
            <a:spLocks noGrp="1"/>
          </p:cNvSpPr>
          <p:nvPr>
            <p:ph type="title"/>
          </p:nvPr>
        </p:nvSpPr>
        <p:spPr>
          <a:xfrm>
            <a:off x="2609872" y="805817"/>
            <a:ext cx="8690473" cy="1081705"/>
          </a:xfrm>
        </p:spPr>
        <p:txBody>
          <a:bodyPr/>
          <a:lstStyle/>
          <a:p>
            <a:pPr algn="l"/>
            <a:r>
              <a:rPr lang="en-US" dirty="0"/>
              <a:t>Jesus told the lady to ask for living water.  What is this living water?</a:t>
            </a:r>
          </a:p>
        </p:txBody>
      </p:sp>
      <p:sp>
        <p:nvSpPr>
          <p:cNvPr id="3" name="Content Placeholder 2">
            <a:extLst>
              <a:ext uri="{FF2B5EF4-FFF2-40B4-BE49-F238E27FC236}">
                <a16:creationId xmlns:a16="http://schemas.microsoft.com/office/drawing/2014/main" id="{844397A3-0274-42F2-9053-469E1D79E995}"/>
              </a:ext>
            </a:extLst>
          </p:cNvPr>
          <p:cNvSpPr>
            <a:spLocks noGrp="1"/>
          </p:cNvSpPr>
          <p:nvPr>
            <p:ph sz="half" idx="1"/>
          </p:nvPr>
        </p:nvSpPr>
        <p:spPr>
          <a:xfrm>
            <a:off x="1631142" y="2052116"/>
            <a:ext cx="4865192" cy="3997828"/>
          </a:xfrm>
        </p:spPr>
        <p:txBody>
          <a:bodyPr>
            <a:normAutofit lnSpcReduction="10000"/>
          </a:bodyPr>
          <a:lstStyle/>
          <a:p>
            <a:pPr marL="0" indent="0">
              <a:buNone/>
            </a:pPr>
            <a:r>
              <a:rPr lang="en-US" dirty="0"/>
              <a:t>Israelites cherished fresh water.                 They called fresh water, living water.               It was water from God.</a:t>
            </a:r>
          </a:p>
          <a:p>
            <a:r>
              <a:rPr lang="en-US" dirty="0"/>
              <a:t>Rain</a:t>
            </a:r>
          </a:p>
          <a:p>
            <a:r>
              <a:rPr lang="en-US" dirty="0"/>
              <a:t>Springs</a:t>
            </a:r>
          </a:p>
          <a:p>
            <a:r>
              <a:rPr lang="en-US" dirty="0"/>
              <a:t>River</a:t>
            </a:r>
          </a:p>
          <a:p>
            <a:r>
              <a:rPr lang="en-US" dirty="0"/>
              <a:t>Well</a:t>
            </a:r>
          </a:p>
          <a:p>
            <a:pPr marL="0" indent="0">
              <a:buNone/>
            </a:pPr>
            <a:r>
              <a:rPr lang="en-US" dirty="0"/>
              <a:t>It makes things grow!  It gives them life!</a:t>
            </a:r>
          </a:p>
          <a:p>
            <a:endParaRPr lang="en-US" dirty="0"/>
          </a:p>
        </p:txBody>
      </p:sp>
      <p:pic>
        <p:nvPicPr>
          <p:cNvPr id="8" name="Picture 7" descr="A picture containing cake, ice, nature&#10;&#10;Description automatically generated">
            <a:extLst>
              <a:ext uri="{FF2B5EF4-FFF2-40B4-BE49-F238E27FC236}">
                <a16:creationId xmlns:a16="http://schemas.microsoft.com/office/drawing/2014/main" id="{3F4DA4CE-AE04-4AD7-9C42-175281D3AE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3738" y="3132095"/>
            <a:ext cx="4622975" cy="2278549"/>
          </a:xfrm>
          <a:prstGeom prst="rect">
            <a:avLst/>
          </a:prstGeom>
        </p:spPr>
      </p:pic>
      <p:pic>
        <p:nvPicPr>
          <p:cNvPr id="10" name="Picture 9">
            <a:extLst>
              <a:ext uri="{FF2B5EF4-FFF2-40B4-BE49-F238E27FC236}">
                <a16:creationId xmlns:a16="http://schemas.microsoft.com/office/drawing/2014/main" id="{DAC8188F-4398-4D85-8F34-3CED529FC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5674" y="1276398"/>
            <a:ext cx="2073795" cy="2073795"/>
          </a:xfrm>
          <a:prstGeom prst="rect">
            <a:avLst/>
          </a:prstGeom>
        </p:spPr>
      </p:pic>
      <p:sp>
        <p:nvSpPr>
          <p:cNvPr id="13" name="TextBox 12">
            <a:extLst>
              <a:ext uri="{FF2B5EF4-FFF2-40B4-BE49-F238E27FC236}">
                <a16:creationId xmlns:a16="http://schemas.microsoft.com/office/drawing/2014/main" id="{ED534F65-68C1-47CB-BAB4-A6EB7538F1A0}"/>
              </a:ext>
            </a:extLst>
          </p:cNvPr>
          <p:cNvSpPr txBox="1"/>
          <p:nvPr/>
        </p:nvSpPr>
        <p:spPr>
          <a:xfrm>
            <a:off x="8939284" y="4544704"/>
            <a:ext cx="1924334" cy="1200329"/>
          </a:xfrm>
          <a:prstGeom prst="rect">
            <a:avLst/>
          </a:prstGeom>
          <a:noFill/>
        </p:spPr>
        <p:txBody>
          <a:bodyPr wrap="square" rtlCol="0">
            <a:spAutoFit/>
          </a:bodyPr>
          <a:lstStyle/>
          <a:p>
            <a:r>
              <a:rPr lang="en-US" dirty="0"/>
              <a:t>Experience it:</a:t>
            </a:r>
          </a:p>
          <a:p>
            <a:pPr marL="285750" indent="-285750">
              <a:buFont typeface="Arial" panose="020B0604020202020204" pitchFamily="34" charset="0"/>
              <a:buChar char="•"/>
            </a:pPr>
            <a:r>
              <a:rPr lang="en-US" dirty="0"/>
              <a:t>Spray water</a:t>
            </a:r>
          </a:p>
          <a:p>
            <a:pPr marL="285750" indent="-285750">
              <a:buFont typeface="Arial" panose="020B0604020202020204" pitchFamily="34" charset="0"/>
              <a:buChar char="•"/>
            </a:pPr>
            <a:r>
              <a:rPr lang="en-US" dirty="0"/>
              <a:t>Pour water</a:t>
            </a:r>
          </a:p>
          <a:p>
            <a:pPr marL="285750" indent="-285750">
              <a:buFont typeface="Arial" panose="020B0604020202020204" pitchFamily="34" charset="0"/>
              <a:buChar char="•"/>
            </a:pPr>
            <a:r>
              <a:rPr lang="en-US" dirty="0"/>
              <a:t>Drink water</a:t>
            </a:r>
          </a:p>
        </p:txBody>
      </p:sp>
    </p:spTree>
    <p:extLst>
      <p:ext uri="{BB962C8B-B14F-4D97-AF65-F5344CB8AC3E}">
        <p14:creationId xmlns:p14="http://schemas.microsoft.com/office/powerpoint/2010/main" val="1915957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970CA-9F1E-6EB2-3475-EBF7771150AB}"/>
              </a:ext>
            </a:extLst>
          </p:cNvPr>
          <p:cNvSpPr>
            <a:spLocks noGrp="1"/>
          </p:cNvSpPr>
          <p:nvPr>
            <p:ph type="title"/>
          </p:nvPr>
        </p:nvSpPr>
        <p:spPr>
          <a:xfrm>
            <a:off x="1970323" y="1282451"/>
            <a:ext cx="2664361" cy="528061"/>
          </a:xfrm>
        </p:spPr>
        <p:txBody>
          <a:bodyPr/>
          <a:lstStyle/>
          <a:p>
            <a:r>
              <a:rPr lang="en-US" dirty="0"/>
              <a:t>Object Lesson</a:t>
            </a:r>
          </a:p>
        </p:txBody>
      </p:sp>
      <p:pic>
        <p:nvPicPr>
          <p:cNvPr id="6" name="Content Placeholder 5" descr="A child holding a balloon and a bottle in a plastic container&#10;&#10;Description automatically generated">
            <a:extLst>
              <a:ext uri="{FF2B5EF4-FFF2-40B4-BE49-F238E27FC236}">
                <a16:creationId xmlns:a16="http://schemas.microsoft.com/office/drawing/2014/main" id="{E56DE099-A31B-3EA9-FD1D-4477A49C467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21287" y="806450"/>
            <a:ext cx="5243513" cy="5243513"/>
          </a:xfrm>
        </p:spPr>
      </p:pic>
      <p:sp>
        <p:nvSpPr>
          <p:cNvPr id="4" name="Text Placeholder 3">
            <a:extLst>
              <a:ext uri="{FF2B5EF4-FFF2-40B4-BE49-F238E27FC236}">
                <a16:creationId xmlns:a16="http://schemas.microsoft.com/office/drawing/2014/main" id="{B9DA7D68-803A-A1CE-5C7C-EF3DC2F52259}"/>
              </a:ext>
            </a:extLst>
          </p:cNvPr>
          <p:cNvSpPr>
            <a:spLocks noGrp="1"/>
          </p:cNvSpPr>
          <p:nvPr>
            <p:ph type="body" sz="half" idx="2"/>
          </p:nvPr>
        </p:nvSpPr>
        <p:spPr>
          <a:xfrm>
            <a:off x="1970323" y="3189152"/>
            <a:ext cx="2664361" cy="2386397"/>
          </a:xfrm>
        </p:spPr>
        <p:txBody>
          <a:bodyPr/>
          <a:lstStyle/>
          <a:p>
            <a:r>
              <a:rPr lang="en-US" dirty="0"/>
              <a:t>Jesus is like the water –  He fills us up.</a:t>
            </a:r>
          </a:p>
          <a:p>
            <a:r>
              <a:rPr lang="en-US" dirty="0"/>
              <a:t>The Holy Spirit is like the balloon – When we have the Holy Spirit in our lives, God’s living water, His love will overflow to others.</a:t>
            </a:r>
          </a:p>
        </p:txBody>
      </p:sp>
      <p:sp>
        <p:nvSpPr>
          <p:cNvPr id="8" name="TextBox 7">
            <a:extLst>
              <a:ext uri="{FF2B5EF4-FFF2-40B4-BE49-F238E27FC236}">
                <a16:creationId xmlns:a16="http://schemas.microsoft.com/office/drawing/2014/main" id="{2FFA25DC-7EB5-24CC-C5B1-D0E7E490CAE4}"/>
              </a:ext>
            </a:extLst>
          </p:cNvPr>
          <p:cNvSpPr txBox="1"/>
          <p:nvPr/>
        </p:nvSpPr>
        <p:spPr>
          <a:xfrm>
            <a:off x="1466021" y="6151826"/>
            <a:ext cx="8998779" cy="369332"/>
          </a:xfrm>
          <a:prstGeom prst="rect">
            <a:avLst/>
          </a:prstGeom>
          <a:noFill/>
        </p:spPr>
        <p:txBody>
          <a:bodyPr wrap="square">
            <a:spAutoFit/>
          </a:bodyPr>
          <a:lstStyle/>
          <a:p>
            <a:pPr algn="r"/>
            <a:r>
              <a:rPr lang="en-US" dirty="0">
                <a:hlinkClick r:id="rId3"/>
              </a:rPr>
              <a:t>https://frugalfun4boys.com/water-fountain-science-experiment/</a:t>
            </a:r>
            <a:r>
              <a:rPr lang="en-US" dirty="0"/>
              <a:t> </a:t>
            </a:r>
          </a:p>
        </p:txBody>
      </p:sp>
    </p:spTree>
    <p:extLst>
      <p:ext uri="{BB962C8B-B14F-4D97-AF65-F5344CB8AC3E}">
        <p14:creationId xmlns:p14="http://schemas.microsoft.com/office/powerpoint/2010/main" val="1423588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0F88E-BB71-42D9-9EB6-87EC8580F3E6}"/>
              </a:ext>
            </a:extLst>
          </p:cNvPr>
          <p:cNvSpPr>
            <a:spLocks noGrp="1"/>
          </p:cNvSpPr>
          <p:nvPr>
            <p:ph type="title"/>
          </p:nvPr>
        </p:nvSpPr>
        <p:spPr>
          <a:xfrm>
            <a:off x="2609872" y="805817"/>
            <a:ext cx="8690473" cy="1081705"/>
          </a:xfrm>
        </p:spPr>
        <p:txBody>
          <a:bodyPr/>
          <a:lstStyle/>
          <a:p>
            <a:pPr algn="l"/>
            <a:r>
              <a:rPr lang="en-US" dirty="0"/>
              <a:t>God loves you!  He gives you life!</a:t>
            </a:r>
          </a:p>
        </p:txBody>
      </p:sp>
      <p:sp>
        <p:nvSpPr>
          <p:cNvPr id="3" name="Content Placeholder 2">
            <a:extLst>
              <a:ext uri="{FF2B5EF4-FFF2-40B4-BE49-F238E27FC236}">
                <a16:creationId xmlns:a16="http://schemas.microsoft.com/office/drawing/2014/main" id="{844397A3-0274-42F2-9053-469E1D79E995}"/>
              </a:ext>
            </a:extLst>
          </p:cNvPr>
          <p:cNvSpPr>
            <a:spLocks noGrp="1"/>
          </p:cNvSpPr>
          <p:nvPr>
            <p:ph sz="half" idx="1"/>
          </p:nvPr>
        </p:nvSpPr>
        <p:spPr>
          <a:xfrm>
            <a:off x="5909579" y="4285819"/>
            <a:ext cx="4892488" cy="1766364"/>
          </a:xfrm>
        </p:spPr>
        <p:txBody>
          <a:bodyPr>
            <a:normAutofit fontScale="92500" lnSpcReduction="20000"/>
          </a:bodyPr>
          <a:lstStyle/>
          <a:p>
            <a:pPr marL="0" indent="0">
              <a:buNone/>
            </a:pPr>
            <a:r>
              <a:rPr lang="en-US" i="1" dirty="0">
                <a:solidFill>
                  <a:schemeClr val="tx2"/>
                </a:solidFill>
              </a:rPr>
              <a:t>For I will pour water on the thirsty land,</a:t>
            </a:r>
            <a:br>
              <a:rPr lang="en-US" i="1" dirty="0">
                <a:solidFill>
                  <a:schemeClr val="tx2"/>
                </a:solidFill>
              </a:rPr>
            </a:br>
            <a:r>
              <a:rPr lang="en-US" i="1" dirty="0">
                <a:solidFill>
                  <a:schemeClr val="tx2"/>
                </a:solidFill>
              </a:rPr>
              <a:t>    and streams on the dry ground;</a:t>
            </a:r>
            <a:br>
              <a:rPr lang="en-US" i="1" dirty="0">
                <a:solidFill>
                  <a:schemeClr val="tx2"/>
                </a:solidFill>
              </a:rPr>
            </a:br>
            <a:r>
              <a:rPr lang="en-US" i="1" dirty="0">
                <a:solidFill>
                  <a:schemeClr val="tx2"/>
                </a:solidFill>
              </a:rPr>
              <a:t>I will pour out my Spirit on your offspring,</a:t>
            </a:r>
            <a:br>
              <a:rPr lang="en-US" i="1" dirty="0">
                <a:solidFill>
                  <a:schemeClr val="tx2"/>
                </a:solidFill>
              </a:rPr>
            </a:br>
            <a:r>
              <a:rPr lang="en-US" i="1" dirty="0">
                <a:solidFill>
                  <a:schemeClr val="tx2"/>
                </a:solidFill>
              </a:rPr>
              <a:t>    and my blessing on your descendants.</a:t>
            </a:r>
          </a:p>
          <a:p>
            <a:pPr marL="0" indent="0">
              <a:buNone/>
            </a:pPr>
            <a:r>
              <a:rPr lang="en-US" i="1" dirty="0">
                <a:solidFill>
                  <a:schemeClr val="tx2"/>
                </a:solidFill>
              </a:rPr>
              <a:t>Isaiah 44:3</a:t>
            </a:r>
          </a:p>
        </p:txBody>
      </p:sp>
      <p:sp>
        <p:nvSpPr>
          <p:cNvPr id="4" name="Content Placeholder 3">
            <a:extLst>
              <a:ext uri="{FF2B5EF4-FFF2-40B4-BE49-F238E27FC236}">
                <a16:creationId xmlns:a16="http://schemas.microsoft.com/office/drawing/2014/main" id="{A7DDCFFE-BEE3-42B3-B546-84BCB78CF186}"/>
              </a:ext>
            </a:extLst>
          </p:cNvPr>
          <p:cNvSpPr>
            <a:spLocks noGrp="1"/>
          </p:cNvSpPr>
          <p:nvPr>
            <p:ph sz="half" idx="2"/>
          </p:nvPr>
        </p:nvSpPr>
        <p:spPr>
          <a:xfrm>
            <a:off x="2609872" y="2089966"/>
            <a:ext cx="3894222" cy="2133617"/>
          </a:xfrm>
        </p:spPr>
        <p:txBody>
          <a:bodyPr>
            <a:normAutofit fontScale="92500" lnSpcReduction="20000"/>
          </a:bodyPr>
          <a:lstStyle/>
          <a:p>
            <a:r>
              <a:rPr lang="en-US" dirty="0"/>
              <a:t>Isaiah  wrote that just like God sends living water which gives life to plants, animals, and us; He would send His Holy Spirit to help us know God and receive eternal life.</a:t>
            </a:r>
          </a:p>
        </p:txBody>
      </p:sp>
      <p:pic>
        <p:nvPicPr>
          <p:cNvPr id="8" name="Picture 7" descr="A picture containing cake, ice, nature&#10;&#10;Description automatically generated">
            <a:extLst>
              <a:ext uri="{FF2B5EF4-FFF2-40B4-BE49-F238E27FC236}">
                <a16:creationId xmlns:a16="http://schemas.microsoft.com/office/drawing/2014/main" id="{3F4DA4CE-AE04-4AD7-9C42-175281D3AE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672" y="4805885"/>
            <a:ext cx="3299707" cy="1626343"/>
          </a:xfrm>
          <a:prstGeom prst="rect">
            <a:avLst/>
          </a:prstGeom>
        </p:spPr>
      </p:pic>
      <p:pic>
        <p:nvPicPr>
          <p:cNvPr id="10" name="Picture 9">
            <a:extLst>
              <a:ext uri="{FF2B5EF4-FFF2-40B4-BE49-F238E27FC236}">
                <a16:creationId xmlns:a16="http://schemas.microsoft.com/office/drawing/2014/main" id="{DAC8188F-4398-4D85-8F34-3CED529FC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23471" y="1004340"/>
            <a:ext cx="1766364" cy="1766364"/>
          </a:xfrm>
          <a:prstGeom prst="rect">
            <a:avLst/>
          </a:prstGeom>
        </p:spPr>
      </p:pic>
      <p:pic>
        <p:nvPicPr>
          <p:cNvPr id="13" name="Content Placeholder 5" descr="A picture containing text&#10;&#10;Description automatically generated">
            <a:extLst>
              <a:ext uri="{FF2B5EF4-FFF2-40B4-BE49-F238E27FC236}">
                <a16:creationId xmlns:a16="http://schemas.microsoft.com/office/drawing/2014/main" id="{CA7E28D4-F975-4321-B0DD-C3F3910FE8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37599" y="1509586"/>
            <a:ext cx="3452220" cy="2522235"/>
          </a:xfrm>
          <a:prstGeom prst="rect">
            <a:avLst/>
          </a:prstGeom>
        </p:spPr>
      </p:pic>
    </p:spTree>
    <p:extLst>
      <p:ext uri="{BB962C8B-B14F-4D97-AF65-F5344CB8AC3E}">
        <p14:creationId xmlns:p14="http://schemas.microsoft.com/office/powerpoint/2010/main" val="498791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0F88E-BB71-42D9-9EB6-87EC8580F3E6}"/>
              </a:ext>
            </a:extLst>
          </p:cNvPr>
          <p:cNvSpPr>
            <a:spLocks noGrp="1"/>
          </p:cNvSpPr>
          <p:nvPr>
            <p:ph type="title"/>
          </p:nvPr>
        </p:nvSpPr>
        <p:spPr>
          <a:xfrm>
            <a:off x="2609872" y="805817"/>
            <a:ext cx="8690473" cy="1081705"/>
          </a:xfrm>
        </p:spPr>
        <p:txBody>
          <a:bodyPr/>
          <a:lstStyle/>
          <a:p>
            <a:pPr algn="l"/>
            <a:r>
              <a:rPr lang="en-US" dirty="0"/>
              <a:t>Thank you God for eternal life!</a:t>
            </a:r>
          </a:p>
        </p:txBody>
      </p:sp>
      <p:sp>
        <p:nvSpPr>
          <p:cNvPr id="4" name="Content Placeholder 3">
            <a:extLst>
              <a:ext uri="{FF2B5EF4-FFF2-40B4-BE49-F238E27FC236}">
                <a16:creationId xmlns:a16="http://schemas.microsoft.com/office/drawing/2014/main" id="{A7DDCFFE-BEE3-42B3-B546-84BCB78CF186}"/>
              </a:ext>
            </a:extLst>
          </p:cNvPr>
          <p:cNvSpPr>
            <a:spLocks noGrp="1"/>
          </p:cNvSpPr>
          <p:nvPr>
            <p:ph sz="half" idx="2"/>
          </p:nvPr>
        </p:nvSpPr>
        <p:spPr>
          <a:xfrm>
            <a:off x="2609872" y="1974359"/>
            <a:ext cx="3894222" cy="1454641"/>
          </a:xfrm>
        </p:spPr>
        <p:txBody>
          <a:bodyPr>
            <a:normAutofit/>
          </a:bodyPr>
          <a:lstStyle/>
          <a:p>
            <a:r>
              <a:rPr lang="en-US" dirty="0"/>
              <a:t>Isaiah wrote that then people would praise God and tell all nations about God’s love.</a:t>
            </a:r>
          </a:p>
        </p:txBody>
      </p:sp>
      <p:pic>
        <p:nvPicPr>
          <p:cNvPr id="8" name="Picture 7" descr="A picture containing cake, ice, nature&#10;&#10;Description automatically generated">
            <a:extLst>
              <a:ext uri="{FF2B5EF4-FFF2-40B4-BE49-F238E27FC236}">
                <a16:creationId xmlns:a16="http://schemas.microsoft.com/office/drawing/2014/main" id="{3F4DA4CE-AE04-4AD7-9C42-175281D3AE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672" y="4805885"/>
            <a:ext cx="3299707" cy="1626343"/>
          </a:xfrm>
          <a:prstGeom prst="rect">
            <a:avLst/>
          </a:prstGeom>
        </p:spPr>
      </p:pic>
      <p:pic>
        <p:nvPicPr>
          <p:cNvPr id="10" name="Picture 9">
            <a:extLst>
              <a:ext uri="{FF2B5EF4-FFF2-40B4-BE49-F238E27FC236}">
                <a16:creationId xmlns:a16="http://schemas.microsoft.com/office/drawing/2014/main" id="{DAC8188F-4398-4D85-8F34-3CED529FC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896" y="285752"/>
            <a:ext cx="1766364" cy="1766364"/>
          </a:xfrm>
          <a:prstGeom prst="rect">
            <a:avLst/>
          </a:prstGeom>
        </p:spPr>
      </p:pic>
      <p:sp>
        <p:nvSpPr>
          <p:cNvPr id="9" name="TextBox 8">
            <a:extLst>
              <a:ext uri="{FF2B5EF4-FFF2-40B4-BE49-F238E27FC236}">
                <a16:creationId xmlns:a16="http://schemas.microsoft.com/office/drawing/2014/main" id="{FD947A6C-5DB3-4520-9C10-C76507FB4AE4}"/>
              </a:ext>
            </a:extLst>
          </p:cNvPr>
          <p:cNvSpPr txBox="1"/>
          <p:nvPr/>
        </p:nvSpPr>
        <p:spPr>
          <a:xfrm>
            <a:off x="3741928" y="3097725"/>
            <a:ext cx="3736075" cy="3416320"/>
          </a:xfrm>
          <a:prstGeom prst="rect">
            <a:avLst/>
          </a:prstGeom>
          <a:noFill/>
        </p:spPr>
        <p:txBody>
          <a:bodyPr wrap="square">
            <a:spAutoFit/>
          </a:bodyPr>
          <a:lstStyle/>
          <a:p>
            <a:r>
              <a:rPr lang="en-US" i="1" dirty="0">
                <a:solidFill>
                  <a:schemeClr val="tx2"/>
                </a:solidFill>
              </a:rPr>
              <a:t>Surely God is my salvation;</a:t>
            </a:r>
            <a:br>
              <a:rPr lang="en-US" i="1" dirty="0">
                <a:solidFill>
                  <a:schemeClr val="tx2"/>
                </a:solidFill>
              </a:rPr>
            </a:br>
            <a:r>
              <a:rPr lang="en-US" i="1" dirty="0">
                <a:solidFill>
                  <a:schemeClr val="tx2"/>
                </a:solidFill>
              </a:rPr>
              <a:t>    I will trust and not be afraid….</a:t>
            </a:r>
            <a:br>
              <a:rPr lang="en-US" i="1" dirty="0">
                <a:solidFill>
                  <a:schemeClr val="tx2"/>
                </a:solidFill>
              </a:rPr>
            </a:br>
            <a:br>
              <a:rPr lang="en-US" i="1" dirty="0">
                <a:solidFill>
                  <a:schemeClr val="tx2"/>
                </a:solidFill>
              </a:rPr>
            </a:br>
            <a:r>
              <a:rPr lang="en-US" i="1" baseline="30000" dirty="0">
                <a:solidFill>
                  <a:schemeClr val="tx2"/>
                </a:solidFill>
              </a:rPr>
              <a:t>3 </a:t>
            </a:r>
            <a:r>
              <a:rPr lang="en-US" i="1" dirty="0">
                <a:solidFill>
                  <a:schemeClr val="tx2"/>
                </a:solidFill>
              </a:rPr>
              <a:t>With joy you will draw water</a:t>
            </a:r>
            <a:br>
              <a:rPr lang="en-US" i="1" dirty="0">
                <a:solidFill>
                  <a:schemeClr val="tx2"/>
                </a:solidFill>
              </a:rPr>
            </a:br>
            <a:r>
              <a:rPr lang="en-US" i="1" dirty="0">
                <a:solidFill>
                  <a:schemeClr val="tx2"/>
                </a:solidFill>
              </a:rPr>
              <a:t>    from the wells of salvation.</a:t>
            </a:r>
          </a:p>
          <a:p>
            <a:r>
              <a:rPr lang="en-US" i="1" dirty="0">
                <a:solidFill>
                  <a:schemeClr val="tx2"/>
                </a:solidFill>
              </a:rPr>
              <a:t>In that day you will say:</a:t>
            </a:r>
          </a:p>
          <a:p>
            <a:endParaRPr lang="en-US" i="1" dirty="0">
              <a:solidFill>
                <a:schemeClr val="tx2"/>
              </a:solidFill>
            </a:endParaRPr>
          </a:p>
          <a:p>
            <a:r>
              <a:rPr lang="en-US" i="1" dirty="0">
                <a:solidFill>
                  <a:schemeClr val="tx2"/>
                </a:solidFill>
              </a:rPr>
              <a:t>“Give praise to the Lord, proclaim his name;</a:t>
            </a:r>
          </a:p>
          <a:p>
            <a:r>
              <a:rPr lang="en-US" i="1" dirty="0">
                <a:solidFill>
                  <a:schemeClr val="tx2"/>
                </a:solidFill>
              </a:rPr>
              <a:t>    make known among the nations what he has done,</a:t>
            </a:r>
          </a:p>
          <a:p>
            <a:r>
              <a:rPr lang="en-US" i="1" dirty="0">
                <a:solidFill>
                  <a:schemeClr val="tx2"/>
                </a:solidFill>
              </a:rPr>
              <a:t>Isaiah 12:2-4</a:t>
            </a:r>
          </a:p>
        </p:txBody>
      </p:sp>
      <p:pic>
        <p:nvPicPr>
          <p:cNvPr id="11" name="Picture 10" descr="A group of people in robes&#10;&#10;Description automatically generated with low confidence">
            <a:extLst>
              <a:ext uri="{FF2B5EF4-FFF2-40B4-BE49-F238E27FC236}">
                <a16:creationId xmlns:a16="http://schemas.microsoft.com/office/drawing/2014/main" id="{4DACF82B-39ED-4070-B4EE-EBFE9DC052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72233" y="1502413"/>
            <a:ext cx="4555095" cy="3416320"/>
          </a:xfrm>
          <a:prstGeom prst="rect">
            <a:avLst/>
          </a:prstGeom>
        </p:spPr>
      </p:pic>
    </p:spTree>
    <p:extLst>
      <p:ext uri="{BB962C8B-B14F-4D97-AF65-F5344CB8AC3E}">
        <p14:creationId xmlns:p14="http://schemas.microsoft.com/office/powerpoint/2010/main" val="837694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BD0A-A2B6-4EAD-9FF4-30F594537BC1}"/>
              </a:ext>
            </a:extLst>
          </p:cNvPr>
          <p:cNvSpPr>
            <a:spLocks noGrp="1"/>
          </p:cNvSpPr>
          <p:nvPr>
            <p:ph type="title"/>
          </p:nvPr>
        </p:nvSpPr>
        <p:spPr>
          <a:xfrm>
            <a:off x="1184415" y="4112111"/>
            <a:ext cx="10235856" cy="1957526"/>
          </a:xfrm>
        </p:spPr>
        <p:txBody>
          <a:bodyPr/>
          <a:lstStyle/>
          <a:p>
            <a:pPr algn="l"/>
            <a:r>
              <a:rPr lang="en-US" dirty="0"/>
              <a:t>Let’s take a look at the disciples’ part of the story.</a:t>
            </a:r>
            <a:br>
              <a:rPr lang="en-US" dirty="0"/>
            </a:br>
            <a:br>
              <a:rPr lang="en-US" dirty="0"/>
            </a:br>
            <a:r>
              <a:rPr lang="en-US" dirty="0"/>
              <a:t>Find the book of John and follow along with the slides.</a:t>
            </a:r>
          </a:p>
        </p:txBody>
      </p:sp>
      <p:pic>
        <p:nvPicPr>
          <p:cNvPr id="5" name="Picture 4" descr="Text, letter&#10;&#10;Description automatically generated">
            <a:extLst>
              <a:ext uri="{FF2B5EF4-FFF2-40B4-BE49-F238E27FC236}">
                <a16:creationId xmlns:a16="http://schemas.microsoft.com/office/drawing/2014/main" id="{9EB1DF03-A951-489B-B86D-5034617E97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7855" y="467287"/>
            <a:ext cx="6604197" cy="3450693"/>
          </a:xfrm>
          <a:prstGeom prst="rect">
            <a:avLst/>
          </a:prstGeom>
        </p:spPr>
      </p:pic>
      <p:sp>
        <p:nvSpPr>
          <p:cNvPr id="8" name="Rectangle 7">
            <a:extLst>
              <a:ext uri="{FF2B5EF4-FFF2-40B4-BE49-F238E27FC236}">
                <a16:creationId xmlns:a16="http://schemas.microsoft.com/office/drawing/2014/main" id="{7BF3E209-AA1A-4C60-9553-D4962A876D4D}"/>
              </a:ext>
            </a:extLst>
          </p:cNvPr>
          <p:cNvSpPr/>
          <p:nvPr/>
        </p:nvSpPr>
        <p:spPr>
          <a:xfrm>
            <a:off x="1184416" y="467287"/>
            <a:ext cx="1273440" cy="3450693"/>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pic>
        <p:nvPicPr>
          <p:cNvPr id="7" name="Picture 6" descr="A group of people in clothing&#10;&#10;Description automatically generated with low confidence">
            <a:extLst>
              <a:ext uri="{FF2B5EF4-FFF2-40B4-BE49-F238E27FC236}">
                <a16:creationId xmlns:a16="http://schemas.microsoft.com/office/drawing/2014/main" id="{B73C50C1-858F-4ACA-8086-E97AF33EE5DE}"/>
              </a:ext>
            </a:extLst>
          </p:cNvPr>
          <p:cNvPicPr>
            <a:picLocks noChangeAspect="1"/>
          </p:cNvPicPr>
          <p:nvPr/>
        </p:nvPicPr>
        <p:blipFill rotWithShape="1">
          <a:blip r:embed="rId3">
            <a:extLst>
              <a:ext uri="{28A0092B-C50C-407E-A947-70E740481C1C}">
                <a14:useLocalDpi xmlns:a14="http://schemas.microsoft.com/office/drawing/2010/main" val="0"/>
              </a:ext>
            </a:extLst>
          </a:blip>
          <a:srcRect l="5579" r="33665" b="6249"/>
          <a:stretch/>
        </p:blipFill>
        <p:spPr>
          <a:xfrm>
            <a:off x="1184415" y="1589984"/>
            <a:ext cx="1508673" cy="2327996"/>
          </a:xfrm>
          <a:prstGeom prst="rect">
            <a:avLst/>
          </a:prstGeom>
        </p:spPr>
      </p:pic>
      <p:pic>
        <p:nvPicPr>
          <p:cNvPr id="10" name="Picture 9" descr="A picture containing toy, doll&#10;&#10;Description automatically generated">
            <a:extLst>
              <a:ext uri="{FF2B5EF4-FFF2-40B4-BE49-F238E27FC236}">
                <a16:creationId xmlns:a16="http://schemas.microsoft.com/office/drawing/2014/main" id="{2D04FEEF-9C1E-4921-A6A5-A44A985EE5F9}"/>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6144"/>
          <a:stretch/>
        </p:blipFill>
        <p:spPr>
          <a:xfrm>
            <a:off x="8227593" y="661418"/>
            <a:ext cx="3192680" cy="3451115"/>
          </a:xfrm>
          <a:prstGeom prst="rect">
            <a:avLst/>
          </a:prstGeom>
        </p:spPr>
      </p:pic>
    </p:spTree>
    <p:extLst>
      <p:ext uri="{BB962C8B-B14F-4D97-AF65-F5344CB8AC3E}">
        <p14:creationId xmlns:p14="http://schemas.microsoft.com/office/powerpoint/2010/main" val="4266511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660DD-B4B8-4A87-A283-52FA412ED70F}"/>
              </a:ext>
            </a:extLst>
          </p:cNvPr>
          <p:cNvSpPr>
            <a:spLocks noGrp="1"/>
          </p:cNvSpPr>
          <p:nvPr>
            <p:ph type="title"/>
          </p:nvPr>
        </p:nvSpPr>
        <p:spPr>
          <a:xfrm>
            <a:off x="1625568" y="357545"/>
            <a:ext cx="2664361" cy="896545"/>
          </a:xfrm>
        </p:spPr>
        <p:txBody>
          <a:bodyPr/>
          <a:lstStyle/>
          <a:p>
            <a:r>
              <a:rPr lang="en-US" dirty="0"/>
              <a:t>Read John 4:8</a:t>
            </a:r>
          </a:p>
        </p:txBody>
      </p:sp>
      <p:pic>
        <p:nvPicPr>
          <p:cNvPr id="6" name="Content Placeholder 5" descr="A picture containing text, person&#10;&#10;Description automatically generated">
            <a:extLst>
              <a:ext uri="{FF2B5EF4-FFF2-40B4-BE49-F238E27FC236}">
                <a16:creationId xmlns:a16="http://schemas.microsoft.com/office/drawing/2014/main" id="{094430B0-D2B1-4642-886A-ABE76FE3276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86008" y="775696"/>
            <a:ext cx="6506054" cy="4879541"/>
          </a:xfrm>
        </p:spPr>
      </p:pic>
      <p:sp>
        <p:nvSpPr>
          <p:cNvPr id="4" name="Text Placeholder 3">
            <a:extLst>
              <a:ext uri="{FF2B5EF4-FFF2-40B4-BE49-F238E27FC236}">
                <a16:creationId xmlns:a16="http://schemas.microsoft.com/office/drawing/2014/main" id="{DDB25D2B-E468-4EC4-A8CB-DF04931899CE}"/>
              </a:ext>
            </a:extLst>
          </p:cNvPr>
          <p:cNvSpPr>
            <a:spLocks noGrp="1"/>
          </p:cNvSpPr>
          <p:nvPr>
            <p:ph type="body" sz="half" idx="2"/>
          </p:nvPr>
        </p:nvSpPr>
        <p:spPr>
          <a:xfrm>
            <a:off x="1625568" y="1517516"/>
            <a:ext cx="3009115" cy="4055036"/>
          </a:xfrm>
        </p:spPr>
        <p:txBody>
          <a:bodyPr>
            <a:normAutofit lnSpcReduction="10000"/>
          </a:bodyPr>
          <a:lstStyle/>
          <a:p>
            <a:r>
              <a:rPr lang="en-US" baseline="30000" dirty="0"/>
              <a:t>5 </a:t>
            </a:r>
            <a:r>
              <a:rPr lang="en-US" dirty="0"/>
              <a:t>In Samaria Jesus came to the town called Sychar. This town is near the field that Jacob gave to his son Joseph. </a:t>
            </a:r>
            <a:r>
              <a:rPr lang="en-US" baseline="30000" dirty="0"/>
              <a:t>6 </a:t>
            </a:r>
            <a:r>
              <a:rPr lang="en-US" dirty="0"/>
              <a:t>Jacob’s well was there. </a:t>
            </a:r>
            <a:r>
              <a:rPr lang="en-US" u="sng" dirty="0"/>
              <a:t>Jesus was tired from his long trip. So he sat down beside the well. It was about noon</a:t>
            </a:r>
            <a:r>
              <a:rPr lang="en-US" dirty="0"/>
              <a:t>. </a:t>
            </a:r>
            <a:r>
              <a:rPr lang="en-US" baseline="30000" dirty="0"/>
              <a:t>7 </a:t>
            </a:r>
            <a:r>
              <a:rPr lang="en-US" dirty="0"/>
              <a:t>A Samaritan woman came to the well to get some water. Jesus said to her, “Please give me a drink.” </a:t>
            </a:r>
            <a:r>
              <a:rPr lang="en-US" baseline="30000" dirty="0"/>
              <a:t>8 </a:t>
            </a:r>
            <a:r>
              <a:rPr lang="en-US" dirty="0"/>
              <a:t>(</a:t>
            </a:r>
            <a:r>
              <a:rPr lang="en-US" u="sng" dirty="0"/>
              <a:t>This happened while Jesus’ followers were in town buying some food</a:t>
            </a:r>
            <a:r>
              <a:rPr lang="en-US" dirty="0"/>
              <a:t>.)</a:t>
            </a:r>
          </a:p>
          <a:p>
            <a:endParaRPr lang="en-US" dirty="0"/>
          </a:p>
        </p:txBody>
      </p:sp>
      <p:sp>
        <p:nvSpPr>
          <p:cNvPr id="7" name="Speech Bubble: Rectangle 6">
            <a:extLst>
              <a:ext uri="{FF2B5EF4-FFF2-40B4-BE49-F238E27FC236}">
                <a16:creationId xmlns:a16="http://schemas.microsoft.com/office/drawing/2014/main" id="{A1A364EB-F0D8-45D0-83A8-69C73459B660}"/>
              </a:ext>
            </a:extLst>
          </p:cNvPr>
          <p:cNvSpPr/>
          <p:nvPr/>
        </p:nvSpPr>
        <p:spPr>
          <a:xfrm>
            <a:off x="7902073" y="357545"/>
            <a:ext cx="2895629" cy="615221"/>
          </a:xfrm>
          <a:prstGeom prst="wedgeRectCallout">
            <a:avLst>
              <a:gd name="adj1" fmla="val -20833"/>
              <a:gd name="adj2" fmla="val 941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Let’s go get some food.</a:t>
            </a:r>
          </a:p>
        </p:txBody>
      </p:sp>
      <p:sp>
        <p:nvSpPr>
          <p:cNvPr id="9" name="Speech Bubble: Rectangle 8">
            <a:extLst>
              <a:ext uri="{FF2B5EF4-FFF2-40B4-BE49-F238E27FC236}">
                <a16:creationId xmlns:a16="http://schemas.microsoft.com/office/drawing/2014/main" id="{99927C6B-2AFA-438A-9C63-CAF5D0A4F61B}"/>
              </a:ext>
            </a:extLst>
          </p:cNvPr>
          <p:cNvSpPr/>
          <p:nvPr/>
        </p:nvSpPr>
        <p:spPr>
          <a:xfrm>
            <a:off x="10123254" y="1105486"/>
            <a:ext cx="2068746" cy="615221"/>
          </a:xfrm>
          <a:prstGeom prst="wedgeRectCallout">
            <a:avLst>
              <a:gd name="adj1" fmla="val -28357"/>
              <a:gd name="adj2" fmla="val 10044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schemeClr val="bg1"/>
                </a:solidFill>
              </a:rPr>
              <a:t>I will wait here.</a:t>
            </a:r>
          </a:p>
        </p:txBody>
      </p:sp>
    </p:spTree>
    <p:extLst>
      <p:ext uri="{BB962C8B-B14F-4D97-AF65-F5344CB8AC3E}">
        <p14:creationId xmlns:p14="http://schemas.microsoft.com/office/powerpoint/2010/main" val="2277250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660DD-B4B8-4A87-A283-52FA412ED70F}"/>
              </a:ext>
            </a:extLst>
          </p:cNvPr>
          <p:cNvSpPr>
            <a:spLocks noGrp="1"/>
          </p:cNvSpPr>
          <p:nvPr>
            <p:ph type="title"/>
          </p:nvPr>
        </p:nvSpPr>
        <p:spPr>
          <a:xfrm>
            <a:off x="1625568" y="357545"/>
            <a:ext cx="2664361" cy="896545"/>
          </a:xfrm>
        </p:spPr>
        <p:txBody>
          <a:bodyPr/>
          <a:lstStyle/>
          <a:p>
            <a:r>
              <a:rPr lang="en-US" dirty="0"/>
              <a:t>Read John 4:27</a:t>
            </a:r>
          </a:p>
        </p:txBody>
      </p:sp>
      <p:sp>
        <p:nvSpPr>
          <p:cNvPr id="4" name="Text Placeholder 3">
            <a:extLst>
              <a:ext uri="{FF2B5EF4-FFF2-40B4-BE49-F238E27FC236}">
                <a16:creationId xmlns:a16="http://schemas.microsoft.com/office/drawing/2014/main" id="{DDB25D2B-E468-4EC4-A8CB-DF04931899CE}"/>
              </a:ext>
            </a:extLst>
          </p:cNvPr>
          <p:cNvSpPr>
            <a:spLocks noGrp="1"/>
          </p:cNvSpPr>
          <p:nvPr>
            <p:ph type="body" sz="half" idx="2"/>
          </p:nvPr>
        </p:nvSpPr>
        <p:spPr>
          <a:xfrm>
            <a:off x="1625568" y="1517516"/>
            <a:ext cx="3009115" cy="4055036"/>
          </a:xfrm>
        </p:spPr>
        <p:txBody>
          <a:bodyPr>
            <a:normAutofit fontScale="92500" lnSpcReduction="20000"/>
          </a:bodyPr>
          <a:lstStyle/>
          <a:p>
            <a:r>
              <a:rPr lang="en-US" baseline="30000" dirty="0"/>
              <a:t>25 </a:t>
            </a:r>
            <a:r>
              <a:rPr lang="en-US" dirty="0"/>
              <a:t>The woman said, “I know that the Messiah is coming.” (Messiah is the One called Christ.) “When the Messiah comes, he will explain everything to us.”</a:t>
            </a:r>
          </a:p>
          <a:p>
            <a:r>
              <a:rPr lang="en-US" baseline="30000" dirty="0"/>
              <a:t>26 </a:t>
            </a:r>
            <a:r>
              <a:rPr lang="en-US" dirty="0"/>
              <a:t>Then Jesus said, “He is talking to you now. I am he.”</a:t>
            </a:r>
          </a:p>
          <a:p>
            <a:r>
              <a:rPr lang="en-US" baseline="30000" dirty="0"/>
              <a:t>27</a:t>
            </a:r>
            <a:r>
              <a:rPr lang="en-US" u="sng" baseline="30000" dirty="0"/>
              <a:t> </a:t>
            </a:r>
            <a:r>
              <a:rPr lang="en-US" u="sng" dirty="0"/>
              <a:t>Just then his followers came back from town. They were surprised because they saw Jesus talking with a woman. But none of them asked, “What do you want?” or “Why are you talking with her?”</a:t>
            </a:r>
          </a:p>
          <a:p>
            <a:endParaRPr lang="en-US" dirty="0"/>
          </a:p>
        </p:txBody>
      </p:sp>
      <p:pic>
        <p:nvPicPr>
          <p:cNvPr id="9" name="Content Placeholder 8" descr="A picture containing text&#10;&#10;Description automatically generated">
            <a:extLst>
              <a:ext uri="{FF2B5EF4-FFF2-40B4-BE49-F238E27FC236}">
                <a16:creationId xmlns:a16="http://schemas.microsoft.com/office/drawing/2014/main" id="{CD8FDEAE-2A54-4382-AC41-4E85FA57F9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84838" y="1244997"/>
            <a:ext cx="5445125" cy="4083843"/>
          </a:xfrm>
        </p:spPr>
      </p:pic>
      <p:sp>
        <p:nvSpPr>
          <p:cNvPr id="10" name="Thought Bubble: Cloud 9">
            <a:extLst>
              <a:ext uri="{FF2B5EF4-FFF2-40B4-BE49-F238E27FC236}">
                <a16:creationId xmlns:a16="http://schemas.microsoft.com/office/drawing/2014/main" id="{2BB55754-2943-4ABD-8418-7F5084BF3C68}"/>
              </a:ext>
            </a:extLst>
          </p:cNvPr>
          <p:cNvSpPr/>
          <p:nvPr/>
        </p:nvSpPr>
        <p:spPr>
          <a:xfrm>
            <a:off x="8054502" y="214008"/>
            <a:ext cx="3365770" cy="896545"/>
          </a:xfrm>
          <a:prstGeom prst="cloudCallout">
            <a:avLst>
              <a:gd name="adj1" fmla="val 18473"/>
              <a:gd name="adj2" fmla="val 1341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Jesus is talking to a Samaritan woman!</a:t>
            </a:r>
          </a:p>
        </p:txBody>
      </p:sp>
      <p:sp>
        <p:nvSpPr>
          <p:cNvPr id="11" name="Thought Bubble: Cloud 10">
            <a:extLst>
              <a:ext uri="{FF2B5EF4-FFF2-40B4-BE49-F238E27FC236}">
                <a16:creationId xmlns:a16="http://schemas.microsoft.com/office/drawing/2014/main" id="{F3DC44C9-CEF0-4992-A8E2-81A9DA7D2473}"/>
              </a:ext>
            </a:extLst>
          </p:cNvPr>
          <p:cNvSpPr/>
          <p:nvPr/>
        </p:nvSpPr>
        <p:spPr>
          <a:xfrm>
            <a:off x="5035096" y="445217"/>
            <a:ext cx="2664361" cy="1072299"/>
          </a:xfrm>
          <a:prstGeom prst="cloudCallout">
            <a:avLst>
              <a:gd name="adj1" fmla="val -10642"/>
              <a:gd name="adj2" fmla="val 153641"/>
            </a:avLst>
          </a:prstGeom>
          <a:solidFill>
            <a:srgbClr val="FF6969"/>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solidFill>
                  <a:schemeClr val="bg1"/>
                </a:solidFill>
              </a:rPr>
              <a:t>This man said he was the Messiah!</a:t>
            </a:r>
          </a:p>
        </p:txBody>
      </p:sp>
      <p:sp>
        <p:nvSpPr>
          <p:cNvPr id="12" name="Thought Bubble: Cloud 11">
            <a:extLst>
              <a:ext uri="{FF2B5EF4-FFF2-40B4-BE49-F238E27FC236}">
                <a16:creationId xmlns:a16="http://schemas.microsoft.com/office/drawing/2014/main" id="{C31ACCB4-84EF-4434-B5C9-C380D3640280}"/>
              </a:ext>
            </a:extLst>
          </p:cNvPr>
          <p:cNvSpPr/>
          <p:nvPr/>
        </p:nvSpPr>
        <p:spPr>
          <a:xfrm>
            <a:off x="4413114" y="4880567"/>
            <a:ext cx="5586919" cy="1072299"/>
          </a:xfrm>
          <a:prstGeom prst="cloudCallout">
            <a:avLst>
              <a:gd name="adj1" fmla="val -6425"/>
              <a:gd name="adj2" fmla="val -108541"/>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bg1"/>
                </a:solidFill>
              </a:rPr>
              <a:t>My disciples don’t know that this lady and the whole town are ready to hear the gospel.</a:t>
            </a:r>
          </a:p>
        </p:txBody>
      </p:sp>
    </p:spTree>
    <p:extLst>
      <p:ext uri="{BB962C8B-B14F-4D97-AF65-F5344CB8AC3E}">
        <p14:creationId xmlns:p14="http://schemas.microsoft.com/office/powerpoint/2010/main" val="2373898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group of people in clothing&#10;&#10;Description automatically generated with low confidence">
            <a:extLst>
              <a:ext uri="{FF2B5EF4-FFF2-40B4-BE49-F238E27FC236}">
                <a16:creationId xmlns:a16="http://schemas.microsoft.com/office/drawing/2014/main" id="{5C1042E0-40A5-4C24-83FB-AC0C040C18D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84838" y="805817"/>
            <a:ext cx="5445125" cy="4083843"/>
          </a:xfrm>
        </p:spPr>
      </p:pic>
      <p:sp>
        <p:nvSpPr>
          <p:cNvPr id="2" name="Title 1">
            <a:extLst>
              <a:ext uri="{FF2B5EF4-FFF2-40B4-BE49-F238E27FC236}">
                <a16:creationId xmlns:a16="http://schemas.microsoft.com/office/drawing/2014/main" id="{37D660DD-B4B8-4A87-A283-52FA412ED70F}"/>
              </a:ext>
            </a:extLst>
          </p:cNvPr>
          <p:cNvSpPr>
            <a:spLocks noGrp="1"/>
          </p:cNvSpPr>
          <p:nvPr>
            <p:ph type="title"/>
          </p:nvPr>
        </p:nvSpPr>
        <p:spPr>
          <a:xfrm>
            <a:off x="1625568" y="357545"/>
            <a:ext cx="2664361" cy="896545"/>
          </a:xfrm>
        </p:spPr>
        <p:txBody>
          <a:bodyPr/>
          <a:lstStyle/>
          <a:p>
            <a:r>
              <a:rPr lang="en-US" dirty="0"/>
              <a:t>John 4:28, 31-33</a:t>
            </a:r>
          </a:p>
        </p:txBody>
      </p:sp>
      <p:sp>
        <p:nvSpPr>
          <p:cNvPr id="4" name="Text Placeholder 3">
            <a:extLst>
              <a:ext uri="{FF2B5EF4-FFF2-40B4-BE49-F238E27FC236}">
                <a16:creationId xmlns:a16="http://schemas.microsoft.com/office/drawing/2014/main" id="{DDB25D2B-E468-4EC4-A8CB-DF04931899CE}"/>
              </a:ext>
            </a:extLst>
          </p:cNvPr>
          <p:cNvSpPr>
            <a:spLocks noGrp="1"/>
          </p:cNvSpPr>
          <p:nvPr>
            <p:ph type="body" sz="half" idx="2"/>
          </p:nvPr>
        </p:nvSpPr>
        <p:spPr>
          <a:xfrm>
            <a:off x="1625568" y="1517516"/>
            <a:ext cx="3009115" cy="4055036"/>
          </a:xfrm>
        </p:spPr>
        <p:txBody>
          <a:bodyPr>
            <a:normAutofit fontScale="92500"/>
          </a:bodyPr>
          <a:lstStyle/>
          <a:p>
            <a:r>
              <a:rPr lang="en-US" baseline="30000" dirty="0"/>
              <a:t>28 </a:t>
            </a:r>
            <a:r>
              <a:rPr lang="en-US" dirty="0"/>
              <a:t>Then the woman left her water jar and went back to town…..</a:t>
            </a:r>
          </a:p>
          <a:p>
            <a:r>
              <a:rPr lang="en-US" baseline="30000" dirty="0"/>
              <a:t>31 </a:t>
            </a:r>
            <a:r>
              <a:rPr lang="en-US" dirty="0"/>
              <a:t>While the woman was away, the followers were begging him, “Teacher, eat something!”</a:t>
            </a:r>
          </a:p>
          <a:p>
            <a:r>
              <a:rPr lang="en-US" baseline="30000" dirty="0"/>
              <a:t>32 </a:t>
            </a:r>
            <a:r>
              <a:rPr lang="en-US" dirty="0"/>
              <a:t>But Jesus answered, “I have food to eat that you know nothing about.”</a:t>
            </a:r>
          </a:p>
          <a:p>
            <a:r>
              <a:rPr lang="en-US" baseline="30000" dirty="0"/>
              <a:t>33 </a:t>
            </a:r>
            <a:r>
              <a:rPr lang="en-US" dirty="0"/>
              <a:t>So the followers asked themselves, “Did somebody already bring Jesus some food?”</a:t>
            </a:r>
          </a:p>
          <a:p>
            <a:endParaRPr lang="en-US" dirty="0"/>
          </a:p>
        </p:txBody>
      </p:sp>
      <p:sp>
        <p:nvSpPr>
          <p:cNvPr id="7" name="Speech Bubble: Rectangle 6">
            <a:extLst>
              <a:ext uri="{FF2B5EF4-FFF2-40B4-BE49-F238E27FC236}">
                <a16:creationId xmlns:a16="http://schemas.microsoft.com/office/drawing/2014/main" id="{A1A364EB-F0D8-45D0-83A8-69C73459B660}"/>
              </a:ext>
            </a:extLst>
          </p:cNvPr>
          <p:cNvSpPr/>
          <p:nvPr/>
        </p:nvSpPr>
        <p:spPr>
          <a:xfrm>
            <a:off x="8365270" y="4519558"/>
            <a:ext cx="2895629" cy="615221"/>
          </a:xfrm>
          <a:prstGeom prst="wedgeRectCallout">
            <a:avLst>
              <a:gd name="adj1" fmla="val -40874"/>
              <a:gd name="adj2" fmla="val -1173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Teacher (Jesus) eat something.</a:t>
            </a:r>
          </a:p>
        </p:txBody>
      </p:sp>
      <p:sp>
        <p:nvSpPr>
          <p:cNvPr id="8" name="Speech Bubble: Rectangle 7">
            <a:extLst>
              <a:ext uri="{FF2B5EF4-FFF2-40B4-BE49-F238E27FC236}">
                <a16:creationId xmlns:a16="http://schemas.microsoft.com/office/drawing/2014/main" id="{8B3B1FD8-2747-44AC-BE14-572A88CF2C72}"/>
              </a:ext>
            </a:extLst>
          </p:cNvPr>
          <p:cNvSpPr/>
          <p:nvPr/>
        </p:nvSpPr>
        <p:spPr>
          <a:xfrm>
            <a:off x="5185451" y="4861201"/>
            <a:ext cx="2895629" cy="615221"/>
          </a:xfrm>
          <a:prstGeom prst="wedgeRectCallout">
            <a:avLst>
              <a:gd name="adj1" fmla="val 15604"/>
              <a:gd name="adj2" fmla="val -160262"/>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bg1"/>
                </a:solidFill>
              </a:rPr>
              <a:t>I have food to eat that you know nothing about.</a:t>
            </a:r>
          </a:p>
        </p:txBody>
      </p:sp>
      <p:sp>
        <p:nvSpPr>
          <p:cNvPr id="9" name="Speech Bubble: Rectangle 8">
            <a:extLst>
              <a:ext uri="{FF2B5EF4-FFF2-40B4-BE49-F238E27FC236}">
                <a16:creationId xmlns:a16="http://schemas.microsoft.com/office/drawing/2014/main" id="{BC3B43D7-C10E-4C5F-8145-43E28808A27C}"/>
              </a:ext>
            </a:extLst>
          </p:cNvPr>
          <p:cNvSpPr/>
          <p:nvPr/>
        </p:nvSpPr>
        <p:spPr>
          <a:xfrm>
            <a:off x="6851988" y="312831"/>
            <a:ext cx="2895629" cy="615221"/>
          </a:xfrm>
          <a:prstGeom prst="wedgeRectCallout">
            <a:avLst>
              <a:gd name="adj1" fmla="val -12332"/>
              <a:gd name="adj2" fmla="val 941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Did somebody already bring Jesus some food?</a:t>
            </a:r>
          </a:p>
        </p:txBody>
      </p:sp>
      <p:sp>
        <p:nvSpPr>
          <p:cNvPr id="3" name="Rectangle 2">
            <a:extLst>
              <a:ext uri="{FF2B5EF4-FFF2-40B4-BE49-F238E27FC236}">
                <a16:creationId xmlns:a16="http://schemas.microsoft.com/office/drawing/2014/main" id="{1F0A0D9A-0EB2-C56A-F8D0-880E9B51DC41}"/>
              </a:ext>
            </a:extLst>
          </p:cNvPr>
          <p:cNvSpPr/>
          <p:nvPr/>
        </p:nvSpPr>
        <p:spPr>
          <a:xfrm>
            <a:off x="7283749" y="5382646"/>
            <a:ext cx="3801297"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Snack Time</a:t>
            </a:r>
          </a:p>
        </p:txBody>
      </p:sp>
    </p:spTree>
    <p:extLst>
      <p:ext uri="{BB962C8B-B14F-4D97-AF65-F5344CB8AC3E}">
        <p14:creationId xmlns:p14="http://schemas.microsoft.com/office/powerpoint/2010/main" val="763668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660DD-B4B8-4A87-A283-52FA412ED70F}"/>
              </a:ext>
            </a:extLst>
          </p:cNvPr>
          <p:cNvSpPr>
            <a:spLocks noGrp="1"/>
          </p:cNvSpPr>
          <p:nvPr>
            <p:ph type="title"/>
          </p:nvPr>
        </p:nvSpPr>
        <p:spPr>
          <a:xfrm>
            <a:off x="1625568" y="357545"/>
            <a:ext cx="2664361" cy="896545"/>
          </a:xfrm>
        </p:spPr>
        <p:txBody>
          <a:bodyPr/>
          <a:lstStyle/>
          <a:p>
            <a:r>
              <a:rPr lang="en-US" dirty="0"/>
              <a:t>John 4:34</a:t>
            </a:r>
          </a:p>
        </p:txBody>
      </p:sp>
      <p:sp>
        <p:nvSpPr>
          <p:cNvPr id="4" name="Text Placeholder 3">
            <a:extLst>
              <a:ext uri="{FF2B5EF4-FFF2-40B4-BE49-F238E27FC236}">
                <a16:creationId xmlns:a16="http://schemas.microsoft.com/office/drawing/2014/main" id="{DDB25D2B-E468-4EC4-A8CB-DF04931899CE}"/>
              </a:ext>
            </a:extLst>
          </p:cNvPr>
          <p:cNvSpPr>
            <a:spLocks noGrp="1"/>
          </p:cNvSpPr>
          <p:nvPr>
            <p:ph type="body" sz="half" idx="2"/>
          </p:nvPr>
        </p:nvSpPr>
        <p:spPr>
          <a:xfrm>
            <a:off x="1625568" y="1517516"/>
            <a:ext cx="3009115" cy="4055036"/>
          </a:xfrm>
        </p:spPr>
        <p:txBody>
          <a:bodyPr>
            <a:normAutofit/>
          </a:bodyPr>
          <a:lstStyle/>
          <a:p>
            <a:r>
              <a:rPr lang="en-US" baseline="30000" dirty="0"/>
              <a:t>34 </a:t>
            </a:r>
            <a:r>
              <a:rPr lang="en-US" dirty="0"/>
              <a:t>Jesus said, “My food is to do what the One who sent me wants me to do. My food is to finish the work that he gave me to do. </a:t>
            </a:r>
          </a:p>
        </p:txBody>
      </p:sp>
      <p:pic>
        <p:nvPicPr>
          <p:cNvPr id="11" name="Content Placeholder 10" descr="Text&#10;&#10;Description automatically generated">
            <a:extLst>
              <a:ext uri="{FF2B5EF4-FFF2-40B4-BE49-F238E27FC236}">
                <a16:creationId xmlns:a16="http://schemas.microsoft.com/office/drawing/2014/main" id="{7C817FB9-45CD-42BC-81F3-DA74B5DB735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05572" y="1502517"/>
            <a:ext cx="5446712" cy="4085034"/>
          </a:xfrm>
        </p:spPr>
      </p:pic>
      <p:sp>
        <p:nvSpPr>
          <p:cNvPr id="8" name="Speech Bubble: Rectangle 7">
            <a:extLst>
              <a:ext uri="{FF2B5EF4-FFF2-40B4-BE49-F238E27FC236}">
                <a16:creationId xmlns:a16="http://schemas.microsoft.com/office/drawing/2014/main" id="{8B3B1FD8-2747-44AC-BE14-572A88CF2C72}"/>
              </a:ext>
            </a:extLst>
          </p:cNvPr>
          <p:cNvSpPr/>
          <p:nvPr/>
        </p:nvSpPr>
        <p:spPr>
          <a:xfrm>
            <a:off x="4289929" y="372762"/>
            <a:ext cx="4951018" cy="1027514"/>
          </a:xfrm>
          <a:prstGeom prst="wedgeRectCallout">
            <a:avLst>
              <a:gd name="adj1" fmla="val -3930"/>
              <a:gd name="adj2" fmla="val 96444"/>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bg1"/>
                </a:solidFill>
              </a:rPr>
              <a:t>My food is to do what God wants me to do. </a:t>
            </a:r>
          </a:p>
          <a:p>
            <a:pPr algn="ctr"/>
            <a:r>
              <a:rPr lang="en-US" dirty="0">
                <a:solidFill>
                  <a:schemeClr val="bg1"/>
                </a:solidFill>
              </a:rPr>
              <a:t> Finishing his work gives me energy.</a:t>
            </a:r>
          </a:p>
        </p:txBody>
      </p:sp>
    </p:spTree>
    <p:extLst>
      <p:ext uri="{BB962C8B-B14F-4D97-AF65-F5344CB8AC3E}">
        <p14:creationId xmlns:p14="http://schemas.microsoft.com/office/powerpoint/2010/main" val="3546286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660DD-B4B8-4A87-A283-52FA412ED70F}"/>
              </a:ext>
            </a:extLst>
          </p:cNvPr>
          <p:cNvSpPr>
            <a:spLocks noGrp="1"/>
          </p:cNvSpPr>
          <p:nvPr>
            <p:ph type="title"/>
          </p:nvPr>
        </p:nvSpPr>
        <p:spPr>
          <a:xfrm>
            <a:off x="1625568" y="357545"/>
            <a:ext cx="2664361" cy="896545"/>
          </a:xfrm>
        </p:spPr>
        <p:txBody>
          <a:bodyPr/>
          <a:lstStyle/>
          <a:p>
            <a:r>
              <a:rPr lang="en-US" dirty="0"/>
              <a:t>John 4:34</a:t>
            </a:r>
          </a:p>
        </p:txBody>
      </p:sp>
      <p:sp>
        <p:nvSpPr>
          <p:cNvPr id="4" name="Text Placeholder 3">
            <a:extLst>
              <a:ext uri="{FF2B5EF4-FFF2-40B4-BE49-F238E27FC236}">
                <a16:creationId xmlns:a16="http://schemas.microsoft.com/office/drawing/2014/main" id="{DDB25D2B-E468-4EC4-A8CB-DF04931899CE}"/>
              </a:ext>
            </a:extLst>
          </p:cNvPr>
          <p:cNvSpPr>
            <a:spLocks noGrp="1"/>
          </p:cNvSpPr>
          <p:nvPr>
            <p:ph type="body" sz="half" idx="2"/>
          </p:nvPr>
        </p:nvSpPr>
        <p:spPr>
          <a:xfrm>
            <a:off x="1625568" y="1517516"/>
            <a:ext cx="3009115" cy="2052161"/>
          </a:xfrm>
        </p:spPr>
        <p:txBody>
          <a:bodyPr>
            <a:normAutofit/>
          </a:bodyPr>
          <a:lstStyle/>
          <a:p>
            <a:r>
              <a:rPr lang="en-US" baseline="30000" dirty="0"/>
              <a:t>35 </a:t>
            </a:r>
            <a:r>
              <a:rPr lang="en-US" dirty="0"/>
              <a:t>You say, ‘Four more months to wait before we gather the grain.’ But I tell you, open your eyes. Look at the fields that are ready for harvesting now. </a:t>
            </a:r>
          </a:p>
        </p:txBody>
      </p:sp>
      <p:pic>
        <p:nvPicPr>
          <p:cNvPr id="11" name="Content Placeholder 10" descr="Text&#10;&#10;Description automatically generated">
            <a:extLst>
              <a:ext uri="{FF2B5EF4-FFF2-40B4-BE49-F238E27FC236}">
                <a16:creationId xmlns:a16="http://schemas.microsoft.com/office/drawing/2014/main" id="{7C817FB9-45CD-42BC-81F3-DA74B5DB735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05572" y="1502517"/>
            <a:ext cx="5446712" cy="4085034"/>
          </a:xfrm>
        </p:spPr>
      </p:pic>
      <p:sp>
        <p:nvSpPr>
          <p:cNvPr id="8" name="Speech Bubble: Rectangle 7">
            <a:extLst>
              <a:ext uri="{FF2B5EF4-FFF2-40B4-BE49-F238E27FC236}">
                <a16:creationId xmlns:a16="http://schemas.microsoft.com/office/drawing/2014/main" id="{8B3B1FD8-2747-44AC-BE14-572A88CF2C72}"/>
              </a:ext>
            </a:extLst>
          </p:cNvPr>
          <p:cNvSpPr/>
          <p:nvPr/>
        </p:nvSpPr>
        <p:spPr>
          <a:xfrm>
            <a:off x="5183981" y="292060"/>
            <a:ext cx="3144947" cy="1027514"/>
          </a:xfrm>
          <a:prstGeom prst="wedgeRectCallout">
            <a:avLst>
              <a:gd name="adj1" fmla="val -3930"/>
              <a:gd name="adj2" fmla="val 96444"/>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bg1"/>
                </a:solidFill>
              </a:rPr>
              <a:t>Open your eyes. </a:t>
            </a:r>
          </a:p>
          <a:p>
            <a:pPr algn="ctr"/>
            <a:r>
              <a:rPr lang="en-US" dirty="0">
                <a:solidFill>
                  <a:schemeClr val="bg1"/>
                </a:solidFill>
              </a:rPr>
              <a:t> Look the fields are ready to be harvested.</a:t>
            </a:r>
          </a:p>
        </p:txBody>
      </p:sp>
      <p:pic>
        <p:nvPicPr>
          <p:cNvPr id="5" name="Picture 4" descr="A person standing in a field of wheat with birds flying in the sky&#10;&#10;Description automatically generated with low confidence">
            <a:extLst>
              <a:ext uri="{FF2B5EF4-FFF2-40B4-BE49-F238E27FC236}">
                <a16:creationId xmlns:a16="http://schemas.microsoft.com/office/drawing/2014/main" id="{5AF2DC08-AB1F-48AC-9FB3-E22BF2C4BD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9893" y="0"/>
            <a:ext cx="2461846" cy="1846385"/>
          </a:xfrm>
          <a:prstGeom prst="cloudCallout">
            <a:avLst>
              <a:gd name="adj1" fmla="val -22976"/>
              <a:gd name="adj2" fmla="val 70119"/>
            </a:avLst>
          </a:prstGeom>
          <a:ln>
            <a:solidFill>
              <a:schemeClr val="bg1"/>
            </a:solidFill>
          </a:ln>
        </p:spPr>
      </p:pic>
      <p:pic>
        <p:nvPicPr>
          <p:cNvPr id="7" name="Picture 6" descr="A picture containing text, sky, outdoor, person&#10;&#10;Description automatically generated">
            <a:extLst>
              <a:ext uri="{FF2B5EF4-FFF2-40B4-BE49-F238E27FC236}">
                <a16:creationId xmlns:a16="http://schemas.microsoft.com/office/drawing/2014/main" id="{8B5557B5-4C2B-4361-822E-176DD0CADFE5}"/>
              </a:ext>
            </a:extLst>
          </p:cNvPr>
          <p:cNvPicPr>
            <a:picLocks noChangeAspect="1"/>
          </p:cNvPicPr>
          <p:nvPr/>
        </p:nvPicPr>
        <p:blipFill rotWithShape="1">
          <a:blip r:embed="rId4">
            <a:extLst>
              <a:ext uri="{28A0092B-C50C-407E-A947-70E740481C1C}">
                <a14:useLocalDpi xmlns:a14="http://schemas.microsoft.com/office/drawing/2010/main" val="0"/>
              </a:ext>
            </a:extLst>
          </a:blip>
          <a:srcRect l="55031" t="73021" r="8" b="194"/>
          <a:stretch/>
        </p:blipFill>
        <p:spPr>
          <a:xfrm>
            <a:off x="1497628" y="3950946"/>
            <a:ext cx="3686353" cy="1647101"/>
          </a:xfrm>
          <a:prstGeom prst="cloud">
            <a:avLst/>
          </a:prstGeom>
        </p:spPr>
      </p:pic>
      <p:sp>
        <p:nvSpPr>
          <p:cNvPr id="9" name="Thought Bubble: Cloud 8">
            <a:extLst>
              <a:ext uri="{FF2B5EF4-FFF2-40B4-BE49-F238E27FC236}">
                <a16:creationId xmlns:a16="http://schemas.microsoft.com/office/drawing/2014/main" id="{72F07C89-51B2-4542-8EA7-A87E73B5FB88}"/>
              </a:ext>
            </a:extLst>
          </p:cNvPr>
          <p:cNvSpPr/>
          <p:nvPr/>
        </p:nvSpPr>
        <p:spPr>
          <a:xfrm>
            <a:off x="1699765" y="3251918"/>
            <a:ext cx="3905808" cy="1027514"/>
          </a:xfrm>
          <a:prstGeom prst="cloudCallout">
            <a:avLst>
              <a:gd name="adj1" fmla="val 84455"/>
              <a:gd name="adj2" fmla="val -12061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bg1"/>
                </a:solidFill>
              </a:rPr>
              <a:t>The people are ready and coming to hear the gospel now!</a:t>
            </a:r>
          </a:p>
        </p:txBody>
      </p:sp>
    </p:spTree>
    <p:extLst>
      <p:ext uri="{BB962C8B-B14F-4D97-AF65-F5344CB8AC3E}">
        <p14:creationId xmlns:p14="http://schemas.microsoft.com/office/powerpoint/2010/main" val="28097903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660DD-B4B8-4A87-A283-52FA412ED70F}"/>
              </a:ext>
            </a:extLst>
          </p:cNvPr>
          <p:cNvSpPr>
            <a:spLocks noGrp="1"/>
          </p:cNvSpPr>
          <p:nvPr>
            <p:ph type="title"/>
          </p:nvPr>
        </p:nvSpPr>
        <p:spPr>
          <a:xfrm>
            <a:off x="1625568" y="357545"/>
            <a:ext cx="2664361" cy="896545"/>
          </a:xfrm>
        </p:spPr>
        <p:txBody>
          <a:bodyPr/>
          <a:lstStyle/>
          <a:p>
            <a:r>
              <a:rPr lang="en-US" dirty="0"/>
              <a:t>John 4:34</a:t>
            </a:r>
          </a:p>
        </p:txBody>
      </p:sp>
      <p:sp>
        <p:nvSpPr>
          <p:cNvPr id="4" name="Text Placeholder 3">
            <a:extLst>
              <a:ext uri="{FF2B5EF4-FFF2-40B4-BE49-F238E27FC236}">
                <a16:creationId xmlns:a16="http://schemas.microsoft.com/office/drawing/2014/main" id="{DDB25D2B-E468-4EC4-A8CB-DF04931899CE}"/>
              </a:ext>
            </a:extLst>
          </p:cNvPr>
          <p:cNvSpPr>
            <a:spLocks noGrp="1"/>
          </p:cNvSpPr>
          <p:nvPr>
            <p:ph type="body" sz="half" idx="2"/>
          </p:nvPr>
        </p:nvSpPr>
        <p:spPr>
          <a:xfrm>
            <a:off x="1625568" y="1517516"/>
            <a:ext cx="4271141" cy="2052161"/>
          </a:xfrm>
        </p:spPr>
        <p:txBody>
          <a:bodyPr>
            <a:normAutofit fontScale="92500" lnSpcReduction="20000"/>
          </a:bodyPr>
          <a:lstStyle/>
          <a:p>
            <a:r>
              <a:rPr lang="en-US" baseline="30000" dirty="0"/>
              <a:t>36 </a:t>
            </a:r>
            <a:r>
              <a:rPr lang="en-US" dirty="0"/>
              <a:t>Even now, the one who harvests the crop is being paid. He is gathering crops for eternal life. So now the one who plants can be happy along with the one who harvests. </a:t>
            </a:r>
            <a:r>
              <a:rPr lang="en-US" baseline="30000" dirty="0"/>
              <a:t>37 </a:t>
            </a:r>
            <a:r>
              <a:rPr lang="en-US" dirty="0"/>
              <a:t>It is true when we say, ‘One person plants, but another harvests the crop.’ </a:t>
            </a:r>
            <a:r>
              <a:rPr lang="en-US" baseline="30000" dirty="0"/>
              <a:t>38 </a:t>
            </a:r>
            <a:r>
              <a:rPr lang="en-US" dirty="0"/>
              <a:t>I sent you to harvest a crop that you did not work for. Others did the work, and you get the profit from their work.”</a:t>
            </a:r>
            <a:r>
              <a:rPr lang="en-US" baseline="30000" dirty="0"/>
              <a:t>[</a:t>
            </a:r>
            <a:r>
              <a:rPr lang="en-US" baseline="30000" dirty="0">
                <a:hlinkClick r:id="rId2" tooltip="See footnote b"/>
              </a:rPr>
              <a:t>b</a:t>
            </a:r>
            <a:r>
              <a:rPr lang="en-US" baseline="30000" dirty="0"/>
              <a:t>]</a:t>
            </a:r>
            <a:endParaRPr lang="en-US" dirty="0"/>
          </a:p>
        </p:txBody>
      </p:sp>
      <p:pic>
        <p:nvPicPr>
          <p:cNvPr id="11" name="Content Placeholder 10" descr="Text&#10;&#10;Description automatically generated">
            <a:extLst>
              <a:ext uri="{FF2B5EF4-FFF2-40B4-BE49-F238E27FC236}">
                <a16:creationId xmlns:a16="http://schemas.microsoft.com/office/drawing/2014/main" id="{7C817FB9-45CD-42BC-81F3-DA74B5DB735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95292" y="1502517"/>
            <a:ext cx="4756992" cy="3567744"/>
          </a:xfrm>
        </p:spPr>
      </p:pic>
      <p:sp>
        <p:nvSpPr>
          <p:cNvPr id="8" name="Speech Bubble: Rectangle 7">
            <a:extLst>
              <a:ext uri="{FF2B5EF4-FFF2-40B4-BE49-F238E27FC236}">
                <a16:creationId xmlns:a16="http://schemas.microsoft.com/office/drawing/2014/main" id="{8B3B1FD8-2747-44AC-BE14-572A88CF2C72}"/>
              </a:ext>
            </a:extLst>
          </p:cNvPr>
          <p:cNvSpPr/>
          <p:nvPr/>
        </p:nvSpPr>
        <p:spPr>
          <a:xfrm>
            <a:off x="5860517" y="433101"/>
            <a:ext cx="4083111" cy="745432"/>
          </a:xfrm>
          <a:prstGeom prst="wedgeRectCallout">
            <a:avLst>
              <a:gd name="adj1" fmla="val -15127"/>
              <a:gd name="adj2" fmla="val 11767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bg1"/>
                </a:solidFill>
              </a:rPr>
              <a:t>I am gathering crops for eternal life.</a:t>
            </a:r>
          </a:p>
          <a:p>
            <a:pPr algn="ctr"/>
            <a:r>
              <a:rPr lang="en-US" dirty="0">
                <a:solidFill>
                  <a:schemeClr val="bg1"/>
                </a:solidFill>
              </a:rPr>
              <a:t>Others are helping.</a:t>
            </a:r>
          </a:p>
        </p:txBody>
      </p:sp>
      <p:pic>
        <p:nvPicPr>
          <p:cNvPr id="6" name="Picture 5" descr="A group of people in robes&#10;&#10;Description automatically generated with low confidence">
            <a:extLst>
              <a:ext uri="{FF2B5EF4-FFF2-40B4-BE49-F238E27FC236}">
                <a16:creationId xmlns:a16="http://schemas.microsoft.com/office/drawing/2014/main" id="{6BC156A5-F301-47F6-A6AB-61B98A3096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3440" y="3908660"/>
            <a:ext cx="3857212" cy="2892909"/>
          </a:xfrm>
          <a:prstGeom prst="cloud">
            <a:avLst/>
          </a:prstGeom>
        </p:spPr>
      </p:pic>
      <p:sp>
        <p:nvSpPr>
          <p:cNvPr id="9" name="Thought Bubble: Cloud 8">
            <a:extLst>
              <a:ext uri="{FF2B5EF4-FFF2-40B4-BE49-F238E27FC236}">
                <a16:creationId xmlns:a16="http://schemas.microsoft.com/office/drawing/2014/main" id="{72F07C89-51B2-4542-8EA7-A87E73B5FB88}"/>
              </a:ext>
            </a:extLst>
          </p:cNvPr>
          <p:cNvSpPr/>
          <p:nvPr/>
        </p:nvSpPr>
        <p:spPr>
          <a:xfrm>
            <a:off x="3157040" y="3379904"/>
            <a:ext cx="3138252" cy="1027514"/>
          </a:xfrm>
          <a:prstGeom prst="cloudCallout">
            <a:avLst>
              <a:gd name="adj1" fmla="val 62394"/>
              <a:gd name="adj2" fmla="val -118906"/>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bg1"/>
                </a:solidFill>
              </a:rPr>
              <a:t>This lady is participating in the harvest.</a:t>
            </a:r>
          </a:p>
        </p:txBody>
      </p:sp>
    </p:spTree>
    <p:extLst>
      <p:ext uri="{BB962C8B-B14F-4D97-AF65-F5344CB8AC3E}">
        <p14:creationId xmlns:p14="http://schemas.microsoft.com/office/powerpoint/2010/main" val="36743729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660DD-B4B8-4A87-A283-52FA412ED70F}"/>
              </a:ext>
            </a:extLst>
          </p:cNvPr>
          <p:cNvSpPr>
            <a:spLocks noGrp="1"/>
          </p:cNvSpPr>
          <p:nvPr>
            <p:ph type="title"/>
          </p:nvPr>
        </p:nvSpPr>
        <p:spPr>
          <a:xfrm>
            <a:off x="1625568" y="357545"/>
            <a:ext cx="2664361" cy="896545"/>
          </a:xfrm>
        </p:spPr>
        <p:txBody>
          <a:bodyPr/>
          <a:lstStyle/>
          <a:p>
            <a:r>
              <a:rPr lang="en-US" dirty="0"/>
              <a:t>John 4:39-40</a:t>
            </a:r>
          </a:p>
        </p:txBody>
      </p:sp>
      <p:sp>
        <p:nvSpPr>
          <p:cNvPr id="4" name="Text Placeholder 3">
            <a:extLst>
              <a:ext uri="{FF2B5EF4-FFF2-40B4-BE49-F238E27FC236}">
                <a16:creationId xmlns:a16="http://schemas.microsoft.com/office/drawing/2014/main" id="{DDB25D2B-E468-4EC4-A8CB-DF04931899CE}"/>
              </a:ext>
            </a:extLst>
          </p:cNvPr>
          <p:cNvSpPr>
            <a:spLocks noGrp="1"/>
          </p:cNvSpPr>
          <p:nvPr>
            <p:ph type="body" sz="half" idx="2"/>
          </p:nvPr>
        </p:nvSpPr>
        <p:spPr>
          <a:xfrm>
            <a:off x="1625568" y="1517516"/>
            <a:ext cx="3009115" cy="4055036"/>
          </a:xfrm>
        </p:spPr>
        <p:txBody>
          <a:bodyPr>
            <a:normAutofit/>
          </a:bodyPr>
          <a:lstStyle/>
          <a:p>
            <a:r>
              <a:rPr lang="en-US" baseline="30000" dirty="0"/>
              <a:t>39 </a:t>
            </a:r>
            <a:r>
              <a:rPr lang="en-US" dirty="0"/>
              <a:t>Many of the Samaritans in that town believed in Jesus. They believed because of what the woman said: “He told me everything I have ever done.” </a:t>
            </a:r>
            <a:r>
              <a:rPr lang="en-US" baseline="30000" dirty="0"/>
              <a:t>40 </a:t>
            </a:r>
            <a:r>
              <a:rPr lang="en-US" dirty="0"/>
              <a:t>The Samaritans came to Jesus and begged him to stay with them.</a:t>
            </a:r>
          </a:p>
        </p:txBody>
      </p:sp>
      <p:pic>
        <p:nvPicPr>
          <p:cNvPr id="6" name="Content Placeholder 5">
            <a:extLst>
              <a:ext uri="{FF2B5EF4-FFF2-40B4-BE49-F238E27FC236}">
                <a16:creationId xmlns:a16="http://schemas.microsoft.com/office/drawing/2014/main" id="{80EE1AAC-F07A-4EC7-B623-4CBAE1BA71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75656" y="357545"/>
            <a:ext cx="5445125" cy="4083843"/>
          </a:xfrm>
        </p:spPr>
      </p:pic>
      <p:sp>
        <p:nvSpPr>
          <p:cNvPr id="7" name="Speech Bubble: Rectangle 6">
            <a:extLst>
              <a:ext uri="{FF2B5EF4-FFF2-40B4-BE49-F238E27FC236}">
                <a16:creationId xmlns:a16="http://schemas.microsoft.com/office/drawing/2014/main" id="{A1A364EB-F0D8-45D0-83A8-69C73459B660}"/>
              </a:ext>
            </a:extLst>
          </p:cNvPr>
          <p:cNvSpPr/>
          <p:nvPr/>
        </p:nvSpPr>
        <p:spPr>
          <a:xfrm>
            <a:off x="6109504" y="4519027"/>
            <a:ext cx="2895629" cy="615221"/>
          </a:xfrm>
          <a:prstGeom prst="wedgeRectCallout">
            <a:avLst>
              <a:gd name="adj1" fmla="val 63108"/>
              <a:gd name="adj2" fmla="val -165808"/>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solidFill>
                  <a:schemeClr val="bg1"/>
                </a:solidFill>
              </a:rPr>
              <a:t>.Please stay with us!</a:t>
            </a:r>
          </a:p>
        </p:txBody>
      </p:sp>
      <p:sp>
        <p:nvSpPr>
          <p:cNvPr id="8" name="Rectangle 7">
            <a:extLst>
              <a:ext uri="{FF2B5EF4-FFF2-40B4-BE49-F238E27FC236}">
                <a16:creationId xmlns:a16="http://schemas.microsoft.com/office/drawing/2014/main" id="{D48CE296-86D6-496C-9528-D6C03E862C6D}"/>
              </a:ext>
            </a:extLst>
          </p:cNvPr>
          <p:cNvSpPr/>
          <p:nvPr/>
        </p:nvSpPr>
        <p:spPr>
          <a:xfrm>
            <a:off x="1044186" y="4389428"/>
            <a:ext cx="5436104" cy="1446550"/>
          </a:xfrm>
          <a:prstGeom prst="rect">
            <a:avLst/>
          </a:prstGeom>
          <a:noFill/>
        </p:spPr>
        <p:txBody>
          <a:bodyPr wrap="none" lIns="91440" tIns="45720" rIns="91440" bIns="45720">
            <a:spAutoFit/>
          </a:bodyPr>
          <a:lstStyle/>
          <a:p>
            <a:pPr algn="ctr"/>
            <a:r>
              <a:rPr lang="en-US" sz="2800" b="0" cap="none" spc="0" dirty="0">
                <a:ln w="0"/>
                <a:solidFill>
                  <a:schemeClr val="accent1"/>
                </a:solidFill>
                <a:effectLst>
                  <a:outerShdw blurRad="38100" dist="25400" dir="5400000" algn="ctr" rotWithShape="0">
                    <a:srgbClr val="6E747A">
                      <a:alpha val="43000"/>
                    </a:srgbClr>
                  </a:outerShdw>
                </a:effectLst>
              </a:rPr>
              <a:t>They were thirsty</a:t>
            </a:r>
          </a:p>
          <a:p>
            <a:pPr algn="ctr"/>
            <a:r>
              <a:rPr lang="en-US" sz="2800" b="0" cap="none" spc="0" dirty="0">
                <a:ln w="0"/>
                <a:solidFill>
                  <a:schemeClr val="accent1"/>
                </a:solidFill>
                <a:effectLst>
                  <a:outerShdw blurRad="38100" dist="25400" dir="5400000" algn="ctr" rotWithShape="0">
                    <a:srgbClr val="6E747A">
                      <a:alpha val="43000"/>
                    </a:srgbClr>
                  </a:outerShdw>
                </a:effectLst>
              </a:rPr>
              <a:t>for God and</a:t>
            </a:r>
            <a:r>
              <a:rPr lang="en-US" sz="2800" dirty="0">
                <a:ln w="0"/>
                <a:solidFill>
                  <a:schemeClr val="accent1"/>
                </a:solidFill>
                <a:effectLst>
                  <a:outerShdw blurRad="38100" dist="25400" dir="5400000" algn="ctr" rotWithShape="0">
                    <a:srgbClr val="6E747A">
                      <a:alpha val="43000"/>
                    </a:srgbClr>
                  </a:outerShdw>
                </a:effectLst>
              </a:rPr>
              <a:t> eternal life too.</a:t>
            </a:r>
          </a:p>
          <a:p>
            <a:pPr algn="ctr"/>
            <a:r>
              <a:rPr lang="en-US" sz="2800" b="0" cap="none" spc="0" dirty="0">
                <a:ln w="0"/>
                <a:solidFill>
                  <a:schemeClr val="accent1"/>
                </a:solidFill>
                <a:effectLst>
                  <a:outerShdw blurRad="38100" dist="25400" dir="5400000" algn="ctr" rotWithShape="0">
                    <a:srgbClr val="6E747A">
                      <a:alpha val="43000"/>
                    </a:srgbClr>
                  </a:outerShdw>
                </a:effectLst>
              </a:rPr>
              <a:t>They wanted to</a:t>
            </a:r>
            <a:r>
              <a:rPr lang="en-US" sz="2800" dirty="0">
                <a:ln w="0"/>
                <a:solidFill>
                  <a:schemeClr val="accent1"/>
                </a:solidFill>
                <a:effectLst>
                  <a:outerShdw blurRad="38100" dist="25400" dir="5400000" algn="ctr" rotWithShape="0">
                    <a:srgbClr val="6E747A">
                      <a:alpha val="43000"/>
                    </a:srgbClr>
                  </a:outerShdw>
                </a:effectLst>
              </a:rPr>
              <a:t> know our Savior</a:t>
            </a:r>
            <a:r>
              <a:rPr lang="en-US" sz="3200" dirty="0">
                <a:ln w="0"/>
                <a:solidFill>
                  <a:schemeClr val="accent1"/>
                </a:solidFill>
                <a:effectLst>
                  <a:outerShdw blurRad="38100" dist="25400" dir="5400000" algn="ctr" rotWithShape="0">
                    <a:srgbClr val="6E747A">
                      <a:alpha val="43000"/>
                    </a:srgbClr>
                  </a:outerShdw>
                </a:effectLst>
              </a:rPr>
              <a:t>.</a:t>
            </a:r>
            <a:endParaRPr lang="en-US" sz="32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92794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660DD-B4B8-4A87-A283-52FA412ED70F}"/>
              </a:ext>
            </a:extLst>
          </p:cNvPr>
          <p:cNvSpPr>
            <a:spLocks noGrp="1"/>
          </p:cNvSpPr>
          <p:nvPr>
            <p:ph type="title"/>
          </p:nvPr>
        </p:nvSpPr>
        <p:spPr>
          <a:xfrm>
            <a:off x="1625568" y="357545"/>
            <a:ext cx="2664361" cy="896545"/>
          </a:xfrm>
        </p:spPr>
        <p:txBody>
          <a:bodyPr/>
          <a:lstStyle/>
          <a:p>
            <a:r>
              <a:rPr lang="en-US" dirty="0"/>
              <a:t>John 4:40-42</a:t>
            </a:r>
          </a:p>
        </p:txBody>
      </p:sp>
      <p:sp>
        <p:nvSpPr>
          <p:cNvPr id="4" name="Text Placeholder 3">
            <a:extLst>
              <a:ext uri="{FF2B5EF4-FFF2-40B4-BE49-F238E27FC236}">
                <a16:creationId xmlns:a16="http://schemas.microsoft.com/office/drawing/2014/main" id="{DDB25D2B-E468-4EC4-A8CB-DF04931899CE}"/>
              </a:ext>
            </a:extLst>
          </p:cNvPr>
          <p:cNvSpPr>
            <a:spLocks noGrp="1"/>
          </p:cNvSpPr>
          <p:nvPr>
            <p:ph type="body" sz="half" idx="2"/>
          </p:nvPr>
        </p:nvSpPr>
        <p:spPr>
          <a:xfrm>
            <a:off x="1625568" y="1517516"/>
            <a:ext cx="3009115" cy="4055036"/>
          </a:xfrm>
        </p:spPr>
        <p:txBody>
          <a:bodyPr>
            <a:normAutofit/>
          </a:bodyPr>
          <a:lstStyle/>
          <a:p>
            <a:r>
              <a:rPr lang="en-US" dirty="0"/>
              <a:t> So he stayed there two days. </a:t>
            </a:r>
            <a:r>
              <a:rPr lang="en-US" baseline="30000" dirty="0"/>
              <a:t>41 </a:t>
            </a:r>
            <a:r>
              <a:rPr lang="en-US" dirty="0"/>
              <a:t>Many more believed because of the things he said.</a:t>
            </a:r>
          </a:p>
          <a:p>
            <a:r>
              <a:rPr lang="en-US" baseline="30000" dirty="0"/>
              <a:t>42 </a:t>
            </a:r>
            <a:r>
              <a:rPr lang="en-US" dirty="0"/>
              <a:t>They said to the woman, “First we believed in Jesus because of what you told us. But now we believe because we heard him ourselves. We know that this man really is the Savior of the world.”</a:t>
            </a:r>
          </a:p>
          <a:p>
            <a:endParaRPr lang="en-US" dirty="0"/>
          </a:p>
        </p:txBody>
      </p:sp>
      <p:pic>
        <p:nvPicPr>
          <p:cNvPr id="6" name="Content Placeholder 5" descr="A picture containing text&#10;&#10;Description automatically generated">
            <a:extLst>
              <a:ext uri="{FF2B5EF4-FFF2-40B4-BE49-F238E27FC236}">
                <a16:creationId xmlns:a16="http://schemas.microsoft.com/office/drawing/2014/main" id="{441BB425-43E8-4B60-BDF3-8082A71BF4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34756" y="805817"/>
            <a:ext cx="5445125" cy="4083843"/>
          </a:xfrm>
        </p:spPr>
      </p:pic>
      <p:sp>
        <p:nvSpPr>
          <p:cNvPr id="7" name="Speech Bubble: Rectangle 6">
            <a:extLst>
              <a:ext uri="{FF2B5EF4-FFF2-40B4-BE49-F238E27FC236}">
                <a16:creationId xmlns:a16="http://schemas.microsoft.com/office/drawing/2014/main" id="{A1A364EB-F0D8-45D0-83A8-69C73459B660}"/>
              </a:ext>
            </a:extLst>
          </p:cNvPr>
          <p:cNvSpPr/>
          <p:nvPr/>
        </p:nvSpPr>
        <p:spPr>
          <a:xfrm>
            <a:off x="6943253" y="199284"/>
            <a:ext cx="3113225" cy="896545"/>
          </a:xfrm>
          <a:prstGeom prst="wedgeRectCallout">
            <a:avLst>
              <a:gd name="adj1" fmla="val -10101"/>
              <a:gd name="adj2" fmla="val 119906"/>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bg1"/>
                </a:solidFill>
              </a:rPr>
              <a:t>.God loves you!</a:t>
            </a:r>
          </a:p>
          <a:p>
            <a:pPr algn="ctr"/>
            <a:r>
              <a:rPr lang="en-US" dirty="0">
                <a:solidFill>
                  <a:schemeClr val="bg1"/>
                </a:solidFill>
              </a:rPr>
              <a:t>I have come to save you</a:t>
            </a:r>
          </a:p>
          <a:p>
            <a:pPr algn="ctr"/>
            <a:r>
              <a:rPr lang="en-US" dirty="0">
                <a:solidFill>
                  <a:schemeClr val="bg1"/>
                </a:solidFill>
              </a:rPr>
              <a:t>and bring forgiveness.</a:t>
            </a:r>
          </a:p>
        </p:txBody>
      </p:sp>
      <p:sp>
        <p:nvSpPr>
          <p:cNvPr id="8" name="Speech Bubble: Rectangle 7">
            <a:extLst>
              <a:ext uri="{FF2B5EF4-FFF2-40B4-BE49-F238E27FC236}">
                <a16:creationId xmlns:a16="http://schemas.microsoft.com/office/drawing/2014/main" id="{20DB1674-4958-4913-93BD-2D1161CA8533}"/>
              </a:ext>
            </a:extLst>
          </p:cNvPr>
          <p:cNvSpPr/>
          <p:nvPr/>
        </p:nvSpPr>
        <p:spPr>
          <a:xfrm>
            <a:off x="9451991" y="1259672"/>
            <a:ext cx="2740009" cy="1184590"/>
          </a:xfrm>
          <a:prstGeom prst="wedgeRectCallout">
            <a:avLst>
              <a:gd name="adj1" fmla="val -60801"/>
              <a:gd name="adj2" fmla="val -15441"/>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bg1"/>
                </a:solidFill>
              </a:rPr>
              <a:t>Worship God in spirit and truth.</a:t>
            </a:r>
          </a:p>
          <a:p>
            <a:pPr algn="ctr"/>
            <a:r>
              <a:rPr lang="en-US" dirty="0">
                <a:solidFill>
                  <a:schemeClr val="bg1"/>
                </a:solidFill>
              </a:rPr>
              <a:t>I have come to give you eternal life.</a:t>
            </a:r>
          </a:p>
        </p:txBody>
      </p:sp>
      <p:sp>
        <p:nvSpPr>
          <p:cNvPr id="9" name="Speech Bubble: Rectangle 8">
            <a:extLst>
              <a:ext uri="{FF2B5EF4-FFF2-40B4-BE49-F238E27FC236}">
                <a16:creationId xmlns:a16="http://schemas.microsoft.com/office/drawing/2014/main" id="{5DAC6C2A-E259-4359-9CFA-6560A724394D}"/>
              </a:ext>
            </a:extLst>
          </p:cNvPr>
          <p:cNvSpPr/>
          <p:nvPr/>
        </p:nvSpPr>
        <p:spPr>
          <a:xfrm>
            <a:off x="4289929" y="4725263"/>
            <a:ext cx="2895629" cy="615221"/>
          </a:xfrm>
          <a:prstGeom prst="wedgeRectCallout">
            <a:avLst>
              <a:gd name="adj1" fmla="val 29571"/>
              <a:gd name="adj2" fmla="val -163121"/>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solidFill>
                  <a:schemeClr val="bg1"/>
                </a:solidFill>
              </a:rPr>
              <a:t>You are the Savior of the world!</a:t>
            </a:r>
          </a:p>
        </p:txBody>
      </p:sp>
    </p:spTree>
    <p:extLst>
      <p:ext uri="{BB962C8B-B14F-4D97-AF65-F5344CB8AC3E}">
        <p14:creationId xmlns:p14="http://schemas.microsoft.com/office/powerpoint/2010/main" val="16283579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1FD7B-25FE-439A-AE69-D1FB30E06F6A}"/>
              </a:ext>
            </a:extLst>
          </p:cNvPr>
          <p:cNvSpPr>
            <a:spLocks noGrp="1"/>
          </p:cNvSpPr>
          <p:nvPr>
            <p:ph type="title"/>
          </p:nvPr>
        </p:nvSpPr>
        <p:spPr>
          <a:xfrm rot="16200000">
            <a:off x="-2889892" y="3078933"/>
            <a:ext cx="6732605" cy="700133"/>
          </a:xfrm>
        </p:spPr>
        <p:style>
          <a:lnRef idx="1">
            <a:schemeClr val="accent2"/>
          </a:lnRef>
          <a:fillRef idx="2">
            <a:schemeClr val="accent2"/>
          </a:fillRef>
          <a:effectRef idx="1">
            <a:schemeClr val="accent2"/>
          </a:effectRef>
          <a:fontRef idx="minor">
            <a:schemeClr val="dk1"/>
          </a:fontRef>
        </p:style>
        <p:txBody>
          <a:bodyPr/>
          <a:lstStyle/>
          <a:p>
            <a:pPr algn="ctr"/>
            <a:r>
              <a:rPr lang="en-US" dirty="0"/>
              <a:t>Jesus is my Best Friend</a:t>
            </a:r>
          </a:p>
        </p:txBody>
      </p:sp>
      <p:pic>
        <p:nvPicPr>
          <p:cNvPr id="5" name="Online Media 4" title="Jesus is my Best Friend (Songs + Dance)">
            <a:hlinkClick r:id="" action="ppaction://media"/>
            <a:extLst>
              <a:ext uri="{FF2B5EF4-FFF2-40B4-BE49-F238E27FC236}">
                <a16:creationId xmlns:a16="http://schemas.microsoft.com/office/drawing/2014/main" id="{4C45C45E-2435-461D-AB3C-AEBAC94394E4}"/>
              </a:ext>
            </a:extLst>
          </p:cNvPr>
          <p:cNvPicPr>
            <a:picLocks noRot="1" noChangeAspect="1"/>
          </p:cNvPicPr>
          <p:nvPr>
            <a:videoFile r:link="rId1"/>
          </p:nvPr>
        </p:nvPicPr>
        <p:blipFill>
          <a:blip r:embed="rId3"/>
          <a:stretch>
            <a:fillRect/>
          </a:stretch>
        </p:blipFill>
        <p:spPr>
          <a:xfrm>
            <a:off x="2744333" y="161004"/>
            <a:ext cx="7758759" cy="4383699"/>
          </a:xfrm>
          <a:prstGeom prst="rect">
            <a:avLst/>
          </a:prstGeom>
        </p:spPr>
      </p:pic>
      <p:pic>
        <p:nvPicPr>
          <p:cNvPr id="9" name="Picture 8">
            <a:extLst>
              <a:ext uri="{FF2B5EF4-FFF2-40B4-BE49-F238E27FC236}">
                <a16:creationId xmlns:a16="http://schemas.microsoft.com/office/drawing/2014/main" id="{D3193D32-1CCB-4316-9477-C8E57A7FE1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76410" y="3657600"/>
            <a:ext cx="3295350" cy="3137702"/>
          </a:xfrm>
          <a:prstGeom prst="rect">
            <a:avLst/>
          </a:prstGeom>
        </p:spPr>
      </p:pic>
    </p:spTree>
    <p:extLst>
      <p:ext uri="{BB962C8B-B14F-4D97-AF65-F5344CB8AC3E}">
        <p14:creationId xmlns:p14="http://schemas.microsoft.com/office/powerpoint/2010/main" val="3292252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22EEA-7426-07D4-42F2-B2B2D9101065}"/>
              </a:ext>
            </a:extLst>
          </p:cNvPr>
          <p:cNvSpPr>
            <a:spLocks noGrp="1"/>
          </p:cNvSpPr>
          <p:nvPr>
            <p:ph type="title"/>
          </p:nvPr>
        </p:nvSpPr>
        <p:spPr>
          <a:xfrm>
            <a:off x="2117720" y="586934"/>
            <a:ext cx="7956560" cy="1424746"/>
          </a:xfrm>
        </p:spPr>
        <p:txBody>
          <a:bodyPr/>
          <a:lstStyle/>
          <a:p>
            <a:r>
              <a:rPr lang="en-US" dirty="0"/>
              <a:t>Alternative Presentation slides follow…..</a:t>
            </a:r>
          </a:p>
        </p:txBody>
      </p:sp>
      <p:sp>
        <p:nvSpPr>
          <p:cNvPr id="3" name="Text Placeholder 2">
            <a:extLst>
              <a:ext uri="{FF2B5EF4-FFF2-40B4-BE49-F238E27FC236}">
                <a16:creationId xmlns:a16="http://schemas.microsoft.com/office/drawing/2014/main" id="{B0D6BC6D-E5E8-0DD9-14D7-E9CCB0ECB5D8}"/>
              </a:ext>
            </a:extLst>
          </p:cNvPr>
          <p:cNvSpPr>
            <a:spLocks noGrp="1"/>
          </p:cNvSpPr>
          <p:nvPr>
            <p:ph type="body" idx="1"/>
          </p:nvPr>
        </p:nvSpPr>
        <p:spPr>
          <a:xfrm>
            <a:off x="2920272" y="1299307"/>
            <a:ext cx="7791931" cy="510990"/>
          </a:xfrm>
        </p:spPr>
        <p:txBody>
          <a:bodyPr/>
          <a:lstStyle/>
          <a:p>
            <a:r>
              <a:rPr lang="en-US" dirty="0"/>
              <a:t>Thanks for checking out this presentation</a:t>
            </a:r>
          </a:p>
        </p:txBody>
      </p:sp>
      <p:pic>
        <p:nvPicPr>
          <p:cNvPr id="5" name="Picture 4" descr="A white background with blue text&#10;&#10;Description automatically generated">
            <a:extLst>
              <a:ext uri="{FF2B5EF4-FFF2-40B4-BE49-F238E27FC236}">
                <a16:creationId xmlns:a16="http://schemas.microsoft.com/office/drawing/2014/main" id="{C3D9634B-1891-04C7-359B-381BB7E39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2410" y="2252465"/>
            <a:ext cx="7611870" cy="3006329"/>
          </a:xfrm>
          <a:prstGeom prst="rect">
            <a:avLst/>
          </a:prstGeom>
        </p:spPr>
      </p:pic>
      <p:sp>
        <p:nvSpPr>
          <p:cNvPr id="6" name="Rectangle: Rounded Corners 5">
            <a:extLst>
              <a:ext uri="{FF2B5EF4-FFF2-40B4-BE49-F238E27FC236}">
                <a16:creationId xmlns:a16="http://schemas.microsoft.com/office/drawing/2014/main" id="{55FAC4E9-1C08-F187-5D93-B17A008F146A}"/>
              </a:ext>
            </a:extLst>
          </p:cNvPr>
          <p:cNvSpPr/>
          <p:nvPr/>
        </p:nvSpPr>
        <p:spPr>
          <a:xfrm>
            <a:off x="3746810" y="5558693"/>
            <a:ext cx="5241073" cy="50757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14882159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AF371-4007-41F3-B3D2-7D238B07053B}"/>
              </a:ext>
            </a:extLst>
          </p:cNvPr>
          <p:cNvSpPr>
            <a:spLocks noGrp="1"/>
          </p:cNvSpPr>
          <p:nvPr>
            <p:ph type="title"/>
          </p:nvPr>
        </p:nvSpPr>
        <p:spPr>
          <a:xfrm>
            <a:off x="2260116" y="210179"/>
            <a:ext cx="7958331" cy="1077229"/>
          </a:xfrm>
        </p:spPr>
        <p:txBody>
          <a:bodyPr/>
          <a:lstStyle/>
          <a:p>
            <a:pPr algn="l"/>
            <a:r>
              <a:rPr lang="en-US" dirty="0"/>
              <a:t>Let’s watch our story.</a:t>
            </a:r>
            <a:br>
              <a:rPr lang="en-US" dirty="0"/>
            </a:br>
            <a:r>
              <a:rPr lang="en-US" dirty="0"/>
              <a:t>			You can find it in John 4 </a:t>
            </a:r>
          </a:p>
        </p:txBody>
      </p:sp>
      <p:pic>
        <p:nvPicPr>
          <p:cNvPr id="3" name="Online Media 2" title="The Gospel Project for Kids: Jesus and the Samaritan Woman">
            <a:hlinkClick r:id="" action="ppaction://media"/>
            <a:extLst>
              <a:ext uri="{FF2B5EF4-FFF2-40B4-BE49-F238E27FC236}">
                <a16:creationId xmlns:a16="http://schemas.microsoft.com/office/drawing/2014/main" id="{8DD00F2C-4D49-4003-96DF-B4183F4A1478}"/>
              </a:ext>
            </a:extLst>
          </p:cNvPr>
          <p:cNvPicPr>
            <a:picLocks noRot="1" noChangeAspect="1"/>
          </p:cNvPicPr>
          <p:nvPr>
            <a:videoFile r:link="rId1"/>
          </p:nvPr>
        </p:nvPicPr>
        <p:blipFill>
          <a:blip r:embed="rId3"/>
          <a:stretch>
            <a:fillRect/>
          </a:stretch>
        </p:blipFill>
        <p:spPr>
          <a:xfrm>
            <a:off x="2260116" y="1538050"/>
            <a:ext cx="8047899" cy="4547063"/>
          </a:xfrm>
          <a:prstGeom prst="rect">
            <a:avLst/>
          </a:prstGeom>
        </p:spPr>
      </p:pic>
    </p:spTree>
    <p:extLst>
      <p:ext uri="{BB962C8B-B14F-4D97-AF65-F5344CB8AC3E}">
        <p14:creationId xmlns:p14="http://schemas.microsoft.com/office/powerpoint/2010/main" val="547707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D7241-D0C9-426A-89AF-B480A8F2CCAF}"/>
              </a:ext>
            </a:extLst>
          </p:cNvPr>
          <p:cNvSpPr>
            <a:spLocks noGrp="1"/>
          </p:cNvSpPr>
          <p:nvPr>
            <p:ph type="title"/>
          </p:nvPr>
        </p:nvSpPr>
        <p:spPr>
          <a:xfrm>
            <a:off x="2611808" y="808056"/>
            <a:ext cx="7958331" cy="3299920"/>
          </a:xfrm>
        </p:spPr>
        <p:txBody>
          <a:bodyPr>
            <a:normAutofit/>
          </a:bodyPr>
          <a:lstStyle/>
          <a:p>
            <a:r>
              <a:rPr lang="en-US" baseline="30000" dirty="0"/>
              <a:t>13 </a:t>
            </a:r>
            <a:r>
              <a:rPr lang="en-US" dirty="0">
                <a:solidFill>
                  <a:schemeClr val="accent3">
                    <a:lumMod val="60000"/>
                    <a:lumOff val="40000"/>
                  </a:schemeClr>
                </a:solidFill>
              </a:rPr>
              <a:t>Jesus answered, “Everyone who drinks this water will be thirsty again, </a:t>
            </a:r>
            <a:r>
              <a:rPr lang="en-US" baseline="30000" dirty="0"/>
              <a:t>14 </a:t>
            </a:r>
            <a:r>
              <a:rPr lang="en-US" dirty="0">
                <a:solidFill>
                  <a:schemeClr val="accent2">
                    <a:lumMod val="60000"/>
                    <a:lumOff val="40000"/>
                  </a:schemeClr>
                </a:solidFill>
              </a:rPr>
              <a:t>but whoever drinks the water I give them will never thirst. </a:t>
            </a:r>
            <a:r>
              <a:rPr lang="en-US" dirty="0">
                <a:solidFill>
                  <a:schemeClr val="accent1">
                    <a:lumMod val="75000"/>
                  </a:schemeClr>
                </a:solidFill>
              </a:rPr>
              <a:t>Indeed, the water I give them will become in them a spring of water welling up to eternal life.”</a:t>
            </a:r>
          </a:p>
        </p:txBody>
      </p:sp>
      <p:pic>
        <p:nvPicPr>
          <p:cNvPr id="4" name="Picture 3" descr="A picture containing person, flower, plant, fresh&#10;&#10;Description automatically generated">
            <a:extLst>
              <a:ext uri="{FF2B5EF4-FFF2-40B4-BE49-F238E27FC236}">
                <a16:creationId xmlns:a16="http://schemas.microsoft.com/office/drawing/2014/main" id="{A5AA2EA5-CC36-44CD-A92D-95782CA07A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815" y="3429000"/>
            <a:ext cx="4262651" cy="3196988"/>
          </a:xfrm>
          <a:prstGeom prst="cloud">
            <a:avLst/>
          </a:prstGeom>
        </p:spPr>
      </p:pic>
    </p:spTree>
    <p:extLst>
      <p:ext uri="{BB962C8B-B14F-4D97-AF65-F5344CB8AC3E}">
        <p14:creationId xmlns:p14="http://schemas.microsoft.com/office/powerpoint/2010/main" val="1712867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1FD7B-25FE-439A-AE69-D1FB30E06F6A}"/>
              </a:ext>
            </a:extLst>
          </p:cNvPr>
          <p:cNvSpPr>
            <a:spLocks noGrp="1"/>
          </p:cNvSpPr>
          <p:nvPr>
            <p:ph type="title"/>
          </p:nvPr>
        </p:nvSpPr>
        <p:spPr>
          <a:xfrm rot="16200000">
            <a:off x="-2889892" y="3078933"/>
            <a:ext cx="6732605" cy="700133"/>
          </a:xfrm>
        </p:spPr>
        <p:style>
          <a:lnRef idx="1">
            <a:schemeClr val="accent2"/>
          </a:lnRef>
          <a:fillRef idx="2">
            <a:schemeClr val="accent2"/>
          </a:fillRef>
          <a:effectRef idx="1">
            <a:schemeClr val="accent2"/>
          </a:effectRef>
          <a:fontRef idx="minor">
            <a:schemeClr val="dk1"/>
          </a:fontRef>
        </p:style>
        <p:txBody>
          <a:bodyPr/>
          <a:lstStyle/>
          <a:p>
            <a:pPr algn="ctr"/>
            <a:r>
              <a:rPr lang="en-US" dirty="0"/>
              <a:t>Love the Lord Your God</a:t>
            </a:r>
          </a:p>
        </p:txBody>
      </p:sp>
      <p:pic>
        <p:nvPicPr>
          <p:cNvPr id="6" name="Online Media 5" title="Love the Lord your God with all your heart!">
            <a:hlinkClick r:id="" action="ppaction://media"/>
            <a:extLst>
              <a:ext uri="{FF2B5EF4-FFF2-40B4-BE49-F238E27FC236}">
                <a16:creationId xmlns:a16="http://schemas.microsoft.com/office/drawing/2014/main" id="{190BF886-08E5-4028-BB65-E2ED5D99585D}"/>
              </a:ext>
            </a:extLst>
          </p:cNvPr>
          <p:cNvPicPr>
            <a:picLocks noRot="1" noChangeAspect="1"/>
          </p:cNvPicPr>
          <p:nvPr>
            <a:videoFile r:link="rId1"/>
          </p:nvPr>
        </p:nvPicPr>
        <p:blipFill>
          <a:blip r:embed="rId3"/>
          <a:stretch>
            <a:fillRect/>
          </a:stretch>
        </p:blipFill>
        <p:spPr>
          <a:xfrm>
            <a:off x="2235200" y="654049"/>
            <a:ext cx="7556500" cy="4269423"/>
          </a:xfrm>
          <a:prstGeom prst="rect">
            <a:avLst/>
          </a:prstGeom>
        </p:spPr>
      </p:pic>
    </p:spTree>
    <p:extLst>
      <p:ext uri="{BB962C8B-B14F-4D97-AF65-F5344CB8AC3E}">
        <p14:creationId xmlns:p14="http://schemas.microsoft.com/office/powerpoint/2010/main" val="73467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1FD7B-25FE-439A-AE69-D1FB30E06F6A}"/>
              </a:ext>
            </a:extLst>
          </p:cNvPr>
          <p:cNvSpPr>
            <a:spLocks noGrp="1"/>
          </p:cNvSpPr>
          <p:nvPr>
            <p:ph type="title"/>
          </p:nvPr>
        </p:nvSpPr>
        <p:spPr>
          <a:xfrm rot="16200000">
            <a:off x="-2889892" y="3078933"/>
            <a:ext cx="6732605" cy="700133"/>
          </a:xfrm>
        </p:spPr>
        <p:style>
          <a:lnRef idx="1">
            <a:schemeClr val="accent2"/>
          </a:lnRef>
          <a:fillRef idx="2">
            <a:schemeClr val="accent2"/>
          </a:fillRef>
          <a:effectRef idx="1">
            <a:schemeClr val="accent2"/>
          </a:effectRef>
          <a:fontRef idx="minor">
            <a:schemeClr val="dk1"/>
          </a:fontRef>
        </p:style>
        <p:txBody>
          <a:bodyPr/>
          <a:lstStyle/>
          <a:p>
            <a:pPr algn="l"/>
            <a:r>
              <a:rPr lang="en-US" dirty="0"/>
              <a:t>Tell me the Stories of Jesus</a:t>
            </a:r>
          </a:p>
        </p:txBody>
      </p:sp>
      <p:pic>
        <p:nvPicPr>
          <p:cNvPr id="3" name="Online Media 2" title="Tell Me the Stories of Jesus LDS Primary Song Lyric Video - Vocals and Lyrics for Practice">
            <a:hlinkClick r:id="" action="ppaction://media"/>
            <a:extLst>
              <a:ext uri="{FF2B5EF4-FFF2-40B4-BE49-F238E27FC236}">
                <a16:creationId xmlns:a16="http://schemas.microsoft.com/office/drawing/2014/main" id="{3D9760B6-36CB-4A05-A2F3-50010430B04E}"/>
              </a:ext>
            </a:extLst>
          </p:cNvPr>
          <p:cNvPicPr>
            <a:picLocks noRot="1" noChangeAspect="1"/>
          </p:cNvPicPr>
          <p:nvPr>
            <a:videoFile r:link="rId1"/>
          </p:nvPr>
        </p:nvPicPr>
        <p:blipFill>
          <a:blip r:embed="rId3"/>
          <a:stretch>
            <a:fillRect/>
          </a:stretch>
        </p:blipFill>
        <p:spPr>
          <a:xfrm>
            <a:off x="1734635" y="491319"/>
            <a:ext cx="8937914" cy="5049921"/>
          </a:xfrm>
          <a:prstGeom prst="rect">
            <a:avLst/>
          </a:prstGeom>
        </p:spPr>
      </p:pic>
      <p:pic>
        <p:nvPicPr>
          <p:cNvPr id="4" name="Content Placeholder 5" descr="A picture containing text&#10;&#10;Description automatically generated">
            <a:extLst>
              <a:ext uri="{FF2B5EF4-FFF2-40B4-BE49-F238E27FC236}">
                <a16:creationId xmlns:a16="http://schemas.microsoft.com/office/drawing/2014/main" id="{33FB6BF6-FF8C-45B0-8945-524A47EDF7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09" y="18163"/>
            <a:ext cx="1500642" cy="1125481"/>
          </a:xfrm>
          <a:prstGeom prst="rect">
            <a:avLst/>
          </a:prstGeom>
        </p:spPr>
      </p:pic>
    </p:spTree>
    <p:extLst>
      <p:ext uri="{BB962C8B-B14F-4D97-AF65-F5344CB8AC3E}">
        <p14:creationId xmlns:p14="http://schemas.microsoft.com/office/powerpoint/2010/main" val="1910361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BD0A-A2B6-4EAD-9FF4-30F594537BC1}"/>
              </a:ext>
            </a:extLst>
          </p:cNvPr>
          <p:cNvSpPr>
            <a:spLocks noGrp="1"/>
          </p:cNvSpPr>
          <p:nvPr>
            <p:ph type="title"/>
          </p:nvPr>
        </p:nvSpPr>
        <p:spPr>
          <a:xfrm>
            <a:off x="1184416" y="3917980"/>
            <a:ext cx="6604197" cy="1424746"/>
          </a:xfrm>
        </p:spPr>
        <p:txBody>
          <a:bodyPr/>
          <a:lstStyle/>
          <a:p>
            <a:r>
              <a:rPr lang="en-US" dirty="0"/>
              <a:t>READ THE STORY</a:t>
            </a:r>
          </a:p>
        </p:txBody>
      </p:sp>
      <p:sp>
        <p:nvSpPr>
          <p:cNvPr id="3" name="Text Placeholder 2">
            <a:extLst>
              <a:ext uri="{FF2B5EF4-FFF2-40B4-BE49-F238E27FC236}">
                <a16:creationId xmlns:a16="http://schemas.microsoft.com/office/drawing/2014/main" id="{5176CF36-7529-4A6C-8EAE-24C1F058ED74}"/>
              </a:ext>
            </a:extLst>
          </p:cNvPr>
          <p:cNvSpPr>
            <a:spLocks noGrp="1"/>
          </p:cNvSpPr>
          <p:nvPr>
            <p:ph type="body" idx="1"/>
          </p:nvPr>
        </p:nvSpPr>
        <p:spPr>
          <a:xfrm>
            <a:off x="2200034" y="4671491"/>
            <a:ext cx="5588579" cy="878468"/>
          </a:xfrm>
        </p:spPr>
        <p:txBody>
          <a:bodyPr/>
          <a:lstStyle/>
          <a:p>
            <a:r>
              <a:rPr lang="en-US" dirty="0"/>
              <a:t>John 4:1-42</a:t>
            </a:r>
          </a:p>
          <a:p>
            <a:r>
              <a:rPr lang="en-US" dirty="0"/>
              <a:t>Follow along through the slides---</a:t>
            </a:r>
          </a:p>
        </p:txBody>
      </p:sp>
      <p:pic>
        <p:nvPicPr>
          <p:cNvPr id="5" name="Picture 4" descr="Text, letter&#10;&#10;Description automatically generated">
            <a:extLst>
              <a:ext uri="{FF2B5EF4-FFF2-40B4-BE49-F238E27FC236}">
                <a16:creationId xmlns:a16="http://schemas.microsoft.com/office/drawing/2014/main" id="{9EB1DF03-A951-489B-B86D-5034617E97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4416" y="260054"/>
            <a:ext cx="6604197" cy="3450693"/>
          </a:xfrm>
          <a:prstGeom prst="rect">
            <a:avLst/>
          </a:prstGeom>
        </p:spPr>
      </p:pic>
      <p:pic>
        <p:nvPicPr>
          <p:cNvPr id="6" name="Picture 5" descr="A picture containing text, outdoor, grass, person&#10;&#10;Description automatically generated">
            <a:extLst>
              <a:ext uri="{FF2B5EF4-FFF2-40B4-BE49-F238E27FC236}">
                <a16:creationId xmlns:a16="http://schemas.microsoft.com/office/drawing/2014/main" id="{EE91682B-67C5-4BEF-AE7D-91AF10F27EC7}"/>
              </a:ext>
            </a:extLst>
          </p:cNvPr>
          <p:cNvPicPr>
            <a:picLocks noChangeAspect="1"/>
          </p:cNvPicPr>
          <p:nvPr/>
        </p:nvPicPr>
        <p:blipFill rotWithShape="1">
          <a:blip r:embed="rId3">
            <a:extLst>
              <a:ext uri="{28A0092B-C50C-407E-A947-70E740481C1C}">
                <a14:useLocalDpi xmlns:a14="http://schemas.microsoft.com/office/drawing/2010/main" val="0"/>
              </a:ext>
            </a:extLst>
          </a:blip>
          <a:srcRect l="13491" r="10155" b="-2"/>
          <a:stretch/>
        </p:blipFill>
        <p:spPr>
          <a:xfrm flipH="1">
            <a:off x="6361889" y="236794"/>
            <a:ext cx="3560324" cy="3473954"/>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7" name="Rectangle 6">
            <a:extLst>
              <a:ext uri="{FF2B5EF4-FFF2-40B4-BE49-F238E27FC236}">
                <a16:creationId xmlns:a16="http://schemas.microsoft.com/office/drawing/2014/main" id="{8AE2E76D-47D6-40D7-9667-046044C35BFD}"/>
              </a:ext>
            </a:extLst>
          </p:cNvPr>
          <p:cNvSpPr/>
          <p:nvPr/>
        </p:nvSpPr>
        <p:spPr>
          <a:xfrm rot="20252655">
            <a:off x="0" y="384711"/>
            <a:ext cx="2531462"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EXTRA</a:t>
            </a:r>
          </a:p>
        </p:txBody>
      </p:sp>
    </p:spTree>
    <p:extLst>
      <p:ext uri="{BB962C8B-B14F-4D97-AF65-F5344CB8AC3E}">
        <p14:creationId xmlns:p14="http://schemas.microsoft.com/office/powerpoint/2010/main" val="3015286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CDB45-7223-409A-A8D7-F818EEE25893}"/>
              </a:ext>
            </a:extLst>
          </p:cNvPr>
          <p:cNvSpPr>
            <a:spLocks noGrp="1"/>
          </p:cNvSpPr>
          <p:nvPr>
            <p:ph type="title"/>
          </p:nvPr>
        </p:nvSpPr>
        <p:spPr>
          <a:xfrm>
            <a:off x="1731172" y="241443"/>
            <a:ext cx="2664361" cy="883974"/>
          </a:xfrm>
        </p:spPr>
        <p:txBody>
          <a:bodyPr/>
          <a:lstStyle/>
          <a:p>
            <a:r>
              <a:rPr lang="en-US" dirty="0"/>
              <a:t>John 4</a:t>
            </a:r>
          </a:p>
        </p:txBody>
      </p:sp>
      <p:sp>
        <p:nvSpPr>
          <p:cNvPr id="4" name="Text Placeholder 3">
            <a:extLst>
              <a:ext uri="{FF2B5EF4-FFF2-40B4-BE49-F238E27FC236}">
                <a16:creationId xmlns:a16="http://schemas.microsoft.com/office/drawing/2014/main" id="{32A7FC71-2CB5-4CAD-A652-AC262698B712}"/>
              </a:ext>
            </a:extLst>
          </p:cNvPr>
          <p:cNvSpPr>
            <a:spLocks noGrp="1"/>
          </p:cNvSpPr>
          <p:nvPr>
            <p:ph type="body" sz="half" idx="2"/>
          </p:nvPr>
        </p:nvSpPr>
        <p:spPr>
          <a:xfrm>
            <a:off x="1731172" y="1294228"/>
            <a:ext cx="3136250" cy="4278323"/>
          </a:xfrm>
        </p:spPr>
        <p:txBody>
          <a:bodyPr>
            <a:normAutofit fontScale="85000" lnSpcReduction="10000"/>
          </a:bodyPr>
          <a:lstStyle/>
          <a:p>
            <a:r>
              <a:rPr lang="en-US" dirty="0"/>
              <a:t>4 Now Jesus learned that the Pharisees had heard that he was gaining and baptizing more disciples than John— </a:t>
            </a:r>
            <a:r>
              <a:rPr lang="en-US" baseline="30000" dirty="0"/>
              <a:t>2 </a:t>
            </a:r>
            <a:r>
              <a:rPr lang="en-US" dirty="0"/>
              <a:t>although in fact it was not Jesus who baptized, but his disciples. </a:t>
            </a:r>
            <a:r>
              <a:rPr lang="en-US" baseline="30000" dirty="0"/>
              <a:t>3 </a:t>
            </a:r>
            <a:r>
              <a:rPr lang="en-US" dirty="0"/>
              <a:t>So he left Judea and went back once more to Galilee.</a:t>
            </a:r>
          </a:p>
          <a:p>
            <a:r>
              <a:rPr lang="en-US" baseline="30000" dirty="0"/>
              <a:t>4 </a:t>
            </a:r>
            <a:r>
              <a:rPr lang="en-US" dirty="0"/>
              <a:t>Now he had to go through Samaria. </a:t>
            </a:r>
            <a:r>
              <a:rPr lang="en-US" baseline="30000" dirty="0"/>
              <a:t>5 </a:t>
            </a:r>
            <a:r>
              <a:rPr lang="en-US" dirty="0"/>
              <a:t>So he came to a town in Samaria called Sychar, near the plot of ground Jacob had given to his son Joseph. </a:t>
            </a:r>
            <a:r>
              <a:rPr lang="en-US" baseline="30000" dirty="0"/>
              <a:t>6 </a:t>
            </a:r>
            <a:r>
              <a:rPr lang="en-US" dirty="0"/>
              <a:t>Jacob’s well was there. </a:t>
            </a:r>
          </a:p>
          <a:p>
            <a:r>
              <a:rPr lang="en-US" dirty="0"/>
              <a:t>Jesus, tired as he was from the journey, sat down by the well. It was about noon.</a:t>
            </a:r>
          </a:p>
          <a:p>
            <a:endParaRPr lang="en-US" dirty="0"/>
          </a:p>
        </p:txBody>
      </p:sp>
      <p:pic>
        <p:nvPicPr>
          <p:cNvPr id="22" name="Content Placeholder 21" descr="Map&#10;&#10;Description automatically generated">
            <a:extLst>
              <a:ext uri="{FF2B5EF4-FFF2-40B4-BE49-F238E27FC236}">
                <a16:creationId xmlns:a16="http://schemas.microsoft.com/office/drawing/2014/main" id="{0D5E2124-EA0D-488A-B0A2-4351710A11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22092" y="161665"/>
            <a:ext cx="4005120" cy="6534670"/>
          </a:xfrm>
        </p:spPr>
      </p:pic>
      <p:sp>
        <p:nvSpPr>
          <p:cNvPr id="23" name="Freeform: Shape 22">
            <a:extLst>
              <a:ext uri="{FF2B5EF4-FFF2-40B4-BE49-F238E27FC236}">
                <a16:creationId xmlns:a16="http://schemas.microsoft.com/office/drawing/2014/main" id="{C6F6D205-4BB6-45D0-A5A4-4D4DD4465606}"/>
              </a:ext>
            </a:extLst>
          </p:cNvPr>
          <p:cNvSpPr/>
          <p:nvPr/>
        </p:nvSpPr>
        <p:spPr>
          <a:xfrm>
            <a:off x="8314006" y="4164037"/>
            <a:ext cx="1111348" cy="1378634"/>
          </a:xfrm>
          <a:custGeom>
            <a:avLst/>
            <a:gdLst>
              <a:gd name="connsiteX0" fmla="*/ 1111348 w 1111348"/>
              <a:gd name="connsiteY0" fmla="*/ 1378634 h 1378634"/>
              <a:gd name="connsiteX1" fmla="*/ 1041009 w 1111348"/>
              <a:gd name="connsiteY1" fmla="*/ 1336431 h 1378634"/>
              <a:gd name="connsiteX2" fmla="*/ 984739 w 1111348"/>
              <a:gd name="connsiteY2" fmla="*/ 1294228 h 1378634"/>
              <a:gd name="connsiteX3" fmla="*/ 956603 w 1111348"/>
              <a:gd name="connsiteY3" fmla="*/ 1266092 h 1378634"/>
              <a:gd name="connsiteX4" fmla="*/ 914400 w 1111348"/>
              <a:gd name="connsiteY4" fmla="*/ 1252025 h 1378634"/>
              <a:gd name="connsiteX5" fmla="*/ 858129 w 1111348"/>
              <a:gd name="connsiteY5" fmla="*/ 1167618 h 1378634"/>
              <a:gd name="connsiteX6" fmla="*/ 801859 w 1111348"/>
              <a:gd name="connsiteY6" fmla="*/ 1125415 h 1378634"/>
              <a:gd name="connsiteX7" fmla="*/ 773723 w 1111348"/>
              <a:gd name="connsiteY7" fmla="*/ 1097280 h 1378634"/>
              <a:gd name="connsiteX8" fmla="*/ 703385 w 1111348"/>
              <a:gd name="connsiteY8" fmla="*/ 1041009 h 1378634"/>
              <a:gd name="connsiteX9" fmla="*/ 675249 w 1111348"/>
              <a:gd name="connsiteY9" fmla="*/ 984738 h 1378634"/>
              <a:gd name="connsiteX10" fmla="*/ 604911 w 1111348"/>
              <a:gd name="connsiteY10" fmla="*/ 886265 h 1378634"/>
              <a:gd name="connsiteX11" fmla="*/ 590843 w 1111348"/>
              <a:gd name="connsiteY11" fmla="*/ 844061 h 1378634"/>
              <a:gd name="connsiteX12" fmla="*/ 562708 w 1111348"/>
              <a:gd name="connsiteY12" fmla="*/ 801858 h 1378634"/>
              <a:gd name="connsiteX13" fmla="*/ 548640 w 1111348"/>
              <a:gd name="connsiteY13" fmla="*/ 759655 h 1378634"/>
              <a:gd name="connsiteX14" fmla="*/ 436099 w 1111348"/>
              <a:gd name="connsiteY14" fmla="*/ 647114 h 1378634"/>
              <a:gd name="connsiteX15" fmla="*/ 407963 w 1111348"/>
              <a:gd name="connsiteY15" fmla="*/ 618978 h 1378634"/>
              <a:gd name="connsiteX16" fmla="*/ 379828 w 1111348"/>
              <a:gd name="connsiteY16" fmla="*/ 562708 h 1378634"/>
              <a:gd name="connsiteX17" fmla="*/ 351692 w 1111348"/>
              <a:gd name="connsiteY17" fmla="*/ 534572 h 1378634"/>
              <a:gd name="connsiteX18" fmla="*/ 323557 w 1111348"/>
              <a:gd name="connsiteY18" fmla="*/ 492369 h 1378634"/>
              <a:gd name="connsiteX19" fmla="*/ 196948 w 1111348"/>
              <a:gd name="connsiteY19" fmla="*/ 351692 h 1378634"/>
              <a:gd name="connsiteX20" fmla="*/ 140677 w 1111348"/>
              <a:gd name="connsiteY20" fmla="*/ 211015 h 1378634"/>
              <a:gd name="connsiteX21" fmla="*/ 42203 w 1111348"/>
              <a:gd name="connsiteY21" fmla="*/ 98474 h 1378634"/>
              <a:gd name="connsiteX22" fmla="*/ 0 w 1111348"/>
              <a:gd name="connsiteY22" fmla="*/ 0 h 1378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11348" h="1378634">
                <a:moveTo>
                  <a:pt x="1111348" y="1378634"/>
                </a:moveTo>
                <a:cubicBezTo>
                  <a:pt x="1087902" y="1364566"/>
                  <a:pt x="1063760" y="1351598"/>
                  <a:pt x="1041009" y="1336431"/>
                </a:cubicBezTo>
                <a:cubicBezTo>
                  <a:pt x="1021501" y="1323426"/>
                  <a:pt x="1002751" y="1309238"/>
                  <a:pt x="984739" y="1294228"/>
                </a:cubicBezTo>
                <a:cubicBezTo>
                  <a:pt x="974550" y="1285737"/>
                  <a:pt x="967976" y="1272916"/>
                  <a:pt x="956603" y="1266092"/>
                </a:cubicBezTo>
                <a:cubicBezTo>
                  <a:pt x="943888" y="1258463"/>
                  <a:pt x="928468" y="1256714"/>
                  <a:pt x="914400" y="1252025"/>
                </a:cubicBezTo>
                <a:cubicBezTo>
                  <a:pt x="895643" y="1223889"/>
                  <a:pt x="885181" y="1187907"/>
                  <a:pt x="858129" y="1167618"/>
                </a:cubicBezTo>
                <a:cubicBezTo>
                  <a:pt x="839372" y="1153550"/>
                  <a:pt x="819871" y="1140425"/>
                  <a:pt x="801859" y="1125415"/>
                </a:cubicBezTo>
                <a:cubicBezTo>
                  <a:pt x="791670" y="1116924"/>
                  <a:pt x="784080" y="1105565"/>
                  <a:pt x="773723" y="1097280"/>
                </a:cubicBezTo>
                <a:cubicBezTo>
                  <a:pt x="746845" y="1075778"/>
                  <a:pt x="722796" y="1070126"/>
                  <a:pt x="703385" y="1041009"/>
                </a:cubicBezTo>
                <a:cubicBezTo>
                  <a:pt x="691752" y="1023560"/>
                  <a:pt x="686364" y="1002521"/>
                  <a:pt x="675249" y="984738"/>
                </a:cubicBezTo>
                <a:cubicBezTo>
                  <a:pt x="659315" y="959244"/>
                  <a:pt x="619793" y="916030"/>
                  <a:pt x="604911" y="886265"/>
                </a:cubicBezTo>
                <a:cubicBezTo>
                  <a:pt x="598279" y="873002"/>
                  <a:pt x="597475" y="857324"/>
                  <a:pt x="590843" y="844061"/>
                </a:cubicBezTo>
                <a:cubicBezTo>
                  <a:pt x="583282" y="828939"/>
                  <a:pt x="570269" y="816980"/>
                  <a:pt x="562708" y="801858"/>
                </a:cubicBezTo>
                <a:cubicBezTo>
                  <a:pt x="556076" y="788595"/>
                  <a:pt x="558030" y="771132"/>
                  <a:pt x="548640" y="759655"/>
                </a:cubicBezTo>
                <a:cubicBezTo>
                  <a:pt x="515045" y="718595"/>
                  <a:pt x="473613" y="684628"/>
                  <a:pt x="436099" y="647114"/>
                </a:cubicBezTo>
                <a:cubicBezTo>
                  <a:pt x="426720" y="637735"/>
                  <a:pt x="413895" y="630841"/>
                  <a:pt x="407963" y="618978"/>
                </a:cubicBezTo>
                <a:cubicBezTo>
                  <a:pt x="398585" y="600221"/>
                  <a:pt x="391460" y="580157"/>
                  <a:pt x="379828" y="562708"/>
                </a:cubicBezTo>
                <a:cubicBezTo>
                  <a:pt x="372471" y="551672"/>
                  <a:pt x="359978" y="544929"/>
                  <a:pt x="351692" y="534572"/>
                </a:cubicBezTo>
                <a:cubicBezTo>
                  <a:pt x="341130" y="521370"/>
                  <a:pt x="334789" y="505006"/>
                  <a:pt x="323557" y="492369"/>
                </a:cubicBezTo>
                <a:cubicBezTo>
                  <a:pt x="161981" y="310595"/>
                  <a:pt x="298728" y="487400"/>
                  <a:pt x="196948" y="351692"/>
                </a:cubicBezTo>
                <a:cubicBezTo>
                  <a:pt x="181698" y="305942"/>
                  <a:pt x="168274" y="252411"/>
                  <a:pt x="140677" y="211015"/>
                </a:cubicBezTo>
                <a:cubicBezTo>
                  <a:pt x="106329" y="159493"/>
                  <a:pt x="82876" y="139147"/>
                  <a:pt x="42203" y="98474"/>
                </a:cubicBezTo>
                <a:cubicBezTo>
                  <a:pt x="21505" y="36376"/>
                  <a:pt x="34768" y="69534"/>
                  <a:pt x="0" y="0"/>
                </a:cubicBezTo>
              </a:path>
            </a:pathLst>
          </a:custGeom>
          <a:ln w="7620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Freeform: Shape 23">
            <a:extLst>
              <a:ext uri="{FF2B5EF4-FFF2-40B4-BE49-F238E27FC236}">
                <a16:creationId xmlns:a16="http://schemas.microsoft.com/office/drawing/2014/main" id="{7AB05416-4373-4563-B4CA-303151261EEB}"/>
              </a:ext>
            </a:extLst>
          </p:cNvPr>
          <p:cNvSpPr/>
          <p:nvPr/>
        </p:nvSpPr>
        <p:spPr>
          <a:xfrm>
            <a:off x="8261654" y="1416205"/>
            <a:ext cx="993858" cy="2665141"/>
          </a:xfrm>
          <a:custGeom>
            <a:avLst/>
            <a:gdLst>
              <a:gd name="connsiteX0" fmla="*/ 12551 w 993858"/>
              <a:gd name="connsiteY0" fmla="*/ 2665141 h 2665141"/>
              <a:gd name="connsiteX1" fmla="*/ 12551 w 993858"/>
              <a:gd name="connsiteY1" fmla="*/ 2497873 h 2665141"/>
              <a:gd name="connsiteX2" fmla="*/ 23702 w 993858"/>
              <a:gd name="connsiteY2" fmla="*/ 2464419 h 2665141"/>
              <a:gd name="connsiteX3" fmla="*/ 57156 w 993858"/>
              <a:gd name="connsiteY3" fmla="*/ 2430966 h 2665141"/>
              <a:gd name="connsiteX4" fmla="*/ 68307 w 993858"/>
              <a:gd name="connsiteY4" fmla="*/ 2364058 h 2665141"/>
              <a:gd name="connsiteX5" fmla="*/ 46005 w 993858"/>
              <a:gd name="connsiteY5" fmla="*/ 2129883 h 2665141"/>
              <a:gd name="connsiteX6" fmla="*/ 68307 w 993858"/>
              <a:gd name="connsiteY6" fmla="*/ 1839951 h 2665141"/>
              <a:gd name="connsiteX7" fmla="*/ 101761 w 993858"/>
              <a:gd name="connsiteY7" fmla="*/ 1672683 h 2665141"/>
              <a:gd name="connsiteX8" fmla="*/ 112912 w 993858"/>
              <a:gd name="connsiteY8" fmla="*/ 1639229 h 2665141"/>
              <a:gd name="connsiteX9" fmla="*/ 135214 w 993858"/>
              <a:gd name="connsiteY9" fmla="*/ 1605775 h 2665141"/>
              <a:gd name="connsiteX10" fmla="*/ 146366 w 993858"/>
              <a:gd name="connsiteY10" fmla="*/ 1561171 h 2665141"/>
              <a:gd name="connsiteX11" fmla="*/ 168668 w 993858"/>
              <a:gd name="connsiteY11" fmla="*/ 1494263 h 2665141"/>
              <a:gd name="connsiteX12" fmla="*/ 179819 w 993858"/>
              <a:gd name="connsiteY12" fmla="*/ 1449658 h 2665141"/>
              <a:gd name="connsiteX13" fmla="*/ 202122 w 993858"/>
              <a:gd name="connsiteY13" fmla="*/ 1371600 h 2665141"/>
              <a:gd name="connsiteX14" fmla="*/ 224424 w 993858"/>
              <a:gd name="connsiteY14" fmla="*/ 1271239 h 2665141"/>
              <a:gd name="connsiteX15" fmla="*/ 235575 w 993858"/>
              <a:gd name="connsiteY15" fmla="*/ 1237785 h 2665141"/>
              <a:gd name="connsiteX16" fmla="*/ 257878 w 993858"/>
              <a:gd name="connsiteY16" fmla="*/ 1148575 h 2665141"/>
              <a:gd name="connsiteX17" fmla="*/ 280180 w 993858"/>
              <a:gd name="connsiteY17" fmla="*/ 1115122 h 2665141"/>
              <a:gd name="connsiteX18" fmla="*/ 324785 w 993858"/>
              <a:gd name="connsiteY18" fmla="*/ 1014761 h 2665141"/>
              <a:gd name="connsiteX19" fmla="*/ 347087 w 993858"/>
              <a:gd name="connsiteY19" fmla="*/ 914400 h 2665141"/>
              <a:gd name="connsiteX20" fmla="*/ 380541 w 993858"/>
              <a:gd name="connsiteY20" fmla="*/ 869795 h 2665141"/>
              <a:gd name="connsiteX21" fmla="*/ 402844 w 993858"/>
              <a:gd name="connsiteY21" fmla="*/ 814039 h 2665141"/>
              <a:gd name="connsiteX22" fmla="*/ 425146 w 993858"/>
              <a:gd name="connsiteY22" fmla="*/ 769434 h 2665141"/>
              <a:gd name="connsiteX23" fmla="*/ 447448 w 993858"/>
              <a:gd name="connsiteY23" fmla="*/ 691375 h 2665141"/>
              <a:gd name="connsiteX24" fmla="*/ 514356 w 993858"/>
              <a:gd name="connsiteY24" fmla="*/ 602166 h 2665141"/>
              <a:gd name="connsiteX25" fmla="*/ 536658 w 993858"/>
              <a:gd name="connsiteY25" fmla="*/ 568712 h 2665141"/>
              <a:gd name="connsiteX26" fmla="*/ 570112 w 993858"/>
              <a:gd name="connsiteY26" fmla="*/ 535258 h 2665141"/>
              <a:gd name="connsiteX27" fmla="*/ 614717 w 993858"/>
              <a:gd name="connsiteY27" fmla="*/ 468351 h 2665141"/>
              <a:gd name="connsiteX28" fmla="*/ 670473 w 993858"/>
              <a:gd name="connsiteY28" fmla="*/ 379141 h 2665141"/>
              <a:gd name="connsiteX29" fmla="*/ 703926 w 993858"/>
              <a:gd name="connsiteY29" fmla="*/ 356839 h 2665141"/>
              <a:gd name="connsiteX30" fmla="*/ 737380 w 993858"/>
              <a:gd name="connsiteY30" fmla="*/ 323385 h 2665141"/>
              <a:gd name="connsiteX31" fmla="*/ 815439 w 993858"/>
              <a:gd name="connsiteY31" fmla="*/ 256478 h 2665141"/>
              <a:gd name="connsiteX32" fmla="*/ 893497 w 993858"/>
              <a:gd name="connsiteY32" fmla="*/ 178419 h 2665141"/>
              <a:gd name="connsiteX33" fmla="*/ 926951 w 993858"/>
              <a:gd name="connsiteY33" fmla="*/ 144966 h 2665141"/>
              <a:gd name="connsiteX34" fmla="*/ 960405 w 993858"/>
              <a:gd name="connsiteY34" fmla="*/ 55756 h 2665141"/>
              <a:gd name="connsiteX35" fmla="*/ 993858 w 993858"/>
              <a:gd name="connsiteY35" fmla="*/ 0 h 2665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93858" h="2665141">
                <a:moveTo>
                  <a:pt x="12551" y="2665141"/>
                </a:moveTo>
                <a:cubicBezTo>
                  <a:pt x="-3913" y="2582820"/>
                  <a:pt x="-4454" y="2608405"/>
                  <a:pt x="12551" y="2497873"/>
                </a:cubicBezTo>
                <a:cubicBezTo>
                  <a:pt x="14338" y="2486255"/>
                  <a:pt x="17182" y="2474199"/>
                  <a:pt x="23702" y="2464419"/>
                </a:cubicBezTo>
                <a:cubicBezTo>
                  <a:pt x="32450" y="2451297"/>
                  <a:pt x="46005" y="2442117"/>
                  <a:pt x="57156" y="2430966"/>
                </a:cubicBezTo>
                <a:cubicBezTo>
                  <a:pt x="60873" y="2408663"/>
                  <a:pt x="68307" y="2386668"/>
                  <a:pt x="68307" y="2364058"/>
                </a:cubicBezTo>
                <a:cubicBezTo>
                  <a:pt x="68307" y="2228390"/>
                  <a:pt x="64919" y="2224456"/>
                  <a:pt x="46005" y="2129883"/>
                </a:cubicBezTo>
                <a:cubicBezTo>
                  <a:pt x="61137" y="1827243"/>
                  <a:pt x="44053" y="1997604"/>
                  <a:pt x="68307" y="1839951"/>
                </a:cubicBezTo>
                <a:cubicBezTo>
                  <a:pt x="78980" y="1770573"/>
                  <a:pt x="78695" y="1741882"/>
                  <a:pt x="101761" y="1672683"/>
                </a:cubicBezTo>
                <a:cubicBezTo>
                  <a:pt x="105478" y="1661532"/>
                  <a:pt x="107655" y="1649743"/>
                  <a:pt x="112912" y="1639229"/>
                </a:cubicBezTo>
                <a:cubicBezTo>
                  <a:pt x="118905" y="1627242"/>
                  <a:pt x="127780" y="1616926"/>
                  <a:pt x="135214" y="1605775"/>
                </a:cubicBezTo>
                <a:cubicBezTo>
                  <a:pt x="138931" y="1590907"/>
                  <a:pt x="141962" y="1575850"/>
                  <a:pt x="146366" y="1561171"/>
                </a:cubicBezTo>
                <a:cubicBezTo>
                  <a:pt x="153121" y="1538653"/>
                  <a:pt x="162966" y="1517070"/>
                  <a:pt x="168668" y="1494263"/>
                </a:cubicBezTo>
                <a:cubicBezTo>
                  <a:pt x="172385" y="1479395"/>
                  <a:pt x="175609" y="1464394"/>
                  <a:pt x="179819" y="1449658"/>
                </a:cubicBezTo>
                <a:cubicBezTo>
                  <a:pt x="198445" y="1384466"/>
                  <a:pt x="184692" y="1450034"/>
                  <a:pt x="202122" y="1371600"/>
                </a:cubicBezTo>
                <a:cubicBezTo>
                  <a:pt x="213622" y="1319853"/>
                  <a:pt x="210825" y="1318838"/>
                  <a:pt x="224424" y="1271239"/>
                </a:cubicBezTo>
                <a:cubicBezTo>
                  <a:pt x="227653" y="1259937"/>
                  <a:pt x="232724" y="1249189"/>
                  <a:pt x="235575" y="1237785"/>
                </a:cubicBezTo>
                <a:cubicBezTo>
                  <a:pt x="241939" y="1212330"/>
                  <a:pt x="245131" y="1174069"/>
                  <a:pt x="257878" y="1148575"/>
                </a:cubicBezTo>
                <a:cubicBezTo>
                  <a:pt x="263872" y="1136588"/>
                  <a:pt x="272746" y="1126273"/>
                  <a:pt x="280180" y="1115122"/>
                </a:cubicBezTo>
                <a:cubicBezTo>
                  <a:pt x="306721" y="1035501"/>
                  <a:pt x="289443" y="1067776"/>
                  <a:pt x="324785" y="1014761"/>
                </a:cubicBezTo>
                <a:cubicBezTo>
                  <a:pt x="325958" y="1008896"/>
                  <a:pt x="341838" y="924898"/>
                  <a:pt x="347087" y="914400"/>
                </a:cubicBezTo>
                <a:cubicBezTo>
                  <a:pt x="355399" y="897777"/>
                  <a:pt x="371515" y="886042"/>
                  <a:pt x="380541" y="869795"/>
                </a:cubicBezTo>
                <a:cubicBezTo>
                  <a:pt x="390262" y="852297"/>
                  <a:pt x="394714" y="832331"/>
                  <a:pt x="402844" y="814039"/>
                </a:cubicBezTo>
                <a:cubicBezTo>
                  <a:pt x="409595" y="798849"/>
                  <a:pt x="419309" y="784999"/>
                  <a:pt x="425146" y="769434"/>
                </a:cubicBezTo>
                <a:cubicBezTo>
                  <a:pt x="428987" y="759192"/>
                  <a:pt x="439244" y="704267"/>
                  <a:pt x="447448" y="691375"/>
                </a:cubicBezTo>
                <a:cubicBezTo>
                  <a:pt x="467404" y="660016"/>
                  <a:pt x="493738" y="633094"/>
                  <a:pt x="514356" y="602166"/>
                </a:cubicBezTo>
                <a:cubicBezTo>
                  <a:pt x="521790" y="591015"/>
                  <a:pt x="528078" y="579008"/>
                  <a:pt x="536658" y="568712"/>
                </a:cubicBezTo>
                <a:cubicBezTo>
                  <a:pt x="546754" y="556597"/>
                  <a:pt x="560946" y="548091"/>
                  <a:pt x="570112" y="535258"/>
                </a:cubicBezTo>
                <a:cubicBezTo>
                  <a:pt x="637623" y="440743"/>
                  <a:pt x="555040" y="528028"/>
                  <a:pt x="614717" y="468351"/>
                </a:cubicBezTo>
                <a:cubicBezTo>
                  <a:pt x="632384" y="433016"/>
                  <a:pt x="641520" y="408094"/>
                  <a:pt x="670473" y="379141"/>
                </a:cubicBezTo>
                <a:cubicBezTo>
                  <a:pt x="679950" y="369664"/>
                  <a:pt x="693630" y="365419"/>
                  <a:pt x="703926" y="356839"/>
                </a:cubicBezTo>
                <a:cubicBezTo>
                  <a:pt x="716041" y="346743"/>
                  <a:pt x="725265" y="333481"/>
                  <a:pt x="737380" y="323385"/>
                </a:cubicBezTo>
                <a:cubicBezTo>
                  <a:pt x="839272" y="238476"/>
                  <a:pt x="681433" y="390486"/>
                  <a:pt x="815439" y="256478"/>
                </a:cubicBezTo>
                <a:lnTo>
                  <a:pt x="893497" y="178419"/>
                </a:lnTo>
                <a:lnTo>
                  <a:pt x="926951" y="144966"/>
                </a:lnTo>
                <a:cubicBezTo>
                  <a:pt x="947510" y="62727"/>
                  <a:pt x="925416" y="137396"/>
                  <a:pt x="960405" y="55756"/>
                </a:cubicBezTo>
                <a:cubicBezTo>
                  <a:pt x="982119" y="5089"/>
                  <a:pt x="956770" y="37088"/>
                  <a:pt x="993858" y="0"/>
                </a:cubicBezTo>
              </a:path>
            </a:pathLst>
          </a:custGeom>
          <a:ln w="381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pic>
        <p:nvPicPr>
          <p:cNvPr id="28" name="Picture 27" descr="A picture containing text, toy, doll, vector graphics&#10;&#10;Description automatically generated">
            <a:extLst>
              <a:ext uri="{FF2B5EF4-FFF2-40B4-BE49-F238E27FC236}">
                <a16:creationId xmlns:a16="http://schemas.microsoft.com/office/drawing/2014/main" id="{D3356B02-2B49-480B-8B7C-9CFEF34CB2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894" y="2748775"/>
            <a:ext cx="1494839" cy="1999785"/>
          </a:xfrm>
          <a:prstGeom prst="rect">
            <a:avLst/>
          </a:prstGeom>
        </p:spPr>
      </p:pic>
      <p:pic>
        <p:nvPicPr>
          <p:cNvPr id="30" name="Picture 29" descr="A picture containing toy, doll&#10;&#10;Description automatically generated">
            <a:extLst>
              <a:ext uri="{FF2B5EF4-FFF2-40B4-BE49-F238E27FC236}">
                <a16:creationId xmlns:a16="http://schemas.microsoft.com/office/drawing/2014/main" id="{993D2F47-15AB-4BA3-A7C7-C4E28011096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971086" y="4945593"/>
            <a:ext cx="2165034" cy="1728439"/>
          </a:xfrm>
          <a:prstGeom prst="rect">
            <a:avLst/>
          </a:prstGeom>
        </p:spPr>
      </p:pic>
      <p:pic>
        <p:nvPicPr>
          <p:cNvPr id="32" name="Picture 31" descr="A group of people in clothing&#10;&#10;Description automatically generated with low confidence">
            <a:extLst>
              <a:ext uri="{FF2B5EF4-FFF2-40B4-BE49-F238E27FC236}">
                <a16:creationId xmlns:a16="http://schemas.microsoft.com/office/drawing/2014/main" id="{F1DA847E-04CD-48E2-9ECE-0310DB7A82D8}"/>
              </a:ext>
            </a:extLst>
          </p:cNvPr>
          <p:cNvPicPr>
            <a:picLocks noChangeAspect="1"/>
          </p:cNvPicPr>
          <p:nvPr/>
        </p:nvPicPr>
        <p:blipFill rotWithShape="1">
          <a:blip r:embed="rId5">
            <a:extLst>
              <a:ext uri="{28A0092B-C50C-407E-A947-70E740481C1C}">
                <a14:useLocalDpi xmlns:a14="http://schemas.microsoft.com/office/drawing/2010/main" val="0"/>
              </a:ext>
            </a:extLst>
          </a:blip>
          <a:srcRect r="41727"/>
          <a:stretch/>
        </p:blipFill>
        <p:spPr>
          <a:xfrm>
            <a:off x="7383250" y="3329141"/>
            <a:ext cx="888199" cy="1524213"/>
          </a:xfrm>
          <a:prstGeom prst="rect">
            <a:avLst/>
          </a:prstGeom>
        </p:spPr>
      </p:pic>
    </p:spTree>
    <p:extLst>
      <p:ext uri="{BB962C8B-B14F-4D97-AF65-F5344CB8AC3E}">
        <p14:creationId xmlns:p14="http://schemas.microsoft.com/office/powerpoint/2010/main" val="1153624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888 0.02292 L -0.01888 0.02292 C -0.02682 0.00648 -0.03633 -0.00764 -0.04271 -0.02593 C -0.04453 -0.03125 -0.0474 -0.04028 -0.05 -0.0456 C -0.0556 -0.05671 -0.05313 -0.04792 -0.05925 -0.06505 C -0.07943 -0.12199 -0.06237 -0.07292 -0.07292 -0.11551 C -0.07474 -0.12268 -0.07734 -0.1294 -0.0793 -0.13657 C -0.08125 -0.14352 -0.08242 -0.15139 -0.08477 -0.15764 C -0.08555 -0.15972 -0.09648 -0.1787 -0.09857 -0.18055 C -0.10378 -0.18542 -0.10951 -0.18796 -0.11497 -0.1919 C -0.12539 -0.1993 -0.11784 -0.19468 -0.12409 -0.19838 C -0.125 -0.20046 -0.12578 -0.20301 -0.12682 -0.20486 C -0.1276 -0.20625 -0.12878 -0.20671 -0.12956 -0.2081 C -0.13034 -0.20949 -0.13073 -0.21157 -0.13138 -0.21296 C -0.13568 -0.22153 -0.13398 -0.22106 -0.13685 -0.22106 " pathEditMode="relative" ptsTypes="AAAAAAAAAAAAAAA">
                                      <p:cBhvr>
                                        <p:cTn id="6" dur="2000" fill="hold"/>
                                        <p:tgtEl>
                                          <p:spTgt spid="30"/>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2F108-8CCC-4B94-8596-96DC4C4D0247}"/>
              </a:ext>
            </a:extLst>
          </p:cNvPr>
          <p:cNvSpPr>
            <a:spLocks noGrp="1"/>
          </p:cNvSpPr>
          <p:nvPr>
            <p:ph type="title"/>
          </p:nvPr>
        </p:nvSpPr>
        <p:spPr>
          <a:xfrm>
            <a:off x="1713845" y="368052"/>
            <a:ext cx="3381758" cy="725922"/>
          </a:xfrm>
        </p:spPr>
        <p:txBody>
          <a:bodyPr/>
          <a:lstStyle/>
          <a:p>
            <a:r>
              <a:rPr lang="en-US" dirty="0"/>
              <a:t>May I have a drink?</a:t>
            </a:r>
          </a:p>
        </p:txBody>
      </p:sp>
      <p:sp>
        <p:nvSpPr>
          <p:cNvPr id="4" name="Text Placeholder 3">
            <a:extLst>
              <a:ext uri="{FF2B5EF4-FFF2-40B4-BE49-F238E27FC236}">
                <a16:creationId xmlns:a16="http://schemas.microsoft.com/office/drawing/2014/main" id="{DE924BCD-DEBB-4BF0-9976-D40DF264A462}"/>
              </a:ext>
            </a:extLst>
          </p:cNvPr>
          <p:cNvSpPr>
            <a:spLocks noGrp="1"/>
          </p:cNvSpPr>
          <p:nvPr>
            <p:ph type="body" sz="half" idx="2"/>
          </p:nvPr>
        </p:nvSpPr>
        <p:spPr>
          <a:xfrm>
            <a:off x="1411087" y="2349939"/>
            <a:ext cx="3381758" cy="2579869"/>
          </a:xfrm>
        </p:spPr>
        <p:txBody>
          <a:bodyPr>
            <a:normAutofit fontScale="92500" lnSpcReduction="20000"/>
          </a:bodyPr>
          <a:lstStyle/>
          <a:p>
            <a:r>
              <a:rPr lang="en-US" baseline="30000" dirty="0"/>
              <a:t>7 </a:t>
            </a:r>
            <a:r>
              <a:rPr lang="en-US" dirty="0"/>
              <a:t>When a Samaritan woman came to draw water, Jesus said to her, “Will you give me a drink?” </a:t>
            </a:r>
            <a:r>
              <a:rPr lang="en-US" baseline="30000" dirty="0"/>
              <a:t>8 </a:t>
            </a:r>
            <a:r>
              <a:rPr lang="en-US" dirty="0"/>
              <a:t>(His disciples had gone into the town to buy food.)</a:t>
            </a:r>
          </a:p>
          <a:p>
            <a:r>
              <a:rPr lang="en-US" baseline="30000" dirty="0"/>
              <a:t>9 </a:t>
            </a:r>
            <a:r>
              <a:rPr lang="en-US" dirty="0"/>
              <a:t>The Samaritan woman said to him, “You are a Jew and I am a Samaritan woman. How can you ask me for a drink?” (For Jews do not associate with Samaritans.</a:t>
            </a:r>
            <a:r>
              <a:rPr lang="en-US" baseline="30000" dirty="0"/>
              <a:t>[</a:t>
            </a:r>
            <a:r>
              <a:rPr lang="en-US" baseline="30000" dirty="0">
                <a:hlinkClick r:id="rId2" tooltip="See footnote a"/>
              </a:rPr>
              <a:t>a</a:t>
            </a:r>
            <a:r>
              <a:rPr lang="en-US" baseline="30000" dirty="0"/>
              <a:t>]</a:t>
            </a:r>
            <a:r>
              <a:rPr lang="en-US" dirty="0"/>
              <a:t>)</a:t>
            </a:r>
          </a:p>
          <a:p>
            <a:endParaRPr lang="en-US" dirty="0"/>
          </a:p>
        </p:txBody>
      </p:sp>
      <p:sp>
        <p:nvSpPr>
          <p:cNvPr id="7" name="Oval 6">
            <a:extLst>
              <a:ext uri="{FF2B5EF4-FFF2-40B4-BE49-F238E27FC236}">
                <a16:creationId xmlns:a16="http://schemas.microsoft.com/office/drawing/2014/main" id="{576B7D6B-6DFE-4939-A9D7-9AD82B2B26C8}"/>
              </a:ext>
            </a:extLst>
          </p:cNvPr>
          <p:cNvSpPr/>
          <p:nvPr/>
        </p:nvSpPr>
        <p:spPr>
          <a:xfrm>
            <a:off x="5205045" y="731013"/>
            <a:ext cx="6121331" cy="5033014"/>
          </a:xfrm>
          <a:prstGeom prst="ellipse">
            <a:avLst/>
          </a:prstGeom>
          <a:solidFill>
            <a:schemeClr val="accent6">
              <a:lumMod val="75000"/>
            </a:schemeClr>
          </a:solidFill>
          <a:ln w="762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ext, outdoor, grass, person&#10;&#10;Description automatically generated">
            <a:extLst>
              <a:ext uri="{FF2B5EF4-FFF2-40B4-BE49-F238E27FC236}">
                <a16:creationId xmlns:a16="http://schemas.microsoft.com/office/drawing/2014/main" id="{FE0BF459-5D11-4CB8-A01E-EFF76796A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1579" y="1025062"/>
            <a:ext cx="5788262" cy="4444915"/>
          </a:xfrm>
          <a:prstGeom prst="ellipse">
            <a:avLst/>
          </a:prstGeom>
        </p:spPr>
      </p:pic>
      <p:sp>
        <p:nvSpPr>
          <p:cNvPr id="10" name="Speech Bubble: Rectangle 9">
            <a:extLst>
              <a:ext uri="{FF2B5EF4-FFF2-40B4-BE49-F238E27FC236}">
                <a16:creationId xmlns:a16="http://schemas.microsoft.com/office/drawing/2014/main" id="{559A0BAD-C71A-4DA4-857E-EBDCA599CAF3}"/>
              </a:ext>
            </a:extLst>
          </p:cNvPr>
          <p:cNvSpPr/>
          <p:nvPr/>
        </p:nvSpPr>
        <p:spPr>
          <a:xfrm>
            <a:off x="5312445" y="368052"/>
            <a:ext cx="2373816" cy="1019971"/>
          </a:xfrm>
          <a:prstGeom prst="wedgeRectCallout">
            <a:avLst>
              <a:gd name="adj1" fmla="val -4085"/>
              <a:gd name="adj2" fmla="val 74193"/>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Will you give me a drink?</a:t>
            </a:r>
          </a:p>
        </p:txBody>
      </p:sp>
      <p:sp>
        <p:nvSpPr>
          <p:cNvPr id="11" name="Speech Bubble: Rectangle 10">
            <a:extLst>
              <a:ext uri="{FF2B5EF4-FFF2-40B4-BE49-F238E27FC236}">
                <a16:creationId xmlns:a16="http://schemas.microsoft.com/office/drawing/2014/main" id="{99797842-B1E6-4D68-A216-27BA39B0C138}"/>
              </a:ext>
            </a:extLst>
          </p:cNvPr>
          <p:cNvSpPr/>
          <p:nvPr/>
        </p:nvSpPr>
        <p:spPr>
          <a:xfrm>
            <a:off x="9573289" y="303285"/>
            <a:ext cx="2165287" cy="855453"/>
          </a:xfrm>
          <a:prstGeom prst="wedgeRectCallout">
            <a:avLst>
              <a:gd name="adj1" fmla="val -25117"/>
              <a:gd name="adj2" fmla="val 68697"/>
            </a:avLst>
          </a:prstGeom>
          <a:solidFill>
            <a:srgbClr val="FF69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How can you ask me for a drink?</a:t>
            </a:r>
          </a:p>
        </p:txBody>
      </p:sp>
    </p:spTree>
    <p:extLst>
      <p:ext uri="{BB962C8B-B14F-4D97-AF65-F5344CB8AC3E}">
        <p14:creationId xmlns:p14="http://schemas.microsoft.com/office/powerpoint/2010/main" val="26168133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2F108-8CCC-4B94-8596-96DC4C4D0247}"/>
              </a:ext>
            </a:extLst>
          </p:cNvPr>
          <p:cNvSpPr>
            <a:spLocks noGrp="1"/>
          </p:cNvSpPr>
          <p:nvPr>
            <p:ph type="title"/>
          </p:nvPr>
        </p:nvSpPr>
        <p:spPr>
          <a:xfrm>
            <a:off x="1713845" y="368052"/>
            <a:ext cx="3381758" cy="725922"/>
          </a:xfrm>
        </p:spPr>
        <p:txBody>
          <a:bodyPr/>
          <a:lstStyle/>
          <a:p>
            <a:r>
              <a:rPr lang="en-US" dirty="0"/>
              <a:t>Ask for Living Water</a:t>
            </a:r>
          </a:p>
        </p:txBody>
      </p:sp>
      <p:sp>
        <p:nvSpPr>
          <p:cNvPr id="4" name="Text Placeholder 3">
            <a:extLst>
              <a:ext uri="{FF2B5EF4-FFF2-40B4-BE49-F238E27FC236}">
                <a16:creationId xmlns:a16="http://schemas.microsoft.com/office/drawing/2014/main" id="{DE924BCD-DEBB-4BF0-9976-D40DF264A462}"/>
              </a:ext>
            </a:extLst>
          </p:cNvPr>
          <p:cNvSpPr>
            <a:spLocks noGrp="1"/>
          </p:cNvSpPr>
          <p:nvPr>
            <p:ph type="body" sz="half" idx="2"/>
          </p:nvPr>
        </p:nvSpPr>
        <p:spPr>
          <a:xfrm>
            <a:off x="1695951" y="1447376"/>
            <a:ext cx="3381758" cy="3600286"/>
          </a:xfrm>
        </p:spPr>
        <p:txBody>
          <a:bodyPr>
            <a:normAutofit fontScale="92500" lnSpcReduction="10000"/>
          </a:bodyPr>
          <a:lstStyle/>
          <a:p>
            <a:r>
              <a:rPr lang="en-US" baseline="30000" dirty="0"/>
              <a:t>10 </a:t>
            </a:r>
            <a:r>
              <a:rPr lang="en-US" dirty="0"/>
              <a:t>Jesus answered her, “If you knew the gift of God and who it is that asks you for a drink, you would have asked him and he would have given you living water.”</a:t>
            </a:r>
          </a:p>
          <a:p>
            <a:r>
              <a:rPr lang="en-US" baseline="30000" dirty="0"/>
              <a:t>11 </a:t>
            </a:r>
            <a:r>
              <a:rPr lang="en-US" dirty="0"/>
              <a:t>“Sir,” the woman said, “you have nothing to draw with and the well is deep. Where can you get this living water? </a:t>
            </a:r>
            <a:r>
              <a:rPr lang="en-US" baseline="30000" dirty="0"/>
              <a:t>12 </a:t>
            </a:r>
            <a:r>
              <a:rPr lang="en-US" dirty="0"/>
              <a:t>Are you greater than our father Jacob, who gave us the well and drank from it himself, as did also his sons and his livestock?”</a:t>
            </a:r>
          </a:p>
          <a:p>
            <a:endParaRPr lang="en-US" dirty="0"/>
          </a:p>
        </p:txBody>
      </p:sp>
      <p:sp>
        <p:nvSpPr>
          <p:cNvPr id="7" name="Oval 6">
            <a:extLst>
              <a:ext uri="{FF2B5EF4-FFF2-40B4-BE49-F238E27FC236}">
                <a16:creationId xmlns:a16="http://schemas.microsoft.com/office/drawing/2014/main" id="{576B7D6B-6DFE-4939-A9D7-9AD82B2B26C8}"/>
              </a:ext>
            </a:extLst>
          </p:cNvPr>
          <p:cNvSpPr/>
          <p:nvPr/>
        </p:nvSpPr>
        <p:spPr>
          <a:xfrm>
            <a:off x="5205045" y="731013"/>
            <a:ext cx="6121331" cy="5033014"/>
          </a:xfrm>
          <a:prstGeom prst="ellipse">
            <a:avLst/>
          </a:prstGeom>
          <a:solidFill>
            <a:schemeClr val="accent6">
              <a:lumMod val="75000"/>
            </a:schemeClr>
          </a:solidFill>
          <a:ln w="762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ext, outdoor, grass, person&#10;&#10;Description automatically generated">
            <a:extLst>
              <a:ext uri="{FF2B5EF4-FFF2-40B4-BE49-F238E27FC236}">
                <a16:creationId xmlns:a16="http://schemas.microsoft.com/office/drawing/2014/main" id="{FE0BF459-5D11-4CB8-A01E-EFF76796A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1579" y="1025062"/>
            <a:ext cx="5788262" cy="4444915"/>
          </a:xfrm>
          <a:prstGeom prst="ellipse">
            <a:avLst/>
          </a:prstGeom>
        </p:spPr>
      </p:pic>
      <p:sp>
        <p:nvSpPr>
          <p:cNvPr id="10" name="Speech Bubble: Rectangle 9">
            <a:extLst>
              <a:ext uri="{FF2B5EF4-FFF2-40B4-BE49-F238E27FC236}">
                <a16:creationId xmlns:a16="http://schemas.microsoft.com/office/drawing/2014/main" id="{559A0BAD-C71A-4DA4-857E-EBDCA599CAF3}"/>
              </a:ext>
            </a:extLst>
          </p:cNvPr>
          <p:cNvSpPr/>
          <p:nvPr/>
        </p:nvSpPr>
        <p:spPr>
          <a:xfrm>
            <a:off x="5312445" y="368052"/>
            <a:ext cx="2373816" cy="1019971"/>
          </a:xfrm>
          <a:prstGeom prst="wedgeRectCallout">
            <a:avLst>
              <a:gd name="adj1" fmla="val -4085"/>
              <a:gd name="adj2" fmla="val 74193"/>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If you knew me,     you would ask for living water.</a:t>
            </a:r>
          </a:p>
        </p:txBody>
      </p:sp>
      <p:sp>
        <p:nvSpPr>
          <p:cNvPr id="11" name="Speech Bubble: Rectangle 10">
            <a:extLst>
              <a:ext uri="{FF2B5EF4-FFF2-40B4-BE49-F238E27FC236}">
                <a16:creationId xmlns:a16="http://schemas.microsoft.com/office/drawing/2014/main" id="{99797842-B1E6-4D68-A216-27BA39B0C138}"/>
              </a:ext>
            </a:extLst>
          </p:cNvPr>
          <p:cNvSpPr/>
          <p:nvPr/>
        </p:nvSpPr>
        <p:spPr>
          <a:xfrm>
            <a:off x="9573289" y="303285"/>
            <a:ext cx="2165287" cy="855453"/>
          </a:xfrm>
          <a:prstGeom prst="wedgeRectCallout">
            <a:avLst>
              <a:gd name="adj1" fmla="val -25117"/>
              <a:gd name="adj2" fmla="val 68697"/>
            </a:avLst>
          </a:prstGeom>
          <a:solidFill>
            <a:srgbClr val="FF69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Sir, how and where can you get this living water?</a:t>
            </a:r>
          </a:p>
        </p:txBody>
      </p:sp>
      <p:sp>
        <p:nvSpPr>
          <p:cNvPr id="12" name="Speech Bubble: Rectangle 11">
            <a:extLst>
              <a:ext uri="{FF2B5EF4-FFF2-40B4-BE49-F238E27FC236}">
                <a16:creationId xmlns:a16="http://schemas.microsoft.com/office/drawing/2014/main" id="{70784EE1-1194-40E8-8A75-039F71446A6B}"/>
              </a:ext>
            </a:extLst>
          </p:cNvPr>
          <p:cNvSpPr/>
          <p:nvPr/>
        </p:nvSpPr>
        <p:spPr>
          <a:xfrm>
            <a:off x="10534248" y="1398226"/>
            <a:ext cx="1657752" cy="855453"/>
          </a:xfrm>
          <a:prstGeom prst="wedgeRectCallout">
            <a:avLst>
              <a:gd name="adj1" fmla="val -67486"/>
              <a:gd name="adj2" fmla="val 9830"/>
            </a:avLst>
          </a:prstGeom>
          <a:solidFill>
            <a:srgbClr val="FF69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Are you greater than Jacob?</a:t>
            </a:r>
          </a:p>
        </p:txBody>
      </p:sp>
    </p:spTree>
    <p:extLst>
      <p:ext uri="{BB962C8B-B14F-4D97-AF65-F5344CB8AC3E}">
        <p14:creationId xmlns:p14="http://schemas.microsoft.com/office/powerpoint/2010/main" val="19013599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2F108-8CCC-4B94-8596-96DC4C4D0247}"/>
              </a:ext>
            </a:extLst>
          </p:cNvPr>
          <p:cNvSpPr>
            <a:spLocks noGrp="1"/>
          </p:cNvSpPr>
          <p:nvPr>
            <p:ph type="title"/>
          </p:nvPr>
        </p:nvSpPr>
        <p:spPr>
          <a:xfrm>
            <a:off x="1713845" y="368052"/>
            <a:ext cx="3381758" cy="725922"/>
          </a:xfrm>
        </p:spPr>
        <p:txBody>
          <a:bodyPr/>
          <a:lstStyle/>
          <a:p>
            <a:r>
              <a:rPr lang="en-US" dirty="0"/>
              <a:t>Quench my thirst</a:t>
            </a:r>
          </a:p>
        </p:txBody>
      </p:sp>
      <p:sp>
        <p:nvSpPr>
          <p:cNvPr id="4" name="Text Placeholder 3">
            <a:extLst>
              <a:ext uri="{FF2B5EF4-FFF2-40B4-BE49-F238E27FC236}">
                <a16:creationId xmlns:a16="http://schemas.microsoft.com/office/drawing/2014/main" id="{DE924BCD-DEBB-4BF0-9976-D40DF264A462}"/>
              </a:ext>
            </a:extLst>
          </p:cNvPr>
          <p:cNvSpPr>
            <a:spLocks noGrp="1"/>
          </p:cNvSpPr>
          <p:nvPr>
            <p:ph type="body" sz="half" idx="2"/>
          </p:nvPr>
        </p:nvSpPr>
        <p:spPr>
          <a:xfrm>
            <a:off x="1713845" y="1223504"/>
            <a:ext cx="3381758" cy="4143625"/>
          </a:xfrm>
        </p:spPr>
        <p:txBody>
          <a:bodyPr>
            <a:normAutofit/>
          </a:bodyPr>
          <a:lstStyle/>
          <a:p>
            <a:r>
              <a:rPr lang="en-US" baseline="30000" dirty="0"/>
              <a:t>13 </a:t>
            </a:r>
            <a:r>
              <a:rPr lang="en-US" dirty="0"/>
              <a:t>Jesus answered, “Everyone who drinks this water will be thirsty again, </a:t>
            </a:r>
            <a:r>
              <a:rPr lang="en-US" baseline="30000" dirty="0"/>
              <a:t>14 </a:t>
            </a:r>
            <a:r>
              <a:rPr lang="en-US" dirty="0"/>
              <a:t>but whoever drinks the water I give them will never thirst. Indeed, the water I give them will become in them a spring of water welling up to eternal life.”</a:t>
            </a:r>
          </a:p>
          <a:p>
            <a:r>
              <a:rPr lang="en-US" baseline="30000" dirty="0"/>
              <a:t>15 </a:t>
            </a:r>
            <a:r>
              <a:rPr lang="en-US" dirty="0"/>
              <a:t>The woman said to him, “Sir, give me this water so that I won’t get thirsty and have to keep coming here to draw water.”</a:t>
            </a:r>
          </a:p>
          <a:p>
            <a:endParaRPr lang="en-US" dirty="0"/>
          </a:p>
        </p:txBody>
      </p:sp>
      <p:sp>
        <p:nvSpPr>
          <p:cNvPr id="7" name="Oval 6">
            <a:extLst>
              <a:ext uri="{FF2B5EF4-FFF2-40B4-BE49-F238E27FC236}">
                <a16:creationId xmlns:a16="http://schemas.microsoft.com/office/drawing/2014/main" id="{576B7D6B-6DFE-4939-A9D7-9AD82B2B26C8}"/>
              </a:ext>
            </a:extLst>
          </p:cNvPr>
          <p:cNvSpPr/>
          <p:nvPr/>
        </p:nvSpPr>
        <p:spPr>
          <a:xfrm>
            <a:off x="5205045" y="731013"/>
            <a:ext cx="6121331" cy="5033014"/>
          </a:xfrm>
          <a:prstGeom prst="ellipse">
            <a:avLst/>
          </a:prstGeom>
          <a:solidFill>
            <a:schemeClr val="accent6">
              <a:lumMod val="75000"/>
            </a:schemeClr>
          </a:solidFill>
          <a:ln w="762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ext, outdoor, grass, person&#10;&#10;Description automatically generated">
            <a:extLst>
              <a:ext uri="{FF2B5EF4-FFF2-40B4-BE49-F238E27FC236}">
                <a16:creationId xmlns:a16="http://schemas.microsoft.com/office/drawing/2014/main" id="{FE0BF459-5D11-4CB8-A01E-EFF76796A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1579" y="1025062"/>
            <a:ext cx="5788262" cy="4444915"/>
          </a:xfrm>
          <a:prstGeom prst="ellipse">
            <a:avLst/>
          </a:prstGeom>
        </p:spPr>
      </p:pic>
      <p:sp>
        <p:nvSpPr>
          <p:cNvPr id="10" name="Speech Bubble: Rectangle 9">
            <a:extLst>
              <a:ext uri="{FF2B5EF4-FFF2-40B4-BE49-F238E27FC236}">
                <a16:creationId xmlns:a16="http://schemas.microsoft.com/office/drawing/2014/main" id="{559A0BAD-C71A-4DA4-857E-EBDCA599CAF3}"/>
              </a:ext>
            </a:extLst>
          </p:cNvPr>
          <p:cNvSpPr/>
          <p:nvPr/>
        </p:nvSpPr>
        <p:spPr>
          <a:xfrm>
            <a:off x="5312445" y="368052"/>
            <a:ext cx="2373816" cy="1019971"/>
          </a:xfrm>
          <a:prstGeom prst="wedgeRectCallout">
            <a:avLst>
              <a:gd name="adj1" fmla="val -4085"/>
              <a:gd name="adj2" fmla="val 74193"/>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Everyone who drinks this water will be thirsty again.</a:t>
            </a:r>
          </a:p>
        </p:txBody>
      </p:sp>
      <p:sp>
        <p:nvSpPr>
          <p:cNvPr id="11" name="Speech Bubble: Rectangle 10">
            <a:extLst>
              <a:ext uri="{FF2B5EF4-FFF2-40B4-BE49-F238E27FC236}">
                <a16:creationId xmlns:a16="http://schemas.microsoft.com/office/drawing/2014/main" id="{99797842-B1E6-4D68-A216-27BA39B0C138}"/>
              </a:ext>
            </a:extLst>
          </p:cNvPr>
          <p:cNvSpPr/>
          <p:nvPr/>
        </p:nvSpPr>
        <p:spPr>
          <a:xfrm>
            <a:off x="9573289" y="303285"/>
            <a:ext cx="2165287" cy="855453"/>
          </a:xfrm>
          <a:prstGeom prst="wedgeRectCallout">
            <a:avLst>
              <a:gd name="adj1" fmla="val -25117"/>
              <a:gd name="adj2" fmla="val 68697"/>
            </a:avLst>
          </a:prstGeom>
          <a:solidFill>
            <a:srgbClr val="FF69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Sir, I want living water.</a:t>
            </a:r>
          </a:p>
        </p:txBody>
      </p:sp>
      <p:sp>
        <p:nvSpPr>
          <p:cNvPr id="12" name="Speech Bubble: Rectangle 11">
            <a:extLst>
              <a:ext uri="{FF2B5EF4-FFF2-40B4-BE49-F238E27FC236}">
                <a16:creationId xmlns:a16="http://schemas.microsoft.com/office/drawing/2014/main" id="{F7EFB819-CABE-4621-AF16-6FB751A5E8A3}"/>
              </a:ext>
            </a:extLst>
          </p:cNvPr>
          <p:cNvSpPr/>
          <p:nvPr/>
        </p:nvSpPr>
        <p:spPr>
          <a:xfrm>
            <a:off x="5782898" y="3647965"/>
            <a:ext cx="2373816" cy="1019971"/>
          </a:xfrm>
          <a:prstGeom prst="wedgeRectCallout">
            <a:avLst>
              <a:gd name="adj1" fmla="val -14134"/>
              <a:gd name="adj2" fmla="val -118099"/>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 will quench your thirst and give you eternal life.</a:t>
            </a:r>
          </a:p>
        </p:txBody>
      </p:sp>
    </p:spTree>
    <p:extLst>
      <p:ext uri="{BB962C8B-B14F-4D97-AF65-F5344CB8AC3E}">
        <p14:creationId xmlns:p14="http://schemas.microsoft.com/office/powerpoint/2010/main" val="10888280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Children's Sermon on the Woman at the Well  - Living Water Object Lesson">
            <a:hlinkClick r:id="" action="ppaction://media"/>
            <a:extLst>
              <a:ext uri="{FF2B5EF4-FFF2-40B4-BE49-F238E27FC236}">
                <a16:creationId xmlns:a16="http://schemas.microsoft.com/office/drawing/2014/main" id="{F1591AF6-0E27-FEB7-769A-71929FDA2972}"/>
              </a:ext>
            </a:extLst>
          </p:cNvPr>
          <p:cNvPicPr>
            <a:picLocks noRot="1" noChangeAspect="1"/>
          </p:cNvPicPr>
          <p:nvPr>
            <a:videoFile r:link="rId1"/>
          </p:nvPr>
        </p:nvPicPr>
        <p:blipFill>
          <a:blip r:embed="rId3"/>
          <a:stretch>
            <a:fillRect/>
          </a:stretch>
        </p:blipFill>
        <p:spPr>
          <a:xfrm>
            <a:off x="1494821" y="829328"/>
            <a:ext cx="9202357" cy="5199344"/>
          </a:xfrm>
          <a:prstGeom prst="rect">
            <a:avLst/>
          </a:prstGeom>
        </p:spPr>
      </p:pic>
    </p:spTree>
    <p:extLst>
      <p:ext uri="{BB962C8B-B14F-4D97-AF65-F5344CB8AC3E}">
        <p14:creationId xmlns:p14="http://schemas.microsoft.com/office/powerpoint/2010/main" val="531930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2F108-8CCC-4B94-8596-96DC4C4D0247}"/>
              </a:ext>
            </a:extLst>
          </p:cNvPr>
          <p:cNvSpPr>
            <a:spLocks noGrp="1"/>
          </p:cNvSpPr>
          <p:nvPr>
            <p:ph type="title"/>
          </p:nvPr>
        </p:nvSpPr>
        <p:spPr>
          <a:xfrm>
            <a:off x="1713845" y="368052"/>
            <a:ext cx="3381758" cy="725922"/>
          </a:xfrm>
        </p:spPr>
        <p:txBody>
          <a:bodyPr/>
          <a:lstStyle/>
          <a:p>
            <a:r>
              <a:rPr lang="en-US" dirty="0"/>
              <a:t>Go</a:t>
            </a:r>
          </a:p>
        </p:txBody>
      </p:sp>
      <p:sp>
        <p:nvSpPr>
          <p:cNvPr id="4" name="Text Placeholder 3">
            <a:extLst>
              <a:ext uri="{FF2B5EF4-FFF2-40B4-BE49-F238E27FC236}">
                <a16:creationId xmlns:a16="http://schemas.microsoft.com/office/drawing/2014/main" id="{DE924BCD-DEBB-4BF0-9976-D40DF264A462}"/>
              </a:ext>
            </a:extLst>
          </p:cNvPr>
          <p:cNvSpPr>
            <a:spLocks noGrp="1"/>
          </p:cNvSpPr>
          <p:nvPr>
            <p:ph type="body" sz="half" idx="2"/>
          </p:nvPr>
        </p:nvSpPr>
        <p:spPr>
          <a:xfrm>
            <a:off x="1713845" y="1223504"/>
            <a:ext cx="3381758" cy="4143625"/>
          </a:xfrm>
        </p:spPr>
        <p:txBody>
          <a:bodyPr>
            <a:normAutofit lnSpcReduction="10000"/>
          </a:bodyPr>
          <a:lstStyle/>
          <a:p>
            <a:r>
              <a:rPr lang="en-US" baseline="30000" dirty="0"/>
              <a:t>16 </a:t>
            </a:r>
            <a:r>
              <a:rPr lang="en-US" dirty="0"/>
              <a:t>He told her, “Go, call your husband and come back.”</a:t>
            </a:r>
          </a:p>
          <a:p>
            <a:r>
              <a:rPr lang="en-US" baseline="30000" dirty="0"/>
              <a:t>17 </a:t>
            </a:r>
            <a:r>
              <a:rPr lang="en-US" dirty="0"/>
              <a:t>“I have no husband,” she replied.</a:t>
            </a:r>
          </a:p>
          <a:p>
            <a:r>
              <a:rPr lang="en-US" dirty="0"/>
              <a:t>Jesus said to her, “You are right when you say you have no husband. </a:t>
            </a:r>
            <a:r>
              <a:rPr lang="en-US" baseline="30000" dirty="0"/>
              <a:t>18 </a:t>
            </a:r>
            <a:r>
              <a:rPr lang="en-US" dirty="0"/>
              <a:t>The fact is, you have had five husbands, and the man you now have is not your husband. What you have just said is quite true.”</a:t>
            </a:r>
          </a:p>
          <a:p>
            <a:r>
              <a:rPr lang="en-US" baseline="30000" dirty="0"/>
              <a:t>19 </a:t>
            </a:r>
            <a:r>
              <a:rPr lang="en-US" dirty="0"/>
              <a:t>“Sir,” the woman said, “I can see that you are a prophet.</a:t>
            </a:r>
          </a:p>
          <a:p>
            <a:endParaRPr lang="en-US" dirty="0"/>
          </a:p>
        </p:txBody>
      </p:sp>
      <p:sp>
        <p:nvSpPr>
          <p:cNvPr id="7" name="Oval 6">
            <a:extLst>
              <a:ext uri="{FF2B5EF4-FFF2-40B4-BE49-F238E27FC236}">
                <a16:creationId xmlns:a16="http://schemas.microsoft.com/office/drawing/2014/main" id="{576B7D6B-6DFE-4939-A9D7-9AD82B2B26C8}"/>
              </a:ext>
            </a:extLst>
          </p:cNvPr>
          <p:cNvSpPr/>
          <p:nvPr/>
        </p:nvSpPr>
        <p:spPr>
          <a:xfrm>
            <a:off x="5205045" y="731013"/>
            <a:ext cx="6121331" cy="5033014"/>
          </a:xfrm>
          <a:prstGeom prst="ellipse">
            <a:avLst/>
          </a:prstGeom>
          <a:solidFill>
            <a:schemeClr val="accent6">
              <a:lumMod val="75000"/>
            </a:schemeClr>
          </a:solidFill>
          <a:ln w="762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ext, outdoor, grass, person&#10;&#10;Description automatically generated">
            <a:extLst>
              <a:ext uri="{FF2B5EF4-FFF2-40B4-BE49-F238E27FC236}">
                <a16:creationId xmlns:a16="http://schemas.microsoft.com/office/drawing/2014/main" id="{FE0BF459-5D11-4CB8-A01E-EFF76796A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1579" y="1025062"/>
            <a:ext cx="5788262" cy="4444915"/>
          </a:xfrm>
          <a:prstGeom prst="ellipse">
            <a:avLst/>
          </a:prstGeom>
        </p:spPr>
      </p:pic>
      <p:sp>
        <p:nvSpPr>
          <p:cNvPr id="10" name="Speech Bubble: Rectangle 9">
            <a:extLst>
              <a:ext uri="{FF2B5EF4-FFF2-40B4-BE49-F238E27FC236}">
                <a16:creationId xmlns:a16="http://schemas.microsoft.com/office/drawing/2014/main" id="{559A0BAD-C71A-4DA4-857E-EBDCA599CAF3}"/>
              </a:ext>
            </a:extLst>
          </p:cNvPr>
          <p:cNvSpPr/>
          <p:nvPr/>
        </p:nvSpPr>
        <p:spPr>
          <a:xfrm>
            <a:off x="5312444" y="731012"/>
            <a:ext cx="2493085" cy="657011"/>
          </a:xfrm>
          <a:prstGeom prst="wedgeRectCallout">
            <a:avLst>
              <a:gd name="adj1" fmla="val -4085"/>
              <a:gd name="adj2" fmla="val 74193"/>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Go get your husband.</a:t>
            </a:r>
          </a:p>
        </p:txBody>
      </p:sp>
      <p:sp>
        <p:nvSpPr>
          <p:cNvPr id="11" name="Speech Bubble: Rectangle 10">
            <a:extLst>
              <a:ext uri="{FF2B5EF4-FFF2-40B4-BE49-F238E27FC236}">
                <a16:creationId xmlns:a16="http://schemas.microsoft.com/office/drawing/2014/main" id="{99797842-B1E6-4D68-A216-27BA39B0C138}"/>
              </a:ext>
            </a:extLst>
          </p:cNvPr>
          <p:cNvSpPr/>
          <p:nvPr/>
        </p:nvSpPr>
        <p:spPr>
          <a:xfrm>
            <a:off x="9573289" y="303285"/>
            <a:ext cx="2165287" cy="721777"/>
          </a:xfrm>
          <a:prstGeom prst="wedgeRectCallout">
            <a:avLst>
              <a:gd name="adj1" fmla="val -31849"/>
              <a:gd name="adj2" fmla="val 85221"/>
            </a:avLst>
          </a:prstGeom>
          <a:solidFill>
            <a:srgbClr val="FF69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 have no husband.</a:t>
            </a:r>
          </a:p>
        </p:txBody>
      </p:sp>
      <p:sp>
        <p:nvSpPr>
          <p:cNvPr id="12" name="Speech Bubble: Rectangle 11">
            <a:extLst>
              <a:ext uri="{FF2B5EF4-FFF2-40B4-BE49-F238E27FC236}">
                <a16:creationId xmlns:a16="http://schemas.microsoft.com/office/drawing/2014/main" id="{F7EFB819-CABE-4621-AF16-6FB751A5E8A3}"/>
              </a:ext>
            </a:extLst>
          </p:cNvPr>
          <p:cNvSpPr/>
          <p:nvPr/>
        </p:nvSpPr>
        <p:spPr>
          <a:xfrm>
            <a:off x="5312444" y="3647965"/>
            <a:ext cx="2844270" cy="1019971"/>
          </a:xfrm>
          <a:prstGeom prst="wedgeRectCallout">
            <a:avLst>
              <a:gd name="adj1" fmla="val -14134"/>
              <a:gd name="adj2" fmla="val -118099"/>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True.  You have had 5 husbands &amp; 5 divorces and you are not married.</a:t>
            </a:r>
          </a:p>
        </p:txBody>
      </p:sp>
      <p:sp>
        <p:nvSpPr>
          <p:cNvPr id="13" name="Speech Bubble: Rectangle 12">
            <a:extLst>
              <a:ext uri="{FF2B5EF4-FFF2-40B4-BE49-F238E27FC236}">
                <a16:creationId xmlns:a16="http://schemas.microsoft.com/office/drawing/2014/main" id="{24AB3512-277E-44B3-BF04-93B4939795C4}"/>
              </a:ext>
            </a:extLst>
          </p:cNvPr>
          <p:cNvSpPr/>
          <p:nvPr/>
        </p:nvSpPr>
        <p:spPr>
          <a:xfrm>
            <a:off x="10022398" y="2525255"/>
            <a:ext cx="2165287" cy="721777"/>
          </a:xfrm>
          <a:prstGeom prst="wedgeRectCallout">
            <a:avLst>
              <a:gd name="adj1" fmla="val -48986"/>
              <a:gd name="adj2" fmla="val -109400"/>
            </a:avLst>
          </a:prstGeom>
          <a:solidFill>
            <a:srgbClr val="FF69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 see you are a prophet.</a:t>
            </a:r>
          </a:p>
        </p:txBody>
      </p:sp>
    </p:spTree>
    <p:extLst>
      <p:ext uri="{BB962C8B-B14F-4D97-AF65-F5344CB8AC3E}">
        <p14:creationId xmlns:p14="http://schemas.microsoft.com/office/powerpoint/2010/main" val="2176610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2F108-8CCC-4B94-8596-96DC4C4D0247}"/>
              </a:ext>
            </a:extLst>
          </p:cNvPr>
          <p:cNvSpPr>
            <a:spLocks noGrp="1"/>
          </p:cNvSpPr>
          <p:nvPr>
            <p:ph type="title"/>
          </p:nvPr>
        </p:nvSpPr>
        <p:spPr>
          <a:xfrm>
            <a:off x="1713845" y="368052"/>
            <a:ext cx="3381758" cy="725922"/>
          </a:xfrm>
        </p:spPr>
        <p:txBody>
          <a:bodyPr/>
          <a:lstStyle/>
          <a:p>
            <a:r>
              <a:rPr lang="en-US" dirty="0"/>
              <a:t>Go</a:t>
            </a:r>
          </a:p>
        </p:txBody>
      </p:sp>
      <p:sp>
        <p:nvSpPr>
          <p:cNvPr id="4" name="Text Placeholder 3">
            <a:extLst>
              <a:ext uri="{FF2B5EF4-FFF2-40B4-BE49-F238E27FC236}">
                <a16:creationId xmlns:a16="http://schemas.microsoft.com/office/drawing/2014/main" id="{DE924BCD-DEBB-4BF0-9976-D40DF264A462}"/>
              </a:ext>
            </a:extLst>
          </p:cNvPr>
          <p:cNvSpPr>
            <a:spLocks noGrp="1"/>
          </p:cNvSpPr>
          <p:nvPr>
            <p:ph type="body" sz="half" idx="2"/>
          </p:nvPr>
        </p:nvSpPr>
        <p:spPr>
          <a:xfrm>
            <a:off x="1713845" y="1223504"/>
            <a:ext cx="3381758" cy="5033014"/>
          </a:xfrm>
        </p:spPr>
        <p:txBody>
          <a:bodyPr>
            <a:normAutofit fontScale="77500" lnSpcReduction="20000"/>
          </a:bodyPr>
          <a:lstStyle/>
          <a:p>
            <a:r>
              <a:rPr lang="en-US" baseline="30000" dirty="0"/>
              <a:t>20 </a:t>
            </a:r>
            <a:r>
              <a:rPr lang="en-US" dirty="0"/>
              <a:t>Our ancestors worshiped on this mountain, but you Jews claim that the place where we must worship is in Jerusalem.”</a:t>
            </a:r>
          </a:p>
          <a:p>
            <a:r>
              <a:rPr lang="en-US" baseline="30000" dirty="0"/>
              <a:t>21 </a:t>
            </a:r>
            <a:r>
              <a:rPr lang="en-US" dirty="0"/>
              <a:t>“Woman,” Jesus replied, “believe me, a time is coming when you will worship the Father neither on this mountain nor in Jerusalem. </a:t>
            </a:r>
            <a:r>
              <a:rPr lang="en-US" baseline="30000" dirty="0"/>
              <a:t>22 </a:t>
            </a:r>
            <a:r>
              <a:rPr lang="en-US" dirty="0"/>
              <a:t>You Samaritans worship what you do not know; we worship what we do know, for salvation is from the Jews. </a:t>
            </a:r>
            <a:r>
              <a:rPr lang="en-US" baseline="30000" dirty="0"/>
              <a:t>23 </a:t>
            </a:r>
            <a:r>
              <a:rPr lang="en-US" dirty="0"/>
              <a:t>Yet a time is coming and has now come when the true worshipers will worship the Father in the Spirit and in truth, for they are the kind of worshipers the Father seeks. </a:t>
            </a:r>
            <a:r>
              <a:rPr lang="en-US" baseline="30000" dirty="0"/>
              <a:t>24 </a:t>
            </a:r>
            <a:r>
              <a:rPr lang="en-US" dirty="0"/>
              <a:t>God is spirit, and his worshipers must worship in the Spirit and in truth.”</a:t>
            </a:r>
          </a:p>
          <a:p>
            <a:r>
              <a:rPr lang="en-US" baseline="30000" dirty="0"/>
              <a:t>25 </a:t>
            </a:r>
            <a:r>
              <a:rPr lang="en-US" dirty="0"/>
              <a:t>The woman said, “I know that Messiah” (called Christ) “is coming. When he comes, he will explain everything to us.”</a:t>
            </a:r>
          </a:p>
          <a:p>
            <a:r>
              <a:rPr lang="en-US" baseline="30000" dirty="0"/>
              <a:t>26 </a:t>
            </a:r>
            <a:r>
              <a:rPr lang="en-US" dirty="0"/>
              <a:t>Then Jesus declared, “I, the one speaking to you—I am he.”</a:t>
            </a:r>
          </a:p>
          <a:p>
            <a:endParaRPr lang="en-US" dirty="0"/>
          </a:p>
        </p:txBody>
      </p:sp>
      <p:sp>
        <p:nvSpPr>
          <p:cNvPr id="7" name="Oval 6">
            <a:extLst>
              <a:ext uri="{FF2B5EF4-FFF2-40B4-BE49-F238E27FC236}">
                <a16:creationId xmlns:a16="http://schemas.microsoft.com/office/drawing/2014/main" id="{576B7D6B-6DFE-4939-A9D7-9AD82B2B26C8}"/>
              </a:ext>
            </a:extLst>
          </p:cNvPr>
          <p:cNvSpPr/>
          <p:nvPr/>
        </p:nvSpPr>
        <p:spPr>
          <a:xfrm>
            <a:off x="5205045" y="731013"/>
            <a:ext cx="6121331" cy="5033014"/>
          </a:xfrm>
          <a:prstGeom prst="ellipse">
            <a:avLst/>
          </a:prstGeom>
          <a:solidFill>
            <a:schemeClr val="accent6">
              <a:lumMod val="75000"/>
            </a:schemeClr>
          </a:solidFill>
          <a:ln w="762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ext, outdoor, grass, person&#10;&#10;Description automatically generated">
            <a:extLst>
              <a:ext uri="{FF2B5EF4-FFF2-40B4-BE49-F238E27FC236}">
                <a16:creationId xmlns:a16="http://schemas.microsoft.com/office/drawing/2014/main" id="{FE0BF459-5D11-4CB8-A01E-EFF76796A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1579" y="1025062"/>
            <a:ext cx="5788262" cy="4444915"/>
          </a:xfrm>
          <a:prstGeom prst="ellipse">
            <a:avLst/>
          </a:prstGeom>
        </p:spPr>
      </p:pic>
      <p:sp>
        <p:nvSpPr>
          <p:cNvPr id="10" name="Speech Bubble: Rectangle 9">
            <a:extLst>
              <a:ext uri="{FF2B5EF4-FFF2-40B4-BE49-F238E27FC236}">
                <a16:creationId xmlns:a16="http://schemas.microsoft.com/office/drawing/2014/main" id="{559A0BAD-C71A-4DA4-857E-EBDCA599CAF3}"/>
              </a:ext>
            </a:extLst>
          </p:cNvPr>
          <p:cNvSpPr/>
          <p:nvPr/>
        </p:nvSpPr>
        <p:spPr>
          <a:xfrm>
            <a:off x="5023565" y="172278"/>
            <a:ext cx="2996669" cy="1215745"/>
          </a:xfrm>
          <a:prstGeom prst="wedgeRectCallout">
            <a:avLst>
              <a:gd name="adj1" fmla="val -4085"/>
              <a:gd name="adj2" fmla="val 74193"/>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Now it’s not important where you worship.</a:t>
            </a:r>
          </a:p>
          <a:p>
            <a:pPr algn="ctr"/>
            <a:r>
              <a:rPr lang="en-US" dirty="0">
                <a:solidFill>
                  <a:schemeClr val="bg1"/>
                </a:solidFill>
              </a:rPr>
              <a:t>  Worship God in spirit and in truth..</a:t>
            </a:r>
          </a:p>
        </p:txBody>
      </p:sp>
      <p:sp>
        <p:nvSpPr>
          <p:cNvPr id="11" name="Speech Bubble: Rectangle 10">
            <a:extLst>
              <a:ext uri="{FF2B5EF4-FFF2-40B4-BE49-F238E27FC236}">
                <a16:creationId xmlns:a16="http://schemas.microsoft.com/office/drawing/2014/main" id="{99797842-B1E6-4D68-A216-27BA39B0C138}"/>
              </a:ext>
            </a:extLst>
          </p:cNvPr>
          <p:cNvSpPr/>
          <p:nvPr/>
        </p:nvSpPr>
        <p:spPr>
          <a:xfrm>
            <a:off x="9573289" y="303285"/>
            <a:ext cx="2165287" cy="721777"/>
          </a:xfrm>
          <a:prstGeom prst="wedgeRectCallout">
            <a:avLst>
              <a:gd name="adj1" fmla="val -31849"/>
              <a:gd name="adj2" fmla="val 85221"/>
            </a:avLst>
          </a:prstGeom>
          <a:solidFill>
            <a:srgbClr val="FF69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Where should we worship?</a:t>
            </a:r>
          </a:p>
        </p:txBody>
      </p:sp>
      <p:sp>
        <p:nvSpPr>
          <p:cNvPr id="12" name="Speech Bubble: Rectangle 11">
            <a:extLst>
              <a:ext uri="{FF2B5EF4-FFF2-40B4-BE49-F238E27FC236}">
                <a16:creationId xmlns:a16="http://schemas.microsoft.com/office/drawing/2014/main" id="{F7EFB819-CABE-4621-AF16-6FB751A5E8A3}"/>
              </a:ext>
            </a:extLst>
          </p:cNvPr>
          <p:cNvSpPr/>
          <p:nvPr/>
        </p:nvSpPr>
        <p:spPr>
          <a:xfrm>
            <a:off x="4959379" y="2525255"/>
            <a:ext cx="1644947" cy="499965"/>
          </a:xfrm>
          <a:prstGeom prst="wedgeRectCallout">
            <a:avLst>
              <a:gd name="adj1" fmla="val 45483"/>
              <a:gd name="adj2" fmla="val -102195"/>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 am he.</a:t>
            </a:r>
          </a:p>
        </p:txBody>
      </p:sp>
      <p:sp>
        <p:nvSpPr>
          <p:cNvPr id="13" name="Speech Bubble: Rectangle 12">
            <a:extLst>
              <a:ext uri="{FF2B5EF4-FFF2-40B4-BE49-F238E27FC236}">
                <a16:creationId xmlns:a16="http://schemas.microsoft.com/office/drawing/2014/main" id="{24AB3512-277E-44B3-BF04-93B4939795C4}"/>
              </a:ext>
            </a:extLst>
          </p:cNvPr>
          <p:cNvSpPr/>
          <p:nvPr/>
        </p:nvSpPr>
        <p:spPr>
          <a:xfrm>
            <a:off x="10022398" y="2525255"/>
            <a:ext cx="2165287" cy="903745"/>
          </a:xfrm>
          <a:prstGeom prst="wedgeRectCallout">
            <a:avLst>
              <a:gd name="adj1" fmla="val -48986"/>
              <a:gd name="adj2" fmla="val -109400"/>
            </a:avLst>
          </a:prstGeom>
          <a:solidFill>
            <a:srgbClr val="FF69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 know the Messiah will explain everything to us.</a:t>
            </a:r>
          </a:p>
        </p:txBody>
      </p:sp>
    </p:spTree>
    <p:extLst>
      <p:ext uri="{BB962C8B-B14F-4D97-AF65-F5344CB8AC3E}">
        <p14:creationId xmlns:p14="http://schemas.microsoft.com/office/powerpoint/2010/main" val="3454331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2F108-8CCC-4B94-8596-96DC4C4D0247}"/>
              </a:ext>
            </a:extLst>
          </p:cNvPr>
          <p:cNvSpPr>
            <a:spLocks noGrp="1"/>
          </p:cNvSpPr>
          <p:nvPr>
            <p:ph type="title"/>
          </p:nvPr>
        </p:nvSpPr>
        <p:spPr>
          <a:xfrm>
            <a:off x="1713845" y="368052"/>
            <a:ext cx="3381758" cy="725922"/>
          </a:xfrm>
        </p:spPr>
        <p:txBody>
          <a:bodyPr/>
          <a:lstStyle/>
          <a:p>
            <a:r>
              <a:rPr lang="en-US" dirty="0"/>
              <a:t>Go</a:t>
            </a:r>
          </a:p>
        </p:txBody>
      </p:sp>
      <p:sp>
        <p:nvSpPr>
          <p:cNvPr id="4" name="Text Placeholder 3">
            <a:extLst>
              <a:ext uri="{FF2B5EF4-FFF2-40B4-BE49-F238E27FC236}">
                <a16:creationId xmlns:a16="http://schemas.microsoft.com/office/drawing/2014/main" id="{DE924BCD-DEBB-4BF0-9976-D40DF264A462}"/>
              </a:ext>
            </a:extLst>
          </p:cNvPr>
          <p:cNvSpPr>
            <a:spLocks noGrp="1"/>
          </p:cNvSpPr>
          <p:nvPr>
            <p:ph type="body" sz="half" idx="2"/>
          </p:nvPr>
        </p:nvSpPr>
        <p:spPr>
          <a:xfrm>
            <a:off x="1713845" y="1223504"/>
            <a:ext cx="3381758" cy="4421922"/>
          </a:xfrm>
        </p:spPr>
        <p:txBody>
          <a:bodyPr>
            <a:normAutofit/>
          </a:bodyPr>
          <a:lstStyle/>
          <a:p>
            <a:r>
              <a:rPr lang="en-US" baseline="30000" dirty="0"/>
              <a:t>27 </a:t>
            </a:r>
            <a:r>
              <a:rPr lang="en-US" dirty="0"/>
              <a:t>Just then his disciples returned and were surprised to find him talking with a woman. But no one asked, “What do you want?” or “Why are you talking with her?”</a:t>
            </a:r>
          </a:p>
          <a:p>
            <a:r>
              <a:rPr lang="en-US" baseline="30000" dirty="0"/>
              <a:t>28 </a:t>
            </a:r>
            <a:r>
              <a:rPr lang="en-US" dirty="0"/>
              <a:t>Then, leaving her water jar, the woman went back to the town and said to the people, </a:t>
            </a:r>
            <a:r>
              <a:rPr lang="en-US" baseline="30000" dirty="0"/>
              <a:t>29 </a:t>
            </a:r>
            <a:r>
              <a:rPr lang="en-US" dirty="0"/>
              <a:t>“Come, see a man who told me everything I ever did. Could this be the Messiah?” </a:t>
            </a:r>
            <a:r>
              <a:rPr lang="en-US" baseline="30000" dirty="0"/>
              <a:t>30 </a:t>
            </a:r>
            <a:r>
              <a:rPr lang="en-US" dirty="0"/>
              <a:t>They came out of the town and made their way toward him.</a:t>
            </a:r>
          </a:p>
          <a:p>
            <a:endParaRPr lang="en-US" dirty="0"/>
          </a:p>
        </p:txBody>
      </p:sp>
      <p:sp>
        <p:nvSpPr>
          <p:cNvPr id="7" name="Oval 6">
            <a:extLst>
              <a:ext uri="{FF2B5EF4-FFF2-40B4-BE49-F238E27FC236}">
                <a16:creationId xmlns:a16="http://schemas.microsoft.com/office/drawing/2014/main" id="{576B7D6B-6DFE-4939-A9D7-9AD82B2B26C8}"/>
              </a:ext>
            </a:extLst>
          </p:cNvPr>
          <p:cNvSpPr/>
          <p:nvPr/>
        </p:nvSpPr>
        <p:spPr>
          <a:xfrm>
            <a:off x="5205045" y="604047"/>
            <a:ext cx="6121331" cy="2968487"/>
          </a:xfrm>
          <a:prstGeom prst="ellipse">
            <a:avLst/>
          </a:prstGeom>
          <a:solidFill>
            <a:schemeClr val="accent6">
              <a:lumMod val="75000"/>
            </a:schemeClr>
          </a:solidFill>
          <a:ln w="762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A3C429A-4A3A-4123-89CF-1D38F0F50F97}"/>
              </a:ext>
            </a:extLst>
          </p:cNvPr>
          <p:cNvPicPr>
            <a:picLocks noChangeAspect="1"/>
          </p:cNvPicPr>
          <p:nvPr/>
        </p:nvPicPr>
        <p:blipFill rotWithShape="1">
          <a:blip r:embed="rId2">
            <a:extLst>
              <a:ext uri="{28A0092B-C50C-407E-A947-70E740481C1C}">
                <a14:useLocalDpi xmlns:a14="http://schemas.microsoft.com/office/drawing/2010/main" val="0"/>
              </a:ext>
            </a:extLst>
          </a:blip>
          <a:srcRect l="16092" r="9430"/>
          <a:stretch/>
        </p:blipFill>
        <p:spPr>
          <a:xfrm>
            <a:off x="5628527" y="861275"/>
            <a:ext cx="5274365" cy="2360600"/>
          </a:xfrm>
          <a:prstGeom prst="ellipse">
            <a:avLst/>
          </a:prstGeom>
        </p:spPr>
      </p:pic>
      <p:sp>
        <p:nvSpPr>
          <p:cNvPr id="14" name="Oval 13">
            <a:extLst>
              <a:ext uri="{FF2B5EF4-FFF2-40B4-BE49-F238E27FC236}">
                <a16:creationId xmlns:a16="http://schemas.microsoft.com/office/drawing/2014/main" id="{AFBBF98C-74CA-4C69-A6D2-496FD688C67A}"/>
              </a:ext>
            </a:extLst>
          </p:cNvPr>
          <p:cNvSpPr/>
          <p:nvPr/>
        </p:nvSpPr>
        <p:spPr>
          <a:xfrm>
            <a:off x="5198044" y="3002088"/>
            <a:ext cx="6121331" cy="3165256"/>
          </a:xfrm>
          <a:prstGeom prst="ellipse">
            <a:avLst/>
          </a:prstGeom>
          <a:solidFill>
            <a:schemeClr val="accent6">
              <a:lumMod val="75000"/>
            </a:schemeClr>
          </a:solidFill>
          <a:ln w="762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oup of men in traditional dress&#10;&#10;Description automatically generated with low confidence">
            <a:extLst>
              <a:ext uri="{FF2B5EF4-FFF2-40B4-BE49-F238E27FC236}">
                <a16:creationId xmlns:a16="http://schemas.microsoft.com/office/drawing/2014/main" id="{89866FC0-849B-4B13-B9F3-8BA974F246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9965" y="3230444"/>
            <a:ext cx="5417086" cy="2708543"/>
          </a:xfrm>
          <a:prstGeom prst="ellipse">
            <a:avLst/>
          </a:prstGeom>
        </p:spPr>
      </p:pic>
      <p:sp>
        <p:nvSpPr>
          <p:cNvPr id="13" name="Speech Bubble: Rectangle 12">
            <a:extLst>
              <a:ext uri="{FF2B5EF4-FFF2-40B4-BE49-F238E27FC236}">
                <a16:creationId xmlns:a16="http://schemas.microsoft.com/office/drawing/2014/main" id="{24AB3512-277E-44B3-BF04-93B4939795C4}"/>
              </a:ext>
            </a:extLst>
          </p:cNvPr>
          <p:cNvSpPr/>
          <p:nvPr/>
        </p:nvSpPr>
        <p:spPr>
          <a:xfrm>
            <a:off x="3881356" y="5324473"/>
            <a:ext cx="3494341" cy="1099214"/>
          </a:xfrm>
          <a:prstGeom prst="wedgeRectCallout">
            <a:avLst>
              <a:gd name="adj1" fmla="val 40516"/>
              <a:gd name="adj2" fmla="val -144363"/>
            </a:avLst>
          </a:prstGeom>
          <a:solidFill>
            <a:srgbClr val="FF69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Come see a man who told me everything I did.  Could he be the Messiah?</a:t>
            </a:r>
          </a:p>
        </p:txBody>
      </p:sp>
    </p:spTree>
    <p:extLst>
      <p:ext uri="{BB962C8B-B14F-4D97-AF65-F5344CB8AC3E}">
        <p14:creationId xmlns:p14="http://schemas.microsoft.com/office/powerpoint/2010/main" val="5356451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6F9E8-94A7-423F-9FF3-587C35D62190}"/>
              </a:ext>
            </a:extLst>
          </p:cNvPr>
          <p:cNvSpPr>
            <a:spLocks noGrp="1"/>
          </p:cNvSpPr>
          <p:nvPr>
            <p:ph type="title"/>
          </p:nvPr>
        </p:nvSpPr>
        <p:spPr>
          <a:xfrm>
            <a:off x="2366149" y="193907"/>
            <a:ext cx="7958331" cy="420241"/>
          </a:xfrm>
        </p:spPr>
        <p:txBody>
          <a:bodyPr>
            <a:normAutofit fontScale="90000"/>
          </a:bodyPr>
          <a:lstStyle/>
          <a:p>
            <a:pPr algn="l"/>
            <a:r>
              <a:rPr lang="en-US" dirty="0"/>
              <a:t>Our story</a:t>
            </a:r>
          </a:p>
        </p:txBody>
      </p:sp>
      <p:pic>
        <p:nvPicPr>
          <p:cNvPr id="3" name="Online Media 2" title="Jesus Teaches a Samaritan Woman">
            <a:hlinkClick r:id="" action="ppaction://media"/>
            <a:extLst>
              <a:ext uri="{FF2B5EF4-FFF2-40B4-BE49-F238E27FC236}">
                <a16:creationId xmlns:a16="http://schemas.microsoft.com/office/drawing/2014/main" id="{CE610474-CC96-4CFF-AF43-C2B5C5FAAF60}"/>
              </a:ext>
            </a:extLst>
          </p:cNvPr>
          <p:cNvPicPr>
            <a:picLocks noRot="1" noChangeAspect="1"/>
          </p:cNvPicPr>
          <p:nvPr>
            <a:videoFile r:link="rId1"/>
          </p:nvPr>
        </p:nvPicPr>
        <p:blipFill>
          <a:blip r:embed="rId3"/>
          <a:stretch>
            <a:fillRect/>
          </a:stretch>
        </p:blipFill>
        <p:spPr>
          <a:xfrm>
            <a:off x="2366149" y="996286"/>
            <a:ext cx="7861674" cy="4441846"/>
          </a:xfrm>
          <a:prstGeom prst="rect">
            <a:avLst/>
          </a:prstGeom>
        </p:spPr>
      </p:pic>
    </p:spTree>
    <p:extLst>
      <p:ext uri="{BB962C8B-B14F-4D97-AF65-F5344CB8AC3E}">
        <p14:creationId xmlns:p14="http://schemas.microsoft.com/office/powerpoint/2010/main" val="1200680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emplate>TM16401375[[fn=Madison]]</Template>
  <TotalTime>4683</TotalTime>
  <Words>2602</Words>
  <Application>Microsoft Office PowerPoint</Application>
  <PresentationFormat>Widescreen</PresentationFormat>
  <Paragraphs>212</Paragraphs>
  <Slides>44</Slides>
  <Notes>0</Notes>
  <HiddenSlides>0</HiddenSlides>
  <MMClips>10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Aharoni</vt:lpstr>
      <vt:lpstr>Arial</vt:lpstr>
      <vt:lpstr>MS Shell Dlg 2</vt:lpstr>
      <vt:lpstr>Wingdings</vt:lpstr>
      <vt:lpstr>Wingdings 3</vt:lpstr>
      <vt:lpstr>Madison</vt:lpstr>
      <vt:lpstr>Woman at the Well</vt:lpstr>
      <vt:lpstr>Jesus feeds the hungry</vt:lpstr>
      <vt:lpstr>Our story today is about a very sad lady.</vt:lpstr>
      <vt:lpstr>She had a lot of questions.</vt:lpstr>
      <vt:lpstr>She lived in Sychar  in the area of Samaria.</vt:lpstr>
      <vt:lpstr>Let’s watch our story.    You can find it in John 4 </vt:lpstr>
      <vt:lpstr>Now do you know the answers to her questions.</vt:lpstr>
      <vt:lpstr>Jesus was thirsty She gave him a drink  She was thirsty for truth and love Jesus was friendly and showed his love for her.  He told her truth that gave her joy!</vt:lpstr>
      <vt:lpstr>Pull up some water from our well.</vt:lpstr>
      <vt:lpstr>Jesus Love Me</vt:lpstr>
      <vt:lpstr>I’ve Got a River of Life</vt:lpstr>
      <vt:lpstr>13 Jesus answered,  “Everyone who drinks this water will be thirsty again,  14 but whoever drinks the water I give them                    will never thirst.  Indeed, the water I give them will become in them a spring of water welling up to eternal life.”</vt:lpstr>
      <vt:lpstr>Deep and Wide</vt:lpstr>
      <vt:lpstr>CRAFT TIME  option 1</vt:lpstr>
      <vt:lpstr>CRAFT TIME     option 2</vt:lpstr>
      <vt:lpstr>Jesus told the lady to ask for living water.  What is this living water?</vt:lpstr>
      <vt:lpstr>Object Lesson</vt:lpstr>
      <vt:lpstr>God loves you!  He gives you life!</vt:lpstr>
      <vt:lpstr>Thank you God for eternal life!</vt:lpstr>
      <vt:lpstr>Let’s take a look at the disciples’ part of the story.  Find the book of John and follow along with the slides.</vt:lpstr>
      <vt:lpstr>Read John 4:8</vt:lpstr>
      <vt:lpstr>Read John 4:27</vt:lpstr>
      <vt:lpstr>John 4:28, 31-33</vt:lpstr>
      <vt:lpstr>John 4:34</vt:lpstr>
      <vt:lpstr>John 4:34</vt:lpstr>
      <vt:lpstr>John 4:34</vt:lpstr>
      <vt:lpstr>John 4:39-40</vt:lpstr>
      <vt:lpstr>John 4:40-42</vt:lpstr>
      <vt:lpstr>Jesus is my Best Friend</vt:lpstr>
      <vt:lpstr>Alternative Presentation slides follow…..</vt:lpstr>
      <vt:lpstr>Let’s watch our story.    You can find it in John 4 </vt:lpstr>
      <vt:lpstr>13 Jesus answered, “Everyone who drinks this water will be thirsty again, 14 but whoever drinks the water I give them will never thirst. Indeed, the water I give them will become in them a spring of water welling up to eternal life.”</vt:lpstr>
      <vt:lpstr>Love the Lord Your God</vt:lpstr>
      <vt:lpstr>Tell me the Stories of Jesus</vt:lpstr>
      <vt:lpstr>READ THE STORY</vt:lpstr>
      <vt:lpstr>John 4</vt:lpstr>
      <vt:lpstr>May I have a drink?</vt:lpstr>
      <vt:lpstr>Ask for Living Water</vt:lpstr>
      <vt:lpstr>Quench my thirst</vt:lpstr>
      <vt:lpstr>PowerPoint Presentation</vt:lpstr>
      <vt:lpstr>Go</vt:lpstr>
      <vt:lpstr>Go</vt:lpstr>
      <vt:lpstr>Go</vt:lpstr>
      <vt:lpstr>Our story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Woman at the Well</dc:title>
  <dc:creator>Janelle Clendenon</dc:creator>
  <cp:lastModifiedBy>Janelle Clendenon</cp:lastModifiedBy>
  <cp:revision>11</cp:revision>
  <dcterms:created xsi:type="dcterms:W3CDTF">2022-02-23T01:17:49Z</dcterms:created>
  <dcterms:modified xsi:type="dcterms:W3CDTF">2025-01-23T00:50:57Z</dcterms:modified>
</cp:coreProperties>
</file>