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9" r:id="rId3"/>
    <p:sldId id="286" r:id="rId4"/>
    <p:sldId id="270" r:id="rId5"/>
    <p:sldId id="271" r:id="rId6"/>
    <p:sldId id="272" r:id="rId7"/>
    <p:sldId id="273" r:id="rId8"/>
    <p:sldId id="287" r:id="rId9"/>
    <p:sldId id="257" r:id="rId10"/>
    <p:sldId id="259" r:id="rId11"/>
    <p:sldId id="258" r:id="rId12"/>
    <p:sldId id="260" r:id="rId13"/>
    <p:sldId id="261" r:id="rId14"/>
    <p:sldId id="262" r:id="rId15"/>
    <p:sldId id="263" r:id="rId16"/>
    <p:sldId id="264" r:id="rId17"/>
    <p:sldId id="266" r:id="rId18"/>
    <p:sldId id="265" r:id="rId19"/>
    <p:sldId id="274" r:id="rId20"/>
    <p:sldId id="268" r:id="rId21"/>
    <p:sldId id="267" r:id="rId22"/>
    <p:sldId id="276" r:id="rId23"/>
    <p:sldId id="277" r:id="rId24"/>
    <p:sldId id="278" r:id="rId25"/>
    <p:sldId id="285" r:id="rId26"/>
    <p:sldId id="284" r:id="rId27"/>
    <p:sldId id="279" r:id="rId28"/>
    <p:sldId id="280" r:id="rId29"/>
    <p:sldId id="281" r:id="rId30"/>
    <p:sldId id="282" r:id="rId31"/>
    <p:sldId id="283" r:id="rId32"/>
    <p:sldId id="275" r:id="rId33"/>
    <p:sldId id="288"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00"/>
    <a:srgbClr val="CC00FF"/>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F60461F-FBBE-4BB9-AA80-00CBABCC21C5}" v="55" dt="2025-01-06T17:47:40.76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68" autoAdjust="0"/>
    <p:restoredTop sz="94660"/>
  </p:normalViewPr>
  <p:slideViewPr>
    <p:cSldViewPr snapToGrid="0">
      <p:cViewPr varScale="1">
        <p:scale>
          <a:sx n="69" d="100"/>
          <a:sy n="69" d="100"/>
        </p:scale>
        <p:origin x="72" y="3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6/11/relationships/changesInfo" Target="changesInfos/changesInfo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elle Clendenon" userId="da17313139568148" providerId="LiveId" clId="{8F60461F-FBBE-4BB9-AA80-00CBABCC21C5}"/>
    <pc:docChg chg="custSel addSld modSld">
      <pc:chgData name="Janelle Clendenon" userId="da17313139568148" providerId="LiveId" clId="{8F60461F-FBBE-4BB9-AA80-00CBABCC21C5}" dt="2025-01-06T17:47:40.763" v="98"/>
      <pc:docMkLst>
        <pc:docMk/>
      </pc:docMkLst>
      <pc:sldChg chg="addSp delSp modSp mod modAnim">
        <pc:chgData name="Janelle Clendenon" userId="da17313139568148" providerId="LiveId" clId="{8F60461F-FBBE-4BB9-AA80-00CBABCC21C5}" dt="2025-01-06T17:34:17.319" v="12"/>
        <pc:sldMkLst>
          <pc:docMk/>
          <pc:sldMk cId="3181248761" sldId="257"/>
        </pc:sldMkLst>
        <pc:picChg chg="add mod">
          <ac:chgData name="Janelle Clendenon" userId="da17313139568148" providerId="LiveId" clId="{8F60461F-FBBE-4BB9-AA80-00CBABCC21C5}" dt="2025-01-06T17:33:44.523" v="8" actId="1076"/>
          <ac:picMkLst>
            <pc:docMk/>
            <pc:sldMk cId="3181248761" sldId="257"/>
            <ac:picMk id="3" creationId="{E9B371C4-BF83-04C6-B810-08FD0C83AA46}"/>
          </ac:picMkLst>
        </pc:picChg>
        <pc:picChg chg="add mod">
          <ac:chgData name="Janelle Clendenon" userId="da17313139568148" providerId="LiveId" clId="{8F60461F-FBBE-4BB9-AA80-00CBABCC21C5}" dt="2025-01-06T17:33:44.523" v="8" actId="1076"/>
          <ac:picMkLst>
            <pc:docMk/>
            <pc:sldMk cId="3181248761" sldId="257"/>
            <ac:picMk id="5" creationId="{EADC81D0-C942-929F-8358-CF17BB0F247A}"/>
          </ac:picMkLst>
        </pc:picChg>
        <pc:picChg chg="del">
          <ac:chgData name="Janelle Clendenon" userId="da17313139568148" providerId="LiveId" clId="{8F60461F-FBBE-4BB9-AA80-00CBABCC21C5}" dt="2025-01-06T17:32:31.801" v="2" actId="478"/>
          <ac:picMkLst>
            <pc:docMk/>
            <pc:sldMk cId="3181248761" sldId="257"/>
            <ac:picMk id="10" creationId="{EA55A234-244F-4B36-970D-2334761269B6}"/>
          </ac:picMkLst>
        </pc:picChg>
      </pc:sldChg>
      <pc:sldChg chg="addSp delSp modSp mod">
        <pc:chgData name="Janelle Clendenon" userId="da17313139568148" providerId="LiveId" clId="{8F60461F-FBBE-4BB9-AA80-00CBABCC21C5}" dt="2025-01-06T17:37:23.418" v="28" actId="1076"/>
        <pc:sldMkLst>
          <pc:docMk/>
          <pc:sldMk cId="1989431164" sldId="258"/>
        </pc:sldMkLst>
        <pc:picChg chg="add mod">
          <ac:chgData name="Janelle Clendenon" userId="da17313139568148" providerId="LiveId" clId="{8F60461F-FBBE-4BB9-AA80-00CBABCC21C5}" dt="2025-01-06T17:36:57.212" v="25" actId="1076"/>
          <ac:picMkLst>
            <pc:docMk/>
            <pc:sldMk cId="1989431164" sldId="258"/>
            <ac:picMk id="5" creationId="{97F749AE-46E0-A2E2-CE5A-F5769838FF3C}"/>
          </ac:picMkLst>
        </pc:picChg>
        <pc:picChg chg="add mod">
          <ac:chgData name="Janelle Clendenon" userId="da17313139568148" providerId="LiveId" clId="{8F60461F-FBBE-4BB9-AA80-00CBABCC21C5}" dt="2025-01-06T17:37:23.418" v="28" actId="1076"/>
          <ac:picMkLst>
            <pc:docMk/>
            <pc:sldMk cId="1989431164" sldId="258"/>
            <ac:picMk id="9" creationId="{4BF230FF-723D-8EDE-E7E5-C1DCD7D48662}"/>
          </ac:picMkLst>
        </pc:picChg>
        <pc:picChg chg="del">
          <ac:chgData name="Janelle Clendenon" userId="da17313139568148" providerId="LiveId" clId="{8F60461F-FBBE-4BB9-AA80-00CBABCC21C5}" dt="2025-01-06T17:36:29.140" v="22" actId="478"/>
          <ac:picMkLst>
            <pc:docMk/>
            <pc:sldMk cId="1989431164" sldId="258"/>
            <ac:picMk id="10" creationId="{EA55A234-244F-4B36-970D-2334761269B6}"/>
          </ac:picMkLst>
        </pc:picChg>
      </pc:sldChg>
      <pc:sldChg chg="addSp delSp modSp mod modAnim">
        <pc:chgData name="Janelle Clendenon" userId="da17313139568148" providerId="LiveId" clId="{8F60461F-FBBE-4BB9-AA80-00CBABCC21C5}" dt="2025-01-06T17:36:01.183" v="21" actId="166"/>
        <pc:sldMkLst>
          <pc:docMk/>
          <pc:sldMk cId="2834641877" sldId="259"/>
        </pc:sldMkLst>
        <pc:picChg chg="add mod ord">
          <ac:chgData name="Janelle Clendenon" userId="da17313139568148" providerId="LiveId" clId="{8F60461F-FBBE-4BB9-AA80-00CBABCC21C5}" dt="2025-01-06T17:36:01.183" v="21" actId="166"/>
          <ac:picMkLst>
            <pc:docMk/>
            <pc:sldMk cId="2834641877" sldId="259"/>
            <ac:picMk id="3" creationId="{07A277EF-BDCE-EE7F-2A27-BEAB9EFA28B9}"/>
          </ac:picMkLst>
        </pc:picChg>
        <pc:picChg chg="add mod">
          <ac:chgData name="Janelle Clendenon" userId="da17313139568148" providerId="LiveId" clId="{8F60461F-FBBE-4BB9-AA80-00CBABCC21C5}" dt="2025-01-06T17:35:18.829" v="17" actId="1076"/>
          <ac:picMkLst>
            <pc:docMk/>
            <pc:sldMk cId="2834641877" sldId="259"/>
            <ac:picMk id="5" creationId="{DCDD915F-8A6B-6EC1-2ABD-AEDA643E9513}"/>
          </ac:picMkLst>
        </pc:picChg>
        <pc:picChg chg="del">
          <ac:chgData name="Janelle Clendenon" userId="da17313139568148" providerId="LiveId" clId="{8F60461F-FBBE-4BB9-AA80-00CBABCC21C5}" dt="2025-01-06T17:34:39.662" v="13" actId="478"/>
          <ac:picMkLst>
            <pc:docMk/>
            <pc:sldMk cId="2834641877" sldId="259"/>
            <ac:picMk id="10" creationId="{EA55A234-244F-4B36-970D-2334761269B6}"/>
          </ac:picMkLst>
        </pc:picChg>
      </pc:sldChg>
      <pc:sldChg chg="addSp delSp modSp mod modAnim">
        <pc:chgData name="Janelle Clendenon" userId="da17313139568148" providerId="LiveId" clId="{8F60461F-FBBE-4BB9-AA80-00CBABCC21C5}" dt="2025-01-06T17:39:30.996" v="43"/>
        <pc:sldMkLst>
          <pc:docMk/>
          <pc:sldMk cId="692829576" sldId="260"/>
        </pc:sldMkLst>
        <pc:picChg chg="add mod">
          <ac:chgData name="Janelle Clendenon" userId="da17313139568148" providerId="LiveId" clId="{8F60461F-FBBE-4BB9-AA80-00CBABCC21C5}" dt="2025-01-06T17:39:15.636" v="40" actId="1076"/>
          <ac:picMkLst>
            <pc:docMk/>
            <pc:sldMk cId="692829576" sldId="260"/>
            <ac:picMk id="3" creationId="{6A0F1AE4-D3C9-E6D4-D3F3-6DF0970309CD}"/>
          </ac:picMkLst>
        </pc:picChg>
        <pc:picChg chg="add mod">
          <ac:chgData name="Janelle Clendenon" userId="da17313139568148" providerId="LiveId" clId="{8F60461F-FBBE-4BB9-AA80-00CBABCC21C5}" dt="2025-01-06T17:38:38.777" v="37" actId="1076"/>
          <ac:picMkLst>
            <pc:docMk/>
            <pc:sldMk cId="692829576" sldId="260"/>
            <ac:picMk id="5" creationId="{0D84572D-AB25-869F-970D-5508014338A9}"/>
          </ac:picMkLst>
        </pc:picChg>
        <pc:picChg chg="del">
          <ac:chgData name="Janelle Clendenon" userId="da17313139568148" providerId="LiveId" clId="{8F60461F-FBBE-4BB9-AA80-00CBABCC21C5}" dt="2025-01-06T17:37:36.739" v="29" actId="478"/>
          <ac:picMkLst>
            <pc:docMk/>
            <pc:sldMk cId="692829576" sldId="260"/>
            <ac:picMk id="10" creationId="{EA55A234-244F-4B36-970D-2334761269B6}"/>
          </ac:picMkLst>
        </pc:picChg>
      </pc:sldChg>
      <pc:sldChg chg="addSp delSp modSp mod modAnim">
        <pc:chgData name="Janelle Clendenon" userId="da17313139568148" providerId="LiveId" clId="{8F60461F-FBBE-4BB9-AA80-00CBABCC21C5}" dt="2025-01-06T17:43:08.990" v="61"/>
        <pc:sldMkLst>
          <pc:docMk/>
          <pc:sldMk cId="2461897910" sldId="261"/>
        </pc:sldMkLst>
        <pc:picChg chg="add mod">
          <ac:chgData name="Janelle Clendenon" userId="da17313139568148" providerId="LiveId" clId="{8F60461F-FBBE-4BB9-AA80-00CBABCC21C5}" dt="2025-01-06T17:40:07.744" v="45"/>
          <ac:picMkLst>
            <pc:docMk/>
            <pc:sldMk cId="2461897910" sldId="261"/>
            <ac:picMk id="6" creationId="{CDE3CC9F-FC43-E519-25F9-852452CE78DE}"/>
          </ac:picMkLst>
        </pc:picChg>
        <pc:picChg chg="add mod">
          <ac:chgData name="Janelle Clendenon" userId="da17313139568148" providerId="LiveId" clId="{8F60461F-FBBE-4BB9-AA80-00CBABCC21C5}" dt="2025-01-06T17:40:07.744" v="45"/>
          <ac:picMkLst>
            <pc:docMk/>
            <pc:sldMk cId="2461897910" sldId="261"/>
            <ac:picMk id="7" creationId="{D78407C5-EC0A-65BF-EC45-9042A32F222B}"/>
          </ac:picMkLst>
        </pc:picChg>
        <pc:picChg chg="add mod">
          <ac:chgData name="Janelle Clendenon" userId="da17313139568148" providerId="LiveId" clId="{8F60461F-FBBE-4BB9-AA80-00CBABCC21C5}" dt="2025-01-06T17:40:41.166" v="48" actId="1076"/>
          <ac:picMkLst>
            <pc:docMk/>
            <pc:sldMk cId="2461897910" sldId="261"/>
            <ac:picMk id="8" creationId="{46B130BD-E8DE-41C5-B7E8-50D9B062226E}"/>
          </ac:picMkLst>
        </pc:picChg>
        <pc:picChg chg="del">
          <ac:chgData name="Janelle Clendenon" userId="da17313139568148" providerId="LiveId" clId="{8F60461F-FBBE-4BB9-AA80-00CBABCC21C5}" dt="2025-01-06T17:39:50.173" v="44" actId="478"/>
          <ac:picMkLst>
            <pc:docMk/>
            <pc:sldMk cId="2461897910" sldId="261"/>
            <ac:picMk id="10" creationId="{EA55A234-244F-4B36-970D-2334761269B6}"/>
          </ac:picMkLst>
        </pc:picChg>
      </pc:sldChg>
      <pc:sldChg chg="addSp delSp modSp mod modAnim">
        <pc:chgData name="Janelle Clendenon" userId="da17313139568148" providerId="LiveId" clId="{8F60461F-FBBE-4BB9-AA80-00CBABCC21C5}" dt="2025-01-06T17:44:44.281" v="74" actId="14100"/>
        <pc:sldMkLst>
          <pc:docMk/>
          <pc:sldMk cId="3305252965" sldId="262"/>
        </pc:sldMkLst>
        <pc:picChg chg="add del mod">
          <ac:chgData name="Janelle Clendenon" userId="da17313139568148" providerId="LiveId" clId="{8F60461F-FBBE-4BB9-AA80-00CBABCC21C5}" dt="2025-01-06T17:43:53.252" v="64" actId="478"/>
          <ac:picMkLst>
            <pc:docMk/>
            <pc:sldMk cId="3305252965" sldId="262"/>
            <ac:picMk id="6" creationId="{F5F9B90D-1A7E-0F2C-A1ED-979CCCAC21B4}"/>
          </ac:picMkLst>
        </pc:picChg>
        <pc:picChg chg="add mod">
          <ac:chgData name="Janelle Clendenon" userId="da17313139568148" providerId="LiveId" clId="{8F60461F-FBBE-4BB9-AA80-00CBABCC21C5}" dt="2025-01-06T17:44:13.110" v="68" actId="1076"/>
          <ac:picMkLst>
            <pc:docMk/>
            <pc:sldMk cId="3305252965" sldId="262"/>
            <ac:picMk id="7" creationId="{C8BB10F5-DCB1-5FFE-4D1D-67A5ACAC2E5F}"/>
          </ac:picMkLst>
        </pc:picChg>
        <pc:picChg chg="add mod">
          <ac:chgData name="Janelle Clendenon" userId="da17313139568148" providerId="LiveId" clId="{8F60461F-FBBE-4BB9-AA80-00CBABCC21C5}" dt="2025-01-06T17:44:44.281" v="74" actId="14100"/>
          <ac:picMkLst>
            <pc:docMk/>
            <pc:sldMk cId="3305252965" sldId="262"/>
            <ac:picMk id="8" creationId="{2F48D5C1-8455-3774-5764-3633C88B9865}"/>
          </ac:picMkLst>
        </pc:picChg>
        <pc:picChg chg="add mod">
          <ac:chgData name="Janelle Clendenon" userId="da17313139568148" providerId="LiveId" clId="{8F60461F-FBBE-4BB9-AA80-00CBABCC21C5}" dt="2025-01-06T17:44:10.115" v="67" actId="1076"/>
          <ac:picMkLst>
            <pc:docMk/>
            <pc:sldMk cId="3305252965" sldId="262"/>
            <ac:picMk id="9" creationId="{DA94EB61-FAAC-D901-3A8B-97D12E7FFBF0}"/>
          </ac:picMkLst>
        </pc:picChg>
        <pc:picChg chg="del">
          <ac:chgData name="Janelle Clendenon" userId="da17313139568148" providerId="LiveId" clId="{8F60461F-FBBE-4BB9-AA80-00CBABCC21C5}" dt="2025-01-06T17:43:35.817" v="62" actId="478"/>
          <ac:picMkLst>
            <pc:docMk/>
            <pc:sldMk cId="3305252965" sldId="262"/>
            <ac:picMk id="10" creationId="{EA55A234-244F-4B36-970D-2334761269B6}"/>
          </ac:picMkLst>
        </pc:picChg>
      </pc:sldChg>
      <pc:sldChg chg="addSp delSp modSp mod modAnim">
        <pc:chgData name="Janelle Clendenon" userId="da17313139568148" providerId="LiveId" clId="{8F60461F-FBBE-4BB9-AA80-00CBABCC21C5}" dt="2025-01-06T17:47:40.763" v="98"/>
        <pc:sldMkLst>
          <pc:docMk/>
          <pc:sldMk cId="1445607829" sldId="263"/>
        </pc:sldMkLst>
        <pc:picChg chg="add mod">
          <ac:chgData name="Janelle Clendenon" userId="da17313139568148" providerId="LiveId" clId="{8F60461F-FBBE-4BB9-AA80-00CBABCC21C5}" dt="2025-01-06T17:45:11.152" v="78" actId="1076"/>
          <ac:picMkLst>
            <pc:docMk/>
            <pc:sldMk cId="1445607829" sldId="263"/>
            <ac:picMk id="3" creationId="{B96BA25A-2E5F-5082-2667-A1417000C361}"/>
          </ac:picMkLst>
        </pc:picChg>
        <pc:picChg chg="add mod">
          <ac:chgData name="Janelle Clendenon" userId="da17313139568148" providerId="LiveId" clId="{8F60461F-FBBE-4BB9-AA80-00CBABCC21C5}" dt="2025-01-06T17:45:08.015" v="77" actId="1076"/>
          <ac:picMkLst>
            <pc:docMk/>
            <pc:sldMk cId="1445607829" sldId="263"/>
            <ac:picMk id="6" creationId="{FAF14CF1-7143-5C40-F354-6ACA2391A702}"/>
          </ac:picMkLst>
        </pc:picChg>
        <pc:picChg chg="add mod">
          <ac:chgData name="Janelle Clendenon" userId="da17313139568148" providerId="LiveId" clId="{8F60461F-FBBE-4BB9-AA80-00CBABCC21C5}" dt="2025-01-06T17:46:32.298" v="92" actId="1076"/>
          <ac:picMkLst>
            <pc:docMk/>
            <pc:sldMk cId="1445607829" sldId="263"/>
            <ac:picMk id="7" creationId="{A57589FB-527B-17CF-F11F-161AC2F076C9}"/>
          </ac:picMkLst>
        </pc:picChg>
        <pc:picChg chg="add mod">
          <ac:chgData name="Janelle Clendenon" userId="da17313139568148" providerId="LiveId" clId="{8F60461F-FBBE-4BB9-AA80-00CBABCC21C5}" dt="2025-01-06T17:46:25.463" v="89" actId="14100"/>
          <ac:picMkLst>
            <pc:docMk/>
            <pc:sldMk cId="1445607829" sldId="263"/>
            <ac:picMk id="8" creationId="{CFD45479-F8C7-0202-547F-005CB2DC28B9}"/>
          </ac:picMkLst>
        </pc:picChg>
        <pc:picChg chg="del">
          <ac:chgData name="Janelle Clendenon" userId="da17313139568148" providerId="LiveId" clId="{8F60461F-FBBE-4BB9-AA80-00CBABCC21C5}" dt="2025-01-06T17:44:50.681" v="75" actId="478"/>
          <ac:picMkLst>
            <pc:docMk/>
            <pc:sldMk cId="1445607829" sldId="263"/>
            <ac:picMk id="10" creationId="{EA55A234-244F-4B36-970D-2334761269B6}"/>
          </ac:picMkLst>
        </pc:picChg>
      </pc:sldChg>
      <pc:sldChg chg="modSp">
        <pc:chgData name="Janelle Clendenon" userId="da17313139568148" providerId="LiveId" clId="{8F60461F-FBBE-4BB9-AA80-00CBABCC21C5}" dt="2025-01-06T17:32:56.685" v="3"/>
        <pc:sldMkLst>
          <pc:docMk/>
          <pc:sldMk cId="2115691201" sldId="287"/>
        </pc:sldMkLst>
        <pc:picChg chg="mod">
          <ac:chgData name="Janelle Clendenon" userId="da17313139568148" providerId="LiveId" clId="{8F60461F-FBBE-4BB9-AA80-00CBABCC21C5}" dt="2025-01-06T17:32:56.685" v="3"/>
          <ac:picMkLst>
            <pc:docMk/>
            <pc:sldMk cId="2115691201" sldId="287"/>
            <ac:picMk id="7" creationId="{6A4253FA-9927-4475-BE2D-985DF2819131}"/>
          </ac:picMkLst>
        </pc:picChg>
      </pc:sldChg>
      <pc:sldChg chg="addSp modSp new">
        <pc:chgData name="Janelle Clendenon" userId="da17313139568148" providerId="LiveId" clId="{8F60461F-FBBE-4BB9-AA80-00CBABCC21C5}" dt="2025-01-06T17:32:19.897" v="1"/>
        <pc:sldMkLst>
          <pc:docMk/>
          <pc:sldMk cId="3702113243" sldId="288"/>
        </pc:sldMkLst>
        <pc:spChg chg="add mod">
          <ac:chgData name="Janelle Clendenon" userId="da17313139568148" providerId="LiveId" clId="{8F60461F-FBBE-4BB9-AA80-00CBABCC21C5}" dt="2025-01-06T17:32:19.897" v="1"/>
          <ac:spMkLst>
            <pc:docMk/>
            <pc:sldMk cId="3702113243" sldId="288"/>
            <ac:spMk id="3" creationId="{6A5E2923-0238-DB91-90B9-0D1D2CEA0DBC}"/>
          </ac:spMkLst>
        </pc:spChg>
        <pc:picChg chg="add mod">
          <ac:chgData name="Janelle Clendenon" userId="da17313139568148" providerId="LiveId" clId="{8F60461F-FBBE-4BB9-AA80-00CBABCC21C5}" dt="2025-01-06T17:32:19.897" v="1"/>
          <ac:picMkLst>
            <pc:docMk/>
            <pc:sldMk cId="3702113243" sldId="288"/>
            <ac:picMk id="2" creationId="{21CAC55F-86E7-8FDF-CCF2-19B014901AE1}"/>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370693" y="377348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8D38747-4367-4BD2-8D51-C97E202738E2}" type="datetime1">
              <a:rPr lang="en-US" smtClean="0"/>
              <a:t>1/6/2025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6173413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C55A3C-5767-4844-A0A3-83778C2E5409}" type="datetime1">
              <a:rPr lang="en-US" smtClean="0"/>
              <a:t>1/6/2025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7489835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3763439"/>
            <a:ext cx="9590550" cy="133349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AE507A8-A5CF-4D38-AB86-7EDDA87A85D4}" type="datetime1">
              <a:rPr lang="en-US" smtClean="0"/>
              <a:t>1/6/2025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39811323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126187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76450"/>
            <a:ext cx="4856841" cy="3622671"/>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0716" y="2076451"/>
            <a:ext cx="4856841" cy="3622672"/>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DFCD27C-8599-43EF-BA1D-14DDC1946E06}" type="datetime1">
              <a:rPr lang="en-US" smtClean="0"/>
              <a:t>1/6/2025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2716001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a:extLst>
              <a:ext uri="{FF2B5EF4-FFF2-40B4-BE49-F238E27FC236}">
                <a16:creationId xmlns:a16="http://schemas.microsoft.com/office/drawing/2014/main" id="{37B721FF-D609-4D98-9D19-CF75AA8A54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29200" cy="4099959"/>
          </a:xfrm>
          <a:prstGeom prst="rect">
            <a:avLst/>
          </a:prstGeom>
        </p:spPr>
      </p:pic>
      <p:pic>
        <p:nvPicPr>
          <p:cNvPr id="21" name="Picture 20" descr="Slate-V2-HD-compPhotoInset.png">
            <a:extLst>
              <a:ext uri="{FF2B5EF4-FFF2-40B4-BE49-F238E27FC236}">
                <a16:creationId xmlns:a16="http://schemas.microsoft.com/office/drawing/2014/main" id="{073936BD-C868-433F-8E84-D6DD8E640E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38357" y="1734506"/>
            <a:ext cx="5029200" cy="4099959"/>
          </a:xfrm>
          <a:prstGeom prst="rect">
            <a:avLst/>
          </a:prstGeom>
        </p:spPr>
      </p:pic>
      <p:sp>
        <p:nvSpPr>
          <p:cNvPr id="2" name="Title 1"/>
          <p:cNvSpPr>
            <a:spLocks noGrp="1"/>
          </p:cNvSpPr>
          <p:nvPr>
            <p:ph type="title"/>
          </p:nvPr>
        </p:nvSpPr>
        <p:spPr>
          <a:xfrm>
            <a:off x="913795" y="609600"/>
            <a:ext cx="10353762" cy="97045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46013" y="1855153"/>
            <a:ext cx="4764764" cy="69249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046013" y="2702103"/>
            <a:ext cx="4764764" cy="3043533"/>
          </a:xfrm>
        </p:spPr>
        <p:txBody>
          <a:bodyPr anchor="t">
            <a:normAutofit/>
          </a:bodyPr>
          <a:lstStyle>
            <a:lvl1pPr>
              <a:defRPr sz="1800"/>
            </a:lvl1pPr>
            <a:lvl2pPr>
              <a:defRPr sz="1600"/>
            </a:lvl2pPr>
            <a:lvl3pPr>
              <a:defRPr sz="14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363166" y="1855152"/>
            <a:ext cx="4779582" cy="692495"/>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363167" y="2702103"/>
            <a:ext cx="4779581" cy="3043533"/>
          </a:xfrm>
        </p:spPr>
        <p:txBody>
          <a:bodyPr anchor="t">
            <a:normAutofit/>
          </a:bodyPr>
          <a:lstStyle>
            <a:lvl1pPr>
              <a:defRPr sz="1800"/>
            </a:lvl1pPr>
            <a:lvl2pPr>
              <a:defRPr sz="1600"/>
            </a:lvl2pPr>
            <a:lvl3pPr>
              <a:defRPr sz="14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49343D99-809A-49C0-96E5-4250D0B498EE}" type="datetime1">
              <a:rPr lang="en-US" smtClean="0"/>
              <a:t>1/6/2025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4256273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143DE9B-B678-4EFB-BB7D-A4370204A0B0}" type="datetime1">
              <a:rPr lang="en-US" smtClean="0"/>
              <a:t>1/6/2025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8239685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8812DA-F765-4142-A6A3-A8ED7235E082}" type="datetime1">
              <a:rPr lang="en-US" smtClean="0"/>
              <a:t>1/6/2025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2351156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800" b="0"/>
            </a:lvl1pPr>
          </a:lstStyle>
          <a:p>
            <a:r>
              <a:rPr lang="en-US"/>
              <a:t>Click to edit Master title style</a:t>
            </a:r>
            <a:endParaRPr lang="en-US" dirty="0"/>
          </a:p>
        </p:txBody>
      </p:sp>
      <p:sp>
        <p:nvSpPr>
          <p:cNvPr id="3" name="Content Placeholder 2"/>
          <p:cNvSpPr>
            <a:spLocks noGrp="1"/>
          </p:cNvSpPr>
          <p:nvPr>
            <p:ph idx="1"/>
          </p:nvPr>
        </p:nvSpPr>
        <p:spPr>
          <a:xfrm>
            <a:off x="4855633" y="609600"/>
            <a:ext cx="6411924" cy="50800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95" y="2673351"/>
            <a:ext cx="3706889" cy="301625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E0277FD-7DE6-41D4-930D-AC99F5AFE54E}" type="datetime1">
              <a:rPr lang="en-US" smtClean="0"/>
              <a:t>1/6/2025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2144712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a:extLst>
              <a:ext uri="{FF2B5EF4-FFF2-40B4-BE49-F238E27FC236}">
                <a16:creationId xmlns:a16="http://schemas.microsoft.com/office/drawing/2014/main" id="{4D06E496-ACBA-4063-B4A1-C5C484EE5A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763701"/>
            <a:ext cx="5707899" cy="1675559"/>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73698" y="2679699"/>
            <a:ext cx="4588094" cy="3135695"/>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EA15526-7079-4B7B-987C-1B5FAE11A0FF}" type="datetime1">
              <a:rPr lang="en-US" smtClean="0"/>
              <a:t>1/6/2025</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5608951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a:extLst>
              <a:ext uri="{FF2B5EF4-FFF2-40B4-BE49-F238E27FC236}">
                <a16:creationId xmlns:a16="http://schemas.microsoft.com/office/drawing/2014/main" id="{CE39118B-B3AD-4BD4-BA22-DEFF4E76CE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247728"/>
            <a:ext cx="10353762" cy="543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1F1B079-7EF0-44EE-B798-BCC497C9F3B2}" type="datetime1">
              <a:rPr lang="en-US" smtClean="0"/>
              <a:t>1/6/2025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3351698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normAutofit/>
          </a:bodyPr>
          <a:lstStyle>
            <a:lvl1pPr>
              <a:defRPr sz="4000"/>
            </a:lvl1pPr>
          </a:lstStyle>
          <a:p>
            <a:r>
              <a:rPr lang="en-US"/>
              <a:t>Click to edit Master title style</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8FF70A8-1D13-4657-95F0-A9EA54967B8D}" type="datetime1">
              <a:rPr lang="en-US" smtClean="0"/>
              <a:t>1/6/2025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7693685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1EB90AC-71BD-4C7F-8ACA-7B3F18292E63}" type="datetime1">
              <a:rPr lang="en-US" smtClean="0"/>
              <a:t>1/6/2025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
        <p:nvSpPr>
          <p:cNvPr id="11" name="TextBox 10">
            <a:extLst>
              <a:ext uri="{FF2B5EF4-FFF2-40B4-BE49-F238E27FC236}">
                <a16:creationId xmlns:a16="http://schemas.microsoft.com/office/drawing/2014/main" id="{223F0D53-0705-41B7-8554-09D21E7807F9}"/>
              </a:ext>
            </a:extLst>
          </p:cNvPr>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a:extLst>
              <a:ext uri="{FF2B5EF4-FFF2-40B4-BE49-F238E27FC236}">
                <a16:creationId xmlns:a16="http://schemas.microsoft.com/office/drawing/2014/main" id="{C7F647CD-0F1A-4BB3-89E0-A74F1E1B098D}"/>
              </a:ext>
            </a:extLst>
          </p:cNvPr>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9569197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E6EFC2C-8905-46F0-B443-CE905B76BA01}" type="datetime1">
              <a:rPr lang="en-US" smtClean="0"/>
              <a:t>1/6/2025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1294383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5" y="1885950"/>
            <a:ext cx="3300984" cy="764782"/>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8" name="Text Placeholder 3"/>
          <p:cNvSpPr>
            <a:spLocks noGrp="1"/>
          </p:cNvSpPr>
          <p:nvPr>
            <p:ph type="body" sz="half" idx="15"/>
          </p:nvPr>
        </p:nvSpPr>
        <p:spPr>
          <a:xfrm>
            <a:off x="913795" y="2768112"/>
            <a:ext cx="3300984" cy="302308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6711" y="1885949"/>
            <a:ext cx="3300984" cy="764783"/>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0" name="Text Placeholder 3"/>
          <p:cNvSpPr>
            <a:spLocks noGrp="1"/>
          </p:cNvSpPr>
          <p:nvPr>
            <p:ph type="body" sz="half" idx="16"/>
          </p:nvPr>
        </p:nvSpPr>
        <p:spPr>
          <a:xfrm>
            <a:off x="4441435" y="2768112"/>
            <a:ext cx="3300984" cy="302308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11" name="Text Placeholder 4"/>
          <p:cNvSpPr>
            <a:spLocks noGrp="1"/>
          </p:cNvSpPr>
          <p:nvPr>
            <p:ph type="body" sz="quarter" idx="13"/>
          </p:nvPr>
        </p:nvSpPr>
        <p:spPr>
          <a:xfrm>
            <a:off x="7966572" y="1885950"/>
            <a:ext cx="3300984" cy="764782"/>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2" name="Text Placeholder 3"/>
          <p:cNvSpPr>
            <a:spLocks noGrp="1"/>
          </p:cNvSpPr>
          <p:nvPr>
            <p:ph type="body" sz="half" idx="17"/>
          </p:nvPr>
        </p:nvSpPr>
        <p:spPr>
          <a:xfrm>
            <a:off x="7966572" y="2768110"/>
            <a:ext cx="3300984" cy="302308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D9079DC3-C9B5-499E-9140-0DC28B7074E2}" type="datetime1">
              <a:rPr lang="en-US" smtClean="0"/>
              <a:t>1/6/2025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0137398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a:extLst>
              <a:ext uri="{FF2B5EF4-FFF2-40B4-BE49-F238E27FC236}">
                <a16:creationId xmlns:a16="http://schemas.microsoft.com/office/drawing/2014/main" id="{7E87C569-D426-4615-ADA7-B370EA9834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a:extLst>
              <a:ext uri="{FF2B5EF4-FFF2-40B4-BE49-F238E27FC236}">
                <a16:creationId xmlns:a16="http://schemas.microsoft.com/office/drawing/2014/main" id="{7B353ED4-7AD0-46C9-88ED-1A16B1433A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a:extLst>
              <a:ext uri="{FF2B5EF4-FFF2-40B4-BE49-F238E27FC236}">
                <a16:creationId xmlns:a16="http://schemas.microsoft.com/office/drawing/2014/main" id="{F561D985-AD57-459A-B3A6-EBF2960397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572443"/>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435" y="4572442"/>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66572" y="4572442"/>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0BB33EA-E472-4D22-9C03-A9C14AA21CED}" type="datetime1">
              <a:rPr lang="en-US" smtClean="0"/>
              <a:t>1/6/2025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2199243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17E833E-1B6D-415F-AD29-75AE8C43BD0D}" type="datetime1">
              <a:rPr lang="en-US" smtClean="0"/>
              <a:t>1/6/2025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9486746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52596F-08A7-4B70-989A-F2B1CF31E66B}" type="datetime1">
              <a:rPr lang="en-US" smtClean="0"/>
              <a:t>1/6/2025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5469211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125730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76450"/>
            <a:ext cx="10353762" cy="3714749"/>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6000749"/>
            <a:ext cx="2743200" cy="365125"/>
          </a:xfrm>
          <a:prstGeom prst="rect">
            <a:avLst/>
          </a:prstGeom>
        </p:spPr>
        <p:txBody>
          <a:bodyPr vert="horz" lIns="91440" tIns="45720" rIns="91440" bIns="45720" rtlCol="0" anchor="ctr"/>
          <a:lstStyle>
            <a:lvl1pPr algn="r">
              <a:defRPr sz="1100">
                <a:solidFill>
                  <a:schemeClr val="tx1">
                    <a:lumMod val="95000"/>
                  </a:schemeClr>
                </a:solidFill>
                <a:effectLst>
                  <a:outerShdw blurRad="50800" dist="38100" dir="2700000" algn="tl" rotWithShape="0">
                    <a:schemeClr val="bg1">
                      <a:alpha val="43000"/>
                    </a:schemeClr>
                  </a:outerShdw>
                </a:effectLst>
              </a:defRPr>
            </a:lvl1pPr>
          </a:lstStyle>
          <a:p>
            <a:fld id="{073ED0CC-082F-4160-86E5-0D6041F12778}" type="datetime1">
              <a:rPr lang="en-US" smtClean="0"/>
              <a:t>1/6/2025</a:t>
            </a:fld>
            <a:endParaRPr lang="en-US" dirty="0"/>
          </a:p>
        </p:txBody>
      </p:sp>
      <p:sp>
        <p:nvSpPr>
          <p:cNvPr id="5" name="Footer Placeholder 4"/>
          <p:cNvSpPr>
            <a:spLocks noGrp="1"/>
          </p:cNvSpPr>
          <p:nvPr>
            <p:ph type="ftr" sz="quarter" idx="3"/>
          </p:nvPr>
        </p:nvSpPr>
        <p:spPr>
          <a:xfrm>
            <a:off x="913795" y="6000749"/>
            <a:ext cx="6672865" cy="365125"/>
          </a:xfrm>
          <a:prstGeom prst="rect">
            <a:avLst/>
          </a:prstGeom>
        </p:spPr>
        <p:txBody>
          <a:bodyPr vert="horz" lIns="91440" tIns="45720" rIns="91440" bIns="45720" rtlCol="0" anchor="ctr"/>
          <a:lstStyle>
            <a:lvl1pPr algn="l">
              <a:defRPr sz="1100">
                <a:solidFill>
                  <a:schemeClr val="tx1">
                    <a:lumMod val="95000"/>
                  </a:schemeClr>
                </a:solidFill>
                <a:effectLst>
                  <a:outerShdw blurRad="50800" dist="38100" dir="2700000" algn="tl" rotWithShape="0">
                    <a:schemeClr val="bg1">
                      <a:alpha val="43000"/>
                    </a:schemeClr>
                  </a:outerShdw>
                </a:effectLst>
              </a:defRPr>
            </a:lvl1pPr>
          </a:lstStyle>
          <a:p>
            <a:endParaRPr lang="en-US" dirty="0"/>
          </a:p>
        </p:txBody>
      </p:sp>
      <p:sp>
        <p:nvSpPr>
          <p:cNvPr id="6" name="Slide Number Placeholder 5"/>
          <p:cNvSpPr>
            <a:spLocks noGrp="1"/>
          </p:cNvSpPr>
          <p:nvPr>
            <p:ph type="sldNum" sz="quarter" idx="4"/>
          </p:nvPr>
        </p:nvSpPr>
        <p:spPr>
          <a:xfrm>
            <a:off x="10514011" y="6000749"/>
            <a:ext cx="753545" cy="365125"/>
          </a:xfrm>
          <a:prstGeom prst="rect">
            <a:avLst/>
          </a:prstGeom>
        </p:spPr>
        <p:txBody>
          <a:bodyPr vert="horz" lIns="91440" tIns="45720" rIns="91440" bIns="45720" rtlCol="0" anchor="ctr"/>
          <a:lstStyle>
            <a:lvl1pPr algn="r">
              <a:defRPr sz="1100">
                <a:solidFill>
                  <a:schemeClr val="tx1">
                    <a:lumMod val="95000"/>
                  </a:schemeClr>
                </a:solidFill>
                <a:effectLst>
                  <a:outerShdw blurRad="50800" dist="38100" dir="2700000" algn="tl" rotWithShape="0">
                    <a:schemeClr val="bg1">
                      <a:alpha val="43000"/>
                    </a:schemeClr>
                  </a:outerShdw>
                </a:effectLst>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2720913778"/>
      </p:ext>
    </p:extLst>
  </p:cSld>
  <p:clrMap bg1="dk1" tx1="lt1" bg2="dk2" tx2="lt2" accent1="accent1" accent2="accent2" accent3="accent3" accent4="accent4" accent5="accent5" accent6="accent6" hlink="hlink" folHlink="folHlink"/>
  <p:sldLayoutIdLst>
    <p:sldLayoutId id="2147483677" r:id="rId1"/>
    <p:sldLayoutId id="2147483676" r:id="rId2"/>
    <p:sldLayoutId id="2147483675" r:id="rId3"/>
    <p:sldLayoutId id="2147483674" r:id="rId4"/>
    <p:sldLayoutId id="2147483673" r:id="rId5"/>
    <p:sldLayoutId id="2147483672" r:id="rId6"/>
    <p:sldLayoutId id="2147483671" r:id="rId7"/>
    <p:sldLayoutId id="2147483670" r:id="rId8"/>
    <p:sldLayoutId id="2147483669" r:id="rId9"/>
    <p:sldLayoutId id="2147483668" r:id="rId10"/>
    <p:sldLayoutId id="2147483661" r:id="rId11"/>
    <p:sldLayoutId id="2147483662" r:id="rId12"/>
    <p:sldLayoutId id="2147483663" r:id="rId13"/>
    <p:sldLayoutId id="2147483664" r:id="rId14"/>
    <p:sldLayoutId id="2147483665" r:id="rId15"/>
    <p:sldLayoutId id="2147483666" r:id="rId16"/>
    <p:sldLayoutId id="2147483667" r:id="rId17"/>
  </p:sldLayoutIdLst>
  <p:hf sldNum="0" hdr="0" ftr="0" dt="0"/>
  <p:txStyles>
    <p:titleStyle>
      <a:lvl1pPr algn="ctr" defTabSz="457200" rtl="0" eaLnBrk="1" latinLnBrk="0" hangingPunct="1">
        <a:lnSpc>
          <a:spcPct val="90000"/>
        </a:lnSpc>
        <a:spcBef>
          <a:spcPct val="0"/>
        </a:spcBef>
        <a:buNone/>
        <a:defRPr sz="39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lnSpc>
          <a:spcPct val="110000"/>
        </a:lnSpc>
        <a:spcBef>
          <a:spcPct val="20000"/>
        </a:spcBef>
        <a:spcAft>
          <a:spcPts val="600"/>
        </a:spcAft>
        <a:buClr>
          <a:schemeClr val="tx2"/>
        </a:buClr>
        <a:buSzPct val="70000"/>
        <a:buFont typeface="Wingdings 2" charset="2"/>
        <a:buChar char=""/>
        <a:defRPr sz="21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lnSpc>
          <a:spcPct val="110000"/>
        </a:lnSpc>
        <a:spcBef>
          <a:spcPct val="20000"/>
        </a:spcBef>
        <a:spcAft>
          <a:spcPts val="600"/>
        </a:spcAft>
        <a:buClr>
          <a:schemeClr val="tx2"/>
        </a:buClr>
        <a:buSzPct val="70000"/>
        <a:buFont typeface="Wingdings 2" charset="2"/>
        <a:buChar char=""/>
        <a:defRPr sz="19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lnSpc>
          <a:spcPct val="110000"/>
        </a:lnSpc>
        <a:spcBef>
          <a:spcPct val="20000"/>
        </a:spcBef>
        <a:spcAft>
          <a:spcPts val="600"/>
        </a:spcAft>
        <a:buClr>
          <a:schemeClr val="tx2"/>
        </a:buClr>
        <a:buSzPct val="70000"/>
        <a:buFont typeface="Wingdings 2" charset="2"/>
        <a:buChar char=""/>
        <a:defRPr sz="17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lnSpc>
          <a:spcPct val="110000"/>
        </a:lnSpc>
        <a:spcBef>
          <a:spcPct val="20000"/>
        </a:spcBef>
        <a:spcAft>
          <a:spcPts val="600"/>
        </a:spcAft>
        <a:buClr>
          <a:schemeClr val="tx2"/>
        </a:buClr>
        <a:buSzPct val="70000"/>
        <a:buFont typeface="Wingdings 2" charset="2"/>
        <a:buChar char=""/>
        <a:defRPr sz="15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lnSpc>
          <a:spcPct val="110000"/>
        </a:lnSpc>
        <a:spcBef>
          <a:spcPct val="20000"/>
        </a:spcBef>
        <a:spcAft>
          <a:spcPts val="600"/>
        </a:spcAft>
        <a:buClr>
          <a:schemeClr val="tx2"/>
        </a:buClr>
        <a:buSzPct val="70000"/>
        <a:buFont typeface="Wingdings 2" charset="2"/>
        <a:buChar char=""/>
        <a:defRPr sz="15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slideLayout" Target="../slideLayouts/slideLayout6.xml"/><Relationship Id="rId1" Type="http://schemas.openxmlformats.org/officeDocument/2006/relationships/video" Target="https://www.youtube.com/embed/vAsnKBvBM64?feature=oembed" TargetMode="External"/><Relationship Id="rId4" Type="http://schemas.openxmlformats.org/officeDocument/2006/relationships/image" Target="../media/image9.jpeg"/></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6.xml"/><Relationship Id="rId1" Type="http://schemas.openxmlformats.org/officeDocument/2006/relationships/video" Target="https://www.youtube.com/embed/GxTVbiz_qeM?feature=oembed" TargetMode="Externa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Layout" Target="../slideLayouts/slideLayout6.xml"/><Relationship Id="rId1" Type="http://schemas.openxmlformats.org/officeDocument/2006/relationships/video" Target="https://www.youtube.com/embed/Whgmpd2WFR0?feature=oembed"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Layout" Target="../slideLayouts/slideLayout6.xml"/><Relationship Id="rId1" Type="http://schemas.openxmlformats.org/officeDocument/2006/relationships/video" Target="https://www.youtube.com/embed/mT7kU7g_sQ4?feature=oembed" TargetMode="External"/><Relationship Id="rId5" Type="http://schemas.openxmlformats.org/officeDocument/2006/relationships/image" Target="../media/image16.jp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Layout" Target="../slideLayouts/slideLayout6.xml"/><Relationship Id="rId1" Type="http://schemas.openxmlformats.org/officeDocument/2006/relationships/video" Target="https://www.youtube.com/embed/HPylxzfN-Oo?feature=oembed"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9.jpg"/><Relationship Id="rId7" Type="http://schemas.openxmlformats.org/officeDocument/2006/relationships/image" Target="../media/image23.jpg"/><Relationship Id="rId2" Type="http://schemas.openxmlformats.org/officeDocument/2006/relationships/image" Target="../media/image18.jpg"/><Relationship Id="rId1" Type="http://schemas.openxmlformats.org/officeDocument/2006/relationships/slideLayout" Target="../slideLayouts/slideLayout6.xml"/><Relationship Id="rId6" Type="http://schemas.openxmlformats.org/officeDocument/2006/relationships/image" Target="../media/image22.jpg"/><Relationship Id="rId5" Type="http://schemas.openxmlformats.org/officeDocument/2006/relationships/image" Target="../media/image21.jpg"/><Relationship Id="rId4" Type="http://schemas.openxmlformats.org/officeDocument/2006/relationships/image" Target="../media/image20.jpg"/></Relationships>
</file>

<file path=ppt/slides/_rels/slide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24.jpg"/><Relationship Id="rId1" Type="http://schemas.openxmlformats.org/officeDocument/2006/relationships/slideLayout" Target="../slideLayouts/slideLayout8.xml"/><Relationship Id="rId4" Type="http://schemas.openxmlformats.org/officeDocument/2006/relationships/image" Target="../media/image19.jpg"/></Relationships>
</file>

<file path=ppt/slides/_rels/slide1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5.png"/><Relationship Id="rId1" Type="http://schemas.openxmlformats.org/officeDocument/2006/relationships/slideLayout" Target="../slideLayouts/slideLayout8.xml"/><Relationship Id="rId4" Type="http://schemas.openxmlformats.org/officeDocument/2006/relationships/image" Target="../media/image19.jpg"/></Relationships>
</file>

<file path=ppt/slides/_rels/slide1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26.jpg"/><Relationship Id="rId1" Type="http://schemas.openxmlformats.org/officeDocument/2006/relationships/slideLayout" Target="../slideLayouts/slideLayout8.xml"/><Relationship Id="rId4" Type="http://schemas.openxmlformats.org/officeDocument/2006/relationships/image" Target="../media/image21.jpg"/></Relationships>
</file>

<file path=ppt/slides/_rels/slide1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27.jpg"/><Relationship Id="rId1" Type="http://schemas.openxmlformats.org/officeDocument/2006/relationships/slideLayout" Target="../slideLayouts/slideLayout8.xml"/><Relationship Id="rId4" Type="http://schemas.openxmlformats.org/officeDocument/2006/relationships/image" Target="../media/image21.jpg"/></Relationships>
</file>

<file path=ppt/slides/_rels/slide1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28.jpg"/><Relationship Id="rId1" Type="http://schemas.openxmlformats.org/officeDocument/2006/relationships/slideLayout" Target="../slideLayouts/slideLayout8.xml"/><Relationship Id="rId5" Type="http://schemas.openxmlformats.org/officeDocument/2006/relationships/image" Target="../media/image23.jpg"/><Relationship Id="rId4" Type="http://schemas.openxmlformats.org/officeDocument/2006/relationships/image" Target="../media/image19.jpg"/></Relationships>
</file>

<file path=ppt/slides/_rels/slide1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g"/><Relationship Id="rId1" Type="http://schemas.openxmlformats.org/officeDocument/2006/relationships/slideLayout" Target="../slideLayouts/slideLayout8.xml"/><Relationship Id="rId6" Type="http://schemas.openxmlformats.org/officeDocument/2006/relationships/image" Target="../media/image23.jpg"/><Relationship Id="rId5" Type="http://schemas.openxmlformats.org/officeDocument/2006/relationships/image" Target="../media/image19.jpg"/><Relationship Id="rId4" Type="http://schemas.openxmlformats.org/officeDocument/2006/relationships/image" Target="../media/image18.jpg"/></Relationships>
</file>

<file path=ppt/slides/_rels/slide15.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g"/><Relationship Id="rId1" Type="http://schemas.openxmlformats.org/officeDocument/2006/relationships/slideLayout" Target="../slideLayouts/slideLayout8.xml"/><Relationship Id="rId6" Type="http://schemas.openxmlformats.org/officeDocument/2006/relationships/image" Target="../media/image20.jpg"/><Relationship Id="rId5" Type="http://schemas.openxmlformats.org/officeDocument/2006/relationships/image" Target="../media/image19.jpg"/><Relationship Id="rId4" Type="http://schemas.openxmlformats.org/officeDocument/2006/relationships/image" Target="../media/image18.jpg"/></Relationships>
</file>

<file path=ppt/slides/_rels/slide1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33.jp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35.jpg"/><Relationship Id="rId7" Type="http://schemas.openxmlformats.org/officeDocument/2006/relationships/image" Target="../media/image39.jpg"/><Relationship Id="rId2" Type="http://schemas.openxmlformats.org/officeDocument/2006/relationships/image" Target="../media/image34.jpg"/><Relationship Id="rId1" Type="http://schemas.openxmlformats.org/officeDocument/2006/relationships/slideLayout" Target="../slideLayouts/slideLayout6.xml"/><Relationship Id="rId6" Type="http://schemas.openxmlformats.org/officeDocument/2006/relationships/image" Target="../media/image38.jpg"/><Relationship Id="rId5" Type="http://schemas.openxmlformats.org/officeDocument/2006/relationships/image" Target="../media/image37.jpg"/><Relationship Id="rId4" Type="http://schemas.openxmlformats.org/officeDocument/2006/relationships/image" Target="../media/image36.jpg"/></Relationships>
</file>

<file path=ppt/slides/_rels/slide18.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40.jpg"/><Relationship Id="rId1" Type="http://schemas.openxmlformats.org/officeDocument/2006/relationships/slideLayout" Target="../slideLayouts/slideLayout8.xml"/><Relationship Id="rId4" Type="http://schemas.openxmlformats.org/officeDocument/2006/relationships/image" Target="../media/image42.jpg"/></Relationships>
</file>

<file path=ppt/slides/_rels/slide1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g"/><Relationship Id="rId1" Type="http://schemas.openxmlformats.org/officeDocument/2006/relationships/slideLayout" Target="../slideLayouts/slideLayout6.xml"/><Relationship Id="rId5" Type="http://schemas.openxmlformats.org/officeDocument/2006/relationships/image" Target="../media/image46.jpg"/><Relationship Id="rId4" Type="http://schemas.openxmlformats.org/officeDocument/2006/relationships/image" Target="../media/image45.jpg"/></Relationships>
</file>

<file path=ppt/slides/_rels/slide2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slideLayout" Target="../slideLayouts/slideLayout8.xml"/><Relationship Id="rId1" Type="http://schemas.openxmlformats.org/officeDocument/2006/relationships/video" Target="https://www.youtube.com/embed/Q0BpO9V2-5w?feature=oembed" TargetMode="External"/><Relationship Id="rId4" Type="http://schemas.openxmlformats.org/officeDocument/2006/relationships/image" Target="../media/image48.jpg"/></Relationships>
</file>

<file path=ppt/slides/_rels/slide2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slideLayout" Target="../slideLayouts/slideLayout7.xml"/><Relationship Id="rId1" Type="http://schemas.openxmlformats.org/officeDocument/2006/relationships/video" Target="https://www.youtube.com/embed/WkRnXSsmv9A?feature=oembed" TargetMode="External"/></Relationships>
</file>

<file path=ppt/slides/_rels/slide22.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slideLayout" Target="../slideLayouts/slideLayout7.xml"/><Relationship Id="rId1" Type="http://schemas.openxmlformats.org/officeDocument/2006/relationships/video" Target="https://www.youtube.com/embed/fi_XGd7faLQ?feature=oembed" TargetMode="External"/></Relationships>
</file>

<file path=ppt/slides/_rels/slide33.xml.rels><?xml version="1.0" encoding="UTF-8" standalone="yes"?>
<Relationships xmlns="http://schemas.openxmlformats.org/package/2006/relationships"><Relationship Id="rId3" Type="http://schemas.openxmlformats.org/officeDocument/2006/relationships/hyperlink" Target="https://activity-array.com/" TargetMode="External"/><Relationship Id="rId2" Type="http://schemas.openxmlformats.org/officeDocument/2006/relationships/image" Target="../media/image5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99750B4-1C24-465D-A9E4-0A630D38B021}"/>
              </a:ext>
            </a:extLst>
          </p:cNvPr>
          <p:cNvPicPr>
            <a:picLocks noChangeAspect="1"/>
          </p:cNvPicPr>
          <p:nvPr/>
        </p:nvPicPr>
        <p:blipFill rotWithShape="1">
          <a:blip r:embed="rId3"/>
          <a:srcRect b="15730"/>
          <a:stretch/>
        </p:blipFill>
        <p:spPr>
          <a:xfrm>
            <a:off x="20" y="10"/>
            <a:ext cx="12191980" cy="6857990"/>
          </a:xfrm>
          <a:prstGeom prst="rect">
            <a:avLst/>
          </a:prstGeom>
        </p:spPr>
      </p:pic>
      <p:sp useBgFill="1">
        <p:nvSpPr>
          <p:cNvPr id="9" name="Freeform 5">
            <a:extLst>
              <a:ext uri="{FF2B5EF4-FFF2-40B4-BE49-F238E27FC236}">
                <a16:creationId xmlns:a16="http://schemas.microsoft.com/office/drawing/2014/main" id="{608EAA06-5488-416B-B2B2-E552130110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271651" y="1762886"/>
            <a:ext cx="7656919" cy="3332229"/>
          </a:xfrm>
          <a:custGeom>
            <a:avLst/>
            <a:gdLst>
              <a:gd name="T0" fmla="*/ 1577 w 1601"/>
              <a:gd name="T1" fmla="*/ 0 h 696"/>
              <a:gd name="T2" fmla="*/ 833 w 1601"/>
              <a:gd name="T3" fmla="*/ 0 h 696"/>
              <a:gd name="T4" fmla="*/ 768 w 1601"/>
              <a:gd name="T5" fmla="*/ 0 h 696"/>
              <a:gd name="T6" fmla="*/ 24 w 1601"/>
              <a:gd name="T7" fmla="*/ 0 h 696"/>
              <a:gd name="T8" fmla="*/ 0 w 1601"/>
              <a:gd name="T9" fmla="*/ 27 h 696"/>
              <a:gd name="T10" fmla="*/ 0 w 1601"/>
              <a:gd name="T11" fmla="*/ 669 h 696"/>
              <a:gd name="T12" fmla="*/ 24 w 1601"/>
              <a:gd name="T13" fmla="*/ 696 h 696"/>
              <a:gd name="T14" fmla="*/ 768 w 1601"/>
              <a:gd name="T15" fmla="*/ 696 h 696"/>
              <a:gd name="T16" fmla="*/ 833 w 1601"/>
              <a:gd name="T17" fmla="*/ 696 h 696"/>
              <a:gd name="T18" fmla="*/ 1577 w 1601"/>
              <a:gd name="T19" fmla="*/ 696 h 696"/>
              <a:gd name="T20" fmla="*/ 1601 w 1601"/>
              <a:gd name="T21" fmla="*/ 669 h 696"/>
              <a:gd name="T22" fmla="*/ 1601 w 1601"/>
              <a:gd name="T23" fmla="*/ 27 h 696"/>
              <a:gd name="T24" fmla="*/ 1577 w 1601"/>
              <a:gd name="T25"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01" h="696">
                <a:moveTo>
                  <a:pt x="1577" y="0"/>
                </a:moveTo>
                <a:cubicBezTo>
                  <a:pt x="833" y="0"/>
                  <a:pt x="833" y="0"/>
                  <a:pt x="833" y="0"/>
                </a:cubicBezTo>
                <a:cubicBezTo>
                  <a:pt x="768" y="0"/>
                  <a:pt x="768" y="0"/>
                  <a:pt x="768" y="0"/>
                </a:cubicBezTo>
                <a:cubicBezTo>
                  <a:pt x="24" y="0"/>
                  <a:pt x="24" y="0"/>
                  <a:pt x="24" y="0"/>
                </a:cubicBezTo>
                <a:cubicBezTo>
                  <a:pt x="11" y="0"/>
                  <a:pt x="0" y="12"/>
                  <a:pt x="0" y="27"/>
                </a:cubicBezTo>
                <a:cubicBezTo>
                  <a:pt x="0" y="669"/>
                  <a:pt x="0" y="669"/>
                  <a:pt x="0" y="669"/>
                </a:cubicBezTo>
                <a:cubicBezTo>
                  <a:pt x="0" y="684"/>
                  <a:pt x="11" y="696"/>
                  <a:pt x="24" y="696"/>
                </a:cubicBezTo>
                <a:cubicBezTo>
                  <a:pt x="768" y="696"/>
                  <a:pt x="768" y="696"/>
                  <a:pt x="768" y="696"/>
                </a:cubicBezTo>
                <a:cubicBezTo>
                  <a:pt x="833" y="696"/>
                  <a:pt x="833" y="696"/>
                  <a:pt x="833" y="696"/>
                </a:cubicBezTo>
                <a:cubicBezTo>
                  <a:pt x="1577" y="696"/>
                  <a:pt x="1577" y="696"/>
                  <a:pt x="1577" y="696"/>
                </a:cubicBezTo>
                <a:cubicBezTo>
                  <a:pt x="1590" y="696"/>
                  <a:pt x="1601" y="684"/>
                  <a:pt x="1601" y="669"/>
                </a:cubicBezTo>
                <a:cubicBezTo>
                  <a:pt x="1601" y="27"/>
                  <a:pt x="1601" y="27"/>
                  <a:pt x="1601" y="27"/>
                </a:cubicBezTo>
                <a:cubicBezTo>
                  <a:pt x="1601" y="12"/>
                  <a:pt x="1590" y="0"/>
                  <a:pt x="1577" y="0"/>
                </a:cubicBezTo>
                <a:close/>
              </a:path>
            </a:pathLst>
          </a:custGeom>
          <a:ln>
            <a:noFill/>
          </a:ln>
          <a:effectLst>
            <a:outerShdw blurRad="50800" dist="38100" dir="5400000" algn="tl" rotWithShape="0">
              <a:srgbClr val="000000">
                <a:alpha val="43000"/>
              </a:srgbClr>
            </a:outerShdw>
          </a:effectLst>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9AAAAE13-DEEB-4FB6-AB75-3D4D42B60836}"/>
              </a:ext>
            </a:extLst>
          </p:cNvPr>
          <p:cNvSpPr>
            <a:spLocks noGrp="1"/>
          </p:cNvSpPr>
          <p:nvPr>
            <p:ph type="ctrTitle"/>
          </p:nvPr>
        </p:nvSpPr>
        <p:spPr>
          <a:xfrm>
            <a:off x="2480733" y="2074339"/>
            <a:ext cx="7219954" cy="1828801"/>
          </a:xfrm>
        </p:spPr>
        <p:txBody>
          <a:bodyPr>
            <a:normAutofit fontScale="90000"/>
          </a:bodyPr>
          <a:lstStyle/>
          <a:p>
            <a:r>
              <a:rPr lang="en-US" sz="4800" dirty="0"/>
              <a:t>Jesus heals </a:t>
            </a:r>
            <a:br>
              <a:rPr lang="en-US" sz="4800" dirty="0"/>
            </a:br>
            <a:r>
              <a:rPr lang="en-US" sz="4800" dirty="0"/>
              <a:t>Jairus’ daughter and</a:t>
            </a:r>
            <a:br>
              <a:rPr lang="en-US" sz="4800" dirty="0"/>
            </a:br>
            <a:r>
              <a:rPr lang="en-US" sz="4800" dirty="0"/>
              <a:t>A bleeding woman</a:t>
            </a:r>
          </a:p>
        </p:txBody>
      </p:sp>
      <p:sp>
        <p:nvSpPr>
          <p:cNvPr id="3" name="Subtitle 2">
            <a:extLst>
              <a:ext uri="{FF2B5EF4-FFF2-40B4-BE49-F238E27FC236}">
                <a16:creationId xmlns:a16="http://schemas.microsoft.com/office/drawing/2014/main" id="{FCC3A562-05C6-444A-97A2-D9A2B58D6049}"/>
              </a:ext>
            </a:extLst>
          </p:cNvPr>
          <p:cNvSpPr>
            <a:spLocks noGrp="1"/>
          </p:cNvSpPr>
          <p:nvPr>
            <p:ph type="subTitle" idx="1"/>
          </p:nvPr>
        </p:nvSpPr>
        <p:spPr>
          <a:xfrm>
            <a:off x="2480733" y="3903138"/>
            <a:ext cx="7219954" cy="1049867"/>
          </a:xfrm>
        </p:spPr>
        <p:txBody>
          <a:bodyPr>
            <a:normAutofit/>
          </a:bodyPr>
          <a:lstStyle/>
          <a:p>
            <a:r>
              <a:rPr lang="en-US" dirty="0">
                <a:solidFill>
                  <a:srgbClr val="4156CF"/>
                </a:solidFill>
              </a:rPr>
              <a:t>Mark 5:21-42</a:t>
            </a:r>
          </a:p>
        </p:txBody>
      </p:sp>
    </p:spTree>
    <p:extLst>
      <p:ext uri="{BB962C8B-B14F-4D97-AF65-F5344CB8AC3E}">
        <p14:creationId xmlns:p14="http://schemas.microsoft.com/office/powerpoint/2010/main" val="2160705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par>
                                <p:cTn id="8" presetID="10" presetClass="entr" presetSubtype="0" fill="hold" grpId="0" nodeType="withEffect">
                                  <p:stCondLst>
                                    <p:cond delay="1000"/>
                                  </p:stCondLst>
                                  <p:iterate type="lt">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11047-906C-441D-84AD-6F0773F7A7AA}"/>
              </a:ext>
            </a:extLst>
          </p:cNvPr>
          <p:cNvSpPr>
            <a:spLocks noGrp="1"/>
          </p:cNvSpPr>
          <p:nvPr>
            <p:ph type="title"/>
          </p:nvPr>
        </p:nvSpPr>
        <p:spPr>
          <a:xfrm rot="16200000">
            <a:off x="-1483637" y="2019875"/>
            <a:ext cx="5002342" cy="1619084"/>
          </a:xfrm>
        </p:spPr>
        <p:txBody>
          <a:bodyPr/>
          <a:lstStyle/>
          <a:p>
            <a:r>
              <a:rPr lang="en-US" dirty="0"/>
              <a:t>Opossums</a:t>
            </a:r>
            <a:br>
              <a:rPr lang="en-US" dirty="0"/>
            </a:br>
            <a:r>
              <a:rPr lang="en-US" dirty="0"/>
              <a:t>Do they play dead?</a:t>
            </a:r>
          </a:p>
        </p:txBody>
      </p:sp>
      <p:pic>
        <p:nvPicPr>
          <p:cNvPr id="6" name="Picture 5" descr="A cat lying on the ground&#10;&#10;Description automatically generated with medium confidence">
            <a:extLst>
              <a:ext uri="{FF2B5EF4-FFF2-40B4-BE49-F238E27FC236}">
                <a16:creationId xmlns:a16="http://schemas.microsoft.com/office/drawing/2014/main" id="{FE69450C-4E9E-4654-8608-56E82E51D5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7992" y="5486400"/>
            <a:ext cx="1619084" cy="1215785"/>
          </a:xfrm>
          <a:prstGeom prst="rect">
            <a:avLst/>
          </a:prstGeom>
        </p:spPr>
      </p:pic>
      <p:pic>
        <p:nvPicPr>
          <p:cNvPr id="7" name="Online Media 6" title="7 Fun Facts About Possums &amp; Opossums">
            <a:hlinkClick r:id="" action="ppaction://media"/>
            <a:extLst>
              <a:ext uri="{FF2B5EF4-FFF2-40B4-BE49-F238E27FC236}">
                <a16:creationId xmlns:a16="http://schemas.microsoft.com/office/drawing/2014/main" id="{C45D6202-3D9B-4DA8-B57E-9187D48CB5CC}"/>
              </a:ext>
            </a:extLst>
          </p:cNvPr>
          <p:cNvPicPr>
            <a:picLocks noRot="1" noChangeAspect="1"/>
          </p:cNvPicPr>
          <p:nvPr>
            <a:videoFile r:link="rId1"/>
          </p:nvPr>
        </p:nvPicPr>
        <p:blipFill>
          <a:blip r:embed="rId4"/>
          <a:stretch>
            <a:fillRect/>
          </a:stretch>
        </p:blipFill>
        <p:spPr>
          <a:xfrm>
            <a:off x="2278219" y="679938"/>
            <a:ext cx="9544453" cy="5392616"/>
          </a:xfrm>
          <a:prstGeom prst="rect">
            <a:avLst/>
          </a:prstGeom>
        </p:spPr>
      </p:pic>
    </p:spTree>
    <p:extLst>
      <p:ext uri="{BB962C8B-B14F-4D97-AF65-F5344CB8AC3E}">
        <p14:creationId xmlns:p14="http://schemas.microsoft.com/office/powerpoint/2010/main" val="3479302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11047-906C-441D-84AD-6F0773F7A7AA}"/>
              </a:ext>
            </a:extLst>
          </p:cNvPr>
          <p:cNvSpPr>
            <a:spLocks noGrp="1"/>
          </p:cNvSpPr>
          <p:nvPr>
            <p:ph type="title"/>
          </p:nvPr>
        </p:nvSpPr>
        <p:spPr>
          <a:xfrm rot="16200000">
            <a:off x="-2520782" y="2800349"/>
            <a:ext cx="6546371" cy="1257300"/>
          </a:xfrm>
        </p:spPr>
        <p:txBody>
          <a:bodyPr/>
          <a:lstStyle/>
          <a:p>
            <a:r>
              <a:rPr lang="en-US" dirty="0"/>
              <a:t>Dead or Alive</a:t>
            </a:r>
          </a:p>
        </p:txBody>
      </p:sp>
      <p:pic>
        <p:nvPicPr>
          <p:cNvPr id="3" name="Online Media 2" title="Primary Year B Quarter 1 Episode 10: &quot;Dead or Alive?&quot;">
            <a:hlinkClick r:id="" action="ppaction://media"/>
            <a:extLst>
              <a:ext uri="{FF2B5EF4-FFF2-40B4-BE49-F238E27FC236}">
                <a16:creationId xmlns:a16="http://schemas.microsoft.com/office/drawing/2014/main" id="{AEC5AA56-D965-4D34-B099-D8A8720F6994}"/>
              </a:ext>
            </a:extLst>
          </p:cNvPr>
          <p:cNvPicPr>
            <a:picLocks noRot="1" noChangeAspect="1"/>
          </p:cNvPicPr>
          <p:nvPr>
            <a:videoFile r:link="rId1"/>
          </p:nvPr>
        </p:nvPicPr>
        <p:blipFill>
          <a:blip r:embed="rId3"/>
          <a:stretch>
            <a:fillRect/>
          </a:stretch>
        </p:blipFill>
        <p:spPr>
          <a:xfrm>
            <a:off x="1381054" y="458343"/>
            <a:ext cx="10515600" cy="5941313"/>
          </a:xfrm>
          <a:prstGeom prst="rect">
            <a:avLst/>
          </a:prstGeom>
        </p:spPr>
      </p:pic>
    </p:spTree>
    <p:extLst>
      <p:ext uri="{BB962C8B-B14F-4D97-AF65-F5344CB8AC3E}">
        <p14:creationId xmlns:p14="http://schemas.microsoft.com/office/powerpoint/2010/main" val="112448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67A2C-8B43-495C-A963-CAE3C4826A5B}"/>
              </a:ext>
            </a:extLst>
          </p:cNvPr>
          <p:cNvSpPr>
            <a:spLocks noGrp="1"/>
          </p:cNvSpPr>
          <p:nvPr>
            <p:ph type="title"/>
          </p:nvPr>
        </p:nvSpPr>
        <p:spPr>
          <a:xfrm>
            <a:off x="2312893" y="450229"/>
            <a:ext cx="4212597" cy="1257300"/>
          </a:xfrm>
        </p:spPr>
        <p:txBody>
          <a:bodyPr>
            <a:noAutofit/>
          </a:bodyPr>
          <a:lstStyle/>
          <a:p>
            <a:r>
              <a:rPr lang="en-US" sz="7200" dirty="0"/>
              <a:t>What is faith?</a:t>
            </a:r>
          </a:p>
        </p:txBody>
      </p:sp>
      <p:sp>
        <p:nvSpPr>
          <p:cNvPr id="4" name="Flowchart: Stored Data 3">
            <a:extLst>
              <a:ext uri="{FF2B5EF4-FFF2-40B4-BE49-F238E27FC236}">
                <a16:creationId xmlns:a16="http://schemas.microsoft.com/office/drawing/2014/main" id="{207A1C8B-662C-425E-B404-8F4A323BA357}"/>
              </a:ext>
            </a:extLst>
          </p:cNvPr>
          <p:cNvSpPr/>
          <p:nvPr/>
        </p:nvSpPr>
        <p:spPr>
          <a:xfrm>
            <a:off x="265601" y="2253668"/>
            <a:ext cx="6820999" cy="2787803"/>
          </a:xfrm>
          <a:prstGeom prst="flowChartOnlineStorag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Faith is being sure </a:t>
            </a:r>
          </a:p>
          <a:p>
            <a:pPr algn="ctr"/>
            <a:r>
              <a:rPr lang="en-US" sz="36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of what we hope for.</a:t>
            </a:r>
          </a:p>
          <a:p>
            <a:pPr algn="ctr"/>
            <a:r>
              <a:rPr lang="en-US" sz="36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 It is being sure </a:t>
            </a:r>
          </a:p>
          <a:p>
            <a:pPr algn="ctr"/>
            <a:r>
              <a:rPr lang="en-US" sz="36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of what we do not see.</a:t>
            </a:r>
          </a:p>
          <a:p>
            <a:pPr algn="ctr"/>
            <a:r>
              <a:rPr lang="en-US" sz="24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Hebrews 11:1</a:t>
            </a:r>
          </a:p>
        </p:txBody>
      </p:sp>
      <p:sp>
        <p:nvSpPr>
          <p:cNvPr id="5" name="Flowchart: Stored Data 4">
            <a:extLst>
              <a:ext uri="{FF2B5EF4-FFF2-40B4-BE49-F238E27FC236}">
                <a16:creationId xmlns:a16="http://schemas.microsoft.com/office/drawing/2014/main" id="{AF41DBE8-CC45-462B-A45B-0C150F26291C}"/>
              </a:ext>
            </a:extLst>
          </p:cNvPr>
          <p:cNvSpPr/>
          <p:nvPr/>
        </p:nvSpPr>
        <p:spPr>
          <a:xfrm>
            <a:off x="1515749" y="5302936"/>
            <a:ext cx="3641460" cy="1898073"/>
          </a:xfrm>
          <a:prstGeom prst="flowChartOnlineStorage">
            <a:avLst/>
          </a:prstGeom>
          <a:noFill/>
        </p:spPr>
        <p:txBody>
          <a:bodyPr wrap="square" lIns="91440" tIns="45720" rIns="91440" bIns="45720">
            <a:normAutofit fontScale="62500" lnSpcReduction="20000"/>
          </a:bodyPr>
          <a:lstStyle/>
          <a:p>
            <a:pPr algn="ctr"/>
            <a:r>
              <a:rPr lang="en-US" sz="54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BELIEVE</a:t>
            </a:r>
          </a:p>
          <a:p>
            <a:pPr algn="ctr"/>
            <a:r>
              <a:rPr lang="en-US" sz="5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GOD’S</a:t>
            </a:r>
          </a:p>
          <a:p>
            <a:pPr algn="ctr"/>
            <a:r>
              <a:rPr lang="en-US" sz="54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PROMISES</a:t>
            </a:r>
          </a:p>
        </p:txBody>
      </p:sp>
      <p:grpSp>
        <p:nvGrpSpPr>
          <p:cNvPr id="9" name="Group 8">
            <a:extLst>
              <a:ext uri="{FF2B5EF4-FFF2-40B4-BE49-F238E27FC236}">
                <a16:creationId xmlns:a16="http://schemas.microsoft.com/office/drawing/2014/main" id="{5CECFBCD-5553-40D5-AB49-0ECA3F667657}"/>
              </a:ext>
            </a:extLst>
          </p:cNvPr>
          <p:cNvGrpSpPr/>
          <p:nvPr/>
        </p:nvGrpSpPr>
        <p:grpSpPr>
          <a:xfrm>
            <a:off x="456571" y="4593892"/>
            <a:ext cx="1735299" cy="1898073"/>
            <a:chOff x="10155382" y="401188"/>
            <a:chExt cx="1604843" cy="1959065"/>
          </a:xfrm>
        </p:grpSpPr>
        <p:sp>
          <p:nvSpPr>
            <p:cNvPr id="8" name="Oval 7">
              <a:extLst>
                <a:ext uri="{FF2B5EF4-FFF2-40B4-BE49-F238E27FC236}">
                  <a16:creationId xmlns:a16="http://schemas.microsoft.com/office/drawing/2014/main" id="{6E9B702E-05EC-4109-9DDD-B92B8C80FF80}"/>
                </a:ext>
              </a:extLst>
            </p:cNvPr>
            <p:cNvSpPr/>
            <p:nvPr/>
          </p:nvSpPr>
          <p:spPr>
            <a:xfrm>
              <a:off x="10359389" y="609600"/>
              <a:ext cx="651164" cy="762000"/>
            </a:xfrm>
            <a:prstGeom prst="ellipse">
              <a:avLst/>
            </a:prstGeom>
            <a:solidFill>
              <a:schemeClr val="tx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picture containing text, clipart&#10;&#10;Description automatically generated">
              <a:extLst>
                <a:ext uri="{FF2B5EF4-FFF2-40B4-BE49-F238E27FC236}">
                  <a16:creationId xmlns:a16="http://schemas.microsoft.com/office/drawing/2014/main" id="{98BC6914-8651-4224-8965-80C6854A859F}"/>
                </a:ext>
              </a:extLst>
            </p:cNvPr>
            <p:cNvPicPr>
              <a:picLocks noChangeAspect="1"/>
            </p:cNvPicPr>
            <p:nvPr/>
          </p:nvPicPr>
          <p:blipFill>
            <a:blip r:embed="rId2">
              <a:clrChange>
                <a:clrFrom>
                  <a:srgbClr val="FFFFFF"/>
                </a:clrFrom>
                <a:clrTo>
                  <a:srgbClr val="FFFFFF">
                    <a:alpha val="0"/>
                  </a:srgbClr>
                </a:clrTo>
              </a:clrChange>
              <a:extLst>
                <a:ext uri="{BEBA8EAE-BF5A-486C-A8C5-ECC9F3942E4B}">
                  <a14:imgProps xmlns:a14="http://schemas.microsoft.com/office/drawing/2010/main">
                    <a14:imgLayer r:embed="rId3">
                      <a14:imgEffect>
                        <a14:artisticPaintBrush/>
                      </a14:imgEffect>
                    </a14:imgLayer>
                  </a14:imgProps>
                </a:ext>
                <a:ext uri="{28A0092B-C50C-407E-A947-70E740481C1C}">
                  <a14:useLocalDpi xmlns:a14="http://schemas.microsoft.com/office/drawing/2010/main" val="0"/>
                </a:ext>
              </a:extLst>
            </a:blip>
            <a:stretch>
              <a:fillRect/>
            </a:stretch>
          </p:blipFill>
          <p:spPr>
            <a:xfrm>
              <a:off x="10155382" y="401188"/>
              <a:ext cx="1604843" cy="1959065"/>
            </a:xfrm>
            <a:prstGeom prst="rect">
              <a:avLst/>
            </a:prstGeom>
          </p:spPr>
        </p:pic>
      </p:grpSp>
      <p:pic>
        <p:nvPicPr>
          <p:cNvPr id="11" name="Picture 10" descr="Logo&#10;&#10;Description automatically generated">
            <a:extLst>
              <a:ext uri="{FF2B5EF4-FFF2-40B4-BE49-F238E27FC236}">
                <a16:creationId xmlns:a16="http://schemas.microsoft.com/office/drawing/2014/main" id="{FE3FC988-4459-49DB-A1CD-C6BA107C635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49106" y="531774"/>
            <a:ext cx="5784625" cy="4509697"/>
          </a:xfrm>
          <a:prstGeom prst="rect">
            <a:avLst/>
          </a:prstGeom>
        </p:spPr>
      </p:pic>
      <p:sp>
        <p:nvSpPr>
          <p:cNvPr id="12" name="Explosion: 8 Points 11">
            <a:extLst>
              <a:ext uri="{FF2B5EF4-FFF2-40B4-BE49-F238E27FC236}">
                <a16:creationId xmlns:a16="http://schemas.microsoft.com/office/drawing/2014/main" id="{5B43DA56-DB77-4AD1-85F5-D242831E59CF}"/>
              </a:ext>
            </a:extLst>
          </p:cNvPr>
          <p:cNvSpPr/>
          <p:nvPr/>
        </p:nvSpPr>
        <p:spPr>
          <a:xfrm rot="20874544">
            <a:off x="265601" y="233909"/>
            <a:ext cx="2504493" cy="1758294"/>
          </a:xfrm>
          <a:prstGeom prst="irregularSeal1">
            <a:avLst/>
          </a:prstGeom>
          <a:solidFill>
            <a:srgbClr val="FF66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Object Lesson</a:t>
            </a:r>
          </a:p>
        </p:txBody>
      </p:sp>
    </p:spTree>
    <p:extLst>
      <p:ext uri="{BB962C8B-B14F-4D97-AF65-F5344CB8AC3E}">
        <p14:creationId xmlns:p14="http://schemas.microsoft.com/office/powerpoint/2010/main" val="795135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32" presetClass="emph" presetSubtype="0" fill="hold" nodeType="afterEffect">
                                  <p:stCondLst>
                                    <p:cond delay="0"/>
                                  </p:stCondLst>
                                  <p:childTnLst>
                                    <p:animRot by="120000">
                                      <p:cBhvr>
                                        <p:cTn id="11" dur="100" fill="hold">
                                          <p:stCondLst>
                                            <p:cond delay="0"/>
                                          </p:stCondLst>
                                        </p:cTn>
                                        <p:tgtEl>
                                          <p:spTgt spid="11"/>
                                        </p:tgtEl>
                                        <p:attrNameLst>
                                          <p:attrName>r</p:attrName>
                                        </p:attrNameLst>
                                      </p:cBhvr>
                                    </p:animRot>
                                    <p:animRot by="-240000">
                                      <p:cBhvr>
                                        <p:cTn id="12" dur="200" fill="hold">
                                          <p:stCondLst>
                                            <p:cond delay="200"/>
                                          </p:stCondLst>
                                        </p:cTn>
                                        <p:tgtEl>
                                          <p:spTgt spid="11"/>
                                        </p:tgtEl>
                                        <p:attrNameLst>
                                          <p:attrName>r</p:attrName>
                                        </p:attrNameLst>
                                      </p:cBhvr>
                                    </p:animRot>
                                    <p:animRot by="240000">
                                      <p:cBhvr>
                                        <p:cTn id="13" dur="200" fill="hold">
                                          <p:stCondLst>
                                            <p:cond delay="400"/>
                                          </p:stCondLst>
                                        </p:cTn>
                                        <p:tgtEl>
                                          <p:spTgt spid="11"/>
                                        </p:tgtEl>
                                        <p:attrNameLst>
                                          <p:attrName>r</p:attrName>
                                        </p:attrNameLst>
                                      </p:cBhvr>
                                    </p:animRot>
                                    <p:animRot by="-240000">
                                      <p:cBhvr>
                                        <p:cTn id="14" dur="200" fill="hold">
                                          <p:stCondLst>
                                            <p:cond delay="600"/>
                                          </p:stCondLst>
                                        </p:cTn>
                                        <p:tgtEl>
                                          <p:spTgt spid="11"/>
                                        </p:tgtEl>
                                        <p:attrNameLst>
                                          <p:attrName>r</p:attrName>
                                        </p:attrNameLst>
                                      </p:cBhvr>
                                    </p:animRot>
                                    <p:animRot by="120000">
                                      <p:cBhvr>
                                        <p:cTn id="15" dur="200" fill="hold">
                                          <p:stCondLst>
                                            <p:cond delay="800"/>
                                          </p:stCondLst>
                                        </p:cTn>
                                        <p:tgtEl>
                                          <p:spTgt spid="11"/>
                                        </p:tgtEl>
                                        <p:attrNameLst>
                                          <p:attrName>r</p:attrName>
                                        </p:attrNameLst>
                                      </p:cBhvr>
                                    </p:animRot>
                                  </p:childTnLst>
                                </p:cTn>
                              </p:par>
                            </p:childTnLst>
                          </p:cTn>
                        </p:par>
                        <p:par>
                          <p:cTn id="16" fill="hold">
                            <p:stCondLst>
                              <p:cond delay="1500"/>
                            </p:stCondLst>
                            <p:childTnLst>
                              <p:par>
                                <p:cTn id="17" presetID="2" presetClass="entr" presetSubtype="3" fill="hold" grpId="0" nodeType="afterEffect">
                                  <p:stCondLst>
                                    <p:cond delay="100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1+#ppt_w/2"/>
                                          </p:val>
                                        </p:tav>
                                        <p:tav tm="100000">
                                          <p:val>
                                            <p:strVal val="#ppt_x"/>
                                          </p:val>
                                        </p:tav>
                                      </p:tavLst>
                                    </p:anim>
                                    <p:anim calcmode="lin" valueType="num">
                                      <p:cBhvr additive="base">
                                        <p:cTn id="20" dur="500" fill="hold"/>
                                        <p:tgtEl>
                                          <p:spTgt spid="5"/>
                                        </p:tgtEl>
                                        <p:attrNameLst>
                                          <p:attrName>ppt_y</p:attrName>
                                        </p:attrNameLst>
                                      </p:cBhvr>
                                      <p:tavLst>
                                        <p:tav tm="0">
                                          <p:val>
                                            <p:strVal val="0-#ppt_h/2"/>
                                          </p:val>
                                        </p:tav>
                                        <p:tav tm="100000">
                                          <p:val>
                                            <p:strVal val="#ppt_y"/>
                                          </p:val>
                                        </p:tav>
                                      </p:tavLst>
                                    </p:anim>
                                  </p:childTnLst>
                                </p:cTn>
                              </p:par>
                            </p:childTnLst>
                          </p:cTn>
                        </p:par>
                        <p:par>
                          <p:cTn id="21" fill="hold">
                            <p:stCondLst>
                              <p:cond delay="3000"/>
                            </p:stCondLst>
                            <p:childTnLst>
                              <p:par>
                                <p:cTn id="22" presetID="53" presetClass="entr" presetSubtype="16" fill="hold" grpId="0" nodeType="afterEffect">
                                  <p:stCondLst>
                                    <p:cond delay="1000"/>
                                  </p:stCondLst>
                                  <p:childTnLst>
                                    <p:set>
                                      <p:cBhvr>
                                        <p:cTn id="23" dur="1" fill="hold">
                                          <p:stCondLst>
                                            <p:cond delay="0"/>
                                          </p:stCondLst>
                                        </p:cTn>
                                        <p:tgtEl>
                                          <p:spTgt spid="4"/>
                                        </p:tgtEl>
                                        <p:attrNameLst>
                                          <p:attrName>style.visibility</p:attrName>
                                        </p:attrNameLst>
                                      </p:cBhvr>
                                      <p:to>
                                        <p:strVal val="visible"/>
                                      </p:to>
                                    </p:set>
                                    <p:anim calcmode="lin" valueType="num">
                                      <p:cBhvr>
                                        <p:cTn id="24" dur="500" fill="hold"/>
                                        <p:tgtEl>
                                          <p:spTgt spid="4"/>
                                        </p:tgtEl>
                                        <p:attrNameLst>
                                          <p:attrName>ppt_w</p:attrName>
                                        </p:attrNameLst>
                                      </p:cBhvr>
                                      <p:tavLst>
                                        <p:tav tm="0">
                                          <p:val>
                                            <p:fltVal val="0"/>
                                          </p:val>
                                        </p:tav>
                                        <p:tav tm="100000">
                                          <p:val>
                                            <p:strVal val="#ppt_w"/>
                                          </p:val>
                                        </p:tav>
                                      </p:tavLst>
                                    </p:anim>
                                    <p:anim calcmode="lin" valueType="num">
                                      <p:cBhvr>
                                        <p:cTn id="25" dur="500" fill="hold"/>
                                        <p:tgtEl>
                                          <p:spTgt spid="4"/>
                                        </p:tgtEl>
                                        <p:attrNameLst>
                                          <p:attrName>ppt_h</p:attrName>
                                        </p:attrNameLst>
                                      </p:cBhvr>
                                      <p:tavLst>
                                        <p:tav tm="0">
                                          <p:val>
                                            <p:fltVal val="0"/>
                                          </p:val>
                                        </p:tav>
                                        <p:tav tm="100000">
                                          <p:val>
                                            <p:strVal val="#ppt_h"/>
                                          </p:val>
                                        </p:tav>
                                      </p:tavLst>
                                    </p:anim>
                                    <p:animEffect transition="in" filter="fade">
                                      <p:cBhvr>
                                        <p:cTn id="2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C60E5-4E8E-4511-81A5-BB0767B02A29}"/>
              </a:ext>
            </a:extLst>
          </p:cNvPr>
          <p:cNvSpPr>
            <a:spLocks noGrp="1"/>
          </p:cNvSpPr>
          <p:nvPr>
            <p:ph type="title"/>
          </p:nvPr>
        </p:nvSpPr>
        <p:spPr>
          <a:xfrm rot="16200000">
            <a:off x="-1815550" y="2800350"/>
            <a:ext cx="5473150" cy="1257300"/>
          </a:xfrm>
        </p:spPr>
        <p:style>
          <a:lnRef idx="0">
            <a:schemeClr val="accent3"/>
          </a:lnRef>
          <a:fillRef idx="3">
            <a:schemeClr val="accent3"/>
          </a:fillRef>
          <a:effectRef idx="3">
            <a:schemeClr val="accent3"/>
          </a:effectRef>
          <a:fontRef idx="minor">
            <a:schemeClr val="lt1"/>
          </a:fontRef>
        </p:style>
        <p:txBody>
          <a:bodyPr/>
          <a:lstStyle/>
          <a:p>
            <a:r>
              <a:rPr lang="en-US" dirty="0"/>
              <a:t>He’s Able</a:t>
            </a:r>
          </a:p>
        </p:txBody>
      </p:sp>
      <p:pic>
        <p:nvPicPr>
          <p:cNvPr id="5" name="Online Media 4" title="He's Able to carry me through.">
            <a:hlinkClick r:id="" action="ppaction://media"/>
            <a:extLst>
              <a:ext uri="{FF2B5EF4-FFF2-40B4-BE49-F238E27FC236}">
                <a16:creationId xmlns:a16="http://schemas.microsoft.com/office/drawing/2014/main" id="{A5D12B7A-21B9-4FCC-A86B-20F0CFD1634F}"/>
              </a:ext>
            </a:extLst>
          </p:cNvPr>
          <p:cNvPicPr>
            <a:picLocks noRot="1" noChangeAspect="1"/>
          </p:cNvPicPr>
          <p:nvPr>
            <a:videoFile r:link="rId1"/>
          </p:nvPr>
        </p:nvPicPr>
        <p:blipFill>
          <a:blip r:embed="rId3"/>
          <a:stretch>
            <a:fillRect/>
          </a:stretch>
        </p:blipFill>
        <p:spPr>
          <a:xfrm>
            <a:off x="2000081" y="692425"/>
            <a:ext cx="9429919" cy="5327904"/>
          </a:xfrm>
          <a:prstGeom prst="rect">
            <a:avLst/>
          </a:prstGeom>
        </p:spPr>
      </p:pic>
    </p:spTree>
    <p:extLst>
      <p:ext uri="{BB962C8B-B14F-4D97-AF65-F5344CB8AC3E}">
        <p14:creationId xmlns:p14="http://schemas.microsoft.com/office/powerpoint/2010/main" val="918990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C60E5-4E8E-4511-81A5-BB0767B02A29}"/>
              </a:ext>
            </a:extLst>
          </p:cNvPr>
          <p:cNvSpPr>
            <a:spLocks noGrp="1"/>
          </p:cNvSpPr>
          <p:nvPr>
            <p:ph type="title"/>
          </p:nvPr>
        </p:nvSpPr>
        <p:spPr>
          <a:xfrm rot="16200000">
            <a:off x="-1815550" y="2800350"/>
            <a:ext cx="5473150" cy="1257300"/>
          </a:xfrm>
        </p:spPr>
        <p:style>
          <a:lnRef idx="0">
            <a:schemeClr val="accent3"/>
          </a:lnRef>
          <a:fillRef idx="3">
            <a:schemeClr val="accent3"/>
          </a:fillRef>
          <a:effectRef idx="3">
            <a:schemeClr val="accent3"/>
          </a:effectRef>
          <a:fontRef idx="minor">
            <a:schemeClr val="lt1"/>
          </a:fontRef>
        </p:style>
        <p:txBody>
          <a:bodyPr/>
          <a:lstStyle/>
          <a:p>
            <a:r>
              <a:rPr lang="en-US" dirty="0"/>
              <a:t>Faith As Small as a Mustard Seed</a:t>
            </a:r>
          </a:p>
        </p:txBody>
      </p:sp>
      <p:pic>
        <p:nvPicPr>
          <p:cNvPr id="3" name="Online Media 2" title="Kids in Action Sing &quot;Faith As Small As a Mustard Seed&quot;">
            <a:hlinkClick r:id="" action="ppaction://media"/>
            <a:extLst>
              <a:ext uri="{FF2B5EF4-FFF2-40B4-BE49-F238E27FC236}">
                <a16:creationId xmlns:a16="http://schemas.microsoft.com/office/drawing/2014/main" id="{29626B60-3F45-4B2C-8106-14FB5088FAAD}"/>
              </a:ext>
            </a:extLst>
          </p:cNvPr>
          <p:cNvPicPr>
            <a:picLocks noRot="1" noChangeAspect="1"/>
          </p:cNvPicPr>
          <p:nvPr>
            <a:videoFile r:link="rId1"/>
          </p:nvPr>
        </p:nvPicPr>
        <p:blipFill>
          <a:blip r:embed="rId3"/>
          <a:stretch>
            <a:fillRect/>
          </a:stretch>
        </p:blipFill>
        <p:spPr>
          <a:xfrm>
            <a:off x="1767988" y="692425"/>
            <a:ext cx="9686990" cy="5473150"/>
          </a:xfrm>
          <a:prstGeom prst="rect">
            <a:avLst/>
          </a:prstGeom>
        </p:spPr>
      </p:pic>
      <p:pic>
        <p:nvPicPr>
          <p:cNvPr id="6" name="Picture 5" descr="A picture containing plant&#10;&#10;Description automatically generated">
            <a:extLst>
              <a:ext uri="{FF2B5EF4-FFF2-40B4-BE49-F238E27FC236}">
                <a16:creationId xmlns:a16="http://schemas.microsoft.com/office/drawing/2014/main" id="{B273011B-3BC9-40CE-8282-BEA0784450E7}"/>
              </a:ext>
            </a:extLst>
          </p:cNvPr>
          <p:cNvPicPr>
            <a:picLocks noChangeAspect="1"/>
          </p:cNvPicPr>
          <p:nvPr/>
        </p:nvPicPr>
        <p:blipFill>
          <a:blip r:embed="rId4">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205941" y="5408669"/>
            <a:ext cx="1343735" cy="983166"/>
          </a:xfrm>
          <a:prstGeom prst="rect">
            <a:avLst/>
          </a:prstGeom>
        </p:spPr>
      </p:pic>
      <p:pic>
        <p:nvPicPr>
          <p:cNvPr id="8" name="Picture 7" descr="A picture containing ceramic ware, porcelain&#10;&#10;Description automatically generated">
            <a:extLst>
              <a:ext uri="{FF2B5EF4-FFF2-40B4-BE49-F238E27FC236}">
                <a16:creationId xmlns:a16="http://schemas.microsoft.com/office/drawing/2014/main" id="{D3DC8FE5-1E31-49C1-A057-DDB74E0D391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2374" y="92410"/>
            <a:ext cx="1257301" cy="1283778"/>
          </a:xfrm>
          <a:prstGeom prst="rect">
            <a:avLst/>
          </a:prstGeom>
        </p:spPr>
      </p:pic>
    </p:spTree>
    <p:extLst>
      <p:ext uri="{BB962C8B-B14F-4D97-AF65-F5344CB8AC3E}">
        <p14:creationId xmlns:p14="http://schemas.microsoft.com/office/powerpoint/2010/main" val="1941034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C60E5-4E8E-4511-81A5-BB0767B02A29}"/>
              </a:ext>
            </a:extLst>
          </p:cNvPr>
          <p:cNvSpPr>
            <a:spLocks noGrp="1"/>
          </p:cNvSpPr>
          <p:nvPr>
            <p:ph type="title"/>
          </p:nvPr>
        </p:nvSpPr>
        <p:spPr>
          <a:xfrm rot="16200000">
            <a:off x="-1815550" y="2800350"/>
            <a:ext cx="5473150" cy="1257300"/>
          </a:xfrm>
        </p:spPr>
        <p:style>
          <a:lnRef idx="0">
            <a:schemeClr val="accent3"/>
          </a:lnRef>
          <a:fillRef idx="3">
            <a:schemeClr val="accent3"/>
          </a:fillRef>
          <a:effectRef idx="3">
            <a:schemeClr val="accent3"/>
          </a:effectRef>
          <a:fontRef idx="minor">
            <a:schemeClr val="lt1"/>
          </a:fontRef>
        </p:style>
        <p:txBody>
          <a:bodyPr/>
          <a:lstStyle/>
          <a:p>
            <a:r>
              <a:rPr lang="en-US" dirty="0"/>
              <a:t>Faith As Small as a Mustard Seed</a:t>
            </a:r>
          </a:p>
        </p:txBody>
      </p:sp>
      <p:pic>
        <p:nvPicPr>
          <p:cNvPr id="4" name="Online Media 3" title="Faith as small as a mustard seed Lyric Video with actions -Doug Horley/Duggie Dug Dug Official Video">
            <a:hlinkClick r:id="" action="ppaction://media"/>
            <a:extLst>
              <a:ext uri="{FF2B5EF4-FFF2-40B4-BE49-F238E27FC236}">
                <a16:creationId xmlns:a16="http://schemas.microsoft.com/office/drawing/2014/main" id="{5255A5A8-8483-4C46-863B-220F9D09D027}"/>
              </a:ext>
            </a:extLst>
          </p:cNvPr>
          <p:cNvPicPr>
            <a:picLocks noRot="1" noChangeAspect="1"/>
          </p:cNvPicPr>
          <p:nvPr>
            <a:videoFile r:link="rId1"/>
          </p:nvPr>
        </p:nvPicPr>
        <p:blipFill>
          <a:blip r:embed="rId3"/>
          <a:stretch>
            <a:fillRect/>
          </a:stretch>
        </p:blipFill>
        <p:spPr>
          <a:xfrm>
            <a:off x="1855404" y="692425"/>
            <a:ext cx="9686992" cy="5473150"/>
          </a:xfrm>
          <a:prstGeom prst="rect">
            <a:avLst/>
          </a:prstGeom>
        </p:spPr>
      </p:pic>
    </p:spTree>
    <p:extLst>
      <p:ext uri="{BB962C8B-B14F-4D97-AF65-F5344CB8AC3E}">
        <p14:creationId xmlns:p14="http://schemas.microsoft.com/office/powerpoint/2010/main" val="195078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A6260-E4AB-4BE2-A372-2BF765D77F80}"/>
              </a:ext>
            </a:extLst>
          </p:cNvPr>
          <p:cNvSpPr>
            <a:spLocks noGrp="1"/>
          </p:cNvSpPr>
          <p:nvPr>
            <p:ph type="title"/>
          </p:nvPr>
        </p:nvSpPr>
        <p:spPr>
          <a:xfrm>
            <a:off x="600159" y="171449"/>
            <a:ext cx="7281260" cy="1133475"/>
          </a:xfrm>
        </p:spPr>
        <p:style>
          <a:lnRef idx="0">
            <a:schemeClr val="accent6"/>
          </a:lnRef>
          <a:fillRef idx="3">
            <a:schemeClr val="accent6"/>
          </a:fillRef>
          <a:effectRef idx="3">
            <a:schemeClr val="accent6"/>
          </a:effectRef>
          <a:fontRef idx="minor">
            <a:schemeClr val="lt1"/>
          </a:fontRef>
        </p:style>
        <p:txBody>
          <a:bodyPr>
            <a:normAutofit/>
          </a:bodyPr>
          <a:lstStyle/>
          <a:p>
            <a:r>
              <a:rPr lang="en-US" dirty="0"/>
              <a:t>You can </a:t>
            </a:r>
            <a:r>
              <a:rPr lang="en-US" b="1" dirty="0">
                <a:solidFill>
                  <a:schemeClr val="accent1"/>
                </a:solidFill>
              </a:rPr>
              <a:t>Retell the Story </a:t>
            </a:r>
            <a:r>
              <a:rPr lang="en-US" dirty="0"/>
              <a:t>with me</a:t>
            </a:r>
          </a:p>
        </p:txBody>
      </p:sp>
      <p:sp>
        <p:nvSpPr>
          <p:cNvPr id="3" name="Rectangle 2">
            <a:extLst>
              <a:ext uri="{FF2B5EF4-FFF2-40B4-BE49-F238E27FC236}">
                <a16:creationId xmlns:a16="http://schemas.microsoft.com/office/drawing/2014/main" id="{17DC7EE7-0CE1-433C-B0E6-E01BED49D56A}"/>
              </a:ext>
            </a:extLst>
          </p:cNvPr>
          <p:cNvSpPr/>
          <p:nvPr/>
        </p:nvSpPr>
        <p:spPr>
          <a:xfrm>
            <a:off x="8120728" y="300038"/>
            <a:ext cx="3814763" cy="6219228"/>
          </a:xfrm>
          <a:prstGeom prst="rect">
            <a:avLst/>
          </a:prstGeom>
          <a:noFill/>
          <a:ln>
            <a:noFill/>
          </a:ln>
        </p:spPr>
        <p:style>
          <a:lnRef idx="0">
            <a:scrgbClr r="0" g="0" b="0"/>
          </a:lnRef>
          <a:fillRef idx="0">
            <a:scrgbClr r="0" g="0" b="0"/>
          </a:fillRef>
          <a:effectRef idx="0">
            <a:scrgbClr r="0" g="0" b="0"/>
          </a:effectRef>
          <a:fontRef idx="minor">
            <a:schemeClr val="accent6"/>
          </a:fontRef>
        </p:style>
        <p:txBody>
          <a:bodyPr rtlCol="0" anchor="ctr"/>
          <a:lstStyle/>
          <a:p>
            <a:pPr algn="ctr"/>
            <a:r>
              <a:rPr lang="en-US" dirty="0"/>
              <a:t>You and your family can get some Lego people, action figures or dolls to act out the story.</a:t>
            </a:r>
          </a:p>
          <a:p>
            <a:pPr algn="ctr"/>
            <a:endParaRPr lang="en-US" dirty="0"/>
          </a:p>
          <a:p>
            <a:pPr algn="ctr"/>
            <a:r>
              <a:rPr lang="en-US" b="1" dirty="0"/>
              <a:t>Your family will need </a:t>
            </a:r>
          </a:p>
          <a:p>
            <a:pPr algn="ctr"/>
            <a:r>
              <a:rPr lang="en-US" b="1" dirty="0"/>
              <a:t>3 men, 2 women, &amp; a crowd:</a:t>
            </a:r>
          </a:p>
          <a:p>
            <a:pPr marL="285750" indent="-285750" algn="ctr">
              <a:buFont typeface="Arial" panose="020B0604020202020204" pitchFamily="34" charset="0"/>
              <a:buChar char="•"/>
            </a:pPr>
            <a:r>
              <a:rPr lang="en-US" dirty="0"/>
              <a:t>Jairus (dad)</a:t>
            </a:r>
          </a:p>
          <a:p>
            <a:pPr marL="285750" indent="-285750" algn="ctr">
              <a:buFont typeface="Arial" panose="020B0604020202020204" pitchFamily="34" charset="0"/>
              <a:buChar char="•"/>
            </a:pPr>
            <a:r>
              <a:rPr lang="en-US" dirty="0"/>
              <a:t>Jairus’ servant</a:t>
            </a:r>
          </a:p>
          <a:p>
            <a:pPr marL="285750" indent="-285750" algn="ctr">
              <a:buFont typeface="Arial" panose="020B0604020202020204" pitchFamily="34" charset="0"/>
              <a:buChar char="•"/>
            </a:pPr>
            <a:r>
              <a:rPr lang="en-US" dirty="0"/>
              <a:t>Jesus</a:t>
            </a:r>
          </a:p>
          <a:p>
            <a:pPr marL="285750" indent="-285750" algn="ctr">
              <a:buFont typeface="Arial" panose="020B0604020202020204" pitchFamily="34" charset="0"/>
              <a:buChar char="•"/>
            </a:pPr>
            <a:r>
              <a:rPr lang="en-US" dirty="0"/>
              <a:t>Crowd</a:t>
            </a:r>
          </a:p>
          <a:p>
            <a:pPr marL="285750" indent="-285750" algn="ctr">
              <a:buFont typeface="Arial" panose="020B0604020202020204" pitchFamily="34" charset="0"/>
              <a:buChar char="•"/>
            </a:pPr>
            <a:r>
              <a:rPr lang="en-US" dirty="0"/>
              <a:t>Woman</a:t>
            </a:r>
          </a:p>
          <a:p>
            <a:pPr marL="285750" indent="-285750" algn="ctr">
              <a:buFont typeface="Arial" panose="020B0604020202020204" pitchFamily="34" charset="0"/>
              <a:buChar char="•"/>
            </a:pPr>
            <a:r>
              <a:rPr lang="en-US" dirty="0"/>
              <a:t>Jairus’ daughter</a:t>
            </a:r>
          </a:p>
          <a:p>
            <a:pPr marL="285750" indent="-285750" algn="ctr">
              <a:buFont typeface="Arial" panose="020B0604020202020204" pitchFamily="34" charset="0"/>
              <a:buChar char="•"/>
            </a:pPr>
            <a:endParaRPr lang="en-US" dirty="0"/>
          </a:p>
          <a:p>
            <a:pPr algn="ctr"/>
            <a:r>
              <a:rPr lang="en-US" b="1" dirty="0"/>
              <a:t>Extras:</a:t>
            </a:r>
          </a:p>
          <a:p>
            <a:pPr marL="285750" indent="-285750" algn="ctr">
              <a:buFont typeface="Arial" panose="020B0604020202020204" pitchFamily="34" charset="0"/>
              <a:buChar char="•"/>
            </a:pPr>
            <a:r>
              <a:rPr lang="en-US" dirty="0"/>
              <a:t>Jairus’ wife (mom)</a:t>
            </a:r>
          </a:p>
          <a:p>
            <a:pPr marL="285750" indent="-285750" algn="ctr">
              <a:buFont typeface="Arial" panose="020B0604020202020204" pitchFamily="34" charset="0"/>
              <a:buChar char="•"/>
            </a:pPr>
            <a:r>
              <a:rPr lang="en-US" dirty="0"/>
              <a:t>Peter</a:t>
            </a:r>
          </a:p>
          <a:p>
            <a:pPr marL="285750" indent="-285750" algn="ctr">
              <a:buFont typeface="Arial" panose="020B0604020202020204" pitchFamily="34" charset="0"/>
              <a:buChar char="•"/>
            </a:pPr>
            <a:r>
              <a:rPr lang="en-US" dirty="0"/>
              <a:t>James</a:t>
            </a:r>
          </a:p>
          <a:p>
            <a:pPr marL="285750" indent="-285750" algn="ctr">
              <a:buFont typeface="Arial" panose="020B0604020202020204" pitchFamily="34" charset="0"/>
              <a:buChar char="•"/>
            </a:pPr>
            <a:r>
              <a:rPr lang="en-US" dirty="0"/>
              <a:t>John</a:t>
            </a:r>
          </a:p>
          <a:p>
            <a:pPr algn="ctr"/>
            <a:endParaRPr lang="en-US" dirty="0"/>
          </a:p>
        </p:txBody>
      </p:sp>
      <p:pic>
        <p:nvPicPr>
          <p:cNvPr id="5" name="Picture 4" descr="A picture containing toy, LEGO&#10;&#10;Description automatically generated">
            <a:extLst>
              <a:ext uri="{FF2B5EF4-FFF2-40B4-BE49-F238E27FC236}">
                <a16:creationId xmlns:a16="http://schemas.microsoft.com/office/drawing/2014/main" id="{F3F0467E-B63F-4390-B2C8-4FCACF2C3409}"/>
              </a:ext>
            </a:extLst>
          </p:cNvPr>
          <p:cNvPicPr>
            <a:picLocks noChangeAspect="1"/>
          </p:cNvPicPr>
          <p:nvPr/>
        </p:nvPicPr>
        <p:blipFill rotWithShape="1">
          <a:blip r:embed="rId2">
            <a:extLst>
              <a:ext uri="{28A0092B-C50C-407E-A947-70E740481C1C}">
                <a14:useLocalDpi xmlns:a14="http://schemas.microsoft.com/office/drawing/2010/main" val="0"/>
              </a:ext>
            </a:extLst>
          </a:blip>
          <a:srcRect l="18973" r="19459"/>
          <a:stretch/>
        </p:blipFill>
        <p:spPr>
          <a:xfrm>
            <a:off x="823994" y="4515936"/>
            <a:ext cx="1254100" cy="2036918"/>
          </a:xfrm>
          <a:prstGeom prst="rect">
            <a:avLst/>
          </a:prstGeom>
        </p:spPr>
      </p:pic>
      <p:pic>
        <p:nvPicPr>
          <p:cNvPr id="7" name="Picture 6" descr="A picture containing toy, LEGO&#10;&#10;Description automatically generated">
            <a:extLst>
              <a:ext uri="{FF2B5EF4-FFF2-40B4-BE49-F238E27FC236}">
                <a16:creationId xmlns:a16="http://schemas.microsoft.com/office/drawing/2014/main" id="{6A4253FA-9927-4475-BE2D-985DF2819131}"/>
              </a:ext>
            </a:extLst>
          </p:cNvPr>
          <p:cNvPicPr>
            <a:picLocks noChangeAspect="1"/>
          </p:cNvPicPr>
          <p:nvPr/>
        </p:nvPicPr>
        <p:blipFill rotWithShape="1">
          <a:blip r:embed="rId3">
            <a:extLst>
              <a:ext uri="{28A0092B-C50C-407E-A947-70E740481C1C}">
                <a14:useLocalDpi xmlns:a14="http://schemas.microsoft.com/office/drawing/2010/main" val="0"/>
              </a:ext>
            </a:extLst>
          </a:blip>
          <a:srcRect l="22950" r="20810"/>
          <a:stretch/>
        </p:blipFill>
        <p:spPr>
          <a:xfrm>
            <a:off x="2800868" y="1574907"/>
            <a:ext cx="1254098" cy="1969742"/>
          </a:xfrm>
          <a:prstGeom prst="rect">
            <a:avLst/>
          </a:prstGeom>
        </p:spPr>
      </p:pic>
      <p:pic>
        <p:nvPicPr>
          <p:cNvPr id="9" name="Picture 8" descr="A picture containing toy, LEGO&#10;&#10;Description automatically generated">
            <a:extLst>
              <a:ext uri="{FF2B5EF4-FFF2-40B4-BE49-F238E27FC236}">
                <a16:creationId xmlns:a16="http://schemas.microsoft.com/office/drawing/2014/main" id="{A4E4EB2B-5C7B-4161-BD2A-C244D2B76011}"/>
              </a:ext>
            </a:extLst>
          </p:cNvPr>
          <p:cNvPicPr>
            <a:picLocks noChangeAspect="1"/>
          </p:cNvPicPr>
          <p:nvPr/>
        </p:nvPicPr>
        <p:blipFill rotWithShape="1">
          <a:blip r:embed="rId4">
            <a:extLst>
              <a:ext uri="{28A0092B-C50C-407E-A947-70E740481C1C}">
                <a14:useLocalDpi xmlns:a14="http://schemas.microsoft.com/office/drawing/2010/main" val="0"/>
              </a:ext>
            </a:extLst>
          </a:blip>
          <a:srcRect l="17349" r="10499"/>
          <a:stretch/>
        </p:blipFill>
        <p:spPr>
          <a:xfrm>
            <a:off x="4466488" y="4549524"/>
            <a:ext cx="1421206" cy="1969742"/>
          </a:xfrm>
          <a:prstGeom prst="rect">
            <a:avLst/>
          </a:prstGeom>
        </p:spPr>
      </p:pic>
      <p:pic>
        <p:nvPicPr>
          <p:cNvPr id="11" name="Picture 10" descr="A picture containing toy, LEGO&#10;&#10;Description automatically generated">
            <a:extLst>
              <a:ext uri="{FF2B5EF4-FFF2-40B4-BE49-F238E27FC236}">
                <a16:creationId xmlns:a16="http://schemas.microsoft.com/office/drawing/2014/main" id="{656E462C-3A8F-401A-9BE3-E333F2082B2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54639" y="4515936"/>
            <a:ext cx="1866089" cy="1866089"/>
          </a:xfrm>
          <a:prstGeom prst="rect">
            <a:avLst/>
          </a:prstGeom>
        </p:spPr>
      </p:pic>
      <p:pic>
        <p:nvPicPr>
          <p:cNvPr id="13" name="Picture 12" descr="A group of toy figurines&#10;&#10;Description automatically generated">
            <a:extLst>
              <a:ext uri="{FF2B5EF4-FFF2-40B4-BE49-F238E27FC236}">
                <a16:creationId xmlns:a16="http://schemas.microsoft.com/office/drawing/2014/main" id="{E50F60DB-0990-48F9-A33A-D06E828F3948}"/>
              </a:ext>
            </a:extLst>
          </p:cNvPr>
          <p:cNvPicPr>
            <a:picLocks noChangeAspect="1"/>
          </p:cNvPicPr>
          <p:nvPr/>
        </p:nvPicPr>
        <p:blipFill rotWithShape="1">
          <a:blip r:embed="rId6">
            <a:extLst>
              <a:ext uri="{28A0092B-C50C-407E-A947-70E740481C1C}">
                <a14:useLocalDpi xmlns:a14="http://schemas.microsoft.com/office/drawing/2010/main" val="0"/>
              </a:ext>
            </a:extLst>
          </a:blip>
          <a:srcRect t="24590"/>
          <a:stretch/>
        </p:blipFill>
        <p:spPr>
          <a:xfrm>
            <a:off x="4261919" y="1600483"/>
            <a:ext cx="3619500" cy="1804319"/>
          </a:xfrm>
          <a:prstGeom prst="rect">
            <a:avLst/>
          </a:prstGeom>
        </p:spPr>
      </p:pic>
      <p:sp>
        <p:nvSpPr>
          <p:cNvPr id="14" name="Speech Bubble: Rectangle 13">
            <a:extLst>
              <a:ext uri="{FF2B5EF4-FFF2-40B4-BE49-F238E27FC236}">
                <a16:creationId xmlns:a16="http://schemas.microsoft.com/office/drawing/2014/main" id="{EB85AAAE-347D-4090-AEDB-E551E2F37A61}"/>
              </a:ext>
            </a:extLst>
          </p:cNvPr>
          <p:cNvSpPr/>
          <p:nvPr/>
        </p:nvSpPr>
        <p:spPr>
          <a:xfrm>
            <a:off x="393808" y="3423892"/>
            <a:ext cx="1951464" cy="674648"/>
          </a:xfrm>
          <a:prstGeom prst="wedgeRectCallout">
            <a:avLst>
              <a:gd name="adj1" fmla="val -4909"/>
              <a:gd name="adj2" fmla="val 114579"/>
            </a:avLst>
          </a:prstGeom>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r>
              <a:rPr lang="en-US" dirty="0"/>
              <a:t>Hi!  I’m Jairus</a:t>
            </a:r>
          </a:p>
        </p:txBody>
      </p:sp>
      <p:sp>
        <p:nvSpPr>
          <p:cNvPr id="15" name="Speech Bubble: Rectangle 14">
            <a:extLst>
              <a:ext uri="{FF2B5EF4-FFF2-40B4-BE49-F238E27FC236}">
                <a16:creationId xmlns:a16="http://schemas.microsoft.com/office/drawing/2014/main" id="{C2606499-D658-4517-8819-992EC93CC00E}"/>
              </a:ext>
            </a:extLst>
          </p:cNvPr>
          <p:cNvSpPr/>
          <p:nvPr/>
        </p:nvSpPr>
        <p:spPr>
          <a:xfrm>
            <a:off x="803218" y="1600483"/>
            <a:ext cx="1643062" cy="560698"/>
          </a:xfrm>
          <a:prstGeom prst="wedgeRectCallout">
            <a:avLst>
              <a:gd name="adj1" fmla="val 80544"/>
              <a:gd name="adj2" fmla="val 3712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Hi!  I’m Jesus</a:t>
            </a:r>
          </a:p>
        </p:txBody>
      </p:sp>
      <p:sp>
        <p:nvSpPr>
          <p:cNvPr id="16" name="Speech Bubble: Rectangle 15">
            <a:extLst>
              <a:ext uri="{FF2B5EF4-FFF2-40B4-BE49-F238E27FC236}">
                <a16:creationId xmlns:a16="http://schemas.microsoft.com/office/drawing/2014/main" id="{AECCA36F-25BF-452D-ABCB-1314214EE06E}"/>
              </a:ext>
            </a:extLst>
          </p:cNvPr>
          <p:cNvSpPr/>
          <p:nvPr/>
        </p:nvSpPr>
        <p:spPr>
          <a:xfrm>
            <a:off x="6044656" y="3680020"/>
            <a:ext cx="1984917" cy="560698"/>
          </a:xfrm>
          <a:prstGeom prst="wedgeRectCallout">
            <a:avLst>
              <a:gd name="adj1" fmla="val -16183"/>
              <a:gd name="adj2" fmla="val 101942"/>
            </a:avLst>
          </a:prstGeom>
          <a:solidFill>
            <a:srgbClr val="CC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Hi!  I’m the woman</a:t>
            </a:r>
          </a:p>
        </p:txBody>
      </p:sp>
      <p:sp>
        <p:nvSpPr>
          <p:cNvPr id="17" name="Callout: Bent Line with Border and Accent Bar 16">
            <a:extLst>
              <a:ext uri="{FF2B5EF4-FFF2-40B4-BE49-F238E27FC236}">
                <a16:creationId xmlns:a16="http://schemas.microsoft.com/office/drawing/2014/main" id="{3B0A6657-80CB-4334-801B-A645A2AC24F8}"/>
              </a:ext>
            </a:extLst>
          </p:cNvPr>
          <p:cNvSpPr/>
          <p:nvPr/>
        </p:nvSpPr>
        <p:spPr>
          <a:xfrm>
            <a:off x="4707275" y="3822726"/>
            <a:ext cx="860730" cy="560698"/>
          </a:xfrm>
          <a:prstGeom prst="accentBorderCallout2">
            <a:avLst>
              <a:gd name="adj1" fmla="val 18750"/>
              <a:gd name="adj2" fmla="val -8333"/>
              <a:gd name="adj3" fmla="val 18750"/>
              <a:gd name="adj4" fmla="val -16667"/>
              <a:gd name="adj5" fmla="val 158367"/>
              <a:gd name="adj6" fmla="val -1346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I’m 12</a:t>
            </a:r>
          </a:p>
        </p:txBody>
      </p:sp>
      <p:pic>
        <p:nvPicPr>
          <p:cNvPr id="19" name="Picture 18" descr="A picture containing LEGO, toy, red&#10;&#10;Description automatically generated">
            <a:extLst>
              <a:ext uri="{FF2B5EF4-FFF2-40B4-BE49-F238E27FC236}">
                <a16:creationId xmlns:a16="http://schemas.microsoft.com/office/drawing/2014/main" id="{3CE43995-E479-4987-B0A2-CD8956CCC019}"/>
              </a:ext>
            </a:extLst>
          </p:cNvPr>
          <p:cNvPicPr>
            <a:picLocks noChangeAspect="1"/>
          </p:cNvPicPr>
          <p:nvPr/>
        </p:nvPicPr>
        <p:blipFill rotWithShape="1">
          <a:blip r:embed="rId7">
            <a:extLst>
              <a:ext uri="{28A0092B-C50C-407E-A947-70E740481C1C}">
                <a14:useLocalDpi xmlns:a14="http://schemas.microsoft.com/office/drawing/2010/main" val="0"/>
              </a:ext>
            </a:extLst>
          </a:blip>
          <a:srcRect l="14498" r="16927"/>
          <a:stretch/>
        </p:blipFill>
        <p:spPr>
          <a:xfrm>
            <a:off x="2602896" y="4553224"/>
            <a:ext cx="1254101" cy="1999629"/>
          </a:xfrm>
          <a:prstGeom prst="rect">
            <a:avLst/>
          </a:prstGeom>
        </p:spPr>
      </p:pic>
      <p:sp>
        <p:nvSpPr>
          <p:cNvPr id="20" name="Speech Bubble: Rectangle 19">
            <a:extLst>
              <a:ext uri="{FF2B5EF4-FFF2-40B4-BE49-F238E27FC236}">
                <a16:creationId xmlns:a16="http://schemas.microsoft.com/office/drawing/2014/main" id="{919FD41B-9FC7-4CB6-88CA-BD5F15B5FAC7}"/>
              </a:ext>
            </a:extLst>
          </p:cNvPr>
          <p:cNvSpPr/>
          <p:nvPr/>
        </p:nvSpPr>
        <p:spPr>
          <a:xfrm>
            <a:off x="2446280" y="3544649"/>
            <a:ext cx="1419767" cy="904274"/>
          </a:xfrm>
          <a:prstGeom prst="wedgeRectCallout">
            <a:avLst>
              <a:gd name="adj1" fmla="val -20439"/>
              <a:gd name="adj2" fmla="val 9073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I’m Jairus’ servant</a:t>
            </a:r>
          </a:p>
        </p:txBody>
      </p:sp>
    </p:spTree>
    <p:extLst>
      <p:ext uri="{BB962C8B-B14F-4D97-AF65-F5344CB8AC3E}">
        <p14:creationId xmlns:p14="http://schemas.microsoft.com/office/powerpoint/2010/main" val="21156912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9853D-A2ED-44D8-9E92-1C51A1C1C803}"/>
              </a:ext>
            </a:extLst>
          </p:cNvPr>
          <p:cNvSpPr>
            <a:spLocks noGrp="1"/>
          </p:cNvSpPr>
          <p:nvPr>
            <p:ph type="title"/>
          </p:nvPr>
        </p:nvSpPr>
        <p:spPr>
          <a:xfrm>
            <a:off x="371345" y="367990"/>
            <a:ext cx="3368031" cy="806605"/>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90000"/>
          </a:bodyPr>
          <a:lstStyle/>
          <a:p>
            <a:r>
              <a:rPr lang="en-US" dirty="0"/>
              <a:t>Mark 6</a:t>
            </a:r>
            <a:br>
              <a:rPr lang="en-US" dirty="0"/>
            </a:br>
            <a:r>
              <a:rPr lang="en-US" dirty="0"/>
              <a:t>A father’s plea</a:t>
            </a:r>
          </a:p>
        </p:txBody>
      </p:sp>
      <p:sp>
        <p:nvSpPr>
          <p:cNvPr id="4" name="Text Placeholder 3">
            <a:extLst>
              <a:ext uri="{FF2B5EF4-FFF2-40B4-BE49-F238E27FC236}">
                <a16:creationId xmlns:a16="http://schemas.microsoft.com/office/drawing/2014/main" id="{7A7FFFF1-D9AD-4AFC-B6FF-FC991AE7146F}"/>
              </a:ext>
            </a:extLst>
          </p:cNvPr>
          <p:cNvSpPr>
            <a:spLocks noGrp="1"/>
          </p:cNvSpPr>
          <p:nvPr>
            <p:ph type="body" sz="half" idx="2"/>
          </p:nvPr>
        </p:nvSpPr>
        <p:spPr>
          <a:xfrm>
            <a:off x="371345" y="1460810"/>
            <a:ext cx="3368031" cy="3044283"/>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baseline="30000" dirty="0"/>
              <a:t>21 </a:t>
            </a:r>
            <a:r>
              <a:rPr lang="en-US" dirty="0"/>
              <a:t>Jesus went across the Sea of Galilee in a boat. It landed at the other side. There a large crowd gathered around him. </a:t>
            </a:r>
            <a:r>
              <a:rPr lang="en-US" baseline="30000" dirty="0"/>
              <a:t>22 </a:t>
            </a:r>
            <a:r>
              <a:rPr lang="en-US" dirty="0"/>
              <a:t>Then a man named Jairus came. He was a synagogue leader. When he saw Jesus, he fell at his feet. </a:t>
            </a:r>
            <a:r>
              <a:rPr lang="en-US" baseline="30000" dirty="0"/>
              <a:t>23 </a:t>
            </a:r>
            <a:r>
              <a:rPr lang="en-US" dirty="0"/>
              <a:t>He begged Jesus, “Please come. My little daughter is dying. Place your hands on her to heal her. Then she will live.” </a:t>
            </a:r>
            <a:r>
              <a:rPr lang="en-US" baseline="30000" dirty="0"/>
              <a:t>24 </a:t>
            </a:r>
            <a:r>
              <a:rPr lang="en-US" dirty="0"/>
              <a:t>So Jesus went with him.</a:t>
            </a:r>
          </a:p>
          <a:p>
            <a:endParaRPr lang="en-US" dirty="0"/>
          </a:p>
        </p:txBody>
      </p:sp>
      <p:pic>
        <p:nvPicPr>
          <p:cNvPr id="12" name="Picture 11" descr="A group of men in robes&#10;&#10;Description automatically generated with low confidence">
            <a:extLst>
              <a:ext uri="{FF2B5EF4-FFF2-40B4-BE49-F238E27FC236}">
                <a16:creationId xmlns:a16="http://schemas.microsoft.com/office/drawing/2014/main" id="{A676E041-84B1-4071-8565-582F21391CD3}"/>
              </a:ext>
            </a:extLst>
          </p:cNvPr>
          <p:cNvPicPr>
            <a:picLocks noChangeAspect="1"/>
          </p:cNvPicPr>
          <p:nvPr/>
        </p:nvPicPr>
        <p:blipFill rotWithShape="1">
          <a:blip r:embed="rId2">
            <a:extLst>
              <a:ext uri="{28A0092B-C50C-407E-A947-70E740481C1C}">
                <a14:useLocalDpi xmlns:a14="http://schemas.microsoft.com/office/drawing/2010/main" val="0"/>
              </a:ext>
            </a:extLst>
          </a:blip>
          <a:srcRect r="11235"/>
          <a:stretch/>
        </p:blipFill>
        <p:spPr>
          <a:xfrm>
            <a:off x="4051609" y="162055"/>
            <a:ext cx="8014011" cy="6533885"/>
          </a:xfrm>
          <a:prstGeom prst="rect">
            <a:avLst/>
          </a:prstGeom>
          <a:ln>
            <a:noFill/>
          </a:ln>
          <a:effectLst>
            <a:softEdge rad="112500"/>
          </a:effectLst>
        </p:spPr>
      </p:pic>
      <p:sp>
        <p:nvSpPr>
          <p:cNvPr id="13" name="Speech Bubble: Rectangle 12">
            <a:extLst>
              <a:ext uri="{FF2B5EF4-FFF2-40B4-BE49-F238E27FC236}">
                <a16:creationId xmlns:a16="http://schemas.microsoft.com/office/drawing/2014/main" id="{655F821B-33F1-4FC0-8ECD-FA791FFAC717}"/>
              </a:ext>
            </a:extLst>
          </p:cNvPr>
          <p:cNvSpPr/>
          <p:nvPr/>
        </p:nvSpPr>
        <p:spPr>
          <a:xfrm>
            <a:off x="3847172" y="2051825"/>
            <a:ext cx="1951464" cy="2051823"/>
          </a:xfrm>
          <a:prstGeom prst="wedgeRectCallout">
            <a:avLst>
              <a:gd name="adj1" fmla="val 97777"/>
              <a:gd name="adj2" fmla="val -12307"/>
            </a:avLst>
          </a:prstGeom>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r>
              <a:rPr lang="en-US" dirty="0"/>
              <a:t>“Please come. </a:t>
            </a:r>
          </a:p>
          <a:p>
            <a:pPr algn="ctr"/>
            <a:r>
              <a:rPr lang="en-US" dirty="0"/>
              <a:t>My little daughter is dying. </a:t>
            </a:r>
          </a:p>
          <a:p>
            <a:pPr algn="ctr"/>
            <a:r>
              <a:rPr lang="en-US" dirty="0"/>
              <a:t>Place your hands on her to heal her. Then she will live.”</a:t>
            </a:r>
          </a:p>
        </p:txBody>
      </p:sp>
      <p:sp>
        <p:nvSpPr>
          <p:cNvPr id="14" name="Rectangle 13">
            <a:extLst>
              <a:ext uri="{FF2B5EF4-FFF2-40B4-BE49-F238E27FC236}">
                <a16:creationId xmlns:a16="http://schemas.microsoft.com/office/drawing/2014/main" id="{371E8AA0-91D7-4B2B-9721-F39F491DC08C}"/>
              </a:ext>
            </a:extLst>
          </p:cNvPr>
          <p:cNvSpPr/>
          <p:nvPr/>
        </p:nvSpPr>
        <p:spPr>
          <a:xfrm>
            <a:off x="1447819" y="5693808"/>
            <a:ext cx="1308371" cy="923330"/>
          </a:xfrm>
          <a:prstGeom prst="rect">
            <a:avLst/>
          </a:prstGeom>
          <a:noFill/>
        </p:spPr>
        <p:txBody>
          <a:bodyPr wrap="none" lIns="91440" tIns="45720" rIns="91440" bIns="45720">
            <a:spAutoFit/>
          </a:bodyPr>
          <a:lstStyle/>
          <a:p>
            <a:pPr algn="ctr"/>
            <a:r>
              <a:rPr lang="en-US" sz="5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Ask</a:t>
            </a:r>
          </a:p>
        </p:txBody>
      </p:sp>
      <p:pic>
        <p:nvPicPr>
          <p:cNvPr id="3" name="Picture 2" descr="A picture containing toy, LEGO&#10;&#10;Description automatically generated">
            <a:extLst>
              <a:ext uri="{FF2B5EF4-FFF2-40B4-BE49-F238E27FC236}">
                <a16:creationId xmlns:a16="http://schemas.microsoft.com/office/drawing/2014/main" id="{E9B371C4-BF83-04C6-B810-08FD0C83AA46}"/>
              </a:ext>
            </a:extLst>
          </p:cNvPr>
          <p:cNvPicPr>
            <a:picLocks noChangeAspect="1"/>
          </p:cNvPicPr>
          <p:nvPr/>
        </p:nvPicPr>
        <p:blipFill rotWithShape="1">
          <a:blip r:embed="rId3">
            <a:extLst>
              <a:ext uri="{28A0092B-C50C-407E-A947-70E740481C1C}">
                <a14:useLocalDpi xmlns:a14="http://schemas.microsoft.com/office/drawing/2010/main" val="0"/>
              </a:ext>
            </a:extLst>
          </a:blip>
          <a:srcRect l="18973" r="19459"/>
          <a:stretch/>
        </p:blipFill>
        <p:spPr>
          <a:xfrm>
            <a:off x="371345" y="4379063"/>
            <a:ext cx="832175" cy="1351624"/>
          </a:xfrm>
          <a:prstGeom prst="rect">
            <a:avLst/>
          </a:prstGeom>
        </p:spPr>
      </p:pic>
      <p:pic>
        <p:nvPicPr>
          <p:cNvPr id="5" name="Picture 4" descr="A picture containing toy, LEGO&#10;&#10;Description automatically generated">
            <a:extLst>
              <a:ext uri="{FF2B5EF4-FFF2-40B4-BE49-F238E27FC236}">
                <a16:creationId xmlns:a16="http://schemas.microsoft.com/office/drawing/2014/main" id="{EADC81D0-C942-929F-8358-CF17BB0F247A}"/>
              </a:ext>
            </a:extLst>
          </p:cNvPr>
          <p:cNvPicPr>
            <a:picLocks noChangeAspect="1"/>
          </p:cNvPicPr>
          <p:nvPr/>
        </p:nvPicPr>
        <p:blipFill rotWithShape="1">
          <a:blip r:embed="rId4">
            <a:extLst>
              <a:ext uri="{28A0092B-C50C-407E-A947-70E740481C1C}">
                <a14:useLocalDpi xmlns:a14="http://schemas.microsoft.com/office/drawing/2010/main" val="0"/>
              </a:ext>
            </a:extLst>
          </a:blip>
          <a:srcRect l="22950" r="20810"/>
          <a:stretch/>
        </p:blipFill>
        <p:spPr>
          <a:xfrm>
            <a:off x="2809715" y="4423639"/>
            <a:ext cx="832173" cy="1307048"/>
          </a:xfrm>
          <a:prstGeom prst="rect">
            <a:avLst/>
          </a:prstGeom>
        </p:spPr>
      </p:pic>
    </p:spTree>
    <p:extLst>
      <p:ext uri="{BB962C8B-B14F-4D97-AF65-F5344CB8AC3E}">
        <p14:creationId xmlns:p14="http://schemas.microsoft.com/office/powerpoint/2010/main" val="3181248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path" presetSubtype="0" accel="50000" decel="50000" fill="hold" nodeType="clickEffect">
                                  <p:stCondLst>
                                    <p:cond delay="0"/>
                                  </p:stCondLst>
                                  <p:childTnLst>
                                    <p:animMotion origin="layout" path="M -4.16667E-6 4.44444E-6 L 0.12409 2.96296E-6 " pathEditMode="relative" rAng="0" ptsTypes="AA">
                                      <p:cBhvr>
                                        <p:cTn id="6" dur="2000" fill="hold"/>
                                        <p:tgtEl>
                                          <p:spTgt spid="3"/>
                                        </p:tgtEl>
                                        <p:attrNameLst>
                                          <p:attrName>ppt_x</p:attrName>
                                          <p:attrName>ppt_y</p:attrName>
                                        </p:attrNameLst>
                                      </p:cBhvr>
                                      <p:rCtr x="6172"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9853D-A2ED-44D8-9E92-1C51A1C1C803}"/>
              </a:ext>
            </a:extLst>
          </p:cNvPr>
          <p:cNvSpPr>
            <a:spLocks noGrp="1"/>
          </p:cNvSpPr>
          <p:nvPr>
            <p:ph type="title"/>
          </p:nvPr>
        </p:nvSpPr>
        <p:spPr>
          <a:xfrm>
            <a:off x="371345" y="367990"/>
            <a:ext cx="3368031" cy="806605"/>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90000"/>
          </a:bodyPr>
          <a:lstStyle/>
          <a:p>
            <a:r>
              <a:rPr lang="en-US" dirty="0"/>
              <a:t>An important interruption</a:t>
            </a:r>
          </a:p>
        </p:txBody>
      </p:sp>
      <p:sp>
        <p:nvSpPr>
          <p:cNvPr id="4" name="Text Placeholder 3">
            <a:extLst>
              <a:ext uri="{FF2B5EF4-FFF2-40B4-BE49-F238E27FC236}">
                <a16:creationId xmlns:a16="http://schemas.microsoft.com/office/drawing/2014/main" id="{7A7FFFF1-D9AD-4AFC-B6FF-FC991AE7146F}"/>
              </a:ext>
            </a:extLst>
          </p:cNvPr>
          <p:cNvSpPr>
            <a:spLocks noGrp="1"/>
          </p:cNvSpPr>
          <p:nvPr>
            <p:ph type="body" sz="half" idx="2"/>
          </p:nvPr>
        </p:nvSpPr>
        <p:spPr>
          <a:xfrm>
            <a:off x="371345" y="1460810"/>
            <a:ext cx="3368031" cy="4304370"/>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dirty="0"/>
              <a:t>A large group of people followed. They crowded around him. </a:t>
            </a:r>
            <a:r>
              <a:rPr lang="en-US" baseline="30000" dirty="0"/>
              <a:t>25 </a:t>
            </a:r>
            <a:r>
              <a:rPr lang="en-US" dirty="0"/>
              <a:t>A woman was there who had a sickness that made her bleed. It had lasted for 12 years. </a:t>
            </a:r>
            <a:r>
              <a:rPr lang="en-US" baseline="30000" dirty="0"/>
              <a:t>26 </a:t>
            </a:r>
            <a:r>
              <a:rPr lang="en-US" dirty="0"/>
              <a:t>She had suffered a great deal, even though she had gone to many doctors. She had spent all the money she had. But she was getting worse, not better. </a:t>
            </a:r>
            <a:r>
              <a:rPr lang="en-US" baseline="30000" dirty="0"/>
              <a:t>27 </a:t>
            </a:r>
            <a:r>
              <a:rPr lang="en-US" dirty="0"/>
              <a:t>Then she heard about Jesus. She came up behind him in the crowd and touched his clothes. </a:t>
            </a:r>
            <a:r>
              <a:rPr lang="en-US" baseline="30000" dirty="0"/>
              <a:t>28 </a:t>
            </a:r>
            <a:r>
              <a:rPr lang="en-US" dirty="0"/>
              <a:t>She thought, “I just need to touch his clothes. Then I will be healed.” </a:t>
            </a:r>
            <a:r>
              <a:rPr lang="en-US" baseline="30000" dirty="0"/>
              <a:t>29 </a:t>
            </a:r>
            <a:r>
              <a:rPr lang="en-US" dirty="0"/>
              <a:t>Right away her bleeding stopped. She felt in her body that her suffering was over.</a:t>
            </a:r>
          </a:p>
          <a:p>
            <a:endParaRPr lang="en-US" dirty="0"/>
          </a:p>
        </p:txBody>
      </p:sp>
      <p:pic>
        <p:nvPicPr>
          <p:cNvPr id="8" name="Picture 7" descr="A picture containing person&#10;&#10;Description automatically generated">
            <a:extLst>
              <a:ext uri="{FF2B5EF4-FFF2-40B4-BE49-F238E27FC236}">
                <a16:creationId xmlns:a16="http://schemas.microsoft.com/office/drawing/2014/main" id="{197D0101-55C3-4624-9C74-F9BABCB6A3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06734" y="1174595"/>
            <a:ext cx="7624064" cy="5249712"/>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hought Bubble: Cloud 12">
            <a:extLst>
              <a:ext uri="{FF2B5EF4-FFF2-40B4-BE49-F238E27FC236}">
                <a16:creationId xmlns:a16="http://schemas.microsoft.com/office/drawing/2014/main" id="{AB4345CF-393E-4ADA-B028-ABFFD71932CF}"/>
              </a:ext>
            </a:extLst>
          </p:cNvPr>
          <p:cNvSpPr/>
          <p:nvPr/>
        </p:nvSpPr>
        <p:spPr>
          <a:xfrm>
            <a:off x="5073805" y="568713"/>
            <a:ext cx="3044961" cy="1605776"/>
          </a:xfrm>
          <a:prstGeom prst="cloudCallout">
            <a:avLst>
              <a:gd name="adj1" fmla="val 26401"/>
              <a:gd name="adj2" fmla="val 68591"/>
            </a:avLst>
          </a:prstGeom>
          <a:solidFill>
            <a:srgbClr val="CC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 just need to touch his clothes. Then I will be healed.”</a:t>
            </a:r>
          </a:p>
        </p:txBody>
      </p:sp>
      <p:sp>
        <p:nvSpPr>
          <p:cNvPr id="14" name="Rectangle 13">
            <a:extLst>
              <a:ext uri="{FF2B5EF4-FFF2-40B4-BE49-F238E27FC236}">
                <a16:creationId xmlns:a16="http://schemas.microsoft.com/office/drawing/2014/main" id="{D3B365FC-90F4-430F-9225-5C0777ADBBC8}"/>
              </a:ext>
            </a:extLst>
          </p:cNvPr>
          <p:cNvSpPr/>
          <p:nvPr/>
        </p:nvSpPr>
        <p:spPr>
          <a:xfrm>
            <a:off x="498395" y="5915719"/>
            <a:ext cx="3113929" cy="923330"/>
          </a:xfrm>
          <a:prstGeom prst="rect">
            <a:avLst/>
          </a:prstGeom>
          <a:noFill/>
        </p:spPr>
        <p:txBody>
          <a:bodyPr wrap="none" lIns="91440" tIns="45720" rIns="91440" bIns="45720">
            <a:spAutoFit/>
          </a:bodyPr>
          <a:lstStyle/>
          <a:p>
            <a:pPr algn="ctr"/>
            <a:r>
              <a:rPr lang="en-US" sz="5400" b="1" dirty="0">
                <a:ln w="12700">
                  <a:solidFill>
                    <a:schemeClr val="accent1"/>
                  </a:solidFill>
                  <a:prstDash val="solid"/>
                </a:ln>
                <a:solidFill>
                  <a:srgbClr val="CC00FF"/>
                </a:solidFill>
                <a:effectLst>
                  <a:outerShdw dist="38100" dir="2640000" algn="bl" rotWithShape="0">
                    <a:schemeClr val="accent1"/>
                  </a:outerShdw>
                </a:effectLst>
              </a:rPr>
              <a:t>Reach out</a:t>
            </a:r>
            <a:endParaRPr lang="en-US" sz="5400" b="1" cap="none" spc="0" dirty="0">
              <a:ln w="12700">
                <a:solidFill>
                  <a:schemeClr val="accent1"/>
                </a:solidFill>
                <a:prstDash val="solid"/>
              </a:ln>
              <a:solidFill>
                <a:srgbClr val="CC00FF"/>
              </a:solidFill>
              <a:effectLst>
                <a:outerShdw dist="38100" dir="2640000" algn="bl" rotWithShape="0">
                  <a:schemeClr val="accent1"/>
                </a:outerShdw>
              </a:effectLst>
            </a:endParaRPr>
          </a:p>
        </p:txBody>
      </p:sp>
      <p:pic>
        <p:nvPicPr>
          <p:cNvPr id="5" name="Picture 4" descr="A picture containing toy, LEGO&#10;&#10;Description automatically generated">
            <a:extLst>
              <a:ext uri="{FF2B5EF4-FFF2-40B4-BE49-F238E27FC236}">
                <a16:creationId xmlns:a16="http://schemas.microsoft.com/office/drawing/2014/main" id="{DCDD915F-8A6B-6EC1-2ABD-AEDA643E95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72982" y="238590"/>
            <a:ext cx="764160" cy="764160"/>
          </a:xfrm>
          <a:prstGeom prst="rect">
            <a:avLst/>
          </a:prstGeom>
        </p:spPr>
      </p:pic>
      <p:pic>
        <p:nvPicPr>
          <p:cNvPr id="3" name="Picture 2" descr="A picture containing toy, LEGO&#10;&#10;Description automatically generated">
            <a:extLst>
              <a:ext uri="{FF2B5EF4-FFF2-40B4-BE49-F238E27FC236}">
                <a16:creationId xmlns:a16="http://schemas.microsoft.com/office/drawing/2014/main" id="{07A277EF-BDCE-EE7F-2A27-BEAB9EFA28B9}"/>
              </a:ext>
            </a:extLst>
          </p:cNvPr>
          <p:cNvPicPr>
            <a:picLocks noChangeAspect="1"/>
          </p:cNvPicPr>
          <p:nvPr/>
        </p:nvPicPr>
        <p:blipFill rotWithShape="1">
          <a:blip r:embed="rId4">
            <a:extLst>
              <a:ext uri="{28A0092B-C50C-407E-A947-70E740481C1C}">
                <a14:useLocalDpi xmlns:a14="http://schemas.microsoft.com/office/drawing/2010/main" val="0"/>
              </a:ext>
            </a:extLst>
          </a:blip>
          <a:srcRect l="22950" r="20810"/>
          <a:stretch/>
        </p:blipFill>
        <p:spPr>
          <a:xfrm>
            <a:off x="9062983" y="165410"/>
            <a:ext cx="513551" cy="806606"/>
          </a:xfrm>
          <a:prstGeom prst="rect">
            <a:avLst/>
          </a:prstGeom>
        </p:spPr>
      </p:pic>
    </p:spTree>
    <p:extLst>
      <p:ext uri="{BB962C8B-B14F-4D97-AF65-F5344CB8AC3E}">
        <p14:creationId xmlns:p14="http://schemas.microsoft.com/office/powerpoint/2010/main" val="2834641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path" presetSubtype="0" accel="50000" decel="50000" fill="hold" nodeType="clickEffect">
                                  <p:stCondLst>
                                    <p:cond delay="0"/>
                                  </p:stCondLst>
                                  <p:childTnLst>
                                    <p:animMotion origin="layout" path="M -8.33333E-7 7.40741E-7 L 0.34037 -0.00764 " pathEditMode="relative" rAng="0" ptsTypes="AA">
                                      <p:cBhvr>
                                        <p:cTn id="6" dur="2000" fill="hold"/>
                                        <p:tgtEl>
                                          <p:spTgt spid="5"/>
                                        </p:tgtEl>
                                        <p:attrNameLst>
                                          <p:attrName>ppt_x</p:attrName>
                                          <p:attrName>ppt_y</p:attrName>
                                        </p:attrNameLst>
                                      </p:cBhvr>
                                      <p:rCtr x="17018" y="-39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9853D-A2ED-44D8-9E92-1C51A1C1C803}"/>
              </a:ext>
            </a:extLst>
          </p:cNvPr>
          <p:cNvSpPr>
            <a:spLocks noGrp="1"/>
          </p:cNvSpPr>
          <p:nvPr>
            <p:ph type="title"/>
          </p:nvPr>
        </p:nvSpPr>
        <p:spPr>
          <a:xfrm>
            <a:off x="371345" y="367990"/>
            <a:ext cx="3368031" cy="806605"/>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dirty="0"/>
              <a:t>Someone touched me</a:t>
            </a:r>
          </a:p>
        </p:txBody>
      </p:sp>
      <p:pic>
        <p:nvPicPr>
          <p:cNvPr id="6" name="Content Placeholder 5" descr="A group of people in a church&#10;&#10;Description automatically generated with low confidence">
            <a:extLst>
              <a:ext uri="{FF2B5EF4-FFF2-40B4-BE49-F238E27FC236}">
                <a16:creationId xmlns:a16="http://schemas.microsoft.com/office/drawing/2014/main" id="{929E32A8-E08F-41DF-89DA-1163A366A986}"/>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18299"/>
          <a:stretch/>
        </p:blipFill>
        <p:spPr>
          <a:xfrm>
            <a:off x="4025590" y="162057"/>
            <a:ext cx="8014010" cy="6533885"/>
          </a:xfrm>
        </p:spPr>
      </p:pic>
      <p:sp>
        <p:nvSpPr>
          <p:cNvPr id="4" name="Text Placeholder 3">
            <a:extLst>
              <a:ext uri="{FF2B5EF4-FFF2-40B4-BE49-F238E27FC236}">
                <a16:creationId xmlns:a16="http://schemas.microsoft.com/office/drawing/2014/main" id="{7A7FFFF1-D9AD-4AFC-B6FF-FC991AE7146F}"/>
              </a:ext>
            </a:extLst>
          </p:cNvPr>
          <p:cNvSpPr>
            <a:spLocks noGrp="1"/>
          </p:cNvSpPr>
          <p:nvPr>
            <p:ph type="body" sz="half" idx="2"/>
          </p:nvPr>
        </p:nvSpPr>
        <p:spPr>
          <a:xfrm>
            <a:off x="371345" y="1460810"/>
            <a:ext cx="3368031" cy="3345366"/>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baseline="30000" dirty="0"/>
              <a:t>30 </a:t>
            </a:r>
            <a:r>
              <a:rPr lang="en-US" dirty="0"/>
              <a:t>At once Jesus knew that power had gone out from him. He turned around in the crowd. He asked, “Who touched my clothes?”</a:t>
            </a:r>
          </a:p>
          <a:p>
            <a:r>
              <a:rPr lang="en-US" baseline="30000" dirty="0"/>
              <a:t>31 </a:t>
            </a:r>
            <a:r>
              <a:rPr lang="en-US" dirty="0"/>
              <a:t>“You see the people,” his disciples answered. “They are crowding against you. And you still ask, ‘Who touched me?’ ”</a:t>
            </a:r>
          </a:p>
          <a:p>
            <a:r>
              <a:rPr lang="en-US" baseline="30000" dirty="0"/>
              <a:t>32 </a:t>
            </a:r>
            <a:r>
              <a:rPr lang="en-US" dirty="0"/>
              <a:t>But Jesus kept looking around. He wanted to see who had touched him. </a:t>
            </a:r>
          </a:p>
          <a:p>
            <a:endParaRPr lang="en-US" dirty="0"/>
          </a:p>
        </p:txBody>
      </p:sp>
      <p:sp>
        <p:nvSpPr>
          <p:cNvPr id="3" name="Speech Bubble: Rectangle 2">
            <a:extLst>
              <a:ext uri="{FF2B5EF4-FFF2-40B4-BE49-F238E27FC236}">
                <a16:creationId xmlns:a16="http://schemas.microsoft.com/office/drawing/2014/main" id="{F9621713-DE82-43CC-B889-CD276614EC5E}"/>
              </a:ext>
            </a:extLst>
          </p:cNvPr>
          <p:cNvSpPr/>
          <p:nvPr/>
        </p:nvSpPr>
        <p:spPr>
          <a:xfrm>
            <a:off x="6281740" y="210594"/>
            <a:ext cx="1643062" cy="560698"/>
          </a:xfrm>
          <a:prstGeom prst="wedgeRectCallout">
            <a:avLst>
              <a:gd name="adj1" fmla="val 41932"/>
              <a:gd name="adj2" fmla="val 230678"/>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Who touched me?</a:t>
            </a:r>
          </a:p>
        </p:txBody>
      </p:sp>
      <p:sp>
        <p:nvSpPr>
          <p:cNvPr id="7" name="Speech Bubble: Rectangle 6">
            <a:extLst>
              <a:ext uri="{FF2B5EF4-FFF2-40B4-BE49-F238E27FC236}">
                <a16:creationId xmlns:a16="http://schemas.microsoft.com/office/drawing/2014/main" id="{4A586532-0E51-4873-832E-BC77D5399B43}"/>
              </a:ext>
            </a:extLst>
          </p:cNvPr>
          <p:cNvSpPr/>
          <p:nvPr/>
        </p:nvSpPr>
        <p:spPr>
          <a:xfrm>
            <a:off x="4486145" y="3428998"/>
            <a:ext cx="3199208" cy="818695"/>
          </a:xfrm>
          <a:prstGeom prst="wedgeRectCallout">
            <a:avLst>
              <a:gd name="adj1" fmla="val 10628"/>
              <a:gd name="adj2" fmla="val 136440"/>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a:solidFill>
                  <a:schemeClr val="bg1"/>
                </a:solidFill>
              </a:rPr>
              <a:t>There are a lot of people crowding around you.  And still you ask, Who touched me?”</a:t>
            </a:r>
          </a:p>
        </p:txBody>
      </p:sp>
      <p:sp>
        <p:nvSpPr>
          <p:cNvPr id="8" name="Speech Bubble: Rectangle 7">
            <a:extLst>
              <a:ext uri="{FF2B5EF4-FFF2-40B4-BE49-F238E27FC236}">
                <a16:creationId xmlns:a16="http://schemas.microsoft.com/office/drawing/2014/main" id="{1747B46E-A6A4-43CC-9271-0D2262BA979E}"/>
              </a:ext>
            </a:extLst>
          </p:cNvPr>
          <p:cNvSpPr/>
          <p:nvPr/>
        </p:nvSpPr>
        <p:spPr>
          <a:xfrm>
            <a:off x="9620209" y="3443419"/>
            <a:ext cx="1938334" cy="818695"/>
          </a:xfrm>
          <a:prstGeom prst="wedgeRectCallout">
            <a:avLst>
              <a:gd name="adj1" fmla="val -91146"/>
              <a:gd name="adj2" fmla="val -128582"/>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Yes.  Power to heal went from me.</a:t>
            </a:r>
          </a:p>
        </p:txBody>
      </p:sp>
      <p:pic>
        <p:nvPicPr>
          <p:cNvPr id="5" name="Picture 4" descr="A picture containing toy, LEGO&#10;&#10;Description automatically generated">
            <a:extLst>
              <a:ext uri="{FF2B5EF4-FFF2-40B4-BE49-F238E27FC236}">
                <a16:creationId xmlns:a16="http://schemas.microsoft.com/office/drawing/2014/main" id="{97F749AE-46E0-A2E2-CE5A-F5769838FF3C}"/>
              </a:ext>
            </a:extLst>
          </p:cNvPr>
          <p:cNvPicPr>
            <a:picLocks noChangeAspect="1"/>
          </p:cNvPicPr>
          <p:nvPr/>
        </p:nvPicPr>
        <p:blipFill rotWithShape="1">
          <a:blip r:embed="rId3">
            <a:extLst>
              <a:ext uri="{28A0092B-C50C-407E-A947-70E740481C1C}">
                <a14:useLocalDpi xmlns:a14="http://schemas.microsoft.com/office/drawing/2010/main" val="0"/>
              </a:ext>
            </a:extLst>
          </a:blip>
          <a:srcRect l="22950" r="20810"/>
          <a:stretch/>
        </p:blipFill>
        <p:spPr>
          <a:xfrm>
            <a:off x="2870774" y="5092391"/>
            <a:ext cx="674473" cy="1059357"/>
          </a:xfrm>
          <a:prstGeom prst="rect">
            <a:avLst/>
          </a:prstGeom>
        </p:spPr>
      </p:pic>
      <p:pic>
        <p:nvPicPr>
          <p:cNvPr id="9" name="Picture 8" descr="A picture containing toy, LEGO&#10;&#10;Description automatically generated">
            <a:extLst>
              <a:ext uri="{FF2B5EF4-FFF2-40B4-BE49-F238E27FC236}">
                <a16:creationId xmlns:a16="http://schemas.microsoft.com/office/drawing/2014/main" id="{4BF230FF-723D-8EDE-E7E5-C1DCD7D48662}"/>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601465" y="5622069"/>
            <a:ext cx="1003611" cy="1003611"/>
          </a:xfrm>
          <a:prstGeom prst="rect">
            <a:avLst/>
          </a:prstGeom>
        </p:spPr>
      </p:pic>
    </p:spTree>
    <p:extLst>
      <p:ext uri="{BB962C8B-B14F-4D97-AF65-F5344CB8AC3E}">
        <p14:creationId xmlns:p14="http://schemas.microsoft.com/office/powerpoint/2010/main" val="19894311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A picture containing clothing&#10;&#10;Description automatically generated">
            <a:extLst>
              <a:ext uri="{FF2B5EF4-FFF2-40B4-BE49-F238E27FC236}">
                <a16:creationId xmlns:a16="http://schemas.microsoft.com/office/drawing/2014/main" id="{E8139CB3-776D-457D-A5F8-56DC776C728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flipH="1">
            <a:off x="5572125" y="217722"/>
            <a:ext cx="4295575" cy="6323088"/>
          </a:xfrm>
        </p:spPr>
      </p:pic>
      <p:sp>
        <p:nvSpPr>
          <p:cNvPr id="2" name="Title 1">
            <a:extLst>
              <a:ext uri="{FF2B5EF4-FFF2-40B4-BE49-F238E27FC236}">
                <a16:creationId xmlns:a16="http://schemas.microsoft.com/office/drawing/2014/main" id="{6909853D-A2ED-44D8-9E92-1C51A1C1C803}"/>
              </a:ext>
            </a:extLst>
          </p:cNvPr>
          <p:cNvSpPr>
            <a:spLocks noGrp="1"/>
          </p:cNvSpPr>
          <p:nvPr>
            <p:ph type="title"/>
          </p:nvPr>
        </p:nvSpPr>
        <p:spPr>
          <a:xfrm>
            <a:off x="371345" y="367990"/>
            <a:ext cx="3368031" cy="806605"/>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dirty="0"/>
              <a:t>Someone touched me</a:t>
            </a:r>
          </a:p>
        </p:txBody>
      </p:sp>
      <p:sp>
        <p:nvSpPr>
          <p:cNvPr id="4" name="Text Placeholder 3">
            <a:extLst>
              <a:ext uri="{FF2B5EF4-FFF2-40B4-BE49-F238E27FC236}">
                <a16:creationId xmlns:a16="http://schemas.microsoft.com/office/drawing/2014/main" id="{7A7FFFF1-D9AD-4AFC-B6FF-FC991AE7146F}"/>
              </a:ext>
            </a:extLst>
          </p:cNvPr>
          <p:cNvSpPr>
            <a:spLocks noGrp="1"/>
          </p:cNvSpPr>
          <p:nvPr>
            <p:ph type="body" sz="half" idx="2"/>
          </p:nvPr>
        </p:nvSpPr>
        <p:spPr>
          <a:xfrm>
            <a:off x="371345" y="1460810"/>
            <a:ext cx="3368031" cy="2219092"/>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baseline="30000" dirty="0"/>
              <a:t>Mark 6:33 </a:t>
            </a:r>
            <a:r>
              <a:rPr lang="en-US" dirty="0"/>
              <a:t>Then the woman came and fell at his feet. She knew what had happened to her. She was shaking with fear. But she told him the whole truth. </a:t>
            </a:r>
            <a:r>
              <a:rPr lang="en-US" baseline="30000" dirty="0"/>
              <a:t>34 </a:t>
            </a:r>
            <a:r>
              <a:rPr lang="en-US" dirty="0"/>
              <a:t>He said to her, “Dear woman, your faith has healed you. Go in peace. You are free from your suffering.”</a:t>
            </a:r>
          </a:p>
        </p:txBody>
      </p:sp>
      <p:sp>
        <p:nvSpPr>
          <p:cNvPr id="9" name="Speech Bubble: Rectangle 8">
            <a:extLst>
              <a:ext uri="{FF2B5EF4-FFF2-40B4-BE49-F238E27FC236}">
                <a16:creationId xmlns:a16="http://schemas.microsoft.com/office/drawing/2014/main" id="{BEBC4FB3-589A-4C11-9E8E-12EAE56F41A9}"/>
              </a:ext>
            </a:extLst>
          </p:cNvPr>
          <p:cNvSpPr/>
          <p:nvPr/>
        </p:nvSpPr>
        <p:spPr>
          <a:xfrm>
            <a:off x="9867700" y="135672"/>
            <a:ext cx="2324300" cy="2464653"/>
          </a:xfrm>
          <a:prstGeom prst="wedgeRectCallout">
            <a:avLst>
              <a:gd name="adj1" fmla="val -88051"/>
              <a:gd name="adj2" fmla="val -20859"/>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“Dear woman, your faith has healed you. Go in peace. </a:t>
            </a:r>
          </a:p>
          <a:p>
            <a:pPr algn="ctr"/>
            <a:r>
              <a:rPr lang="en-US" dirty="0"/>
              <a:t>You are free from your suffering.”</a:t>
            </a:r>
          </a:p>
        </p:txBody>
      </p:sp>
      <p:sp>
        <p:nvSpPr>
          <p:cNvPr id="11" name="Speech Bubble: Rectangle 10">
            <a:extLst>
              <a:ext uri="{FF2B5EF4-FFF2-40B4-BE49-F238E27FC236}">
                <a16:creationId xmlns:a16="http://schemas.microsoft.com/office/drawing/2014/main" id="{A70759C0-D972-4722-B077-8B32F9A22644}"/>
              </a:ext>
            </a:extLst>
          </p:cNvPr>
          <p:cNvSpPr/>
          <p:nvPr/>
        </p:nvSpPr>
        <p:spPr>
          <a:xfrm>
            <a:off x="3958321" y="2120822"/>
            <a:ext cx="1984917" cy="959005"/>
          </a:xfrm>
          <a:prstGeom prst="wedgeRectCallout">
            <a:avLst>
              <a:gd name="adj1" fmla="val 35505"/>
              <a:gd name="adj2" fmla="val 77144"/>
            </a:avLst>
          </a:prstGeom>
          <a:solidFill>
            <a:srgbClr val="CC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Forgive me Lord,</a:t>
            </a:r>
          </a:p>
          <a:p>
            <a:pPr algn="ctr"/>
            <a:r>
              <a:rPr lang="en-US" dirty="0"/>
              <a:t>I’ve been bleeding for 12 years.</a:t>
            </a:r>
          </a:p>
        </p:txBody>
      </p:sp>
      <p:sp>
        <p:nvSpPr>
          <p:cNvPr id="12" name="Rectangle 11">
            <a:extLst>
              <a:ext uri="{FF2B5EF4-FFF2-40B4-BE49-F238E27FC236}">
                <a16:creationId xmlns:a16="http://schemas.microsoft.com/office/drawing/2014/main" id="{29048B1C-2471-4493-BA81-5BC810B21DBD}"/>
              </a:ext>
            </a:extLst>
          </p:cNvPr>
          <p:cNvSpPr/>
          <p:nvPr/>
        </p:nvSpPr>
        <p:spPr>
          <a:xfrm>
            <a:off x="198954" y="5772611"/>
            <a:ext cx="3712812" cy="923330"/>
          </a:xfrm>
          <a:prstGeom prst="rect">
            <a:avLst/>
          </a:prstGeom>
          <a:noFill/>
        </p:spPr>
        <p:txBody>
          <a:bodyPr wrap="none" lIns="91440" tIns="45720" rIns="91440" bIns="45720">
            <a:spAutoFit/>
          </a:bodyPr>
          <a:lstStyle/>
          <a:p>
            <a:pPr algn="ctr"/>
            <a:r>
              <a:rPr lang="en-US" sz="5400" b="1" cap="none" spc="0" dirty="0">
                <a:ln w="12700">
                  <a:solidFill>
                    <a:schemeClr val="accent1"/>
                  </a:solidFill>
                  <a:prstDash val="solid"/>
                </a:ln>
                <a:solidFill>
                  <a:srgbClr val="CC00FF"/>
                </a:solidFill>
                <a:effectLst>
                  <a:outerShdw dist="38100" dir="2640000" algn="bl" rotWithShape="0">
                    <a:schemeClr val="accent1"/>
                  </a:outerShdw>
                </a:effectLst>
              </a:rPr>
              <a:t>Have FAITH</a:t>
            </a:r>
          </a:p>
        </p:txBody>
      </p:sp>
      <p:pic>
        <p:nvPicPr>
          <p:cNvPr id="3" name="Picture 2" descr="A picture containing toy, LEGO&#10;&#10;Description automatically generated">
            <a:extLst>
              <a:ext uri="{FF2B5EF4-FFF2-40B4-BE49-F238E27FC236}">
                <a16:creationId xmlns:a16="http://schemas.microsoft.com/office/drawing/2014/main" id="{6A0F1AE4-D3C9-E6D4-D3F3-6DF0970309CD}"/>
              </a:ext>
            </a:extLst>
          </p:cNvPr>
          <p:cNvPicPr>
            <a:picLocks noChangeAspect="1"/>
          </p:cNvPicPr>
          <p:nvPr/>
        </p:nvPicPr>
        <p:blipFill rotWithShape="1">
          <a:blip r:embed="rId3">
            <a:extLst>
              <a:ext uri="{28A0092B-C50C-407E-A947-70E740481C1C}">
                <a14:useLocalDpi xmlns:a14="http://schemas.microsoft.com/office/drawing/2010/main" val="0"/>
              </a:ext>
            </a:extLst>
          </a:blip>
          <a:srcRect l="22950" r="20810"/>
          <a:stretch/>
        </p:blipFill>
        <p:spPr>
          <a:xfrm>
            <a:off x="10355376" y="3727997"/>
            <a:ext cx="674473" cy="1059357"/>
          </a:xfrm>
          <a:prstGeom prst="rect">
            <a:avLst/>
          </a:prstGeom>
        </p:spPr>
      </p:pic>
      <p:pic>
        <p:nvPicPr>
          <p:cNvPr id="5" name="Picture 4" descr="A picture containing toy, LEGO&#10;&#10;Description automatically generated">
            <a:extLst>
              <a:ext uri="{FF2B5EF4-FFF2-40B4-BE49-F238E27FC236}">
                <a16:creationId xmlns:a16="http://schemas.microsoft.com/office/drawing/2014/main" id="{0D84572D-AB25-869F-970D-5508014338A9}"/>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716301" y="5443415"/>
            <a:ext cx="1003611" cy="1003611"/>
          </a:xfrm>
          <a:prstGeom prst="rect">
            <a:avLst/>
          </a:prstGeom>
        </p:spPr>
      </p:pic>
    </p:spTree>
    <p:extLst>
      <p:ext uri="{BB962C8B-B14F-4D97-AF65-F5344CB8AC3E}">
        <p14:creationId xmlns:p14="http://schemas.microsoft.com/office/powerpoint/2010/main" val="692829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path" presetSubtype="0" accel="50000" decel="50000" fill="hold" nodeType="afterEffect">
                                  <p:stCondLst>
                                    <p:cond delay="0"/>
                                  </p:stCondLst>
                                  <p:childTnLst>
                                    <p:animMotion origin="layout" path="M 2.70833E-6 1.85185E-6 L 0.23984 -0.20023 " pathEditMode="relative" rAng="0" ptsTypes="AA">
                                      <p:cBhvr>
                                        <p:cTn id="6" dur="2000" fill="hold"/>
                                        <p:tgtEl>
                                          <p:spTgt spid="5"/>
                                        </p:tgtEl>
                                        <p:attrNameLst>
                                          <p:attrName>ppt_x</p:attrName>
                                          <p:attrName>ppt_y</p:attrName>
                                        </p:attrNameLst>
                                      </p:cBhvr>
                                      <p:rCtr x="11992" y="-1002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descr="A group of people posing for a photo&#10;&#10;Description automatically generated with medium confidence">
            <a:extLst>
              <a:ext uri="{FF2B5EF4-FFF2-40B4-BE49-F238E27FC236}">
                <a16:creationId xmlns:a16="http://schemas.microsoft.com/office/drawing/2014/main" id="{81978913-3029-4EC5-9FE3-8D812353614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96858" y="1174595"/>
            <a:ext cx="7019412" cy="4929187"/>
          </a:xfrm>
        </p:spPr>
      </p:pic>
      <p:sp>
        <p:nvSpPr>
          <p:cNvPr id="2" name="Title 1">
            <a:extLst>
              <a:ext uri="{FF2B5EF4-FFF2-40B4-BE49-F238E27FC236}">
                <a16:creationId xmlns:a16="http://schemas.microsoft.com/office/drawing/2014/main" id="{6909853D-A2ED-44D8-9E92-1C51A1C1C803}"/>
              </a:ext>
            </a:extLst>
          </p:cNvPr>
          <p:cNvSpPr>
            <a:spLocks noGrp="1"/>
          </p:cNvSpPr>
          <p:nvPr>
            <p:ph type="title"/>
          </p:nvPr>
        </p:nvSpPr>
        <p:spPr>
          <a:xfrm>
            <a:off x="371345" y="367990"/>
            <a:ext cx="3368031" cy="806605"/>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90000"/>
          </a:bodyPr>
          <a:lstStyle/>
          <a:p>
            <a:r>
              <a:rPr lang="en-US" dirty="0"/>
              <a:t>It’s too late!</a:t>
            </a:r>
            <a:br>
              <a:rPr lang="en-US" dirty="0"/>
            </a:br>
            <a:r>
              <a:rPr lang="en-US" dirty="0"/>
              <a:t>…. or is it?</a:t>
            </a:r>
          </a:p>
        </p:txBody>
      </p:sp>
      <p:sp>
        <p:nvSpPr>
          <p:cNvPr id="4" name="Text Placeholder 3">
            <a:extLst>
              <a:ext uri="{FF2B5EF4-FFF2-40B4-BE49-F238E27FC236}">
                <a16:creationId xmlns:a16="http://schemas.microsoft.com/office/drawing/2014/main" id="{7A7FFFF1-D9AD-4AFC-B6FF-FC991AE7146F}"/>
              </a:ext>
            </a:extLst>
          </p:cNvPr>
          <p:cNvSpPr>
            <a:spLocks noGrp="1"/>
          </p:cNvSpPr>
          <p:nvPr>
            <p:ph type="body" sz="half" idx="2"/>
          </p:nvPr>
        </p:nvSpPr>
        <p:spPr>
          <a:xfrm>
            <a:off x="371345" y="1460810"/>
            <a:ext cx="3368031" cy="3345366"/>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baseline="30000" dirty="0"/>
              <a:t>35 </a:t>
            </a:r>
            <a:r>
              <a:rPr lang="en-US" dirty="0"/>
              <a:t>While Jesus was still speaking, some people came from the house of Jairus. He was the synagogue leader. “Your daughter is dead,” they said. “Why bother the teacher anymore?”</a:t>
            </a:r>
          </a:p>
          <a:p>
            <a:r>
              <a:rPr lang="en-US" baseline="30000" dirty="0"/>
              <a:t>36 </a:t>
            </a:r>
            <a:r>
              <a:rPr lang="en-US" dirty="0"/>
              <a:t>Jesus heard what they were saying. He told the synagogue leader, “Don’t be afraid. Just believe.”</a:t>
            </a:r>
          </a:p>
          <a:p>
            <a:r>
              <a:rPr lang="en-US" dirty="0"/>
              <a:t> </a:t>
            </a:r>
          </a:p>
          <a:p>
            <a:endParaRPr lang="en-US" dirty="0"/>
          </a:p>
        </p:txBody>
      </p:sp>
      <p:sp>
        <p:nvSpPr>
          <p:cNvPr id="3" name="Speech Bubble: Rectangle 2">
            <a:extLst>
              <a:ext uri="{FF2B5EF4-FFF2-40B4-BE49-F238E27FC236}">
                <a16:creationId xmlns:a16="http://schemas.microsoft.com/office/drawing/2014/main" id="{3A9CBD88-8304-478C-914C-B4F734FC5A24}"/>
              </a:ext>
            </a:extLst>
          </p:cNvPr>
          <p:cNvSpPr/>
          <p:nvPr/>
        </p:nvSpPr>
        <p:spPr>
          <a:xfrm>
            <a:off x="9311268" y="280638"/>
            <a:ext cx="2509387" cy="981307"/>
          </a:xfrm>
          <a:prstGeom prst="wedgeRectCallout">
            <a:avLst>
              <a:gd name="adj1" fmla="val -340"/>
              <a:gd name="adj2" fmla="val 10228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“Your daughter is dead,” “Why bother the teacher anymore?”</a:t>
            </a:r>
          </a:p>
        </p:txBody>
      </p:sp>
      <p:sp>
        <p:nvSpPr>
          <p:cNvPr id="5" name="Speech Bubble: Rectangle 4">
            <a:extLst>
              <a:ext uri="{FF2B5EF4-FFF2-40B4-BE49-F238E27FC236}">
                <a16:creationId xmlns:a16="http://schemas.microsoft.com/office/drawing/2014/main" id="{A11E90B0-7215-4633-9185-8DF11545070A}"/>
              </a:ext>
            </a:extLst>
          </p:cNvPr>
          <p:cNvSpPr/>
          <p:nvPr/>
        </p:nvSpPr>
        <p:spPr>
          <a:xfrm>
            <a:off x="4230028" y="3639188"/>
            <a:ext cx="1706137" cy="914400"/>
          </a:xfrm>
          <a:prstGeom prst="wedgeRectCallout">
            <a:avLst>
              <a:gd name="adj1" fmla="val 57859"/>
              <a:gd name="adj2" fmla="val -108804"/>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“Don’t be afraid. Just believe.”</a:t>
            </a:r>
          </a:p>
        </p:txBody>
      </p:sp>
      <p:sp>
        <p:nvSpPr>
          <p:cNvPr id="13" name="Thought Bubble: Cloud 12">
            <a:extLst>
              <a:ext uri="{FF2B5EF4-FFF2-40B4-BE49-F238E27FC236}">
                <a16:creationId xmlns:a16="http://schemas.microsoft.com/office/drawing/2014/main" id="{C0DDAA87-7525-4D58-B914-15485B570C06}"/>
              </a:ext>
            </a:extLst>
          </p:cNvPr>
          <p:cNvSpPr/>
          <p:nvPr/>
        </p:nvSpPr>
        <p:spPr>
          <a:xfrm>
            <a:off x="5043488" y="162056"/>
            <a:ext cx="3938122" cy="1099889"/>
          </a:xfrm>
          <a:prstGeom prst="cloudCallout">
            <a:avLst>
              <a:gd name="adj1" fmla="val 37764"/>
              <a:gd name="adj2" fmla="val 99259"/>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The woman was healed.</a:t>
            </a:r>
          </a:p>
          <a:p>
            <a:pPr algn="ctr"/>
            <a:r>
              <a:rPr lang="en-US" dirty="0"/>
              <a:t>I will have faith.  </a:t>
            </a:r>
          </a:p>
          <a:p>
            <a:pPr algn="ctr"/>
            <a:r>
              <a:rPr lang="en-US" dirty="0"/>
              <a:t>I believe Jesus gives life and health.</a:t>
            </a:r>
          </a:p>
        </p:txBody>
      </p:sp>
      <p:pic>
        <p:nvPicPr>
          <p:cNvPr id="6" name="Picture 5" descr="A picture containing toy, LEGO&#10;&#10;Description automatically generated">
            <a:extLst>
              <a:ext uri="{FF2B5EF4-FFF2-40B4-BE49-F238E27FC236}">
                <a16:creationId xmlns:a16="http://schemas.microsoft.com/office/drawing/2014/main" id="{CDE3CC9F-FC43-E519-25F9-852452CE78DE}"/>
              </a:ext>
            </a:extLst>
          </p:cNvPr>
          <p:cNvPicPr>
            <a:picLocks noChangeAspect="1"/>
          </p:cNvPicPr>
          <p:nvPr/>
        </p:nvPicPr>
        <p:blipFill rotWithShape="1">
          <a:blip r:embed="rId3">
            <a:extLst>
              <a:ext uri="{28A0092B-C50C-407E-A947-70E740481C1C}">
                <a14:useLocalDpi xmlns:a14="http://schemas.microsoft.com/office/drawing/2010/main" val="0"/>
              </a:ext>
            </a:extLst>
          </a:blip>
          <a:srcRect l="18973" r="19459"/>
          <a:stretch/>
        </p:blipFill>
        <p:spPr>
          <a:xfrm>
            <a:off x="371345" y="4379063"/>
            <a:ext cx="832175" cy="1351624"/>
          </a:xfrm>
          <a:prstGeom prst="rect">
            <a:avLst/>
          </a:prstGeom>
        </p:spPr>
      </p:pic>
      <p:pic>
        <p:nvPicPr>
          <p:cNvPr id="7" name="Picture 6" descr="A picture containing toy, LEGO&#10;&#10;Description automatically generated">
            <a:extLst>
              <a:ext uri="{FF2B5EF4-FFF2-40B4-BE49-F238E27FC236}">
                <a16:creationId xmlns:a16="http://schemas.microsoft.com/office/drawing/2014/main" id="{D78407C5-EC0A-65BF-EC45-9042A32F222B}"/>
              </a:ext>
            </a:extLst>
          </p:cNvPr>
          <p:cNvPicPr>
            <a:picLocks noChangeAspect="1"/>
          </p:cNvPicPr>
          <p:nvPr/>
        </p:nvPicPr>
        <p:blipFill rotWithShape="1">
          <a:blip r:embed="rId4">
            <a:extLst>
              <a:ext uri="{28A0092B-C50C-407E-A947-70E740481C1C}">
                <a14:useLocalDpi xmlns:a14="http://schemas.microsoft.com/office/drawing/2010/main" val="0"/>
              </a:ext>
            </a:extLst>
          </a:blip>
          <a:srcRect l="22950" r="20810"/>
          <a:stretch/>
        </p:blipFill>
        <p:spPr>
          <a:xfrm>
            <a:off x="2809715" y="4423639"/>
            <a:ext cx="832173" cy="1307048"/>
          </a:xfrm>
          <a:prstGeom prst="rect">
            <a:avLst/>
          </a:prstGeom>
        </p:spPr>
      </p:pic>
      <p:pic>
        <p:nvPicPr>
          <p:cNvPr id="8" name="Picture 7" descr="A picture containing LEGO, toy, red&#10;&#10;Description automatically generated">
            <a:extLst>
              <a:ext uri="{FF2B5EF4-FFF2-40B4-BE49-F238E27FC236}">
                <a16:creationId xmlns:a16="http://schemas.microsoft.com/office/drawing/2014/main" id="{46B130BD-E8DE-41C5-B7E8-50D9B062226E}"/>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14498" r="16927"/>
          <a:stretch/>
        </p:blipFill>
        <p:spPr>
          <a:xfrm>
            <a:off x="943299" y="4268617"/>
            <a:ext cx="1254101" cy="1999629"/>
          </a:xfrm>
          <a:prstGeom prst="rect">
            <a:avLst/>
          </a:prstGeom>
        </p:spPr>
      </p:pic>
    </p:spTree>
    <p:extLst>
      <p:ext uri="{BB962C8B-B14F-4D97-AF65-F5344CB8AC3E}">
        <p14:creationId xmlns:p14="http://schemas.microsoft.com/office/powerpoint/2010/main" val="2461897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35" presetClass="path" presetSubtype="0" accel="50000" decel="50000" fill="hold" nodeType="withEffect">
                                  <p:stCondLst>
                                    <p:cond delay="0"/>
                                  </p:stCondLst>
                                  <p:childTnLst>
                                    <p:animMotion origin="layout" path="M 2.29167E-6 -2.59259E-6 L -0.13854 -0.00324 " pathEditMode="relative" rAng="0" ptsTypes="AA">
                                      <p:cBhvr>
                                        <p:cTn id="14" dur="2000" fill="hold"/>
                                        <p:tgtEl>
                                          <p:spTgt spid="7"/>
                                        </p:tgtEl>
                                        <p:attrNameLst>
                                          <p:attrName>ppt_x</p:attrName>
                                          <p:attrName>ppt_y</p:attrName>
                                        </p:attrNameLst>
                                      </p:cBhvr>
                                      <p:rCtr x="-7070" y="-278"/>
                                    </p:animMotion>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A picture containing text&#10;&#10;Description automatically generated">
            <a:extLst>
              <a:ext uri="{FF2B5EF4-FFF2-40B4-BE49-F238E27FC236}">
                <a16:creationId xmlns:a16="http://schemas.microsoft.com/office/drawing/2014/main" id="{4C0D25D5-02C6-42FE-A281-568A9CFEC0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98711" y="563364"/>
            <a:ext cx="6692593" cy="5019444"/>
          </a:xfrm>
          <a:prstGeom prst="rect">
            <a:avLst/>
          </a:prstGeom>
        </p:spPr>
      </p:pic>
      <p:sp>
        <p:nvSpPr>
          <p:cNvPr id="2" name="Title 1">
            <a:extLst>
              <a:ext uri="{FF2B5EF4-FFF2-40B4-BE49-F238E27FC236}">
                <a16:creationId xmlns:a16="http://schemas.microsoft.com/office/drawing/2014/main" id="{6909853D-A2ED-44D8-9E92-1C51A1C1C803}"/>
              </a:ext>
            </a:extLst>
          </p:cNvPr>
          <p:cNvSpPr>
            <a:spLocks noGrp="1"/>
          </p:cNvSpPr>
          <p:nvPr>
            <p:ph type="title"/>
          </p:nvPr>
        </p:nvSpPr>
        <p:spPr>
          <a:xfrm>
            <a:off x="371345" y="367990"/>
            <a:ext cx="3368031" cy="806605"/>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90000"/>
          </a:bodyPr>
          <a:lstStyle/>
          <a:p>
            <a:r>
              <a:rPr lang="en-US" dirty="0"/>
              <a:t>Stop wailing</a:t>
            </a:r>
            <a:br>
              <a:rPr lang="en-US" dirty="0"/>
            </a:br>
            <a:r>
              <a:rPr lang="en-US" dirty="0"/>
              <a:t>She’s only sleeping</a:t>
            </a:r>
          </a:p>
        </p:txBody>
      </p:sp>
      <p:sp>
        <p:nvSpPr>
          <p:cNvPr id="4" name="Text Placeholder 3">
            <a:extLst>
              <a:ext uri="{FF2B5EF4-FFF2-40B4-BE49-F238E27FC236}">
                <a16:creationId xmlns:a16="http://schemas.microsoft.com/office/drawing/2014/main" id="{7A7FFFF1-D9AD-4AFC-B6FF-FC991AE7146F}"/>
              </a:ext>
            </a:extLst>
          </p:cNvPr>
          <p:cNvSpPr>
            <a:spLocks noGrp="1"/>
          </p:cNvSpPr>
          <p:nvPr>
            <p:ph type="body" sz="half" idx="2"/>
          </p:nvPr>
        </p:nvSpPr>
        <p:spPr>
          <a:xfrm>
            <a:off x="371345" y="1460810"/>
            <a:ext cx="3368031" cy="3345366"/>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baseline="30000" dirty="0"/>
              <a:t>37 </a:t>
            </a:r>
            <a:r>
              <a:rPr lang="en-US" dirty="0"/>
              <a:t>He let only Peter, James, and John, the brother of James, follow him. </a:t>
            </a:r>
            <a:r>
              <a:rPr lang="en-US" baseline="30000" dirty="0"/>
              <a:t>38 </a:t>
            </a:r>
            <a:r>
              <a:rPr lang="en-US" dirty="0"/>
              <a:t>They came to the home of the synagogue leader. There Jesus saw a lot of confusion. People were crying and sobbing loudly. </a:t>
            </a:r>
            <a:r>
              <a:rPr lang="en-US" baseline="30000" dirty="0"/>
              <a:t>39 </a:t>
            </a:r>
            <a:r>
              <a:rPr lang="en-US" dirty="0"/>
              <a:t>He went inside. Then he said to them, “Why all this confusion and sobbing? The child is not dead. She is only sleeping.” </a:t>
            </a:r>
            <a:r>
              <a:rPr lang="en-US" baseline="30000" dirty="0"/>
              <a:t>40 </a:t>
            </a:r>
            <a:r>
              <a:rPr lang="en-US" dirty="0"/>
              <a:t>But they laughed at him.</a:t>
            </a:r>
          </a:p>
          <a:p>
            <a:r>
              <a:rPr lang="en-US" dirty="0"/>
              <a:t>He made them all go outside. </a:t>
            </a:r>
          </a:p>
          <a:p>
            <a:endParaRPr lang="en-US" dirty="0"/>
          </a:p>
        </p:txBody>
      </p:sp>
      <p:pic>
        <p:nvPicPr>
          <p:cNvPr id="15" name="Content Placeholder 14" descr="A picture containing person&#10;&#10;Description automatically generated">
            <a:extLst>
              <a:ext uri="{FF2B5EF4-FFF2-40B4-BE49-F238E27FC236}">
                <a16:creationId xmlns:a16="http://schemas.microsoft.com/office/drawing/2014/main" id="{5B9040DE-AECF-43F3-97FC-4D886996C37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869361" y="490654"/>
            <a:ext cx="6951291" cy="5213468"/>
          </a:xfrm>
        </p:spPr>
      </p:pic>
      <p:sp>
        <p:nvSpPr>
          <p:cNvPr id="3" name="Speech Bubble: Rectangle 2">
            <a:extLst>
              <a:ext uri="{FF2B5EF4-FFF2-40B4-BE49-F238E27FC236}">
                <a16:creationId xmlns:a16="http://schemas.microsoft.com/office/drawing/2014/main" id="{3A9CBD88-8304-478C-914C-B4F734FC5A24}"/>
              </a:ext>
            </a:extLst>
          </p:cNvPr>
          <p:cNvSpPr/>
          <p:nvPr/>
        </p:nvSpPr>
        <p:spPr>
          <a:xfrm>
            <a:off x="6670108" y="367990"/>
            <a:ext cx="2509387" cy="646771"/>
          </a:xfrm>
          <a:prstGeom prst="wedgeRectCallout">
            <a:avLst>
              <a:gd name="adj1" fmla="val 88786"/>
              <a:gd name="adj2" fmla="val 141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Boo </a:t>
            </a:r>
            <a:r>
              <a:rPr lang="en-US" dirty="0" err="1"/>
              <a:t>hoo</a:t>
            </a:r>
            <a:r>
              <a:rPr lang="en-US" dirty="0"/>
              <a:t> </a:t>
            </a:r>
            <a:r>
              <a:rPr lang="en-US" dirty="0" err="1"/>
              <a:t>hoo</a:t>
            </a:r>
            <a:endParaRPr lang="en-US" dirty="0"/>
          </a:p>
          <a:p>
            <a:pPr algn="ctr"/>
            <a:r>
              <a:rPr lang="en-US" dirty="0" err="1"/>
              <a:t>Waaaaa</a:t>
            </a:r>
            <a:endParaRPr lang="en-US" dirty="0"/>
          </a:p>
        </p:txBody>
      </p:sp>
      <p:sp>
        <p:nvSpPr>
          <p:cNvPr id="5" name="Speech Bubble: Rectangle 4">
            <a:extLst>
              <a:ext uri="{FF2B5EF4-FFF2-40B4-BE49-F238E27FC236}">
                <a16:creationId xmlns:a16="http://schemas.microsoft.com/office/drawing/2014/main" id="{A11E90B0-7215-4633-9185-8DF11545070A}"/>
              </a:ext>
            </a:extLst>
          </p:cNvPr>
          <p:cNvSpPr/>
          <p:nvPr/>
        </p:nvSpPr>
        <p:spPr>
          <a:xfrm>
            <a:off x="8716537" y="3980986"/>
            <a:ext cx="2869580" cy="914400"/>
          </a:xfrm>
          <a:prstGeom prst="wedgeRectCallout">
            <a:avLst>
              <a:gd name="adj1" fmla="val -143750"/>
              <a:gd name="adj2" fmla="val -63110"/>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“Why all this confusion and sobbing? The child is not dead. She is only sleeping.”</a:t>
            </a:r>
          </a:p>
        </p:txBody>
      </p:sp>
      <p:pic>
        <p:nvPicPr>
          <p:cNvPr id="7" name="Picture 6" descr="A picture containing toy, LEGO&#10;&#10;Description automatically generated">
            <a:extLst>
              <a:ext uri="{FF2B5EF4-FFF2-40B4-BE49-F238E27FC236}">
                <a16:creationId xmlns:a16="http://schemas.microsoft.com/office/drawing/2014/main" id="{C8BB10F5-DCB1-5FFE-4D1D-67A5ACAC2E5F}"/>
              </a:ext>
            </a:extLst>
          </p:cNvPr>
          <p:cNvPicPr>
            <a:picLocks noChangeAspect="1"/>
          </p:cNvPicPr>
          <p:nvPr/>
        </p:nvPicPr>
        <p:blipFill rotWithShape="1">
          <a:blip r:embed="rId4">
            <a:extLst>
              <a:ext uri="{28A0092B-C50C-407E-A947-70E740481C1C}">
                <a14:useLocalDpi xmlns:a14="http://schemas.microsoft.com/office/drawing/2010/main" val="0"/>
              </a:ext>
            </a:extLst>
          </a:blip>
          <a:srcRect l="18973" r="19459"/>
          <a:stretch/>
        </p:blipFill>
        <p:spPr>
          <a:xfrm>
            <a:off x="2021036" y="4820187"/>
            <a:ext cx="832175" cy="1351624"/>
          </a:xfrm>
          <a:prstGeom prst="rect">
            <a:avLst/>
          </a:prstGeom>
        </p:spPr>
      </p:pic>
      <p:pic>
        <p:nvPicPr>
          <p:cNvPr id="8" name="Picture 7" descr="A picture containing toy, LEGO&#10;&#10;Description automatically generated">
            <a:extLst>
              <a:ext uri="{FF2B5EF4-FFF2-40B4-BE49-F238E27FC236}">
                <a16:creationId xmlns:a16="http://schemas.microsoft.com/office/drawing/2014/main" id="{2F48D5C1-8455-3774-5764-3633C88B9865}"/>
              </a:ext>
            </a:extLst>
          </p:cNvPr>
          <p:cNvPicPr>
            <a:picLocks noChangeAspect="1"/>
          </p:cNvPicPr>
          <p:nvPr/>
        </p:nvPicPr>
        <p:blipFill rotWithShape="1">
          <a:blip r:embed="rId5">
            <a:extLst>
              <a:ext uri="{28A0092B-C50C-407E-A947-70E740481C1C}">
                <a14:useLocalDpi xmlns:a14="http://schemas.microsoft.com/office/drawing/2010/main" val="0"/>
              </a:ext>
            </a:extLst>
          </a:blip>
          <a:srcRect l="22950" r="20810"/>
          <a:stretch/>
        </p:blipFill>
        <p:spPr>
          <a:xfrm>
            <a:off x="2853212" y="4806176"/>
            <a:ext cx="860554" cy="1351624"/>
          </a:xfrm>
          <a:prstGeom prst="rect">
            <a:avLst/>
          </a:prstGeom>
        </p:spPr>
      </p:pic>
      <p:pic>
        <p:nvPicPr>
          <p:cNvPr id="9" name="Picture 8" descr="A picture containing LEGO, toy, red&#10;&#10;Description automatically generated">
            <a:extLst>
              <a:ext uri="{FF2B5EF4-FFF2-40B4-BE49-F238E27FC236}">
                <a16:creationId xmlns:a16="http://schemas.microsoft.com/office/drawing/2014/main" id="{DA94EB61-FAAC-D901-3A8B-97D12E7FFBF0}"/>
              </a:ext>
            </a:extLst>
          </p:cNvPr>
          <p:cNvPicPr>
            <a:picLocks noChangeAspect="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14498" r="16927"/>
          <a:stretch/>
        </p:blipFill>
        <p:spPr>
          <a:xfrm flipH="1">
            <a:off x="208994" y="4645403"/>
            <a:ext cx="1156876" cy="1844607"/>
          </a:xfrm>
          <a:prstGeom prst="rect">
            <a:avLst/>
          </a:prstGeom>
        </p:spPr>
      </p:pic>
    </p:spTree>
    <p:extLst>
      <p:ext uri="{BB962C8B-B14F-4D97-AF65-F5344CB8AC3E}">
        <p14:creationId xmlns:p14="http://schemas.microsoft.com/office/powerpoint/2010/main" val="3305252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A group of people in a room&#10;&#10;Description automatically generated">
            <a:extLst>
              <a:ext uri="{FF2B5EF4-FFF2-40B4-BE49-F238E27FC236}">
                <a16:creationId xmlns:a16="http://schemas.microsoft.com/office/drawing/2014/main" id="{385FB4FF-66FD-4B10-8C37-617AFE3ED267}"/>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10516"/>
          <a:stretch/>
        </p:blipFill>
        <p:spPr>
          <a:xfrm>
            <a:off x="4651744" y="2689302"/>
            <a:ext cx="7102948" cy="3720790"/>
          </a:xfrm>
        </p:spPr>
      </p:pic>
      <p:sp>
        <p:nvSpPr>
          <p:cNvPr id="2" name="Title 1">
            <a:extLst>
              <a:ext uri="{FF2B5EF4-FFF2-40B4-BE49-F238E27FC236}">
                <a16:creationId xmlns:a16="http://schemas.microsoft.com/office/drawing/2014/main" id="{6909853D-A2ED-44D8-9E92-1C51A1C1C803}"/>
              </a:ext>
            </a:extLst>
          </p:cNvPr>
          <p:cNvSpPr>
            <a:spLocks noGrp="1"/>
          </p:cNvSpPr>
          <p:nvPr>
            <p:ph type="title"/>
          </p:nvPr>
        </p:nvSpPr>
        <p:spPr>
          <a:xfrm>
            <a:off x="371345" y="367990"/>
            <a:ext cx="3368031" cy="806605"/>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en-US" dirty="0"/>
              <a:t>Get up!</a:t>
            </a:r>
          </a:p>
        </p:txBody>
      </p:sp>
      <p:sp>
        <p:nvSpPr>
          <p:cNvPr id="4" name="Text Placeholder 3">
            <a:extLst>
              <a:ext uri="{FF2B5EF4-FFF2-40B4-BE49-F238E27FC236}">
                <a16:creationId xmlns:a16="http://schemas.microsoft.com/office/drawing/2014/main" id="{7A7FFFF1-D9AD-4AFC-B6FF-FC991AE7146F}"/>
              </a:ext>
            </a:extLst>
          </p:cNvPr>
          <p:cNvSpPr>
            <a:spLocks noGrp="1"/>
          </p:cNvSpPr>
          <p:nvPr>
            <p:ph type="body" sz="half" idx="2"/>
          </p:nvPr>
        </p:nvSpPr>
        <p:spPr>
          <a:xfrm>
            <a:off x="371345" y="1460810"/>
            <a:ext cx="3368031" cy="3345366"/>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normAutofit lnSpcReduction="10000"/>
          </a:bodyPr>
          <a:lstStyle/>
          <a:p>
            <a:r>
              <a:rPr lang="en-US" dirty="0"/>
              <a:t>He took only the child’s father and mother and the disciples who were with him. And he went in where the child was. </a:t>
            </a:r>
            <a:r>
              <a:rPr lang="en-US" baseline="30000" dirty="0"/>
              <a:t>41 </a:t>
            </a:r>
            <a:r>
              <a:rPr lang="en-US" dirty="0"/>
              <a:t>He took her by the hand. Then he said to her, “</a:t>
            </a:r>
            <a:r>
              <a:rPr lang="en-US" i="1" dirty="0"/>
              <a:t>Talitha </a:t>
            </a:r>
            <a:r>
              <a:rPr lang="en-US" i="1" dirty="0" err="1"/>
              <a:t>koum</a:t>
            </a:r>
            <a:r>
              <a:rPr lang="en-US" i="1" dirty="0"/>
              <a:t>!</a:t>
            </a:r>
            <a:r>
              <a:rPr lang="en-US" dirty="0"/>
              <a:t>” This means, “Little girl, I say to you, get up!” </a:t>
            </a:r>
            <a:r>
              <a:rPr lang="en-US" baseline="30000" dirty="0"/>
              <a:t>42 </a:t>
            </a:r>
            <a:r>
              <a:rPr lang="en-US" dirty="0"/>
              <a:t>The girl was 12 years old. Right away she stood up and began to walk around. They were totally amazed at this. </a:t>
            </a:r>
            <a:r>
              <a:rPr lang="en-US" baseline="30000" dirty="0"/>
              <a:t>43 </a:t>
            </a:r>
            <a:r>
              <a:rPr lang="en-US" dirty="0"/>
              <a:t>Jesus gave strict orders not to let anyone know what had happened. And he told them to give her something to eat.</a:t>
            </a:r>
          </a:p>
        </p:txBody>
      </p:sp>
      <p:sp>
        <p:nvSpPr>
          <p:cNvPr id="12" name="Speech Bubble: Rectangle 11">
            <a:extLst>
              <a:ext uri="{FF2B5EF4-FFF2-40B4-BE49-F238E27FC236}">
                <a16:creationId xmlns:a16="http://schemas.microsoft.com/office/drawing/2014/main" id="{F782749C-FE25-448D-8DC8-1EE8CF5940EF}"/>
              </a:ext>
            </a:extLst>
          </p:cNvPr>
          <p:cNvSpPr/>
          <p:nvPr/>
        </p:nvSpPr>
        <p:spPr>
          <a:xfrm>
            <a:off x="4947425" y="5180852"/>
            <a:ext cx="1999786" cy="914400"/>
          </a:xfrm>
          <a:prstGeom prst="wedgeRectCallout">
            <a:avLst>
              <a:gd name="adj1" fmla="val 91253"/>
              <a:gd name="adj2" fmla="val -138720"/>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Get her something to eat.</a:t>
            </a:r>
          </a:p>
        </p:txBody>
      </p:sp>
      <p:sp>
        <p:nvSpPr>
          <p:cNvPr id="11" name="Thought Bubble: Cloud 10">
            <a:extLst>
              <a:ext uri="{FF2B5EF4-FFF2-40B4-BE49-F238E27FC236}">
                <a16:creationId xmlns:a16="http://schemas.microsoft.com/office/drawing/2014/main" id="{0F57A07A-9E3A-4469-8C09-3ABADBA6B4E0}"/>
              </a:ext>
            </a:extLst>
          </p:cNvPr>
          <p:cNvSpPr/>
          <p:nvPr/>
        </p:nvSpPr>
        <p:spPr>
          <a:xfrm>
            <a:off x="9864594" y="1942147"/>
            <a:ext cx="1527718" cy="882805"/>
          </a:xfrm>
          <a:prstGeom prst="cloudCallout">
            <a:avLst>
              <a:gd name="adj1" fmla="val -46380"/>
              <a:gd name="adj2" fmla="val 8902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Oh WOW!</a:t>
            </a:r>
          </a:p>
        </p:txBody>
      </p:sp>
      <p:pic>
        <p:nvPicPr>
          <p:cNvPr id="14" name="Picture 13" descr="A group of people standing around a person lying on a bed&#10;&#10;Description automatically generated with medium confidence">
            <a:extLst>
              <a:ext uri="{FF2B5EF4-FFF2-40B4-BE49-F238E27FC236}">
                <a16:creationId xmlns:a16="http://schemas.microsoft.com/office/drawing/2014/main" id="{C3681B1D-00C0-4E54-A67E-31BD3FEEE1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86145" y="1942195"/>
            <a:ext cx="7434146" cy="4181707"/>
          </a:xfrm>
          <a:prstGeom prst="rect">
            <a:avLst/>
          </a:prstGeom>
        </p:spPr>
      </p:pic>
      <p:sp>
        <p:nvSpPr>
          <p:cNvPr id="5" name="Speech Bubble: Rectangle 4">
            <a:extLst>
              <a:ext uri="{FF2B5EF4-FFF2-40B4-BE49-F238E27FC236}">
                <a16:creationId xmlns:a16="http://schemas.microsoft.com/office/drawing/2014/main" id="{A11E90B0-7215-4633-9185-8DF11545070A}"/>
              </a:ext>
            </a:extLst>
          </p:cNvPr>
          <p:cNvSpPr/>
          <p:nvPr/>
        </p:nvSpPr>
        <p:spPr>
          <a:xfrm>
            <a:off x="4651744" y="2054119"/>
            <a:ext cx="2196790" cy="914400"/>
          </a:xfrm>
          <a:prstGeom prst="wedgeRectCallout">
            <a:avLst>
              <a:gd name="adj1" fmla="val 80593"/>
              <a:gd name="adj2" fmla="val 31973"/>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“Little girl, </a:t>
            </a:r>
          </a:p>
          <a:p>
            <a:pPr algn="ctr"/>
            <a:r>
              <a:rPr lang="en-US" dirty="0"/>
              <a:t>I say to you, get up!”</a:t>
            </a:r>
          </a:p>
        </p:txBody>
      </p:sp>
      <p:pic>
        <p:nvPicPr>
          <p:cNvPr id="3" name="Picture 2" descr="A picture containing toy, LEGO&#10;&#10;Description automatically generated">
            <a:extLst>
              <a:ext uri="{FF2B5EF4-FFF2-40B4-BE49-F238E27FC236}">
                <a16:creationId xmlns:a16="http://schemas.microsoft.com/office/drawing/2014/main" id="{B96BA25A-2E5F-5082-2667-A1417000C361}"/>
              </a:ext>
            </a:extLst>
          </p:cNvPr>
          <p:cNvPicPr>
            <a:picLocks noChangeAspect="1"/>
          </p:cNvPicPr>
          <p:nvPr/>
        </p:nvPicPr>
        <p:blipFill rotWithShape="1">
          <a:blip r:embed="rId4">
            <a:extLst>
              <a:ext uri="{28A0092B-C50C-407E-A947-70E740481C1C}">
                <a14:useLocalDpi xmlns:a14="http://schemas.microsoft.com/office/drawing/2010/main" val="0"/>
              </a:ext>
            </a:extLst>
          </a:blip>
          <a:srcRect l="18973" r="19459"/>
          <a:stretch/>
        </p:blipFill>
        <p:spPr>
          <a:xfrm>
            <a:off x="1100687" y="4806176"/>
            <a:ext cx="832175" cy="1351624"/>
          </a:xfrm>
          <a:prstGeom prst="rect">
            <a:avLst/>
          </a:prstGeom>
        </p:spPr>
      </p:pic>
      <p:pic>
        <p:nvPicPr>
          <p:cNvPr id="6" name="Picture 5" descr="A picture containing toy, LEGO&#10;&#10;Description automatically generated">
            <a:extLst>
              <a:ext uri="{FF2B5EF4-FFF2-40B4-BE49-F238E27FC236}">
                <a16:creationId xmlns:a16="http://schemas.microsoft.com/office/drawing/2014/main" id="{FAF14CF1-7143-5C40-F354-6ACA2391A702}"/>
              </a:ext>
            </a:extLst>
          </p:cNvPr>
          <p:cNvPicPr>
            <a:picLocks noChangeAspect="1"/>
          </p:cNvPicPr>
          <p:nvPr/>
        </p:nvPicPr>
        <p:blipFill rotWithShape="1">
          <a:blip r:embed="rId5">
            <a:extLst>
              <a:ext uri="{28A0092B-C50C-407E-A947-70E740481C1C}">
                <a14:useLocalDpi xmlns:a14="http://schemas.microsoft.com/office/drawing/2010/main" val="0"/>
              </a:ext>
            </a:extLst>
          </a:blip>
          <a:srcRect l="22950" r="20810"/>
          <a:stretch/>
        </p:blipFill>
        <p:spPr>
          <a:xfrm>
            <a:off x="2405842" y="4806176"/>
            <a:ext cx="860554" cy="1351624"/>
          </a:xfrm>
          <a:prstGeom prst="rect">
            <a:avLst/>
          </a:prstGeom>
        </p:spPr>
      </p:pic>
      <p:pic>
        <p:nvPicPr>
          <p:cNvPr id="7" name="Picture 6" descr="A picture containing toy, LEGO&#10;&#10;Description automatically generated">
            <a:extLst>
              <a:ext uri="{FF2B5EF4-FFF2-40B4-BE49-F238E27FC236}">
                <a16:creationId xmlns:a16="http://schemas.microsoft.com/office/drawing/2014/main" id="{A57589FB-527B-17CF-F11F-161AC2F076C9}"/>
              </a:ext>
            </a:extLst>
          </p:cNvPr>
          <p:cNvPicPr>
            <a:picLocks noChangeAspect="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17349" r="10499"/>
          <a:stretch/>
        </p:blipFill>
        <p:spPr>
          <a:xfrm rot="5400000">
            <a:off x="2945893" y="5832545"/>
            <a:ext cx="806605" cy="1117926"/>
          </a:xfrm>
          <a:prstGeom prst="rect">
            <a:avLst/>
          </a:prstGeom>
        </p:spPr>
      </p:pic>
      <p:pic>
        <p:nvPicPr>
          <p:cNvPr id="8" name="Picture 7" descr="A picture containing toy, LEGO&#10;&#10;Description automatically generated">
            <a:extLst>
              <a:ext uri="{FF2B5EF4-FFF2-40B4-BE49-F238E27FC236}">
                <a16:creationId xmlns:a16="http://schemas.microsoft.com/office/drawing/2014/main" id="{CFD45479-F8C7-0202-547F-005CB2DC28B9}"/>
              </a:ext>
            </a:extLst>
          </p:cNvPr>
          <p:cNvPicPr>
            <a:picLocks noChangeAspect="1"/>
          </p:cNvPicPr>
          <p:nvPr/>
        </p:nvPicPr>
        <p:blipFill rotWithShape="1">
          <a:blip r:embed="rId6">
            <a:clrChange>
              <a:clrFrom>
                <a:srgbClr val="FEFEFE"/>
              </a:clrFrom>
              <a:clrTo>
                <a:srgbClr val="FEFEFE">
                  <a:alpha val="0"/>
                </a:srgbClr>
              </a:clrTo>
            </a:clrChange>
            <a:extLst>
              <a:ext uri="{28A0092B-C50C-407E-A947-70E740481C1C}">
                <a14:useLocalDpi xmlns:a14="http://schemas.microsoft.com/office/drawing/2010/main" val="0"/>
              </a:ext>
            </a:extLst>
          </a:blip>
          <a:srcRect l="17349" r="10499"/>
          <a:stretch/>
        </p:blipFill>
        <p:spPr>
          <a:xfrm>
            <a:off x="1828509" y="5015570"/>
            <a:ext cx="832175" cy="1153365"/>
          </a:xfrm>
          <a:prstGeom prst="rect">
            <a:avLst/>
          </a:prstGeom>
        </p:spPr>
      </p:pic>
    </p:spTree>
    <p:extLst>
      <p:ext uri="{BB962C8B-B14F-4D97-AF65-F5344CB8AC3E}">
        <p14:creationId xmlns:p14="http://schemas.microsoft.com/office/powerpoint/2010/main" val="1445607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7"/>
                                        </p:tgtEl>
                                        <p:attrNameLst>
                                          <p:attrName>style.visibility</p:attrName>
                                        </p:attrNameLst>
                                      </p:cBhvr>
                                      <p:to>
                                        <p:strVal val="hidden"/>
                                      </p:to>
                                    </p:set>
                                  </p:childTnLst>
                                </p:cTn>
                              </p:par>
                              <p:par>
                                <p:cTn id="7" presetID="2" presetClass="entr" presetSubtype="4" fill="hold" nodeType="withEffect">
                                  <p:stCondLst>
                                    <p:cond delay="0"/>
                                  </p:stCondLst>
                                  <p:childTnLst>
                                    <p:set>
                                      <p:cBhvr>
                                        <p:cTn id="8" dur="1" fill="hold">
                                          <p:stCondLst>
                                            <p:cond delay="0"/>
                                          </p:stCondLst>
                                        </p:cTn>
                                        <p:tgtEl>
                                          <p:spTgt spid="8"/>
                                        </p:tgtEl>
                                        <p:attrNameLst>
                                          <p:attrName>style.visibility</p:attrName>
                                        </p:attrNameLst>
                                      </p:cBhvr>
                                      <p:to>
                                        <p:strVal val="visible"/>
                                      </p:to>
                                    </p:set>
                                    <p:anim calcmode="lin" valueType="num">
                                      <p:cBhvr additive="base">
                                        <p:cTn id="9" dur="500" fill="hold"/>
                                        <p:tgtEl>
                                          <p:spTgt spid="8"/>
                                        </p:tgtEl>
                                        <p:attrNameLst>
                                          <p:attrName>ppt_x</p:attrName>
                                        </p:attrNameLst>
                                      </p:cBhvr>
                                      <p:tavLst>
                                        <p:tav tm="0">
                                          <p:val>
                                            <p:strVal val="#ppt_x"/>
                                          </p:val>
                                        </p:tav>
                                        <p:tav tm="100000">
                                          <p:val>
                                            <p:strVal val="#ppt_x"/>
                                          </p:val>
                                        </p:tav>
                                      </p:tavLst>
                                    </p:anim>
                                    <p:anim calcmode="lin" valueType="num">
                                      <p:cBhvr additive="base">
                                        <p:cTn id="1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xit"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hidden"/>
                                      </p:to>
                                    </p:set>
                                  </p:childTnLst>
                                </p:cTn>
                              </p:par>
                              <p:par>
                                <p:cTn id="21" presetID="1" presetClass="exit" presetSubtype="0" fill="hold" nodeType="withEffect">
                                  <p:stCondLst>
                                    <p:cond delay="0"/>
                                  </p:stCondLst>
                                  <p:childTnLst>
                                    <p:set>
                                      <p:cBhvr>
                                        <p:cTn id="22" dur="1" fill="hold">
                                          <p:stCondLst>
                                            <p:cond delay="0"/>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1" grpId="0" animBg="1"/>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2F316B-4F39-4535-AFEE-93650DB3594A}"/>
              </a:ext>
            </a:extLst>
          </p:cNvPr>
          <p:cNvSpPr>
            <a:spLocks noGrp="1"/>
          </p:cNvSpPr>
          <p:nvPr>
            <p:ph type="title"/>
          </p:nvPr>
        </p:nvSpPr>
        <p:spPr>
          <a:xfrm>
            <a:off x="2029593" y="289142"/>
            <a:ext cx="5898924" cy="1052945"/>
          </a:xfrm>
        </p:spPr>
        <p:txBody>
          <a:bodyPr>
            <a:noAutofit/>
          </a:bodyPr>
          <a:lstStyle/>
          <a:p>
            <a:r>
              <a:rPr lang="en-US" sz="3600" dirty="0">
                <a:latin typeface="Arial Black" panose="020B0A04020102020204" pitchFamily="34" charset="0"/>
              </a:rPr>
              <a:t>Just wait</a:t>
            </a:r>
            <a:br>
              <a:rPr lang="en-US" sz="3600" dirty="0">
                <a:latin typeface="Arial Black" panose="020B0A04020102020204" pitchFamily="34" charset="0"/>
              </a:rPr>
            </a:br>
            <a:r>
              <a:rPr lang="en-US" sz="3600" dirty="0">
                <a:latin typeface="Arial Black" panose="020B0A04020102020204" pitchFamily="34" charset="0"/>
              </a:rPr>
              <a:t>Jesus is coming!</a:t>
            </a:r>
          </a:p>
        </p:txBody>
      </p:sp>
      <p:pic>
        <p:nvPicPr>
          <p:cNvPr id="6" name="Content Placeholder 5" descr="A picture containing text, grass, building, outdoor&#10;&#10;Description automatically generated">
            <a:extLst>
              <a:ext uri="{FF2B5EF4-FFF2-40B4-BE49-F238E27FC236}">
                <a16:creationId xmlns:a16="http://schemas.microsoft.com/office/drawing/2014/main" id="{8069B991-AD60-408F-8372-1092BD4AC88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817757" y="1590623"/>
            <a:ext cx="3296093" cy="5080000"/>
          </a:xfrm>
        </p:spPr>
      </p:pic>
      <p:sp>
        <p:nvSpPr>
          <p:cNvPr id="4" name="Text Placeholder 3">
            <a:extLst>
              <a:ext uri="{FF2B5EF4-FFF2-40B4-BE49-F238E27FC236}">
                <a16:creationId xmlns:a16="http://schemas.microsoft.com/office/drawing/2014/main" id="{45981925-95EA-4E59-AEAC-D86EBE6636BD}"/>
              </a:ext>
            </a:extLst>
          </p:cNvPr>
          <p:cNvSpPr>
            <a:spLocks noGrp="1"/>
          </p:cNvSpPr>
          <p:nvPr>
            <p:ph type="body" sz="half" idx="2"/>
          </p:nvPr>
        </p:nvSpPr>
        <p:spPr>
          <a:xfrm>
            <a:off x="664411" y="1590623"/>
            <a:ext cx="3706889" cy="1821918"/>
          </a:xfrm>
        </p:spPr>
        <p:style>
          <a:lnRef idx="0">
            <a:schemeClr val="accent3"/>
          </a:lnRef>
          <a:fillRef idx="3">
            <a:schemeClr val="accent3"/>
          </a:fillRef>
          <a:effectRef idx="3">
            <a:schemeClr val="accent3"/>
          </a:effectRef>
          <a:fontRef idx="minor">
            <a:schemeClr val="lt1"/>
          </a:fontRef>
        </p:style>
        <p:txBody>
          <a:bodyPr anchor="ctr" anchorCtr="0">
            <a:normAutofit/>
          </a:bodyPr>
          <a:lstStyle/>
          <a:p>
            <a:r>
              <a:rPr lang="en-US" dirty="0">
                <a:solidFill>
                  <a:schemeClr val="bg1"/>
                </a:solidFill>
              </a:rPr>
              <a:t>“Those who walk uprightly</a:t>
            </a:r>
            <a:br>
              <a:rPr lang="en-US" dirty="0">
                <a:solidFill>
                  <a:schemeClr val="bg1"/>
                </a:solidFill>
              </a:rPr>
            </a:br>
            <a:r>
              <a:rPr lang="en-US" dirty="0">
                <a:solidFill>
                  <a:schemeClr val="bg1"/>
                </a:solidFill>
              </a:rPr>
              <a:t>    enter into peace;</a:t>
            </a:r>
            <a:br>
              <a:rPr lang="en-US" dirty="0">
                <a:solidFill>
                  <a:schemeClr val="bg1"/>
                </a:solidFill>
              </a:rPr>
            </a:br>
            <a:r>
              <a:rPr lang="en-US" dirty="0">
                <a:solidFill>
                  <a:schemeClr val="bg1"/>
                </a:solidFill>
              </a:rPr>
              <a:t>    they find rest as they lie in death.”</a:t>
            </a:r>
          </a:p>
          <a:p>
            <a:r>
              <a:rPr lang="en-US" dirty="0">
                <a:solidFill>
                  <a:schemeClr val="bg1"/>
                </a:solidFill>
              </a:rPr>
              <a:t>Isaiah 57:2</a:t>
            </a:r>
          </a:p>
        </p:txBody>
      </p:sp>
      <p:sp>
        <p:nvSpPr>
          <p:cNvPr id="7" name="Text Placeholder 3">
            <a:extLst>
              <a:ext uri="{FF2B5EF4-FFF2-40B4-BE49-F238E27FC236}">
                <a16:creationId xmlns:a16="http://schemas.microsoft.com/office/drawing/2014/main" id="{9E7853CF-F2C0-4273-A3D2-FD161AEF7419}"/>
              </a:ext>
            </a:extLst>
          </p:cNvPr>
          <p:cNvSpPr txBox="1">
            <a:spLocks/>
          </p:cNvSpPr>
          <p:nvPr/>
        </p:nvSpPr>
        <p:spPr>
          <a:xfrm>
            <a:off x="664410" y="4701935"/>
            <a:ext cx="3706889" cy="1821918"/>
          </a:xfrm>
          <a:prstGeom prst="rect">
            <a:avLst/>
          </a:prstGeom>
        </p:spPr>
        <p:style>
          <a:lnRef idx="0">
            <a:schemeClr val="accent3"/>
          </a:lnRef>
          <a:fillRef idx="3">
            <a:schemeClr val="accent3"/>
          </a:fillRef>
          <a:effectRef idx="3">
            <a:schemeClr val="accent3"/>
          </a:effectRef>
          <a:fontRef idx="minor">
            <a:schemeClr val="lt1"/>
          </a:fontRef>
        </p:style>
        <p:txBody>
          <a:bodyPr vert="horz" lIns="91440" tIns="45720" rIns="91440" bIns="45720" rtlCol="0" anchor="ctr" anchorCtr="0">
            <a:normAutofit/>
          </a:bodyPr>
          <a:lstStyle>
            <a:lvl1pPr marL="0" indent="0" algn="ctr" defTabSz="457200" rtl="0" eaLnBrk="1" latinLnBrk="0" hangingPunct="1">
              <a:lnSpc>
                <a:spcPct val="110000"/>
              </a:lnSpc>
              <a:spcBef>
                <a:spcPct val="20000"/>
              </a:spcBef>
              <a:spcAft>
                <a:spcPts val="600"/>
              </a:spcAft>
              <a:buClr>
                <a:schemeClr val="tx2"/>
              </a:buClr>
              <a:buSzPct val="70000"/>
              <a:buFont typeface="Wingdings 2" charset="2"/>
              <a:buNone/>
              <a:defRPr sz="1600" kern="1200">
                <a:ln>
                  <a:solidFill>
                    <a:schemeClr val="bg1">
                      <a:lumMod val="75000"/>
                      <a:lumOff val="25000"/>
                      <a:alpha val="10000"/>
                    </a:schemeClr>
                  </a:solidFill>
                </a:ln>
                <a:solidFill>
                  <a:schemeClr val="lt1"/>
                </a:solidFill>
                <a:effectLst>
                  <a:outerShdw blurRad="9525" dist="25400" dir="14640000" algn="tl" rotWithShape="0">
                    <a:schemeClr val="bg1">
                      <a:alpha val="30000"/>
                    </a:schemeClr>
                  </a:outerShdw>
                </a:effectLst>
                <a:latin typeface="+mn-lt"/>
                <a:ea typeface="+mn-ea"/>
                <a:cs typeface="+mn-cs"/>
              </a:defRPr>
            </a:lvl1pPr>
            <a:lvl2pPr marL="457200" indent="0" algn="l" defTabSz="457200" rtl="0" eaLnBrk="1" latinLnBrk="0" hangingPunct="1">
              <a:lnSpc>
                <a:spcPct val="110000"/>
              </a:lnSpc>
              <a:spcBef>
                <a:spcPct val="20000"/>
              </a:spcBef>
              <a:spcAft>
                <a:spcPts val="600"/>
              </a:spcAft>
              <a:buClr>
                <a:schemeClr val="tx2"/>
              </a:buClr>
              <a:buSzPct val="70000"/>
              <a:buFont typeface="Wingdings 2" charset="2"/>
              <a:buNone/>
              <a:defRPr sz="1200" kern="1200">
                <a:ln>
                  <a:solidFill>
                    <a:schemeClr val="bg1">
                      <a:lumMod val="75000"/>
                      <a:lumOff val="25000"/>
                      <a:alpha val="10000"/>
                    </a:schemeClr>
                  </a:solidFill>
                </a:ln>
                <a:solidFill>
                  <a:schemeClr val="lt1"/>
                </a:solidFill>
                <a:effectLst>
                  <a:outerShdw blurRad="9525" dist="25400" dir="14640000" algn="tl" rotWithShape="0">
                    <a:schemeClr val="bg1">
                      <a:alpha val="30000"/>
                    </a:schemeClr>
                  </a:outerShdw>
                </a:effectLst>
                <a:latin typeface="+mn-lt"/>
                <a:ea typeface="+mn-ea"/>
                <a:cs typeface="+mn-cs"/>
              </a:defRPr>
            </a:lvl2pPr>
            <a:lvl3pPr marL="914400" indent="0" algn="l" defTabSz="457200" rtl="0" eaLnBrk="1" latinLnBrk="0" hangingPunct="1">
              <a:lnSpc>
                <a:spcPct val="110000"/>
              </a:lnSpc>
              <a:spcBef>
                <a:spcPct val="20000"/>
              </a:spcBef>
              <a:spcAft>
                <a:spcPts val="600"/>
              </a:spcAft>
              <a:buClr>
                <a:schemeClr val="tx2"/>
              </a:buClr>
              <a:buSzPct val="70000"/>
              <a:buFont typeface="Wingdings 2" charset="2"/>
              <a:buNone/>
              <a:defRPr sz="1000" kern="1200">
                <a:ln>
                  <a:solidFill>
                    <a:schemeClr val="bg1">
                      <a:lumMod val="75000"/>
                      <a:lumOff val="25000"/>
                      <a:alpha val="10000"/>
                    </a:schemeClr>
                  </a:solidFill>
                </a:ln>
                <a:solidFill>
                  <a:schemeClr val="lt1"/>
                </a:solidFill>
                <a:effectLst>
                  <a:outerShdw blurRad="9525" dist="25400" dir="14640000" algn="tl" rotWithShape="0">
                    <a:schemeClr val="bg1">
                      <a:alpha val="30000"/>
                    </a:schemeClr>
                  </a:outerShdw>
                </a:effectLst>
                <a:latin typeface="+mn-lt"/>
                <a:ea typeface="+mn-ea"/>
                <a:cs typeface="+mn-cs"/>
              </a:defRPr>
            </a:lvl3pPr>
            <a:lvl4pPr marL="1371600" indent="0" algn="l" defTabSz="457200" rtl="0" eaLnBrk="1" latinLnBrk="0" hangingPunct="1">
              <a:lnSpc>
                <a:spcPct val="110000"/>
              </a:lnSpc>
              <a:spcBef>
                <a:spcPct val="20000"/>
              </a:spcBef>
              <a:spcAft>
                <a:spcPts val="600"/>
              </a:spcAft>
              <a:buClr>
                <a:schemeClr val="tx2"/>
              </a:buClr>
              <a:buSzPct val="70000"/>
              <a:buFont typeface="Wingdings 2" charset="2"/>
              <a:buNone/>
              <a:defRPr sz="900" kern="1200">
                <a:ln>
                  <a:solidFill>
                    <a:schemeClr val="bg1">
                      <a:lumMod val="75000"/>
                      <a:lumOff val="25000"/>
                      <a:alpha val="10000"/>
                    </a:schemeClr>
                  </a:solidFill>
                </a:ln>
                <a:solidFill>
                  <a:schemeClr val="lt1"/>
                </a:solidFill>
                <a:effectLst>
                  <a:outerShdw blurRad="9525" dist="25400" dir="14640000" algn="tl" rotWithShape="0">
                    <a:schemeClr val="bg1">
                      <a:alpha val="30000"/>
                    </a:schemeClr>
                  </a:outerShdw>
                </a:effectLst>
                <a:latin typeface="+mn-lt"/>
                <a:ea typeface="+mn-ea"/>
                <a:cs typeface="+mn-cs"/>
              </a:defRPr>
            </a:lvl4pPr>
            <a:lvl5pPr marL="1828800" indent="0" algn="l" defTabSz="457200" rtl="0" eaLnBrk="1" latinLnBrk="0" hangingPunct="1">
              <a:lnSpc>
                <a:spcPct val="110000"/>
              </a:lnSpc>
              <a:spcBef>
                <a:spcPct val="20000"/>
              </a:spcBef>
              <a:spcAft>
                <a:spcPts val="600"/>
              </a:spcAft>
              <a:buClr>
                <a:schemeClr val="tx2"/>
              </a:buClr>
              <a:buSzPct val="70000"/>
              <a:buFont typeface="Wingdings 2" charset="2"/>
              <a:buNone/>
              <a:defRPr sz="900" kern="1200">
                <a:ln>
                  <a:solidFill>
                    <a:schemeClr val="bg1">
                      <a:lumMod val="75000"/>
                      <a:lumOff val="25000"/>
                      <a:alpha val="10000"/>
                    </a:schemeClr>
                  </a:solidFill>
                </a:ln>
                <a:solidFill>
                  <a:schemeClr val="lt1"/>
                </a:solidFill>
                <a:effectLst>
                  <a:outerShdw blurRad="9525" dist="25400" dir="14640000" algn="tl" rotWithShape="0">
                    <a:schemeClr val="bg1">
                      <a:alpha val="30000"/>
                    </a:schemeClr>
                  </a:outerShdw>
                </a:effectLst>
                <a:latin typeface="+mn-lt"/>
                <a:ea typeface="+mn-ea"/>
                <a:cs typeface="+mn-cs"/>
              </a:defRPr>
            </a:lvl5pPr>
            <a:lvl6pPr marL="2286000" indent="0" algn="l" defTabSz="457200" rtl="0" eaLnBrk="1" latinLnBrk="0" hangingPunct="1">
              <a:spcBef>
                <a:spcPct val="20000"/>
              </a:spcBef>
              <a:spcAft>
                <a:spcPts val="600"/>
              </a:spcAft>
              <a:buClr>
                <a:schemeClr val="tx2"/>
              </a:buClr>
              <a:buSzPct val="70000"/>
              <a:buFont typeface="Wingdings 2" charset="2"/>
              <a:buNone/>
              <a:defRPr sz="900" kern="1200">
                <a:ln>
                  <a:solidFill>
                    <a:schemeClr val="bg1">
                      <a:lumMod val="75000"/>
                      <a:lumOff val="25000"/>
                      <a:alpha val="10000"/>
                    </a:schemeClr>
                  </a:solidFill>
                </a:ln>
                <a:solidFill>
                  <a:schemeClr val="lt1"/>
                </a:solidFill>
                <a:effectLst>
                  <a:outerShdw blurRad="9525" dist="25400" dir="14640000" algn="tl" rotWithShape="0">
                    <a:schemeClr val="bg1">
                      <a:alpha val="30000"/>
                    </a:schemeClr>
                  </a:outerShdw>
                </a:effectLst>
                <a:latin typeface="+mn-lt"/>
                <a:ea typeface="+mn-ea"/>
                <a:cs typeface="+mn-cs"/>
              </a:defRPr>
            </a:lvl6pPr>
            <a:lvl7pPr marL="2743200" indent="0" algn="l" defTabSz="457200" rtl="0" eaLnBrk="1" latinLnBrk="0" hangingPunct="1">
              <a:spcBef>
                <a:spcPct val="20000"/>
              </a:spcBef>
              <a:spcAft>
                <a:spcPts val="600"/>
              </a:spcAft>
              <a:buClr>
                <a:schemeClr val="tx2"/>
              </a:buClr>
              <a:buSzPct val="70000"/>
              <a:buFont typeface="Wingdings 2" charset="2"/>
              <a:buNone/>
              <a:defRPr sz="900" kern="1200">
                <a:ln>
                  <a:solidFill>
                    <a:schemeClr val="bg1">
                      <a:lumMod val="75000"/>
                      <a:lumOff val="25000"/>
                      <a:alpha val="10000"/>
                    </a:schemeClr>
                  </a:solidFill>
                </a:ln>
                <a:solidFill>
                  <a:schemeClr val="lt1"/>
                </a:solidFill>
                <a:effectLst>
                  <a:outerShdw blurRad="9525" dist="25400" dir="14640000" algn="tl" rotWithShape="0">
                    <a:schemeClr val="bg1">
                      <a:alpha val="30000"/>
                    </a:schemeClr>
                  </a:outerShdw>
                </a:effectLst>
                <a:latin typeface="+mn-lt"/>
                <a:ea typeface="+mn-ea"/>
                <a:cs typeface="+mn-cs"/>
              </a:defRPr>
            </a:lvl7pPr>
            <a:lvl8pPr marL="3200400" indent="0" algn="l" defTabSz="457200" rtl="0" eaLnBrk="1" latinLnBrk="0" hangingPunct="1">
              <a:spcBef>
                <a:spcPct val="20000"/>
              </a:spcBef>
              <a:spcAft>
                <a:spcPts val="600"/>
              </a:spcAft>
              <a:buClr>
                <a:schemeClr val="tx2"/>
              </a:buClr>
              <a:buSzPct val="70000"/>
              <a:buFont typeface="Wingdings 2" charset="2"/>
              <a:buNone/>
              <a:defRPr sz="900" kern="1200">
                <a:ln>
                  <a:solidFill>
                    <a:schemeClr val="bg1">
                      <a:lumMod val="75000"/>
                      <a:lumOff val="25000"/>
                      <a:alpha val="10000"/>
                    </a:schemeClr>
                  </a:solidFill>
                </a:ln>
                <a:solidFill>
                  <a:schemeClr val="lt1"/>
                </a:solidFill>
                <a:effectLst>
                  <a:outerShdw blurRad="9525" dist="25400" dir="14640000" algn="tl" rotWithShape="0">
                    <a:schemeClr val="bg1">
                      <a:alpha val="30000"/>
                    </a:schemeClr>
                  </a:outerShdw>
                </a:effectLst>
                <a:latin typeface="+mn-lt"/>
                <a:ea typeface="+mn-ea"/>
                <a:cs typeface="+mn-cs"/>
              </a:defRPr>
            </a:lvl8pPr>
            <a:lvl9pPr marL="3657600" indent="0" algn="l" defTabSz="457200" rtl="0" eaLnBrk="1" latinLnBrk="0" hangingPunct="1">
              <a:spcBef>
                <a:spcPct val="20000"/>
              </a:spcBef>
              <a:spcAft>
                <a:spcPts val="600"/>
              </a:spcAft>
              <a:buClr>
                <a:schemeClr val="tx2"/>
              </a:buClr>
              <a:buSzPct val="70000"/>
              <a:buFont typeface="Wingdings 2" charset="2"/>
              <a:buNone/>
              <a:defRPr sz="900" kern="1200">
                <a:ln>
                  <a:solidFill>
                    <a:schemeClr val="bg1">
                      <a:lumMod val="75000"/>
                      <a:lumOff val="25000"/>
                      <a:alpha val="10000"/>
                    </a:schemeClr>
                  </a:solidFill>
                </a:ln>
                <a:solidFill>
                  <a:schemeClr val="lt1"/>
                </a:solidFill>
                <a:effectLst>
                  <a:outerShdw blurRad="9525" dist="25400" dir="14640000" algn="tl" rotWithShape="0">
                    <a:schemeClr val="bg1">
                      <a:alpha val="30000"/>
                    </a:schemeClr>
                  </a:outerShdw>
                </a:effectLst>
                <a:latin typeface="+mn-lt"/>
                <a:ea typeface="+mn-ea"/>
                <a:cs typeface="+mn-cs"/>
              </a:defRPr>
            </a:lvl9pPr>
          </a:lstStyle>
          <a:p>
            <a:r>
              <a:rPr lang="en-US" dirty="0">
                <a:solidFill>
                  <a:schemeClr val="bg1"/>
                </a:solidFill>
              </a:rPr>
              <a:t>You will rest, and then at the end of the days you will rise to receive your allotted inheritance.”</a:t>
            </a:r>
          </a:p>
          <a:p>
            <a:r>
              <a:rPr lang="en-US" dirty="0">
                <a:solidFill>
                  <a:schemeClr val="bg1"/>
                </a:solidFill>
              </a:rPr>
              <a:t>Daniel 12:12</a:t>
            </a:r>
          </a:p>
        </p:txBody>
      </p:sp>
      <p:sp>
        <p:nvSpPr>
          <p:cNvPr id="9" name="TextBox 8">
            <a:extLst>
              <a:ext uri="{FF2B5EF4-FFF2-40B4-BE49-F238E27FC236}">
                <a16:creationId xmlns:a16="http://schemas.microsoft.com/office/drawing/2014/main" id="{FFBBDD8E-5245-4ACB-AB67-AEC22B46F8AE}"/>
              </a:ext>
            </a:extLst>
          </p:cNvPr>
          <p:cNvSpPr txBox="1"/>
          <p:nvPr/>
        </p:nvSpPr>
        <p:spPr>
          <a:xfrm>
            <a:off x="664410" y="3616072"/>
            <a:ext cx="3706889" cy="923330"/>
          </a:xfrm>
          <a:prstGeom prst="rect">
            <a:avLst/>
          </a:prstGeom>
        </p:spPr>
        <p:style>
          <a:lnRef idx="0">
            <a:schemeClr val="accent4"/>
          </a:lnRef>
          <a:fillRef idx="3">
            <a:schemeClr val="accent4"/>
          </a:fillRef>
          <a:effectRef idx="3">
            <a:schemeClr val="accent4"/>
          </a:effectRef>
          <a:fontRef idx="minor">
            <a:schemeClr val="lt1"/>
          </a:fontRef>
        </p:style>
        <p:txBody>
          <a:bodyPr wrap="square">
            <a:spAutoFit/>
          </a:bodyPr>
          <a:lstStyle/>
          <a:p>
            <a:r>
              <a:rPr lang="en-US" dirty="0">
                <a:solidFill>
                  <a:schemeClr val="bg1"/>
                </a:solidFill>
              </a:rPr>
              <a:t>For the living know that they will die,</a:t>
            </a:r>
            <a:br>
              <a:rPr lang="en-US" dirty="0">
                <a:solidFill>
                  <a:schemeClr val="bg1"/>
                </a:solidFill>
              </a:rPr>
            </a:br>
            <a:r>
              <a:rPr lang="en-US" dirty="0">
                <a:solidFill>
                  <a:schemeClr val="bg1"/>
                </a:solidFill>
              </a:rPr>
              <a:t>    but the dead know nothing.</a:t>
            </a:r>
          </a:p>
          <a:p>
            <a:r>
              <a:rPr lang="en-US" dirty="0">
                <a:solidFill>
                  <a:schemeClr val="bg1"/>
                </a:solidFill>
              </a:rPr>
              <a:t>Ecclesiastes 9:5</a:t>
            </a:r>
          </a:p>
        </p:txBody>
      </p:sp>
      <p:pic>
        <p:nvPicPr>
          <p:cNvPr id="8" name="Picture 7" descr="A picture containing toy, LEGO&#10;&#10;Description automatically generated">
            <a:extLst>
              <a:ext uri="{FF2B5EF4-FFF2-40B4-BE49-F238E27FC236}">
                <a16:creationId xmlns:a16="http://schemas.microsoft.com/office/drawing/2014/main" id="{A21E950E-D420-45D9-9AAF-296B2F2BC159}"/>
              </a:ext>
            </a:extLst>
          </p:cNvPr>
          <p:cNvPicPr>
            <a:picLocks noChangeAspect="1"/>
          </p:cNvPicPr>
          <p:nvPr/>
        </p:nvPicPr>
        <p:blipFill rotWithShape="1">
          <a:blip r:embed="rId3">
            <a:extLst>
              <a:ext uri="{28A0092B-C50C-407E-A947-70E740481C1C}">
                <a14:useLocalDpi xmlns:a14="http://schemas.microsoft.com/office/drawing/2010/main" val="0"/>
              </a:ext>
            </a:extLst>
          </a:blip>
          <a:srcRect l="17349" r="10499"/>
          <a:stretch/>
        </p:blipFill>
        <p:spPr>
          <a:xfrm rot="653226">
            <a:off x="9408139" y="4427667"/>
            <a:ext cx="1421206" cy="1969742"/>
          </a:xfrm>
          <a:prstGeom prst="rect">
            <a:avLst/>
          </a:prstGeom>
          <a:scene3d>
            <a:camera prst="isometricOffAxis2Top"/>
            <a:lightRig rig="threePt" dir="t"/>
          </a:scene3d>
        </p:spPr>
      </p:pic>
      <p:sp>
        <p:nvSpPr>
          <p:cNvPr id="3" name="TextBox 2">
            <a:extLst>
              <a:ext uri="{FF2B5EF4-FFF2-40B4-BE49-F238E27FC236}">
                <a16:creationId xmlns:a16="http://schemas.microsoft.com/office/drawing/2014/main" id="{C85FE8F4-2ECA-4E83-9CAF-B662EA79E34F}"/>
              </a:ext>
            </a:extLst>
          </p:cNvPr>
          <p:cNvSpPr txBox="1"/>
          <p:nvPr/>
        </p:nvSpPr>
        <p:spPr>
          <a:xfrm>
            <a:off x="8560307" y="2877408"/>
            <a:ext cx="3469768" cy="1754326"/>
          </a:xfrm>
          <a:prstGeom prst="rect">
            <a:avLst/>
          </a:prstGeom>
          <a:noFill/>
        </p:spPr>
        <p:txBody>
          <a:bodyPr wrap="square" rtlCol="0">
            <a:spAutoFit/>
          </a:bodyPr>
          <a:lstStyle/>
          <a:p>
            <a:r>
              <a:rPr lang="en-US" dirty="0"/>
              <a:t>Just like this Lego, a dead person</a:t>
            </a:r>
          </a:p>
          <a:p>
            <a:pPr marL="285750" indent="-285750">
              <a:buFont typeface="Arial" panose="020B0604020202020204" pitchFamily="34" charset="0"/>
              <a:buChar char="•"/>
            </a:pPr>
            <a:r>
              <a:rPr lang="en-US" dirty="0"/>
              <a:t>Can not hear nor talk</a:t>
            </a:r>
          </a:p>
          <a:p>
            <a:pPr marL="285750" indent="-285750">
              <a:buFont typeface="Arial" panose="020B0604020202020204" pitchFamily="34" charset="0"/>
              <a:buChar char="•"/>
            </a:pPr>
            <a:r>
              <a:rPr lang="en-US" dirty="0"/>
              <a:t>Does not have feelings</a:t>
            </a:r>
          </a:p>
          <a:p>
            <a:pPr marL="285750" indent="-285750">
              <a:buFont typeface="Arial" panose="020B0604020202020204" pitchFamily="34" charset="0"/>
              <a:buChar char="•"/>
            </a:pPr>
            <a:r>
              <a:rPr lang="en-US" dirty="0"/>
              <a:t>Can’t think nor plan</a:t>
            </a:r>
          </a:p>
          <a:p>
            <a:pPr marL="285750" indent="-285750">
              <a:buFont typeface="Arial" panose="020B0604020202020204" pitchFamily="34" charset="0"/>
              <a:buChar char="•"/>
            </a:pPr>
            <a:r>
              <a:rPr lang="en-US" dirty="0"/>
              <a:t>Can’t do anything! </a:t>
            </a:r>
          </a:p>
          <a:p>
            <a:r>
              <a:rPr lang="en-US" dirty="0"/>
              <a:t>They’re just lying there, waiting</a:t>
            </a:r>
          </a:p>
        </p:txBody>
      </p:sp>
    </p:spTree>
    <p:extLst>
      <p:ext uri="{BB962C8B-B14F-4D97-AF65-F5344CB8AC3E}">
        <p14:creationId xmlns:p14="http://schemas.microsoft.com/office/powerpoint/2010/main" val="21130149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ext&#10;&#10;Description automatically generated">
            <a:extLst>
              <a:ext uri="{FF2B5EF4-FFF2-40B4-BE49-F238E27FC236}">
                <a16:creationId xmlns:a16="http://schemas.microsoft.com/office/drawing/2014/main" id="{BC5BB53E-7A14-45D1-869C-D2B30ABD51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98862" y="2363118"/>
            <a:ext cx="3719012" cy="4107202"/>
          </a:xfrm>
          <a:prstGeom prst="rect">
            <a:avLst/>
          </a:prstGeom>
        </p:spPr>
      </p:pic>
      <p:pic>
        <p:nvPicPr>
          <p:cNvPr id="9" name="Picture 8" descr="A picture containing person&#10;&#10;Description automatically generated">
            <a:extLst>
              <a:ext uri="{FF2B5EF4-FFF2-40B4-BE49-F238E27FC236}">
                <a16:creationId xmlns:a16="http://schemas.microsoft.com/office/drawing/2014/main" id="{597AE21B-16D3-4D7A-B154-F8AF9D17BB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694" y="219825"/>
            <a:ext cx="4230432" cy="2462376"/>
          </a:xfrm>
          <a:prstGeom prst="rect">
            <a:avLst/>
          </a:prstGeom>
        </p:spPr>
      </p:pic>
      <p:pic>
        <p:nvPicPr>
          <p:cNvPr id="11" name="Picture 10" descr="A group of people sitting in a room&#10;&#10;Description automatically generated with low confidence">
            <a:extLst>
              <a:ext uri="{FF2B5EF4-FFF2-40B4-BE49-F238E27FC236}">
                <a16:creationId xmlns:a16="http://schemas.microsoft.com/office/drawing/2014/main" id="{CDDFEE1A-E3B2-47B8-AB7A-9498CB1822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8694" y="2964624"/>
            <a:ext cx="4230431" cy="3505695"/>
          </a:xfrm>
          <a:prstGeom prst="rect">
            <a:avLst/>
          </a:prstGeom>
        </p:spPr>
      </p:pic>
      <p:pic>
        <p:nvPicPr>
          <p:cNvPr id="13" name="Picture 12" descr="A painting of a group of people&#10;&#10;Description automatically generated with low confidence">
            <a:extLst>
              <a:ext uri="{FF2B5EF4-FFF2-40B4-BE49-F238E27FC236}">
                <a16:creationId xmlns:a16="http://schemas.microsoft.com/office/drawing/2014/main" id="{CE124F61-9011-4ECD-BD72-50BE2709BB0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87611" y="219825"/>
            <a:ext cx="3505696" cy="2462377"/>
          </a:xfrm>
          <a:prstGeom prst="rect">
            <a:avLst/>
          </a:prstGeom>
        </p:spPr>
      </p:pic>
      <p:pic>
        <p:nvPicPr>
          <p:cNvPr id="15" name="Picture 14" descr="A group of people in a room&#10;&#10;Description automatically generated with medium confidence">
            <a:extLst>
              <a:ext uri="{FF2B5EF4-FFF2-40B4-BE49-F238E27FC236}">
                <a16:creationId xmlns:a16="http://schemas.microsoft.com/office/drawing/2014/main" id="{22FB258B-B08A-4F9F-9C07-05830219E95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23684" y="196566"/>
            <a:ext cx="3336643" cy="1966871"/>
          </a:xfrm>
          <a:prstGeom prst="rect">
            <a:avLst/>
          </a:prstGeom>
        </p:spPr>
      </p:pic>
      <p:pic>
        <p:nvPicPr>
          <p:cNvPr id="17" name="Picture 16" descr="A picture containing several&#10;&#10;Description automatically generated">
            <a:extLst>
              <a:ext uri="{FF2B5EF4-FFF2-40B4-BE49-F238E27FC236}">
                <a16:creationId xmlns:a16="http://schemas.microsoft.com/office/drawing/2014/main" id="{75595E90-CE00-4230-B682-7554B0C9A11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487611" y="2964624"/>
            <a:ext cx="3505696" cy="3505696"/>
          </a:xfrm>
          <a:prstGeom prst="rect">
            <a:avLst/>
          </a:prstGeom>
        </p:spPr>
      </p:pic>
    </p:spTree>
    <p:extLst>
      <p:ext uri="{BB962C8B-B14F-4D97-AF65-F5344CB8AC3E}">
        <p14:creationId xmlns:p14="http://schemas.microsoft.com/office/powerpoint/2010/main" val="6088735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F7A1B-9ECC-46C9-84FE-328B848880B2}"/>
              </a:ext>
            </a:extLst>
          </p:cNvPr>
          <p:cNvSpPr>
            <a:spLocks noGrp="1"/>
          </p:cNvSpPr>
          <p:nvPr>
            <p:ph type="title"/>
          </p:nvPr>
        </p:nvSpPr>
        <p:spPr>
          <a:xfrm>
            <a:off x="913795" y="609600"/>
            <a:ext cx="3706889" cy="1011382"/>
          </a:xfrm>
        </p:spPr>
        <p:txBody>
          <a:bodyPr/>
          <a:lstStyle/>
          <a:p>
            <a:r>
              <a:rPr lang="en-US"/>
              <a:t>Arise!</a:t>
            </a:r>
            <a:endParaRPr lang="en-US" dirty="0"/>
          </a:p>
        </p:txBody>
      </p:sp>
      <p:pic>
        <p:nvPicPr>
          <p:cNvPr id="6" name="Content Placeholder 5" descr="A picture containing text, drawing&#10;&#10;Description automatically generated">
            <a:extLst>
              <a:ext uri="{FF2B5EF4-FFF2-40B4-BE49-F238E27FC236}">
                <a16:creationId xmlns:a16="http://schemas.microsoft.com/office/drawing/2014/main" id="{8588F27C-0335-4B07-B5B2-0C7E48BDE29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795430" y="0"/>
            <a:ext cx="6396570" cy="6858000"/>
          </a:xfrm>
        </p:spPr>
      </p:pic>
      <p:pic>
        <p:nvPicPr>
          <p:cNvPr id="8" name="Picture 7" descr="A group of people standing in a cave&#10;&#10;Description automatically generated with low confidence">
            <a:extLst>
              <a:ext uri="{FF2B5EF4-FFF2-40B4-BE49-F238E27FC236}">
                <a16:creationId xmlns:a16="http://schemas.microsoft.com/office/drawing/2014/main" id="{8BD97876-0348-4C7A-9F59-C54131FC79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24880" y="2120611"/>
            <a:ext cx="6968835" cy="3919970"/>
          </a:xfrm>
          <a:prstGeom prst="rect">
            <a:avLst/>
          </a:prstGeom>
        </p:spPr>
      </p:pic>
      <p:pic>
        <p:nvPicPr>
          <p:cNvPr id="10" name="Picture 9" descr="A large crowd of people at a concert&#10;&#10;Description automatically generated with medium confidence">
            <a:extLst>
              <a:ext uri="{FF2B5EF4-FFF2-40B4-BE49-F238E27FC236}">
                <a16:creationId xmlns:a16="http://schemas.microsoft.com/office/drawing/2014/main" id="{2E5854FA-6FCE-4E0B-B363-C367AC4571F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2700"/>
            <a:ext cx="12364675" cy="6832599"/>
          </a:xfrm>
          <a:prstGeom prst="rect">
            <a:avLst/>
          </a:prstGeom>
        </p:spPr>
      </p:pic>
      <p:sp>
        <p:nvSpPr>
          <p:cNvPr id="4" name="Text Placeholder 3">
            <a:extLst>
              <a:ext uri="{FF2B5EF4-FFF2-40B4-BE49-F238E27FC236}">
                <a16:creationId xmlns:a16="http://schemas.microsoft.com/office/drawing/2014/main" id="{BE191BCF-776A-4F12-BE83-12398709ABD7}"/>
              </a:ext>
            </a:extLst>
          </p:cNvPr>
          <p:cNvSpPr>
            <a:spLocks noGrp="1"/>
          </p:cNvSpPr>
          <p:nvPr>
            <p:ph type="body" sz="half" idx="2"/>
          </p:nvPr>
        </p:nvSpPr>
        <p:spPr>
          <a:xfrm>
            <a:off x="6819640" y="0"/>
            <a:ext cx="5372360" cy="2867891"/>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noAutofit/>
          </a:bodyPr>
          <a:lstStyle/>
          <a:p>
            <a:r>
              <a:rPr lang="en-US" sz="2000" dirty="0">
                <a:solidFill>
                  <a:schemeClr val="bg1"/>
                </a:solidFill>
              </a:rPr>
              <a:t>For the Lord himself will come down from heaven, with a loud command, with the voice of the archangel and with the trumpet call of God, and the dead in Christ will rise first. </a:t>
            </a:r>
            <a:r>
              <a:rPr lang="en-US" sz="2000" baseline="30000" dirty="0">
                <a:solidFill>
                  <a:schemeClr val="bg1"/>
                </a:solidFill>
              </a:rPr>
              <a:t> </a:t>
            </a:r>
            <a:r>
              <a:rPr lang="en-US" sz="2000" dirty="0">
                <a:solidFill>
                  <a:schemeClr val="bg1"/>
                </a:solidFill>
              </a:rPr>
              <a:t>After that, we who are still alive and are left will be caught up together with them in the clouds to meet the Lord in the air. And so we will be with the Lord forever.</a:t>
            </a:r>
          </a:p>
          <a:p>
            <a:r>
              <a:rPr lang="en-US" sz="2000" dirty="0">
                <a:solidFill>
                  <a:schemeClr val="bg1"/>
                </a:solidFill>
              </a:rPr>
              <a:t>1 Thessalonians 4:16-17</a:t>
            </a:r>
          </a:p>
        </p:txBody>
      </p:sp>
    </p:spTree>
    <p:extLst>
      <p:ext uri="{BB962C8B-B14F-4D97-AF65-F5344CB8AC3E}">
        <p14:creationId xmlns:p14="http://schemas.microsoft.com/office/powerpoint/2010/main" val="31589830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18939C-F8D6-402D-B024-5BA0A2B5A821}"/>
              </a:ext>
            </a:extLst>
          </p:cNvPr>
          <p:cNvSpPr>
            <a:spLocks noGrp="1"/>
          </p:cNvSpPr>
          <p:nvPr>
            <p:ph type="title"/>
          </p:nvPr>
        </p:nvSpPr>
        <p:spPr/>
        <p:txBody>
          <a:bodyPr/>
          <a:lstStyle/>
          <a:p>
            <a:r>
              <a:rPr lang="en-US" dirty="0"/>
              <a:t>Craft Time    ---   Color</a:t>
            </a:r>
          </a:p>
        </p:txBody>
      </p:sp>
      <p:pic>
        <p:nvPicPr>
          <p:cNvPr id="4" name="Picture 3" descr="Diagram&#10;&#10;Description automatically generated">
            <a:extLst>
              <a:ext uri="{FF2B5EF4-FFF2-40B4-BE49-F238E27FC236}">
                <a16:creationId xmlns:a16="http://schemas.microsoft.com/office/drawing/2014/main" id="{6B15DC53-9B90-4D43-96DF-7DF4D83E95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0877413">
            <a:off x="5707011" y="1792798"/>
            <a:ext cx="5651264" cy="3181804"/>
          </a:xfrm>
          <a:prstGeom prst="rect">
            <a:avLst/>
          </a:prstGeom>
        </p:spPr>
      </p:pic>
      <p:pic>
        <p:nvPicPr>
          <p:cNvPr id="5" name="Picture 4">
            <a:extLst>
              <a:ext uri="{FF2B5EF4-FFF2-40B4-BE49-F238E27FC236}">
                <a16:creationId xmlns:a16="http://schemas.microsoft.com/office/drawing/2014/main" id="{D5682193-5478-413D-A900-D1E853CF39C5}"/>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rot="385334">
            <a:off x="692288" y="1623526"/>
            <a:ext cx="4128115" cy="4815990"/>
          </a:xfrm>
          <a:prstGeom prst="rect">
            <a:avLst/>
          </a:prstGeom>
          <a:noFill/>
          <a:ln>
            <a:noFill/>
          </a:ln>
        </p:spPr>
      </p:pic>
      <p:pic>
        <p:nvPicPr>
          <p:cNvPr id="7" name="Picture 6" descr="A picture containing text, transport, aircraft&#10;&#10;Description automatically generated">
            <a:extLst>
              <a:ext uri="{FF2B5EF4-FFF2-40B4-BE49-F238E27FC236}">
                <a16:creationId xmlns:a16="http://schemas.microsoft.com/office/drawing/2014/main" id="{1F1E4252-E3C8-4D0D-A266-2CAAEF64DA9A}"/>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958034" y="4187104"/>
            <a:ext cx="1798071" cy="2487332"/>
          </a:xfrm>
          <a:prstGeom prst="rect">
            <a:avLst/>
          </a:prstGeom>
        </p:spPr>
      </p:pic>
      <p:pic>
        <p:nvPicPr>
          <p:cNvPr id="9" name="Picture 8" descr="A picture containing clipart&#10;&#10;Description automatically generated">
            <a:extLst>
              <a:ext uri="{FF2B5EF4-FFF2-40B4-BE49-F238E27FC236}">
                <a16:creationId xmlns:a16="http://schemas.microsoft.com/office/drawing/2014/main" id="{04E5FC11-A02A-45CC-94F5-B49DC2AC01CD}"/>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255219" y="5230906"/>
            <a:ext cx="2888684" cy="1424374"/>
          </a:xfrm>
          <a:prstGeom prst="rect">
            <a:avLst/>
          </a:prstGeom>
        </p:spPr>
      </p:pic>
    </p:spTree>
    <p:extLst>
      <p:ext uri="{BB962C8B-B14F-4D97-AF65-F5344CB8AC3E}">
        <p14:creationId xmlns:p14="http://schemas.microsoft.com/office/powerpoint/2010/main" val="33486359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F7A1B-9ECC-46C9-84FE-328B848880B2}"/>
              </a:ext>
            </a:extLst>
          </p:cNvPr>
          <p:cNvSpPr>
            <a:spLocks noGrp="1"/>
          </p:cNvSpPr>
          <p:nvPr>
            <p:ph type="title"/>
          </p:nvPr>
        </p:nvSpPr>
        <p:spPr>
          <a:xfrm>
            <a:off x="171389" y="213577"/>
            <a:ext cx="3706889" cy="4118517"/>
          </a:xfrm>
        </p:spPr>
        <p:style>
          <a:lnRef idx="1">
            <a:schemeClr val="accent3"/>
          </a:lnRef>
          <a:fillRef idx="2">
            <a:schemeClr val="accent3"/>
          </a:fillRef>
          <a:effectRef idx="1">
            <a:schemeClr val="accent3"/>
          </a:effectRef>
          <a:fontRef idx="minor">
            <a:schemeClr val="dk1"/>
          </a:fontRef>
        </p:style>
        <p:txBody>
          <a:bodyPr>
            <a:normAutofit fontScale="90000"/>
          </a:bodyPr>
          <a:lstStyle/>
          <a:p>
            <a:r>
              <a:rPr lang="en-US" dirty="0"/>
              <a:t>Lift up the trumpet, </a:t>
            </a:r>
            <a:br>
              <a:rPr lang="en-US" dirty="0"/>
            </a:br>
            <a:r>
              <a:rPr lang="en-US" dirty="0"/>
              <a:t>and loud let it ring:</a:t>
            </a:r>
            <a:br>
              <a:rPr lang="en-US" dirty="0"/>
            </a:br>
            <a:r>
              <a:rPr lang="en-US" dirty="0"/>
              <a:t>Jesus is coming again!</a:t>
            </a:r>
            <a:br>
              <a:rPr lang="en-US" dirty="0"/>
            </a:br>
            <a:r>
              <a:rPr lang="en-US" dirty="0"/>
              <a:t>Cheer up, ye pilgrims, </a:t>
            </a:r>
            <a:br>
              <a:rPr lang="en-US" dirty="0"/>
            </a:br>
            <a:r>
              <a:rPr lang="en-US" dirty="0"/>
              <a:t>be joyful and sing:</a:t>
            </a:r>
            <a:br>
              <a:rPr lang="en-US" dirty="0"/>
            </a:br>
            <a:r>
              <a:rPr lang="en-US" dirty="0"/>
              <a:t>Jesus is coming again!</a:t>
            </a:r>
            <a:br>
              <a:rPr lang="en-US" dirty="0"/>
            </a:br>
            <a:br>
              <a:rPr lang="en-US" dirty="0"/>
            </a:br>
            <a:br>
              <a:rPr lang="en-US" dirty="0"/>
            </a:br>
            <a:r>
              <a:rPr lang="en-US" dirty="0"/>
              <a:t>Coming again,</a:t>
            </a:r>
            <a:br>
              <a:rPr lang="en-US" dirty="0"/>
            </a:br>
            <a:r>
              <a:rPr lang="en-US" dirty="0"/>
              <a:t> coming again,</a:t>
            </a:r>
            <a:br>
              <a:rPr lang="en-US" dirty="0"/>
            </a:br>
            <a:r>
              <a:rPr lang="en-US" dirty="0"/>
              <a:t>Jesus is coming again!</a:t>
            </a:r>
          </a:p>
        </p:txBody>
      </p:sp>
      <p:pic>
        <p:nvPicPr>
          <p:cNvPr id="14" name="Online Media 13" title="Jesus Is Coming Again (Lift Up the Trumpet)">
            <a:hlinkClick r:id="" action="ppaction://media"/>
            <a:extLst>
              <a:ext uri="{FF2B5EF4-FFF2-40B4-BE49-F238E27FC236}">
                <a16:creationId xmlns:a16="http://schemas.microsoft.com/office/drawing/2014/main" id="{417C0228-5D92-4EFD-AF28-2F50F1B31F12}"/>
              </a:ext>
            </a:extLst>
          </p:cNvPr>
          <p:cNvPicPr>
            <a:picLocks noGrp="1" noRot="1" noChangeAspect="1"/>
          </p:cNvPicPr>
          <p:nvPr>
            <p:ph idx="1"/>
            <a:videoFile r:link="rId1"/>
          </p:nvPr>
        </p:nvPicPr>
        <p:blipFill>
          <a:blip r:embed="rId3"/>
          <a:stretch>
            <a:fillRect/>
          </a:stretch>
        </p:blipFill>
        <p:spPr>
          <a:xfrm>
            <a:off x="4114071" y="213577"/>
            <a:ext cx="7906540" cy="4467127"/>
          </a:xfrm>
          <a:prstGeom prst="rect">
            <a:avLst/>
          </a:prstGeom>
        </p:spPr>
      </p:pic>
      <p:pic>
        <p:nvPicPr>
          <p:cNvPr id="16" name="Picture 15" descr="A golden saxophone on a white background&#10;&#10;Description automatically generated with medium confidence">
            <a:extLst>
              <a:ext uri="{FF2B5EF4-FFF2-40B4-BE49-F238E27FC236}">
                <a16:creationId xmlns:a16="http://schemas.microsoft.com/office/drawing/2014/main" id="{3C16B87F-5F65-4FB5-B0BA-C522348DD70A}"/>
              </a:ext>
            </a:extLst>
          </p:cNvPr>
          <p:cNvPicPr>
            <a:picLocks noChangeAspect="1"/>
          </p:cNvPicPr>
          <p:nvPr/>
        </p:nvPicPr>
        <p:blipFill>
          <a:blip r:embed="rId4">
            <a:clrChange>
              <a:clrFrom>
                <a:srgbClr val="FBFAF6"/>
              </a:clrFrom>
              <a:clrTo>
                <a:srgbClr val="FBFAF6">
                  <a:alpha val="0"/>
                </a:srgbClr>
              </a:clrTo>
            </a:clrChange>
            <a:extLst>
              <a:ext uri="{28A0092B-C50C-407E-A947-70E740481C1C}">
                <a14:useLocalDpi xmlns:a14="http://schemas.microsoft.com/office/drawing/2010/main" val="0"/>
              </a:ext>
            </a:extLst>
          </a:blip>
          <a:stretch>
            <a:fillRect/>
          </a:stretch>
        </p:blipFill>
        <p:spPr>
          <a:xfrm>
            <a:off x="353142" y="4444244"/>
            <a:ext cx="3567100" cy="2123274"/>
          </a:xfrm>
          <a:prstGeom prst="rect">
            <a:avLst/>
          </a:prstGeom>
        </p:spPr>
      </p:pic>
    </p:spTree>
    <p:extLst>
      <p:ext uri="{BB962C8B-B14F-4D97-AF65-F5344CB8AC3E}">
        <p14:creationId xmlns:p14="http://schemas.microsoft.com/office/powerpoint/2010/main" val="149356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4"/>
                </p:tgtEl>
              </p:cMediaNode>
            </p:video>
            <p:seq concurrent="1" nextAc="seek">
              <p:cTn id="8" restart="whenNotActive" fill="hold" evtFilter="cancelBubble" nodeType="interactiveSeq">
                <p:stCondLst>
                  <p:cond evt="onClick" delay="0">
                    <p:tgtEl>
                      <p:spTgt spid="1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4"/>
                                        </p:tgtEl>
                                      </p:cBhvr>
                                    </p:cmd>
                                  </p:childTnLst>
                                </p:cTn>
                              </p:par>
                            </p:childTnLst>
                          </p:cTn>
                        </p:par>
                      </p:childTnLst>
                    </p:cTn>
                  </p:par>
                </p:childTnLst>
              </p:cTn>
              <p:nextCondLst>
                <p:cond evt="onClick" delay="0">
                  <p:tgtEl>
                    <p:spTgt spid="14"/>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 Media 3" title="Yet Shall He Live (John 11:25)">
            <a:hlinkClick r:id="" action="ppaction://media"/>
            <a:extLst>
              <a:ext uri="{FF2B5EF4-FFF2-40B4-BE49-F238E27FC236}">
                <a16:creationId xmlns:a16="http://schemas.microsoft.com/office/drawing/2014/main" id="{1228E561-C4C2-42B8-8EAF-66900FF0B9B2}"/>
              </a:ext>
            </a:extLst>
          </p:cNvPr>
          <p:cNvPicPr>
            <a:picLocks noRot="1" noChangeAspect="1"/>
          </p:cNvPicPr>
          <p:nvPr>
            <a:videoFile r:link="rId1"/>
          </p:nvPr>
        </p:nvPicPr>
        <p:blipFill>
          <a:blip r:embed="rId3"/>
          <a:stretch>
            <a:fillRect/>
          </a:stretch>
        </p:blipFill>
        <p:spPr>
          <a:xfrm>
            <a:off x="806824" y="337635"/>
            <a:ext cx="10771094" cy="6085668"/>
          </a:xfrm>
          <a:prstGeom prst="rect">
            <a:avLst/>
          </a:prstGeom>
        </p:spPr>
      </p:pic>
    </p:spTree>
    <p:extLst>
      <p:ext uri="{BB962C8B-B14F-4D97-AF65-F5344CB8AC3E}">
        <p14:creationId xmlns:p14="http://schemas.microsoft.com/office/powerpoint/2010/main" val="2678802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C6BAC-19D2-48B0-B669-515BC10AB763}"/>
              </a:ext>
            </a:extLst>
          </p:cNvPr>
          <p:cNvSpPr>
            <a:spLocks noGrp="1"/>
          </p:cNvSpPr>
          <p:nvPr>
            <p:ph type="title"/>
          </p:nvPr>
        </p:nvSpPr>
        <p:spPr>
          <a:xfrm rot="20323277">
            <a:off x="1304030" y="342441"/>
            <a:ext cx="5182205" cy="1675559"/>
          </a:xfrm>
        </p:spPr>
        <p:txBody>
          <a:bodyPr/>
          <a:lstStyle/>
          <a:p>
            <a:r>
              <a:rPr lang="en-US" sz="7200" dirty="0">
                <a:solidFill>
                  <a:schemeClr val="accent3">
                    <a:lumMod val="60000"/>
                    <a:lumOff val="40000"/>
                  </a:schemeClr>
                </a:solidFill>
                <a:latin typeface="Algerian" panose="04020705040A02060702" pitchFamily="82" charset="0"/>
              </a:rPr>
              <a:t>GAME TIME</a:t>
            </a:r>
          </a:p>
        </p:txBody>
      </p:sp>
      <p:sp>
        <p:nvSpPr>
          <p:cNvPr id="4" name="Text Placeholder 3">
            <a:extLst>
              <a:ext uri="{FF2B5EF4-FFF2-40B4-BE49-F238E27FC236}">
                <a16:creationId xmlns:a16="http://schemas.microsoft.com/office/drawing/2014/main" id="{3AAB0D89-BA92-4072-B0AA-1F705B737DD0}"/>
              </a:ext>
            </a:extLst>
          </p:cNvPr>
          <p:cNvSpPr>
            <a:spLocks noGrp="1"/>
          </p:cNvSpPr>
          <p:nvPr>
            <p:ph type="body" sz="half" idx="2"/>
          </p:nvPr>
        </p:nvSpPr>
        <p:spPr>
          <a:xfrm>
            <a:off x="327753" y="3291621"/>
            <a:ext cx="5436983" cy="3254322"/>
          </a:xfrm>
          <a:ln/>
        </p:spPr>
        <p:style>
          <a:lnRef idx="0">
            <a:schemeClr val="accent1"/>
          </a:lnRef>
          <a:fillRef idx="3">
            <a:schemeClr val="accent1"/>
          </a:fillRef>
          <a:effectRef idx="3">
            <a:schemeClr val="accent1"/>
          </a:effectRef>
          <a:fontRef idx="minor">
            <a:schemeClr val="lt1"/>
          </a:fontRef>
        </p:style>
        <p:txBody>
          <a:bodyPr>
            <a:normAutofit lnSpcReduction="10000"/>
          </a:bodyPr>
          <a:lstStyle/>
          <a:p>
            <a:r>
              <a:rPr lang="en-US" sz="3200" dirty="0">
                <a:solidFill>
                  <a:schemeClr val="bg1"/>
                </a:solidFill>
              </a:rPr>
              <a:t>Team A</a:t>
            </a:r>
          </a:p>
          <a:p>
            <a:r>
              <a:rPr lang="en-US" sz="3200" dirty="0">
                <a:solidFill>
                  <a:schemeClr val="bg1"/>
                </a:solidFill>
              </a:rPr>
              <a:t>Who was the little girl’s daddy?</a:t>
            </a:r>
          </a:p>
          <a:p>
            <a:pPr marL="514350" indent="-514350">
              <a:buFont typeface="+mj-lt"/>
              <a:buAutoNum type="arabicPeriod"/>
            </a:pPr>
            <a:r>
              <a:rPr lang="en-US" sz="3200" dirty="0">
                <a:solidFill>
                  <a:schemeClr val="bg1"/>
                </a:solidFill>
              </a:rPr>
              <a:t>Jacob</a:t>
            </a:r>
          </a:p>
          <a:p>
            <a:pPr marL="514350" indent="-514350">
              <a:buFont typeface="+mj-lt"/>
              <a:buAutoNum type="arabicPeriod"/>
            </a:pPr>
            <a:r>
              <a:rPr lang="en-US" sz="3200" dirty="0">
                <a:solidFill>
                  <a:schemeClr val="bg1"/>
                </a:solidFill>
              </a:rPr>
              <a:t>Jairus</a:t>
            </a:r>
          </a:p>
          <a:p>
            <a:pPr marL="514350" indent="-514350">
              <a:buFont typeface="+mj-lt"/>
              <a:buAutoNum type="arabicPeriod"/>
            </a:pPr>
            <a:r>
              <a:rPr lang="en-US" sz="3200" dirty="0">
                <a:solidFill>
                  <a:schemeClr val="bg1"/>
                </a:solidFill>
              </a:rPr>
              <a:t>Able</a:t>
            </a:r>
          </a:p>
        </p:txBody>
      </p:sp>
      <p:graphicFrame>
        <p:nvGraphicFramePr>
          <p:cNvPr id="5" name="Table 5">
            <a:extLst>
              <a:ext uri="{FF2B5EF4-FFF2-40B4-BE49-F238E27FC236}">
                <a16:creationId xmlns:a16="http://schemas.microsoft.com/office/drawing/2014/main" id="{592BB887-120D-4977-9540-34619D7F0F5A}"/>
              </a:ext>
            </a:extLst>
          </p:cNvPr>
          <p:cNvGraphicFramePr>
            <a:graphicFrameLocks noGrp="1"/>
          </p:cNvGraphicFramePr>
          <p:nvPr>
            <p:extLst>
              <p:ext uri="{D42A27DB-BD31-4B8C-83A1-F6EECF244321}">
                <p14:modId xmlns:p14="http://schemas.microsoft.com/office/powerpoint/2010/main" val="3273390318"/>
              </p:ext>
            </p:extLst>
          </p:nvPr>
        </p:nvGraphicFramePr>
        <p:xfrm>
          <a:off x="6701119" y="685800"/>
          <a:ext cx="5182203" cy="5129595"/>
        </p:xfrm>
        <a:graphic>
          <a:graphicData uri="http://schemas.openxmlformats.org/drawingml/2006/table">
            <a:tbl>
              <a:tblPr firstRow="1" bandRow="1">
                <a:tableStyleId>{5C22544A-7EE6-4342-B048-85BDC9FD1C3A}</a:tableStyleId>
              </a:tblPr>
              <a:tblGrid>
                <a:gridCol w="1727401">
                  <a:extLst>
                    <a:ext uri="{9D8B030D-6E8A-4147-A177-3AD203B41FA5}">
                      <a16:colId xmlns:a16="http://schemas.microsoft.com/office/drawing/2014/main" val="1722796169"/>
                    </a:ext>
                  </a:extLst>
                </a:gridCol>
                <a:gridCol w="1727401">
                  <a:extLst>
                    <a:ext uri="{9D8B030D-6E8A-4147-A177-3AD203B41FA5}">
                      <a16:colId xmlns:a16="http://schemas.microsoft.com/office/drawing/2014/main" val="522729298"/>
                    </a:ext>
                  </a:extLst>
                </a:gridCol>
                <a:gridCol w="1727401">
                  <a:extLst>
                    <a:ext uri="{9D8B030D-6E8A-4147-A177-3AD203B41FA5}">
                      <a16:colId xmlns:a16="http://schemas.microsoft.com/office/drawing/2014/main" val="805069844"/>
                    </a:ext>
                  </a:extLst>
                </a:gridCol>
              </a:tblGrid>
              <a:tr h="1709865">
                <a:tc>
                  <a:txBody>
                    <a:bodyPr/>
                    <a:lstStyle/>
                    <a:p>
                      <a:endParaRPr lang="en-US" dirty="0"/>
                    </a:p>
                  </a:txBody>
                  <a:tcPr>
                    <a:lnL w="57150" cap="flat" cmpd="sng" algn="ctr">
                      <a:solidFill>
                        <a:schemeClr val="accent3">
                          <a:lumMod val="50000"/>
                        </a:schemeClr>
                      </a:solidFill>
                      <a:prstDash val="solid"/>
                      <a:round/>
                      <a:headEnd type="none" w="med" len="med"/>
                      <a:tailEnd type="none" w="med" len="med"/>
                    </a:lnL>
                    <a:lnR w="57150" cap="flat" cmpd="sng" algn="ctr">
                      <a:solidFill>
                        <a:schemeClr val="accent3">
                          <a:lumMod val="50000"/>
                        </a:schemeClr>
                      </a:solidFill>
                      <a:prstDash val="solid"/>
                      <a:round/>
                      <a:headEnd type="none" w="med" len="med"/>
                      <a:tailEnd type="none" w="med" len="med"/>
                    </a:lnR>
                    <a:lnT w="57150" cap="flat" cmpd="sng" algn="ctr">
                      <a:solidFill>
                        <a:schemeClr val="accent3">
                          <a:lumMod val="50000"/>
                        </a:schemeClr>
                      </a:solidFill>
                      <a:prstDash val="solid"/>
                      <a:round/>
                      <a:headEnd type="none" w="med" len="med"/>
                      <a:tailEnd type="none" w="med" len="med"/>
                    </a:lnT>
                    <a:lnB w="57150" cap="flat" cmpd="sng" algn="ctr">
                      <a:solidFill>
                        <a:schemeClr val="accent3">
                          <a:lumMod val="50000"/>
                        </a:schemeClr>
                      </a:solidFill>
                      <a:prstDash val="solid"/>
                      <a:round/>
                      <a:headEnd type="none" w="med" len="med"/>
                      <a:tailEnd type="none" w="med" len="med"/>
                    </a:lnB>
                    <a:solidFill>
                      <a:schemeClr val="accent3">
                        <a:lumMod val="75000"/>
                      </a:schemeClr>
                    </a:solidFill>
                  </a:tcPr>
                </a:tc>
                <a:tc>
                  <a:txBody>
                    <a:bodyPr/>
                    <a:lstStyle/>
                    <a:p>
                      <a:endParaRPr lang="en-US" dirty="0"/>
                    </a:p>
                  </a:txBody>
                  <a:tcPr>
                    <a:lnL w="57150" cap="flat" cmpd="sng" algn="ctr">
                      <a:solidFill>
                        <a:schemeClr val="accent3">
                          <a:lumMod val="50000"/>
                        </a:schemeClr>
                      </a:solidFill>
                      <a:prstDash val="solid"/>
                      <a:round/>
                      <a:headEnd type="none" w="med" len="med"/>
                      <a:tailEnd type="none" w="med" len="med"/>
                    </a:lnL>
                    <a:lnR w="57150" cap="flat" cmpd="sng" algn="ctr">
                      <a:solidFill>
                        <a:schemeClr val="accent3">
                          <a:lumMod val="50000"/>
                        </a:schemeClr>
                      </a:solidFill>
                      <a:prstDash val="solid"/>
                      <a:round/>
                      <a:headEnd type="none" w="med" len="med"/>
                      <a:tailEnd type="none" w="med" len="med"/>
                    </a:lnR>
                    <a:lnT w="57150" cap="flat" cmpd="sng" algn="ctr">
                      <a:solidFill>
                        <a:schemeClr val="accent3">
                          <a:lumMod val="50000"/>
                        </a:schemeClr>
                      </a:solidFill>
                      <a:prstDash val="solid"/>
                      <a:round/>
                      <a:headEnd type="none" w="med" len="med"/>
                      <a:tailEnd type="none" w="med" len="med"/>
                    </a:lnT>
                    <a:lnB w="57150" cap="flat" cmpd="sng" algn="ctr">
                      <a:solidFill>
                        <a:schemeClr val="accent3">
                          <a:lumMod val="50000"/>
                        </a:schemeClr>
                      </a:solidFill>
                      <a:prstDash val="solid"/>
                      <a:round/>
                      <a:headEnd type="none" w="med" len="med"/>
                      <a:tailEnd type="none" w="med" len="med"/>
                    </a:lnB>
                    <a:solidFill>
                      <a:schemeClr val="accent3">
                        <a:lumMod val="75000"/>
                      </a:schemeClr>
                    </a:solidFill>
                  </a:tcPr>
                </a:tc>
                <a:tc>
                  <a:txBody>
                    <a:bodyPr/>
                    <a:lstStyle/>
                    <a:p>
                      <a:endParaRPr lang="en-US"/>
                    </a:p>
                  </a:txBody>
                  <a:tcPr>
                    <a:lnL w="57150" cap="flat" cmpd="sng" algn="ctr">
                      <a:solidFill>
                        <a:schemeClr val="accent3">
                          <a:lumMod val="50000"/>
                        </a:schemeClr>
                      </a:solidFill>
                      <a:prstDash val="solid"/>
                      <a:round/>
                      <a:headEnd type="none" w="med" len="med"/>
                      <a:tailEnd type="none" w="med" len="med"/>
                    </a:lnL>
                    <a:lnR w="57150" cap="flat" cmpd="sng" algn="ctr">
                      <a:solidFill>
                        <a:schemeClr val="accent3">
                          <a:lumMod val="50000"/>
                        </a:schemeClr>
                      </a:solidFill>
                      <a:prstDash val="solid"/>
                      <a:round/>
                      <a:headEnd type="none" w="med" len="med"/>
                      <a:tailEnd type="none" w="med" len="med"/>
                    </a:lnR>
                    <a:lnT w="57150" cap="flat" cmpd="sng" algn="ctr">
                      <a:solidFill>
                        <a:schemeClr val="accent3">
                          <a:lumMod val="50000"/>
                        </a:schemeClr>
                      </a:solidFill>
                      <a:prstDash val="solid"/>
                      <a:round/>
                      <a:headEnd type="none" w="med" len="med"/>
                      <a:tailEnd type="none" w="med" len="med"/>
                    </a:lnT>
                    <a:lnB w="57150" cap="flat" cmpd="sng" algn="ctr">
                      <a:solidFill>
                        <a:schemeClr val="accent3">
                          <a:lumMod val="50000"/>
                        </a:schemeClr>
                      </a:solidFill>
                      <a:prstDash val="solid"/>
                      <a:round/>
                      <a:headEnd type="none" w="med" len="med"/>
                      <a:tailEnd type="none" w="med" len="med"/>
                    </a:lnB>
                    <a:solidFill>
                      <a:schemeClr val="accent3">
                        <a:lumMod val="75000"/>
                      </a:schemeClr>
                    </a:solidFill>
                  </a:tcPr>
                </a:tc>
                <a:extLst>
                  <a:ext uri="{0D108BD9-81ED-4DB2-BD59-A6C34878D82A}">
                    <a16:rowId xmlns:a16="http://schemas.microsoft.com/office/drawing/2014/main" val="164879826"/>
                  </a:ext>
                </a:extLst>
              </a:tr>
              <a:tr h="1709865">
                <a:tc>
                  <a:txBody>
                    <a:bodyPr/>
                    <a:lstStyle/>
                    <a:p>
                      <a:endParaRPr lang="en-US"/>
                    </a:p>
                  </a:txBody>
                  <a:tcPr>
                    <a:lnL w="57150" cap="flat" cmpd="sng" algn="ctr">
                      <a:solidFill>
                        <a:schemeClr val="accent3">
                          <a:lumMod val="50000"/>
                        </a:schemeClr>
                      </a:solidFill>
                      <a:prstDash val="solid"/>
                      <a:round/>
                      <a:headEnd type="none" w="med" len="med"/>
                      <a:tailEnd type="none" w="med" len="med"/>
                    </a:lnL>
                    <a:lnR w="57150" cap="flat" cmpd="sng" algn="ctr">
                      <a:solidFill>
                        <a:schemeClr val="accent3">
                          <a:lumMod val="50000"/>
                        </a:schemeClr>
                      </a:solidFill>
                      <a:prstDash val="solid"/>
                      <a:round/>
                      <a:headEnd type="none" w="med" len="med"/>
                      <a:tailEnd type="none" w="med" len="med"/>
                    </a:lnR>
                    <a:lnT w="57150" cap="flat" cmpd="sng" algn="ctr">
                      <a:solidFill>
                        <a:schemeClr val="accent3">
                          <a:lumMod val="50000"/>
                        </a:schemeClr>
                      </a:solidFill>
                      <a:prstDash val="solid"/>
                      <a:round/>
                      <a:headEnd type="none" w="med" len="med"/>
                      <a:tailEnd type="none" w="med" len="med"/>
                    </a:lnT>
                    <a:lnB w="57150" cap="flat" cmpd="sng" algn="ctr">
                      <a:solidFill>
                        <a:schemeClr val="accent3">
                          <a:lumMod val="50000"/>
                        </a:schemeClr>
                      </a:solidFill>
                      <a:prstDash val="solid"/>
                      <a:round/>
                      <a:headEnd type="none" w="med" len="med"/>
                      <a:tailEnd type="none" w="med" len="med"/>
                    </a:lnB>
                    <a:solidFill>
                      <a:schemeClr val="accent3">
                        <a:lumMod val="75000"/>
                      </a:schemeClr>
                    </a:solidFill>
                  </a:tcPr>
                </a:tc>
                <a:tc>
                  <a:txBody>
                    <a:bodyPr/>
                    <a:lstStyle/>
                    <a:p>
                      <a:endParaRPr lang="en-US" dirty="0"/>
                    </a:p>
                  </a:txBody>
                  <a:tcPr>
                    <a:lnL w="57150" cap="flat" cmpd="sng" algn="ctr">
                      <a:solidFill>
                        <a:schemeClr val="accent3">
                          <a:lumMod val="50000"/>
                        </a:schemeClr>
                      </a:solidFill>
                      <a:prstDash val="solid"/>
                      <a:round/>
                      <a:headEnd type="none" w="med" len="med"/>
                      <a:tailEnd type="none" w="med" len="med"/>
                    </a:lnL>
                    <a:lnR w="57150" cap="flat" cmpd="sng" algn="ctr">
                      <a:solidFill>
                        <a:schemeClr val="accent3">
                          <a:lumMod val="50000"/>
                        </a:schemeClr>
                      </a:solidFill>
                      <a:prstDash val="solid"/>
                      <a:round/>
                      <a:headEnd type="none" w="med" len="med"/>
                      <a:tailEnd type="none" w="med" len="med"/>
                    </a:lnR>
                    <a:lnT w="57150" cap="flat" cmpd="sng" algn="ctr">
                      <a:solidFill>
                        <a:schemeClr val="accent3">
                          <a:lumMod val="50000"/>
                        </a:schemeClr>
                      </a:solidFill>
                      <a:prstDash val="solid"/>
                      <a:round/>
                      <a:headEnd type="none" w="med" len="med"/>
                      <a:tailEnd type="none" w="med" len="med"/>
                    </a:lnT>
                    <a:lnB w="57150" cap="flat" cmpd="sng" algn="ctr">
                      <a:solidFill>
                        <a:schemeClr val="accent3">
                          <a:lumMod val="50000"/>
                        </a:schemeClr>
                      </a:solidFill>
                      <a:prstDash val="solid"/>
                      <a:round/>
                      <a:headEnd type="none" w="med" len="med"/>
                      <a:tailEnd type="none" w="med" len="med"/>
                    </a:lnB>
                    <a:solidFill>
                      <a:schemeClr val="accent3">
                        <a:lumMod val="75000"/>
                      </a:schemeClr>
                    </a:solidFill>
                  </a:tcPr>
                </a:tc>
                <a:tc>
                  <a:txBody>
                    <a:bodyPr/>
                    <a:lstStyle/>
                    <a:p>
                      <a:endParaRPr lang="en-US" dirty="0"/>
                    </a:p>
                  </a:txBody>
                  <a:tcPr>
                    <a:lnL w="57150" cap="flat" cmpd="sng" algn="ctr">
                      <a:solidFill>
                        <a:schemeClr val="accent3">
                          <a:lumMod val="50000"/>
                        </a:schemeClr>
                      </a:solidFill>
                      <a:prstDash val="solid"/>
                      <a:round/>
                      <a:headEnd type="none" w="med" len="med"/>
                      <a:tailEnd type="none" w="med" len="med"/>
                    </a:lnL>
                    <a:lnR w="57150" cap="flat" cmpd="sng" algn="ctr">
                      <a:solidFill>
                        <a:schemeClr val="accent3">
                          <a:lumMod val="50000"/>
                        </a:schemeClr>
                      </a:solidFill>
                      <a:prstDash val="solid"/>
                      <a:round/>
                      <a:headEnd type="none" w="med" len="med"/>
                      <a:tailEnd type="none" w="med" len="med"/>
                    </a:lnR>
                    <a:lnT w="57150" cap="flat" cmpd="sng" algn="ctr">
                      <a:solidFill>
                        <a:schemeClr val="accent3">
                          <a:lumMod val="50000"/>
                        </a:schemeClr>
                      </a:solidFill>
                      <a:prstDash val="solid"/>
                      <a:round/>
                      <a:headEnd type="none" w="med" len="med"/>
                      <a:tailEnd type="none" w="med" len="med"/>
                    </a:lnT>
                    <a:lnB w="57150" cap="flat" cmpd="sng" algn="ctr">
                      <a:solidFill>
                        <a:schemeClr val="accent3">
                          <a:lumMod val="50000"/>
                        </a:schemeClr>
                      </a:solidFill>
                      <a:prstDash val="solid"/>
                      <a:round/>
                      <a:headEnd type="none" w="med" len="med"/>
                      <a:tailEnd type="none" w="med" len="med"/>
                    </a:lnB>
                    <a:solidFill>
                      <a:schemeClr val="accent3">
                        <a:lumMod val="75000"/>
                      </a:schemeClr>
                    </a:solidFill>
                  </a:tcPr>
                </a:tc>
                <a:extLst>
                  <a:ext uri="{0D108BD9-81ED-4DB2-BD59-A6C34878D82A}">
                    <a16:rowId xmlns:a16="http://schemas.microsoft.com/office/drawing/2014/main" val="740611228"/>
                  </a:ext>
                </a:extLst>
              </a:tr>
              <a:tr h="1709865">
                <a:tc>
                  <a:txBody>
                    <a:bodyPr/>
                    <a:lstStyle/>
                    <a:p>
                      <a:endParaRPr lang="en-US"/>
                    </a:p>
                  </a:txBody>
                  <a:tcPr>
                    <a:lnL w="57150" cap="flat" cmpd="sng" algn="ctr">
                      <a:solidFill>
                        <a:schemeClr val="accent3">
                          <a:lumMod val="50000"/>
                        </a:schemeClr>
                      </a:solidFill>
                      <a:prstDash val="solid"/>
                      <a:round/>
                      <a:headEnd type="none" w="med" len="med"/>
                      <a:tailEnd type="none" w="med" len="med"/>
                    </a:lnL>
                    <a:lnR w="57150" cap="flat" cmpd="sng" algn="ctr">
                      <a:solidFill>
                        <a:schemeClr val="accent3">
                          <a:lumMod val="50000"/>
                        </a:schemeClr>
                      </a:solidFill>
                      <a:prstDash val="solid"/>
                      <a:round/>
                      <a:headEnd type="none" w="med" len="med"/>
                      <a:tailEnd type="none" w="med" len="med"/>
                    </a:lnR>
                    <a:lnT w="57150" cap="flat" cmpd="sng" algn="ctr">
                      <a:solidFill>
                        <a:schemeClr val="accent3">
                          <a:lumMod val="50000"/>
                        </a:schemeClr>
                      </a:solidFill>
                      <a:prstDash val="solid"/>
                      <a:round/>
                      <a:headEnd type="none" w="med" len="med"/>
                      <a:tailEnd type="none" w="med" len="med"/>
                    </a:lnT>
                    <a:lnB w="57150" cap="flat" cmpd="sng" algn="ctr">
                      <a:solidFill>
                        <a:schemeClr val="accent3">
                          <a:lumMod val="50000"/>
                        </a:schemeClr>
                      </a:solidFill>
                      <a:prstDash val="solid"/>
                      <a:round/>
                      <a:headEnd type="none" w="med" len="med"/>
                      <a:tailEnd type="none" w="med" len="med"/>
                    </a:lnB>
                    <a:solidFill>
                      <a:schemeClr val="accent3">
                        <a:lumMod val="75000"/>
                      </a:schemeClr>
                    </a:solidFill>
                  </a:tcPr>
                </a:tc>
                <a:tc>
                  <a:txBody>
                    <a:bodyPr/>
                    <a:lstStyle/>
                    <a:p>
                      <a:endParaRPr lang="en-US" dirty="0"/>
                    </a:p>
                  </a:txBody>
                  <a:tcPr>
                    <a:lnL w="57150" cap="flat" cmpd="sng" algn="ctr">
                      <a:solidFill>
                        <a:schemeClr val="accent3">
                          <a:lumMod val="50000"/>
                        </a:schemeClr>
                      </a:solidFill>
                      <a:prstDash val="solid"/>
                      <a:round/>
                      <a:headEnd type="none" w="med" len="med"/>
                      <a:tailEnd type="none" w="med" len="med"/>
                    </a:lnL>
                    <a:lnR w="57150" cap="flat" cmpd="sng" algn="ctr">
                      <a:solidFill>
                        <a:schemeClr val="accent3">
                          <a:lumMod val="50000"/>
                        </a:schemeClr>
                      </a:solidFill>
                      <a:prstDash val="solid"/>
                      <a:round/>
                      <a:headEnd type="none" w="med" len="med"/>
                      <a:tailEnd type="none" w="med" len="med"/>
                    </a:lnR>
                    <a:lnT w="57150" cap="flat" cmpd="sng" algn="ctr">
                      <a:solidFill>
                        <a:schemeClr val="accent3">
                          <a:lumMod val="50000"/>
                        </a:schemeClr>
                      </a:solidFill>
                      <a:prstDash val="solid"/>
                      <a:round/>
                      <a:headEnd type="none" w="med" len="med"/>
                      <a:tailEnd type="none" w="med" len="med"/>
                    </a:lnT>
                    <a:lnB w="57150" cap="flat" cmpd="sng" algn="ctr">
                      <a:solidFill>
                        <a:schemeClr val="accent3">
                          <a:lumMod val="50000"/>
                        </a:schemeClr>
                      </a:solidFill>
                      <a:prstDash val="solid"/>
                      <a:round/>
                      <a:headEnd type="none" w="med" len="med"/>
                      <a:tailEnd type="none" w="med" len="med"/>
                    </a:lnB>
                    <a:solidFill>
                      <a:schemeClr val="accent3">
                        <a:lumMod val="75000"/>
                      </a:schemeClr>
                    </a:solidFill>
                  </a:tcPr>
                </a:tc>
                <a:tc>
                  <a:txBody>
                    <a:bodyPr/>
                    <a:lstStyle/>
                    <a:p>
                      <a:endParaRPr lang="en-US" dirty="0"/>
                    </a:p>
                  </a:txBody>
                  <a:tcPr>
                    <a:lnL w="57150" cap="flat" cmpd="sng" algn="ctr">
                      <a:solidFill>
                        <a:schemeClr val="accent3">
                          <a:lumMod val="50000"/>
                        </a:schemeClr>
                      </a:solidFill>
                      <a:prstDash val="solid"/>
                      <a:round/>
                      <a:headEnd type="none" w="med" len="med"/>
                      <a:tailEnd type="none" w="med" len="med"/>
                    </a:lnL>
                    <a:lnR w="57150" cap="flat" cmpd="sng" algn="ctr">
                      <a:solidFill>
                        <a:schemeClr val="accent3">
                          <a:lumMod val="50000"/>
                        </a:schemeClr>
                      </a:solidFill>
                      <a:prstDash val="solid"/>
                      <a:round/>
                      <a:headEnd type="none" w="med" len="med"/>
                      <a:tailEnd type="none" w="med" len="med"/>
                    </a:lnR>
                    <a:lnT w="57150" cap="flat" cmpd="sng" algn="ctr">
                      <a:solidFill>
                        <a:schemeClr val="accent3">
                          <a:lumMod val="50000"/>
                        </a:schemeClr>
                      </a:solidFill>
                      <a:prstDash val="solid"/>
                      <a:round/>
                      <a:headEnd type="none" w="med" len="med"/>
                      <a:tailEnd type="none" w="med" len="med"/>
                    </a:lnT>
                    <a:lnB w="57150" cap="flat" cmpd="sng" algn="ctr">
                      <a:solidFill>
                        <a:schemeClr val="accent3">
                          <a:lumMod val="50000"/>
                        </a:schemeClr>
                      </a:solidFill>
                      <a:prstDash val="solid"/>
                      <a:round/>
                      <a:headEnd type="none" w="med" len="med"/>
                      <a:tailEnd type="none" w="med" len="med"/>
                    </a:lnB>
                    <a:solidFill>
                      <a:schemeClr val="accent3">
                        <a:lumMod val="75000"/>
                      </a:schemeClr>
                    </a:solidFill>
                  </a:tcPr>
                </a:tc>
                <a:extLst>
                  <a:ext uri="{0D108BD9-81ED-4DB2-BD59-A6C34878D82A}">
                    <a16:rowId xmlns:a16="http://schemas.microsoft.com/office/drawing/2014/main" val="980385664"/>
                  </a:ext>
                </a:extLst>
              </a:tr>
            </a:tbl>
          </a:graphicData>
        </a:graphic>
      </p:graphicFrame>
      <p:pic>
        <p:nvPicPr>
          <p:cNvPr id="9" name="Picture 8" descr="A picture containing mammal, rodent&#10;&#10;Description automatically generated">
            <a:extLst>
              <a:ext uri="{FF2B5EF4-FFF2-40B4-BE49-F238E27FC236}">
                <a16:creationId xmlns:a16="http://schemas.microsoft.com/office/drawing/2014/main" id="{BA4A38E0-9110-49DA-A262-F8BF18569343}"/>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35423" y="-150358"/>
            <a:ext cx="4024130" cy="3579358"/>
          </a:xfrm>
          <a:prstGeom prst="rect">
            <a:avLst/>
          </a:prstGeom>
        </p:spPr>
      </p:pic>
      <p:sp>
        <p:nvSpPr>
          <p:cNvPr id="10" name="Oval 9">
            <a:extLst>
              <a:ext uri="{FF2B5EF4-FFF2-40B4-BE49-F238E27FC236}">
                <a16:creationId xmlns:a16="http://schemas.microsoft.com/office/drawing/2014/main" id="{D8C1538A-E891-4E83-A837-6B99B9107AF5}"/>
              </a:ext>
            </a:extLst>
          </p:cNvPr>
          <p:cNvSpPr/>
          <p:nvPr/>
        </p:nvSpPr>
        <p:spPr>
          <a:xfrm>
            <a:off x="2525486" y="5196114"/>
            <a:ext cx="2148114" cy="535154"/>
          </a:xfrm>
          <a:prstGeom prst="ellipse">
            <a:avLst/>
          </a:prstGeom>
          <a:noFill/>
          <a:ln w="57150"/>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063440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C6BAC-19D2-48B0-B669-515BC10AB763}"/>
              </a:ext>
            </a:extLst>
          </p:cNvPr>
          <p:cNvSpPr>
            <a:spLocks noGrp="1"/>
          </p:cNvSpPr>
          <p:nvPr>
            <p:ph type="title"/>
          </p:nvPr>
        </p:nvSpPr>
        <p:spPr>
          <a:xfrm rot="1433088">
            <a:off x="-43107" y="771826"/>
            <a:ext cx="3828222" cy="1779966"/>
          </a:xfrm>
        </p:spPr>
        <p:txBody>
          <a:bodyPr/>
          <a:lstStyle/>
          <a:p>
            <a:r>
              <a:rPr lang="en-US" sz="7200" dirty="0">
                <a:solidFill>
                  <a:schemeClr val="accent3">
                    <a:lumMod val="60000"/>
                    <a:lumOff val="40000"/>
                  </a:schemeClr>
                </a:solidFill>
                <a:latin typeface="Algerian" panose="04020705040A02060702" pitchFamily="82" charset="0"/>
              </a:rPr>
              <a:t>GAME TIME</a:t>
            </a:r>
          </a:p>
        </p:txBody>
      </p:sp>
      <p:sp>
        <p:nvSpPr>
          <p:cNvPr id="4" name="Text Placeholder 3">
            <a:extLst>
              <a:ext uri="{FF2B5EF4-FFF2-40B4-BE49-F238E27FC236}">
                <a16:creationId xmlns:a16="http://schemas.microsoft.com/office/drawing/2014/main" id="{3AAB0D89-BA92-4072-B0AA-1F705B737DD0}"/>
              </a:ext>
            </a:extLst>
          </p:cNvPr>
          <p:cNvSpPr>
            <a:spLocks noGrp="1"/>
          </p:cNvSpPr>
          <p:nvPr>
            <p:ph type="body" sz="half" idx="2"/>
          </p:nvPr>
        </p:nvSpPr>
        <p:spPr>
          <a:xfrm>
            <a:off x="1176642" y="2679700"/>
            <a:ext cx="4588094" cy="3135695"/>
          </a:xfrm>
          <a:ln/>
        </p:spPr>
        <p:style>
          <a:lnRef idx="0">
            <a:schemeClr val="accent6"/>
          </a:lnRef>
          <a:fillRef idx="3">
            <a:schemeClr val="accent6"/>
          </a:fillRef>
          <a:effectRef idx="3">
            <a:schemeClr val="accent6"/>
          </a:effectRef>
          <a:fontRef idx="minor">
            <a:schemeClr val="lt1"/>
          </a:fontRef>
        </p:style>
        <p:txBody>
          <a:bodyPr>
            <a:normAutofit/>
          </a:bodyPr>
          <a:lstStyle/>
          <a:p>
            <a:r>
              <a:rPr lang="en-US" sz="3200" dirty="0">
                <a:solidFill>
                  <a:schemeClr val="bg1"/>
                </a:solidFill>
              </a:rPr>
              <a:t>Team B</a:t>
            </a:r>
          </a:p>
          <a:p>
            <a:r>
              <a:rPr lang="en-US" sz="3200" dirty="0">
                <a:solidFill>
                  <a:schemeClr val="bg1"/>
                </a:solidFill>
              </a:rPr>
              <a:t>What did Jairus want Jesus to do?</a:t>
            </a:r>
          </a:p>
        </p:txBody>
      </p:sp>
      <p:graphicFrame>
        <p:nvGraphicFramePr>
          <p:cNvPr id="5" name="Table 5">
            <a:extLst>
              <a:ext uri="{FF2B5EF4-FFF2-40B4-BE49-F238E27FC236}">
                <a16:creationId xmlns:a16="http://schemas.microsoft.com/office/drawing/2014/main" id="{592BB887-120D-4977-9540-34619D7F0F5A}"/>
              </a:ext>
            </a:extLst>
          </p:cNvPr>
          <p:cNvGraphicFramePr>
            <a:graphicFrameLocks noGrp="1"/>
          </p:cNvGraphicFramePr>
          <p:nvPr/>
        </p:nvGraphicFramePr>
        <p:xfrm>
          <a:off x="6701119" y="685800"/>
          <a:ext cx="5182203" cy="5129595"/>
        </p:xfrm>
        <a:graphic>
          <a:graphicData uri="http://schemas.openxmlformats.org/drawingml/2006/table">
            <a:tbl>
              <a:tblPr firstRow="1" bandRow="1">
                <a:tableStyleId>{5C22544A-7EE6-4342-B048-85BDC9FD1C3A}</a:tableStyleId>
              </a:tblPr>
              <a:tblGrid>
                <a:gridCol w="1727401">
                  <a:extLst>
                    <a:ext uri="{9D8B030D-6E8A-4147-A177-3AD203B41FA5}">
                      <a16:colId xmlns:a16="http://schemas.microsoft.com/office/drawing/2014/main" val="1722796169"/>
                    </a:ext>
                  </a:extLst>
                </a:gridCol>
                <a:gridCol w="1727401">
                  <a:extLst>
                    <a:ext uri="{9D8B030D-6E8A-4147-A177-3AD203B41FA5}">
                      <a16:colId xmlns:a16="http://schemas.microsoft.com/office/drawing/2014/main" val="522729298"/>
                    </a:ext>
                  </a:extLst>
                </a:gridCol>
                <a:gridCol w="1727401">
                  <a:extLst>
                    <a:ext uri="{9D8B030D-6E8A-4147-A177-3AD203B41FA5}">
                      <a16:colId xmlns:a16="http://schemas.microsoft.com/office/drawing/2014/main" val="805069844"/>
                    </a:ext>
                  </a:extLst>
                </a:gridCol>
              </a:tblGrid>
              <a:tr h="1709865">
                <a:tc>
                  <a:txBody>
                    <a:bodyPr/>
                    <a:lstStyle/>
                    <a:p>
                      <a:endParaRPr lang="en-US" dirty="0"/>
                    </a:p>
                  </a:txBody>
                  <a:tcPr>
                    <a:lnL w="57150" cap="flat" cmpd="sng" algn="ctr">
                      <a:solidFill>
                        <a:schemeClr val="accent3">
                          <a:lumMod val="50000"/>
                        </a:schemeClr>
                      </a:solidFill>
                      <a:prstDash val="solid"/>
                      <a:round/>
                      <a:headEnd type="none" w="med" len="med"/>
                      <a:tailEnd type="none" w="med" len="med"/>
                    </a:lnL>
                    <a:lnR w="57150" cap="flat" cmpd="sng" algn="ctr">
                      <a:solidFill>
                        <a:schemeClr val="accent3">
                          <a:lumMod val="50000"/>
                        </a:schemeClr>
                      </a:solidFill>
                      <a:prstDash val="solid"/>
                      <a:round/>
                      <a:headEnd type="none" w="med" len="med"/>
                      <a:tailEnd type="none" w="med" len="med"/>
                    </a:lnR>
                    <a:lnT w="57150" cap="flat" cmpd="sng" algn="ctr">
                      <a:solidFill>
                        <a:schemeClr val="accent3">
                          <a:lumMod val="50000"/>
                        </a:schemeClr>
                      </a:solidFill>
                      <a:prstDash val="solid"/>
                      <a:round/>
                      <a:headEnd type="none" w="med" len="med"/>
                      <a:tailEnd type="none" w="med" len="med"/>
                    </a:lnT>
                    <a:lnB w="57150" cap="flat" cmpd="sng" algn="ctr">
                      <a:solidFill>
                        <a:schemeClr val="accent3">
                          <a:lumMod val="50000"/>
                        </a:schemeClr>
                      </a:solidFill>
                      <a:prstDash val="solid"/>
                      <a:round/>
                      <a:headEnd type="none" w="med" len="med"/>
                      <a:tailEnd type="none" w="med" len="med"/>
                    </a:lnB>
                    <a:solidFill>
                      <a:schemeClr val="accent3">
                        <a:lumMod val="75000"/>
                      </a:schemeClr>
                    </a:solidFill>
                  </a:tcPr>
                </a:tc>
                <a:tc>
                  <a:txBody>
                    <a:bodyPr/>
                    <a:lstStyle/>
                    <a:p>
                      <a:endParaRPr lang="en-US" dirty="0"/>
                    </a:p>
                  </a:txBody>
                  <a:tcPr>
                    <a:lnL w="57150" cap="flat" cmpd="sng" algn="ctr">
                      <a:solidFill>
                        <a:schemeClr val="accent3">
                          <a:lumMod val="50000"/>
                        </a:schemeClr>
                      </a:solidFill>
                      <a:prstDash val="solid"/>
                      <a:round/>
                      <a:headEnd type="none" w="med" len="med"/>
                      <a:tailEnd type="none" w="med" len="med"/>
                    </a:lnL>
                    <a:lnR w="57150" cap="flat" cmpd="sng" algn="ctr">
                      <a:solidFill>
                        <a:schemeClr val="accent3">
                          <a:lumMod val="50000"/>
                        </a:schemeClr>
                      </a:solidFill>
                      <a:prstDash val="solid"/>
                      <a:round/>
                      <a:headEnd type="none" w="med" len="med"/>
                      <a:tailEnd type="none" w="med" len="med"/>
                    </a:lnR>
                    <a:lnT w="57150" cap="flat" cmpd="sng" algn="ctr">
                      <a:solidFill>
                        <a:schemeClr val="accent3">
                          <a:lumMod val="50000"/>
                        </a:schemeClr>
                      </a:solidFill>
                      <a:prstDash val="solid"/>
                      <a:round/>
                      <a:headEnd type="none" w="med" len="med"/>
                      <a:tailEnd type="none" w="med" len="med"/>
                    </a:lnT>
                    <a:lnB w="57150" cap="flat" cmpd="sng" algn="ctr">
                      <a:solidFill>
                        <a:schemeClr val="accent3">
                          <a:lumMod val="50000"/>
                        </a:schemeClr>
                      </a:solidFill>
                      <a:prstDash val="solid"/>
                      <a:round/>
                      <a:headEnd type="none" w="med" len="med"/>
                      <a:tailEnd type="none" w="med" len="med"/>
                    </a:lnB>
                    <a:solidFill>
                      <a:schemeClr val="accent3">
                        <a:lumMod val="75000"/>
                      </a:schemeClr>
                    </a:solidFill>
                  </a:tcPr>
                </a:tc>
                <a:tc>
                  <a:txBody>
                    <a:bodyPr/>
                    <a:lstStyle/>
                    <a:p>
                      <a:endParaRPr lang="en-US"/>
                    </a:p>
                  </a:txBody>
                  <a:tcPr>
                    <a:lnL w="57150" cap="flat" cmpd="sng" algn="ctr">
                      <a:solidFill>
                        <a:schemeClr val="accent3">
                          <a:lumMod val="50000"/>
                        </a:schemeClr>
                      </a:solidFill>
                      <a:prstDash val="solid"/>
                      <a:round/>
                      <a:headEnd type="none" w="med" len="med"/>
                      <a:tailEnd type="none" w="med" len="med"/>
                    </a:lnL>
                    <a:lnR w="57150" cap="flat" cmpd="sng" algn="ctr">
                      <a:solidFill>
                        <a:schemeClr val="accent3">
                          <a:lumMod val="50000"/>
                        </a:schemeClr>
                      </a:solidFill>
                      <a:prstDash val="solid"/>
                      <a:round/>
                      <a:headEnd type="none" w="med" len="med"/>
                      <a:tailEnd type="none" w="med" len="med"/>
                    </a:lnR>
                    <a:lnT w="57150" cap="flat" cmpd="sng" algn="ctr">
                      <a:solidFill>
                        <a:schemeClr val="accent3">
                          <a:lumMod val="50000"/>
                        </a:schemeClr>
                      </a:solidFill>
                      <a:prstDash val="solid"/>
                      <a:round/>
                      <a:headEnd type="none" w="med" len="med"/>
                      <a:tailEnd type="none" w="med" len="med"/>
                    </a:lnT>
                    <a:lnB w="57150" cap="flat" cmpd="sng" algn="ctr">
                      <a:solidFill>
                        <a:schemeClr val="accent3">
                          <a:lumMod val="50000"/>
                        </a:schemeClr>
                      </a:solidFill>
                      <a:prstDash val="solid"/>
                      <a:round/>
                      <a:headEnd type="none" w="med" len="med"/>
                      <a:tailEnd type="none" w="med" len="med"/>
                    </a:lnB>
                    <a:solidFill>
                      <a:schemeClr val="accent3">
                        <a:lumMod val="75000"/>
                      </a:schemeClr>
                    </a:solidFill>
                  </a:tcPr>
                </a:tc>
                <a:extLst>
                  <a:ext uri="{0D108BD9-81ED-4DB2-BD59-A6C34878D82A}">
                    <a16:rowId xmlns:a16="http://schemas.microsoft.com/office/drawing/2014/main" val="164879826"/>
                  </a:ext>
                </a:extLst>
              </a:tr>
              <a:tr h="1709865">
                <a:tc>
                  <a:txBody>
                    <a:bodyPr/>
                    <a:lstStyle/>
                    <a:p>
                      <a:endParaRPr lang="en-US"/>
                    </a:p>
                  </a:txBody>
                  <a:tcPr>
                    <a:lnL w="57150" cap="flat" cmpd="sng" algn="ctr">
                      <a:solidFill>
                        <a:schemeClr val="accent3">
                          <a:lumMod val="50000"/>
                        </a:schemeClr>
                      </a:solidFill>
                      <a:prstDash val="solid"/>
                      <a:round/>
                      <a:headEnd type="none" w="med" len="med"/>
                      <a:tailEnd type="none" w="med" len="med"/>
                    </a:lnL>
                    <a:lnR w="57150" cap="flat" cmpd="sng" algn="ctr">
                      <a:solidFill>
                        <a:schemeClr val="accent3">
                          <a:lumMod val="50000"/>
                        </a:schemeClr>
                      </a:solidFill>
                      <a:prstDash val="solid"/>
                      <a:round/>
                      <a:headEnd type="none" w="med" len="med"/>
                      <a:tailEnd type="none" w="med" len="med"/>
                    </a:lnR>
                    <a:lnT w="57150" cap="flat" cmpd="sng" algn="ctr">
                      <a:solidFill>
                        <a:schemeClr val="accent3">
                          <a:lumMod val="50000"/>
                        </a:schemeClr>
                      </a:solidFill>
                      <a:prstDash val="solid"/>
                      <a:round/>
                      <a:headEnd type="none" w="med" len="med"/>
                      <a:tailEnd type="none" w="med" len="med"/>
                    </a:lnT>
                    <a:lnB w="57150" cap="flat" cmpd="sng" algn="ctr">
                      <a:solidFill>
                        <a:schemeClr val="accent3">
                          <a:lumMod val="50000"/>
                        </a:schemeClr>
                      </a:solidFill>
                      <a:prstDash val="solid"/>
                      <a:round/>
                      <a:headEnd type="none" w="med" len="med"/>
                      <a:tailEnd type="none" w="med" len="med"/>
                    </a:lnB>
                    <a:solidFill>
                      <a:schemeClr val="accent3">
                        <a:lumMod val="75000"/>
                      </a:schemeClr>
                    </a:solidFill>
                  </a:tcPr>
                </a:tc>
                <a:tc>
                  <a:txBody>
                    <a:bodyPr/>
                    <a:lstStyle/>
                    <a:p>
                      <a:endParaRPr lang="en-US" dirty="0"/>
                    </a:p>
                  </a:txBody>
                  <a:tcPr>
                    <a:lnL w="57150" cap="flat" cmpd="sng" algn="ctr">
                      <a:solidFill>
                        <a:schemeClr val="accent3">
                          <a:lumMod val="50000"/>
                        </a:schemeClr>
                      </a:solidFill>
                      <a:prstDash val="solid"/>
                      <a:round/>
                      <a:headEnd type="none" w="med" len="med"/>
                      <a:tailEnd type="none" w="med" len="med"/>
                    </a:lnL>
                    <a:lnR w="57150" cap="flat" cmpd="sng" algn="ctr">
                      <a:solidFill>
                        <a:schemeClr val="accent3">
                          <a:lumMod val="50000"/>
                        </a:schemeClr>
                      </a:solidFill>
                      <a:prstDash val="solid"/>
                      <a:round/>
                      <a:headEnd type="none" w="med" len="med"/>
                      <a:tailEnd type="none" w="med" len="med"/>
                    </a:lnR>
                    <a:lnT w="57150" cap="flat" cmpd="sng" algn="ctr">
                      <a:solidFill>
                        <a:schemeClr val="accent3">
                          <a:lumMod val="50000"/>
                        </a:schemeClr>
                      </a:solidFill>
                      <a:prstDash val="solid"/>
                      <a:round/>
                      <a:headEnd type="none" w="med" len="med"/>
                      <a:tailEnd type="none" w="med" len="med"/>
                    </a:lnT>
                    <a:lnB w="57150" cap="flat" cmpd="sng" algn="ctr">
                      <a:solidFill>
                        <a:schemeClr val="accent3">
                          <a:lumMod val="50000"/>
                        </a:schemeClr>
                      </a:solidFill>
                      <a:prstDash val="solid"/>
                      <a:round/>
                      <a:headEnd type="none" w="med" len="med"/>
                      <a:tailEnd type="none" w="med" len="med"/>
                    </a:lnB>
                    <a:solidFill>
                      <a:schemeClr val="accent3">
                        <a:lumMod val="75000"/>
                      </a:schemeClr>
                    </a:solidFill>
                  </a:tcPr>
                </a:tc>
                <a:tc>
                  <a:txBody>
                    <a:bodyPr/>
                    <a:lstStyle/>
                    <a:p>
                      <a:endParaRPr lang="en-US" dirty="0"/>
                    </a:p>
                  </a:txBody>
                  <a:tcPr>
                    <a:lnL w="57150" cap="flat" cmpd="sng" algn="ctr">
                      <a:solidFill>
                        <a:schemeClr val="accent3">
                          <a:lumMod val="50000"/>
                        </a:schemeClr>
                      </a:solidFill>
                      <a:prstDash val="solid"/>
                      <a:round/>
                      <a:headEnd type="none" w="med" len="med"/>
                      <a:tailEnd type="none" w="med" len="med"/>
                    </a:lnL>
                    <a:lnR w="57150" cap="flat" cmpd="sng" algn="ctr">
                      <a:solidFill>
                        <a:schemeClr val="accent3">
                          <a:lumMod val="50000"/>
                        </a:schemeClr>
                      </a:solidFill>
                      <a:prstDash val="solid"/>
                      <a:round/>
                      <a:headEnd type="none" w="med" len="med"/>
                      <a:tailEnd type="none" w="med" len="med"/>
                    </a:lnR>
                    <a:lnT w="57150" cap="flat" cmpd="sng" algn="ctr">
                      <a:solidFill>
                        <a:schemeClr val="accent3">
                          <a:lumMod val="50000"/>
                        </a:schemeClr>
                      </a:solidFill>
                      <a:prstDash val="solid"/>
                      <a:round/>
                      <a:headEnd type="none" w="med" len="med"/>
                      <a:tailEnd type="none" w="med" len="med"/>
                    </a:lnT>
                    <a:lnB w="57150" cap="flat" cmpd="sng" algn="ctr">
                      <a:solidFill>
                        <a:schemeClr val="accent3">
                          <a:lumMod val="50000"/>
                        </a:schemeClr>
                      </a:solidFill>
                      <a:prstDash val="solid"/>
                      <a:round/>
                      <a:headEnd type="none" w="med" len="med"/>
                      <a:tailEnd type="none" w="med" len="med"/>
                    </a:lnB>
                    <a:solidFill>
                      <a:schemeClr val="accent3">
                        <a:lumMod val="75000"/>
                      </a:schemeClr>
                    </a:solidFill>
                  </a:tcPr>
                </a:tc>
                <a:extLst>
                  <a:ext uri="{0D108BD9-81ED-4DB2-BD59-A6C34878D82A}">
                    <a16:rowId xmlns:a16="http://schemas.microsoft.com/office/drawing/2014/main" val="740611228"/>
                  </a:ext>
                </a:extLst>
              </a:tr>
              <a:tr h="1709865">
                <a:tc>
                  <a:txBody>
                    <a:bodyPr/>
                    <a:lstStyle/>
                    <a:p>
                      <a:endParaRPr lang="en-US"/>
                    </a:p>
                  </a:txBody>
                  <a:tcPr>
                    <a:lnL w="57150" cap="flat" cmpd="sng" algn="ctr">
                      <a:solidFill>
                        <a:schemeClr val="accent3">
                          <a:lumMod val="50000"/>
                        </a:schemeClr>
                      </a:solidFill>
                      <a:prstDash val="solid"/>
                      <a:round/>
                      <a:headEnd type="none" w="med" len="med"/>
                      <a:tailEnd type="none" w="med" len="med"/>
                    </a:lnL>
                    <a:lnR w="57150" cap="flat" cmpd="sng" algn="ctr">
                      <a:solidFill>
                        <a:schemeClr val="accent3">
                          <a:lumMod val="50000"/>
                        </a:schemeClr>
                      </a:solidFill>
                      <a:prstDash val="solid"/>
                      <a:round/>
                      <a:headEnd type="none" w="med" len="med"/>
                      <a:tailEnd type="none" w="med" len="med"/>
                    </a:lnR>
                    <a:lnT w="57150" cap="flat" cmpd="sng" algn="ctr">
                      <a:solidFill>
                        <a:schemeClr val="accent3">
                          <a:lumMod val="50000"/>
                        </a:schemeClr>
                      </a:solidFill>
                      <a:prstDash val="solid"/>
                      <a:round/>
                      <a:headEnd type="none" w="med" len="med"/>
                      <a:tailEnd type="none" w="med" len="med"/>
                    </a:lnT>
                    <a:lnB w="57150" cap="flat" cmpd="sng" algn="ctr">
                      <a:solidFill>
                        <a:schemeClr val="accent3">
                          <a:lumMod val="50000"/>
                        </a:schemeClr>
                      </a:solidFill>
                      <a:prstDash val="solid"/>
                      <a:round/>
                      <a:headEnd type="none" w="med" len="med"/>
                      <a:tailEnd type="none" w="med" len="med"/>
                    </a:lnB>
                    <a:solidFill>
                      <a:schemeClr val="accent3">
                        <a:lumMod val="75000"/>
                      </a:schemeClr>
                    </a:solidFill>
                  </a:tcPr>
                </a:tc>
                <a:tc>
                  <a:txBody>
                    <a:bodyPr/>
                    <a:lstStyle/>
                    <a:p>
                      <a:endParaRPr lang="en-US" dirty="0"/>
                    </a:p>
                  </a:txBody>
                  <a:tcPr>
                    <a:lnL w="57150" cap="flat" cmpd="sng" algn="ctr">
                      <a:solidFill>
                        <a:schemeClr val="accent3">
                          <a:lumMod val="50000"/>
                        </a:schemeClr>
                      </a:solidFill>
                      <a:prstDash val="solid"/>
                      <a:round/>
                      <a:headEnd type="none" w="med" len="med"/>
                      <a:tailEnd type="none" w="med" len="med"/>
                    </a:lnL>
                    <a:lnR w="57150" cap="flat" cmpd="sng" algn="ctr">
                      <a:solidFill>
                        <a:schemeClr val="accent3">
                          <a:lumMod val="50000"/>
                        </a:schemeClr>
                      </a:solidFill>
                      <a:prstDash val="solid"/>
                      <a:round/>
                      <a:headEnd type="none" w="med" len="med"/>
                      <a:tailEnd type="none" w="med" len="med"/>
                    </a:lnR>
                    <a:lnT w="57150" cap="flat" cmpd="sng" algn="ctr">
                      <a:solidFill>
                        <a:schemeClr val="accent3">
                          <a:lumMod val="50000"/>
                        </a:schemeClr>
                      </a:solidFill>
                      <a:prstDash val="solid"/>
                      <a:round/>
                      <a:headEnd type="none" w="med" len="med"/>
                      <a:tailEnd type="none" w="med" len="med"/>
                    </a:lnT>
                    <a:lnB w="57150" cap="flat" cmpd="sng" algn="ctr">
                      <a:solidFill>
                        <a:schemeClr val="accent3">
                          <a:lumMod val="50000"/>
                        </a:schemeClr>
                      </a:solidFill>
                      <a:prstDash val="solid"/>
                      <a:round/>
                      <a:headEnd type="none" w="med" len="med"/>
                      <a:tailEnd type="none" w="med" len="med"/>
                    </a:lnB>
                    <a:solidFill>
                      <a:schemeClr val="accent3">
                        <a:lumMod val="75000"/>
                      </a:schemeClr>
                    </a:solidFill>
                  </a:tcPr>
                </a:tc>
                <a:tc>
                  <a:txBody>
                    <a:bodyPr/>
                    <a:lstStyle/>
                    <a:p>
                      <a:endParaRPr lang="en-US" dirty="0"/>
                    </a:p>
                  </a:txBody>
                  <a:tcPr>
                    <a:lnL w="57150" cap="flat" cmpd="sng" algn="ctr">
                      <a:solidFill>
                        <a:schemeClr val="accent3">
                          <a:lumMod val="50000"/>
                        </a:schemeClr>
                      </a:solidFill>
                      <a:prstDash val="solid"/>
                      <a:round/>
                      <a:headEnd type="none" w="med" len="med"/>
                      <a:tailEnd type="none" w="med" len="med"/>
                    </a:lnL>
                    <a:lnR w="57150" cap="flat" cmpd="sng" algn="ctr">
                      <a:solidFill>
                        <a:schemeClr val="accent3">
                          <a:lumMod val="50000"/>
                        </a:schemeClr>
                      </a:solidFill>
                      <a:prstDash val="solid"/>
                      <a:round/>
                      <a:headEnd type="none" w="med" len="med"/>
                      <a:tailEnd type="none" w="med" len="med"/>
                    </a:lnR>
                    <a:lnT w="57150" cap="flat" cmpd="sng" algn="ctr">
                      <a:solidFill>
                        <a:schemeClr val="accent3">
                          <a:lumMod val="50000"/>
                        </a:schemeClr>
                      </a:solidFill>
                      <a:prstDash val="solid"/>
                      <a:round/>
                      <a:headEnd type="none" w="med" len="med"/>
                      <a:tailEnd type="none" w="med" len="med"/>
                    </a:lnT>
                    <a:lnB w="57150" cap="flat" cmpd="sng" algn="ctr">
                      <a:solidFill>
                        <a:schemeClr val="accent3">
                          <a:lumMod val="50000"/>
                        </a:schemeClr>
                      </a:solidFill>
                      <a:prstDash val="solid"/>
                      <a:round/>
                      <a:headEnd type="none" w="med" len="med"/>
                      <a:tailEnd type="none" w="med" len="med"/>
                    </a:lnB>
                    <a:solidFill>
                      <a:schemeClr val="accent3">
                        <a:lumMod val="75000"/>
                      </a:schemeClr>
                    </a:solidFill>
                  </a:tcPr>
                </a:tc>
                <a:extLst>
                  <a:ext uri="{0D108BD9-81ED-4DB2-BD59-A6C34878D82A}">
                    <a16:rowId xmlns:a16="http://schemas.microsoft.com/office/drawing/2014/main" val="980385664"/>
                  </a:ext>
                </a:extLst>
              </a:tr>
            </a:tbl>
          </a:graphicData>
        </a:graphic>
      </p:graphicFrame>
      <p:pic>
        <p:nvPicPr>
          <p:cNvPr id="6" name="Picture 5" descr="Logo&#10;&#10;Description automatically generated">
            <a:extLst>
              <a:ext uri="{FF2B5EF4-FFF2-40B4-BE49-F238E27FC236}">
                <a16:creationId xmlns:a16="http://schemas.microsoft.com/office/drawing/2014/main" id="{79173EA9-7AF5-45DE-B367-B7AC7A1976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0512574">
            <a:off x="3696092" y="530118"/>
            <a:ext cx="3290483" cy="2264878"/>
          </a:xfrm>
          <a:prstGeom prst="rect">
            <a:avLst/>
          </a:prstGeom>
        </p:spPr>
      </p:pic>
      <p:sp>
        <p:nvSpPr>
          <p:cNvPr id="7" name="Rectangle 6">
            <a:extLst>
              <a:ext uri="{FF2B5EF4-FFF2-40B4-BE49-F238E27FC236}">
                <a16:creationId xmlns:a16="http://schemas.microsoft.com/office/drawing/2014/main" id="{FBC9BB79-3070-4414-9C1A-64CBC6CCC314}"/>
              </a:ext>
            </a:extLst>
          </p:cNvPr>
          <p:cNvSpPr/>
          <p:nvPr/>
        </p:nvSpPr>
        <p:spPr>
          <a:xfrm>
            <a:off x="1647449" y="4905827"/>
            <a:ext cx="3556000" cy="741065"/>
          </a:xfrm>
          <a:prstGeom prst="rect">
            <a:avLst/>
          </a:prstGeom>
          <a:noFill/>
        </p:spPr>
        <p:txBody>
          <a:bodyPr wrap="square" lIns="91440" tIns="45720" rIns="91440" bIns="45720">
            <a:normAutofit fontScale="47500" lnSpcReduction="20000"/>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Come heal his daughter</a:t>
            </a:r>
          </a:p>
        </p:txBody>
      </p:sp>
    </p:spTree>
    <p:extLst>
      <p:ext uri="{BB962C8B-B14F-4D97-AF65-F5344CB8AC3E}">
        <p14:creationId xmlns:p14="http://schemas.microsoft.com/office/powerpoint/2010/main" val="94395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C6BAC-19D2-48B0-B669-515BC10AB763}"/>
              </a:ext>
            </a:extLst>
          </p:cNvPr>
          <p:cNvSpPr>
            <a:spLocks noGrp="1"/>
          </p:cNvSpPr>
          <p:nvPr>
            <p:ph type="title"/>
          </p:nvPr>
        </p:nvSpPr>
        <p:spPr>
          <a:xfrm rot="20323277">
            <a:off x="1304030" y="342441"/>
            <a:ext cx="5182205" cy="1675559"/>
          </a:xfrm>
        </p:spPr>
        <p:txBody>
          <a:bodyPr/>
          <a:lstStyle/>
          <a:p>
            <a:r>
              <a:rPr lang="en-US" sz="7200" dirty="0">
                <a:solidFill>
                  <a:schemeClr val="accent3">
                    <a:lumMod val="60000"/>
                    <a:lumOff val="40000"/>
                  </a:schemeClr>
                </a:solidFill>
                <a:latin typeface="Algerian" panose="04020705040A02060702" pitchFamily="82" charset="0"/>
              </a:rPr>
              <a:t>GAME TIME</a:t>
            </a:r>
          </a:p>
        </p:txBody>
      </p:sp>
      <p:sp>
        <p:nvSpPr>
          <p:cNvPr id="4" name="Text Placeholder 3">
            <a:extLst>
              <a:ext uri="{FF2B5EF4-FFF2-40B4-BE49-F238E27FC236}">
                <a16:creationId xmlns:a16="http://schemas.microsoft.com/office/drawing/2014/main" id="{3AAB0D89-BA92-4072-B0AA-1F705B737DD0}"/>
              </a:ext>
            </a:extLst>
          </p:cNvPr>
          <p:cNvSpPr>
            <a:spLocks noGrp="1"/>
          </p:cNvSpPr>
          <p:nvPr>
            <p:ph type="body" sz="half" idx="2"/>
          </p:nvPr>
        </p:nvSpPr>
        <p:spPr>
          <a:xfrm>
            <a:off x="1176642" y="2679700"/>
            <a:ext cx="4588094" cy="3135695"/>
          </a:xfrm>
          <a:ln/>
        </p:spPr>
        <p:style>
          <a:lnRef idx="0">
            <a:schemeClr val="accent1"/>
          </a:lnRef>
          <a:fillRef idx="3">
            <a:schemeClr val="accent1"/>
          </a:fillRef>
          <a:effectRef idx="3">
            <a:schemeClr val="accent1"/>
          </a:effectRef>
          <a:fontRef idx="minor">
            <a:schemeClr val="lt1"/>
          </a:fontRef>
        </p:style>
        <p:txBody>
          <a:bodyPr>
            <a:normAutofit/>
          </a:bodyPr>
          <a:lstStyle/>
          <a:p>
            <a:r>
              <a:rPr lang="en-US" sz="3200" dirty="0">
                <a:solidFill>
                  <a:schemeClr val="bg1"/>
                </a:solidFill>
              </a:rPr>
              <a:t>Team A</a:t>
            </a:r>
          </a:p>
          <a:p>
            <a:r>
              <a:rPr lang="en-US" sz="3200" dirty="0">
                <a:solidFill>
                  <a:schemeClr val="bg1"/>
                </a:solidFill>
              </a:rPr>
              <a:t>What did a lady do to be healed?</a:t>
            </a:r>
          </a:p>
          <a:p>
            <a:endParaRPr lang="en-US" sz="3200" dirty="0">
              <a:solidFill>
                <a:schemeClr val="bg1"/>
              </a:solidFill>
            </a:endParaRPr>
          </a:p>
        </p:txBody>
      </p:sp>
      <p:graphicFrame>
        <p:nvGraphicFramePr>
          <p:cNvPr id="5" name="Table 5">
            <a:extLst>
              <a:ext uri="{FF2B5EF4-FFF2-40B4-BE49-F238E27FC236}">
                <a16:creationId xmlns:a16="http://schemas.microsoft.com/office/drawing/2014/main" id="{592BB887-120D-4977-9540-34619D7F0F5A}"/>
              </a:ext>
            </a:extLst>
          </p:cNvPr>
          <p:cNvGraphicFramePr>
            <a:graphicFrameLocks noGrp="1"/>
          </p:cNvGraphicFramePr>
          <p:nvPr/>
        </p:nvGraphicFramePr>
        <p:xfrm>
          <a:off x="6701119" y="685800"/>
          <a:ext cx="5182203" cy="5129595"/>
        </p:xfrm>
        <a:graphic>
          <a:graphicData uri="http://schemas.openxmlformats.org/drawingml/2006/table">
            <a:tbl>
              <a:tblPr firstRow="1" bandRow="1">
                <a:tableStyleId>{5C22544A-7EE6-4342-B048-85BDC9FD1C3A}</a:tableStyleId>
              </a:tblPr>
              <a:tblGrid>
                <a:gridCol w="1727401">
                  <a:extLst>
                    <a:ext uri="{9D8B030D-6E8A-4147-A177-3AD203B41FA5}">
                      <a16:colId xmlns:a16="http://schemas.microsoft.com/office/drawing/2014/main" val="1722796169"/>
                    </a:ext>
                  </a:extLst>
                </a:gridCol>
                <a:gridCol w="1727401">
                  <a:extLst>
                    <a:ext uri="{9D8B030D-6E8A-4147-A177-3AD203B41FA5}">
                      <a16:colId xmlns:a16="http://schemas.microsoft.com/office/drawing/2014/main" val="522729298"/>
                    </a:ext>
                  </a:extLst>
                </a:gridCol>
                <a:gridCol w="1727401">
                  <a:extLst>
                    <a:ext uri="{9D8B030D-6E8A-4147-A177-3AD203B41FA5}">
                      <a16:colId xmlns:a16="http://schemas.microsoft.com/office/drawing/2014/main" val="805069844"/>
                    </a:ext>
                  </a:extLst>
                </a:gridCol>
              </a:tblGrid>
              <a:tr h="1709865">
                <a:tc>
                  <a:txBody>
                    <a:bodyPr/>
                    <a:lstStyle/>
                    <a:p>
                      <a:endParaRPr lang="en-US" dirty="0"/>
                    </a:p>
                  </a:txBody>
                  <a:tcPr>
                    <a:lnL w="57150" cap="flat" cmpd="sng" algn="ctr">
                      <a:solidFill>
                        <a:schemeClr val="accent3">
                          <a:lumMod val="50000"/>
                        </a:schemeClr>
                      </a:solidFill>
                      <a:prstDash val="solid"/>
                      <a:round/>
                      <a:headEnd type="none" w="med" len="med"/>
                      <a:tailEnd type="none" w="med" len="med"/>
                    </a:lnL>
                    <a:lnR w="57150" cap="flat" cmpd="sng" algn="ctr">
                      <a:solidFill>
                        <a:schemeClr val="accent3">
                          <a:lumMod val="50000"/>
                        </a:schemeClr>
                      </a:solidFill>
                      <a:prstDash val="solid"/>
                      <a:round/>
                      <a:headEnd type="none" w="med" len="med"/>
                      <a:tailEnd type="none" w="med" len="med"/>
                    </a:lnR>
                    <a:lnT w="57150" cap="flat" cmpd="sng" algn="ctr">
                      <a:solidFill>
                        <a:schemeClr val="accent3">
                          <a:lumMod val="50000"/>
                        </a:schemeClr>
                      </a:solidFill>
                      <a:prstDash val="solid"/>
                      <a:round/>
                      <a:headEnd type="none" w="med" len="med"/>
                      <a:tailEnd type="none" w="med" len="med"/>
                    </a:lnT>
                    <a:lnB w="57150" cap="flat" cmpd="sng" algn="ctr">
                      <a:solidFill>
                        <a:schemeClr val="accent3">
                          <a:lumMod val="50000"/>
                        </a:schemeClr>
                      </a:solidFill>
                      <a:prstDash val="solid"/>
                      <a:round/>
                      <a:headEnd type="none" w="med" len="med"/>
                      <a:tailEnd type="none" w="med" len="med"/>
                    </a:lnB>
                    <a:solidFill>
                      <a:schemeClr val="accent3">
                        <a:lumMod val="75000"/>
                      </a:schemeClr>
                    </a:solidFill>
                  </a:tcPr>
                </a:tc>
                <a:tc>
                  <a:txBody>
                    <a:bodyPr/>
                    <a:lstStyle/>
                    <a:p>
                      <a:endParaRPr lang="en-US" dirty="0"/>
                    </a:p>
                  </a:txBody>
                  <a:tcPr>
                    <a:lnL w="57150" cap="flat" cmpd="sng" algn="ctr">
                      <a:solidFill>
                        <a:schemeClr val="accent3">
                          <a:lumMod val="50000"/>
                        </a:schemeClr>
                      </a:solidFill>
                      <a:prstDash val="solid"/>
                      <a:round/>
                      <a:headEnd type="none" w="med" len="med"/>
                      <a:tailEnd type="none" w="med" len="med"/>
                    </a:lnL>
                    <a:lnR w="57150" cap="flat" cmpd="sng" algn="ctr">
                      <a:solidFill>
                        <a:schemeClr val="accent3">
                          <a:lumMod val="50000"/>
                        </a:schemeClr>
                      </a:solidFill>
                      <a:prstDash val="solid"/>
                      <a:round/>
                      <a:headEnd type="none" w="med" len="med"/>
                      <a:tailEnd type="none" w="med" len="med"/>
                    </a:lnR>
                    <a:lnT w="57150" cap="flat" cmpd="sng" algn="ctr">
                      <a:solidFill>
                        <a:schemeClr val="accent3">
                          <a:lumMod val="50000"/>
                        </a:schemeClr>
                      </a:solidFill>
                      <a:prstDash val="solid"/>
                      <a:round/>
                      <a:headEnd type="none" w="med" len="med"/>
                      <a:tailEnd type="none" w="med" len="med"/>
                    </a:lnT>
                    <a:lnB w="57150" cap="flat" cmpd="sng" algn="ctr">
                      <a:solidFill>
                        <a:schemeClr val="accent3">
                          <a:lumMod val="50000"/>
                        </a:schemeClr>
                      </a:solidFill>
                      <a:prstDash val="solid"/>
                      <a:round/>
                      <a:headEnd type="none" w="med" len="med"/>
                      <a:tailEnd type="none" w="med" len="med"/>
                    </a:lnB>
                    <a:solidFill>
                      <a:schemeClr val="accent3">
                        <a:lumMod val="75000"/>
                      </a:schemeClr>
                    </a:solidFill>
                  </a:tcPr>
                </a:tc>
                <a:tc>
                  <a:txBody>
                    <a:bodyPr/>
                    <a:lstStyle/>
                    <a:p>
                      <a:endParaRPr lang="en-US"/>
                    </a:p>
                  </a:txBody>
                  <a:tcPr>
                    <a:lnL w="57150" cap="flat" cmpd="sng" algn="ctr">
                      <a:solidFill>
                        <a:schemeClr val="accent3">
                          <a:lumMod val="50000"/>
                        </a:schemeClr>
                      </a:solidFill>
                      <a:prstDash val="solid"/>
                      <a:round/>
                      <a:headEnd type="none" w="med" len="med"/>
                      <a:tailEnd type="none" w="med" len="med"/>
                    </a:lnL>
                    <a:lnR w="57150" cap="flat" cmpd="sng" algn="ctr">
                      <a:solidFill>
                        <a:schemeClr val="accent3">
                          <a:lumMod val="50000"/>
                        </a:schemeClr>
                      </a:solidFill>
                      <a:prstDash val="solid"/>
                      <a:round/>
                      <a:headEnd type="none" w="med" len="med"/>
                      <a:tailEnd type="none" w="med" len="med"/>
                    </a:lnR>
                    <a:lnT w="57150" cap="flat" cmpd="sng" algn="ctr">
                      <a:solidFill>
                        <a:schemeClr val="accent3">
                          <a:lumMod val="50000"/>
                        </a:schemeClr>
                      </a:solidFill>
                      <a:prstDash val="solid"/>
                      <a:round/>
                      <a:headEnd type="none" w="med" len="med"/>
                      <a:tailEnd type="none" w="med" len="med"/>
                    </a:lnT>
                    <a:lnB w="57150" cap="flat" cmpd="sng" algn="ctr">
                      <a:solidFill>
                        <a:schemeClr val="accent3">
                          <a:lumMod val="50000"/>
                        </a:schemeClr>
                      </a:solidFill>
                      <a:prstDash val="solid"/>
                      <a:round/>
                      <a:headEnd type="none" w="med" len="med"/>
                      <a:tailEnd type="none" w="med" len="med"/>
                    </a:lnB>
                    <a:solidFill>
                      <a:schemeClr val="accent3">
                        <a:lumMod val="75000"/>
                      </a:schemeClr>
                    </a:solidFill>
                  </a:tcPr>
                </a:tc>
                <a:extLst>
                  <a:ext uri="{0D108BD9-81ED-4DB2-BD59-A6C34878D82A}">
                    <a16:rowId xmlns:a16="http://schemas.microsoft.com/office/drawing/2014/main" val="164879826"/>
                  </a:ext>
                </a:extLst>
              </a:tr>
              <a:tr h="1709865">
                <a:tc>
                  <a:txBody>
                    <a:bodyPr/>
                    <a:lstStyle/>
                    <a:p>
                      <a:endParaRPr lang="en-US"/>
                    </a:p>
                  </a:txBody>
                  <a:tcPr>
                    <a:lnL w="57150" cap="flat" cmpd="sng" algn="ctr">
                      <a:solidFill>
                        <a:schemeClr val="accent3">
                          <a:lumMod val="50000"/>
                        </a:schemeClr>
                      </a:solidFill>
                      <a:prstDash val="solid"/>
                      <a:round/>
                      <a:headEnd type="none" w="med" len="med"/>
                      <a:tailEnd type="none" w="med" len="med"/>
                    </a:lnL>
                    <a:lnR w="57150" cap="flat" cmpd="sng" algn="ctr">
                      <a:solidFill>
                        <a:schemeClr val="accent3">
                          <a:lumMod val="50000"/>
                        </a:schemeClr>
                      </a:solidFill>
                      <a:prstDash val="solid"/>
                      <a:round/>
                      <a:headEnd type="none" w="med" len="med"/>
                      <a:tailEnd type="none" w="med" len="med"/>
                    </a:lnR>
                    <a:lnT w="57150" cap="flat" cmpd="sng" algn="ctr">
                      <a:solidFill>
                        <a:schemeClr val="accent3">
                          <a:lumMod val="50000"/>
                        </a:schemeClr>
                      </a:solidFill>
                      <a:prstDash val="solid"/>
                      <a:round/>
                      <a:headEnd type="none" w="med" len="med"/>
                      <a:tailEnd type="none" w="med" len="med"/>
                    </a:lnT>
                    <a:lnB w="57150" cap="flat" cmpd="sng" algn="ctr">
                      <a:solidFill>
                        <a:schemeClr val="accent3">
                          <a:lumMod val="50000"/>
                        </a:schemeClr>
                      </a:solidFill>
                      <a:prstDash val="solid"/>
                      <a:round/>
                      <a:headEnd type="none" w="med" len="med"/>
                      <a:tailEnd type="none" w="med" len="med"/>
                    </a:lnB>
                    <a:solidFill>
                      <a:schemeClr val="accent3">
                        <a:lumMod val="75000"/>
                      </a:schemeClr>
                    </a:solidFill>
                  </a:tcPr>
                </a:tc>
                <a:tc>
                  <a:txBody>
                    <a:bodyPr/>
                    <a:lstStyle/>
                    <a:p>
                      <a:endParaRPr lang="en-US" dirty="0"/>
                    </a:p>
                  </a:txBody>
                  <a:tcPr>
                    <a:lnL w="57150" cap="flat" cmpd="sng" algn="ctr">
                      <a:solidFill>
                        <a:schemeClr val="accent3">
                          <a:lumMod val="50000"/>
                        </a:schemeClr>
                      </a:solidFill>
                      <a:prstDash val="solid"/>
                      <a:round/>
                      <a:headEnd type="none" w="med" len="med"/>
                      <a:tailEnd type="none" w="med" len="med"/>
                    </a:lnL>
                    <a:lnR w="57150" cap="flat" cmpd="sng" algn="ctr">
                      <a:solidFill>
                        <a:schemeClr val="accent3">
                          <a:lumMod val="50000"/>
                        </a:schemeClr>
                      </a:solidFill>
                      <a:prstDash val="solid"/>
                      <a:round/>
                      <a:headEnd type="none" w="med" len="med"/>
                      <a:tailEnd type="none" w="med" len="med"/>
                    </a:lnR>
                    <a:lnT w="57150" cap="flat" cmpd="sng" algn="ctr">
                      <a:solidFill>
                        <a:schemeClr val="accent3">
                          <a:lumMod val="50000"/>
                        </a:schemeClr>
                      </a:solidFill>
                      <a:prstDash val="solid"/>
                      <a:round/>
                      <a:headEnd type="none" w="med" len="med"/>
                      <a:tailEnd type="none" w="med" len="med"/>
                    </a:lnT>
                    <a:lnB w="57150" cap="flat" cmpd="sng" algn="ctr">
                      <a:solidFill>
                        <a:schemeClr val="accent3">
                          <a:lumMod val="50000"/>
                        </a:schemeClr>
                      </a:solidFill>
                      <a:prstDash val="solid"/>
                      <a:round/>
                      <a:headEnd type="none" w="med" len="med"/>
                      <a:tailEnd type="none" w="med" len="med"/>
                    </a:lnB>
                    <a:solidFill>
                      <a:schemeClr val="accent3">
                        <a:lumMod val="75000"/>
                      </a:schemeClr>
                    </a:solidFill>
                  </a:tcPr>
                </a:tc>
                <a:tc>
                  <a:txBody>
                    <a:bodyPr/>
                    <a:lstStyle/>
                    <a:p>
                      <a:endParaRPr lang="en-US" dirty="0"/>
                    </a:p>
                  </a:txBody>
                  <a:tcPr>
                    <a:lnL w="57150" cap="flat" cmpd="sng" algn="ctr">
                      <a:solidFill>
                        <a:schemeClr val="accent3">
                          <a:lumMod val="50000"/>
                        </a:schemeClr>
                      </a:solidFill>
                      <a:prstDash val="solid"/>
                      <a:round/>
                      <a:headEnd type="none" w="med" len="med"/>
                      <a:tailEnd type="none" w="med" len="med"/>
                    </a:lnL>
                    <a:lnR w="57150" cap="flat" cmpd="sng" algn="ctr">
                      <a:solidFill>
                        <a:schemeClr val="accent3">
                          <a:lumMod val="50000"/>
                        </a:schemeClr>
                      </a:solidFill>
                      <a:prstDash val="solid"/>
                      <a:round/>
                      <a:headEnd type="none" w="med" len="med"/>
                      <a:tailEnd type="none" w="med" len="med"/>
                    </a:lnR>
                    <a:lnT w="57150" cap="flat" cmpd="sng" algn="ctr">
                      <a:solidFill>
                        <a:schemeClr val="accent3">
                          <a:lumMod val="50000"/>
                        </a:schemeClr>
                      </a:solidFill>
                      <a:prstDash val="solid"/>
                      <a:round/>
                      <a:headEnd type="none" w="med" len="med"/>
                      <a:tailEnd type="none" w="med" len="med"/>
                    </a:lnT>
                    <a:lnB w="57150" cap="flat" cmpd="sng" algn="ctr">
                      <a:solidFill>
                        <a:schemeClr val="accent3">
                          <a:lumMod val="50000"/>
                        </a:schemeClr>
                      </a:solidFill>
                      <a:prstDash val="solid"/>
                      <a:round/>
                      <a:headEnd type="none" w="med" len="med"/>
                      <a:tailEnd type="none" w="med" len="med"/>
                    </a:lnB>
                    <a:solidFill>
                      <a:schemeClr val="accent3">
                        <a:lumMod val="75000"/>
                      </a:schemeClr>
                    </a:solidFill>
                  </a:tcPr>
                </a:tc>
                <a:extLst>
                  <a:ext uri="{0D108BD9-81ED-4DB2-BD59-A6C34878D82A}">
                    <a16:rowId xmlns:a16="http://schemas.microsoft.com/office/drawing/2014/main" val="740611228"/>
                  </a:ext>
                </a:extLst>
              </a:tr>
              <a:tr h="1709865">
                <a:tc>
                  <a:txBody>
                    <a:bodyPr/>
                    <a:lstStyle/>
                    <a:p>
                      <a:endParaRPr lang="en-US"/>
                    </a:p>
                  </a:txBody>
                  <a:tcPr>
                    <a:lnL w="57150" cap="flat" cmpd="sng" algn="ctr">
                      <a:solidFill>
                        <a:schemeClr val="accent3">
                          <a:lumMod val="50000"/>
                        </a:schemeClr>
                      </a:solidFill>
                      <a:prstDash val="solid"/>
                      <a:round/>
                      <a:headEnd type="none" w="med" len="med"/>
                      <a:tailEnd type="none" w="med" len="med"/>
                    </a:lnL>
                    <a:lnR w="57150" cap="flat" cmpd="sng" algn="ctr">
                      <a:solidFill>
                        <a:schemeClr val="accent3">
                          <a:lumMod val="50000"/>
                        </a:schemeClr>
                      </a:solidFill>
                      <a:prstDash val="solid"/>
                      <a:round/>
                      <a:headEnd type="none" w="med" len="med"/>
                      <a:tailEnd type="none" w="med" len="med"/>
                    </a:lnR>
                    <a:lnT w="57150" cap="flat" cmpd="sng" algn="ctr">
                      <a:solidFill>
                        <a:schemeClr val="accent3">
                          <a:lumMod val="50000"/>
                        </a:schemeClr>
                      </a:solidFill>
                      <a:prstDash val="solid"/>
                      <a:round/>
                      <a:headEnd type="none" w="med" len="med"/>
                      <a:tailEnd type="none" w="med" len="med"/>
                    </a:lnT>
                    <a:lnB w="57150" cap="flat" cmpd="sng" algn="ctr">
                      <a:solidFill>
                        <a:schemeClr val="accent3">
                          <a:lumMod val="50000"/>
                        </a:schemeClr>
                      </a:solidFill>
                      <a:prstDash val="solid"/>
                      <a:round/>
                      <a:headEnd type="none" w="med" len="med"/>
                      <a:tailEnd type="none" w="med" len="med"/>
                    </a:lnB>
                    <a:solidFill>
                      <a:schemeClr val="accent3">
                        <a:lumMod val="75000"/>
                      </a:schemeClr>
                    </a:solidFill>
                  </a:tcPr>
                </a:tc>
                <a:tc>
                  <a:txBody>
                    <a:bodyPr/>
                    <a:lstStyle/>
                    <a:p>
                      <a:endParaRPr lang="en-US" dirty="0"/>
                    </a:p>
                  </a:txBody>
                  <a:tcPr>
                    <a:lnL w="57150" cap="flat" cmpd="sng" algn="ctr">
                      <a:solidFill>
                        <a:schemeClr val="accent3">
                          <a:lumMod val="50000"/>
                        </a:schemeClr>
                      </a:solidFill>
                      <a:prstDash val="solid"/>
                      <a:round/>
                      <a:headEnd type="none" w="med" len="med"/>
                      <a:tailEnd type="none" w="med" len="med"/>
                    </a:lnL>
                    <a:lnR w="57150" cap="flat" cmpd="sng" algn="ctr">
                      <a:solidFill>
                        <a:schemeClr val="accent3">
                          <a:lumMod val="50000"/>
                        </a:schemeClr>
                      </a:solidFill>
                      <a:prstDash val="solid"/>
                      <a:round/>
                      <a:headEnd type="none" w="med" len="med"/>
                      <a:tailEnd type="none" w="med" len="med"/>
                    </a:lnR>
                    <a:lnT w="57150" cap="flat" cmpd="sng" algn="ctr">
                      <a:solidFill>
                        <a:schemeClr val="accent3">
                          <a:lumMod val="50000"/>
                        </a:schemeClr>
                      </a:solidFill>
                      <a:prstDash val="solid"/>
                      <a:round/>
                      <a:headEnd type="none" w="med" len="med"/>
                      <a:tailEnd type="none" w="med" len="med"/>
                    </a:lnT>
                    <a:lnB w="57150" cap="flat" cmpd="sng" algn="ctr">
                      <a:solidFill>
                        <a:schemeClr val="accent3">
                          <a:lumMod val="50000"/>
                        </a:schemeClr>
                      </a:solidFill>
                      <a:prstDash val="solid"/>
                      <a:round/>
                      <a:headEnd type="none" w="med" len="med"/>
                      <a:tailEnd type="none" w="med" len="med"/>
                    </a:lnB>
                    <a:solidFill>
                      <a:schemeClr val="accent3">
                        <a:lumMod val="75000"/>
                      </a:schemeClr>
                    </a:solidFill>
                  </a:tcPr>
                </a:tc>
                <a:tc>
                  <a:txBody>
                    <a:bodyPr/>
                    <a:lstStyle/>
                    <a:p>
                      <a:endParaRPr lang="en-US" dirty="0"/>
                    </a:p>
                  </a:txBody>
                  <a:tcPr>
                    <a:lnL w="57150" cap="flat" cmpd="sng" algn="ctr">
                      <a:solidFill>
                        <a:schemeClr val="accent3">
                          <a:lumMod val="50000"/>
                        </a:schemeClr>
                      </a:solidFill>
                      <a:prstDash val="solid"/>
                      <a:round/>
                      <a:headEnd type="none" w="med" len="med"/>
                      <a:tailEnd type="none" w="med" len="med"/>
                    </a:lnL>
                    <a:lnR w="57150" cap="flat" cmpd="sng" algn="ctr">
                      <a:solidFill>
                        <a:schemeClr val="accent3">
                          <a:lumMod val="50000"/>
                        </a:schemeClr>
                      </a:solidFill>
                      <a:prstDash val="solid"/>
                      <a:round/>
                      <a:headEnd type="none" w="med" len="med"/>
                      <a:tailEnd type="none" w="med" len="med"/>
                    </a:lnR>
                    <a:lnT w="57150" cap="flat" cmpd="sng" algn="ctr">
                      <a:solidFill>
                        <a:schemeClr val="accent3">
                          <a:lumMod val="50000"/>
                        </a:schemeClr>
                      </a:solidFill>
                      <a:prstDash val="solid"/>
                      <a:round/>
                      <a:headEnd type="none" w="med" len="med"/>
                      <a:tailEnd type="none" w="med" len="med"/>
                    </a:lnT>
                    <a:lnB w="57150" cap="flat" cmpd="sng" algn="ctr">
                      <a:solidFill>
                        <a:schemeClr val="accent3">
                          <a:lumMod val="50000"/>
                        </a:schemeClr>
                      </a:solidFill>
                      <a:prstDash val="solid"/>
                      <a:round/>
                      <a:headEnd type="none" w="med" len="med"/>
                      <a:tailEnd type="none" w="med" len="med"/>
                    </a:lnB>
                    <a:solidFill>
                      <a:schemeClr val="accent3">
                        <a:lumMod val="75000"/>
                      </a:schemeClr>
                    </a:solidFill>
                  </a:tcPr>
                </a:tc>
                <a:extLst>
                  <a:ext uri="{0D108BD9-81ED-4DB2-BD59-A6C34878D82A}">
                    <a16:rowId xmlns:a16="http://schemas.microsoft.com/office/drawing/2014/main" val="980385664"/>
                  </a:ext>
                </a:extLst>
              </a:tr>
            </a:tbl>
          </a:graphicData>
        </a:graphic>
      </p:graphicFrame>
      <p:pic>
        <p:nvPicPr>
          <p:cNvPr id="9" name="Picture 8" descr="A picture containing mammal, rodent&#10;&#10;Description automatically generated">
            <a:extLst>
              <a:ext uri="{FF2B5EF4-FFF2-40B4-BE49-F238E27FC236}">
                <a16:creationId xmlns:a16="http://schemas.microsoft.com/office/drawing/2014/main" id="{BA4A38E0-9110-49DA-A262-F8BF18569343}"/>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35423" y="-150358"/>
            <a:ext cx="4024130" cy="3579358"/>
          </a:xfrm>
          <a:prstGeom prst="rect">
            <a:avLst/>
          </a:prstGeom>
        </p:spPr>
      </p:pic>
      <p:sp>
        <p:nvSpPr>
          <p:cNvPr id="6" name="Rectangle 5">
            <a:extLst>
              <a:ext uri="{FF2B5EF4-FFF2-40B4-BE49-F238E27FC236}">
                <a16:creationId xmlns:a16="http://schemas.microsoft.com/office/drawing/2014/main" id="{544BD195-1D58-48CF-B735-BA3288E304F7}"/>
              </a:ext>
            </a:extLst>
          </p:cNvPr>
          <p:cNvSpPr/>
          <p:nvPr/>
        </p:nvSpPr>
        <p:spPr>
          <a:xfrm>
            <a:off x="1647449" y="4905827"/>
            <a:ext cx="3556000" cy="741065"/>
          </a:xfrm>
          <a:prstGeom prst="rect">
            <a:avLst/>
          </a:prstGeom>
          <a:noFill/>
        </p:spPr>
        <p:txBody>
          <a:bodyPr wrap="square" lIns="91440" tIns="45720" rIns="91440" bIns="45720">
            <a:normAutofit fontScale="40000" lnSpcReduction="20000"/>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Touch Jesus’ robe</a:t>
            </a:r>
          </a:p>
          <a:p>
            <a:pPr algn="ctr"/>
            <a:r>
              <a:rPr lang="en-US" sz="5400" dirty="0">
                <a:ln w="0"/>
                <a:effectLst>
                  <a:outerShdw blurRad="38100" dist="19050" dir="2700000" algn="tl" rotWithShape="0">
                    <a:schemeClr val="dk1">
                      <a:alpha val="40000"/>
                    </a:schemeClr>
                  </a:outerShdw>
                </a:effectLst>
              </a:rPr>
              <a:t>As an act of</a:t>
            </a:r>
            <a:r>
              <a:rPr lang="en-US" sz="5400" b="0" cap="none" spc="0" dirty="0">
                <a:ln w="0"/>
                <a:solidFill>
                  <a:schemeClr val="tx1"/>
                </a:solidFill>
                <a:effectLst>
                  <a:outerShdw blurRad="38100" dist="19050" dir="2700000" algn="tl" rotWithShape="0">
                    <a:schemeClr val="dk1">
                      <a:alpha val="40000"/>
                    </a:schemeClr>
                  </a:outerShdw>
                </a:effectLst>
              </a:rPr>
              <a:t> faith</a:t>
            </a:r>
          </a:p>
        </p:txBody>
      </p:sp>
    </p:spTree>
    <p:extLst>
      <p:ext uri="{BB962C8B-B14F-4D97-AF65-F5344CB8AC3E}">
        <p14:creationId xmlns:p14="http://schemas.microsoft.com/office/powerpoint/2010/main" val="551952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C6BAC-19D2-48B0-B669-515BC10AB763}"/>
              </a:ext>
            </a:extLst>
          </p:cNvPr>
          <p:cNvSpPr>
            <a:spLocks noGrp="1"/>
          </p:cNvSpPr>
          <p:nvPr>
            <p:ph type="title"/>
          </p:nvPr>
        </p:nvSpPr>
        <p:spPr>
          <a:xfrm rot="1433088">
            <a:off x="-43107" y="771826"/>
            <a:ext cx="3828222" cy="1779966"/>
          </a:xfrm>
        </p:spPr>
        <p:txBody>
          <a:bodyPr/>
          <a:lstStyle/>
          <a:p>
            <a:r>
              <a:rPr lang="en-US" sz="7200" dirty="0">
                <a:solidFill>
                  <a:schemeClr val="accent3">
                    <a:lumMod val="60000"/>
                    <a:lumOff val="40000"/>
                  </a:schemeClr>
                </a:solidFill>
                <a:latin typeface="Algerian" panose="04020705040A02060702" pitchFamily="82" charset="0"/>
              </a:rPr>
              <a:t>GAME TIME</a:t>
            </a:r>
          </a:p>
        </p:txBody>
      </p:sp>
      <p:sp>
        <p:nvSpPr>
          <p:cNvPr id="4" name="Text Placeholder 3">
            <a:extLst>
              <a:ext uri="{FF2B5EF4-FFF2-40B4-BE49-F238E27FC236}">
                <a16:creationId xmlns:a16="http://schemas.microsoft.com/office/drawing/2014/main" id="{3AAB0D89-BA92-4072-B0AA-1F705B737DD0}"/>
              </a:ext>
            </a:extLst>
          </p:cNvPr>
          <p:cNvSpPr>
            <a:spLocks noGrp="1"/>
          </p:cNvSpPr>
          <p:nvPr>
            <p:ph type="body" sz="half" idx="2"/>
          </p:nvPr>
        </p:nvSpPr>
        <p:spPr>
          <a:xfrm>
            <a:off x="1176642" y="2679700"/>
            <a:ext cx="4588094" cy="3135695"/>
          </a:xfrm>
          <a:ln/>
        </p:spPr>
        <p:style>
          <a:lnRef idx="0">
            <a:schemeClr val="accent6"/>
          </a:lnRef>
          <a:fillRef idx="3">
            <a:schemeClr val="accent6"/>
          </a:fillRef>
          <a:effectRef idx="3">
            <a:schemeClr val="accent6"/>
          </a:effectRef>
          <a:fontRef idx="minor">
            <a:schemeClr val="lt1"/>
          </a:fontRef>
        </p:style>
        <p:txBody>
          <a:bodyPr>
            <a:normAutofit/>
          </a:bodyPr>
          <a:lstStyle/>
          <a:p>
            <a:r>
              <a:rPr lang="en-US" sz="3200" dirty="0">
                <a:solidFill>
                  <a:schemeClr val="bg1"/>
                </a:solidFill>
              </a:rPr>
              <a:t>Team B</a:t>
            </a:r>
          </a:p>
          <a:p>
            <a:r>
              <a:rPr lang="en-US" sz="3200" dirty="0">
                <a:solidFill>
                  <a:schemeClr val="bg1"/>
                </a:solidFill>
              </a:rPr>
              <a:t>Jesus said, “your _____</a:t>
            </a:r>
          </a:p>
          <a:p>
            <a:r>
              <a:rPr lang="en-US" sz="3200" dirty="0">
                <a:solidFill>
                  <a:schemeClr val="bg1"/>
                </a:solidFill>
              </a:rPr>
              <a:t>has healed you.</a:t>
            </a:r>
          </a:p>
        </p:txBody>
      </p:sp>
      <p:graphicFrame>
        <p:nvGraphicFramePr>
          <p:cNvPr id="5" name="Table 5">
            <a:extLst>
              <a:ext uri="{FF2B5EF4-FFF2-40B4-BE49-F238E27FC236}">
                <a16:creationId xmlns:a16="http://schemas.microsoft.com/office/drawing/2014/main" id="{592BB887-120D-4977-9540-34619D7F0F5A}"/>
              </a:ext>
            </a:extLst>
          </p:cNvPr>
          <p:cNvGraphicFramePr>
            <a:graphicFrameLocks noGrp="1"/>
          </p:cNvGraphicFramePr>
          <p:nvPr/>
        </p:nvGraphicFramePr>
        <p:xfrm>
          <a:off x="6701119" y="685800"/>
          <a:ext cx="5182203" cy="5129595"/>
        </p:xfrm>
        <a:graphic>
          <a:graphicData uri="http://schemas.openxmlformats.org/drawingml/2006/table">
            <a:tbl>
              <a:tblPr firstRow="1" bandRow="1">
                <a:tableStyleId>{5C22544A-7EE6-4342-B048-85BDC9FD1C3A}</a:tableStyleId>
              </a:tblPr>
              <a:tblGrid>
                <a:gridCol w="1727401">
                  <a:extLst>
                    <a:ext uri="{9D8B030D-6E8A-4147-A177-3AD203B41FA5}">
                      <a16:colId xmlns:a16="http://schemas.microsoft.com/office/drawing/2014/main" val="1722796169"/>
                    </a:ext>
                  </a:extLst>
                </a:gridCol>
                <a:gridCol w="1727401">
                  <a:extLst>
                    <a:ext uri="{9D8B030D-6E8A-4147-A177-3AD203B41FA5}">
                      <a16:colId xmlns:a16="http://schemas.microsoft.com/office/drawing/2014/main" val="522729298"/>
                    </a:ext>
                  </a:extLst>
                </a:gridCol>
                <a:gridCol w="1727401">
                  <a:extLst>
                    <a:ext uri="{9D8B030D-6E8A-4147-A177-3AD203B41FA5}">
                      <a16:colId xmlns:a16="http://schemas.microsoft.com/office/drawing/2014/main" val="805069844"/>
                    </a:ext>
                  </a:extLst>
                </a:gridCol>
              </a:tblGrid>
              <a:tr h="1709865">
                <a:tc>
                  <a:txBody>
                    <a:bodyPr/>
                    <a:lstStyle/>
                    <a:p>
                      <a:endParaRPr lang="en-US" dirty="0"/>
                    </a:p>
                  </a:txBody>
                  <a:tcPr>
                    <a:lnL w="57150" cap="flat" cmpd="sng" algn="ctr">
                      <a:solidFill>
                        <a:schemeClr val="accent3">
                          <a:lumMod val="50000"/>
                        </a:schemeClr>
                      </a:solidFill>
                      <a:prstDash val="solid"/>
                      <a:round/>
                      <a:headEnd type="none" w="med" len="med"/>
                      <a:tailEnd type="none" w="med" len="med"/>
                    </a:lnL>
                    <a:lnR w="57150" cap="flat" cmpd="sng" algn="ctr">
                      <a:solidFill>
                        <a:schemeClr val="accent3">
                          <a:lumMod val="50000"/>
                        </a:schemeClr>
                      </a:solidFill>
                      <a:prstDash val="solid"/>
                      <a:round/>
                      <a:headEnd type="none" w="med" len="med"/>
                      <a:tailEnd type="none" w="med" len="med"/>
                    </a:lnR>
                    <a:lnT w="57150" cap="flat" cmpd="sng" algn="ctr">
                      <a:solidFill>
                        <a:schemeClr val="accent3">
                          <a:lumMod val="50000"/>
                        </a:schemeClr>
                      </a:solidFill>
                      <a:prstDash val="solid"/>
                      <a:round/>
                      <a:headEnd type="none" w="med" len="med"/>
                      <a:tailEnd type="none" w="med" len="med"/>
                    </a:lnT>
                    <a:lnB w="57150" cap="flat" cmpd="sng" algn="ctr">
                      <a:solidFill>
                        <a:schemeClr val="accent3">
                          <a:lumMod val="50000"/>
                        </a:schemeClr>
                      </a:solidFill>
                      <a:prstDash val="solid"/>
                      <a:round/>
                      <a:headEnd type="none" w="med" len="med"/>
                      <a:tailEnd type="none" w="med" len="med"/>
                    </a:lnB>
                    <a:solidFill>
                      <a:schemeClr val="accent3">
                        <a:lumMod val="75000"/>
                      </a:schemeClr>
                    </a:solidFill>
                  </a:tcPr>
                </a:tc>
                <a:tc>
                  <a:txBody>
                    <a:bodyPr/>
                    <a:lstStyle/>
                    <a:p>
                      <a:endParaRPr lang="en-US" dirty="0"/>
                    </a:p>
                  </a:txBody>
                  <a:tcPr>
                    <a:lnL w="57150" cap="flat" cmpd="sng" algn="ctr">
                      <a:solidFill>
                        <a:schemeClr val="accent3">
                          <a:lumMod val="50000"/>
                        </a:schemeClr>
                      </a:solidFill>
                      <a:prstDash val="solid"/>
                      <a:round/>
                      <a:headEnd type="none" w="med" len="med"/>
                      <a:tailEnd type="none" w="med" len="med"/>
                    </a:lnL>
                    <a:lnR w="57150" cap="flat" cmpd="sng" algn="ctr">
                      <a:solidFill>
                        <a:schemeClr val="accent3">
                          <a:lumMod val="50000"/>
                        </a:schemeClr>
                      </a:solidFill>
                      <a:prstDash val="solid"/>
                      <a:round/>
                      <a:headEnd type="none" w="med" len="med"/>
                      <a:tailEnd type="none" w="med" len="med"/>
                    </a:lnR>
                    <a:lnT w="57150" cap="flat" cmpd="sng" algn="ctr">
                      <a:solidFill>
                        <a:schemeClr val="accent3">
                          <a:lumMod val="50000"/>
                        </a:schemeClr>
                      </a:solidFill>
                      <a:prstDash val="solid"/>
                      <a:round/>
                      <a:headEnd type="none" w="med" len="med"/>
                      <a:tailEnd type="none" w="med" len="med"/>
                    </a:lnT>
                    <a:lnB w="57150" cap="flat" cmpd="sng" algn="ctr">
                      <a:solidFill>
                        <a:schemeClr val="accent3">
                          <a:lumMod val="50000"/>
                        </a:schemeClr>
                      </a:solidFill>
                      <a:prstDash val="solid"/>
                      <a:round/>
                      <a:headEnd type="none" w="med" len="med"/>
                      <a:tailEnd type="none" w="med" len="med"/>
                    </a:lnB>
                    <a:solidFill>
                      <a:schemeClr val="accent3">
                        <a:lumMod val="75000"/>
                      </a:schemeClr>
                    </a:solidFill>
                  </a:tcPr>
                </a:tc>
                <a:tc>
                  <a:txBody>
                    <a:bodyPr/>
                    <a:lstStyle/>
                    <a:p>
                      <a:endParaRPr lang="en-US"/>
                    </a:p>
                  </a:txBody>
                  <a:tcPr>
                    <a:lnL w="57150" cap="flat" cmpd="sng" algn="ctr">
                      <a:solidFill>
                        <a:schemeClr val="accent3">
                          <a:lumMod val="50000"/>
                        </a:schemeClr>
                      </a:solidFill>
                      <a:prstDash val="solid"/>
                      <a:round/>
                      <a:headEnd type="none" w="med" len="med"/>
                      <a:tailEnd type="none" w="med" len="med"/>
                    </a:lnL>
                    <a:lnR w="57150" cap="flat" cmpd="sng" algn="ctr">
                      <a:solidFill>
                        <a:schemeClr val="accent3">
                          <a:lumMod val="50000"/>
                        </a:schemeClr>
                      </a:solidFill>
                      <a:prstDash val="solid"/>
                      <a:round/>
                      <a:headEnd type="none" w="med" len="med"/>
                      <a:tailEnd type="none" w="med" len="med"/>
                    </a:lnR>
                    <a:lnT w="57150" cap="flat" cmpd="sng" algn="ctr">
                      <a:solidFill>
                        <a:schemeClr val="accent3">
                          <a:lumMod val="50000"/>
                        </a:schemeClr>
                      </a:solidFill>
                      <a:prstDash val="solid"/>
                      <a:round/>
                      <a:headEnd type="none" w="med" len="med"/>
                      <a:tailEnd type="none" w="med" len="med"/>
                    </a:lnT>
                    <a:lnB w="57150" cap="flat" cmpd="sng" algn="ctr">
                      <a:solidFill>
                        <a:schemeClr val="accent3">
                          <a:lumMod val="50000"/>
                        </a:schemeClr>
                      </a:solidFill>
                      <a:prstDash val="solid"/>
                      <a:round/>
                      <a:headEnd type="none" w="med" len="med"/>
                      <a:tailEnd type="none" w="med" len="med"/>
                    </a:lnB>
                    <a:solidFill>
                      <a:schemeClr val="accent3">
                        <a:lumMod val="75000"/>
                      </a:schemeClr>
                    </a:solidFill>
                  </a:tcPr>
                </a:tc>
                <a:extLst>
                  <a:ext uri="{0D108BD9-81ED-4DB2-BD59-A6C34878D82A}">
                    <a16:rowId xmlns:a16="http://schemas.microsoft.com/office/drawing/2014/main" val="164879826"/>
                  </a:ext>
                </a:extLst>
              </a:tr>
              <a:tr h="1709865">
                <a:tc>
                  <a:txBody>
                    <a:bodyPr/>
                    <a:lstStyle/>
                    <a:p>
                      <a:endParaRPr lang="en-US"/>
                    </a:p>
                  </a:txBody>
                  <a:tcPr>
                    <a:lnL w="57150" cap="flat" cmpd="sng" algn="ctr">
                      <a:solidFill>
                        <a:schemeClr val="accent3">
                          <a:lumMod val="50000"/>
                        </a:schemeClr>
                      </a:solidFill>
                      <a:prstDash val="solid"/>
                      <a:round/>
                      <a:headEnd type="none" w="med" len="med"/>
                      <a:tailEnd type="none" w="med" len="med"/>
                    </a:lnL>
                    <a:lnR w="57150" cap="flat" cmpd="sng" algn="ctr">
                      <a:solidFill>
                        <a:schemeClr val="accent3">
                          <a:lumMod val="50000"/>
                        </a:schemeClr>
                      </a:solidFill>
                      <a:prstDash val="solid"/>
                      <a:round/>
                      <a:headEnd type="none" w="med" len="med"/>
                      <a:tailEnd type="none" w="med" len="med"/>
                    </a:lnR>
                    <a:lnT w="57150" cap="flat" cmpd="sng" algn="ctr">
                      <a:solidFill>
                        <a:schemeClr val="accent3">
                          <a:lumMod val="50000"/>
                        </a:schemeClr>
                      </a:solidFill>
                      <a:prstDash val="solid"/>
                      <a:round/>
                      <a:headEnd type="none" w="med" len="med"/>
                      <a:tailEnd type="none" w="med" len="med"/>
                    </a:lnT>
                    <a:lnB w="57150" cap="flat" cmpd="sng" algn="ctr">
                      <a:solidFill>
                        <a:schemeClr val="accent3">
                          <a:lumMod val="50000"/>
                        </a:schemeClr>
                      </a:solidFill>
                      <a:prstDash val="solid"/>
                      <a:round/>
                      <a:headEnd type="none" w="med" len="med"/>
                      <a:tailEnd type="none" w="med" len="med"/>
                    </a:lnB>
                    <a:solidFill>
                      <a:schemeClr val="accent3">
                        <a:lumMod val="75000"/>
                      </a:schemeClr>
                    </a:solidFill>
                  </a:tcPr>
                </a:tc>
                <a:tc>
                  <a:txBody>
                    <a:bodyPr/>
                    <a:lstStyle/>
                    <a:p>
                      <a:endParaRPr lang="en-US" dirty="0"/>
                    </a:p>
                  </a:txBody>
                  <a:tcPr>
                    <a:lnL w="57150" cap="flat" cmpd="sng" algn="ctr">
                      <a:solidFill>
                        <a:schemeClr val="accent3">
                          <a:lumMod val="50000"/>
                        </a:schemeClr>
                      </a:solidFill>
                      <a:prstDash val="solid"/>
                      <a:round/>
                      <a:headEnd type="none" w="med" len="med"/>
                      <a:tailEnd type="none" w="med" len="med"/>
                    </a:lnL>
                    <a:lnR w="57150" cap="flat" cmpd="sng" algn="ctr">
                      <a:solidFill>
                        <a:schemeClr val="accent3">
                          <a:lumMod val="50000"/>
                        </a:schemeClr>
                      </a:solidFill>
                      <a:prstDash val="solid"/>
                      <a:round/>
                      <a:headEnd type="none" w="med" len="med"/>
                      <a:tailEnd type="none" w="med" len="med"/>
                    </a:lnR>
                    <a:lnT w="57150" cap="flat" cmpd="sng" algn="ctr">
                      <a:solidFill>
                        <a:schemeClr val="accent3">
                          <a:lumMod val="50000"/>
                        </a:schemeClr>
                      </a:solidFill>
                      <a:prstDash val="solid"/>
                      <a:round/>
                      <a:headEnd type="none" w="med" len="med"/>
                      <a:tailEnd type="none" w="med" len="med"/>
                    </a:lnT>
                    <a:lnB w="57150" cap="flat" cmpd="sng" algn="ctr">
                      <a:solidFill>
                        <a:schemeClr val="accent3">
                          <a:lumMod val="50000"/>
                        </a:schemeClr>
                      </a:solidFill>
                      <a:prstDash val="solid"/>
                      <a:round/>
                      <a:headEnd type="none" w="med" len="med"/>
                      <a:tailEnd type="none" w="med" len="med"/>
                    </a:lnB>
                    <a:solidFill>
                      <a:schemeClr val="accent3">
                        <a:lumMod val="75000"/>
                      </a:schemeClr>
                    </a:solidFill>
                  </a:tcPr>
                </a:tc>
                <a:tc>
                  <a:txBody>
                    <a:bodyPr/>
                    <a:lstStyle/>
                    <a:p>
                      <a:endParaRPr lang="en-US" dirty="0"/>
                    </a:p>
                  </a:txBody>
                  <a:tcPr>
                    <a:lnL w="57150" cap="flat" cmpd="sng" algn="ctr">
                      <a:solidFill>
                        <a:schemeClr val="accent3">
                          <a:lumMod val="50000"/>
                        </a:schemeClr>
                      </a:solidFill>
                      <a:prstDash val="solid"/>
                      <a:round/>
                      <a:headEnd type="none" w="med" len="med"/>
                      <a:tailEnd type="none" w="med" len="med"/>
                    </a:lnL>
                    <a:lnR w="57150" cap="flat" cmpd="sng" algn="ctr">
                      <a:solidFill>
                        <a:schemeClr val="accent3">
                          <a:lumMod val="50000"/>
                        </a:schemeClr>
                      </a:solidFill>
                      <a:prstDash val="solid"/>
                      <a:round/>
                      <a:headEnd type="none" w="med" len="med"/>
                      <a:tailEnd type="none" w="med" len="med"/>
                    </a:lnR>
                    <a:lnT w="57150" cap="flat" cmpd="sng" algn="ctr">
                      <a:solidFill>
                        <a:schemeClr val="accent3">
                          <a:lumMod val="50000"/>
                        </a:schemeClr>
                      </a:solidFill>
                      <a:prstDash val="solid"/>
                      <a:round/>
                      <a:headEnd type="none" w="med" len="med"/>
                      <a:tailEnd type="none" w="med" len="med"/>
                    </a:lnT>
                    <a:lnB w="57150" cap="flat" cmpd="sng" algn="ctr">
                      <a:solidFill>
                        <a:schemeClr val="accent3">
                          <a:lumMod val="50000"/>
                        </a:schemeClr>
                      </a:solidFill>
                      <a:prstDash val="solid"/>
                      <a:round/>
                      <a:headEnd type="none" w="med" len="med"/>
                      <a:tailEnd type="none" w="med" len="med"/>
                    </a:lnB>
                    <a:solidFill>
                      <a:schemeClr val="accent3">
                        <a:lumMod val="75000"/>
                      </a:schemeClr>
                    </a:solidFill>
                  </a:tcPr>
                </a:tc>
                <a:extLst>
                  <a:ext uri="{0D108BD9-81ED-4DB2-BD59-A6C34878D82A}">
                    <a16:rowId xmlns:a16="http://schemas.microsoft.com/office/drawing/2014/main" val="740611228"/>
                  </a:ext>
                </a:extLst>
              </a:tr>
              <a:tr h="1709865">
                <a:tc>
                  <a:txBody>
                    <a:bodyPr/>
                    <a:lstStyle/>
                    <a:p>
                      <a:endParaRPr lang="en-US"/>
                    </a:p>
                  </a:txBody>
                  <a:tcPr>
                    <a:lnL w="57150" cap="flat" cmpd="sng" algn="ctr">
                      <a:solidFill>
                        <a:schemeClr val="accent3">
                          <a:lumMod val="50000"/>
                        </a:schemeClr>
                      </a:solidFill>
                      <a:prstDash val="solid"/>
                      <a:round/>
                      <a:headEnd type="none" w="med" len="med"/>
                      <a:tailEnd type="none" w="med" len="med"/>
                    </a:lnL>
                    <a:lnR w="57150" cap="flat" cmpd="sng" algn="ctr">
                      <a:solidFill>
                        <a:schemeClr val="accent3">
                          <a:lumMod val="50000"/>
                        </a:schemeClr>
                      </a:solidFill>
                      <a:prstDash val="solid"/>
                      <a:round/>
                      <a:headEnd type="none" w="med" len="med"/>
                      <a:tailEnd type="none" w="med" len="med"/>
                    </a:lnR>
                    <a:lnT w="57150" cap="flat" cmpd="sng" algn="ctr">
                      <a:solidFill>
                        <a:schemeClr val="accent3">
                          <a:lumMod val="50000"/>
                        </a:schemeClr>
                      </a:solidFill>
                      <a:prstDash val="solid"/>
                      <a:round/>
                      <a:headEnd type="none" w="med" len="med"/>
                      <a:tailEnd type="none" w="med" len="med"/>
                    </a:lnT>
                    <a:lnB w="57150" cap="flat" cmpd="sng" algn="ctr">
                      <a:solidFill>
                        <a:schemeClr val="accent3">
                          <a:lumMod val="50000"/>
                        </a:schemeClr>
                      </a:solidFill>
                      <a:prstDash val="solid"/>
                      <a:round/>
                      <a:headEnd type="none" w="med" len="med"/>
                      <a:tailEnd type="none" w="med" len="med"/>
                    </a:lnB>
                    <a:solidFill>
                      <a:schemeClr val="accent3">
                        <a:lumMod val="75000"/>
                      </a:schemeClr>
                    </a:solidFill>
                  </a:tcPr>
                </a:tc>
                <a:tc>
                  <a:txBody>
                    <a:bodyPr/>
                    <a:lstStyle/>
                    <a:p>
                      <a:endParaRPr lang="en-US" dirty="0"/>
                    </a:p>
                  </a:txBody>
                  <a:tcPr>
                    <a:lnL w="57150" cap="flat" cmpd="sng" algn="ctr">
                      <a:solidFill>
                        <a:schemeClr val="accent3">
                          <a:lumMod val="50000"/>
                        </a:schemeClr>
                      </a:solidFill>
                      <a:prstDash val="solid"/>
                      <a:round/>
                      <a:headEnd type="none" w="med" len="med"/>
                      <a:tailEnd type="none" w="med" len="med"/>
                    </a:lnL>
                    <a:lnR w="57150" cap="flat" cmpd="sng" algn="ctr">
                      <a:solidFill>
                        <a:schemeClr val="accent3">
                          <a:lumMod val="50000"/>
                        </a:schemeClr>
                      </a:solidFill>
                      <a:prstDash val="solid"/>
                      <a:round/>
                      <a:headEnd type="none" w="med" len="med"/>
                      <a:tailEnd type="none" w="med" len="med"/>
                    </a:lnR>
                    <a:lnT w="57150" cap="flat" cmpd="sng" algn="ctr">
                      <a:solidFill>
                        <a:schemeClr val="accent3">
                          <a:lumMod val="50000"/>
                        </a:schemeClr>
                      </a:solidFill>
                      <a:prstDash val="solid"/>
                      <a:round/>
                      <a:headEnd type="none" w="med" len="med"/>
                      <a:tailEnd type="none" w="med" len="med"/>
                    </a:lnT>
                    <a:lnB w="57150" cap="flat" cmpd="sng" algn="ctr">
                      <a:solidFill>
                        <a:schemeClr val="accent3">
                          <a:lumMod val="50000"/>
                        </a:schemeClr>
                      </a:solidFill>
                      <a:prstDash val="solid"/>
                      <a:round/>
                      <a:headEnd type="none" w="med" len="med"/>
                      <a:tailEnd type="none" w="med" len="med"/>
                    </a:lnB>
                    <a:solidFill>
                      <a:schemeClr val="accent3">
                        <a:lumMod val="75000"/>
                      </a:schemeClr>
                    </a:solidFill>
                  </a:tcPr>
                </a:tc>
                <a:tc>
                  <a:txBody>
                    <a:bodyPr/>
                    <a:lstStyle/>
                    <a:p>
                      <a:endParaRPr lang="en-US" dirty="0"/>
                    </a:p>
                  </a:txBody>
                  <a:tcPr>
                    <a:lnL w="57150" cap="flat" cmpd="sng" algn="ctr">
                      <a:solidFill>
                        <a:schemeClr val="accent3">
                          <a:lumMod val="50000"/>
                        </a:schemeClr>
                      </a:solidFill>
                      <a:prstDash val="solid"/>
                      <a:round/>
                      <a:headEnd type="none" w="med" len="med"/>
                      <a:tailEnd type="none" w="med" len="med"/>
                    </a:lnL>
                    <a:lnR w="57150" cap="flat" cmpd="sng" algn="ctr">
                      <a:solidFill>
                        <a:schemeClr val="accent3">
                          <a:lumMod val="50000"/>
                        </a:schemeClr>
                      </a:solidFill>
                      <a:prstDash val="solid"/>
                      <a:round/>
                      <a:headEnd type="none" w="med" len="med"/>
                      <a:tailEnd type="none" w="med" len="med"/>
                    </a:lnR>
                    <a:lnT w="57150" cap="flat" cmpd="sng" algn="ctr">
                      <a:solidFill>
                        <a:schemeClr val="accent3">
                          <a:lumMod val="50000"/>
                        </a:schemeClr>
                      </a:solidFill>
                      <a:prstDash val="solid"/>
                      <a:round/>
                      <a:headEnd type="none" w="med" len="med"/>
                      <a:tailEnd type="none" w="med" len="med"/>
                    </a:lnT>
                    <a:lnB w="57150" cap="flat" cmpd="sng" algn="ctr">
                      <a:solidFill>
                        <a:schemeClr val="accent3">
                          <a:lumMod val="50000"/>
                        </a:schemeClr>
                      </a:solidFill>
                      <a:prstDash val="solid"/>
                      <a:round/>
                      <a:headEnd type="none" w="med" len="med"/>
                      <a:tailEnd type="none" w="med" len="med"/>
                    </a:lnB>
                    <a:solidFill>
                      <a:schemeClr val="accent3">
                        <a:lumMod val="75000"/>
                      </a:schemeClr>
                    </a:solidFill>
                  </a:tcPr>
                </a:tc>
                <a:extLst>
                  <a:ext uri="{0D108BD9-81ED-4DB2-BD59-A6C34878D82A}">
                    <a16:rowId xmlns:a16="http://schemas.microsoft.com/office/drawing/2014/main" val="980385664"/>
                  </a:ext>
                </a:extLst>
              </a:tr>
            </a:tbl>
          </a:graphicData>
        </a:graphic>
      </p:graphicFrame>
      <p:pic>
        <p:nvPicPr>
          <p:cNvPr id="6" name="Picture 5" descr="Logo&#10;&#10;Description automatically generated">
            <a:extLst>
              <a:ext uri="{FF2B5EF4-FFF2-40B4-BE49-F238E27FC236}">
                <a16:creationId xmlns:a16="http://schemas.microsoft.com/office/drawing/2014/main" id="{79173EA9-7AF5-45DE-B367-B7AC7A1976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0512574">
            <a:off x="3696092" y="530118"/>
            <a:ext cx="3290483" cy="2264878"/>
          </a:xfrm>
          <a:prstGeom prst="rect">
            <a:avLst/>
          </a:prstGeom>
        </p:spPr>
      </p:pic>
      <p:sp>
        <p:nvSpPr>
          <p:cNvPr id="7" name="Rectangle 6">
            <a:extLst>
              <a:ext uri="{FF2B5EF4-FFF2-40B4-BE49-F238E27FC236}">
                <a16:creationId xmlns:a16="http://schemas.microsoft.com/office/drawing/2014/main" id="{93B1FFDC-19E1-4E5A-BD92-31B46388B8FC}"/>
              </a:ext>
            </a:extLst>
          </p:cNvPr>
          <p:cNvSpPr/>
          <p:nvPr/>
        </p:nvSpPr>
        <p:spPr>
          <a:xfrm>
            <a:off x="1647449" y="4905827"/>
            <a:ext cx="3556000" cy="741065"/>
          </a:xfrm>
          <a:prstGeom prst="rect">
            <a:avLst/>
          </a:prstGeom>
          <a:noFill/>
        </p:spPr>
        <p:txBody>
          <a:bodyPr wrap="square" lIns="91440" tIns="45720" rIns="91440" bIns="45720">
            <a:normAutofit fontScale="92500" lnSpcReduction="20000"/>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faith</a:t>
            </a:r>
          </a:p>
        </p:txBody>
      </p:sp>
    </p:spTree>
    <p:extLst>
      <p:ext uri="{BB962C8B-B14F-4D97-AF65-F5344CB8AC3E}">
        <p14:creationId xmlns:p14="http://schemas.microsoft.com/office/powerpoint/2010/main" val="3391932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C6BAC-19D2-48B0-B669-515BC10AB763}"/>
              </a:ext>
            </a:extLst>
          </p:cNvPr>
          <p:cNvSpPr>
            <a:spLocks noGrp="1"/>
          </p:cNvSpPr>
          <p:nvPr>
            <p:ph type="title"/>
          </p:nvPr>
        </p:nvSpPr>
        <p:spPr>
          <a:xfrm rot="20323277">
            <a:off x="1304030" y="342441"/>
            <a:ext cx="5182205" cy="1675559"/>
          </a:xfrm>
        </p:spPr>
        <p:txBody>
          <a:bodyPr/>
          <a:lstStyle/>
          <a:p>
            <a:r>
              <a:rPr lang="en-US" sz="7200" dirty="0">
                <a:solidFill>
                  <a:schemeClr val="accent3">
                    <a:lumMod val="60000"/>
                    <a:lumOff val="40000"/>
                  </a:schemeClr>
                </a:solidFill>
                <a:latin typeface="Algerian" panose="04020705040A02060702" pitchFamily="82" charset="0"/>
              </a:rPr>
              <a:t>GAME TIME</a:t>
            </a:r>
          </a:p>
        </p:txBody>
      </p:sp>
      <p:sp>
        <p:nvSpPr>
          <p:cNvPr id="4" name="Text Placeholder 3">
            <a:extLst>
              <a:ext uri="{FF2B5EF4-FFF2-40B4-BE49-F238E27FC236}">
                <a16:creationId xmlns:a16="http://schemas.microsoft.com/office/drawing/2014/main" id="{3AAB0D89-BA92-4072-B0AA-1F705B737DD0}"/>
              </a:ext>
            </a:extLst>
          </p:cNvPr>
          <p:cNvSpPr>
            <a:spLocks noGrp="1"/>
          </p:cNvSpPr>
          <p:nvPr>
            <p:ph type="body" sz="half" idx="2"/>
          </p:nvPr>
        </p:nvSpPr>
        <p:spPr>
          <a:xfrm>
            <a:off x="725713" y="2679701"/>
            <a:ext cx="5182203" cy="3441980"/>
          </a:xfrm>
          <a:ln/>
        </p:spPr>
        <p:style>
          <a:lnRef idx="0">
            <a:schemeClr val="accent1"/>
          </a:lnRef>
          <a:fillRef idx="3">
            <a:schemeClr val="accent1"/>
          </a:fillRef>
          <a:effectRef idx="3">
            <a:schemeClr val="accent1"/>
          </a:effectRef>
          <a:fontRef idx="minor">
            <a:schemeClr val="lt1"/>
          </a:fontRef>
        </p:style>
        <p:txBody>
          <a:bodyPr>
            <a:normAutofit fontScale="77500" lnSpcReduction="20000"/>
          </a:bodyPr>
          <a:lstStyle/>
          <a:p>
            <a:r>
              <a:rPr lang="en-US" sz="3200" dirty="0">
                <a:solidFill>
                  <a:schemeClr val="bg1"/>
                </a:solidFill>
              </a:rPr>
              <a:t>Team A</a:t>
            </a:r>
          </a:p>
          <a:p>
            <a:r>
              <a:rPr lang="en-US" sz="3200" dirty="0">
                <a:solidFill>
                  <a:schemeClr val="bg1"/>
                </a:solidFill>
              </a:rPr>
              <a:t>What is faith?</a:t>
            </a:r>
          </a:p>
          <a:p>
            <a:pPr marL="514350" indent="-514350">
              <a:buFont typeface="+mj-lt"/>
              <a:buAutoNum type="arabicPeriod"/>
            </a:pPr>
            <a:r>
              <a:rPr lang="en-US" sz="3200" dirty="0">
                <a:solidFill>
                  <a:schemeClr val="bg1"/>
                </a:solidFill>
              </a:rPr>
              <a:t>Trusting in God</a:t>
            </a:r>
          </a:p>
          <a:p>
            <a:pPr marL="514350" indent="-514350">
              <a:buFont typeface="+mj-lt"/>
              <a:buAutoNum type="arabicPeriod"/>
            </a:pPr>
            <a:r>
              <a:rPr lang="en-US" sz="3200" dirty="0">
                <a:solidFill>
                  <a:schemeClr val="bg1"/>
                </a:solidFill>
              </a:rPr>
              <a:t>Believing God’s promises</a:t>
            </a:r>
          </a:p>
          <a:p>
            <a:pPr marL="514350" indent="-514350">
              <a:buFont typeface="+mj-lt"/>
              <a:buAutoNum type="arabicPeriod"/>
            </a:pPr>
            <a:r>
              <a:rPr lang="en-US" sz="3200" dirty="0">
                <a:solidFill>
                  <a:schemeClr val="bg1"/>
                </a:solidFill>
              </a:rPr>
              <a:t>Being certain of what we can’t see</a:t>
            </a:r>
          </a:p>
          <a:p>
            <a:pPr marL="514350" indent="-514350">
              <a:buFont typeface="+mj-lt"/>
              <a:buAutoNum type="arabicPeriod"/>
            </a:pPr>
            <a:r>
              <a:rPr lang="en-US" sz="3200" dirty="0">
                <a:solidFill>
                  <a:schemeClr val="bg1"/>
                </a:solidFill>
              </a:rPr>
              <a:t>All the above</a:t>
            </a:r>
          </a:p>
          <a:p>
            <a:pPr marL="514350" indent="-514350">
              <a:buFont typeface="+mj-lt"/>
              <a:buAutoNum type="arabicPeriod"/>
            </a:pPr>
            <a:endParaRPr lang="en-US" sz="3200" dirty="0">
              <a:solidFill>
                <a:schemeClr val="bg1"/>
              </a:solidFill>
            </a:endParaRPr>
          </a:p>
        </p:txBody>
      </p:sp>
      <p:graphicFrame>
        <p:nvGraphicFramePr>
          <p:cNvPr id="5" name="Table 5">
            <a:extLst>
              <a:ext uri="{FF2B5EF4-FFF2-40B4-BE49-F238E27FC236}">
                <a16:creationId xmlns:a16="http://schemas.microsoft.com/office/drawing/2014/main" id="{592BB887-120D-4977-9540-34619D7F0F5A}"/>
              </a:ext>
            </a:extLst>
          </p:cNvPr>
          <p:cNvGraphicFramePr>
            <a:graphicFrameLocks noGrp="1"/>
          </p:cNvGraphicFramePr>
          <p:nvPr/>
        </p:nvGraphicFramePr>
        <p:xfrm>
          <a:off x="6701119" y="685800"/>
          <a:ext cx="5182203" cy="5129595"/>
        </p:xfrm>
        <a:graphic>
          <a:graphicData uri="http://schemas.openxmlformats.org/drawingml/2006/table">
            <a:tbl>
              <a:tblPr firstRow="1" bandRow="1">
                <a:tableStyleId>{5C22544A-7EE6-4342-B048-85BDC9FD1C3A}</a:tableStyleId>
              </a:tblPr>
              <a:tblGrid>
                <a:gridCol w="1727401">
                  <a:extLst>
                    <a:ext uri="{9D8B030D-6E8A-4147-A177-3AD203B41FA5}">
                      <a16:colId xmlns:a16="http://schemas.microsoft.com/office/drawing/2014/main" val="1722796169"/>
                    </a:ext>
                  </a:extLst>
                </a:gridCol>
                <a:gridCol w="1727401">
                  <a:extLst>
                    <a:ext uri="{9D8B030D-6E8A-4147-A177-3AD203B41FA5}">
                      <a16:colId xmlns:a16="http://schemas.microsoft.com/office/drawing/2014/main" val="522729298"/>
                    </a:ext>
                  </a:extLst>
                </a:gridCol>
                <a:gridCol w="1727401">
                  <a:extLst>
                    <a:ext uri="{9D8B030D-6E8A-4147-A177-3AD203B41FA5}">
                      <a16:colId xmlns:a16="http://schemas.microsoft.com/office/drawing/2014/main" val="805069844"/>
                    </a:ext>
                  </a:extLst>
                </a:gridCol>
              </a:tblGrid>
              <a:tr h="1709865">
                <a:tc>
                  <a:txBody>
                    <a:bodyPr/>
                    <a:lstStyle/>
                    <a:p>
                      <a:endParaRPr lang="en-US" dirty="0"/>
                    </a:p>
                  </a:txBody>
                  <a:tcPr>
                    <a:lnL w="57150" cap="flat" cmpd="sng" algn="ctr">
                      <a:solidFill>
                        <a:schemeClr val="accent3">
                          <a:lumMod val="50000"/>
                        </a:schemeClr>
                      </a:solidFill>
                      <a:prstDash val="solid"/>
                      <a:round/>
                      <a:headEnd type="none" w="med" len="med"/>
                      <a:tailEnd type="none" w="med" len="med"/>
                    </a:lnL>
                    <a:lnR w="57150" cap="flat" cmpd="sng" algn="ctr">
                      <a:solidFill>
                        <a:schemeClr val="accent3">
                          <a:lumMod val="50000"/>
                        </a:schemeClr>
                      </a:solidFill>
                      <a:prstDash val="solid"/>
                      <a:round/>
                      <a:headEnd type="none" w="med" len="med"/>
                      <a:tailEnd type="none" w="med" len="med"/>
                    </a:lnR>
                    <a:lnT w="57150" cap="flat" cmpd="sng" algn="ctr">
                      <a:solidFill>
                        <a:schemeClr val="accent3">
                          <a:lumMod val="50000"/>
                        </a:schemeClr>
                      </a:solidFill>
                      <a:prstDash val="solid"/>
                      <a:round/>
                      <a:headEnd type="none" w="med" len="med"/>
                      <a:tailEnd type="none" w="med" len="med"/>
                    </a:lnT>
                    <a:lnB w="57150" cap="flat" cmpd="sng" algn="ctr">
                      <a:solidFill>
                        <a:schemeClr val="accent3">
                          <a:lumMod val="50000"/>
                        </a:schemeClr>
                      </a:solidFill>
                      <a:prstDash val="solid"/>
                      <a:round/>
                      <a:headEnd type="none" w="med" len="med"/>
                      <a:tailEnd type="none" w="med" len="med"/>
                    </a:lnB>
                    <a:solidFill>
                      <a:schemeClr val="accent3">
                        <a:lumMod val="75000"/>
                      </a:schemeClr>
                    </a:solidFill>
                  </a:tcPr>
                </a:tc>
                <a:tc>
                  <a:txBody>
                    <a:bodyPr/>
                    <a:lstStyle/>
                    <a:p>
                      <a:endParaRPr lang="en-US" dirty="0"/>
                    </a:p>
                  </a:txBody>
                  <a:tcPr>
                    <a:lnL w="57150" cap="flat" cmpd="sng" algn="ctr">
                      <a:solidFill>
                        <a:schemeClr val="accent3">
                          <a:lumMod val="50000"/>
                        </a:schemeClr>
                      </a:solidFill>
                      <a:prstDash val="solid"/>
                      <a:round/>
                      <a:headEnd type="none" w="med" len="med"/>
                      <a:tailEnd type="none" w="med" len="med"/>
                    </a:lnL>
                    <a:lnR w="57150" cap="flat" cmpd="sng" algn="ctr">
                      <a:solidFill>
                        <a:schemeClr val="accent3">
                          <a:lumMod val="50000"/>
                        </a:schemeClr>
                      </a:solidFill>
                      <a:prstDash val="solid"/>
                      <a:round/>
                      <a:headEnd type="none" w="med" len="med"/>
                      <a:tailEnd type="none" w="med" len="med"/>
                    </a:lnR>
                    <a:lnT w="57150" cap="flat" cmpd="sng" algn="ctr">
                      <a:solidFill>
                        <a:schemeClr val="accent3">
                          <a:lumMod val="50000"/>
                        </a:schemeClr>
                      </a:solidFill>
                      <a:prstDash val="solid"/>
                      <a:round/>
                      <a:headEnd type="none" w="med" len="med"/>
                      <a:tailEnd type="none" w="med" len="med"/>
                    </a:lnT>
                    <a:lnB w="57150" cap="flat" cmpd="sng" algn="ctr">
                      <a:solidFill>
                        <a:schemeClr val="accent3">
                          <a:lumMod val="50000"/>
                        </a:schemeClr>
                      </a:solidFill>
                      <a:prstDash val="solid"/>
                      <a:round/>
                      <a:headEnd type="none" w="med" len="med"/>
                      <a:tailEnd type="none" w="med" len="med"/>
                    </a:lnB>
                    <a:solidFill>
                      <a:schemeClr val="accent3">
                        <a:lumMod val="75000"/>
                      </a:schemeClr>
                    </a:solidFill>
                  </a:tcPr>
                </a:tc>
                <a:tc>
                  <a:txBody>
                    <a:bodyPr/>
                    <a:lstStyle/>
                    <a:p>
                      <a:endParaRPr lang="en-US"/>
                    </a:p>
                  </a:txBody>
                  <a:tcPr>
                    <a:lnL w="57150" cap="flat" cmpd="sng" algn="ctr">
                      <a:solidFill>
                        <a:schemeClr val="accent3">
                          <a:lumMod val="50000"/>
                        </a:schemeClr>
                      </a:solidFill>
                      <a:prstDash val="solid"/>
                      <a:round/>
                      <a:headEnd type="none" w="med" len="med"/>
                      <a:tailEnd type="none" w="med" len="med"/>
                    </a:lnL>
                    <a:lnR w="57150" cap="flat" cmpd="sng" algn="ctr">
                      <a:solidFill>
                        <a:schemeClr val="accent3">
                          <a:lumMod val="50000"/>
                        </a:schemeClr>
                      </a:solidFill>
                      <a:prstDash val="solid"/>
                      <a:round/>
                      <a:headEnd type="none" w="med" len="med"/>
                      <a:tailEnd type="none" w="med" len="med"/>
                    </a:lnR>
                    <a:lnT w="57150" cap="flat" cmpd="sng" algn="ctr">
                      <a:solidFill>
                        <a:schemeClr val="accent3">
                          <a:lumMod val="50000"/>
                        </a:schemeClr>
                      </a:solidFill>
                      <a:prstDash val="solid"/>
                      <a:round/>
                      <a:headEnd type="none" w="med" len="med"/>
                      <a:tailEnd type="none" w="med" len="med"/>
                    </a:lnT>
                    <a:lnB w="57150" cap="flat" cmpd="sng" algn="ctr">
                      <a:solidFill>
                        <a:schemeClr val="accent3">
                          <a:lumMod val="50000"/>
                        </a:schemeClr>
                      </a:solidFill>
                      <a:prstDash val="solid"/>
                      <a:round/>
                      <a:headEnd type="none" w="med" len="med"/>
                      <a:tailEnd type="none" w="med" len="med"/>
                    </a:lnB>
                    <a:solidFill>
                      <a:schemeClr val="accent3">
                        <a:lumMod val="75000"/>
                      </a:schemeClr>
                    </a:solidFill>
                  </a:tcPr>
                </a:tc>
                <a:extLst>
                  <a:ext uri="{0D108BD9-81ED-4DB2-BD59-A6C34878D82A}">
                    <a16:rowId xmlns:a16="http://schemas.microsoft.com/office/drawing/2014/main" val="164879826"/>
                  </a:ext>
                </a:extLst>
              </a:tr>
              <a:tr h="1709865">
                <a:tc>
                  <a:txBody>
                    <a:bodyPr/>
                    <a:lstStyle/>
                    <a:p>
                      <a:endParaRPr lang="en-US"/>
                    </a:p>
                  </a:txBody>
                  <a:tcPr>
                    <a:lnL w="57150" cap="flat" cmpd="sng" algn="ctr">
                      <a:solidFill>
                        <a:schemeClr val="accent3">
                          <a:lumMod val="50000"/>
                        </a:schemeClr>
                      </a:solidFill>
                      <a:prstDash val="solid"/>
                      <a:round/>
                      <a:headEnd type="none" w="med" len="med"/>
                      <a:tailEnd type="none" w="med" len="med"/>
                    </a:lnL>
                    <a:lnR w="57150" cap="flat" cmpd="sng" algn="ctr">
                      <a:solidFill>
                        <a:schemeClr val="accent3">
                          <a:lumMod val="50000"/>
                        </a:schemeClr>
                      </a:solidFill>
                      <a:prstDash val="solid"/>
                      <a:round/>
                      <a:headEnd type="none" w="med" len="med"/>
                      <a:tailEnd type="none" w="med" len="med"/>
                    </a:lnR>
                    <a:lnT w="57150" cap="flat" cmpd="sng" algn="ctr">
                      <a:solidFill>
                        <a:schemeClr val="accent3">
                          <a:lumMod val="50000"/>
                        </a:schemeClr>
                      </a:solidFill>
                      <a:prstDash val="solid"/>
                      <a:round/>
                      <a:headEnd type="none" w="med" len="med"/>
                      <a:tailEnd type="none" w="med" len="med"/>
                    </a:lnT>
                    <a:lnB w="57150" cap="flat" cmpd="sng" algn="ctr">
                      <a:solidFill>
                        <a:schemeClr val="accent3">
                          <a:lumMod val="50000"/>
                        </a:schemeClr>
                      </a:solidFill>
                      <a:prstDash val="solid"/>
                      <a:round/>
                      <a:headEnd type="none" w="med" len="med"/>
                      <a:tailEnd type="none" w="med" len="med"/>
                    </a:lnB>
                    <a:solidFill>
                      <a:schemeClr val="accent3">
                        <a:lumMod val="75000"/>
                      </a:schemeClr>
                    </a:solidFill>
                  </a:tcPr>
                </a:tc>
                <a:tc>
                  <a:txBody>
                    <a:bodyPr/>
                    <a:lstStyle/>
                    <a:p>
                      <a:endParaRPr lang="en-US" dirty="0"/>
                    </a:p>
                  </a:txBody>
                  <a:tcPr>
                    <a:lnL w="57150" cap="flat" cmpd="sng" algn="ctr">
                      <a:solidFill>
                        <a:schemeClr val="accent3">
                          <a:lumMod val="50000"/>
                        </a:schemeClr>
                      </a:solidFill>
                      <a:prstDash val="solid"/>
                      <a:round/>
                      <a:headEnd type="none" w="med" len="med"/>
                      <a:tailEnd type="none" w="med" len="med"/>
                    </a:lnL>
                    <a:lnR w="57150" cap="flat" cmpd="sng" algn="ctr">
                      <a:solidFill>
                        <a:schemeClr val="accent3">
                          <a:lumMod val="50000"/>
                        </a:schemeClr>
                      </a:solidFill>
                      <a:prstDash val="solid"/>
                      <a:round/>
                      <a:headEnd type="none" w="med" len="med"/>
                      <a:tailEnd type="none" w="med" len="med"/>
                    </a:lnR>
                    <a:lnT w="57150" cap="flat" cmpd="sng" algn="ctr">
                      <a:solidFill>
                        <a:schemeClr val="accent3">
                          <a:lumMod val="50000"/>
                        </a:schemeClr>
                      </a:solidFill>
                      <a:prstDash val="solid"/>
                      <a:round/>
                      <a:headEnd type="none" w="med" len="med"/>
                      <a:tailEnd type="none" w="med" len="med"/>
                    </a:lnT>
                    <a:lnB w="57150" cap="flat" cmpd="sng" algn="ctr">
                      <a:solidFill>
                        <a:schemeClr val="accent3">
                          <a:lumMod val="50000"/>
                        </a:schemeClr>
                      </a:solidFill>
                      <a:prstDash val="solid"/>
                      <a:round/>
                      <a:headEnd type="none" w="med" len="med"/>
                      <a:tailEnd type="none" w="med" len="med"/>
                    </a:lnB>
                    <a:solidFill>
                      <a:schemeClr val="accent3">
                        <a:lumMod val="75000"/>
                      </a:schemeClr>
                    </a:solidFill>
                  </a:tcPr>
                </a:tc>
                <a:tc>
                  <a:txBody>
                    <a:bodyPr/>
                    <a:lstStyle/>
                    <a:p>
                      <a:endParaRPr lang="en-US" dirty="0"/>
                    </a:p>
                  </a:txBody>
                  <a:tcPr>
                    <a:lnL w="57150" cap="flat" cmpd="sng" algn="ctr">
                      <a:solidFill>
                        <a:schemeClr val="accent3">
                          <a:lumMod val="50000"/>
                        </a:schemeClr>
                      </a:solidFill>
                      <a:prstDash val="solid"/>
                      <a:round/>
                      <a:headEnd type="none" w="med" len="med"/>
                      <a:tailEnd type="none" w="med" len="med"/>
                    </a:lnL>
                    <a:lnR w="57150" cap="flat" cmpd="sng" algn="ctr">
                      <a:solidFill>
                        <a:schemeClr val="accent3">
                          <a:lumMod val="50000"/>
                        </a:schemeClr>
                      </a:solidFill>
                      <a:prstDash val="solid"/>
                      <a:round/>
                      <a:headEnd type="none" w="med" len="med"/>
                      <a:tailEnd type="none" w="med" len="med"/>
                    </a:lnR>
                    <a:lnT w="57150" cap="flat" cmpd="sng" algn="ctr">
                      <a:solidFill>
                        <a:schemeClr val="accent3">
                          <a:lumMod val="50000"/>
                        </a:schemeClr>
                      </a:solidFill>
                      <a:prstDash val="solid"/>
                      <a:round/>
                      <a:headEnd type="none" w="med" len="med"/>
                      <a:tailEnd type="none" w="med" len="med"/>
                    </a:lnT>
                    <a:lnB w="57150" cap="flat" cmpd="sng" algn="ctr">
                      <a:solidFill>
                        <a:schemeClr val="accent3">
                          <a:lumMod val="50000"/>
                        </a:schemeClr>
                      </a:solidFill>
                      <a:prstDash val="solid"/>
                      <a:round/>
                      <a:headEnd type="none" w="med" len="med"/>
                      <a:tailEnd type="none" w="med" len="med"/>
                    </a:lnB>
                    <a:solidFill>
                      <a:schemeClr val="accent3">
                        <a:lumMod val="75000"/>
                      </a:schemeClr>
                    </a:solidFill>
                  </a:tcPr>
                </a:tc>
                <a:extLst>
                  <a:ext uri="{0D108BD9-81ED-4DB2-BD59-A6C34878D82A}">
                    <a16:rowId xmlns:a16="http://schemas.microsoft.com/office/drawing/2014/main" val="740611228"/>
                  </a:ext>
                </a:extLst>
              </a:tr>
              <a:tr h="1709865">
                <a:tc>
                  <a:txBody>
                    <a:bodyPr/>
                    <a:lstStyle/>
                    <a:p>
                      <a:endParaRPr lang="en-US"/>
                    </a:p>
                  </a:txBody>
                  <a:tcPr>
                    <a:lnL w="57150" cap="flat" cmpd="sng" algn="ctr">
                      <a:solidFill>
                        <a:schemeClr val="accent3">
                          <a:lumMod val="50000"/>
                        </a:schemeClr>
                      </a:solidFill>
                      <a:prstDash val="solid"/>
                      <a:round/>
                      <a:headEnd type="none" w="med" len="med"/>
                      <a:tailEnd type="none" w="med" len="med"/>
                    </a:lnL>
                    <a:lnR w="57150" cap="flat" cmpd="sng" algn="ctr">
                      <a:solidFill>
                        <a:schemeClr val="accent3">
                          <a:lumMod val="50000"/>
                        </a:schemeClr>
                      </a:solidFill>
                      <a:prstDash val="solid"/>
                      <a:round/>
                      <a:headEnd type="none" w="med" len="med"/>
                      <a:tailEnd type="none" w="med" len="med"/>
                    </a:lnR>
                    <a:lnT w="57150" cap="flat" cmpd="sng" algn="ctr">
                      <a:solidFill>
                        <a:schemeClr val="accent3">
                          <a:lumMod val="50000"/>
                        </a:schemeClr>
                      </a:solidFill>
                      <a:prstDash val="solid"/>
                      <a:round/>
                      <a:headEnd type="none" w="med" len="med"/>
                      <a:tailEnd type="none" w="med" len="med"/>
                    </a:lnT>
                    <a:lnB w="57150" cap="flat" cmpd="sng" algn="ctr">
                      <a:solidFill>
                        <a:schemeClr val="accent3">
                          <a:lumMod val="50000"/>
                        </a:schemeClr>
                      </a:solidFill>
                      <a:prstDash val="solid"/>
                      <a:round/>
                      <a:headEnd type="none" w="med" len="med"/>
                      <a:tailEnd type="none" w="med" len="med"/>
                    </a:lnB>
                    <a:solidFill>
                      <a:schemeClr val="accent3">
                        <a:lumMod val="75000"/>
                      </a:schemeClr>
                    </a:solidFill>
                  </a:tcPr>
                </a:tc>
                <a:tc>
                  <a:txBody>
                    <a:bodyPr/>
                    <a:lstStyle/>
                    <a:p>
                      <a:endParaRPr lang="en-US" dirty="0"/>
                    </a:p>
                  </a:txBody>
                  <a:tcPr>
                    <a:lnL w="57150" cap="flat" cmpd="sng" algn="ctr">
                      <a:solidFill>
                        <a:schemeClr val="accent3">
                          <a:lumMod val="50000"/>
                        </a:schemeClr>
                      </a:solidFill>
                      <a:prstDash val="solid"/>
                      <a:round/>
                      <a:headEnd type="none" w="med" len="med"/>
                      <a:tailEnd type="none" w="med" len="med"/>
                    </a:lnL>
                    <a:lnR w="57150" cap="flat" cmpd="sng" algn="ctr">
                      <a:solidFill>
                        <a:schemeClr val="accent3">
                          <a:lumMod val="50000"/>
                        </a:schemeClr>
                      </a:solidFill>
                      <a:prstDash val="solid"/>
                      <a:round/>
                      <a:headEnd type="none" w="med" len="med"/>
                      <a:tailEnd type="none" w="med" len="med"/>
                    </a:lnR>
                    <a:lnT w="57150" cap="flat" cmpd="sng" algn="ctr">
                      <a:solidFill>
                        <a:schemeClr val="accent3">
                          <a:lumMod val="50000"/>
                        </a:schemeClr>
                      </a:solidFill>
                      <a:prstDash val="solid"/>
                      <a:round/>
                      <a:headEnd type="none" w="med" len="med"/>
                      <a:tailEnd type="none" w="med" len="med"/>
                    </a:lnT>
                    <a:lnB w="57150" cap="flat" cmpd="sng" algn="ctr">
                      <a:solidFill>
                        <a:schemeClr val="accent3">
                          <a:lumMod val="50000"/>
                        </a:schemeClr>
                      </a:solidFill>
                      <a:prstDash val="solid"/>
                      <a:round/>
                      <a:headEnd type="none" w="med" len="med"/>
                      <a:tailEnd type="none" w="med" len="med"/>
                    </a:lnB>
                    <a:solidFill>
                      <a:schemeClr val="accent3">
                        <a:lumMod val="75000"/>
                      </a:schemeClr>
                    </a:solidFill>
                  </a:tcPr>
                </a:tc>
                <a:tc>
                  <a:txBody>
                    <a:bodyPr/>
                    <a:lstStyle/>
                    <a:p>
                      <a:endParaRPr lang="en-US" dirty="0"/>
                    </a:p>
                  </a:txBody>
                  <a:tcPr>
                    <a:lnL w="57150" cap="flat" cmpd="sng" algn="ctr">
                      <a:solidFill>
                        <a:schemeClr val="accent3">
                          <a:lumMod val="50000"/>
                        </a:schemeClr>
                      </a:solidFill>
                      <a:prstDash val="solid"/>
                      <a:round/>
                      <a:headEnd type="none" w="med" len="med"/>
                      <a:tailEnd type="none" w="med" len="med"/>
                    </a:lnL>
                    <a:lnR w="57150" cap="flat" cmpd="sng" algn="ctr">
                      <a:solidFill>
                        <a:schemeClr val="accent3">
                          <a:lumMod val="50000"/>
                        </a:schemeClr>
                      </a:solidFill>
                      <a:prstDash val="solid"/>
                      <a:round/>
                      <a:headEnd type="none" w="med" len="med"/>
                      <a:tailEnd type="none" w="med" len="med"/>
                    </a:lnR>
                    <a:lnT w="57150" cap="flat" cmpd="sng" algn="ctr">
                      <a:solidFill>
                        <a:schemeClr val="accent3">
                          <a:lumMod val="50000"/>
                        </a:schemeClr>
                      </a:solidFill>
                      <a:prstDash val="solid"/>
                      <a:round/>
                      <a:headEnd type="none" w="med" len="med"/>
                      <a:tailEnd type="none" w="med" len="med"/>
                    </a:lnT>
                    <a:lnB w="57150" cap="flat" cmpd="sng" algn="ctr">
                      <a:solidFill>
                        <a:schemeClr val="accent3">
                          <a:lumMod val="50000"/>
                        </a:schemeClr>
                      </a:solidFill>
                      <a:prstDash val="solid"/>
                      <a:round/>
                      <a:headEnd type="none" w="med" len="med"/>
                      <a:tailEnd type="none" w="med" len="med"/>
                    </a:lnB>
                    <a:solidFill>
                      <a:schemeClr val="accent3">
                        <a:lumMod val="75000"/>
                      </a:schemeClr>
                    </a:solidFill>
                  </a:tcPr>
                </a:tc>
                <a:extLst>
                  <a:ext uri="{0D108BD9-81ED-4DB2-BD59-A6C34878D82A}">
                    <a16:rowId xmlns:a16="http://schemas.microsoft.com/office/drawing/2014/main" val="980385664"/>
                  </a:ext>
                </a:extLst>
              </a:tr>
            </a:tbl>
          </a:graphicData>
        </a:graphic>
      </p:graphicFrame>
      <p:pic>
        <p:nvPicPr>
          <p:cNvPr id="9" name="Picture 8" descr="A picture containing mammal, rodent&#10;&#10;Description automatically generated">
            <a:extLst>
              <a:ext uri="{FF2B5EF4-FFF2-40B4-BE49-F238E27FC236}">
                <a16:creationId xmlns:a16="http://schemas.microsoft.com/office/drawing/2014/main" id="{BA4A38E0-9110-49DA-A262-F8BF18569343}"/>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35423" y="-150358"/>
            <a:ext cx="4024130" cy="3579358"/>
          </a:xfrm>
          <a:prstGeom prst="rect">
            <a:avLst/>
          </a:prstGeom>
        </p:spPr>
      </p:pic>
      <p:sp>
        <p:nvSpPr>
          <p:cNvPr id="6" name="Oval 5">
            <a:extLst>
              <a:ext uri="{FF2B5EF4-FFF2-40B4-BE49-F238E27FC236}">
                <a16:creationId xmlns:a16="http://schemas.microsoft.com/office/drawing/2014/main" id="{1F966C87-C423-41D1-8A1D-AC0BE1DE4219}"/>
              </a:ext>
            </a:extLst>
          </p:cNvPr>
          <p:cNvSpPr/>
          <p:nvPr/>
        </p:nvSpPr>
        <p:spPr>
          <a:xfrm>
            <a:off x="2452914" y="5036457"/>
            <a:ext cx="2220686" cy="694811"/>
          </a:xfrm>
          <a:prstGeom prst="ellipse">
            <a:avLst/>
          </a:prstGeom>
          <a:noFill/>
          <a:ln w="57150"/>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353753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C6BAC-19D2-48B0-B669-515BC10AB763}"/>
              </a:ext>
            </a:extLst>
          </p:cNvPr>
          <p:cNvSpPr>
            <a:spLocks noGrp="1"/>
          </p:cNvSpPr>
          <p:nvPr>
            <p:ph type="title"/>
          </p:nvPr>
        </p:nvSpPr>
        <p:spPr>
          <a:xfrm rot="1433088">
            <a:off x="-43107" y="771826"/>
            <a:ext cx="3828222" cy="1779966"/>
          </a:xfrm>
        </p:spPr>
        <p:txBody>
          <a:bodyPr/>
          <a:lstStyle/>
          <a:p>
            <a:r>
              <a:rPr lang="en-US" sz="7200" dirty="0">
                <a:solidFill>
                  <a:schemeClr val="accent3">
                    <a:lumMod val="60000"/>
                    <a:lumOff val="40000"/>
                  </a:schemeClr>
                </a:solidFill>
                <a:latin typeface="Algerian" panose="04020705040A02060702" pitchFamily="82" charset="0"/>
              </a:rPr>
              <a:t>GAME TIME</a:t>
            </a:r>
          </a:p>
        </p:txBody>
      </p:sp>
      <p:sp>
        <p:nvSpPr>
          <p:cNvPr id="4" name="Text Placeholder 3">
            <a:extLst>
              <a:ext uri="{FF2B5EF4-FFF2-40B4-BE49-F238E27FC236}">
                <a16:creationId xmlns:a16="http://schemas.microsoft.com/office/drawing/2014/main" id="{3AAB0D89-BA92-4072-B0AA-1F705B737DD0}"/>
              </a:ext>
            </a:extLst>
          </p:cNvPr>
          <p:cNvSpPr>
            <a:spLocks noGrp="1"/>
          </p:cNvSpPr>
          <p:nvPr>
            <p:ph type="body" sz="half" idx="2"/>
          </p:nvPr>
        </p:nvSpPr>
        <p:spPr>
          <a:xfrm>
            <a:off x="1176642" y="2679700"/>
            <a:ext cx="4588094" cy="3135695"/>
          </a:xfrm>
          <a:ln/>
        </p:spPr>
        <p:style>
          <a:lnRef idx="0">
            <a:schemeClr val="accent6"/>
          </a:lnRef>
          <a:fillRef idx="3">
            <a:schemeClr val="accent6"/>
          </a:fillRef>
          <a:effectRef idx="3">
            <a:schemeClr val="accent6"/>
          </a:effectRef>
          <a:fontRef idx="minor">
            <a:schemeClr val="lt1"/>
          </a:fontRef>
        </p:style>
        <p:txBody>
          <a:bodyPr>
            <a:normAutofit/>
          </a:bodyPr>
          <a:lstStyle/>
          <a:p>
            <a:r>
              <a:rPr lang="en-US" sz="3200" dirty="0">
                <a:solidFill>
                  <a:schemeClr val="bg1"/>
                </a:solidFill>
              </a:rPr>
              <a:t>Team B</a:t>
            </a:r>
          </a:p>
          <a:p>
            <a:r>
              <a:rPr lang="en-US" sz="3200" dirty="0">
                <a:solidFill>
                  <a:schemeClr val="bg1"/>
                </a:solidFill>
              </a:rPr>
              <a:t>Did Jairus’ daughter die?</a:t>
            </a:r>
          </a:p>
        </p:txBody>
      </p:sp>
      <p:graphicFrame>
        <p:nvGraphicFramePr>
          <p:cNvPr id="5" name="Table 5">
            <a:extLst>
              <a:ext uri="{FF2B5EF4-FFF2-40B4-BE49-F238E27FC236}">
                <a16:creationId xmlns:a16="http://schemas.microsoft.com/office/drawing/2014/main" id="{592BB887-120D-4977-9540-34619D7F0F5A}"/>
              </a:ext>
            </a:extLst>
          </p:cNvPr>
          <p:cNvGraphicFramePr>
            <a:graphicFrameLocks noGrp="1"/>
          </p:cNvGraphicFramePr>
          <p:nvPr/>
        </p:nvGraphicFramePr>
        <p:xfrm>
          <a:off x="6701119" y="685800"/>
          <a:ext cx="5182203" cy="5129595"/>
        </p:xfrm>
        <a:graphic>
          <a:graphicData uri="http://schemas.openxmlformats.org/drawingml/2006/table">
            <a:tbl>
              <a:tblPr firstRow="1" bandRow="1">
                <a:tableStyleId>{5C22544A-7EE6-4342-B048-85BDC9FD1C3A}</a:tableStyleId>
              </a:tblPr>
              <a:tblGrid>
                <a:gridCol w="1727401">
                  <a:extLst>
                    <a:ext uri="{9D8B030D-6E8A-4147-A177-3AD203B41FA5}">
                      <a16:colId xmlns:a16="http://schemas.microsoft.com/office/drawing/2014/main" val="1722796169"/>
                    </a:ext>
                  </a:extLst>
                </a:gridCol>
                <a:gridCol w="1727401">
                  <a:extLst>
                    <a:ext uri="{9D8B030D-6E8A-4147-A177-3AD203B41FA5}">
                      <a16:colId xmlns:a16="http://schemas.microsoft.com/office/drawing/2014/main" val="522729298"/>
                    </a:ext>
                  </a:extLst>
                </a:gridCol>
                <a:gridCol w="1727401">
                  <a:extLst>
                    <a:ext uri="{9D8B030D-6E8A-4147-A177-3AD203B41FA5}">
                      <a16:colId xmlns:a16="http://schemas.microsoft.com/office/drawing/2014/main" val="805069844"/>
                    </a:ext>
                  </a:extLst>
                </a:gridCol>
              </a:tblGrid>
              <a:tr h="1709865">
                <a:tc>
                  <a:txBody>
                    <a:bodyPr/>
                    <a:lstStyle/>
                    <a:p>
                      <a:endParaRPr lang="en-US" dirty="0"/>
                    </a:p>
                  </a:txBody>
                  <a:tcPr>
                    <a:lnL w="57150" cap="flat" cmpd="sng" algn="ctr">
                      <a:solidFill>
                        <a:schemeClr val="accent3">
                          <a:lumMod val="50000"/>
                        </a:schemeClr>
                      </a:solidFill>
                      <a:prstDash val="solid"/>
                      <a:round/>
                      <a:headEnd type="none" w="med" len="med"/>
                      <a:tailEnd type="none" w="med" len="med"/>
                    </a:lnL>
                    <a:lnR w="57150" cap="flat" cmpd="sng" algn="ctr">
                      <a:solidFill>
                        <a:schemeClr val="accent3">
                          <a:lumMod val="50000"/>
                        </a:schemeClr>
                      </a:solidFill>
                      <a:prstDash val="solid"/>
                      <a:round/>
                      <a:headEnd type="none" w="med" len="med"/>
                      <a:tailEnd type="none" w="med" len="med"/>
                    </a:lnR>
                    <a:lnT w="57150" cap="flat" cmpd="sng" algn="ctr">
                      <a:solidFill>
                        <a:schemeClr val="accent3">
                          <a:lumMod val="50000"/>
                        </a:schemeClr>
                      </a:solidFill>
                      <a:prstDash val="solid"/>
                      <a:round/>
                      <a:headEnd type="none" w="med" len="med"/>
                      <a:tailEnd type="none" w="med" len="med"/>
                    </a:lnT>
                    <a:lnB w="57150" cap="flat" cmpd="sng" algn="ctr">
                      <a:solidFill>
                        <a:schemeClr val="accent3">
                          <a:lumMod val="50000"/>
                        </a:schemeClr>
                      </a:solidFill>
                      <a:prstDash val="solid"/>
                      <a:round/>
                      <a:headEnd type="none" w="med" len="med"/>
                      <a:tailEnd type="none" w="med" len="med"/>
                    </a:lnB>
                    <a:solidFill>
                      <a:schemeClr val="accent3">
                        <a:lumMod val="75000"/>
                      </a:schemeClr>
                    </a:solidFill>
                  </a:tcPr>
                </a:tc>
                <a:tc>
                  <a:txBody>
                    <a:bodyPr/>
                    <a:lstStyle/>
                    <a:p>
                      <a:endParaRPr lang="en-US" dirty="0"/>
                    </a:p>
                  </a:txBody>
                  <a:tcPr>
                    <a:lnL w="57150" cap="flat" cmpd="sng" algn="ctr">
                      <a:solidFill>
                        <a:schemeClr val="accent3">
                          <a:lumMod val="50000"/>
                        </a:schemeClr>
                      </a:solidFill>
                      <a:prstDash val="solid"/>
                      <a:round/>
                      <a:headEnd type="none" w="med" len="med"/>
                      <a:tailEnd type="none" w="med" len="med"/>
                    </a:lnL>
                    <a:lnR w="57150" cap="flat" cmpd="sng" algn="ctr">
                      <a:solidFill>
                        <a:schemeClr val="accent3">
                          <a:lumMod val="50000"/>
                        </a:schemeClr>
                      </a:solidFill>
                      <a:prstDash val="solid"/>
                      <a:round/>
                      <a:headEnd type="none" w="med" len="med"/>
                      <a:tailEnd type="none" w="med" len="med"/>
                    </a:lnR>
                    <a:lnT w="57150" cap="flat" cmpd="sng" algn="ctr">
                      <a:solidFill>
                        <a:schemeClr val="accent3">
                          <a:lumMod val="50000"/>
                        </a:schemeClr>
                      </a:solidFill>
                      <a:prstDash val="solid"/>
                      <a:round/>
                      <a:headEnd type="none" w="med" len="med"/>
                      <a:tailEnd type="none" w="med" len="med"/>
                    </a:lnT>
                    <a:lnB w="57150" cap="flat" cmpd="sng" algn="ctr">
                      <a:solidFill>
                        <a:schemeClr val="accent3">
                          <a:lumMod val="50000"/>
                        </a:schemeClr>
                      </a:solidFill>
                      <a:prstDash val="solid"/>
                      <a:round/>
                      <a:headEnd type="none" w="med" len="med"/>
                      <a:tailEnd type="none" w="med" len="med"/>
                    </a:lnB>
                    <a:solidFill>
                      <a:schemeClr val="accent3">
                        <a:lumMod val="75000"/>
                      </a:schemeClr>
                    </a:solidFill>
                  </a:tcPr>
                </a:tc>
                <a:tc>
                  <a:txBody>
                    <a:bodyPr/>
                    <a:lstStyle/>
                    <a:p>
                      <a:endParaRPr lang="en-US"/>
                    </a:p>
                  </a:txBody>
                  <a:tcPr>
                    <a:lnL w="57150" cap="flat" cmpd="sng" algn="ctr">
                      <a:solidFill>
                        <a:schemeClr val="accent3">
                          <a:lumMod val="50000"/>
                        </a:schemeClr>
                      </a:solidFill>
                      <a:prstDash val="solid"/>
                      <a:round/>
                      <a:headEnd type="none" w="med" len="med"/>
                      <a:tailEnd type="none" w="med" len="med"/>
                    </a:lnL>
                    <a:lnR w="57150" cap="flat" cmpd="sng" algn="ctr">
                      <a:solidFill>
                        <a:schemeClr val="accent3">
                          <a:lumMod val="50000"/>
                        </a:schemeClr>
                      </a:solidFill>
                      <a:prstDash val="solid"/>
                      <a:round/>
                      <a:headEnd type="none" w="med" len="med"/>
                      <a:tailEnd type="none" w="med" len="med"/>
                    </a:lnR>
                    <a:lnT w="57150" cap="flat" cmpd="sng" algn="ctr">
                      <a:solidFill>
                        <a:schemeClr val="accent3">
                          <a:lumMod val="50000"/>
                        </a:schemeClr>
                      </a:solidFill>
                      <a:prstDash val="solid"/>
                      <a:round/>
                      <a:headEnd type="none" w="med" len="med"/>
                      <a:tailEnd type="none" w="med" len="med"/>
                    </a:lnT>
                    <a:lnB w="57150" cap="flat" cmpd="sng" algn="ctr">
                      <a:solidFill>
                        <a:schemeClr val="accent3">
                          <a:lumMod val="50000"/>
                        </a:schemeClr>
                      </a:solidFill>
                      <a:prstDash val="solid"/>
                      <a:round/>
                      <a:headEnd type="none" w="med" len="med"/>
                      <a:tailEnd type="none" w="med" len="med"/>
                    </a:lnB>
                    <a:solidFill>
                      <a:schemeClr val="accent3">
                        <a:lumMod val="75000"/>
                      </a:schemeClr>
                    </a:solidFill>
                  </a:tcPr>
                </a:tc>
                <a:extLst>
                  <a:ext uri="{0D108BD9-81ED-4DB2-BD59-A6C34878D82A}">
                    <a16:rowId xmlns:a16="http://schemas.microsoft.com/office/drawing/2014/main" val="164879826"/>
                  </a:ext>
                </a:extLst>
              </a:tr>
              <a:tr h="1709865">
                <a:tc>
                  <a:txBody>
                    <a:bodyPr/>
                    <a:lstStyle/>
                    <a:p>
                      <a:endParaRPr lang="en-US"/>
                    </a:p>
                  </a:txBody>
                  <a:tcPr>
                    <a:lnL w="57150" cap="flat" cmpd="sng" algn="ctr">
                      <a:solidFill>
                        <a:schemeClr val="accent3">
                          <a:lumMod val="50000"/>
                        </a:schemeClr>
                      </a:solidFill>
                      <a:prstDash val="solid"/>
                      <a:round/>
                      <a:headEnd type="none" w="med" len="med"/>
                      <a:tailEnd type="none" w="med" len="med"/>
                    </a:lnL>
                    <a:lnR w="57150" cap="flat" cmpd="sng" algn="ctr">
                      <a:solidFill>
                        <a:schemeClr val="accent3">
                          <a:lumMod val="50000"/>
                        </a:schemeClr>
                      </a:solidFill>
                      <a:prstDash val="solid"/>
                      <a:round/>
                      <a:headEnd type="none" w="med" len="med"/>
                      <a:tailEnd type="none" w="med" len="med"/>
                    </a:lnR>
                    <a:lnT w="57150" cap="flat" cmpd="sng" algn="ctr">
                      <a:solidFill>
                        <a:schemeClr val="accent3">
                          <a:lumMod val="50000"/>
                        </a:schemeClr>
                      </a:solidFill>
                      <a:prstDash val="solid"/>
                      <a:round/>
                      <a:headEnd type="none" w="med" len="med"/>
                      <a:tailEnd type="none" w="med" len="med"/>
                    </a:lnT>
                    <a:lnB w="57150" cap="flat" cmpd="sng" algn="ctr">
                      <a:solidFill>
                        <a:schemeClr val="accent3">
                          <a:lumMod val="50000"/>
                        </a:schemeClr>
                      </a:solidFill>
                      <a:prstDash val="solid"/>
                      <a:round/>
                      <a:headEnd type="none" w="med" len="med"/>
                      <a:tailEnd type="none" w="med" len="med"/>
                    </a:lnB>
                    <a:solidFill>
                      <a:schemeClr val="accent3">
                        <a:lumMod val="75000"/>
                      </a:schemeClr>
                    </a:solidFill>
                  </a:tcPr>
                </a:tc>
                <a:tc>
                  <a:txBody>
                    <a:bodyPr/>
                    <a:lstStyle/>
                    <a:p>
                      <a:endParaRPr lang="en-US" dirty="0"/>
                    </a:p>
                  </a:txBody>
                  <a:tcPr>
                    <a:lnL w="57150" cap="flat" cmpd="sng" algn="ctr">
                      <a:solidFill>
                        <a:schemeClr val="accent3">
                          <a:lumMod val="50000"/>
                        </a:schemeClr>
                      </a:solidFill>
                      <a:prstDash val="solid"/>
                      <a:round/>
                      <a:headEnd type="none" w="med" len="med"/>
                      <a:tailEnd type="none" w="med" len="med"/>
                    </a:lnL>
                    <a:lnR w="57150" cap="flat" cmpd="sng" algn="ctr">
                      <a:solidFill>
                        <a:schemeClr val="accent3">
                          <a:lumMod val="50000"/>
                        </a:schemeClr>
                      </a:solidFill>
                      <a:prstDash val="solid"/>
                      <a:round/>
                      <a:headEnd type="none" w="med" len="med"/>
                      <a:tailEnd type="none" w="med" len="med"/>
                    </a:lnR>
                    <a:lnT w="57150" cap="flat" cmpd="sng" algn="ctr">
                      <a:solidFill>
                        <a:schemeClr val="accent3">
                          <a:lumMod val="50000"/>
                        </a:schemeClr>
                      </a:solidFill>
                      <a:prstDash val="solid"/>
                      <a:round/>
                      <a:headEnd type="none" w="med" len="med"/>
                      <a:tailEnd type="none" w="med" len="med"/>
                    </a:lnT>
                    <a:lnB w="57150" cap="flat" cmpd="sng" algn="ctr">
                      <a:solidFill>
                        <a:schemeClr val="accent3">
                          <a:lumMod val="50000"/>
                        </a:schemeClr>
                      </a:solidFill>
                      <a:prstDash val="solid"/>
                      <a:round/>
                      <a:headEnd type="none" w="med" len="med"/>
                      <a:tailEnd type="none" w="med" len="med"/>
                    </a:lnB>
                    <a:solidFill>
                      <a:schemeClr val="accent3">
                        <a:lumMod val="75000"/>
                      </a:schemeClr>
                    </a:solidFill>
                  </a:tcPr>
                </a:tc>
                <a:tc>
                  <a:txBody>
                    <a:bodyPr/>
                    <a:lstStyle/>
                    <a:p>
                      <a:endParaRPr lang="en-US" dirty="0"/>
                    </a:p>
                  </a:txBody>
                  <a:tcPr>
                    <a:lnL w="57150" cap="flat" cmpd="sng" algn="ctr">
                      <a:solidFill>
                        <a:schemeClr val="accent3">
                          <a:lumMod val="50000"/>
                        </a:schemeClr>
                      </a:solidFill>
                      <a:prstDash val="solid"/>
                      <a:round/>
                      <a:headEnd type="none" w="med" len="med"/>
                      <a:tailEnd type="none" w="med" len="med"/>
                    </a:lnL>
                    <a:lnR w="57150" cap="flat" cmpd="sng" algn="ctr">
                      <a:solidFill>
                        <a:schemeClr val="accent3">
                          <a:lumMod val="50000"/>
                        </a:schemeClr>
                      </a:solidFill>
                      <a:prstDash val="solid"/>
                      <a:round/>
                      <a:headEnd type="none" w="med" len="med"/>
                      <a:tailEnd type="none" w="med" len="med"/>
                    </a:lnR>
                    <a:lnT w="57150" cap="flat" cmpd="sng" algn="ctr">
                      <a:solidFill>
                        <a:schemeClr val="accent3">
                          <a:lumMod val="50000"/>
                        </a:schemeClr>
                      </a:solidFill>
                      <a:prstDash val="solid"/>
                      <a:round/>
                      <a:headEnd type="none" w="med" len="med"/>
                      <a:tailEnd type="none" w="med" len="med"/>
                    </a:lnT>
                    <a:lnB w="57150" cap="flat" cmpd="sng" algn="ctr">
                      <a:solidFill>
                        <a:schemeClr val="accent3">
                          <a:lumMod val="50000"/>
                        </a:schemeClr>
                      </a:solidFill>
                      <a:prstDash val="solid"/>
                      <a:round/>
                      <a:headEnd type="none" w="med" len="med"/>
                      <a:tailEnd type="none" w="med" len="med"/>
                    </a:lnB>
                    <a:solidFill>
                      <a:schemeClr val="accent3">
                        <a:lumMod val="75000"/>
                      </a:schemeClr>
                    </a:solidFill>
                  </a:tcPr>
                </a:tc>
                <a:extLst>
                  <a:ext uri="{0D108BD9-81ED-4DB2-BD59-A6C34878D82A}">
                    <a16:rowId xmlns:a16="http://schemas.microsoft.com/office/drawing/2014/main" val="740611228"/>
                  </a:ext>
                </a:extLst>
              </a:tr>
              <a:tr h="1709865">
                <a:tc>
                  <a:txBody>
                    <a:bodyPr/>
                    <a:lstStyle/>
                    <a:p>
                      <a:endParaRPr lang="en-US"/>
                    </a:p>
                  </a:txBody>
                  <a:tcPr>
                    <a:lnL w="57150" cap="flat" cmpd="sng" algn="ctr">
                      <a:solidFill>
                        <a:schemeClr val="accent3">
                          <a:lumMod val="50000"/>
                        </a:schemeClr>
                      </a:solidFill>
                      <a:prstDash val="solid"/>
                      <a:round/>
                      <a:headEnd type="none" w="med" len="med"/>
                      <a:tailEnd type="none" w="med" len="med"/>
                    </a:lnL>
                    <a:lnR w="57150" cap="flat" cmpd="sng" algn="ctr">
                      <a:solidFill>
                        <a:schemeClr val="accent3">
                          <a:lumMod val="50000"/>
                        </a:schemeClr>
                      </a:solidFill>
                      <a:prstDash val="solid"/>
                      <a:round/>
                      <a:headEnd type="none" w="med" len="med"/>
                      <a:tailEnd type="none" w="med" len="med"/>
                    </a:lnR>
                    <a:lnT w="57150" cap="flat" cmpd="sng" algn="ctr">
                      <a:solidFill>
                        <a:schemeClr val="accent3">
                          <a:lumMod val="50000"/>
                        </a:schemeClr>
                      </a:solidFill>
                      <a:prstDash val="solid"/>
                      <a:round/>
                      <a:headEnd type="none" w="med" len="med"/>
                      <a:tailEnd type="none" w="med" len="med"/>
                    </a:lnT>
                    <a:lnB w="57150" cap="flat" cmpd="sng" algn="ctr">
                      <a:solidFill>
                        <a:schemeClr val="accent3">
                          <a:lumMod val="50000"/>
                        </a:schemeClr>
                      </a:solidFill>
                      <a:prstDash val="solid"/>
                      <a:round/>
                      <a:headEnd type="none" w="med" len="med"/>
                      <a:tailEnd type="none" w="med" len="med"/>
                    </a:lnB>
                    <a:solidFill>
                      <a:schemeClr val="accent3">
                        <a:lumMod val="75000"/>
                      </a:schemeClr>
                    </a:solidFill>
                  </a:tcPr>
                </a:tc>
                <a:tc>
                  <a:txBody>
                    <a:bodyPr/>
                    <a:lstStyle/>
                    <a:p>
                      <a:endParaRPr lang="en-US" dirty="0"/>
                    </a:p>
                  </a:txBody>
                  <a:tcPr>
                    <a:lnL w="57150" cap="flat" cmpd="sng" algn="ctr">
                      <a:solidFill>
                        <a:schemeClr val="accent3">
                          <a:lumMod val="50000"/>
                        </a:schemeClr>
                      </a:solidFill>
                      <a:prstDash val="solid"/>
                      <a:round/>
                      <a:headEnd type="none" w="med" len="med"/>
                      <a:tailEnd type="none" w="med" len="med"/>
                    </a:lnL>
                    <a:lnR w="57150" cap="flat" cmpd="sng" algn="ctr">
                      <a:solidFill>
                        <a:schemeClr val="accent3">
                          <a:lumMod val="50000"/>
                        </a:schemeClr>
                      </a:solidFill>
                      <a:prstDash val="solid"/>
                      <a:round/>
                      <a:headEnd type="none" w="med" len="med"/>
                      <a:tailEnd type="none" w="med" len="med"/>
                    </a:lnR>
                    <a:lnT w="57150" cap="flat" cmpd="sng" algn="ctr">
                      <a:solidFill>
                        <a:schemeClr val="accent3">
                          <a:lumMod val="50000"/>
                        </a:schemeClr>
                      </a:solidFill>
                      <a:prstDash val="solid"/>
                      <a:round/>
                      <a:headEnd type="none" w="med" len="med"/>
                      <a:tailEnd type="none" w="med" len="med"/>
                    </a:lnT>
                    <a:lnB w="57150" cap="flat" cmpd="sng" algn="ctr">
                      <a:solidFill>
                        <a:schemeClr val="accent3">
                          <a:lumMod val="50000"/>
                        </a:schemeClr>
                      </a:solidFill>
                      <a:prstDash val="solid"/>
                      <a:round/>
                      <a:headEnd type="none" w="med" len="med"/>
                      <a:tailEnd type="none" w="med" len="med"/>
                    </a:lnB>
                    <a:solidFill>
                      <a:schemeClr val="accent3">
                        <a:lumMod val="75000"/>
                      </a:schemeClr>
                    </a:solidFill>
                  </a:tcPr>
                </a:tc>
                <a:tc>
                  <a:txBody>
                    <a:bodyPr/>
                    <a:lstStyle/>
                    <a:p>
                      <a:endParaRPr lang="en-US" dirty="0"/>
                    </a:p>
                  </a:txBody>
                  <a:tcPr>
                    <a:lnL w="57150" cap="flat" cmpd="sng" algn="ctr">
                      <a:solidFill>
                        <a:schemeClr val="accent3">
                          <a:lumMod val="50000"/>
                        </a:schemeClr>
                      </a:solidFill>
                      <a:prstDash val="solid"/>
                      <a:round/>
                      <a:headEnd type="none" w="med" len="med"/>
                      <a:tailEnd type="none" w="med" len="med"/>
                    </a:lnL>
                    <a:lnR w="57150" cap="flat" cmpd="sng" algn="ctr">
                      <a:solidFill>
                        <a:schemeClr val="accent3">
                          <a:lumMod val="50000"/>
                        </a:schemeClr>
                      </a:solidFill>
                      <a:prstDash val="solid"/>
                      <a:round/>
                      <a:headEnd type="none" w="med" len="med"/>
                      <a:tailEnd type="none" w="med" len="med"/>
                    </a:lnR>
                    <a:lnT w="57150" cap="flat" cmpd="sng" algn="ctr">
                      <a:solidFill>
                        <a:schemeClr val="accent3">
                          <a:lumMod val="50000"/>
                        </a:schemeClr>
                      </a:solidFill>
                      <a:prstDash val="solid"/>
                      <a:round/>
                      <a:headEnd type="none" w="med" len="med"/>
                      <a:tailEnd type="none" w="med" len="med"/>
                    </a:lnT>
                    <a:lnB w="57150" cap="flat" cmpd="sng" algn="ctr">
                      <a:solidFill>
                        <a:schemeClr val="accent3">
                          <a:lumMod val="50000"/>
                        </a:schemeClr>
                      </a:solidFill>
                      <a:prstDash val="solid"/>
                      <a:round/>
                      <a:headEnd type="none" w="med" len="med"/>
                      <a:tailEnd type="none" w="med" len="med"/>
                    </a:lnB>
                    <a:solidFill>
                      <a:schemeClr val="accent3">
                        <a:lumMod val="75000"/>
                      </a:schemeClr>
                    </a:solidFill>
                  </a:tcPr>
                </a:tc>
                <a:extLst>
                  <a:ext uri="{0D108BD9-81ED-4DB2-BD59-A6C34878D82A}">
                    <a16:rowId xmlns:a16="http://schemas.microsoft.com/office/drawing/2014/main" val="980385664"/>
                  </a:ext>
                </a:extLst>
              </a:tr>
            </a:tbl>
          </a:graphicData>
        </a:graphic>
      </p:graphicFrame>
      <p:pic>
        <p:nvPicPr>
          <p:cNvPr id="6" name="Picture 5" descr="Logo&#10;&#10;Description automatically generated">
            <a:extLst>
              <a:ext uri="{FF2B5EF4-FFF2-40B4-BE49-F238E27FC236}">
                <a16:creationId xmlns:a16="http://schemas.microsoft.com/office/drawing/2014/main" id="{79173EA9-7AF5-45DE-B367-B7AC7A1976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0512574">
            <a:off x="3696092" y="530118"/>
            <a:ext cx="3290483" cy="2264878"/>
          </a:xfrm>
          <a:prstGeom prst="rect">
            <a:avLst/>
          </a:prstGeom>
        </p:spPr>
      </p:pic>
      <p:sp>
        <p:nvSpPr>
          <p:cNvPr id="7" name="Rectangle 6">
            <a:extLst>
              <a:ext uri="{FF2B5EF4-FFF2-40B4-BE49-F238E27FC236}">
                <a16:creationId xmlns:a16="http://schemas.microsoft.com/office/drawing/2014/main" id="{4A9014F1-C4FD-4B40-A769-65B23EBFB18D}"/>
              </a:ext>
            </a:extLst>
          </p:cNvPr>
          <p:cNvSpPr/>
          <p:nvPr/>
        </p:nvSpPr>
        <p:spPr>
          <a:xfrm>
            <a:off x="1647449" y="4905827"/>
            <a:ext cx="3556000" cy="741065"/>
          </a:xfrm>
          <a:prstGeom prst="rect">
            <a:avLst/>
          </a:prstGeom>
          <a:noFill/>
        </p:spPr>
        <p:txBody>
          <a:bodyPr wrap="square" lIns="91440" tIns="45720" rIns="91440" bIns="45720">
            <a:normAutofit fontScale="92500" lnSpcReduction="20000"/>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Yes</a:t>
            </a:r>
          </a:p>
        </p:txBody>
      </p:sp>
    </p:spTree>
    <p:extLst>
      <p:ext uri="{BB962C8B-B14F-4D97-AF65-F5344CB8AC3E}">
        <p14:creationId xmlns:p14="http://schemas.microsoft.com/office/powerpoint/2010/main" val="768312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C6BAC-19D2-48B0-B669-515BC10AB763}"/>
              </a:ext>
            </a:extLst>
          </p:cNvPr>
          <p:cNvSpPr>
            <a:spLocks noGrp="1"/>
          </p:cNvSpPr>
          <p:nvPr>
            <p:ph type="title"/>
          </p:nvPr>
        </p:nvSpPr>
        <p:spPr>
          <a:xfrm rot="20323277">
            <a:off x="1304030" y="342441"/>
            <a:ext cx="5182205" cy="1675559"/>
          </a:xfrm>
        </p:spPr>
        <p:txBody>
          <a:bodyPr/>
          <a:lstStyle/>
          <a:p>
            <a:r>
              <a:rPr lang="en-US" sz="7200" dirty="0">
                <a:solidFill>
                  <a:schemeClr val="accent3">
                    <a:lumMod val="60000"/>
                    <a:lumOff val="40000"/>
                  </a:schemeClr>
                </a:solidFill>
                <a:latin typeface="Algerian" panose="04020705040A02060702" pitchFamily="82" charset="0"/>
              </a:rPr>
              <a:t>GAME TIME</a:t>
            </a:r>
          </a:p>
        </p:txBody>
      </p:sp>
      <p:sp>
        <p:nvSpPr>
          <p:cNvPr id="4" name="Text Placeholder 3">
            <a:extLst>
              <a:ext uri="{FF2B5EF4-FFF2-40B4-BE49-F238E27FC236}">
                <a16:creationId xmlns:a16="http://schemas.microsoft.com/office/drawing/2014/main" id="{3AAB0D89-BA92-4072-B0AA-1F705B737DD0}"/>
              </a:ext>
            </a:extLst>
          </p:cNvPr>
          <p:cNvSpPr>
            <a:spLocks noGrp="1"/>
          </p:cNvSpPr>
          <p:nvPr>
            <p:ph type="body" sz="half" idx="2"/>
          </p:nvPr>
        </p:nvSpPr>
        <p:spPr>
          <a:xfrm>
            <a:off x="1176642" y="2679700"/>
            <a:ext cx="4588094" cy="3135695"/>
          </a:xfrm>
          <a:ln/>
        </p:spPr>
        <p:style>
          <a:lnRef idx="0">
            <a:schemeClr val="accent1"/>
          </a:lnRef>
          <a:fillRef idx="3">
            <a:schemeClr val="accent1"/>
          </a:fillRef>
          <a:effectRef idx="3">
            <a:schemeClr val="accent1"/>
          </a:effectRef>
          <a:fontRef idx="minor">
            <a:schemeClr val="lt1"/>
          </a:fontRef>
        </p:style>
        <p:txBody>
          <a:bodyPr>
            <a:normAutofit/>
          </a:bodyPr>
          <a:lstStyle/>
          <a:p>
            <a:r>
              <a:rPr lang="en-US" sz="3200" dirty="0">
                <a:solidFill>
                  <a:schemeClr val="bg1"/>
                </a:solidFill>
              </a:rPr>
              <a:t>Team A</a:t>
            </a:r>
          </a:p>
          <a:p>
            <a:r>
              <a:rPr lang="en-US" sz="3200" dirty="0">
                <a:solidFill>
                  <a:schemeClr val="bg1"/>
                </a:solidFill>
              </a:rPr>
              <a:t>What was all the noise at Jairus’ house?</a:t>
            </a:r>
          </a:p>
        </p:txBody>
      </p:sp>
      <p:graphicFrame>
        <p:nvGraphicFramePr>
          <p:cNvPr id="5" name="Table 5">
            <a:extLst>
              <a:ext uri="{FF2B5EF4-FFF2-40B4-BE49-F238E27FC236}">
                <a16:creationId xmlns:a16="http://schemas.microsoft.com/office/drawing/2014/main" id="{592BB887-120D-4977-9540-34619D7F0F5A}"/>
              </a:ext>
            </a:extLst>
          </p:cNvPr>
          <p:cNvGraphicFramePr>
            <a:graphicFrameLocks noGrp="1"/>
          </p:cNvGraphicFramePr>
          <p:nvPr/>
        </p:nvGraphicFramePr>
        <p:xfrm>
          <a:off x="6701119" y="685800"/>
          <a:ext cx="5182203" cy="5129595"/>
        </p:xfrm>
        <a:graphic>
          <a:graphicData uri="http://schemas.openxmlformats.org/drawingml/2006/table">
            <a:tbl>
              <a:tblPr firstRow="1" bandRow="1">
                <a:tableStyleId>{5C22544A-7EE6-4342-B048-85BDC9FD1C3A}</a:tableStyleId>
              </a:tblPr>
              <a:tblGrid>
                <a:gridCol w="1727401">
                  <a:extLst>
                    <a:ext uri="{9D8B030D-6E8A-4147-A177-3AD203B41FA5}">
                      <a16:colId xmlns:a16="http://schemas.microsoft.com/office/drawing/2014/main" val="1722796169"/>
                    </a:ext>
                  </a:extLst>
                </a:gridCol>
                <a:gridCol w="1727401">
                  <a:extLst>
                    <a:ext uri="{9D8B030D-6E8A-4147-A177-3AD203B41FA5}">
                      <a16:colId xmlns:a16="http://schemas.microsoft.com/office/drawing/2014/main" val="522729298"/>
                    </a:ext>
                  </a:extLst>
                </a:gridCol>
                <a:gridCol w="1727401">
                  <a:extLst>
                    <a:ext uri="{9D8B030D-6E8A-4147-A177-3AD203B41FA5}">
                      <a16:colId xmlns:a16="http://schemas.microsoft.com/office/drawing/2014/main" val="805069844"/>
                    </a:ext>
                  </a:extLst>
                </a:gridCol>
              </a:tblGrid>
              <a:tr h="1709865">
                <a:tc>
                  <a:txBody>
                    <a:bodyPr/>
                    <a:lstStyle/>
                    <a:p>
                      <a:endParaRPr lang="en-US" dirty="0"/>
                    </a:p>
                  </a:txBody>
                  <a:tcPr>
                    <a:lnL w="57150" cap="flat" cmpd="sng" algn="ctr">
                      <a:solidFill>
                        <a:schemeClr val="accent3">
                          <a:lumMod val="50000"/>
                        </a:schemeClr>
                      </a:solidFill>
                      <a:prstDash val="solid"/>
                      <a:round/>
                      <a:headEnd type="none" w="med" len="med"/>
                      <a:tailEnd type="none" w="med" len="med"/>
                    </a:lnL>
                    <a:lnR w="57150" cap="flat" cmpd="sng" algn="ctr">
                      <a:solidFill>
                        <a:schemeClr val="accent3">
                          <a:lumMod val="50000"/>
                        </a:schemeClr>
                      </a:solidFill>
                      <a:prstDash val="solid"/>
                      <a:round/>
                      <a:headEnd type="none" w="med" len="med"/>
                      <a:tailEnd type="none" w="med" len="med"/>
                    </a:lnR>
                    <a:lnT w="57150" cap="flat" cmpd="sng" algn="ctr">
                      <a:solidFill>
                        <a:schemeClr val="accent3">
                          <a:lumMod val="50000"/>
                        </a:schemeClr>
                      </a:solidFill>
                      <a:prstDash val="solid"/>
                      <a:round/>
                      <a:headEnd type="none" w="med" len="med"/>
                      <a:tailEnd type="none" w="med" len="med"/>
                    </a:lnT>
                    <a:lnB w="57150" cap="flat" cmpd="sng" algn="ctr">
                      <a:solidFill>
                        <a:schemeClr val="accent3">
                          <a:lumMod val="50000"/>
                        </a:schemeClr>
                      </a:solidFill>
                      <a:prstDash val="solid"/>
                      <a:round/>
                      <a:headEnd type="none" w="med" len="med"/>
                      <a:tailEnd type="none" w="med" len="med"/>
                    </a:lnB>
                    <a:solidFill>
                      <a:schemeClr val="accent3">
                        <a:lumMod val="75000"/>
                      </a:schemeClr>
                    </a:solidFill>
                  </a:tcPr>
                </a:tc>
                <a:tc>
                  <a:txBody>
                    <a:bodyPr/>
                    <a:lstStyle/>
                    <a:p>
                      <a:endParaRPr lang="en-US" dirty="0"/>
                    </a:p>
                  </a:txBody>
                  <a:tcPr>
                    <a:lnL w="57150" cap="flat" cmpd="sng" algn="ctr">
                      <a:solidFill>
                        <a:schemeClr val="accent3">
                          <a:lumMod val="50000"/>
                        </a:schemeClr>
                      </a:solidFill>
                      <a:prstDash val="solid"/>
                      <a:round/>
                      <a:headEnd type="none" w="med" len="med"/>
                      <a:tailEnd type="none" w="med" len="med"/>
                    </a:lnL>
                    <a:lnR w="57150" cap="flat" cmpd="sng" algn="ctr">
                      <a:solidFill>
                        <a:schemeClr val="accent3">
                          <a:lumMod val="50000"/>
                        </a:schemeClr>
                      </a:solidFill>
                      <a:prstDash val="solid"/>
                      <a:round/>
                      <a:headEnd type="none" w="med" len="med"/>
                      <a:tailEnd type="none" w="med" len="med"/>
                    </a:lnR>
                    <a:lnT w="57150" cap="flat" cmpd="sng" algn="ctr">
                      <a:solidFill>
                        <a:schemeClr val="accent3">
                          <a:lumMod val="50000"/>
                        </a:schemeClr>
                      </a:solidFill>
                      <a:prstDash val="solid"/>
                      <a:round/>
                      <a:headEnd type="none" w="med" len="med"/>
                      <a:tailEnd type="none" w="med" len="med"/>
                    </a:lnT>
                    <a:lnB w="57150" cap="flat" cmpd="sng" algn="ctr">
                      <a:solidFill>
                        <a:schemeClr val="accent3">
                          <a:lumMod val="50000"/>
                        </a:schemeClr>
                      </a:solidFill>
                      <a:prstDash val="solid"/>
                      <a:round/>
                      <a:headEnd type="none" w="med" len="med"/>
                      <a:tailEnd type="none" w="med" len="med"/>
                    </a:lnB>
                    <a:solidFill>
                      <a:schemeClr val="accent3">
                        <a:lumMod val="75000"/>
                      </a:schemeClr>
                    </a:solidFill>
                  </a:tcPr>
                </a:tc>
                <a:tc>
                  <a:txBody>
                    <a:bodyPr/>
                    <a:lstStyle/>
                    <a:p>
                      <a:endParaRPr lang="en-US"/>
                    </a:p>
                  </a:txBody>
                  <a:tcPr>
                    <a:lnL w="57150" cap="flat" cmpd="sng" algn="ctr">
                      <a:solidFill>
                        <a:schemeClr val="accent3">
                          <a:lumMod val="50000"/>
                        </a:schemeClr>
                      </a:solidFill>
                      <a:prstDash val="solid"/>
                      <a:round/>
                      <a:headEnd type="none" w="med" len="med"/>
                      <a:tailEnd type="none" w="med" len="med"/>
                    </a:lnL>
                    <a:lnR w="57150" cap="flat" cmpd="sng" algn="ctr">
                      <a:solidFill>
                        <a:schemeClr val="accent3">
                          <a:lumMod val="50000"/>
                        </a:schemeClr>
                      </a:solidFill>
                      <a:prstDash val="solid"/>
                      <a:round/>
                      <a:headEnd type="none" w="med" len="med"/>
                      <a:tailEnd type="none" w="med" len="med"/>
                    </a:lnR>
                    <a:lnT w="57150" cap="flat" cmpd="sng" algn="ctr">
                      <a:solidFill>
                        <a:schemeClr val="accent3">
                          <a:lumMod val="50000"/>
                        </a:schemeClr>
                      </a:solidFill>
                      <a:prstDash val="solid"/>
                      <a:round/>
                      <a:headEnd type="none" w="med" len="med"/>
                      <a:tailEnd type="none" w="med" len="med"/>
                    </a:lnT>
                    <a:lnB w="57150" cap="flat" cmpd="sng" algn="ctr">
                      <a:solidFill>
                        <a:schemeClr val="accent3">
                          <a:lumMod val="50000"/>
                        </a:schemeClr>
                      </a:solidFill>
                      <a:prstDash val="solid"/>
                      <a:round/>
                      <a:headEnd type="none" w="med" len="med"/>
                      <a:tailEnd type="none" w="med" len="med"/>
                    </a:lnB>
                    <a:solidFill>
                      <a:schemeClr val="accent3">
                        <a:lumMod val="75000"/>
                      </a:schemeClr>
                    </a:solidFill>
                  </a:tcPr>
                </a:tc>
                <a:extLst>
                  <a:ext uri="{0D108BD9-81ED-4DB2-BD59-A6C34878D82A}">
                    <a16:rowId xmlns:a16="http://schemas.microsoft.com/office/drawing/2014/main" val="164879826"/>
                  </a:ext>
                </a:extLst>
              </a:tr>
              <a:tr h="1709865">
                <a:tc>
                  <a:txBody>
                    <a:bodyPr/>
                    <a:lstStyle/>
                    <a:p>
                      <a:endParaRPr lang="en-US"/>
                    </a:p>
                  </a:txBody>
                  <a:tcPr>
                    <a:lnL w="57150" cap="flat" cmpd="sng" algn="ctr">
                      <a:solidFill>
                        <a:schemeClr val="accent3">
                          <a:lumMod val="50000"/>
                        </a:schemeClr>
                      </a:solidFill>
                      <a:prstDash val="solid"/>
                      <a:round/>
                      <a:headEnd type="none" w="med" len="med"/>
                      <a:tailEnd type="none" w="med" len="med"/>
                    </a:lnL>
                    <a:lnR w="57150" cap="flat" cmpd="sng" algn="ctr">
                      <a:solidFill>
                        <a:schemeClr val="accent3">
                          <a:lumMod val="50000"/>
                        </a:schemeClr>
                      </a:solidFill>
                      <a:prstDash val="solid"/>
                      <a:round/>
                      <a:headEnd type="none" w="med" len="med"/>
                      <a:tailEnd type="none" w="med" len="med"/>
                    </a:lnR>
                    <a:lnT w="57150" cap="flat" cmpd="sng" algn="ctr">
                      <a:solidFill>
                        <a:schemeClr val="accent3">
                          <a:lumMod val="50000"/>
                        </a:schemeClr>
                      </a:solidFill>
                      <a:prstDash val="solid"/>
                      <a:round/>
                      <a:headEnd type="none" w="med" len="med"/>
                      <a:tailEnd type="none" w="med" len="med"/>
                    </a:lnT>
                    <a:lnB w="57150" cap="flat" cmpd="sng" algn="ctr">
                      <a:solidFill>
                        <a:schemeClr val="accent3">
                          <a:lumMod val="50000"/>
                        </a:schemeClr>
                      </a:solidFill>
                      <a:prstDash val="solid"/>
                      <a:round/>
                      <a:headEnd type="none" w="med" len="med"/>
                      <a:tailEnd type="none" w="med" len="med"/>
                    </a:lnB>
                    <a:solidFill>
                      <a:schemeClr val="accent3">
                        <a:lumMod val="75000"/>
                      </a:schemeClr>
                    </a:solidFill>
                  </a:tcPr>
                </a:tc>
                <a:tc>
                  <a:txBody>
                    <a:bodyPr/>
                    <a:lstStyle/>
                    <a:p>
                      <a:endParaRPr lang="en-US" dirty="0"/>
                    </a:p>
                  </a:txBody>
                  <a:tcPr>
                    <a:lnL w="57150" cap="flat" cmpd="sng" algn="ctr">
                      <a:solidFill>
                        <a:schemeClr val="accent3">
                          <a:lumMod val="50000"/>
                        </a:schemeClr>
                      </a:solidFill>
                      <a:prstDash val="solid"/>
                      <a:round/>
                      <a:headEnd type="none" w="med" len="med"/>
                      <a:tailEnd type="none" w="med" len="med"/>
                    </a:lnL>
                    <a:lnR w="57150" cap="flat" cmpd="sng" algn="ctr">
                      <a:solidFill>
                        <a:schemeClr val="accent3">
                          <a:lumMod val="50000"/>
                        </a:schemeClr>
                      </a:solidFill>
                      <a:prstDash val="solid"/>
                      <a:round/>
                      <a:headEnd type="none" w="med" len="med"/>
                      <a:tailEnd type="none" w="med" len="med"/>
                    </a:lnR>
                    <a:lnT w="57150" cap="flat" cmpd="sng" algn="ctr">
                      <a:solidFill>
                        <a:schemeClr val="accent3">
                          <a:lumMod val="50000"/>
                        </a:schemeClr>
                      </a:solidFill>
                      <a:prstDash val="solid"/>
                      <a:round/>
                      <a:headEnd type="none" w="med" len="med"/>
                      <a:tailEnd type="none" w="med" len="med"/>
                    </a:lnT>
                    <a:lnB w="57150" cap="flat" cmpd="sng" algn="ctr">
                      <a:solidFill>
                        <a:schemeClr val="accent3">
                          <a:lumMod val="50000"/>
                        </a:schemeClr>
                      </a:solidFill>
                      <a:prstDash val="solid"/>
                      <a:round/>
                      <a:headEnd type="none" w="med" len="med"/>
                      <a:tailEnd type="none" w="med" len="med"/>
                    </a:lnB>
                    <a:solidFill>
                      <a:schemeClr val="accent3">
                        <a:lumMod val="75000"/>
                      </a:schemeClr>
                    </a:solidFill>
                  </a:tcPr>
                </a:tc>
                <a:tc>
                  <a:txBody>
                    <a:bodyPr/>
                    <a:lstStyle/>
                    <a:p>
                      <a:endParaRPr lang="en-US" dirty="0"/>
                    </a:p>
                  </a:txBody>
                  <a:tcPr>
                    <a:lnL w="57150" cap="flat" cmpd="sng" algn="ctr">
                      <a:solidFill>
                        <a:schemeClr val="accent3">
                          <a:lumMod val="50000"/>
                        </a:schemeClr>
                      </a:solidFill>
                      <a:prstDash val="solid"/>
                      <a:round/>
                      <a:headEnd type="none" w="med" len="med"/>
                      <a:tailEnd type="none" w="med" len="med"/>
                    </a:lnL>
                    <a:lnR w="57150" cap="flat" cmpd="sng" algn="ctr">
                      <a:solidFill>
                        <a:schemeClr val="accent3">
                          <a:lumMod val="50000"/>
                        </a:schemeClr>
                      </a:solidFill>
                      <a:prstDash val="solid"/>
                      <a:round/>
                      <a:headEnd type="none" w="med" len="med"/>
                      <a:tailEnd type="none" w="med" len="med"/>
                    </a:lnR>
                    <a:lnT w="57150" cap="flat" cmpd="sng" algn="ctr">
                      <a:solidFill>
                        <a:schemeClr val="accent3">
                          <a:lumMod val="50000"/>
                        </a:schemeClr>
                      </a:solidFill>
                      <a:prstDash val="solid"/>
                      <a:round/>
                      <a:headEnd type="none" w="med" len="med"/>
                      <a:tailEnd type="none" w="med" len="med"/>
                    </a:lnT>
                    <a:lnB w="57150" cap="flat" cmpd="sng" algn="ctr">
                      <a:solidFill>
                        <a:schemeClr val="accent3">
                          <a:lumMod val="50000"/>
                        </a:schemeClr>
                      </a:solidFill>
                      <a:prstDash val="solid"/>
                      <a:round/>
                      <a:headEnd type="none" w="med" len="med"/>
                      <a:tailEnd type="none" w="med" len="med"/>
                    </a:lnB>
                    <a:solidFill>
                      <a:schemeClr val="accent3">
                        <a:lumMod val="75000"/>
                      </a:schemeClr>
                    </a:solidFill>
                  </a:tcPr>
                </a:tc>
                <a:extLst>
                  <a:ext uri="{0D108BD9-81ED-4DB2-BD59-A6C34878D82A}">
                    <a16:rowId xmlns:a16="http://schemas.microsoft.com/office/drawing/2014/main" val="740611228"/>
                  </a:ext>
                </a:extLst>
              </a:tr>
              <a:tr h="1709865">
                <a:tc>
                  <a:txBody>
                    <a:bodyPr/>
                    <a:lstStyle/>
                    <a:p>
                      <a:endParaRPr lang="en-US"/>
                    </a:p>
                  </a:txBody>
                  <a:tcPr>
                    <a:lnL w="57150" cap="flat" cmpd="sng" algn="ctr">
                      <a:solidFill>
                        <a:schemeClr val="accent3">
                          <a:lumMod val="50000"/>
                        </a:schemeClr>
                      </a:solidFill>
                      <a:prstDash val="solid"/>
                      <a:round/>
                      <a:headEnd type="none" w="med" len="med"/>
                      <a:tailEnd type="none" w="med" len="med"/>
                    </a:lnL>
                    <a:lnR w="57150" cap="flat" cmpd="sng" algn="ctr">
                      <a:solidFill>
                        <a:schemeClr val="accent3">
                          <a:lumMod val="50000"/>
                        </a:schemeClr>
                      </a:solidFill>
                      <a:prstDash val="solid"/>
                      <a:round/>
                      <a:headEnd type="none" w="med" len="med"/>
                      <a:tailEnd type="none" w="med" len="med"/>
                    </a:lnR>
                    <a:lnT w="57150" cap="flat" cmpd="sng" algn="ctr">
                      <a:solidFill>
                        <a:schemeClr val="accent3">
                          <a:lumMod val="50000"/>
                        </a:schemeClr>
                      </a:solidFill>
                      <a:prstDash val="solid"/>
                      <a:round/>
                      <a:headEnd type="none" w="med" len="med"/>
                      <a:tailEnd type="none" w="med" len="med"/>
                    </a:lnT>
                    <a:lnB w="57150" cap="flat" cmpd="sng" algn="ctr">
                      <a:solidFill>
                        <a:schemeClr val="accent3">
                          <a:lumMod val="50000"/>
                        </a:schemeClr>
                      </a:solidFill>
                      <a:prstDash val="solid"/>
                      <a:round/>
                      <a:headEnd type="none" w="med" len="med"/>
                      <a:tailEnd type="none" w="med" len="med"/>
                    </a:lnB>
                    <a:solidFill>
                      <a:schemeClr val="accent3">
                        <a:lumMod val="75000"/>
                      </a:schemeClr>
                    </a:solidFill>
                  </a:tcPr>
                </a:tc>
                <a:tc>
                  <a:txBody>
                    <a:bodyPr/>
                    <a:lstStyle/>
                    <a:p>
                      <a:endParaRPr lang="en-US" dirty="0"/>
                    </a:p>
                  </a:txBody>
                  <a:tcPr>
                    <a:lnL w="57150" cap="flat" cmpd="sng" algn="ctr">
                      <a:solidFill>
                        <a:schemeClr val="accent3">
                          <a:lumMod val="50000"/>
                        </a:schemeClr>
                      </a:solidFill>
                      <a:prstDash val="solid"/>
                      <a:round/>
                      <a:headEnd type="none" w="med" len="med"/>
                      <a:tailEnd type="none" w="med" len="med"/>
                    </a:lnL>
                    <a:lnR w="57150" cap="flat" cmpd="sng" algn="ctr">
                      <a:solidFill>
                        <a:schemeClr val="accent3">
                          <a:lumMod val="50000"/>
                        </a:schemeClr>
                      </a:solidFill>
                      <a:prstDash val="solid"/>
                      <a:round/>
                      <a:headEnd type="none" w="med" len="med"/>
                      <a:tailEnd type="none" w="med" len="med"/>
                    </a:lnR>
                    <a:lnT w="57150" cap="flat" cmpd="sng" algn="ctr">
                      <a:solidFill>
                        <a:schemeClr val="accent3">
                          <a:lumMod val="50000"/>
                        </a:schemeClr>
                      </a:solidFill>
                      <a:prstDash val="solid"/>
                      <a:round/>
                      <a:headEnd type="none" w="med" len="med"/>
                      <a:tailEnd type="none" w="med" len="med"/>
                    </a:lnT>
                    <a:lnB w="57150" cap="flat" cmpd="sng" algn="ctr">
                      <a:solidFill>
                        <a:schemeClr val="accent3">
                          <a:lumMod val="50000"/>
                        </a:schemeClr>
                      </a:solidFill>
                      <a:prstDash val="solid"/>
                      <a:round/>
                      <a:headEnd type="none" w="med" len="med"/>
                      <a:tailEnd type="none" w="med" len="med"/>
                    </a:lnB>
                    <a:solidFill>
                      <a:schemeClr val="accent3">
                        <a:lumMod val="75000"/>
                      </a:schemeClr>
                    </a:solidFill>
                  </a:tcPr>
                </a:tc>
                <a:tc>
                  <a:txBody>
                    <a:bodyPr/>
                    <a:lstStyle/>
                    <a:p>
                      <a:endParaRPr lang="en-US" dirty="0"/>
                    </a:p>
                  </a:txBody>
                  <a:tcPr>
                    <a:lnL w="57150" cap="flat" cmpd="sng" algn="ctr">
                      <a:solidFill>
                        <a:schemeClr val="accent3">
                          <a:lumMod val="50000"/>
                        </a:schemeClr>
                      </a:solidFill>
                      <a:prstDash val="solid"/>
                      <a:round/>
                      <a:headEnd type="none" w="med" len="med"/>
                      <a:tailEnd type="none" w="med" len="med"/>
                    </a:lnL>
                    <a:lnR w="57150" cap="flat" cmpd="sng" algn="ctr">
                      <a:solidFill>
                        <a:schemeClr val="accent3">
                          <a:lumMod val="50000"/>
                        </a:schemeClr>
                      </a:solidFill>
                      <a:prstDash val="solid"/>
                      <a:round/>
                      <a:headEnd type="none" w="med" len="med"/>
                      <a:tailEnd type="none" w="med" len="med"/>
                    </a:lnR>
                    <a:lnT w="57150" cap="flat" cmpd="sng" algn="ctr">
                      <a:solidFill>
                        <a:schemeClr val="accent3">
                          <a:lumMod val="50000"/>
                        </a:schemeClr>
                      </a:solidFill>
                      <a:prstDash val="solid"/>
                      <a:round/>
                      <a:headEnd type="none" w="med" len="med"/>
                      <a:tailEnd type="none" w="med" len="med"/>
                    </a:lnT>
                    <a:lnB w="57150" cap="flat" cmpd="sng" algn="ctr">
                      <a:solidFill>
                        <a:schemeClr val="accent3">
                          <a:lumMod val="50000"/>
                        </a:schemeClr>
                      </a:solidFill>
                      <a:prstDash val="solid"/>
                      <a:round/>
                      <a:headEnd type="none" w="med" len="med"/>
                      <a:tailEnd type="none" w="med" len="med"/>
                    </a:lnB>
                    <a:solidFill>
                      <a:schemeClr val="accent3">
                        <a:lumMod val="75000"/>
                      </a:schemeClr>
                    </a:solidFill>
                  </a:tcPr>
                </a:tc>
                <a:extLst>
                  <a:ext uri="{0D108BD9-81ED-4DB2-BD59-A6C34878D82A}">
                    <a16:rowId xmlns:a16="http://schemas.microsoft.com/office/drawing/2014/main" val="980385664"/>
                  </a:ext>
                </a:extLst>
              </a:tr>
            </a:tbl>
          </a:graphicData>
        </a:graphic>
      </p:graphicFrame>
      <p:pic>
        <p:nvPicPr>
          <p:cNvPr id="9" name="Picture 8" descr="A picture containing mammal, rodent&#10;&#10;Description automatically generated">
            <a:extLst>
              <a:ext uri="{FF2B5EF4-FFF2-40B4-BE49-F238E27FC236}">
                <a16:creationId xmlns:a16="http://schemas.microsoft.com/office/drawing/2014/main" id="{BA4A38E0-9110-49DA-A262-F8BF18569343}"/>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35423" y="-150358"/>
            <a:ext cx="4024130" cy="3579358"/>
          </a:xfrm>
          <a:prstGeom prst="rect">
            <a:avLst/>
          </a:prstGeom>
        </p:spPr>
      </p:pic>
      <p:sp>
        <p:nvSpPr>
          <p:cNvPr id="6" name="Rectangle 5">
            <a:extLst>
              <a:ext uri="{FF2B5EF4-FFF2-40B4-BE49-F238E27FC236}">
                <a16:creationId xmlns:a16="http://schemas.microsoft.com/office/drawing/2014/main" id="{8D668C2F-9E10-4104-B216-4F177BB295D6}"/>
              </a:ext>
            </a:extLst>
          </p:cNvPr>
          <p:cNvSpPr/>
          <p:nvPr/>
        </p:nvSpPr>
        <p:spPr>
          <a:xfrm>
            <a:off x="1647449" y="4905827"/>
            <a:ext cx="3556000" cy="741065"/>
          </a:xfrm>
          <a:prstGeom prst="rect">
            <a:avLst/>
          </a:prstGeom>
          <a:noFill/>
        </p:spPr>
        <p:txBody>
          <a:bodyPr wrap="square" lIns="91440" tIns="45720" rIns="91440" bIns="45720">
            <a:normAutofit fontScale="40000" lnSpcReduction="20000"/>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Lots of people</a:t>
            </a:r>
          </a:p>
          <a:p>
            <a:pPr algn="ctr"/>
            <a:r>
              <a:rPr lang="en-US" sz="5400" dirty="0">
                <a:ln w="0"/>
                <a:effectLst>
                  <a:outerShdw blurRad="38100" dist="19050" dir="2700000" algn="tl" rotWithShape="0">
                    <a:schemeClr val="dk1">
                      <a:alpha val="40000"/>
                    </a:schemeClr>
                  </a:outerShdw>
                </a:effectLst>
              </a:rPr>
              <a:t>were crying and wailing.</a:t>
            </a:r>
            <a:endParaRPr lang="en-US" sz="54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517227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C6BAC-19D2-48B0-B669-515BC10AB763}"/>
              </a:ext>
            </a:extLst>
          </p:cNvPr>
          <p:cNvSpPr>
            <a:spLocks noGrp="1"/>
          </p:cNvSpPr>
          <p:nvPr>
            <p:ph type="title"/>
          </p:nvPr>
        </p:nvSpPr>
        <p:spPr>
          <a:xfrm rot="1433088">
            <a:off x="-43107" y="771826"/>
            <a:ext cx="3828222" cy="1779966"/>
          </a:xfrm>
        </p:spPr>
        <p:txBody>
          <a:bodyPr/>
          <a:lstStyle/>
          <a:p>
            <a:r>
              <a:rPr lang="en-US" sz="7200" dirty="0">
                <a:solidFill>
                  <a:schemeClr val="accent3">
                    <a:lumMod val="60000"/>
                    <a:lumOff val="40000"/>
                  </a:schemeClr>
                </a:solidFill>
                <a:latin typeface="Algerian" panose="04020705040A02060702" pitchFamily="82" charset="0"/>
              </a:rPr>
              <a:t>GAME TIME</a:t>
            </a:r>
          </a:p>
        </p:txBody>
      </p:sp>
      <p:sp>
        <p:nvSpPr>
          <p:cNvPr id="4" name="Text Placeholder 3">
            <a:extLst>
              <a:ext uri="{FF2B5EF4-FFF2-40B4-BE49-F238E27FC236}">
                <a16:creationId xmlns:a16="http://schemas.microsoft.com/office/drawing/2014/main" id="{3AAB0D89-BA92-4072-B0AA-1F705B737DD0}"/>
              </a:ext>
            </a:extLst>
          </p:cNvPr>
          <p:cNvSpPr>
            <a:spLocks noGrp="1"/>
          </p:cNvSpPr>
          <p:nvPr>
            <p:ph type="body" sz="half" idx="2"/>
          </p:nvPr>
        </p:nvSpPr>
        <p:spPr>
          <a:xfrm>
            <a:off x="1176642" y="2679700"/>
            <a:ext cx="4588094" cy="3135695"/>
          </a:xfrm>
          <a:ln/>
        </p:spPr>
        <p:style>
          <a:lnRef idx="0">
            <a:schemeClr val="accent6"/>
          </a:lnRef>
          <a:fillRef idx="3">
            <a:schemeClr val="accent6"/>
          </a:fillRef>
          <a:effectRef idx="3">
            <a:schemeClr val="accent6"/>
          </a:effectRef>
          <a:fontRef idx="minor">
            <a:schemeClr val="lt1"/>
          </a:fontRef>
        </p:style>
        <p:txBody>
          <a:bodyPr>
            <a:normAutofit fontScale="85000" lnSpcReduction="20000"/>
          </a:bodyPr>
          <a:lstStyle/>
          <a:p>
            <a:r>
              <a:rPr lang="en-US" sz="3200" dirty="0">
                <a:solidFill>
                  <a:schemeClr val="bg1"/>
                </a:solidFill>
              </a:rPr>
              <a:t>Team B</a:t>
            </a:r>
          </a:p>
          <a:p>
            <a:r>
              <a:rPr lang="en-US" sz="3200" dirty="0">
                <a:solidFill>
                  <a:schemeClr val="bg1"/>
                </a:solidFill>
              </a:rPr>
              <a:t>Which disciples went with Jesus into Jairus’ house?</a:t>
            </a:r>
          </a:p>
          <a:p>
            <a:pPr marL="514350" indent="-514350">
              <a:buFont typeface="+mj-lt"/>
              <a:buAutoNum type="arabicPeriod"/>
            </a:pPr>
            <a:r>
              <a:rPr lang="en-US" sz="3200" dirty="0">
                <a:solidFill>
                  <a:schemeClr val="bg1"/>
                </a:solidFill>
              </a:rPr>
              <a:t>Peter, James, John</a:t>
            </a:r>
          </a:p>
          <a:p>
            <a:pPr marL="514350" indent="-514350">
              <a:buFont typeface="+mj-lt"/>
              <a:buAutoNum type="arabicPeriod"/>
            </a:pPr>
            <a:r>
              <a:rPr lang="en-US" sz="3200" dirty="0">
                <a:solidFill>
                  <a:schemeClr val="bg1"/>
                </a:solidFill>
              </a:rPr>
              <a:t>Andrew, James, Judas</a:t>
            </a:r>
          </a:p>
          <a:p>
            <a:pPr marL="514350" indent="-514350">
              <a:buFont typeface="+mj-lt"/>
              <a:buAutoNum type="arabicPeriod"/>
            </a:pPr>
            <a:r>
              <a:rPr lang="en-US" sz="3200" dirty="0">
                <a:solidFill>
                  <a:schemeClr val="bg1"/>
                </a:solidFill>
              </a:rPr>
              <a:t>Matthew, Mark, Luke</a:t>
            </a:r>
          </a:p>
        </p:txBody>
      </p:sp>
      <p:graphicFrame>
        <p:nvGraphicFramePr>
          <p:cNvPr id="5" name="Table 5">
            <a:extLst>
              <a:ext uri="{FF2B5EF4-FFF2-40B4-BE49-F238E27FC236}">
                <a16:creationId xmlns:a16="http://schemas.microsoft.com/office/drawing/2014/main" id="{592BB887-120D-4977-9540-34619D7F0F5A}"/>
              </a:ext>
            </a:extLst>
          </p:cNvPr>
          <p:cNvGraphicFramePr>
            <a:graphicFrameLocks noGrp="1"/>
          </p:cNvGraphicFramePr>
          <p:nvPr/>
        </p:nvGraphicFramePr>
        <p:xfrm>
          <a:off x="6701119" y="685800"/>
          <a:ext cx="5182203" cy="5129595"/>
        </p:xfrm>
        <a:graphic>
          <a:graphicData uri="http://schemas.openxmlformats.org/drawingml/2006/table">
            <a:tbl>
              <a:tblPr firstRow="1" bandRow="1">
                <a:tableStyleId>{5C22544A-7EE6-4342-B048-85BDC9FD1C3A}</a:tableStyleId>
              </a:tblPr>
              <a:tblGrid>
                <a:gridCol w="1727401">
                  <a:extLst>
                    <a:ext uri="{9D8B030D-6E8A-4147-A177-3AD203B41FA5}">
                      <a16:colId xmlns:a16="http://schemas.microsoft.com/office/drawing/2014/main" val="1722796169"/>
                    </a:ext>
                  </a:extLst>
                </a:gridCol>
                <a:gridCol w="1727401">
                  <a:extLst>
                    <a:ext uri="{9D8B030D-6E8A-4147-A177-3AD203B41FA5}">
                      <a16:colId xmlns:a16="http://schemas.microsoft.com/office/drawing/2014/main" val="522729298"/>
                    </a:ext>
                  </a:extLst>
                </a:gridCol>
                <a:gridCol w="1727401">
                  <a:extLst>
                    <a:ext uri="{9D8B030D-6E8A-4147-A177-3AD203B41FA5}">
                      <a16:colId xmlns:a16="http://schemas.microsoft.com/office/drawing/2014/main" val="805069844"/>
                    </a:ext>
                  </a:extLst>
                </a:gridCol>
              </a:tblGrid>
              <a:tr h="1709865">
                <a:tc>
                  <a:txBody>
                    <a:bodyPr/>
                    <a:lstStyle/>
                    <a:p>
                      <a:endParaRPr lang="en-US" dirty="0"/>
                    </a:p>
                  </a:txBody>
                  <a:tcPr>
                    <a:lnL w="57150" cap="flat" cmpd="sng" algn="ctr">
                      <a:solidFill>
                        <a:schemeClr val="accent3">
                          <a:lumMod val="50000"/>
                        </a:schemeClr>
                      </a:solidFill>
                      <a:prstDash val="solid"/>
                      <a:round/>
                      <a:headEnd type="none" w="med" len="med"/>
                      <a:tailEnd type="none" w="med" len="med"/>
                    </a:lnL>
                    <a:lnR w="57150" cap="flat" cmpd="sng" algn="ctr">
                      <a:solidFill>
                        <a:schemeClr val="accent3">
                          <a:lumMod val="50000"/>
                        </a:schemeClr>
                      </a:solidFill>
                      <a:prstDash val="solid"/>
                      <a:round/>
                      <a:headEnd type="none" w="med" len="med"/>
                      <a:tailEnd type="none" w="med" len="med"/>
                    </a:lnR>
                    <a:lnT w="57150" cap="flat" cmpd="sng" algn="ctr">
                      <a:solidFill>
                        <a:schemeClr val="accent3">
                          <a:lumMod val="50000"/>
                        </a:schemeClr>
                      </a:solidFill>
                      <a:prstDash val="solid"/>
                      <a:round/>
                      <a:headEnd type="none" w="med" len="med"/>
                      <a:tailEnd type="none" w="med" len="med"/>
                    </a:lnT>
                    <a:lnB w="57150" cap="flat" cmpd="sng" algn="ctr">
                      <a:solidFill>
                        <a:schemeClr val="accent3">
                          <a:lumMod val="50000"/>
                        </a:schemeClr>
                      </a:solidFill>
                      <a:prstDash val="solid"/>
                      <a:round/>
                      <a:headEnd type="none" w="med" len="med"/>
                      <a:tailEnd type="none" w="med" len="med"/>
                    </a:lnB>
                    <a:solidFill>
                      <a:schemeClr val="accent3">
                        <a:lumMod val="75000"/>
                      </a:schemeClr>
                    </a:solidFill>
                  </a:tcPr>
                </a:tc>
                <a:tc>
                  <a:txBody>
                    <a:bodyPr/>
                    <a:lstStyle/>
                    <a:p>
                      <a:endParaRPr lang="en-US" dirty="0"/>
                    </a:p>
                  </a:txBody>
                  <a:tcPr>
                    <a:lnL w="57150" cap="flat" cmpd="sng" algn="ctr">
                      <a:solidFill>
                        <a:schemeClr val="accent3">
                          <a:lumMod val="50000"/>
                        </a:schemeClr>
                      </a:solidFill>
                      <a:prstDash val="solid"/>
                      <a:round/>
                      <a:headEnd type="none" w="med" len="med"/>
                      <a:tailEnd type="none" w="med" len="med"/>
                    </a:lnL>
                    <a:lnR w="57150" cap="flat" cmpd="sng" algn="ctr">
                      <a:solidFill>
                        <a:schemeClr val="accent3">
                          <a:lumMod val="50000"/>
                        </a:schemeClr>
                      </a:solidFill>
                      <a:prstDash val="solid"/>
                      <a:round/>
                      <a:headEnd type="none" w="med" len="med"/>
                      <a:tailEnd type="none" w="med" len="med"/>
                    </a:lnR>
                    <a:lnT w="57150" cap="flat" cmpd="sng" algn="ctr">
                      <a:solidFill>
                        <a:schemeClr val="accent3">
                          <a:lumMod val="50000"/>
                        </a:schemeClr>
                      </a:solidFill>
                      <a:prstDash val="solid"/>
                      <a:round/>
                      <a:headEnd type="none" w="med" len="med"/>
                      <a:tailEnd type="none" w="med" len="med"/>
                    </a:lnT>
                    <a:lnB w="57150" cap="flat" cmpd="sng" algn="ctr">
                      <a:solidFill>
                        <a:schemeClr val="accent3">
                          <a:lumMod val="50000"/>
                        </a:schemeClr>
                      </a:solidFill>
                      <a:prstDash val="solid"/>
                      <a:round/>
                      <a:headEnd type="none" w="med" len="med"/>
                      <a:tailEnd type="none" w="med" len="med"/>
                    </a:lnB>
                    <a:solidFill>
                      <a:schemeClr val="accent3">
                        <a:lumMod val="75000"/>
                      </a:schemeClr>
                    </a:solidFill>
                  </a:tcPr>
                </a:tc>
                <a:tc>
                  <a:txBody>
                    <a:bodyPr/>
                    <a:lstStyle/>
                    <a:p>
                      <a:endParaRPr lang="en-US"/>
                    </a:p>
                  </a:txBody>
                  <a:tcPr>
                    <a:lnL w="57150" cap="flat" cmpd="sng" algn="ctr">
                      <a:solidFill>
                        <a:schemeClr val="accent3">
                          <a:lumMod val="50000"/>
                        </a:schemeClr>
                      </a:solidFill>
                      <a:prstDash val="solid"/>
                      <a:round/>
                      <a:headEnd type="none" w="med" len="med"/>
                      <a:tailEnd type="none" w="med" len="med"/>
                    </a:lnL>
                    <a:lnR w="57150" cap="flat" cmpd="sng" algn="ctr">
                      <a:solidFill>
                        <a:schemeClr val="accent3">
                          <a:lumMod val="50000"/>
                        </a:schemeClr>
                      </a:solidFill>
                      <a:prstDash val="solid"/>
                      <a:round/>
                      <a:headEnd type="none" w="med" len="med"/>
                      <a:tailEnd type="none" w="med" len="med"/>
                    </a:lnR>
                    <a:lnT w="57150" cap="flat" cmpd="sng" algn="ctr">
                      <a:solidFill>
                        <a:schemeClr val="accent3">
                          <a:lumMod val="50000"/>
                        </a:schemeClr>
                      </a:solidFill>
                      <a:prstDash val="solid"/>
                      <a:round/>
                      <a:headEnd type="none" w="med" len="med"/>
                      <a:tailEnd type="none" w="med" len="med"/>
                    </a:lnT>
                    <a:lnB w="57150" cap="flat" cmpd="sng" algn="ctr">
                      <a:solidFill>
                        <a:schemeClr val="accent3">
                          <a:lumMod val="50000"/>
                        </a:schemeClr>
                      </a:solidFill>
                      <a:prstDash val="solid"/>
                      <a:round/>
                      <a:headEnd type="none" w="med" len="med"/>
                      <a:tailEnd type="none" w="med" len="med"/>
                    </a:lnB>
                    <a:solidFill>
                      <a:schemeClr val="accent3">
                        <a:lumMod val="75000"/>
                      </a:schemeClr>
                    </a:solidFill>
                  </a:tcPr>
                </a:tc>
                <a:extLst>
                  <a:ext uri="{0D108BD9-81ED-4DB2-BD59-A6C34878D82A}">
                    <a16:rowId xmlns:a16="http://schemas.microsoft.com/office/drawing/2014/main" val="164879826"/>
                  </a:ext>
                </a:extLst>
              </a:tr>
              <a:tr h="1709865">
                <a:tc>
                  <a:txBody>
                    <a:bodyPr/>
                    <a:lstStyle/>
                    <a:p>
                      <a:endParaRPr lang="en-US"/>
                    </a:p>
                  </a:txBody>
                  <a:tcPr>
                    <a:lnL w="57150" cap="flat" cmpd="sng" algn="ctr">
                      <a:solidFill>
                        <a:schemeClr val="accent3">
                          <a:lumMod val="50000"/>
                        </a:schemeClr>
                      </a:solidFill>
                      <a:prstDash val="solid"/>
                      <a:round/>
                      <a:headEnd type="none" w="med" len="med"/>
                      <a:tailEnd type="none" w="med" len="med"/>
                    </a:lnL>
                    <a:lnR w="57150" cap="flat" cmpd="sng" algn="ctr">
                      <a:solidFill>
                        <a:schemeClr val="accent3">
                          <a:lumMod val="50000"/>
                        </a:schemeClr>
                      </a:solidFill>
                      <a:prstDash val="solid"/>
                      <a:round/>
                      <a:headEnd type="none" w="med" len="med"/>
                      <a:tailEnd type="none" w="med" len="med"/>
                    </a:lnR>
                    <a:lnT w="57150" cap="flat" cmpd="sng" algn="ctr">
                      <a:solidFill>
                        <a:schemeClr val="accent3">
                          <a:lumMod val="50000"/>
                        </a:schemeClr>
                      </a:solidFill>
                      <a:prstDash val="solid"/>
                      <a:round/>
                      <a:headEnd type="none" w="med" len="med"/>
                      <a:tailEnd type="none" w="med" len="med"/>
                    </a:lnT>
                    <a:lnB w="57150" cap="flat" cmpd="sng" algn="ctr">
                      <a:solidFill>
                        <a:schemeClr val="accent3">
                          <a:lumMod val="50000"/>
                        </a:schemeClr>
                      </a:solidFill>
                      <a:prstDash val="solid"/>
                      <a:round/>
                      <a:headEnd type="none" w="med" len="med"/>
                      <a:tailEnd type="none" w="med" len="med"/>
                    </a:lnB>
                    <a:solidFill>
                      <a:schemeClr val="accent3">
                        <a:lumMod val="75000"/>
                      </a:schemeClr>
                    </a:solidFill>
                  </a:tcPr>
                </a:tc>
                <a:tc>
                  <a:txBody>
                    <a:bodyPr/>
                    <a:lstStyle/>
                    <a:p>
                      <a:endParaRPr lang="en-US" dirty="0"/>
                    </a:p>
                  </a:txBody>
                  <a:tcPr>
                    <a:lnL w="57150" cap="flat" cmpd="sng" algn="ctr">
                      <a:solidFill>
                        <a:schemeClr val="accent3">
                          <a:lumMod val="50000"/>
                        </a:schemeClr>
                      </a:solidFill>
                      <a:prstDash val="solid"/>
                      <a:round/>
                      <a:headEnd type="none" w="med" len="med"/>
                      <a:tailEnd type="none" w="med" len="med"/>
                    </a:lnL>
                    <a:lnR w="57150" cap="flat" cmpd="sng" algn="ctr">
                      <a:solidFill>
                        <a:schemeClr val="accent3">
                          <a:lumMod val="50000"/>
                        </a:schemeClr>
                      </a:solidFill>
                      <a:prstDash val="solid"/>
                      <a:round/>
                      <a:headEnd type="none" w="med" len="med"/>
                      <a:tailEnd type="none" w="med" len="med"/>
                    </a:lnR>
                    <a:lnT w="57150" cap="flat" cmpd="sng" algn="ctr">
                      <a:solidFill>
                        <a:schemeClr val="accent3">
                          <a:lumMod val="50000"/>
                        </a:schemeClr>
                      </a:solidFill>
                      <a:prstDash val="solid"/>
                      <a:round/>
                      <a:headEnd type="none" w="med" len="med"/>
                      <a:tailEnd type="none" w="med" len="med"/>
                    </a:lnT>
                    <a:lnB w="57150" cap="flat" cmpd="sng" algn="ctr">
                      <a:solidFill>
                        <a:schemeClr val="accent3">
                          <a:lumMod val="50000"/>
                        </a:schemeClr>
                      </a:solidFill>
                      <a:prstDash val="solid"/>
                      <a:round/>
                      <a:headEnd type="none" w="med" len="med"/>
                      <a:tailEnd type="none" w="med" len="med"/>
                    </a:lnB>
                    <a:solidFill>
                      <a:schemeClr val="accent3">
                        <a:lumMod val="75000"/>
                      </a:schemeClr>
                    </a:solidFill>
                  </a:tcPr>
                </a:tc>
                <a:tc>
                  <a:txBody>
                    <a:bodyPr/>
                    <a:lstStyle/>
                    <a:p>
                      <a:endParaRPr lang="en-US" dirty="0"/>
                    </a:p>
                  </a:txBody>
                  <a:tcPr>
                    <a:lnL w="57150" cap="flat" cmpd="sng" algn="ctr">
                      <a:solidFill>
                        <a:schemeClr val="accent3">
                          <a:lumMod val="50000"/>
                        </a:schemeClr>
                      </a:solidFill>
                      <a:prstDash val="solid"/>
                      <a:round/>
                      <a:headEnd type="none" w="med" len="med"/>
                      <a:tailEnd type="none" w="med" len="med"/>
                    </a:lnL>
                    <a:lnR w="57150" cap="flat" cmpd="sng" algn="ctr">
                      <a:solidFill>
                        <a:schemeClr val="accent3">
                          <a:lumMod val="50000"/>
                        </a:schemeClr>
                      </a:solidFill>
                      <a:prstDash val="solid"/>
                      <a:round/>
                      <a:headEnd type="none" w="med" len="med"/>
                      <a:tailEnd type="none" w="med" len="med"/>
                    </a:lnR>
                    <a:lnT w="57150" cap="flat" cmpd="sng" algn="ctr">
                      <a:solidFill>
                        <a:schemeClr val="accent3">
                          <a:lumMod val="50000"/>
                        </a:schemeClr>
                      </a:solidFill>
                      <a:prstDash val="solid"/>
                      <a:round/>
                      <a:headEnd type="none" w="med" len="med"/>
                      <a:tailEnd type="none" w="med" len="med"/>
                    </a:lnT>
                    <a:lnB w="57150" cap="flat" cmpd="sng" algn="ctr">
                      <a:solidFill>
                        <a:schemeClr val="accent3">
                          <a:lumMod val="50000"/>
                        </a:schemeClr>
                      </a:solidFill>
                      <a:prstDash val="solid"/>
                      <a:round/>
                      <a:headEnd type="none" w="med" len="med"/>
                      <a:tailEnd type="none" w="med" len="med"/>
                    </a:lnB>
                    <a:solidFill>
                      <a:schemeClr val="accent3">
                        <a:lumMod val="75000"/>
                      </a:schemeClr>
                    </a:solidFill>
                  </a:tcPr>
                </a:tc>
                <a:extLst>
                  <a:ext uri="{0D108BD9-81ED-4DB2-BD59-A6C34878D82A}">
                    <a16:rowId xmlns:a16="http://schemas.microsoft.com/office/drawing/2014/main" val="740611228"/>
                  </a:ext>
                </a:extLst>
              </a:tr>
              <a:tr h="1709865">
                <a:tc>
                  <a:txBody>
                    <a:bodyPr/>
                    <a:lstStyle/>
                    <a:p>
                      <a:endParaRPr lang="en-US"/>
                    </a:p>
                  </a:txBody>
                  <a:tcPr>
                    <a:lnL w="57150" cap="flat" cmpd="sng" algn="ctr">
                      <a:solidFill>
                        <a:schemeClr val="accent3">
                          <a:lumMod val="50000"/>
                        </a:schemeClr>
                      </a:solidFill>
                      <a:prstDash val="solid"/>
                      <a:round/>
                      <a:headEnd type="none" w="med" len="med"/>
                      <a:tailEnd type="none" w="med" len="med"/>
                    </a:lnL>
                    <a:lnR w="57150" cap="flat" cmpd="sng" algn="ctr">
                      <a:solidFill>
                        <a:schemeClr val="accent3">
                          <a:lumMod val="50000"/>
                        </a:schemeClr>
                      </a:solidFill>
                      <a:prstDash val="solid"/>
                      <a:round/>
                      <a:headEnd type="none" w="med" len="med"/>
                      <a:tailEnd type="none" w="med" len="med"/>
                    </a:lnR>
                    <a:lnT w="57150" cap="flat" cmpd="sng" algn="ctr">
                      <a:solidFill>
                        <a:schemeClr val="accent3">
                          <a:lumMod val="50000"/>
                        </a:schemeClr>
                      </a:solidFill>
                      <a:prstDash val="solid"/>
                      <a:round/>
                      <a:headEnd type="none" w="med" len="med"/>
                      <a:tailEnd type="none" w="med" len="med"/>
                    </a:lnT>
                    <a:lnB w="57150" cap="flat" cmpd="sng" algn="ctr">
                      <a:solidFill>
                        <a:schemeClr val="accent3">
                          <a:lumMod val="50000"/>
                        </a:schemeClr>
                      </a:solidFill>
                      <a:prstDash val="solid"/>
                      <a:round/>
                      <a:headEnd type="none" w="med" len="med"/>
                      <a:tailEnd type="none" w="med" len="med"/>
                    </a:lnB>
                    <a:solidFill>
                      <a:schemeClr val="accent3">
                        <a:lumMod val="75000"/>
                      </a:schemeClr>
                    </a:solidFill>
                  </a:tcPr>
                </a:tc>
                <a:tc>
                  <a:txBody>
                    <a:bodyPr/>
                    <a:lstStyle/>
                    <a:p>
                      <a:endParaRPr lang="en-US" dirty="0"/>
                    </a:p>
                  </a:txBody>
                  <a:tcPr>
                    <a:lnL w="57150" cap="flat" cmpd="sng" algn="ctr">
                      <a:solidFill>
                        <a:schemeClr val="accent3">
                          <a:lumMod val="50000"/>
                        </a:schemeClr>
                      </a:solidFill>
                      <a:prstDash val="solid"/>
                      <a:round/>
                      <a:headEnd type="none" w="med" len="med"/>
                      <a:tailEnd type="none" w="med" len="med"/>
                    </a:lnL>
                    <a:lnR w="57150" cap="flat" cmpd="sng" algn="ctr">
                      <a:solidFill>
                        <a:schemeClr val="accent3">
                          <a:lumMod val="50000"/>
                        </a:schemeClr>
                      </a:solidFill>
                      <a:prstDash val="solid"/>
                      <a:round/>
                      <a:headEnd type="none" w="med" len="med"/>
                      <a:tailEnd type="none" w="med" len="med"/>
                    </a:lnR>
                    <a:lnT w="57150" cap="flat" cmpd="sng" algn="ctr">
                      <a:solidFill>
                        <a:schemeClr val="accent3">
                          <a:lumMod val="50000"/>
                        </a:schemeClr>
                      </a:solidFill>
                      <a:prstDash val="solid"/>
                      <a:round/>
                      <a:headEnd type="none" w="med" len="med"/>
                      <a:tailEnd type="none" w="med" len="med"/>
                    </a:lnT>
                    <a:lnB w="57150" cap="flat" cmpd="sng" algn="ctr">
                      <a:solidFill>
                        <a:schemeClr val="accent3">
                          <a:lumMod val="50000"/>
                        </a:schemeClr>
                      </a:solidFill>
                      <a:prstDash val="solid"/>
                      <a:round/>
                      <a:headEnd type="none" w="med" len="med"/>
                      <a:tailEnd type="none" w="med" len="med"/>
                    </a:lnB>
                    <a:solidFill>
                      <a:schemeClr val="accent3">
                        <a:lumMod val="75000"/>
                      </a:schemeClr>
                    </a:solidFill>
                  </a:tcPr>
                </a:tc>
                <a:tc>
                  <a:txBody>
                    <a:bodyPr/>
                    <a:lstStyle/>
                    <a:p>
                      <a:endParaRPr lang="en-US" dirty="0"/>
                    </a:p>
                  </a:txBody>
                  <a:tcPr>
                    <a:lnL w="57150" cap="flat" cmpd="sng" algn="ctr">
                      <a:solidFill>
                        <a:schemeClr val="accent3">
                          <a:lumMod val="50000"/>
                        </a:schemeClr>
                      </a:solidFill>
                      <a:prstDash val="solid"/>
                      <a:round/>
                      <a:headEnd type="none" w="med" len="med"/>
                      <a:tailEnd type="none" w="med" len="med"/>
                    </a:lnL>
                    <a:lnR w="57150" cap="flat" cmpd="sng" algn="ctr">
                      <a:solidFill>
                        <a:schemeClr val="accent3">
                          <a:lumMod val="50000"/>
                        </a:schemeClr>
                      </a:solidFill>
                      <a:prstDash val="solid"/>
                      <a:round/>
                      <a:headEnd type="none" w="med" len="med"/>
                      <a:tailEnd type="none" w="med" len="med"/>
                    </a:lnR>
                    <a:lnT w="57150" cap="flat" cmpd="sng" algn="ctr">
                      <a:solidFill>
                        <a:schemeClr val="accent3">
                          <a:lumMod val="50000"/>
                        </a:schemeClr>
                      </a:solidFill>
                      <a:prstDash val="solid"/>
                      <a:round/>
                      <a:headEnd type="none" w="med" len="med"/>
                      <a:tailEnd type="none" w="med" len="med"/>
                    </a:lnT>
                    <a:lnB w="57150" cap="flat" cmpd="sng" algn="ctr">
                      <a:solidFill>
                        <a:schemeClr val="accent3">
                          <a:lumMod val="50000"/>
                        </a:schemeClr>
                      </a:solidFill>
                      <a:prstDash val="solid"/>
                      <a:round/>
                      <a:headEnd type="none" w="med" len="med"/>
                      <a:tailEnd type="none" w="med" len="med"/>
                    </a:lnB>
                    <a:solidFill>
                      <a:schemeClr val="accent3">
                        <a:lumMod val="75000"/>
                      </a:schemeClr>
                    </a:solidFill>
                  </a:tcPr>
                </a:tc>
                <a:extLst>
                  <a:ext uri="{0D108BD9-81ED-4DB2-BD59-A6C34878D82A}">
                    <a16:rowId xmlns:a16="http://schemas.microsoft.com/office/drawing/2014/main" val="980385664"/>
                  </a:ext>
                </a:extLst>
              </a:tr>
            </a:tbl>
          </a:graphicData>
        </a:graphic>
      </p:graphicFrame>
      <p:pic>
        <p:nvPicPr>
          <p:cNvPr id="6" name="Picture 5" descr="Logo&#10;&#10;Description automatically generated">
            <a:extLst>
              <a:ext uri="{FF2B5EF4-FFF2-40B4-BE49-F238E27FC236}">
                <a16:creationId xmlns:a16="http://schemas.microsoft.com/office/drawing/2014/main" id="{79173EA9-7AF5-45DE-B367-B7AC7A1976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0512574">
            <a:off x="3696092" y="530118"/>
            <a:ext cx="3290483" cy="2264878"/>
          </a:xfrm>
          <a:prstGeom prst="rect">
            <a:avLst/>
          </a:prstGeom>
        </p:spPr>
      </p:pic>
      <p:sp>
        <p:nvSpPr>
          <p:cNvPr id="3" name="Oval 2">
            <a:extLst>
              <a:ext uri="{FF2B5EF4-FFF2-40B4-BE49-F238E27FC236}">
                <a16:creationId xmlns:a16="http://schemas.microsoft.com/office/drawing/2014/main" id="{652CCED0-F526-434C-B4D2-4FC75CAB28C5}"/>
              </a:ext>
            </a:extLst>
          </p:cNvPr>
          <p:cNvSpPr/>
          <p:nvPr/>
        </p:nvSpPr>
        <p:spPr>
          <a:xfrm>
            <a:off x="2278743" y="4005943"/>
            <a:ext cx="2960914" cy="537028"/>
          </a:xfrm>
          <a:prstGeom prst="ellipse">
            <a:avLst/>
          </a:prstGeom>
          <a:noFill/>
          <a:ln w="38100">
            <a:solidFill>
              <a:schemeClr val="accent3">
                <a:lumMod val="5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872763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C6BAC-19D2-48B0-B669-515BC10AB763}"/>
              </a:ext>
            </a:extLst>
          </p:cNvPr>
          <p:cNvSpPr>
            <a:spLocks noGrp="1"/>
          </p:cNvSpPr>
          <p:nvPr>
            <p:ph type="title"/>
          </p:nvPr>
        </p:nvSpPr>
        <p:spPr>
          <a:xfrm rot="20323277">
            <a:off x="1304030" y="342441"/>
            <a:ext cx="5182205" cy="1675559"/>
          </a:xfrm>
        </p:spPr>
        <p:txBody>
          <a:bodyPr/>
          <a:lstStyle/>
          <a:p>
            <a:r>
              <a:rPr lang="en-US" sz="7200" dirty="0">
                <a:solidFill>
                  <a:schemeClr val="accent3">
                    <a:lumMod val="60000"/>
                    <a:lumOff val="40000"/>
                  </a:schemeClr>
                </a:solidFill>
                <a:latin typeface="Algerian" panose="04020705040A02060702" pitchFamily="82" charset="0"/>
              </a:rPr>
              <a:t>GAME TIME</a:t>
            </a:r>
          </a:p>
        </p:txBody>
      </p:sp>
      <p:sp>
        <p:nvSpPr>
          <p:cNvPr id="4" name="Text Placeholder 3">
            <a:extLst>
              <a:ext uri="{FF2B5EF4-FFF2-40B4-BE49-F238E27FC236}">
                <a16:creationId xmlns:a16="http://schemas.microsoft.com/office/drawing/2014/main" id="{3AAB0D89-BA92-4072-B0AA-1F705B737DD0}"/>
              </a:ext>
            </a:extLst>
          </p:cNvPr>
          <p:cNvSpPr>
            <a:spLocks noGrp="1"/>
          </p:cNvSpPr>
          <p:nvPr>
            <p:ph type="body" sz="half" idx="2"/>
          </p:nvPr>
        </p:nvSpPr>
        <p:spPr>
          <a:xfrm>
            <a:off x="1176642" y="2679700"/>
            <a:ext cx="4588094" cy="3135695"/>
          </a:xfrm>
          <a:ln/>
        </p:spPr>
        <p:style>
          <a:lnRef idx="0">
            <a:schemeClr val="accent1"/>
          </a:lnRef>
          <a:fillRef idx="3">
            <a:schemeClr val="accent1"/>
          </a:fillRef>
          <a:effectRef idx="3">
            <a:schemeClr val="accent1"/>
          </a:effectRef>
          <a:fontRef idx="minor">
            <a:schemeClr val="lt1"/>
          </a:fontRef>
        </p:style>
        <p:txBody>
          <a:bodyPr>
            <a:normAutofit/>
          </a:bodyPr>
          <a:lstStyle/>
          <a:p>
            <a:r>
              <a:rPr lang="en-US" sz="3200" dirty="0">
                <a:solidFill>
                  <a:schemeClr val="bg1"/>
                </a:solidFill>
              </a:rPr>
              <a:t>Team A</a:t>
            </a:r>
          </a:p>
          <a:p>
            <a:r>
              <a:rPr lang="en-US" sz="3200" dirty="0">
                <a:solidFill>
                  <a:schemeClr val="bg1"/>
                </a:solidFill>
              </a:rPr>
              <a:t>When Jesus told the girl to arise, what happened?</a:t>
            </a:r>
          </a:p>
        </p:txBody>
      </p:sp>
      <p:graphicFrame>
        <p:nvGraphicFramePr>
          <p:cNvPr id="5" name="Table 5">
            <a:extLst>
              <a:ext uri="{FF2B5EF4-FFF2-40B4-BE49-F238E27FC236}">
                <a16:creationId xmlns:a16="http://schemas.microsoft.com/office/drawing/2014/main" id="{592BB887-120D-4977-9540-34619D7F0F5A}"/>
              </a:ext>
            </a:extLst>
          </p:cNvPr>
          <p:cNvGraphicFramePr>
            <a:graphicFrameLocks noGrp="1"/>
          </p:cNvGraphicFramePr>
          <p:nvPr/>
        </p:nvGraphicFramePr>
        <p:xfrm>
          <a:off x="6701119" y="685800"/>
          <a:ext cx="5182203" cy="5129595"/>
        </p:xfrm>
        <a:graphic>
          <a:graphicData uri="http://schemas.openxmlformats.org/drawingml/2006/table">
            <a:tbl>
              <a:tblPr firstRow="1" bandRow="1">
                <a:tableStyleId>{5C22544A-7EE6-4342-B048-85BDC9FD1C3A}</a:tableStyleId>
              </a:tblPr>
              <a:tblGrid>
                <a:gridCol w="1727401">
                  <a:extLst>
                    <a:ext uri="{9D8B030D-6E8A-4147-A177-3AD203B41FA5}">
                      <a16:colId xmlns:a16="http://schemas.microsoft.com/office/drawing/2014/main" val="1722796169"/>
                    </a:ext>
                  </a:extLst>
                </a:gridCol>
                <a:gridCol w="1727401">
                  <a:extLst>
                    <a:ext uri="{9D8B030D-6E8A-4147-A177-3AD203B41FA5}">
                      <a16:colId xmlns:a16="http://schemas.microsoft.com/office/drawing/2014/main" val="522729298"/>
                    </a:ext>
                  </a:extLst>
                </a:gridCol>
                <a:gridCol w="1727401">
                  <a:extLst>
                    <a:ext uri="{9D8B030D-6E8A-4147-A177-3AD203B41FA5}">
                      <a16:colId xmlns:a16="http://schemas.microsoft.com/office/drawing/2014/main" val="805069844"/>
                    </a:ext>
                  </a:extLst>
                </a:gridCol>
              </a:tblGrid>
              <a:tr h="1709865">
                <a:tc>
                  <a:txBody>
                    <a:bodyPr/>
                    <a:lstStyle/>
                    <a:p>
                      <a:endParaRPr lang="en-US" dirty="0"/>
                    </a:p>
                  </a:txBody>
                  <a:tcPr>
                    <a:lnL w="57150" cap="flat" cmpd="sng" algn="ctr">
                      <a:solidFill>
                        <a:schemeClr val="accent3">
                          <a:lumMod val="50000"/>
                        </a:schemeClr>
                      </a:solidFill>
                      <a:prstDash val="solid"/>
                      <a:round/>
                      <a:headEnd type="none" w="med" len="med"/>
                      <a:tailEnd type="none" w="med" len="med"/>
                    </a:lnL>
                    <a:lnR w="57150" cap="flat" cmpd="sng" algn="ctr">
                      <a:solidFill>
                        <a:schemeClr val="accent3">
                          <a:lumMod val="50000"/>
                        </a:schemeClr>
                      </a:solidFill>
                      <a:prstDash val="solid"/>
                      <a:round/>
                      <a:headEnd type="none" w="med" len="med"/>
                      <a:tailEnd type="none" w="med" len="med"/>
                    </a:lnR>
                    <a:lnT w="57150" cap="flat" cmpd="sng" algn="ctr">
                      <a:solidFill>
                        <a:schemeClr val="accent3">
                          <a:lumMod val="50000"/>
                        </a:schemeClr>
                      </a:solidFill>
                      <a:prstDash val="solid"/>
                      <a:round/>
                      <a:headEnd type="none" w="med" len="med"/>
                      <a:tailEnd type="none" w="med" len="med"/>
                    </a:lnT>
                    <a:lnB w="57150" cap="flat" cmpd="sng" algn="ctr">
                      <a:solidFill>
                        <a:schemeClr val="accent3">
                          <a:lumMod val="50000"/>
                        </a:schemeClr>
                      </a:solidFill>
                      <a:prstDash val="solid"/>
                      <a:round/>
                      <a:headEnd type="none" w="med" len="med"/>
                      <a:tailEnd type="none" w="med" len="med"/>
                    </a:lnB>
                    <a:solidFill>
                      <a:schemeClr val="accent3">
                        <a:lumMod val="75000"/>
                      </a:schemeClr>
                    </a:solidFill>
                  </a:tcPr>
                </a:tc>
                <a:tc>
                  <a:txBody>
                    <a:bodyPr/>
                    <a:lstStyle/>
                    <a:p>
                      <a:endParaRPr lang="en-US" dirty="0"/>
                    </a:p>
                  </a:txBody>
                  <a:tcPr>
                    <a:lnL w="57150" cap="flat" cmpd="sng" algn="ctr">
                      <a:solidFill>
                        <a:schemeClr val="accent3">
                          <a:lumMod val="50000"/>
                        </a:schemeClr>
                      </a:solidFill>
                      <a:prstDash val="solid"/>
                      <a:round/>
                      <a:headEnd type="none" w="med" len="med"/>
                      <a:tailEnd type="none" w="med" len="med"/>
                    </a:lnL>
                    <a:lnR w="57150" cap="flat" cmpd="sng" algn="ctr">
                      <a:solidFill>
                        <a:schemeClr val="accent3">
                          <a:lumMod val="50000"/>
                        </a:schemeClr>
                      </a:solidFill>
                      <a:prstDash val="solid"/>
                      <a:round/>
                      <a:headEnd type="none" w="med" len="med"/>
                      <a:tailEnd type="none" w="med" len="med"/>
                    </a:lnR>
                    <a:lnT w="57150" cap="flat" cmpd="sng" algn="ctr">
                      <a:solidFill>
                        <a:schemeClr val="accent3">
                          <a:lumMod val="50000"/>
                        </a:schemeClr>
                      </a:solidFill>
                      <a:prstDash val="solid"/>
                      <a:round/>
                      <a:headEnd type="none" w="med" len="med"/>
                      <a:tailEnd type="none" w="med" len="med"/>
                    </a:lnT>
                    <a:lnB w="57150" cap="flat" cmpd="sng" algn="ctr">
                      <a:solidFill>
                        <a:schemeClr val="accent3">
                          <a:lumMod val="50000"/>
                        </a:schemeClr>
                      </a:solidFill>
                      <a:prstDash val="solid"/>
                      <a:round/>
                      <a:headEnd type="none" w="med" len="med"/>
                      <a:tailEnd type="none" w="med" len="med"/>
                    </a:lnB>
                    <a:solidFill>
                      <a:schemeClr val="accent3">
                        <a:lumMod val="75000"/>
                      </a:schemeClr>
                    </a:solidFill>
                  </a:tcPr>
                </a:tc>
                <a:tc>
                  <a:txBody>
                    <a:bodyPr/>
                    <a:lstStyle/>
                    <a:p>
                      <a:endParaRPr lang="en-US"/>
                    </a:p>
                  </a:txBody>
                  <a:tcPr>
                    <a:lnL w="57150" cap="flat" cmpd="sng" algn="ctr">
                      <a:solidFill>
                        <a:schemeClr val="accent3">
                          <a:lumMod val="50000"/>
                        </a:schemeClr>
                      </a:solidFill>
                      <a:prstDash val="solid"/>
                      <a:round/>
                      <a:headEnd type="none" w="med" len="med"/>
                      <a:tailEnd type="none" w="med" len="med"/>
                    </a:lnL>
                    <a:lnR w="57150" cap="flat" cmpd="sng" algn="ctr">
                      <a:solidFill>
                        <a:schemeClr val="accent3">
                          <a:lumMod val="50000"/>
                        </a:schemeClr>
                      </a:solidFill>
                      <a:prstDash val="solid"/>
                      <a:round/>
                      <a:headEnd type="none" w="med" len="med"/>
                      <a:tailEnd type="none" w="med" len="med"/>
                    </a:lnR>
                    <a:lnT w="57150" cap="flat" cmpd="sng" algn="ctr">
                      <a:solidFill>
                        <a:schemeClr val="accent3">
                          <a:lumMod val="50000"/>
                        </a:schemeClr>
                      </a:solidFill>
                      <a:prstDash val="solid"/>
                      <a:round/>
                      <a:headEnd type="none" w="med" len="med"/>
                      <a:tailEnd type="none" w="med" len="med"/>
                    </a:lnT>
                    <a:lnB w="57150" cap="flat" cmpd="sng" algn="ctr">
                      <a:solidFill>
                        <a:schemeClr val="accent3">
                          <a:lumMod val="50000"/>
                        </a:schemeClr>
                      </a:solidFill>
                      <a:prstDash val="solid"/>
                      <a:round/>
                      <a:headEnd type="none" w="med" len="med"/>
                      <a:tailEnd type="none" w="med" len="med"/>
                    </a:lnB>
                    <a:solidFill>
                      <a:schemeClr val="accent3">
                        <a:lumMod val="75000"/>
                      </a:schemeClr>
                    </a:solidFill>
                  </a:tcPr>
                </a:tc>
                <a:extLst>
                  <a:ext uri="{0D108BD9-81ED-4DB2-BD59-A6C34878D82A}">
                    <a16:rowId xmlns:a16="http://schemas.microsoft.com/office/drawing/2014/main" val="164879826"/>
                  </a:ext>
                </a:extLst>
              </a:tr>
              <a:tr h="1709865">
                <a:tc>
                  <a:txBody>
                    <a:bodyPr/>
                    <a:lstStyle/>
                    <a:p>
                      <a:endParaRPr lang="en-US"/>
                    </a:p>
                  </a:txBody>
                  <a:tcPr>
                    <a:lnL w="57150" cap="flat" cmpd="sng" algn="ctr">
                      <a:solidFill>
                        <a:schemeClr val="accent3">
                          <a:lumMod val="50000"/>
                        </a:schemeClr>
                      </a:solidFill>
                      <a:prstDash val="solid"/>
                      <a:round/>
                      <a:headEnd type="none" w="med" len="med"/>
                      <a:tailEnd type="none" w="med" len="med"/>
                    </a:lnL>
                    <a:lnR w="57150" cap="flat" cmpd="sng" algn="ctr">
                      <a:solidFill>
                        <a:schemeClr val="accent3">
                          <a:lumMod val="50000"/>
                        </a:schemeClr>
                      </a:solidFill>
                      <a:prstDash val="solid"/>
                      <a:round/>
                      <a:headEnd type="none" w="med" len="med"/>
                      <a:tailEnd type="none" w="med" len="med"/>
                    </a:lnR>
                    <a:lnT w="57150" cap="flat" cmpd="sng" algn="ctr">
                      <a:solidFill>
                        <a:schemeClr val="accent3">
                          <a:lumMod val="50000"/>
                        </a:schemeClr>
                      </a:solidFill>
                      <a:prstDash val="solid"/>
                      <a:round/>
                      <a:headEnd type="none" w="med" len="med"/>
                      <a:tailEnd type="none" w="med" len="med"/>
                    </a:lnT>
                    <a:lnB w="57150" cap="flat" cmpd="sng" algn="ctr">
                      <a:solidFill>
                        <a:schemeClr val="accent3">
                          <a:lumMod val="50000"/>
                        </a:schemeClr>
                      </a:solidFill>
                      <a:prstDash val="solid"/>
                      <a:round/>
                      <a:headEnd type="none" w="med" len="med"/>
                      <a:tailEnd type="none" w="med" len="med"/>
                    </a:lnB>
                    <a:solidFill>
                      <a:schemeClr val="accent3">
                        <a:lumMod val="75000"/>
                      </a:schemeClr>
                    </a:solidFill>
                  </a:tcPr>
                </a:tc>
                <a:tc>
                  <a:txBody>
                    <a:bodyPr/>
                    <a:lstStyle/>
                    <a:p>
                      <a:endParaRPr lang="en-US" dirty="0"/>
                    </a:p>
                  </a:txBody>
                  <a:tcPr>
                    <a:lnL w="57150" cap="flat" cmpd="sng" algn="ctr">
                      <a:solidFill>
                        <a:schemeClr val="accent3">
                          <a:lumMod val="50000"/>
                        </a:schemeClr>
                      </a:solidFill>
                      <a:prstDash val="solid"/>
                      <a:round/>
                      <a:headEnd type="none" w="med" len="med"/>
                      <a:tailEnd type="none" w="med" len="med"/>
                    </a:lnL>
                    <a:lnR w="57150" cap="flat" cmpd="sng" algn="ctr">
                      <a:solidFill>
                        <a:schemeClr val="accent3">
                          <a:lumMod val="50000"/>
                        </a:schemeClr>
                      </a:solidFill>
                      <a:prstDash val="solid"/>
                      <a:round/>
                      <a:headEnd type="none" w="med" len="med"/>
                      <a:tailEnd type="none" w="med" len="med"/>
                    </a:lnR>
                    <a:lnT w="57150" cap="flat" cmpd="sng" algn="ctr">
                      <a:solidFill>
                        <a:schemeClr val="accent3">
                          <a:lumMod val="50000"/>
                        </a:schemeClr>
                      </a:solidFill>
                      <a:prstDash val="solid"/>
                      <a:round/>
                      <a:headEnd type="none" w="med" len="med"/>
                      <a:tailEnd type="none" w="med" len="med"/>
                    </a:lnT>
                    <a:lnB w="57150" cap="flat" cmpd="sng" algn="ctr">
                      <a:solidFill>
                        <a:schemeClr val="accent3">
                          <a:lumMod val="50000"/>
                        </a:schemeClr>
                      </a:solidFill>
                      <a:prstDash val="solid"/>
                      <a:round/>
                      <a:headEnd type="none" w="med" len="med"/>
                      <a:tailEnd type="none" w="med" len="med"/>
                    </a:lnB>
                    <a:solidFill>
                      <a:schemeClr val="accent3">
                        <a:lumMod val="75000"/>
                      </a:schemeClr>
                    </a:solidFill>
                  </a:tcPr>
                </a:tc>
                <a:tc>
                  <a:txBody>
                    <a:bodyPr/>
                    <a:lstStyle/>
                    <a:p>
                      <a:endParaRPr lang="en-US" dirty="0"/>
                    </a:p>
                  </a:txBody>
                  <a:tcPr>
                    <a:lnL w="57150" cap="flat" cmpd="sng" algn="ctr">
                      <a:solidFill>
                        <a:schemeClr val="accent3">
                          <a:lumMod val="50000"/>
                        </a:schemeClr>
                      </a:solidFill>
                      <a:prstDash val="solid"/>
                      <a:round/>
                      <a:headEnd type="none" w="med" len="med"/>
                      <a:tailEnd type="none" w="med" len="med"/>
                    </a:lnL>
                    <a:lnR w="57150" cap="flat" cmpd="sng" algn="ctr">
                      <a:solidFill>
                        <a:schemeClr val="accent3">
                          <a:lumMod val="50000"/>
                        </a:schemeClr>
                      </a:solidFill>
                      <a:prstDash val="solid"/>
                      <a:round/>
                      <a:headEnd type="none" w="med" len="med"/>
                      <a:tailEnd type="none" w="med" len="med"/>
                    </a:lnR>
                    <a:lnT w="57150" cap="flat" cmpd="sng" algn="ctr">
                      <a:solidFill>
                        <a:schemeClr val="accent3">
                          <a:lumMod val="50000"/>
                        </a:schemeClr>
                      </a:solidFill>
                      <a:prstDash val="solid"/>
                      <a:round/>
                      <a:headEnd type="none" w="med" len="med"/>
                      <a:tailEnd type="none" w="med" len="med"/>
                    </a:lnT>
                    <a:lnB w="57150" cap="flat" cmpd="sng" algn="ctr">
                      <a:solidFill>
                        <a:schemeClr val="accent3">
                          <a:lumMod val="50000"/>
                        </a:schemeClr>
                      </a:solidFill>
                      <a:prstDash val="solid"/>
                      <a:round/>
                      <a:headEnd type="none" w="med" len="med"/>
                      <a:tailEnd type="none" w="med" len="med"/>
                    </a:lnB>
                    <a:solidFill>
                      <a:schemeClr val="accent3">
                        <a:lumMod val="75000"/>
                      </a:schemeClr>
                    </a:solidFill>
                  </a:tcPr>
                </a:tc>
                <a:extLst>
                  <a:ext uri="{0D108BD9-81ED-4DB2-BD59-A6C34878D82A}">
                    <a16:rowId xmlns:a16="http://schemas.microsoft.com/office/drawing/2014/main" val="740611228"/>
                  </a:ext>
                </a:extLst>
              </a:tr>
              <a:tr h="1709865">
                <a:tc>
                  <a:txBody>
                    <a:bodyPr/>
                    <a:lstStyle/>
                    <a:p>
                      <a:endParaRPr lang="en-US"/>
                    </a:p>
                  </a:txBody>
                  <a:tcPr>
                    <a:lnL w="57150" cap="flat" cmpd="sng" algn="ctr">
                      <a:solidFill>
                        <a:schemeClr val="accent3">
                          <a:lumMod val="50000"/>
                        </a:schemeClr>
                      </a:solidFill>
                      <a:prstDash val="solid"/>
                      <a:round/>
                      <a:headEnd type="none" w="med" len="med"/>
                      <a:tailEnd type="none" w="med" len="med"/>
                    </a:lnL>
                    <a:lnR w="57150" cap="flat" cmpd="sng" algn="ctr">
                      <a:solidFill>
                        <a:schemeClr val="accent3">
                          <a:lumMod val="50000"/>
                        </a:schemeClr>
                      </a:solidFill>
                      <a:prstDash val="solid"/>
                      <a:round/>
                      <a:headEnd type="none" w="med" len="med"/>
                      <a:tailEnd type="none" w="med" len="med"/>
                    </a:lnR>
                    <a:lnT w="57150" cap="flat" cmpd="sng" algn="ctr">
                      <a:solidFill>
                        <a:schemeClr val="accent3">
                          <a:lumMod val="50000"/>
                        </a:schemeClr>
                      </a:solidFill>
                      <a:prstDash val="solid"/>
                      <a:round/>
                      <a:headEnd type="none" w="med" len="med"/>
                      <a:tailEnd type="none" w="med" len="med"/>
                    </a:lnT>
                    <a:lnB w="57150" cap="flat" cmpd="sng" algn="ctr">
                      <a:solidFill>
                        <a:schemeClr val="accent3">
                          <a:lumMod val="50000"/>
                        </a:schemeClr>
                      </a:solidFill>
                      <a:prstDash val="solid"/>
                      <a:round/>
                      <a:headEnd type="none" w="med" len="med"/>
                      <a:tailEnd type="none" w="med" len="med"/>
                    </a:lnB>
                    <a:solidFill>
                      <a:schemeClr val="accent3">
                        <a:lumMod val="75000"/>
                      </a:schemeClr>
                    </a:solidFill>
                  </a:tcPr>
                </a:tc>
                <a:tc>
                  <a:txBody>
                    <a:bodyPr/>
                    <a:lstStyle/>
                    <a:p>
                      <a:endParaRPr lang="en-US" dirty="0"/>
                    </a:p>
                  </a:txBody>
                  <a:tcPr>
                    <a:lnL w="57150" cap="flat" cmpd="sng" algn="ctr">
                      <a:solidFill>
                        <a:schemeClr val="accent3">
                          <a:lumMod val="50000"/>
                        </a:schemeClr>
                      </a:solidFill>
                      <a:prstDash val="solid"/>
                      <a:round/>
                      <a:headEnd type="none" w="med" len="med"/>
                      <a:tailEnd type="none" w="med" len="med"/>
                    </a:lnL>
                    <a:lnR w="57150" cap="flat" cmpd="sng" algn="ctr">
                      <a:solidFill>
                        <a:schemeClr val="accent3">
                          <a:lumMod val="50000"/>
                        </a:schemeClr>
                      </a:solidFill>
                      <a:prstDash val="solid"/>
                      <a:round/>
                      <a:headEnd type="none" w="med" len="med"/>
                      <a:tailEnd type="none" w="med" len="med"/>
                    </a:lnR>
                    <a:lnT w="57150" cap="flat" cmpd="sng" algn="ctr">
                      <a:solidFill>
                        <a:schemeClr val="accent3">
                          <a:lumMod val="50000"/>
                        </a:schemeClr>
                      </a:solidFill>
                      <a:prstDash val="solid"/>
                      <a:round/>
                      <a:headEnd type="none" w="med" len="med"/>
                      <a:tailEnd type="none" w="med" len="med"/>
                    </a:lnT>
                    <a:lnB w="57150" cap="flat" cmpd="sng" algn="ctr">
                      <a:solidFill>
                        <a:schemeClr val="accent3">
                          <a:lumMod val="50000"/>
                        </a:schemeClr>
                      </a:solidFill>
                      <a:prstDash val="solid"/>
                      <a:round/>
                      <a:headEnd type="none" w="med" len="med"/>
                      <a:tailEnd type="none" w="med" len="med"/>
                    </a:lnB>
                    <a:solidFill>
                      <a:schemeClr val="accent3">
                        <a:lumMod val="75000"/>
                      </a:schemeClr>
                    </a:solidFill>
                  </a:tcPr>
                </a:tc>
                <a:tc>
                  <a:txBody>
                    <a:bodyPr/>
                    <a:lstStyle/>
                    <a:p>
                      <a:endParaRPr lang="en-US" dirty="0"/>
                    </a:p>
                  </a:txBody>
                  <a:tcPr>
                    <a:lnL w="57150" cap="flat" cmpd="sng" algn="ctr">
                      <a:solidFill>
                        <a:schemeClr val="accent3">
                          <a:lumMod val="50000"/>
                        </a:schemeClr>
                      </a:solidFill>
                      <a:prstDash val="solid"/>
                      <a:round/>
                      <a:headEnd type="none" w="med" len="med"/>
                      <a:tailEnd type="none" w="med" len="med"/>
                    </a:lnL>
                    <a:lnR w="57150" cap="flat" cmpd="sng" algn="ctr">
                      <a:solidFill>
                        <a:schemeClr val="accent3">
                          <a:lumMod val="50000"/>
                        </a:schemeClr>
                      </a:solidFill>
                      <a:prstDash val="solid"/>
                      <a:round/>
                      <a:headEnd type="none" w="med" len="med"/>
                      <a:tailEnd type="none" w="med" len="med"/>
                    </a:lnR>
                    <a:lnT w="57150" cap="flat" cmpd="sng" algn="ctr">
                      <a:solidFill>
                        <a:schemeClr val="accent3">
                          <a:lumMod val="50000"/>
                        </a:schemeClr>
                      </a:solidFill>
                      <a:prstDash val="solid"/>
                      <a:round/>
                      <a:headEnd type="none" w="med" len="med"/>
                      <a:tailEnd type="none" w="med" len="med"/>
                    </a:lnT>
                    <a:lnB w="57150" cap="flat" cmpd="sng" algn="ctr">
                      <a:solidFill>
                        <a:schemeClr val="accent3">
                          <a:lumMod val="50000"/>
                        </a:schemeClr>
                      </a:solidFill>
                      <a:prstDash val="solid"/>
                      <a:round/>
                      <a:headEnd type="none" w="med" len="med"/>
                      <a:tailEnd type="none" w="med" len="med"/>
                    </a:lnB>
                    <a:solidFill>
                      <a:schemeClr val="accent3">
                        <a:lumMod val="75000"/>
                      </a:schemeClr>
                    </a:solidFill>
                  </a:tcPr>
                </a:tc>
                <a:extLst>
                  <a:ext uri="{0D108BD9-81ED-4DB2-BD59-A6C34878D82A}">
                    <a16:rowId xmlns:a16="http://schemas.microsoft.com/office/drawing/2014/main" val="980385664"/>
                  </a:ext>
                </a:extLst>
              </a:tr>
            </a:tbl>
          </a:graphicData>
        </a:graphic>
      </p:graphicFrame>
      <p:pic>
        <p:nvPicPr>
          <p:cNvPr id="9" name="Picture 8" descr="A picture containing mammal, rodent&#10;&#10;Description automatically generated">
            <a:extLst>
              <a:ext uri="{FF2B5EF4-FFF2-40B4-BE49-F238E27FC236}">
                <a16:creationId xmlns:a16="http://schemas.microsoft.com/office/drawing/2014/main" id="{BA4A38E0-9110-49DA-A262-F8BF18569343}"/>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35423" y="-150358"/>
            <a:ext cx="4024130" cy="3579358"/>
          </a:xfrm>
          <a:prstGeom prst="rect">
            <a:avLst/>
          </a:prstGeom>
        </p:spPr>
      </p:pic>
      <p:sp>
        <p:nvSpPr>
          <p:cNvPr id="6" name="Rectangle 5">
            <a:extLst>
              <a:ext uri="{FF2B5EF4-FFF2-40B4-BE49-F238E27FC236}">
                <a16:creationId xmlns:a16="http://schemas.microsoft.com/office/drawing/2014/main" id="{F5EE0045-758C-4388-8FF3-5F12BD6CBDB3}"/>
              </a:ext>
            </a:extLst>
          </p:cNvPr>
          <p:cNvSpPr/>
          <p:nvPr/>
        </p:nvSpPr>
        <p:spPr>
          <a:xfrm>
            <a:off x="1647449" y="4659087"/>
            <a:ext cx="3556000" cy="987806"/>
          </a:xfrm>
          <a:prstGeom prst="rect">
            <a:avLst/>
          </a:prstGeom>
          <a:noFill/>
        </p:spPr>
        <p:txBody>
          <a:bodyPr wrap="square" lIns="91440" tIns="45720" rIns="91440" bIns="45720">
            <a:normAutofit fontScale="40000" lnSpcReduction="20000"/>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She came alive </a:t>
            </a:r>
          </a:p>
          <a:p>
            <a:pPr algn="ctr"/>
            <a:r>
              <a:rPr lang="en-US" sz="5400" dirty="0">
                <a:ln w="0"/>
                <a:effectLst>
                  <a:outerShdw blurRad="38100" dist="19050" dir="2700000" algn="tl" rotWithShape="0">
                    <a:schemeClr val="dk1">
                      <a:alpha val="40000"/>
                    </a:schemeClr>
                  </a:outerShdw>
                </a:effectLst>
              </a:rPr>
              <a:t>Sat up</a:t>
            </a:r>
          </a:p>
          <a:p>
            <a:pPr algn="ctr"/>
            <a:r>
              <a:rPr lang="en-US" sz="5400" b="0" cap="none" spc="0" dirty="0">
                <a:ln w="0"/>
                <a:solidFill>
                  <a:schemeClr val="tx1"/>
                </a:solidFill>
                <a:effectLst>
                  <a:outerShdw blurRad="38100" dist="19050" dir="2700000" algn="tl" rotWithShape="0">
                    <a:schemeClr val="dk1">
                      <a:alpha val="40000"/>
                    </a:schemeClr>
                  </a:outerShdw>
                </a:effectLst>
              </a:rPr>
              <a:t>Stood up</a:t>
            </a:r>
          </a:p>
        </p:txBody>
      </p:sp>
    </p:spTree>
    <p:extLst>
      <p:ext uri="{BB962C8B-B14F-4D97-AF65-F5344CB8AC3E}">
        <p14:creationId xmlns:p14="http://schemas.microsoft.com/office/powerpoint/2010/main" val="1576403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C6BAC-19D2-48B0-B669-515BC10AB763}"/>
              </a:ext>
            </a:extLst>
          </p:cNvPr>
          <p:cNvSpPr>
            <a:spLocks noGrp="1"/>
          </p:cNvSpPr>
          <p:nvPr>
            <p:ph type="title"/>
          </p:nvPr>
        </p:nvSpPr>
        <p:spPr>
          <a:xfrm rot="1433088">
            <a:off x="-43107" y="771826"/>
            <a:ext cx="3828222" cy="1779966"/>
          </a:xfrm>
        </p:spPr>
        <p:txBody>
          <a:bodyPr/>
          <a:lstStyle/>
          <a:p>
            <a:r>
              <a:rPr lang="en-US" sz="7200" dirty="0">
                <a:solidFill>
                  <a:schemeClr val="accent3">
                    <a:lumMod val="60000"/>
                    <a:lumOff val="40000"/>
                  </a:schemeClr>
                </a:solidFill>
                <a:latin typeface="Algerian" panose="04020705040A02060702" pitchFamily="82" charset="0"/>
              </a:rPr>
              <a:t>GAME TIME</a:t>
            </a:r>
          </a:p>
        </p:txBody>
      </p:sp>
      <p:sp>
        <p:nvSpPr>
          <p:cNvPr id="4" name="Text Placeholder 3">
            <a:extLst>
              <a:ext uri="{FF2B5EF4-FFF2-40B4-BE49-F238E27FC236}">
                <a16:creationId xmlns:a16="http://schemas.microsoft.com/office/drawing/2014/main" id="{3AAB0D89-BA92-4072-B0AA-1F705B737DD0}"/>
              </a:ext>
            </a:extLst>
          </p:cNvPr>
          <p:cNvSpPr>
            <a:spLocks noGrp="1"/>
          </p:cNvSpPr>
          <p:nvPr>
            <p:ph type="body" sz="half" idx="2"/>
          </p:nvPr>
        </p:nvSpPr>
        <p:spPr>
          <a:xfrm>
            <a:off x="1176642" y="2679700"/>
            <a:ext cx="4588094" cy="3135695"/>
          </a:xfrm>
          <a:ln/>
        </p:spPr>
        <p:style>
          <a:lnRef idx="0">
            <a:schemeClr val="accent6"/>
          </a:lnRef>
          <a:fillRef idx="3">
            <a:schemeClr val="accent6"/>
          </a:fillRef>
          <a:effectRef idx="3">
            <a:schemeClr val="accent6"/>
          </a:effectRef>
          <a:fontRef idx="minor">
            <a:schemeClr val="lt1"/>
          </a:fontRef>
        </p:style>
        <p:txBody>
          <a:bodyPr>
            <a:normAutofit/>
          </a:bodyPr>
          <a:lstStyle/>
          <a:p>
            <a:r>
              <a:rPr lang="en-US" sz="3200" dirty="0">
                <a:solidFill>
                  <a:schemeClr val="bg1"/>
                </a:solidFill>
              </a:rPr>
              <a:t>Team B</a:t>
            </a:r>
          </a:p>
          <a:p>
            <a:r>
              <a:rPr lang="en-US" sz="3200" dirty="0">
                <a:solidFill>
                  <a:schemeClr val="bg1"/>
                </a:solidFill>
              </a:rPr>
              <a:t>What did Jesus tell her parents to give their daughter?</a:t>
            </a:r>
          </a:p>
        </p:txBody>
      </p:sp>
      <p:graphicFrame>
        <p:nvGraphicFramePr>
          <p:cNvPr id="5" name="Table 5">
            <a:extLst>
              <a:ext uri="{FF2B5EF4-FFF2-40B4-BE49-F238E27FC236}">
                <a16:creationId xmlns:a16="http://schemas.microsoft.com/office/drawing/2014/main" id="{592BB887-120D-4977-9540-34619D7F0F5A}"/>
              </a:ext>
            </a:extLst>
          </p:cNvPr>
          <p:cNvGraphicFramePr>
            <a:graphicFrameLocks noGrp="1"/>
          </p:cNvGraphicFramePr>
          <p:nvPr/>
        </p:nvGraphicFramePr>
        <p:xfrm>
          <a:off x="6701119" y="685800"/>
          <a:ext cx="5182203" cy="5129595"/>
        </p:xfrm>
        <a:graphic>
          <a:graphicData uri="http://schemas.openxmlformats.org/drawingml/2006/table">
            <a:tbl>
              <a:tblPr firstRow="1" bandRow="1">
                <a:tableStyleId>{5C22544A-7EE6-4342-B048-85BDC9FD1C3A}</a:tableStyleId>
              </a:tblPr>
              <a:tblGrid>
                <a:gridCol w="1727401">
                  <a:extLst>
                    <a:ext uri="{9D8B030D-6E8A-4147-A177-3AD203B41FA5}">
                      <a16:colId xmlns:a16="http://schemas.microsoft.com/office/drawing/2014/main" val="1722796169"/>
                    </a:ext>
                  </a:extLst>
                </a:gridCol>
                <a:gridCol w="1727401">
                  <a:extLst>
                    <a:ext uri="{9D8B030D-6E8A-4147-A177-3AD203B41FA5}">
                      <a16:colId xmlns:a16="http://schemas.microsoft.com/office/drawing/2014/main" val="522729298"/>
                    </a:ext>
                  </a:extLst>
                </a:gridCol>
                <a:gridCol w="1727401">
                  <a:extLst>
                    <a:ext uri="{9D8B030D-6E8A-4147-A177-3AD203B41FA5}">
                      <a16:colId xmlns:a16="http://schemas.microsoft.com/office/drawing/2014/main" val="805069844"/>
                    </a:ext>
                  </a:extLst>
                </a:gridCol>
              </a:tblGrid>
              <a:tr h="1709865">
                <a:tc>
                  <a:txBody>
                    <a:bodyPr/>
                    <a:lstStyle/>
                    <a:p>
                      <a:endParaRPr lang="en-US" dirty="0"/>
                    </a:p>
                  </a:txBody>
                  <a:tcPr>
                    <a:lnL w="57150" cap="flat" cmpd="sng" algn="ctr">
                      <a:solidFill>
                        <a:schemeClr val="accent3">
                          <a:lumMod val="50000"/>
                        </a:schemeClr>
                      </a:solidFill>
                      <a:prstDash val="solid"/>
                      <a:round/>
                      <a:headEnd type="none" w="med" len="med"/>
                      <a:tailEnd type="none" w="med" len="med"/>
                    </a:lnL>
                    <a:lnR w="57150" cap="flat" cmpd="sng" algn="ctr">
                      <a:solidFill>
                        <a:schemeClr val="accent3">
                          <a:lumMod val="50000"/>
                        </a:schemeClr>
                      </a:solidFill>
                      <a:prstDash val="solid"/>
                      <a:round/>
                      <a:headEnd type="none" w="med" len="med"/>
                      <a:tailEnd type="none" w="med" len="med"/>
                    </a:lnR>
                    <a:lnT w="57150" cap="flat" cmpd="sng" algn="ctr">
                      <a:solidFill>
                        <a:schemeClr val="accent3">
                          <a:lumMod val="50000"/>
                        </a:schemeClr>
                      </a:solidFill>
                      <a:prstDash val="solid"/>
                      <a:round/>
                      <a:headEnd type="none" w="med" len="med"/>
                      <a:tailEnd type="none" w="med" len="med"/>
                    </a:lnT>
                    <a:lnB w="57150" cap="flat" cmpd="sng" algn="ctr">
                      <a:solidFill>
                        <a:schemeClr val="accent3">
                          <a:lumMod val="50000"/>
                        </a:schemeClr>
                      </a:solidFill>
                      <a:prstDash val="solid"/>
                      <a:round/>
                      <a:headEnd type="none" w="med" len="med"/>
                      <a:tailEnd type="none" w="med" len="med"/>
                    </a:lnB>
                    <a:solidFill>
                      <a:schemeClr val="accent3">
                        <a:lumMod val="75000"/>
                      </a:schemeClr>
                    </a:solidFill>
                  </a:tcPr>
                </a:tc>
                <a:tc>
                  <a:txBody>
                    <a:bodyPr/>
                    <a:lstStyle/>
                    <a:p>
                      <a:endParaRPr lang="en-US" dirty="0"/>
                    </a:p>
                  </a:txBody>
                  <a:tcPr>
                    <a:lnL w="57150" cap="flat" cmpd="sng" algn="ctr">
                      <a:solidFill>
                        <a:schemeClr val="accent3">
                          <a:lumMod val="50000"/>
                        </a:schemeClr>
                      </a:solidFill>
                      <a:prstDash val="solid"/>
                      <a:round/>
                      <a:headEnd type="none" w="med" len="med"/>
                      <a:tailEnd type="none" w="med" len="med"/>
                    </a:lnL>
                    <a:lnR w="57150" cap="flat" cmpd="sng" algn="ctr">
                      <a:solidFill>
                        <a:schemeClr val="accent3">
                          <a:lumMod val="50000"/>
                        </a:schemeClr>
                      </a:solidFill>
                      <a:prstDash val="solid"/>
                      <a:round/>
                      <a:headEnd type="none" w="med" len="med"/>
                      <a:tailEnd type="none" w="med" len="med"/>
                    </a:lnR>
                    <a:lnT w="57150" cap="flat" cmpd="sng" algn="ctr">
                      <a:solidFill>
                        <a:schemeClr val="accent3">
                          <a:lumMod val="50000"/>
                        </a:schemeClr>
                      </a:solidFill>
                      <a:prstDash val="solid"/>
                      <a:round/>
                      <a:headEnd type="none" w="med" len="med"/>
                      <a:tailEnd type="none" w="med" len="med"/>
                    </a:lnT>
                    <a:lnB w="57150" cap="flat" cmpd="sng" algn="ctr">
                      <a:solidFill>
                        <a:schemeClr val="accent3">
                          <a:lumMod val="50000"/>
                        </a:schemeClr>
                      </a:solidFill>
                      <a:prstDash val="solid"/>
                      <a:round/>
                      <a:headEnd type="none" w="med" len="med"/>
                      <a:tailEnd type="none" w="med" len="med"/>
                    </a:lnB>
                    <a:solidFill>
                      <a:schemeClr val="accent3">
                        <a:lumMod val="75000"/>
                      </a:schemeClr>
                    </a:solidFill>
                  </a:tcPr>
                </a:tc>
                <a:tc>
                  <a:txBody>
                    <a:bodyPr/>
                    <a:lstStyle/>
                    <a:p>
                      <a:endParaRPr lang="en-US"/>
                    </a:p>
                  </a:txBody>
                  <a:tcPr>
                    <a:lnL w="57150" cap="flat" cmpd="sng" algn="ctr">
                      <a:solidFill>
                        <a:schemeClr val="accent3">
                          <a:lumMod val="50000"/>
                        </a:schemeClr>
                      </a:solidFill>
                      <a:prstDash val="solid"/>
                      <a:round/>
                      <a:headEnd type="none" w="med" len="med"/>
                      <a:tailEnd type="none" w="med" len="med"/>
                    </a:lnL>
                    <a:lnR w="57150" cap="flat" cmpd="sng" algn="ctr">
                      <a:solidFill>
                        <a:schemeClr val="accent3">
                          <a:lumMod val="50000"/>
                        </a:schemeClr>
                      </a:solidFill>
                      <a:prstDash val="solid"/>
                      <a:round/>
                      <a:headEnd type="none" w="med" len="med"/>
                      <a:tailEnd type="none" w="med" len="med"/>
                    </a:lnR>
                    <a:lnT w="57150" cap="flat" cmpd="sng" algn="ctr">
                      <a:solidFill>
                        <a:schemeClr val="accent3">
                          <a:lumMod val="50000"/>
                        </a:schemeClr>
                      </a:solidFill>
                      <a:prstDash val="solid"/>
                      <a:round/>
                      <a:headEnd type="none" w="med" len="med"/>
                      <a:tailEnd type="none" w="med" len="med"/>
                    </a:lnT>
                    <a:lnB w="57150" cap="flat" cmpd="sng" algn="ctr">
                      <a:solidFill>
                        <a:schemeClr val="accent3">
                          <a:lumMod val="50000"/>
                        </a:schemeClr>
                      </a:solidFill>
                      <a:prstDash val="solid"/>
                      <a:round/>
                      <a:headEnd type="none" w="med" len="med"/>
                      <a:tailEnd type="none" w="med" len="med"/>
                    </a:lnB>
                    <a:solidFill>
                      <a:schemeClr val="accent3">
                        <a:lumMod val="75000"/>
                      </a:schemeClr>
                    </a:solidFill>
                  </a:tcPr>
                </a:tc>
                <a:extLst>
                  <a:ext uri="{0D108BD9-81ED-4DB2-BD59-A6C34878D82A}">
                    <a16:rowId xmlns:a16="http://schemas.microsoft.com/office/drawing/2014/main" val="164879826"/>
                  </a:ext>
                </a:extLst>
              </a:tr>
              <a:tr h="1709865">
                <a:tc>
                  <a:txBody>
                    <a:bodyPr/>
                    <a:lstStyle/>
                    <a:p>
                      <a:endParaRPr lang="en-US"/>
                    </a:p>
                  </a:txBody>
                  <a:tcPr>
                    <a:lnL w="57150" cap="flat" cmpd="sng" algn="ctr">
                      <a:solidFill>
                        <a:schemeClr val="accent3">
                          <a:lumMod val="50000"/>
                        </a:schemeClr>
                      </a:solidFill>
                      <a:prstDash val="solid"/>
                      <a:round/>
                      <a:headEnd type="none" w="med" len="med"/>
                      <a:tailEnd type="none" w="med" len="med"/>
                    </a:lnL>
                    <a:lnR w="57150" cap="flat" cmpd="sng" algn="ctr">
                      <a:solidFill>
                        <a:schemeClr val="accent3">
                          <a:lumMod val="50000"/>
                        </a:schemeClr>
                      </a:solidFill>
                      <a:prstDash val="solid"/>
                      <a:round/>
                      <a:headEnd type="none" w="med" len="med"/>
                      <a:tailEnd type="none" w="med" len="med"/>
                    </a:lnR>
                    <a:lnT w="57150" cap="flat" cmpd="sng" algn="ctr">
                      <a:solidFill>
                        <a:schemeClr val="accent3">
                          <a:lumMod val="50000"/>
                        </a:schemeClr>
                      </a:solidFill>
                      <a:prstDash val="solid"/>
                      <a:round/>
                      <a:headEnd type="none" w="med" len="med"/>
                      <a:tailEnd type="none" w="med" len="med"/>
                    </a:lnT>
                    <a:lnB w="57150" cap="flat" cmpd="sng" algn="ctr">
                      <a:solidFill>
                        <a:schemeClr val="accent3">
                          <a:lumMod val="50000"/>
                        </a:schemeClr>
                      </a:solidFill>
                      <a:prstDash val="solid"/>
                      <a:round/>
                      <a:headEnd type="none" w="med" len="med"/>
                      <a:tailEnd type="none" w="med" len="med"/>
                    </a:lnB>
                    <a:solidFill>
                      <a:schemeClr val="accent3">
                        <a:lumMod val="75000"/>
                      </a:schemeClr>
                    </a:solidFill>
                  </a:tcPr>
                </a:tc>
                <a:tc>
                  <a:txBody>
                    <a:bodyPr/>
                    <a:lstStyle/>
                    <a:p>
                      <a:endParaRPr lang="en-US" dirty="0"/>
                    </a:p>
                  </a:txBody>
                  <a:tcPr>
                    <a:lnL w="57150" cap="flat" cmpd="sng" algn="ctr">
                      <a:solidFill>
                        <a:schemeClr val="accent3">
                          <a:lumMod val="50000"/>
                        </a:schemeClr>
                      </a:solidFill>
                      <a:prstDash val="solid"/>
                      <a:round/>
                      <a:headEnd type="none" w="med" len="med"/>
                      <a:tailEnd type="none" w="med" len="med"/>
                    </a:lnL>
                    <a:lnR w="57150" cap="flat" cmpd="sng" algn="ctr">
                      <a:solidFill>
                        <a:schemeClr val="accent3">
                          <a:lumMod val="50000"/>
                        </a:schemeClr>
                      </a:solidFill>
                      <a:prstDash val="solid"/>
                      <a:round/>
                      <a:headEnd type="none" w="med" len="med"/>
                      <a:tailEnd type="none" w="med" len="med"/>
                    </a:lnR>
                    <a:lnT w="57150" cap="flat" cmpd="sng" algn="ctr">
                      <a:solidFill>
                        <a:schemeClr val="accent3">
                          <a:lumMod val="50000"/>
                        </a:schemeClr>
                      </a:solidFill>
                      <a:prstDash val="solid"/>
                      <a:round/>
                      <a:headEnd type="none" w="med" len="med"/>
                      <a:tailEnd type="none" w="med" len="med"/>
                    </a:lnT>
                    <a:lnB w="57150" cap="flat" cmpd="sng" algn="ctr">
                      <a:solidFill>
                        <a:schemeClr val="accent3">
                          <a:lumMod val="50000"/>
                        </a:schemeClr>
                      </a:solidFill>
                      <a:prstDash val="solid"/>
                      <a:round/>
                      <a:headEnd type="none" w="med" len="med"/>
                      <a:tailEnd type="none" w="med" len="med"/>
                    </a:lnB>
                    <a:solidFill>
                      <a:schemeClr val="accent3">
                        <a:lumMod val="75000"/>
                      </a:schemeClr>
                    </a:solidFill>
                  </a:tcPr>
                </a:tc>
                <a:tc>
                  <a:txBody>
                    <a:bodyPr/>
                    <a:lstStyle/>
                    <a:p>
                      <a:endParaRPr lang="en-US" dirty="0"/>
                    </a:p>
                  </a:txBody>
                  <a:tcPr>
                    <a:lnL w="57150" cap="flat" cmpd="sng" algn="ctr">
                      <a:solidFill>
                        <a:schemeClr val="accent3">
                          <a:lumMod val="50000"/>
                        </a:schemeClr>
                      </a:solidFill>
                      <a:prstDash val="solid"/>
                      <a:round/>
                      <a:headEnd type="none" w="med" len="med"/>
                      <a:tailEnd type="none" w="med" len="med"/>
                    </a:lnL>
                    <a:lnR w="57150" cap="flat" cmpd="sng" algn="ctr">
                      <a:solidFill>
                        <a:schemeClr val="accent3">
                          <a:lumMod val="50000"/>
                        </a:schemeClr>
                      </a:solidFill>
                      <a:prstDash val="solid"/>
                      <a:round/>
                      <a:headEnd type="none" w="med" len="med"/>
                      <a:tailEnd type="none" w="med" len="med"/>
                    </a:lnR>
                    <a:lnT w="57150" cap="flat" cmpd="sng" algn="ctr">
                      <a:solidFill>
                        <a:schemeClr val="accent3">
                          <a:lumMod val="50000"/>
                        </a:schemeClr>
                      </a:solidFill>
                      <a:prstDash val="solid"/>
                      <a:round/>
                      <a:headEnd type="none" w="med" len="med"/>
                      <a:tailEnd type="none" w="med" len="med"/>
                    </a:lnT>
                    <a:lnB w="57150" cap="flat" cmpd="sng" algn="ctr">
                      <a:solidFill>
                        <a:schemeClr val="accent3">
                          <a:lumMod val="50000"/>
                        </a:schemeClr>
                      </a:solidFill>
                      <a:prstDash val="solid"/>
                      <a:round/>
                      <a:headEnd type="none" w="med" len="med"/>
                      <a:tailEnd type="none" w="med" len="med"/>
                    </a:lnB>
                    <a:solidFill>
                      <a:schemeClr val="accent3">
                        <a:lumMod val="75000"/>
                      </a:schemeClr>
                    </a:solidFill>
                  </a:tcPr>
                </a:tc>
                <a:extLst>
                  <a:ext uri="{0D108BD9-81ED-4DB2-BD59-A6C34878D82A}">
                    <a16:rowId xmlns:a16="http://schemas.microsoft.com/office/drawing/2014/main" val="740611228"/>
                  </a:ext>
                </a:extLst>
              </a:tr>
              <a:tr h="1709865">
                <a:tc>
                  <a:txBody>
                    <a:bodyPr/>
                    <a:lstStyle/>
                    <a:p>
                      <a:endParaRPr lang="en-US"/>
                    </a:p>
                  </a:txBody>
                  <a:tcPr>
                    <a:lnL w="57150" cap="flat" cmpd="sng" algn="ctr">
                      <a:solidFill>
                        <a:schemeClr val="accent3">
                          <a:lumMod val="50000"/>
                        </a:schemeClr>
                      </a:solidFill>
                      <a:prstDash val="solid"/>
                      <a:round/>
                      <a:headEnd type="none" w="med" len="med"/>
                      <a:tailEnd type="none" w="med" len="med"/>
                    </a:lnL>
                    <a:lnR w="57150" cap="flat" cmpd="sng" algn="ctr">
                      <a:solidFill>
                        <a:schemeClr val="accent3">
                          <a:lumMod val="50000"/>
                        </a:schemeClr>
                      </a:solidFill>
                      <a:prstDash val="solid"/>
                      <a:round/>
                      <a:headEnd type="none" w="med" len="med"/>
                      <a:tailEnd type="none" w="med" len="med"/>
                    </a:lnR>
                    <a:lnT w="57150" cap="flat" cmpd="sng" algn="ctr">
                      <a:solidFill>
                        <a:schemeClr val="accent3">
                          <a:lumMod val="50000"/>
                        </a:schemeClr>
                      </a:solidFill>
                      <a:prstDash val="solid"/>
                      <a:round/>
                      <a:headEnd type="none" w="med" len="med"/>
                      <a:tailEnd type="none" w="med" len="med"/>
                    </a:lnT>
                    <a:lnB w="57150" cap="flat" cmpd="sng" algn="ctr">
                      <a:solidFill>
                        <a:schemeClr val="accent3">
                          <a:lumMod val="50000"/>
                        </a:schemeClr>
                      </a:solidFill>
                      <a:prstDash val="solid"/>
                      <a:round/>
                      <a:headEnd type="none" w="med" len="med"/>
                      <a:tailEnd type="none" w="med" len="med"/>
                    </a:lnB>
                    <a:solidFill>
                      <a:schemeClr val="accent3">
                        <a:lumMod val="75000"/>
                      </a:schemeClr>
                    </a:solidFill>
                  </a:tcPr>
                </a:tc>
                <a:tc>
                  <a:txBody>
                    <a:bodyPr/>
                    <a:lstStyle/>
                    <a:p>
                      <a:endParaRPr lang="en-US" dirty="0"/>
                    </a:p>
                  </a:txBody>
                  <a:tcPr>
                    <a:lnL w="57150" cap="flat" cmpd="sng" algn="ctr">
                      <a:solidFill>
                        <a:schemeClr val="accent3">
                          <a:lumMod val="50000"/>
                        </a:schemeClr>
                      </a:solidFill>
                      <a:prstDash val="solid"/>
                      <a:round/>
                      <a:headEnd type="none" w="med" len="med"/>
                      <a:tailEnd type="none" w="med" len="med"/>
                    </a:lnL>
                    <a:lnR w="57150" cap="flat" cmpd="sng" algn="ctr">
                      <a:solidFill>
                        <a:schemeClr val="accent3">
                          <a:lumMod val="50000"/>
                        </a:schemeClr>
                      </a:solidFill>
                      <a:prstDash val="solid"/>
                      <a:round/>
                      <a:headEnd type="none" w="med" len="med"/>
                      <a:tailEnd type="none" w="med" len="med"/>
                    </a:lnR>
                    <a:lnT w="57150" cap="flat" cmpd="sng" algn="ctr">
                      <a:solidFill>
                        <a:schemeClr val="accent3">
                          <a:lumMod val="50000"/>
                        </a:schemeClr>
                      </a:solidFill>
                      <a:prstDash val="solid"/>
                      <a:round/>
                      <a:headEnd type="none" w="med" len="med"/>
                      <a:tailEnd type="none" w="med" len="med"/>
                    </a:lnT>
                    <a:lnB w="57150" cap="flat" cmpd="sng" algn="ctr">
                      <a:solidFill>
                        <a:schemeClr val="accent3">
                          <a:lumMod val="50000"/>
                        </a:schemeClr>
                      </a:solidFill>
                      <a:prstDash val="solid"/>
                      <a:round/>
                      <a:headEnd type="none" w="med" len="med"/>
                      <a:tailEnd type="none" w="med" len="med"/>
                    </a:lnB>
                    <a:solidFill>
                      <a:schemeClr val="accent3">
                        <a:lumMod val="75000"/>
                      </a:schemeClr>
                    </a:solidFill>
                  </a:tcPr>
                </a:tc>
                <a:tc>
                  <a:txBody>
                    <a:bodyPr/>
                    <a:lstStyle/>
                    <a:p>
                      <a:endParaRPr lang="en-US" dirty="0"/>
                    </a:p>
                  </a:txBody>
                  <a:tcPr>
                    <a:lnL w="57150" cap="flat" cmpd="sng" algn="ctr">
                      <a:solidFill>
                        <a:schemeClr val="accent3">
                          <a:lumMod val="50000"/>
                        </a:schemeClr>
                      </a:solidFill>
                      <a:prstDash val="solid"/>
                      <a:round/>
                      <a:headEnd type="none" w="med" len="med"/>
                      <a:tailEnd type="none" w="med" len="med"/>
                    </a:lnL>
                    <a:lnR w="57150" cap="flat" cmpd="sng" algn="ctr">
                      <a:solidFill>
                        <a:schemeClr val="accent3">
                          <a:lumMod val="50000"/>
                        </a:schemeClr>
                      </a:solidFill>
                      <a:prstDash val="solid"/>
                      <a:round/>
                      <a:headEnd type="none" w="med" len="med"/>
                      <a:tailEnd type="none" w="med" len="med"/>
                    </a:lnR>
                    <a:lnT w="57150" cap="flat" cmpd="sng" algn="ctr">
                      <a:solidFill>
                        <a:schemeClr val="accent3">
                          <a:lumMod val="50000"/>
                        </a:schemeClr>
                      </a:solidFill>
                      <a:prstDash val="solid"/>
                      <a:round/>
                      <a:headEnd type="none" w="med" len="med"/>
                      <a:tailEnd type="none" w="med" len="med"/>
                    </a:lnT>
                    <a:lnB w="57150" cap="flat" cmpd="sng" algn="ctr">
                      <a:solidFill>
                        <a:schemeClr val="accent3">
                          <a:lumMod val="50000"/>
                        </a:schemeClr>
                      </a:solidFill>
                      <a:prstDash val="solid"/>
                      <a:round/>
                      <a:headEnd type="none" w="med" len="med"/>
                      <a:tailEnd type="none" w="med" len="med"/>
                    </a:lnB>
                    <a:solidFill>
                      <a:schemeClr val="accent3">
                        <a:lumMod val="75000"/>
                      </a:schemeClr>
                    </a:solidFill>
                  </a:tcPr>
                </a:tc>
                <a:extLst>
                  <a:ext uri="{0D108BD9-81ED-4DB2-BD59-A6C34878D82A}">
                    <a16:rowId xmlns:a16="http://schemas.microsoft.com/office/drawing/2014/main" val="980385664"/>
                  </a:ext>
                </a:extLst>
              </a:tr>
            </a:tbl>
          </a:graphicData>
        </a:graphic>
      </p:graphicFrame>
      <p:pic>
        <p:nvPicPr>
          <p:cNvPr id="6" name="Picture 5" descr="Logo&#10;&#10;Description automatically generated">
            <a:extLst>
              <a:ext uri="{FF2B5EF4-FFF2-40B4-BE49-F238E27FC236}">
                <a16:creationId xmlns:a16="http://schemas.microsoft.com/office/drawing/2014/main" id="{79173EA9-7AF5-45DE-B367-B7AC7A1976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0512574">
            <a:off x="3696092" y="530118"/>
            <a:ext cx="3290483" cy="2264878"/>
          </a:xfrm>
          <a:prstGeom prst="rect">
            <a:avLst/>
          </a:prstGeom>
        </p:spPr>
      </p:pic>
      <p:sp>
        <p:nvSpPr>
          <p:cNvPr id="7" name="Rectangle 6">
            <a:extLst>
              <a:ext uri="{FF2B5EF4-FFF2-40B4-BE49-F238E27FC236}">
                <a16:creationId xmlns:a16="http://schemas.microsoft.com/office/drawing/2014/main" id="{D8AAB95E-4393-466B-AE3D-BF6AB329A0A8}"/>
              </a:ext>
            </a:extLst>
          </p:cNvPr>
          <p:cNvSpPr/>
          <p:nvPr/>
        </p:nvSpPr>
        <p:spPr>
          <a:xfrm>
            <a:off x="1647449" y="5114717"/>
            <a:ext cx="3556000" cy="741065"/>
          </a:xfrm>
          <a:prstGeom prst="rect">
            <a:avLst/>
          </a:prstGeom>
          <a:noFill/>
        </p:spPr>
        <p:txBody>
          <a:bodyPr wrap="square" lIns="91440" tIns="45720" rIns="91440" bIns="45720">
            <a:normAutofit fontScale="92500" lnSpcReduction="20000"/>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food</a:t>
            </a:r>
          </a:p>
        </p:txBody>
      </p:sp>
    </p:spTree>
    <p:extLst>
      <p:ext uri="{BB962C8B-B14F-4D97-AF65-F5344CB8AC3E}">
        <p14:creationId xmlns:p14="http://schemas.microsoft.com/office/powerpoint/2010/main" val="3556446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nline Media 2" title="Because He Lives">
            <a:hlinkClick r:id="" action="ppaction://media"/>
            <a:extLst>
              <a:ext uri="{FF2B5EF4-FFF2-40B4-BE49-F238E27FC236}">
                <a16:creationId xmlns:a16="http://schemas.microsoft.com/office/drawing/2014/main" id="{FB8A5879-AE1C-47D0-BE5E-E38442F042C6}"/>
              </a:ext>
            </a:extLst>
          </p:cNvPr>
          <p:cNvPicPr>
            <a:picLocks noRot="1" noChangeAspect="1"/>
          </p:cNvPicPr>
          <p:nvPr>
            <a:videoFile r:link="rId1"/>
          </p:nvPr>
        </p:nvPicPr>
        <p:blipFill>
          <a:blip r:embed="rId3"/>
          <a:stretch>
            <a:fillRect/>
          </a:stretch>
        </p:blipFill>
        <p:spPr>
          <a:xfrm>
            <a:off x="981635" y="437897"/>
            <a:ext cx="10635526" cy="6009072"/>
          </a:xfrm>
          <a:prstGeom prst="rect">
            <a:avLst/>
          </a:prstGeom>
        </p:spPr>
      </p:pic>
    </p:spTree>
    <p:extLst>
      <p:ext uri="{BB962C8B-B14F-4D97-AF65-F5344CB8AC3E}">
        <p14:creationId xmlns:p14="http://schemas.microsoft.com/office/powerpoint/2010/main" val="188817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background with blue text&#10;&#10;Description automatically generated">
            <a:extLst>
              <a:ext uri="{FF2B5EF4-FFF2-40B4-BE49-F238E27FC236}">
                <a16:creationId xmlns:a16="http://schemas.microsoft.com/office/drawing/2014/main" id="{21CAC55F-86E7-8FDF-CCF2-19B014901A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64501" y="1520786"/>
            <a:ext cx="9662997" cy="3816427"/>
          </a:xfrm>
          <a:prstGeom prst="rect">
            <a:avLst/>
          </a:prstGeom>
        </p:spPr>
      </p:pic>
      <p:sp>
        <p:nvSpPr>
          <p:cNvPr id="3" name="Rectangle: Rounded Corners 2">
            <a:extLst>
              <a:ext uri="{FF2B5EF4-FFF2-40B4-BE49-F238E27FC236}">
                <a16:creationId xmlns:a16="http://schemas.microsoft.com/office/drawing/2014/main" id="{6A5E2923-0238-DB91-90B9-0D1D2CEA0DBC}"/>
              </a:ext>
            </a:extLst>
          </p:cNvPr>
          <p:cNvSpPr/>
          <p:nvPr/>
        </p:nvSpPr>
        <p:spPr>
          <a:xfrm>
            <a:off x="3914274" y="5566611"/>
            <a:ext cx="4764505" cy="481263"/>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hlinkClick r:id="rId3"/>
              </a:rPr>
              <a:t>https://activity-array.com/</a:t>
            </a:r>
            <a:r>
              <a:rPr lang="en-US" dirty="0"/>
              <a:t> </a:t>
            </a:r>
          </a:p>
        </p:txBody>
      </p:sp>
    </p:spTree>
    <p:extLst>
      <p:ext uri="{BB962C8B-B14F-4D97-AF65-F5344CB8AC3E}">
        <p14:creationId xmlns:p14="http://schemas.microsoft.com/office/powerpoint/2010/main" val="370211324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VTI">
  <a:themeElements>
    <a:clrScheme name="AnalogousFromDarkSeedLeftStep">
      <a:dk1>
        <a:srgbClr val="000000"/>
      </a:dk1>
      <a:lt1>
        <a:srgbClr val="FFFFFF"/>
      </a:lt1>
      <a:dk2>
        <a:srgbClr val="203925"/>
      </a:dk2>
      <a:lt2>
        <a:srgbClr val="E8E7E2"/>
      </a:lt2>
      <a:accent1>
        <a:srgbClr val="4156CF"/>
      </a:accent1>
      <a:accent2>
        <a:srgbClr val="2F7FBD"/>
      </a:accent2>
      <a:accent3>
        <a:srgbClr val="39B2B5"/>
      </a:accent3>
      <a:accent4>
        <a:srgbClr val="2EB781"/>
      </a:accent4>
      <a:accent5>
        <a:srgbClr val="3BBB53"/>
      </a:accent5>
      <a:accent6>
        <a:srgbClr val="4EB92E"/>
      </a:accent6>
      <a:hlink>
        <a:srgbClr val="319354"/>
      </a:hlink>
      <a:folHlink>
        <a:srgbClr val="7F7F7F"/>
      </a:folHlink>
    </a:clrScheme>
    <a:fontScheme name="Slate">
      <a:majorFont>
        <a:latin typeface="Georgia Pro"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Dubai"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VTI" id="{35C4A07C-0176-4A32-9BCB-B016516853F0}" vid="{9B70D35C-BCA8-4715-BB49-8BE54A7FC07C}"/>
    </a:ext>
  </a:extLst>
</a:theme>
</file>

<file path=docProps/app.xml><?xml version="1.0" encoding="utf-8"?>
<Properties xmlns="http://schemas.openxmlformats.org/officeDocument/2006/extended-properties" xmlns:vt="http://schemas.openxmlformats.org/officeDocument/2006/docPropsVTypes">
  <TotalTime>1052</TotalTime>
  <Words>1429</Words>
  <Application>Microsoft Office PowerPoint</Application>
  <PresentationFormat>Widescreen</PresentationFormat>
  <Paragraphs>155</Paragraphs>
  <Slides>33</Slides>
  <Notes>0</Notes>
  <HiddenSlides>0</HiddenSlides>
  <MMClips>8</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33</vt:i4>
      </vt:variant>
    </vt:vector>
  </HeadingPairs>
  <TitlesOfParts>
    <vt:vector size="40" baseType="lpstr">
      <vt:lpstr>Algerian</vt:lpstr>
      <vt:lpstr>Arial</vt:lpstr>
      <vt:lpstr>Arial Black</vt:lpstr>
      <vt:lpstr>Dubai</vt:lpstr>
      <vt:lpstr>Georgia Pro</vt:lpstr>
      <vt:lpstr>Wingdings 2</vt:lpstr>
      <vt:lpstr>SlateVTI</vt:lpstr>
      <vt:lpstr>Jesus heals  Jairus’ daughter and A bleeding woman</vt:lpstr>
      <vt:lpstr>Opossums Do they play dead?</vt:lpstr>
      <vt:lpstr>Dead or Alive</vt:lpstr>
      <vt:lpstr>What is faith?</vt:lpstr>
      <vt:lpstr>He’s Able</vt:lpstr>
      <vt:lpstr>Faith As Small as a Mustard Seed</vt:lpstr>
      <vt:lpstr>Faith As Small as a Mustard Seed</vt:lpstr>
      <vt:lpstr>You can Retell the Story with me</vt:lpstr>
      <vt:lpstr>Mark 6 A father’s plea</vt:lpstr>
      <vt:lpstr>An important interruption</vt:lpstr>
      <vt:lpstr>Someone touched me</vt:lpstr>
      <vt:lpstr>Someone touched me</vt:lpstr>
      <vt:lpstr>It’s too late! …. or is it?</vt:lpstr>
      <vt:lpstr>Stop wailing She’s only sleeping</vt:lpstr>
      <vt:lpstr>Get up!</vt:lpstr>
      <vt:lpstr>Just wait Jesus is coming!</vt:lpstr>
      <vt:lpstr>PowerPoint Presentation</vt:lpstr>
      <vt:lpstr>Arise!</vt:lpstr>
      <vt:lpstr>Craft Time    ---   Color</vt:lpstr>
      <vt:lpstr>Lift up the trumpet,  and loud let it ring: Jesus is coming again! Cheer up, ye pilgrims,  be joyful and sing: Jesus is coming again!   Coming again,  coming again, Jesus is coming again!</vt:lpstr>
      <vt:lpstr>PowerPoint Presentation</vt:lpstr>
      <vt:lpstr>GAME TIME</vt:lpstr>
      <vt:lpstr>GAME TIME</vt:lpstr>
      <vt:lpstr>GAME TIME</vt:lpstr>
      <vt:lpstr>GAME TIME</vt:lpstr>
      <vt:lpstr>GAME TIME</vt:lpstr>
      <vt:lpstr>GAME TIME</vt:lpstr>
      <vt:lpstr>GAME TIME</vt:lpstr>
      <vt:lpstr>GAME TIME</vt:lpstr>
      <vt:lpstr>GAME TIME</vt:lpstr>
      <vt:lpstr>GAME TIME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Jesus heals  Jairus’ daughter A bleeding woman</dc:title>
  <dc:creator>Janelle Clendenon</dc:creator>
  <cp:lastModifiedBy>Janelle Clendenon</cp:lastModifiedBy>
  <cp:revision>48</cp:revision>
  <dcterms:created xsi:type="dcterms:W3CDTF">2021-03-01T16:06:44Z</dcterms:created>
  <dcterms:modified xsi:type="dcterms:W3CDTF">2025-01-06T17:47:46Z</dcterms:modified>
</cp:coreProperties>
</file>