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05" r:id="rId4"/>
    <p:sldId id="322" r:id="rId5"/>
    <p:sldId id="302" r:id="rId6"/>
    <p:sldId id="303" r:id="rId7"/>
    <p:sldId id="304" r:id="rId8"/>
    <p:sldId id="323" r:id="rId9"/>
    <p:sldId id="306" r:id="rId10"/>
    <p:sldId id="274" r:id="rId11"/>
    <p:sldId id="263" r:id="rId12"/>
    <p:sldId id="264" r:id="rId13"/>
    <p:sldId id="265" r:id="rId14"/>
    <p:sldId id="266" r:id="rId15"/>
    <p:sldId id="267" r:id="rId16"/>
    <p:sldId id="307" r:id="rId17"/>
    <p:sldId id="269" r:id="rId18"/>
    <p:sldId id="314" r:id="rId19"/>
    <p:sldId id="308" r:id="rId20"/>
    <p:sldId id="309" r:id="rId21"/>
    <p:sldId id="292" r:id="rId22"/>
    <p:sldId id="270" r:id="rId23"/>
    <p:sldId id="294" r:id="rId24"/>
    <p:sldId id="273" r:id="rId25"/>
    <p:sldId id="293" r:id="rId26"/>
    <p:sldId id="291" r:id="rId27"/>
    <p:sldId id="301" r:id="rId28"/>
    <p:sldId id="324" r:id="rId29"/>
    <p:sldId id="262" r:id="rId30"/>
    <p:sldId id="318" r:id="rId31"/>
    <p:sldId id="315" r:id="rId32"/>
    <p:sldId id="319" r:id="rId33"/>
    <p:sldId id="316" r:id="rId34"/>
    <p:sldId id="320" r:id="rId35"/>
    <p:sldId id="317" r:id="rId36"/>
    <p:sldId id="321" r:id="rId37"/>
    <p:sldId id="298" r:id="rId38"/>
    <p:sldId id="283" r:id="rId39"/>
    <p:sldId id="313" r:id="rId40"/>
    <p:sldId id="296" r:id="rId41"/>
    <p:sldId id="271" r:id="rId42"/>
    <p:sldId id="282" r:id="rId43"/>
    <p:sldId id="297" r:id="rId44"/>
    <p:sldId id="272" r:id="rId45"/>
    <p:sldId id="29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044EEA-2746-4828-B1B0-78A9DCC56D21}" v="9" dt="2025-01-05T23:44:26.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p:cViewPr varScale="1">
        <p:scale>
          <a:sx n="57" d="100"/>
          <a:sy n="57" d="100"/>
        </p:scale>
        <p:origin x="108"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699CC458-3040-4777-ABA9-333AF77561B3}"/>
    <pc:docChg chg="undo custSel addSld delSld modSld sldOrd">
      <pc:chgData name="Janelle Clendenon" userId="da17313139568148" providerId="LiveId" clId="{699CC458-3040-4777-ABA9-333AF77561B3}" dt="2024-03-27T19:27:29.039" v="4439" actId="1076"/>
      <pc:docMkLst>
        <pc:docMk/>
      </pc:docMkLst>
      <pc:sldChg chg="addSp delSp delDesignElem">
        <pc:chgData name="Janelle Clendenon" userId="da17313139568148" providerId="LiveId" clId="{699CC458-3040-4777-ABA9-333AF77561B3}" dt="2024-03-06T18:32:11.283" v="1267"/>
        <pc:sldMkLst>
          <pc:docMk/>
          <pc:sldMk cId="1289781867" sldId="256"/>
        </pc:sldMkLst>
      </pc:sldChg>
      <pc:sldChg chg="del">
        <pc:chgData name="Janelle Clendenon" userId="da17313139568148" providerId="LiveId" clId="{699CC458-3040-4777-ABA9-333AF77561B3}" dt="2024-03-06T17:44:34.664" v="8" actId="2696"/>
        <pc:sldMkLst>
          <pc:docMk/>
          <pc:sldMk cId="55462432" sldId="257"/>
        </pc:sldMkLst>
      </pc:sldChg>
      <pc:sldChg chg="modSp add del mod">
        <pc:chgData name="Janelle Clendenon" userId="da17313139568148" providerId="LiveId" clId="{699CC458-3040-4777-ABA9-333AF77561B3}" dt="2024-03-09T16:32:26.460" v="4088" actId="47"/>
        <pc:sldMkLst>
          <pc:docMk/>
          <pc:sldMk cId="1211426026" sldId="257"/>
        </pc:sldMkLst>
      </pc:sldChg>
      <pc:sldChg chg="delSp add del mod">
        <pc:chgData name="Janelle Clendenon" userId="da17313139568148" providerId="LiveId" clId="{699CC458-3040-4777-ABA9-333AF77561B3}" dt="2024-03-09T16:32:26.460" v="4088" actId="47"/>
        <pc:sldMkLst>
          <pc:docMk/>
          <pc:sldMk cId="430124766" sldId="258"/>
        </pc:sldMkLst>
      </pc:sldChg>
      <pc:sldChg chg="del">
        <pc:chgData name="Janelle Clendenon" userId="da17313139568148" providerId="LiveId" clId="{699CC458-3040-4777-ABA9-333AF77561B3}" dt="2024-03-06T17:44:34.664" v="8" actId="2696"/>
        <pc:sldMkLst>
          <pc:docMk/>
          <pc:sldMk cId="3376823067" sldId="258"/>
        </pc:sldMkLst>
      </pc:sldChg>
      <pc:sldChg chg="del">
        <pc:chgData name="Janelle Clendenon" userId="da17313139568148" providerId="LiveId" clId="{699CC458-3040-4777-ABA9-333AF77561B3}" dt="2024-03-06T17:25:39.781" v="6" actId="47"/>
        <pc:sldMkLst>
          <pc:docMk/>
          <pc:sldMk cId="3343965904" sldId="259"/>
        </pc:sldMkLst>
      </pc:sldChg>
      <pc:sldChg chg="del">
        <pc:chgData name="Janelle Clendenon" userId="da17313139568148" providerId="LiveId" clId="{699CC458-3040-4777-ABA9-333AF77561B3}" dt="2024-03-06T17:26:45.316" v="7" actId="47"/>
        <pc:sldMkLst>
          <pc:docMk/>
          <pc:sldMk cId="522949633" sldId="260"/>
        </pc:sldMkLst>
      </pc:sldChg>
      <pc:sldChg chg="del">
        <pc:chgData name="Janelle Clendenon" userId="da17313139568148" providerId="LiveId" clId="{699CC458-3040-4777-ABA9-333AF77561B3}" dt="2024-03-06T17:44:34.664" v="8" actId="2696"/>
        <pc:sldMkLst>
          <pc:docMk/>
          <pc:sldMk cId="1806994456" sldId="261"/>
        </pc:sldMkLst>
      </pc:sldChg>
      <pc:sldChg chg="add del">
        <pc:chgData name="Janelle Clendenon" userId="da17313139568148" providerId="LiveId" clId="{699CC458-3040-4777-ABA9-333AF77561B3}" dt="2024-03-09T16:32:26.460" v="4088" actId="47"/>
        <pc:sldMkLst>
          <pc:docMk/>
          <pc:sldMk cId="3889150883" sldId="261"/>
        </pc:sldMkLst>
      </pc:sldChg>
      <pc:sldChg chg="addSp delSp modSp add del mod ord">
        <pc:chgData name="Janelle Clendenon" userId="da17313139568148" providerId="LiveId" clId="{699CC458-3040-4777-ABA9-333AF77561B3}" dt="2024-03-09T16:30:45.037" v="4076" actId="20577"/>
        <pc:sldMkLst>
          <pc:docMk/>
          <pc:sldMk cId="1495690224" sldId="262"/>
        </pc:sldMkLst>
      </pc:sldChg>
      <pc:sldChg chg="modSp mod">
        <pc:chgData name="Janelle Clendenon" userId="da17313139568148" providerId="LiveId" clId="{699CC458-3040-4777-ABA9-333AF77561B3}" dt="2024-03-06T19:08:45.954" v="2446" actId="6549"/>
        <pc:sldMkLst>
          <pc:docMk/>
          <pc:sldMk cId="971866746" sldId="263"/>
        </pc:sldMkLst>
      </pc:sldChg>
      <pc:sldChg chg="addSp modSp mod">
        <pc:chgData name="Janelle Clendenon" userId="da17313139568148" providerId="LiveId" clId="{699CC458-3040-4777-ABA9-333AF77561B3}" dt="2024-03-06T19:15:07.376" v="2537" actId="20577"/>
        <pc:sldMkLst>
          <pc:docMk/>
          <pc:sldMk cId="2962215985" sldId="264"/>
        </pc:sldMkLst>
      </pc:sldChg>
      <pc:sldChg chg="addSp modSp mod ord">
        <pc:chgData name="Janelle Clendenon" userId="da17313139568148" providerId="LiveId" clId="{699CC458-3040-4777-ABA9-333AF77561B3}" dt="2024-03-06T19:16:53.541" v="2672" actId="14100"/>
        <pc:sldMkLst>
          <pc:docMk/>
          <pc:sldMk cId="2594757544" sldId="265"/>
        </pc:sldMkLst>
      </pc:sldChg>
      <pc:sldChg chg="addSp modSp mod ord">
        <pc:chgData name="Janelle Clendenon" userId="da17313139568148" providerId="LiveId" clId="{699CC458-3040-4777-ABA9-333AF77561B3}" dt="2024-03-09T03:43:20.811" v="3811" actId="14100"/>
        <pc:sldMkLst>
          <pc:docMk/>
          <pc:sldMk cId="2376904458" sldId="266"/>
        </pc:sldMkLst>
      </pc:sldChg>
      <pc:sldChg chg="addSp delSp modSp mod ord">
        <pc:chgData name="Janelle Clendenon" userId="da17313139568148" providerId="LiveId" clId="{699CC458-3040-4777-ABA9-333AF77561B3}" dt="2024-03-06T19:27:02.030" v="3112" actId="14100"/>
        <pc:sldMkLst>
          <pc:docMk/>
          <pc:sldMk cId="3295711406" sldId="267"/>
        </pc:sldMkLst>
      </pc:sldChg>
      <pc:sldChg chg="del ord">
        <pc:chgData name="Janelle Clendenon" userId="da17313139568148" providerId="LiveId" clId="{699CC458-3040-4777-ABA9-333AF77561B3}" dt="2024-03-06T19:29:01.684" v="3152" actId="47"/>
        <pc:sldMkLst>
          <pc:docMk/>
          <pc:sldMk cId="1075877904" sldId="268"/>
        </pc:sldMkLst>
      </pc:sldChg>
      <pc:sldChg chg="ord">
        <pc:chgData name="Janelle Clendenon" userId="da17313139568148" providerId="LiveId" clId="{699CC458-3040-4777-ABA9-333AF77561B3}" dt="2024-03-06T19:29:15.991" v="3154"/>
        <pc:sldMkLst>
          <pc:docMk/>
          <pc:sldMk cId="900784532" sldId="269"/>
        </pc:sldMkLst>
      </pc:sldChg>
      <pc:sldChg chg="add del setBg">
        <pc:chgData name="Janelle Clendenon" userId="da17313139568148" providerId="LiveId" clId="{699CC458-3040-4777-ABA9-333AF77561B3}" dt="2024-03-09T16:27:28.821" v="3962"/>
        <pc:sldMkLst>
          <pc:docMk/>
          <pc:sldMk cId="935479009" sldId="270"/>
        </pc:sldMkLst>
      </pc:sldChg>
      <pc:sldChg chg="add">
        <pc:chgData name="Janelle Clendenon" userId="da17313139568148" providerId="LiveId" clId="{699CC458-3040-4777-ABA9-333AF77561B3}" dt="2024-03-09T16:27:32.771" v="3963"/>
        <pc:sldMkLst>
          <pc:docMk/>
          <pc:sldMk cId="1223298242" sldId="270"/>
        </pc:sldMkLst>
      </pc:sldChg>
      <pc:sldChg chg="addSp delSp modSp del mod ord">
        <pc:chgData name="Janelle Clendenon" userId="da17313139568148" providerId="LiveId" clId="{699CC458-3040-4777-ABA9-333AF77561B3}" dt="2024-03-09T16:27:01.678" v="3960" actId="2696"/>
        <pc:sldMkLst>
          <pc:docMk/>
          <pc:sldMk cId="2342582197" sldId="270"/>
        </pc:sldMkLst>
      </pc:sldChg>
      <pc:sldChg chg="add del setBg">
        <pc:chgData name="Janelle Clendenon" userId="da17313139568148" providerId="LiveId" clId="{699CC458-3040-4777-ABA9-333AF77561B3}" dt="2024-03-06T17:24:45.669" v="2"/>
        <pc:sldMkLst>
          <pc:docMk/>
          <pc:sldMk cId="163892896" sldId="271"/>
        </pc:sldMkLst>
      </pc:sldChg>
      <pc:sldChg chg="del">
        <pc:chgData name="Janelle Clendenon" userId="da17313139568148" providerId="LiveId" clId="{699CC458-3040-4777-ABA9-333AF77561B3}" dt="2024-03-06T17:24:31.342" v="0" actId="2696"/>
        <pc:sldMkLst>
          <pc:docMk/>
          <pc:sldMk cId="2752881358" sldId="271"/>
        </pc:sldMkLst>
      </pc:sldChg>
      <pc:sldChg chg="add">
        <pc:chgData name="Janelle Clendenon" userId="da17313139568148" providerId="LiveId" clId="{699CC458-3040-4777-ABA9-333AF77561B3}" dt="2024-03-06T17:24:50.249" v="3"/>
        <pc:sldMkLst>
          <pc:docMk/>
          <pc:sldMk cId="3245838300" sldId="271"/>
        </pc:sldMkLst>
      </pc:sldChg>
      <pc:sldChg chg="modSp ord">
        <pc:chgData name="Janelle Clendenon" userId="da17313139568148" providerId="LiveId" clId="{699CC458-3040-4777-ABA9-333AF77561B3}" dt="2024-03-06T20:22:29.752" v="3770"/>
        <pc:sldMkLst>
          <pc:docMk/>
          <pc:sldMk cId="315027988" sldId="272"/>
        </pc:sldMkLst>
      </pc:sldChg>
      <pc:sldChg chg="modSp ord setBg">
        <pc:chgData name="Janelle Clendenon" userId="da17313139568148" providerId="LiveId" clId="{699CC458-3040-4777-ABA9-333AF77561B3}" dt="2024-03-06T18:50:44.687" v="1766"/>
        <pc:sldMkLst>
          <pc:docMk/>
          <pc:sldMk cId="97183904" sldId="273"/>
        </pc:sldMkLst>
      </pc:sldChg>
      <pc:sldChg chg="modSp mod">
        <pc:chgData name="Janelle Clendenon" userId="da17313139568148" providerId="LiveId" clId="{699CC458-3040-4777-ABA9-333AF77561B3}" dt="2024-03-06T18:32:11.283" v="1267"/>
        <pc:sldMkLst>
          <pc:docMk/>
          <pc:sldMk cId="2396966030" sldId="274"/>
        </pc:sldMkLst>
      </pc:sldChg>
      <pc:sldChg chg="del">
        <pc:chgData name="Janelle Clendenon" userId="da17313139568148" providerId="LiveId" clId="{699CC458-3040-4777-ABA9-333AF77561B3}" dt="2024-03-06T17:44:34.664" v="8" actId="2696"/>
        <pc:sldMkLst>
          <pc:docMk/>
          <pc:sldMk cId="60193877" sldId="275"/>
        </pc:sldMkLst>
      </pc:sldChg>
      <pc:sldChg chg="modSp add del">
        <pc:chgData name="Janelle Clendenon" userId="da17313139568148" providerId="LiveId" clId="{699CC458-3040-4777-ABA9-333AF77561B3}" dt="2024-03-09T16:32:26.460" v="4088" actId="47"/>
        <pc:sldMkLst>
          <pc:docMk/>
          <pc:sldMk cId="1534226722" sldId="275"/>
        </pc:sldMkLst>
      </pc:sldChg>
      <pc:sldChg chg="modSp del ord">
        <pc:chgData name="Janelle Clendenon" userId="da17313139568148" providerId="LiveId" clId="{699CC458-3040-4777-ABA9-333AF77561B3}" dt="2024-03-09T16:32:05.239" v="4087" actId="47"/>
        <pc:sldMkLst>
          <pc:docMk/>
          <pc:sldMk cId="2248399705" sldId="276"/>
        </pc:sldMkLst>
      </pc:sldChg>
      <pc:sldChg chg="add del">
        <pc:chgData name="Janelle Clendenon" userId="da17313139568148" providerId="LiveId" clId="{699CC458-3040-4777-ABA9-333AF77561B3}" dt="2024-03-09T16:32:26.460" v="4088" actId="47"/>
        <pc:sldMkLst>
          <pc:docMk/>
          <pc:sldMk cId="285073811" sldId="277"/>
        </pc:sldMkLst>
      </pc:sldChg>
      <pc:sldChg chg="del">
        <pc:chgData name="Janelle Clendenon" userId="da17313139568148" providerId="LiveId" clId="{699CC458-3040-4777-ABA9-333AF77561B3}" dt="2024-03-06T17:44:34.664" v="8" actId="2696"/>
        <pc:sldMkLst>
          <pc:docMk/>
          <pc:sldMk cId="817250441" sldId="277"/>
        </pc:sldMkLst>
      </pc:sldChg>
      <pc:sldChg chg="del">
        <pc:chgData name="Janelle Clendenon" userId="da17313139568148" providerId="LiveId" clId="{699CC458-3040-4777-ABA9-333AF77561B3}" dt="2024-03-06T17:44:34.664" v="8" actId="2696"/>
        <pc:sldMkLst>
          <pc:docMk/>
          <pc:sldMk cId="1480848818" sldId="278"/>
        </pc:sldMkLst>
      </pc:sldChg>
      <pc:sldChg chg="add del">
        <pc:chgData name="Janelle Clendenon" userId="da17313139568148" providerId="LiveId" clId="{699CC458-3040-4777-ABA9-333AF77561B3}" dt="2024-03-09T16:32:26.460" v="4088" actId="47"/>
        <pc:sldMkLst>
          <pc:docMk/>
          <pc:sldMk cId="4242095829" sldId="278"/>
        </pc:sldMkLst>
      </pc:sldChg>
      <pc:sldChg chg="add del">
        <pc:chgData name="Janelle Clendenon" userId="da17313139568148" providerId="LiveId" clId="{699CC458-3040-4777-ABA9-333AF77561B3}" dt="2024-03-09T16:32:26.460" v="4088" actId="47"/>
        <pc:sldMkLst>
          <pc:docMk/>
          <pc:sldMk cId="1583545092" sldId="279"/>
        </pc:sldMkLst>
      </pc:sldChg>
      <pc:sldChg chg="del">
        <pc:chgData name="Janelle Clendenon" userId="da17313139568148" providerId="LiveId" clId="{699CC458-3040-4777-ABA9-333AF77561B3}" dt="2024-03-06T17:44:34.664" v="8" actId="2696"/>
        <pc:sldMkLst>
          <pc:docMk/>
          <pc:sldMk cId="3817457819" sldId="279"/>
        </pc:sldMkLst>
      </pc:sldChg>
      <pc:sldChg chg="del ord">
        <pc:chgData name="Janelle Clendenon" userId="da17313139568148" providerId="LiveId" clId="{699CC458-3040-4777-ABA9-333AF77561B3}" dt="2024-03-09T16:32:05.239" v="4087" actId="47"/>
        <pc:sldMkLst>
          <pc:docMk/>
          <pc:sldMk cId="858608034" sldId="280"/>
        </pc:sldMkLst>
      </pc:sldChg>
      <pc:sldChg chg="add del setBg">
        <pc:chgData name="Janelle Clendenon" userId="da17313139568148" providerId="LiveId" clId="{699CC458-3040-4777-ABA9-333AF77561B3}" dt="2024-03-06T17:24:45.669" v="2"/>
        <pc:sldMkLst>
          <pc:docMk/>
          <pc:sldMk cId="1460039318" sldId="282"/>
        </pc:sldMkLst>
      </pc:sldChg>
      <pc:sldChg chg="del">
        <pc:chgData name="Janelle Clendenon" userId="da17313139568148" providerId="LiveId" clId="{699CC458-3040-4777-ABA9-333AF77561B3}" dt="2024-03-06T17:24:31.342" v="0" actId="2696"/>
        <pc:sldMkLst>
          <pc:docMk/>
          <pc:sldMk cId="1488335735" sldId="282"/>
        </pc:sldMkLst>
      </pc:sldChg>
      <pc:sldChg chg="add">
        <pc:chgData name="Janelle Clendenon" userId="da17313139568148" providerId="LiveId" clId="{699CC458-3040-4777-ABA9-333AF77561B3}" dt="2024-03-06T17:24:50.249" v="3"/>
        <pc:sldMkLst>
          <pc:docMk/>
          <pc:sldMk cId="2590532414" sldId="282"/>
        </pc:sldMkLst>
      </pc:sldChg>
      <pc:sldChg chg="del">
        <pc:chgData name="Janelle Clendenon" userId="da17313139568148" providerId="LiveId" clId="{699CC458-3040-4777-ABA9-333AF77561B3}" dt="2024-03-09T16:32:05.239" v="4087" actId="47"/>
        <pc:sldMkLst>
          <pc:docMk/>
          <pc:sldMk cId="2305019992" sldId="284"/>
        </pc:sldMkLst>
      </pc:sldChg>
      <pc:sldChg chg="del">
        <pc:chgData name="Janelle Clendenon" userId="da17313139568148" providerId="LiveId" clId="{699CC458-3040-4777-ABA9-333AF77561B3}" dt="2024-03-09T16:32:05.239" v="4087" actId="47"/>
        <pc:sldMkLst>
          <pc:docMk/>
          <pc:sldMk cId="917010447" sldId="285"/>
        </pc:sldMkLst>
      </pc:sldChg>
      <pc:sldChg chg="del">
        <pc:chgData name="Janelle Clendenon" userId="da17313139568148" providerId="LiveId" clId="{699CC458-3040-4777-ABA9-333AF77561B3}" dt="2024-03-09T16:32:05.239" v="4087" actId="47"/>
        <pc:sldMkLst>
          <pc:docMk/>
          <pc:sldMk cId="3123139738" sldId="286"/>
        </pc:sldMkLst>
      </pc:sldChg>
      <pc:sldChg chg="del">
        <pc:chgData name="Janelle Clendenon" userId="da17313139568148" providerId="LiveId" clId="{699CC458-3040-4777-ABA9-333AF77561B3}" dt="2024-03-09T16:32:05.239" v="4087" actId="47"/>
        <pc:sldMkLst>
          <pc:docMk/>
          <pc:sldMk cId="3541921957" sldId="287"/>
        </pc:sldMkLst>
      </pc:sldChg>
      <pc:sldChg chg="del">
        <pc:chgData name="Janelle Clendenon" userId="da17313139568148" providerId="LiveId" clId="{699CC458-3040-4777-ABA9-333AF77561B3}" dt="2024-03-09T16:32:05.239" v="4087" actId="47"/>
        <pc:sldMkLst>
          <pc:docMk/>
          <pc:sldMk cId="2248926121" sldId="288"/>
        </pc:sldMkLst>
      </pc:sldChg>
      <pc:sldChg chg="ord">
        <pc:chgData name="Janelle Clendenon" userId="da17313139568148" providerId="LiveId" clId="{699CC458-3040-4777-ABA9-333AF77561B3}" dt="2024-03-06T20:22:29.752" v="3770"/>
        <pc:sldMkLst>
          <pc:docMk/>
          <pc:sldMk cId="1881027930" sldId="290"/>
        </pc:sldMkLst>
      </pc:sldChg>
      <pc:sldChg chg="ord">
        <pc:chgData name="Janelle Clendenon" userId="da17313139568148" providerId="LiveId" clId="{699CC458-3040-4777-ABA9-333AF77561B3}" dt="2024-03-06T20:01:01.892" v="3693"/>
        <pc:sldMkLst>
          <pc:docMk/>
          <pc:sldMk cId="1312795720" sldId="291"/>
        </pc:sldMkLst>
      </pc:sldChg>
      <pc:sldChg chg="ord">
        <pc:chgData name="Janelle Clendenon" userId="da17313139568148" providerId="LiveId" clId="{699CC458-3040-4777-ABA9-333AF77561B3}" dt="2024-03-09T16:32:52.688" v="4091"/>
        <pc:sldMkLst>
          <pc:docMk/>
          <pc:sldMk cId="377488095" sldId="292"/>
        </pc:sldMkLst>
      </pc:sldChg>
      <pc:sldChg chg="modSp mod ord setBg">
        <pc:chgData name="Janelle Clendenon" userId="da17313139568148" providerId="LiveId" clId="{699CC458-3040-4777-ABA9-333AF77561B3}" dt="2024-03-06T19:32:42.293" v="3162" actId="207"/>
        <pc:sldMkLst>
          <pc:docMk/>
          <pc:sldMk cId="1289393379" sldId="293"/>
        </pc:sldMkLst>
      </pc:sldChg>
      <pc:sldChg chg="add">
        <pc:chgData name="Janelle Clendenon" userId="da17313139568148" providerId="LiveId" clId="{699CC458-3040-4777-ABA9-333AF77561B3}" dt="2024-03-09T16:27:32.771" v="3963"/>
        <pc:sldMkLst>
          <pc:docMk/>
          <pc:sldMk cId="877202177" sldId="294"/>
        </pc:sldMkLst>
      </pc:sldChg>
      <pc:sldChg chg="add del setBg">
        <pc:chgData name="Janelle Clendenon" userId="da17313139568148" providerId="LiveId" clId="{699CC458-3040-4777-ABA9-333AF77561B3}" dt="2024-03-09T16:27:28.821" v="3962"/>
        <pc:sldMkLst>
          <pc:docMk/>
          <pc:sldMk cId="2429093910" sldId="294"/>
        </pc:sldMkLst>
      </pc:sldChg>
      <pc:sldChg chg="modSp del mod ord setBg">
        <pc:chgData name="Janelle Clendenon" userId="da17313139568148" providerId="LiveId" clId="{699CC458-3040-4777-ABA9-333AF77561B3}" dt="2024-03-09T16:27:01.678" v="3960" actId="2696"/>
        <pc:sldMkLst>
          <pc:docMk/>
          <pc:sldMk cId="3049545779" sldId="294"/>
        </pc:sldMkLst>
      </pc:sldChg>
      <pc:sldChg chg="add del setBg">
        <pc:chgData name="Janelle Clendenon" userId="da17313139568148" providerId="LiveId" clId="{699CC458-3040-4777-ABA9-333AF77561B3}" dt="2024-03-06T17:24:45.669" v="2"/>
        <pc:sldMkLst>
          <pc:docMk/>
          <pc:sldMk cId="274590970" sldId="296"/>
        </pc:sldMkLst>
      </pc:sldChg>
      <pc:sldChg chg="del">
        <pc:chgData name="Janelle Clendenon" userId="da17313139568148" providerId="LiveId" clId="{699CC458-3040-4777-ABA9-333AF77561B3}" dt="2024-03-06T17:24:31.342" v="0" actId="2696"/>
        <pc:sldMkLst>
          <pc:docMk/>
          <pc:sldMk cId="1015495202" sldId="296"/>
        </pc:sldMkLst>
      </pc:sldChg>
      <pc:sldChg chg="add">
        <pc:chgData name="Janelle Clendenon" userId="da17313139568148" providerId="LiveId" clId="{699CC458-3040-4777-ABA9-333AF77561B3}" dt="2024-03-06T17:24:50.249" v="3"/>
        <pc:sldMkLst>
          <pc:docMk/>
          <pc:sldMk cId="3734343003" sldId="296"/>
        </pc:sldMkLst>
      </pc:sldChg>
      <pc:sldChg chg="add del setBg">
        <pc:chgData name="Janelle Clendenon" userId="da17313139568148" providerId="LiveId" clId="{699CC458-3040-4777-ABA9-333AF77561B3}" dt="2024-03-06T17:24:45.669" v="2"/>
        <pc:sldMkLst>
          <pc:docMk/>
          <pc:sldMk cId="184516091" sldId="297"/>
        </pc:sldMkLst>
      </pc:sldChg>
      <pc:sldChg chg="del">
        <pc:chgData name="Janelle Clendenon" userId="da17313139568148" providerId="LiveId" clId="{699CC458-3040-4777-ABA9-333AF77561B3}" dt="2024-03-06T17:24:31.342" v="0" actId="2696"/>
        <pc:sldMkLst>
          <pc:docMk/>
          <pc:sldMk cId="1856167146" sldId="297"/>
        </pc:sldMkLst>
      </pc:sldChg>
      <pc:sldChg chg="add">
        <pc:chgData name="Janelle Clendenon" userId="da17313139568148" providerId="LiveId" clId="{699CC458-3040-4777-ABA9-333AF77561B3}" dt="2024-03-06T17:24:50.249" v="3"/>
        <pc:sldMkLst>
          <pc:docMk/>
          <pc:sldMk cId="2303299533" sldId="297"/>
        </pc:sldMkLst>
      </pc:sldChg>
      <pc:sldChg chg="del ord">
        <pc:chgData name="Janelle Clendenon" userId="da17313139568148" providerId="LiveId" clId="{699CC458-3040-4777-ABA9-333AF77561B3}" dt="2024-03-09T16:27:01.678" v="3960" actId="2696"/>
        <pc:sldMkLst>
          <pc:docMk/>
          <pc:sldMk cId="579476239" sldId="298"/>
        </pc:sldMkLst>
      </pc:sldChg>
      <pc:sldChg chg="add">
        <pc:chgData name="Janelle Clendenon" userId="da17313139568148" providerId="LiveId" clId="{699CC458-3040-4777-ABA9-333AF77561B3}" dt="2024-03-09T16:27:32.771" v="3963"/>
        <pc:sldMkLst>
          <pc:docMk/>
          <pc:sldMk cId="833844998" sldId="298"/>
        </pc:sldMkLst>
      </pc:sldChg>
      <pc:sldChg chg="add del setBg">
        <pc:chgData name="Janelle Clendenon" userId="da17313139568148" providerId="LiveId" clId="{699CC458-3040-4777-ABA9-333AF77561B3}" dt="2024-03-09T16:27:28.821" v="3962"/>
        <pc:sldMkLst>
          <pc:docMk/>
          <pc:sldMk cId="3854504046" sldId="298"/>
        </pc:sldMkLst>
      </pc:sldChg>
      <pc:sldChg chg="modSp del modAnim">
        <pc:chgData name="Janelle Clendenon" userId="da17313139568148" providerId="LiveId" clId="{699CC458-3040-4777-ABA9-333AF77561B3}" dt="2024-03-06T18:44:16.319" v="1733" actId="47"/>
        <pc:sldMkLst>
          <pc:docMk/>
          <pc:sldMk cId="1695055591" sldId="299"/>
        </pc:sldMkLst>
      </pc:sldChg>
      <pc:sldChg chg="add del">
        <pc:chgData name="Janelle Clendenon" userId="da17313139568148" providerId="LiveId" clId="{699CC458-3040-4777-ABA9-333AF77561B3}" dt="2024-03-09T16:32:26.460" v="4088" actId="47"/>
        <pc:sldMkLst>
          <pc:docMk/>
          <pc:sldMk cId="2383231915" sldId="300"/>
        </pc:sldMkLst>
      </pc:sldChg>
      <pc:sldChg chg="del">
        <pc:chgData name="Janelle Clendenon" userId="da17313139568148" providerId="LiveId" clId="{699CC458-3040-4777-ABA9-333AF77561B3}" dt="2024-03-06T17:44:34.664" v="8" actId="2696"/>
        <pc:sldMkLst>
          <pc:docMk/>
          <pc:sldMk cId="2867697565" sldId="300"/>
        </pc:sldMkLst>
      </pc:sldChg>
      <pc:sldChg chg="add del">
        <pc:chgData name="Janelle Clendenon" userId="da17313139568148" providerId="LiveId" clId="{699CC458-3040-4777-ABA9-333AF77561B3}" dt="2024-03-06T19:34:35.555" v="3172" actId="47"/>
        <pc:sldMkLst>
          <pc:docMk/>
          <pc:sldMk cId="2886000363" sldId="301"/>
        </pc:sldMkLst>
      </pc:sldChg>
      <pc:sldChg chg="addSp delSp modSp add del mod ord modAnim">
        <pc:chgData name="Janelle Clendenon" userId="da17313139568148" providerId="LiveId" clId="{699CC458-3040-4777-ABA9-333AF77561B3}" dt="2024-03-15T04:36:31.218" v="4092"/>
        <pc:sldMkLst>
          <pc:docMk/>
          <pc:sldMk cId="1155733794" sldId="302"/>
        </pc:sldMkLst>
      </pc:sldChg>
      <pc:sldChg chg="addSp delSp modSp add del mod modAnim">
        <pc:chgData name="Janelle Clendenon" userId="da17313139568148" providerId="LiveId" clId="{699CC458-3040-4777-ABA9-333AF77561B3}" dt="2024-03-15T04:43:02.889" v="4341" actId="122"/>
        <pc:sldMkLst>
          <pc:docMk/>
          <pc:sldMk cId="3938530242" sldId="303"/>
        </pc:sldMkLst>
      </pc:sldChg>
      <pc:sldChg chg="addSp delSp modSp add del mod">
        <pc:chgData name="Janelle Clendenon" userId="da17313139568148" providerId="LiveId" clId="{699CC458-3040-4777-ABA9-333AF77561B3}" dt="2024-03-27T19:27:29.039" v="4439" actId="1076"/>
        <pc:sldMkLst>
          <pc:docMk/>
          <pc:sldMk cId="2056075255" sldId="304"/>
        </pc:sldMkLst>
      </pc:sldChg>
      <pc:sldChg chg="addSp delSp modSp new mod setBg modAnim">
        <pc:chgData name="Janelle Clendenon" userId="da17313139568148" providerId="LiveId" clId="{699CC458-3040-4777-ABA9-333AF77561B3}" dt="2024-03-06T18:43:38.992" v="1728"/>
        <pc:sldMkLst>
          <pc:docMk/>
          <pc:sldMk cId="1962415552" sldId="305"/>
        </pc:sldMkLst>
      </pc:sldChg>
      <pc:sldChg chg="modSp add mod">
        <pc:chgData name="Janelle Clendenon" userId="da17313139568148" providerId="LiveId" clId="{699CC458-3040-4777-ABA9-333AF77561B3}" dt="2024-03-06T19:07:40.218" v="2415" actId="122"/>
        <pc:sldMkLst>
          <pc:docMk/>
          <pc:sldMk cId="2541456953" sldId="306"/>
        </pc:sldMkLst>
      </pc:sldChg>
      <pc:sldChg chg="addSp delSp modSp add mod">
        <pc:chgData name="Janelle Clendenon" userId="da17313139568148" providerId="LiveId" clId="{699CC458-3040-4777-ABA9-333AF77561B3}" dt="2024-03-27T19:22:05.233" v="4422" actId="1076"/>
        <pc:sldMkLst>
          <pc:docMk/>
          <pc:sldMk cId="3785199532" sldId="307"/>
        </pc:sldMkLst>
      </pc:sldChg>
      <pc:sldChg chg="addSp delSp modSp new mod ord setBg">
        <pc:chgData name="Janelle Clendenon" userId="da17313139568148" providerId="LiveId" clId="{699CC458-3040-4777-ABA9-333AF77561B3}" dt="2024-03-09T03:56:45.666" v="3956"/>
        <pc:sldMkLst>
          <pc:docMk/>
          <pc:sldMk cId="2585796392" sldId="308"/>
        </pc:sldMkLst>
      </pc:sldChg>
      <pc:sldChg chg="addSp delSp modSp add mod ord">
        <pc:chgData name="Janelle Clendenon" userId="da17313139568148" providerId="LiveId" clId="{699CC458-3040-4777-ABA9-333AF77561B3}" dt="2024-03-09T03:56:47.821" v="3958"/>
        <pc:sldMkLst>
          <pc:docMk/>
          <pc:sldMk cId="2968669104" sldId="309"/>
        </pc:sldMkLst>
      </pc:sldChg>
      <pc:sldChg chg="delSp modSp add del mod ord">
        <pc:chgData name="Janelle Clendenon" userId="da17313139568148" providerId="LiveId" clId="{699CC458-3040-4777-ABA9-333AF77561B3}" dt="2024-03-06T20:21:27.658" v="3752" actId="47"/>
        <pc:sldMkLst>
          <pc:docMk/>
          <pc:sldMk cId="2129768937" sldId="310"/>
        </pc:sldMkLst>
      </pc:sldChg>
      <pc:sldChg chg="modSp add del mod">
        <pc:chgData name="Janelle Clendenon" userId="da17313139568148" providerId="LiveId" clId="{699CC458-3040-4777-ABA9-333AF77561B3}" dt="2024-03-09T16:32:05.239" v="4087" actId="47"/>
        <pc:sldMkLst>
          <pc:docMk/>
          <pc:sldMk cId="640518945" sldId="311"/>
        </pc:sldMkLst>
      </pc:sldChg>
      <pc:sldChg chg="modSp add del mod">
        <pc:chgData name="Janelle Clendenon" userId="da17313139568148" providerId="LiveId" clId="{699CC458-3040-4777-ABA9-333AF77561B3}" dt="2024-03-09T16:32:30.585" v="4089" actId="47"/>
        <pc:sldMkLst>
          <pc:docMk/>
          <pc:sldMk cId="2029204891" sldId="312"/>
        </pc:sldMkLst>
      </pc:sldChg>
      <pc:sldChg chg="add del setBg">
        <pc:chgData name="Janelle Clendenon" userId="da17313139568148" providerId="LiveId" clId="{699CC458-3040-4777-ABA9-333AF77561B3}" dt="2024-03-06T20:20:57.529" v="3734"/>
        <pc:sldMkLst>
          <pc:docMk/>
          <pc:sldMk cId="4066993143" sldId="312"/>
        </pc:sldMkLst>
      </pc:sldChg>
      <pc:sldChg chg="modSp add mod">
        <pc:chgData name="Janelle Clendenon" userId="da17313139568148" providerId="LiveId" clId="{699CC458-3040-4777-ABA9-333AF77561B3}" dt="2024-03-06T20:22:02.972" v="3768" actId="20577"/>
        <pc:sldMkLst>
          <pc:docMk/>
          <pc:sldMk cId="3847937702" sldId="313"/>
        </pc:sldMkLst>
      </pc:sldChg>
      <pc:sldChg chg="addSp modSp new mod setBg modAnim">
        <pc:chgData name="Janelle Clendenon" userId="da17313139568148" providerId="LiveId" clId="{699CC458-3040-4777-ABA9-333AF77561B3}" dt="2024-03-09T03:55:30.409" v="3952"/>
        <pc:sldMkLst>
          <pc:docMk/>
          <pc:sldMk cId="2990960919" sldId="314"/>
        </pc:sldMkLst>
      </pc:sldChg>
      <pc:sldChg chg="add">
        <pc:chgData name="Janelle Clendenon" userId="da17313139568148" providerId="LiveId" clId="{699CC458-3040-4777-ABA9-333AF77561B3}" dt="2024-03-09T16:28:13.122" v="3964"/>
        <pc:sldMkLst>
          <pc:docMk/>
          <pc:sldMk cId="55462432" sldId="315"/>
        </pc:sldMkLst>
      </pc:sldChg>
      <pc:sldChg chg="add">
        <pc:chgData name="Janelle Clendenon" userId="da17313139568148" providerId="LiveId" clId="{699CC458-3040-4777-ABA9-333AF77561B3}" dt="2024-03-09T16:28:13.122" v="3964"/>
        <pc:sldMkLst>
          <pc:docMk/>
          <pc:sldMk cId="3376823067" sldId="316"/>
        </pc:sldMkLst>
      </pc:sldChg>
      <pc:sldChg chg="add">
        <pc:chgData name="Janelle Clendenon" userId="da17313139568148" providerId="LiveId" clId="{699CC458-3040-4777-ABA9-333AF77561B3}" dt="2024-03-09T16:28:13.122" v="3964"/>
        <pc:sldMkLst>
          <pc:docMk/>
          <pc:sldMk cId="1806994456" sldId="317"/>
        </pc:sldMkLst>
      </pc:sldChg>
      <pc:sldChg chg="add ord">
        <pc:chgData name="Janelle Clendenon" userId="da17313139568148" providerId="LiveId" clId="{699CC458-3040-4777-ABA9-333AF77561B3}" dt="2024-03-09T16:31:02.986" v="4082"/>
        <pc:sldMkLst>
          <pc:docMk/>
          <pc:sldMk cId="60193877" sldId="318"/>
        </pc:sldMkLst>
      </pc:sldChg>
      <pc:sldChg chg="add ord">
        <pc:chgData name="Janelle Clendenon" userId="da17313139568148" providerId="LiveId" clId="{699CC458-3040-4777-ABA9-333AF77561B3}" dt="2024-03-09T16:31:05.152" v="4084"/>
        <pc:sldMkLst>
          <pc:docMk/>
          <pc:sldMk cId="817250441" sldId="319"/>
        </pc:sldMkLst>
      </pc:sldChg>
      <pc:sldChg chg="add ord">
        <pc:chgData name="Janelle Clendenon" userId="da17313139568148" providerId="LiveId" clId="{699CC458-3040-4777-ABA9-333AF77561B3}" dt="2024-03-09T16:31:20.962" v="4086"/>
        <pc:sldMkLst>
          <pc:docMk/>
          <pc:sldMk cId="1480848818" sldId="320"/>
        </pc:sldMkLst>
      </pc:sldChg>
      <pc:sldChg chg="add">
        <pc:chgData name="Janelle Clendenon" userId="da17313139568148" providerId="LiveId" clId="{699CC458-3040-4777-ABA9-333AF77561B3}" dt="2024-03-09T16:28:13.122" v="3964"/>
        <pc:sldMkLst>
          <pc:docMk/>
          <pc:sldMk cId="3817457819" sldId="321"/>
        </pc:sldMkLst>
      </pc:sldChg>
      <pc:sldChg chg="modSp add mod">
        <pc:chgData name="Janelle Clendenon" userId="da17313139568148" providerId="LiveId" clId="{699CC458-3040-4777-ABA9-333AF77561B3}" dt="2024-03-15T04:37:32.109" v="4113" actId="122"/>
        <pc:sldMkLst>
          <pc:docMk/>
          <pc:sldMk cId="3062255228" sldId="322"/>
        </pc:sldMkLst>
      </pc:sldChg>
      <pc:sldChg chg="modSp add mod">
        <pc:chgData name="Janelle Clendenon" userId="da17313139568148" providerId="LiveId" clId="{699CC458-3040-4777-ABA9-333AF77561B3}" dt="2024-03-15T04:47:34.072" v="4421" actId="20577"/>
        <pc:sldMkLst>
          <pc:docMk/>
          <pc:sldMk cId="987661298" sldId="323"/>
        </pc:sldMkLst>
      </pc:sldChg>
    </pc:docChg>
  </pc:docChgLst>
  <pc:docChgLst>
    <pc:chgData name="Janelle Clendenon" userId="da17313139568148" providerId="LiveId" clId="{BC044EEA-2746-4828-B1B0-78A9DCC56D21}"/>
    <pc:docChg chg="addSld modSld sldOrd">
      <pc:chgData name="Janelle Clendenon" userId="da17313139568148" providerId="LiveId" clId="{BC044EEA-2746-4828-B1B0-78A9DCC56D21}" dt="2025-01-05T23:44:37.302" v="18" actId="1076"/>
      <pc:docMkLst>
        <pc:docMk/>
      </pc:docMkLst>
      <pc:sldChg chg="ord">
        <pc:chgData name="Janelle Clendenon" userId="da17313139568148" providerId="LiveId" clId="{BC044EEA-2746-4828-B1B0-78A9DCC56D21}" dt="2025-01-05T23:43:36.971" v="9"/>
        <pc:sldMkLst>
          <pc:docMk/>
          <pc:sldMk cId="1495690224" sldId="262"/>
        </pc:sldMkLst>
      </pc:sldChg>
      <pc:sldChg chg="ord">
        <pc:chgData name="Janelle Clendenon" userId="da17313139568148" providerId="LiveId" clId="{BC044EEA-2746-4828-B1B0-78A9DCC56D21}" dt="2025-01-05T23:43:36.971" v="9"/>
        <pc:sldMkLst>
          <pc:docMk/>
          <pc:sldMk cId="833844998" sldId="298"/>
        </pc:sldMkLst>
      </pc:sldChg>
      <pc:sldChg chg="modAnim">
        <pc:chgData name="Janelle Clendenon" userId="da17313139568148" providerId="LiveId" clId="{BC044EEA-2746-4828-B1B0-78A9DCC56D21}" dt="2025-01-05T23:39:16.858" v="3"/>
        <pc:sldMkLst>
          <pc:docMk/>
          <pc:sldMk cId="2056075255" sldId="304"/>
        </pc:sldMkLst>
      </pc:sldChg>
      <pc:sldChg chg="ord">
        <pc:chgData name="Janelle Clendenon" userId="da17313139568148" providerId="LiveId" clId="{BC044EEA-2746-4828-B1B0-78A9DCC56D21}" dt="2025-01-05T23:43:36.971" v="9"/>
        <pc:sldMkLst>
          <pc:docMk/>
          <pc:sldMk cId="55462432" sldId="315"/>
        </pc:sldMkLst>
      </pc:sldChg>
      <pc:sldChg chg="ord">
        <pc:chgData name="Janelle Clendenon" userId="da17313139568148" providerId="LiveId" clId="{BC044EEA-2746-4828-B1B0-78A9DCC56D21}" dt="2025-01-05T23:43:36.971" v="9"/>
        <pc:sldMkLst>
          <pc:docMk/>
          <pc:sldMk cId="3376823067" sldId="316"/>
        </pc:sldMkLst>
      </pc:sldChg>
      <pc:sldChg chg="ord">
        <pc:chgData name="Janelle Clendenon" userId="da17313139568148" providerId="LiveId" clId="{BC044EEA-2746-4828-B1B0-78A9DCC56D21}" dt="2025-01-05T23:43:36.971" v="9"/>
        <pc:sldMkLst>
          <pc:docMk/>
          <pc:sldMk cId="1806994456" sldId="317"/>
        </pc:sldMkLst>
      </pc:sldChg>
      <pc:sldChg chg="ord">
        <pc:chgData name="Janelle Clendenon" userId="da17313139568148" providerId="LiveId" clId="{BC044EEA-2746-4828-B1B0-78A9DCC56D21}" dt="2025-01-05T23:43:36.971" v="9"/>
        <pc:sldMkLst>
          <pc:docMk/>
          <pc:sldMk cId="60193877" sldId="318"/>
        </pc:sldMkLst>
      </pc:sldChg>
      <pc:sldChg chg="ord">
        <pc:chgData name="Janelle Clendenon" userId="da17313139568148" providerId="LiveId" clId="{BC044EEA-2746-4828-B1B0-78A9DCC56D21}" dt="2025-01-05T23:43:36.971" v="9"/>
        <pc:sldMkLst>
          <pc:docMk/>
          <pc:sldMk cId="817250441" sldId="319"/>
        </pc:sldMkLst>
      </pc:sldChg>
      <pc:sldChg chg="ord">
        <pc:chgData name="Janelle Clendenon" userId="da17313139568148" providerId="LiveId" clId="{BC044EEA-2746-4828-B1B0-78A9DCC56D21}" dt="2025-01-05T23:43:36.971" v="9"/>
        <pc:sldMkLst>
          <pc:docMk/>
          <pc:sldMk cId="1480848818" sldId="320"/>
        </pc:sldMkLst>
      </pc:sldChg>
      <pc:sldChg chg="ord">
        <pc:chgData name="Janelle Clendenon" userId="da17313139568148" providerId="LiveId" clId="{BC044EEA-2746-4828-B1B0-78A9DCC56D21}" dt="2025-01-05T23:43:36.971" v="9"/>
        <pc:sldMkLst>
          <pc:docMk/>
          <pc:sldMk cId="3817457819" sldId="321"/>
        </pc:sldMkLst>
      </pc:sldChg>
      <pc:sldChg chg="modAnim">
        <pc:chgData name="Janelle Clendenon" userId="da17313139568148" providerId="LiveId" clId="{BC044EEA-2746-4828-B1B0-78A9DCC56D21}" dt="2025-01-05T23:40:36.621" v="7"/>
        <pc:sldMkLst>
          <pc:docMk/>
          <pc:sldMk cId="987661298" sldId="323"/>
        </pc:sldMkLst>
      </pc:sldChg>
      <pc:sldChg chg="addSp modSp new mod">
        <pc:chgData name="Janelle Clendenon" userId="da17313139568148" providerId="LiveId" clId="{BC044EEA-2746-4828-B1B0-78A9DCC56D21}" dt="2025-01-05T23:44:37.302" v="18" actId="1076"/>
        <pc:sldMkLst>
          <pc:docMk/>
          <pc:sldMk cId="1894087031" sldId="324"/>
        </pc:sldMkLst>
        <pc:spChg chg="mod">
          <ac:chgData name="Janelle Clendenon" userId="da17313139568148" providerId="LiveId" clId="{BC044EEA-2746-4828-B1B0-78A9DCC56D21}" dt="2025-01-05T23:44:37.302" v="18" actId="1076"/>
          <ac:spMkLst>
            <pc:docMk/>
            <pc:sldMk cId="1894087031" sldId="324"/>
            <ac:spMk id="2" creationId="{B89B8EFA-15EF-F83C-FBC3-97C25CBEC6B9}"/>
          </ac:spMkLst>
        </pc:spChg>
        <pc:spChg chg="add mod">
          <ac:chgData name="Janelle Clendenon" userId="da17313139568148" providerId="LiveId" clId="{BC044EEA-2746-4828-B1B0-78A9DCC56D21}" dt="2025-01-05T23:44:31.367" v="17" actId="1076"/>
          <ac:spMkLst>
            <pc:docMk/>
            <pc:sldMk cId="1894087031" sldId="324"/>
            <ac:spMk id="5" creationId="{E73873D1-69A3-F637-1E99-76C861A1DCF2}"/>
          </ac:spMkLst>
        </pc:spChg>
        <pc:picChg chg="add mod">
          <ac:chgData name="Janelle Clendenon" userId="da17313139568148" providerId="LiveId" clId="{BC044EEA-2746-4828-B1B0-78A9DCC56D21}" dt="2025-01-05T23:44:31.367" v="17" actId="1076"/>
          <ac:picMkLst>
            <pc:docMk/>
            <pc:sldMk cId="1894087031" sldId="324"/>
            <ac:picMk id="4" creationId="{83ABD331-A238-6744-50A8-C135B5BB58B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A6CD-74BD-4300-BF61-9F7BEBE20B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2A7E13-CBC3-4885-9BA2-807A030B14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175DBB-3FBA-417E-8D24-97678A920072}"/>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9DB1B8D0-1D22-49B5-97D3-DA3889D34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64B6E4-F706-4D9E-866F-2FF52598DDD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16428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FF7F-CA31-49C7-9A22-4542F2A570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CFD232-AA8E-4A4F-A1A2-CAD611ECE0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C9F1-4F9D-43CC-8928-2FC540557463}"/>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D10C18A6-C432-4F10-9933-E03021728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0313A-9FA1-4EBA-B181-CC28ADDD391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4154901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00986-2A82-48AA-A21B-E33B459D53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9C4C4D-B6E9-4BE2-A903-63F8A84C23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7ABB0-68C7-43F4-8709-9A40143E400B}"/>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012C00BA-BE2A-4136-BE22-184185FBA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20768-E8FF-40E7-A012-AF1AD0FE5900}"/>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1821285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66F1-0E42-40A0-92E1-EA26B852F5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9F2323-DFCB-4D34-A65F-1F1ABC9616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2A2DA1-D657-4CEA-8B19-F061B47B95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B1B632-0F61-48D9-9B28-D30B17EA85D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3D207EFD-9B09-47F5-98D6-88DEC3A906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CD70D7-7BA7-46F1-AC5E-967E608420B5}"/>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63024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A9BF0-C7D6-42CD-A5F3-351B184F06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5C8521-40F6-4038-88CE-77C532E133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9DFABA-32F1-479A-9F12-54D11AD590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FC38BA-CDDA-45A0-8A60-31C0FFC2A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783DE3-7DC0-4F3F-A157-DAF6002EFC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894084-AF0E-47D9-817F-4A4567292BF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8" name="Footer Placeholder 7">
            <a:extLst>
              <a:ext uri="{FF2B5EF4-FFF2-40B4-BE49-F238E27FC236}">
                <a16:creationId xmlns:a16="http://schemas.microsoft.com/office/drawing/2014/main" id="{8E2746E3-320B-441A-8C30-5B72AAD3EF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7AED6C-1082-4F2E-ABA0-DCCFD7A4545D}"/>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1354681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C599-1EF2-4EEA-AA45-FD0FBE336A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B9896F-0360-4CCF-B584-6B304A4D724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4" name="Footer Placeholder 3">
            <a:extLst>
              <a:ext uri="{FF2B5EF4-FFF2-40B4-BE49-F238E27FC236}">
                <a16:creationId xmlns:a16="http://schemas.microsoft.com/office/drawing/2014/main" id="{DE20C08D-C5F2-4846-81D7-0C003AC6CF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F2FDD-CE1E-4452-BEEC-0D79B41A0782}"/>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487137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447B-39C5-41A8-9485-0490AF0FB33F}"/>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3" name="Footer Placeholder 2">
            <a:extLst>
              <a:ext uri="{FF2B5EF4-FFF2-40B4-BE49-F238E27FC236}">
                <a16:creationId xmlns:a16="http://schemas.microsoft.com/office/drawing/2014/main" id="{9AF4FC93-BAAF-4769-B61E-097BBBF411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C04E1B-5653-4AD6-8AE7-06375700A733}"/>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430957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4ED3-46EA-49E9-B85D-66B01303E1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5B1160-AAD0-4EB9-97AC-3365EECD53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1F5E4C-CB3F-4F77-B1F4-AC086B838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33AA3A-394E-49AB-AB81-161AF63EA393}"/>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F8E96AFA-DED0-425F-9330-2ABE93278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524AE2-F834-481E-8A8B-F0FE0CF4D7EB}"/>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577226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1C203-5AE2-45AC-9366-4DCD4F9540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F97DE0-946B-4224-8064-3DCFD5CB2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F3C974-562B-4BEF-9F77-584C96618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71B9FB-8A9D-4736-B7CC-FE3A31073016}"/>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6" name="Footer Placeholder 5">
            <a:extLst>
              <a:ext uri="{FF2B5EF4-FFF2-40B4-BE49-F238E27FC236}">
                <a16:creationId xmlns:a16="http://schemas.microsoft.com/office/drawing/2014/main" id="{1DA0FDDA-BA85-46BA-9359-260BC1B26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36B578-9BFE-4DD7-81F5-C4F15D1C559F}"/>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363894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3012-2F2D-4E62-90D5-C0DCCC91D3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58DBC8-CA56-4AC0-A918-8617F524E7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F2171B-BEB5-4C63-A6ED-CB604658C489}"/>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6BB5B264-597A-411A-B4B2-2DFE7E3827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CD2A14-DEEC-4DE1-86FF-ECD5E431658B}"/>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527151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763ADB-ADD4-45E5-9286-C5250BBE8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E8A45D-159F-418C-8B20-7C260384CB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F1ED0D-3476-4117-9617-D08CB954C2B1}"/>
              </a:ext>
            </a:extLst>
          </p:cNvPr>
          <p:cNvSpPr>
            <a:spLocks noGrp="1"/>
          </p:cNvSpPr>
          <p:nvPr>
            <p:ph type="dt" sz="half" idx="10"/>
          </p:nvPr>
        </p:nvSpPr>
        <p:spPr/>
        <p:txBody>
          <a:body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03600FFA-3B33-43CF-80CD-053EB8FD9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70484-42A6-467D-B5CF-354AADEA25B1}"/>
              </a:ext>
            </a:extLst>
          </p:cNvPr>
          <p:cNvSpPr>
            <a:spLocks noGrp="1"/>
          </p:cNvSpPr>
          <p:nvPr>
            <p:ph type="sldNum" sz="quarter" idx="12"/>
          </p:nvPr>
        </p:nvSpPr>
        <p:spPr/>
        <p:txBody>
          <a:bodyPr/>
          <a:lstStyle/>
          <a:p>
            <a:fld id="{EA9D5D38-5500-4473-AFC2-F12C968178BB}" type="slidenum">
              <a:rPr lang="en-US" smtClean="0"/>
              <a:t>‹#›</a:t>
            </a:fld>
            <a:endParaRPr lang="en-US"/>
          </a:p>
        </p:txBody>
      </p:sp>
    </p:spTree>
    <p:extLst>
      <p:ext uri="{BB962C8B-B14F-4D97-AF65-F5344CB8AC3E}">
        <p14:creationId xmlns:p14="http://schemas.microsoft.com/office/powerpoint/2010/main" val="2576729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0A5A1A-7AFD-4688-92CA-4B5ADD7F29D9}"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1431381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A5A1A-7AFD-4688-92CA-4B5ADD7F29D9}"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340627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0A5A1A-7AFD-4688-92CA-4B5ADD7F29D9}"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293319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0A5A1A-7AFD-4688-92CA-4B5ADD7F29D9}"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2589343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0A5A1A-7AFD-4688-92CA-4B5ADD7F29D9}" type="datetimeFigureOut">
              <a:rPr lang="en-US" smtClean="0"/>
              <a:t>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538326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0A5A1A-7AFD-4688-92CA-4B5ADD7F29D9}" type="datetimeFigureOut">
              <a:rPr lang="en-US" smtClean="0"/>
              <a:t>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3632285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0A5A1A-7AFD-4688-92CA-4B5ADD7F29D9}" type="datetimeFigureOut">
              <a:rPr lang="en-US" smtClean="0"/>
              <a:t>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1406180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0A5A1A-7AFD-4688-92CA-4B5ADD7F29D9}"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41186726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0A5A1A-7AFD-4688-92CA-4B5ADD7F29D9}"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1619062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A5A1A-7AFD-4688-92CA-4B5ADD7F29D9}"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3191883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0A5A1A-7AFD-4688-92CA-4B5ADD7F29D9}"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24C640-35AE-41EF-A24E-D79C11D9033C}" type="slidenum">
              <a:rPr lang="en-US" smtClean="0"/>
              <a:t>‹#›</a:t>
            </a:fld>
            <a:endParaRPr lang="en-US"/>
          </a:p>
        </p:txBody>
      </p:sp>
    </p:spTree>
    <p:extLst>
      <p:ext uri="{BB962C8B-B14F-4D97-AF65-F5344CB8AC3E}">
        <p14:creationId xmlns:p14="http://schemas.microsoft.com/office/powerpoint/2010/main" val="2549323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692674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D39767-9F91-4295-8E71-A2D6A1910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C73FDD-35EE-43E0-9A75-5DCC109D1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4883B2-D365-45D7-91E1-97D749CB50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80EA1-3DF0-4F94-B9BE-058600F110B4}" type="datetimeFigureOut">
              <a:rPr lang="en-US" smtClean="0"/>
              <a:t>1/5/2025</a:t>
            </a:fld>
            <a:endParaRPr lang="en-US"/>
          </a:p>
        </p:txBody>
      </p:sp>
      <p:sp>
        <p:nvSpPr>
          <p:cNvPr id="5" name="Footer Placeholder 4">
            <a:extLst>
              <a:ext uri="{FF2B5EF4-FFF2-40B4-BE49-F238E27FC236}">
                <a16:creationId xmlns:a16="http://schemas.microsoft.com/office/drawing/2014/main" id="{6AB8E9FE-BE4F-448F-B6B6-436FA1ABC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B07B35-9B83-4E3B-89F7-F8CF373D76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D5D38-5500-4473-AFC2-F12C968178BB}" type="slidenum">
              <a:rPr lang="en-US" smtClean="0"/>
              <a:t>‹#›</a:t>
            </a:fld>
            <a:endParaRPr lang="en-US"/>
          </a:p>
        </p:txBody>
      </p:sp>
    </p:spTree>
    <p:extLst>
      <p:ext uri="{BB962C8B-B14F-4D97-AF65-F5344CB8AC3E}">
        <p14:creationId xmlns:p14="http://schemas.microsoft.com/office/powerpoint/2010/main" val="1918038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77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0A5A1A-7AFD-4688-92CA-4B5ADD7F29D9}" type="datetimeFigureOut">
              <a:rPr lang="en-US" smtClean="0"/>
              <a:t>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24C640-35AE-41EF-A24E-D79C11D9033C}" type="slidenum">
              <a:rPr lang="en-US" smtClean="0"/>
              <a:t>‹#›</a:t>
            </a:fld>
            <a:endParaRPr lang="en-US"/>
          </a:p>
        </p:txBody>
      </p:sp>
    </p:spTree>
    <p:extLst>
      <p:ext uri="{BB962C8B-B14F-4D97-AF65-F5344CB8AC3E}">
        <p14:creationId xmlns:p14="http://schemas.microsoft.com/office/powerpoint/2010/main" val="3603326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biblegateway.com/passage/?search=Matthew%208&amp;version=NIV#fen-NIV-23348a" TargetMode="Externa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24.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jp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j4ms8Sw8wkQ?feature=oembed" TargetMode="Externa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video" Target="https://www.youtube.com/embed/vZd1Gx14SI8?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6.xml"/><Relationship Id="rId1" Type="http://schemas.openxmlformats.org/officeDocument/2006/relationships/video" Target="https://www.youtube.com/embed/PqOsDVDizDA?feature=oembed" TargetMode="External"/><Relationship Id="rId4" Type="http://schemas.openxmlformats.org/officeDocument/2006/relationships/image" Target="../media/image43.jp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6.xml"/><Relationship Id="rId1" Type="http://schemas.openxmlformats.org/officeDocument/2006/relationships/video" Target="https://www.youtube.com/embed/2SHhpBVuxl0?feature=oembe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HqXFkJREvk?feature=oembed" TargetMode="Externa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54.jpeg"/><Relationship Id="rId4" Type="http://schemas.openxmlformats.org/officeDocument/2006/relationships/image" Target="../media/image23.jp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55.jpeg"/><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56.jpeg"/><Relationship Id="rId4" Type="http://schemas.openxmlformats.org/officeDocument/2006/relationships/image" Target="../media/image23.jp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55.jpe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57.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3.png"/><Relationship Id="rId1" Type="http://schemas.openxmlformats.org/officeDocument/2006/relationships/slideLayout" Target="../slideLayouts/slideLayout8.xml"/><Relationship Id="rId6" Type="http://schemas.openxmlformats.org/officeDocument/2006/relationships/image" Target="../media/image58.jpeg"/><Relationship Id="rId5" Type="http://schemas.openxmlformats.org/officeDocument/2006/relationships/image" Target="../media/image51.jpeg"/><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Whgmpd2WFR0?feature=oembed" TargetMode="External"/><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0.jpg"/><Relationship Id="rId1" Type="http://schemas.openxmlformats.org/officeDocument/2006/relationships/slideLayout" Target="../slideLayouts/slideLayout8.xml"/><Relationship Id="rId4" Type="http://schemas.openxmlformats.org/officeDocument/2006/relationships/image" Target="../media/image1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slideLayout" Target="../slideLayouts/slideLayout8.xml"/><Relationship Id="rId1" Type="http://schemas.openxmlformats.org/officeDocument/2006/relationships/video" Target="https://www.youtube.com/embed/Dd6GcQrkMDM?feature=oembed" TargetMode="Externa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0.jp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6.xml"/><Relationship Id="rId1" Type="http://schemas.openxmlformats.org/officeDocument/2006/relationships/video" Target="https://www.youtube.com/embed/VrCM1U340Xw?feature=oembed" TargetMode="External"/><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BFBt6eRTAlA?feature=oembed" TargetMode="External"/><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CA35-6E81-421E-9B72-F8D197C3EA88}"/>
              </a:ext>
            </a:extLst>
          </p:cNvPr>
          <p:cNvSpPr>
            <a:spLocks noGrp="1"/>
          </p:cNvSpPr>
          <p:nvPr>
            <p:ph type="ctrTitle"/>
          </p:nvPr>
        </p:nvSpPr>
        <p:spPr>
          <a:xfrm>
            <a:off x="7464614" y="1783959"/>
            <a:ext cx="4087306" cy="2788041"/>
          </a:xfrm>
        </p:spPr>
        <p:txBody>
          <a:bodyPr anchor="b">
            <a:normAutofit/>
          </a:bodyPr>
          <a:lstStyle/>
          <a:p>
            <a:pPr algn="l"/>
            <a:r>
              <a:rPr lang="en-US" sz="5400" dirty="0"/>
              <a:t>Go</a:t>
            </a:r>
            <a:br>
              <a:rPr lang="en-US" sz="5400" dirty="0"/>
            </a:br>
            <a:r>
              <a:rPr lang="en-US" sz="5400" dirty="0"/>
              <a:t>He is well</a:t>
            </a:r>
          </a:p>
        </p:txBody>
      </p:sp>
      <p:sp>
        <p:nvSpPr>
          <p:cNvPr id="3" name="Subtitle 2">
            <a:extLst>
              <a:ext uri="{FF2B5EF4-FFF2-40B4-BE49-F238E27FC236}">
                <a16:creationId xmlns:a16="http://schemas.microsoft.com/office/drawing/2014/main" id="{C4FB4CDC-12DB-46CA-9A71-3841E484534E}"/>
              </a:ext>
            </a:extLst>
          </p:cNvPr>
          <p:cNvSpPr>
            <a:spLocks noGrp="1"/>
          </p:cNvSpPr>
          <p:nvPr>
            <p:ph type="subTitle" idx="1"/>
          </p:nvPr>
        </p:nvSpPr>
        <p:spPr>
          <a:xfrm>
            <a:off x="7188052" y="4750893"/>
            <a:ext cx="4363865" cy="1147863"/>
          </a:xfrm>
        </p:spPr>
        <p:txBody>
          <a:bodyPr anchor="t">
            <a:normAutofit/>
          </a:bodyPr>
          <a:lstStyle/>
          <a:p>
            <a:pPr algn="l"/>
            <a:r>
              <a:rPr lang="en-US" sz="1900" dirty="0"/>
              <a:t>Jesus heals official’s son – John 4:43-53</a:t>
            </a:r>
          </a:p>
          <a:p>
            <a:pPr algn="l"/>
            <a:r>
              <a:rPr lang="en-US" sz="1900" dirty="0"/>
              <a:t>Jesus heals centurion’s son – Luke 7:1-10</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xt, person&#10;&#10;Description automatically generated">
            <a:extLst>
              <a:ext uri="{FF2B5EF4-FFF2-40B4-BE49-F238E27FC236}">
                <a16:creationId xmlns:a16="http://schemas.microsoft.com/office/drawing/2014/main" id="{0FA135EF-087C-49F5-B62A-7633992666C2}"/>
              </a:ext>
            </a:extLst>
          </p:cNvPr>
          <p:cNvPicPr>
            <a:picLocks noChangeAspect="1"/>
          </p:cNvPicPr>
          <p:nvPr/>
        </p:nvPicPr>
        <p:blipFill rotWithShape="1">
          <a:blip r:embed="rId2">
            <a:extLst>
              <a:ext uri="{28A0092B-C50C-407E-A947-70E740481C1C}">
                <a14:useLocalDpi xmlns:a14="http://schemas.microsoft.com/office/drawing/2010/main" val="0"/>
              </a:ext>
            </a:extLst>
          </a:blip>
          <a:srcRect l="7936" r="15200"/>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2897818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A59B-5DC7-7103-2CB6-5D21EFC208C3}"/>
              </a:ext>
            </a:extLst>
          </p:cNvPr>
          <p:cNvSpPr>
            <a:spLocks noGrp="1"/>
          </p:cNvSpPr>
          <p:nvPr>
            <p:ph type="title"/>
          </p:nvPr>
        </p:nvSpPr>
        <p:spPr/>
        <p:txBody>
          <a:bodyPr/>
          <a:lstStyle/>
          <a:p>
            <a:r>
              <a:rPr lang="en-US" dirty="0">
                <a:solidFill>
                  <a:schemeClr val="accent1">
                    <a:lumMod val="40000"/>
                    <a:lumOff val="60000"/>
                  </a:schemeClr>
                </a:solidFill>
              </a:rPr>
              <a:t>What does it mean to have </a:t>
            </a:r>
            <a:r>
              <a:rPr lang="en-US" b="1" dirty="0">
                <a:solidFill>
                  <a:schemeClr val="accent1">
                    <a:lumMod val="40000"/>
                    <a:lumOff val="60000"/>
                  </a:schemeClr>
                </a:solidFill>
              </a:rPr>
              <a:t>AUTHORITY</a:t>
            </a:r>
            <a:r>
              <a:rPr lang="en-US" dirty="0">
                <a:solidFill>
                  <a:schemeClr val="accent1">
                    <a:lumMod val="40000"/>
                    <a:lumOff val="60000"/>
                  </a:schemeClr>
                </a:solidFill>
              </a:rPr>
              <a:t>?</a:t>
            </a:r>
          </a:p>
        </p:txBody>
      </p:sp>
      <p:sp>
        <p:nvSpPr>
          <p:cNvPr id="3" name="TextBox 2">
            <a:extLst>
              <a:ext uri="{FF2B5EF4-FFF2-40B4-BE49-F238E27FC236}">
                <a16:creationId xmlns:a16="http://schemas.microsoft.com/office/drawing/2014/main" id="{8350013F-F4A2-3E2B-EEE5-7AB743B0A558}"/>
              </a:ext>
            </a:extLst>
          </p:cNvPr>
          <p:cNvSpPr txBox="1"/>
          <p:nvPr/>
        </p:nvSpPr>
        <p:spPr>
          <a:xfrm>
            <a:off x="1344358" y="1658035"/>
            <a:ext cx="10515600" cy="2677656"/>
          </a:xfrm>
          <a:prstGeom prst="rect">
            <a:avLst/>
          </a:prstGeom>
          <a:noFill/>
        </p:spPr>
        <p:txBody>
          <a:bodyPr wrap="square" rtlCol="0">
            <a:spAutoFit/>
          </a:bodyPr>
          <a:lstStyle/>
          <a:p>
            <a:r>
              <a:rPr lang="en-US" sz="2800" dirty="0">
                <a:solidFill>
                  <a:schemeClr val="accent1">
                    <a:lumMod val="40000"/>
                    <a:lumOff val="60000"/>
                  </a:schemeClr>
                </a:solidFill>
              </a:rPr>
              <a:t>A person with AUTHORITY is in charge.</a:t>
            </a:r>
          </a:p>
          <a:p>
            <a:endParaRPr lang="en-US" sz="2800" dirty="0">
              <a:solidFill>
                <a:schemeClr val="accent1">
                  <a:lumMod val="40000"/>
                  <a:lumOff val="60000"/>
                </a:schemeClr>
              </a:solidFill>
            </a:endParaRPr>
          </a:p>
          <a:p>
            <a:r>
              <a:rPr lang="en-US" sz="2800" dirty="0">
                <a:solidFill>
                  <a:schemeClr val="accent1">
                    <a:lumMod val="40000"/>
                    <a:lumOff val="60000"/>
                  </a:schemeClr>
                </a:solidFill>
              </a:rPr>
              <a:t>They can make things happen.  They choose what will happen.</a:t>
            </a:r>
          </a:p>
          <a:p>
            <a:endParaRPr lang="en-US" sz="2800" dirty="0">
              <a:solidFill>
                <a:schemeClr val="accent1">
                  <a:lumMod val="40000"/>
                  <a:lumOff val="60000"/>
                </a:schemeClr>
              </a:solidFill>
            </a:endParaRPr>
          </a:p>
          <a:p>
            <a:r>
              <a:rPr lang="en-US" sz="2800" dirty="0">
                <a:solidFill>
                  <a:schemeClr val="accent1">
                    <a:lumMod val="40000"/>
                    <a:lumOff val="60000"/>
                  </a:schemeClr>
                </a:solidFill>
              </a:rPr>
              <a:t>They have the authority to tell someone to do something.</a:t>
            </a:r>
          </a:p>
          <a:p>
            <a:r>
              <a:rPr lang="en-US" sz="2800" dirty="0">
                <a:solidFill>
                  <a:schemeClr val="accent1">
                    <a:lumMod val="40000"/>
                    <a:lumOff val="60000"/>
                  </a:schemeClr>
                </a:solidFill>
              </a:rPr>
              <a:t>We should obey someone who is in AUTHORITY.</a:t>
            </a:r>
          </a:p>
        </p:txBody>
      </p:sp>
      <p:pic>
        <p:nvPicPr>
          <p:cNvPr id="5" name="Picture 4" descr="A cartoon of a person and a child&#10;&#10;Description automatically generated">
            <a:extLst>
              <a:ext uri="{FF2B5EF4-FFF2-40B4-BE49-F238E27FC236}">
                <a16:creationId xmlns:a16="http://schemas.microsoft.com/office/drawing/2014/main" id="{099133B8-3E1C-5037-4641-F8C48904DD9D}"/>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59760" y="3429000"/>
            <a:ext cx="3176919" cy="3429000"/>
          </a:xfrm>
          <a:prstGeom prst="rect">
            <a:avLst/>
          </a:prstGeom>
        </p:spPr>
      </p:pic>
      <p:pic>
        <p:nvPicPr>
          <p:cNvPr id="7" name="Picture 6" descr="A person standing at a podium with a person standing behind him&#10;&#10;Description automatically generated">
            <a:extLst>
              <a:ext uri="{FF2B5EF4-FFF2-40B4-BE49-F238E27FC236}">
                <a16:creationId xmlns:a16="http://schemas.microsoft.com/office/drawing/2014/main" id="{2882C820-DFF6-8740-92A6-B27C9BA02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8640" y="3429000"/>
            <a:ext cx="2393360" cy="3143250"/>
          </a:xfrm>
          <a:prstGeom prst="rect">
            <a:avLst/>
          </a:prstGeom>
        </p:spPr>
      </p:pic>
      <p:pic>
        <p:nvPicPr>
          <p:cNvPr id="15" name="Picture 14" descr="A cartoon of a police officer&#10;&#10;Description automatically generated">
            <a:extLst>
              <a:ext uri="{FF2B5EF4-FFF2-40B4-BE49-F238E27FC236}">
                <a16:creationId xmlns:a16="http://schemas.microsoft.com/office/drawing/2014/main" id="{754B4E56-DC59-96B8-3DE8-C5184AFCD8B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5923" y="4563606"/>
            <a:ext cx="1787939" cy="2294394"/>
          </a:xfrm>
          <a:prstGeom prst="rect">
            <a:avLst/>
          </a:prstGeom>
        </p:spPr>
      </p:pic>
      <p:pic>
        <p:nvPicPr>
          <p:cNvPr id="17" name="Picture 16" descr="A person teaching a group of children&#10;&#10;Description automatically generated">
            <a:extLst>
              <a:ext uri="{FF2B5EF4-FFF2-40B4-BE49-F238E27FC236}">
                <a16:creationId xmlns:a16="http://schemas.microsoft.com/office/drawing/2014/main" id="{207B94AB-0947-77E3-13BE-325FE5AFA291}"/>
              </a:ext>
            </a:extLst>
          </p:cNvPr>
          <p:cNvPicPr>
            <a:picLocks noChangeAspect="1"/>
          </p:cNvPicPr>
          <p:nvPr/>
        </p:nvPicPr>
        <p:blipFill>
          <a:blip r:embed="rId5">
            <a:clrChange>
              <a:clrFrom>
                <a:srgbClr val="FFF3BE"/>
              </a:clrFrom>
              <a:clrTo>
                <a:srgbClr val="FFF3BE">
                  <a:alpha val="0"/>
                </a:srgbClr>
              </a:clrTo>
            </a:clrChange>
            <a:extLst>
              <a:ext uri="{28A0092B-C50C-407E-A947-70E740481C1C}">
                <a14:useLocalDpi xmlns:a14="http://schemas.microsoft.com/office/drawing/2010/main" val="0"/>
              </a:ext>
            </a:extLst>
          </a:blip>
          <a:stretch>
            <a:fillRect/>
          </a:stretch>
        </p:blipFill>
        <p:spPr>
          <a:xfrm>
            <a:off x="6023190" y="4286250"/>
            <a:ext cx="2571750" cy="2571750"/>
          </a:xfrm>
          <a:prstGeom prst="rect">
            <a:avLst/>
          </a:prstGeom>
        </p:spPr>
      </p:pic>
    </p:spTree>
    <p:extLst>
      <p:ext uri="{BB962C8B-B14F-4D97-AF65-F5344CB8AC3E}">
        <p14:creationId xmlns:p14="http://schemas.microsoft.com/office/powerpoint/2010/main" val="196241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346364" y="457200"/>
            <a:ext cx="4425661" cy="1445687"/>
          </a:xfrm>
        </p:spPr>
        <p:style>
          <a:lnRef idx="0">
            <a:schemeClr val="accent2"/>
          </a:lnRef>
          <a:fillRef idx="3">
            <a:schemeClr val="accent2"/>
          </a:fillRef>
          <a:effectRef idx="3">
            <a:schemeClr val="accent2"/>
          </a:effectRef>
          <a:fontRef idx="minor">
            <a:schemeClr val="lt1"/>
          </a:fontRef>
        </p:style>
        <p:txBody>
          <a:bodyPr/>
          <a:lstStyle/>
          <a:p>
            <a:pPr algn="ctr"/>
            <a:r>
              <a:rPr lang="en-US" b="1" dirty="0"/>
              <a:t>Jesus taught the people to obey</a:t>
            </a:r>
            <a:br>
              <a:rPr lang="en-US" b="1" dirty="0"/>
            </a:br>
            <a:r>
              <a:rPr lang="en-US" b="1" dirty="0"/>
              <a:t> God’s law</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endParaRPr lang="en-US" dirty="0"/>
          </a:p>
          <a:p>
            <a:r>
              <a:rPr lang="en-US" baseline="30000" dirty="0"/>
              <a:t>17 </a:t>
            </a:r>
            <a:r>
              <a:rPr lang="en-US" dirty="0"/>
              <a:t>“Do not think that I have come to abolish the Law or the Prophets; I have not come to abolish them but to fulfill them. </a:t>
            </a:r>
            <a:r>
              <a:rPr lang="en-US" baseline="30000" dirty="0"/>
              <a:t>18 </a:t>
            </a:r>
            <a:r>
              <a:rPr lang="en-US" dirty="0"/>
              <a:t>For truly I tell you, until heaven and earth disappear, not the smallest letter, not the least stroke of a pen, will by any means disappear from the Law until everything is accomplished. </a:t>
            </a:r>
            <a:r>
              <a:rPr lang="en-US" baseline="30000" dirty="0"/>
              <a:t>19 </a:t>
            </a:r>
            <a:r>
              <a:rPr lang="en-US" dirty="0"/>
              <a:t>Therefore anyone who sets aside one of the least of these commands and teaches others accordingly will be called least in the kingdom of heaven, but whoever practices and teaches these commands will be called great in the kingdom of heaven. </a:t>
            </a:r>
            <a:r>
              <a:rPr lang="en-US" baseline="30000" dirty="0"/>
              <a:t>20 </a:t>
            </a:r>
            <a:r>
              <a:rPr lang="en-US" dirty="0"/>
              <a:t>For I tell you that unless your righteousness surpasses that of the Pharisees and the teachers of the law, you will certainly not enter the kingdom of heaven.</a:t>
            </a:r>
          </a:p>
        </p:txBody>
      </p:sp>
      <p:sp>
        <p:nvSpPr>
          <p:cNvPr id="5" name="Rectangle 4">
            <a:extLst>
              <a:ext uri="{FF2B5EF4-FFF2-40B4-BE49-F238E27FC236}">
                <a16:creationId xmlns:a16="http://schemas.microsoft.com/office/drawing/2014/main" id="{55DB7A49-012A-4BE7-BC06-C4E347BF4ABA}"/>
              </a:ext>
            </a:extLst>
          </p:cNvPr>
          <p:cNvSpPr/>
          <p:nvPr/>
        </p:nvSpPr>
        <p:spPr>
          <a:xfrm>
            <a:off x="4991100" y="301089"/>
            <a:ext cx="7029450" cy="5756564"/>
          </a:xfrm>
          <a:custGeom>
            <a:avLst/>
            <a:gdLst>
              <a:gd name="connsiteX0" fmla="*/ 0 w 7029450"/>
              <a:gd name="connsiteY0" fmla="*/ 0 h 5756564"/>
              <a:gd name="connsiteX1" fmla="*/ 709335 w 7029450"/>
              <a:gd name="connsiteY1" fmla="*/ 0 h 5756564"/>
              <a:gd name="connsiteX2" fmla="*/ 1418671 w 7029450"/>
              <a:gd name="connsiteY2" fmla="*/ 0 h 5756564"/>
              <a:gd name="connsiteX3" fmla="*/ 1846828 w 7029450"/>
              <a:gd name="connsiteY3" fmla="*/ 0 h 5756564"/>
              <a:gd name="connsiteX4" fmla="*/ 2274986 w 7029450"/>
              <a:gd name="connsiteY4" fmla="*/ 0 h 5756564"/>
              <a:gd name="connsiteX5" fmla="*/ 2773438 w 7029450"/>
              <a:gd name="connsiteY5" fmla="*/ 0 h 5756564"/>
              <a:gd name="connsiteX6" fmla="*/ 3271889 w 7029450"/>
              <a:gd name="connsiteY6" fmla="*/ 0 h 5756564"/>
              <a:gd name="connsiteX7" fmla="*/ 3910930 w 7029450"/>
              <a:gd name="connsiteY7" fmla="*/ 0 h 5756564"/>
              <a:gd name="connsiteX8" fmla="*/ 4620266 w 7029450"/>
              <a:gd name="connsiteY8" fmla="*/ 0 h 5756564"/>
              <a:gd name="connsiteX9" fmla="*/ 5189012 w 7029450"/>
              <a:gd name="connsiteY9" fmla="*/ 0 h 5756564"/>
              <a:gd name="connsiteX10" fmla="*/ 5617170 w 7029450"/>
              <a:gd name="connsiteY10" fmla="*/ 0 h 5756564"/>
              <a:gd name="connsiteX11" fmla="*/ 6396800 w 7029450"/>
              <a:gd name="connsiteY11" fmla="*/ 0 h 5756564"/>
              <a:gd name="connsiteX12" fmla="*/ 7029450 w 7029450"/>
              <a:gd name="connsiteY12" fmla="*/ 0 h 5756564"/>
              <a:gd name="connsiteX13" fmla="*/ 7029450 w 7029450"/>
              <a:gd name="connsiteY13" fmla="*/ 754750 h 5756564"/>
              <a:gd name="connsiteX14" fmla="*/ 7029450 w 7029450"/>
              <a:gd name="connsiteY14" fmla="*/ 1394368 h 5756564"/>
              <a:gd name="connsiteX15" fmla="*/ 7029450 w 7029450"/>
              <a:gd name="connsiteY15" fmla="*/ 2091552 h 5756564"/>
              <a:gd name="connsiteX16" fmla="*/ 7029450 w 7029450"/>
              <a:gd name="connsiteY16" fmla="*/ 2731170 h 5756564"/>
              <a:gd name="connsiteX17" fmla="*/ 7029450 w 7029450"/>
              <a:gd name="connsiteY17" fmla="*/ 3198091 h 5756564"/>
              <a:gd name="connsiteX18" fmla="*/ 7029450 w 7029450"/>
              <a:gd name="connsiteY18" fmla="*/ 3837709 h 5756564"/>
              <a:gd name="connsiteX19" fmla="*/ 7029450 w 7029450"/>
              <a:gd name="connsiteY19" fmla="*/ 4534893 h 5756564"/>
              <a:gd name="connsiteX20" fmla="*/ 7029450 w 7029450"/>
              <a:gd name="connsiteY20" fmla="*/ 5756564 h 5756564"/>
              <a:gd name="connsiteX21" fmla="*/ 6390409 w 7029450"/>
              <a:gd name="connsiteY21" fmla="*/ 5756564 h 5756564"/>
              <a:gd name="connsiteX22" fmla="*/ 5821663 w 7029450"/>
              <a:gd name="connsiteY22" fmla="*/ 5756564 h 5756564"/>
              <a:gd name="connsiteX23" fmla="*/ 5042033 w 7029450"/>
              <a:gd name="connsiteY23" fmla="*/ 5756564 h 5756564"/>
              <a:gd name="connsiteX24" fmla="*/ 4613875 w 7029450"/>
              <a:gd name="connsiteY24" fmla="*/ 5756564 h 5756564"/>
              <a:gd name="connsiteX25" fmla="*/ 3834245 w 7029450"/>
              <a:gd name="connsiteY25" fmla="*/ 5756564 h 5756564"/>
              <a:gd name="connsiteX26" fmla="*/ 3406088 w 7029450"/>
              <a:gd name="connsiteY26" fmla="*/ 5756564 h 5756564"/>
              <a:gd name="connsiteX27" fmla="*/ 2626458 w 7029450"/>
              <a:gd name="connsiteY27" fmla="*/ 5756564 h 5756564"/>
              <a:gd name="connsiteX28" fmla="*/ 1846828 w 7029450"/>
              <a:gd name="connsiteY28" fmla="*/ 5756564 h 5756564"/>
              <a:gd name="connsiteX29" fmla="*/ 1418671 w 7029450"/>
              <a:gd name="connsiteY29" fmla="*/ 5756564 h 5756564"/>
              <a:gd name="connsiteX30" fmla="*/ 779630 w 7029450"/>
              <a:gd name="connsiteY30" fmla="*/ 5756564 h 5756564"/>
              <a:gd name="connsiteX31" fmla="*/ 0 w 7029450"/>
              <a:gd name="connsiteY31" fmla="*/ 5756564 h 5756564"/>
              <a:gd name="connsiteX32" fmla="*/ 0 w 7029450"/>
              <a:gd name="connsiteY32" fmla="*/ 5001814 h 5756564"/>
              <a:gd name="connsiteX33" fmla="*/ 0 w 7029450"/>
              <a:gd name="connsiteY33" fmla="*/ 4477328 h 5756564"/>
              <a:gd name="connsiteX34" fmla="*/ 0 w 7029450"/>
              <a:gd name="connsiteY34" fmla="*/ 4010406 h 5756564"/>
              <a:gd name="connsiteX35" fmla="*/ 0 w 7029450"/>
              <a:gd name="connsiteY35" fmla="*/ 3370788 h 5756564"/>
              <a:gd name="connsiteX36" fmla="*/ 0 w 7029450"/>
              <a:gd name="connsiteY36" fmla="*/ 2616039 h 5756564"/>
              <a:gd name="connsiteX37" fmla="*/ 0 w 7029450"/>
              <a:gd name="connsiteY37" fmla="*/ 2091552 h 5756564"/>
              <a:gd name="connsiteX38" fmla="*/ 0 w 7029450"/>
              <a:gd name="connsiteY38" fmla="*/ 1624630 h 5756564"/>
              <a:gd name="connsiteX39" fmla="*/ 0 w 7029450"/>
              <a:gd name="connsiteY39" fmla="*/ 1042578 h 5756564"/>
              <a:gd name="connsiteX40" fmla="*/ 0 w 7029450"/>
              <a:gd name="connsiteY40"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29450" h="5756564" fill="none" extrusionOk="0">
                <a:moveTo>
                  <a:pt x="0" y="0"/>
                </a:moveTo>
                <a:cubicBezTo>
                  <a:pt x="231584" y="17278"/>
                  <a:pt x="452932" y="24366"/>
                  <a:pt x="709335" y="0"/>
                </a:cubicBezTo>
                <a:cubicBezTo>
                  <a:pt x="965739" y="-24366"/>
                  <a:pt x="1076445" y="4104"/>
                  <a:pt x="1418671" y="0"/>
                </a:cubicBezTo>
                <a:cubicBezTo>
                  <a:pt x="1760897" y="-4104"/>
                  <a:pt x="1680867" y="-9483"/>
                  <a:pt x="1846828" y="0"/>
                </a:cubicBezTo>
                <a:cubicBezTo>
                  <a:pt x="2012789" y="9483"/>
                  <a:pt x="2077843" y="14488"/>
                  <a:pt x="2274986" y="0"/>
                </a:cubicBezTo>
                <a:cubicBezTo>
                  <a:pt x="2472129" y="-14488"/>
                  <a:pt x="2645660" y="-21231"/>
                  <a:pt x="2773438" y="0"/>
                </a:cubicBezTo>
                <a:cubicBezTo>
                  <a:pt x="2901216" y="21231"/>
                  <a:pt x="3160113" y="17993"/>
                  <a:pt x="3271889" y="0"/>
                </a:cubicBezTo>
                <a:cubicBezTo>
                  <a:pt x="3383665" y="-17993"/>
                  <a:pt x="3732947" y="-759"/>
                  <a:pt x="3910930" y="0"/>
                </a:cubicBezTo>
                <a:cubicBezTo>
                  <a:pt x="4088913" y="759"/>
                  <a:pt x="4326422" y="6841"/>
                  <a:pt x="4620266" y="0"/>
                </a:cubicBezTo>
                <a:cubicBezTo>
                  <a:pt x="4914110" y="-6841"/>
                  <a:pt x="4904811" y="-25903"/>
                  <a:pt x="5189012" y="0"/>
                </a:cubicBezTo>
                <a:cubicBezTo>
                  <a:pt x="5473213" y="25903"/>
                  <a:pt x="5447950" y="-1553"/>
                  <a:pt x="5617170" y="0"/>
                </a:cubicBezTo>
                <a:cubicBezTo>
                  <a:pt x="5786390" y="1553"/>
                  <a:pt x="6079792" y="-24189"/>
                  <a:pt x="6396800" y="0"/>
                </a:cubicBezTo>
                <a:cubicBezTo>
                  <a:pt x="6713808" y="24189"/>
                  <a:pt x="6782221" y="-11821"/>
                  <a:pt x="7029450" y="0"/>
                </a:cubicBezTo>
                <a:cubicBezTo>
                  <a:pt x="7055889" y="177522"/>
                  <a:pt x="7059004" y="502888"/>
                  <a:pt x="7029450" y="754750"/>
                </a:cubicBezTo>
                <a:cubicBezTo>
                  <a:pt x="6999897" y="1006612"/>
                  <a:pt x="7024929" y="1175589"/>
                  <a:pt x="7029450" y="1394368"/>
                </a:cubicBezTo>
                <a:cubicBezTo>
                  <a:pt x="7033971" y="1613147"/>
                  <a:pt x="7062181" y="1771995"/>
                  <a:pt x="7029450" y="2091552"/>
                </a:cubicBezTo>
                <a:cubicBezTo>
                  <a:pt x="6996719" y="2411109"/>
                  <a:pt x="7014665" y="2450403"/>
                  <a:pt x="7029450" y="2731170"/>
                </a:cubicBezTo>
                <a:cubicBezTo>
                  <a:pt x="7044235" y="3011937"/>
                  <a:pt x="7020811" y="2993203"/>
                  <a:pt x="7029450" y="3198091"/>
                </a:cubicBezTo>
                <a:cubicBezTo>
                  <a:pt x="7038089" y="3402979"/>
                  <a:pt x="7048032" y="3668841"/>
                  <a:pt x="7029450" y="3837709"/>
                </a:cubicBezTo>
                <a:cubicBezTo>
                  <a:pt x="7010868" y="4006577"/>
                  <a:pt x="7021088" y="4346859"/>
                  <a:pt x="7029450" y="4534893"/>
                </a:cubicBezTo>
                <a:cubicBezTo>
                  <a:pt x="7037812" y="4722927"/>
                  <a:pt x="7046449" y="5219496"/>
                  <a:pt x="7029450" y="5756564"/>
                </a:cubicBezTo>
                <a:cubicBezTo>
                  <a:pt x="6808244" y="5755461"/>
                  <a:pt x="6524269" y="5785285"/>
                  <a:pt x="6390409" y="5756564"/>
                </a:cubicBezTo>
                <a:cubicBezTo>
                  <a:pt x="6256549" y="5727843"/>
                  <a:pt x="5982441" y="5784628"/>
                  <a:pt x="5821663" y="5756564"/>
                </a:cubicBezTo>
                <a:cubicBezTo>
                  <a:pt x="5660885" y="5728500"/>
                  <a:pt x="5332780" y="5773355"/>
                  <a:pt x="5042033" y="5756564"/>
                </a:cubicBezTo>
                <a:cubicBezTo>
                  <a:pt x="4751286" y="5739774"/>
                  <a:pt x="4824706" y="5771311"/>
                  <a:pt x="4613875" y="5756564"/>
                </a:cubicBezTo>
                <a:cubicBezTo>
                  <a:pt x="4403044" y="5741817"/>
                  <a:pt x="4009459" y="5778171"/>
                  <a:pt x="3834245" y="5756564"/>
                </a:cubicBezTo>
                <a:cubicBezTo>
                  <a:pt x="3659031" y="5734958"/>
                  <a:pt x="3498853" y="5743854"/>
                  <a:pt x="3406088" y="5756564"/>
                </a:cubicBezTo>
                <a:cubicBezTo>
                  <a:pt x="3313323" y="5769274"/>
                  <a:pt x="2898550" y="5726943"/>
                  <a:pt x="2626458" y="5756564"/>
                </a:cubicBezTo>
                <a:cubicBezTo>
                  <a:pt x="2354366" y="5786186"/>
                  <a:pt x="2219710" y="5718069"/>
                  <a:pt x="1846828" y="5756564"/>
                </a:cubicBezTo>
                <a:cubicBezTo>
                  <a:pt x="1473946" y="5795060"/>
                  <a:pt x="1546792" y="5750810"/>
                  <a:pt x="1418671" y="5756564"/>
                </a:cubicBezTo>
                <a:cubicBezTo>
                  <a:pt x="1290550" y="5762318"/>
                  <a:pt x="941523" y="5744415"/>
                  <a:pt x="779630" y="5756564"/>
                </a:cubicBezTo>
                <a:cubicBezTo>
                  <a:pt x="617737" y="5768713"/>
                  <a:pt x="237234" y="5782804"/>
                  <a:pt x="0" y="5756564"/>
                </a:cubicBezTo>
                <a:cubicBezTo>
                  <a:pt x="16050" y="5562227"/>
                  <a:pt x="11133" y="5292624"/>
                  <a:pt x="0" y="5001814"/>
                </a:cubicBezTo>
                <a:cubicBezTo>
                  <a:pt x="-11133" y="4711004"/>
                  <a:pt x="-8856" y="4679062"/>
                  <a:pt x="0" y="4477328"/>
                </a:cubicBezTo>
                <a:cubicBezTo>
                  <a:pt x="8856" y="4275594"/>
                  <a:pt x="-10925" y="4177519"/>
                  <a:pt x="0" y="4010406"/>
                </a:cubicBezTo>
                <a:cubicBezTo>
                  <a:pt x="10925" y="3843293"/>
                  <a:pt x="1479" y="3524894"/>
                  <a:pt x="0" y="3370788"/>
                </a:cubicBezTo>
                <a:cubicBezTo>
                  <a:pt x="-1479" y="3216682"/>
                  <a:pt x="36097" y="2949415"/>
                  <a:pt x="0" y="2616039"/>
                </a:cubicBezTo>
                <a:cubicBezTo>
                  <a:pt x="-36097" y="2282663"/>
                  <a:pt x="17628" y="2277289"/>
                  <a:pt x="0" y="2091552"/>
                </a:cubicBezTo>
                <a:cubicBezTo>
                  <a:pt x="-17628" y="1905815"/>
                  <a:pt x="20303" y="1769072"/>
                  <a:pt x="0" y="1624630"/>
                </a:cubicBezTo>
                <a:cubicBezTo>
                  <a:pt x="-20303" y="1480188"/>
                  <a:pt x="-28714" y="1191476"/>
                  <a:pt x="0" y="1042578"/>
                </a:cubicBezTo>
                <a:cubicBezTo>
                  <a:pt x="28714" y="893680"/>
                  <a:pt x="323" y="341797"/>
                  <a:pt x="0" y="0"/>
                </a:cubicBezTo>
                <a:close/>
              </a:path>
              <a:path w="7029450" h="5756564" stroke="0" extrusionOk="0">
                <a:moveTo>
                  <a:pt x="0" y="0"/>
                </a:moveTo>
                <a:cubicBezTo>
                  <a:pt x="234421" y="10235"/>
                  <a:pt x="562967" y="51"/>
                  <a:pt x="779630" y="0"/>
                </a:cubicBezTo>
                <a:cubicBezTo>
                  <a:pt x="996293" y="-51"/>
                  <a:pt x="1118382" y="10485"/>
                  <a:pt x="1418671" y="0"/>
                </a:cubicBezTo>
                <a:cubicBezTo>
                  <a:pt x="1718960" y="-10485"/>
                  <a:pt x="1698438" y="19080"/>
                  <a:pt x="1917123" y="0"/>
                </a:cubicBezTo>
                <a:cubicBezTo>
                  <a:pt x="2135808" y="-19080"/>
                  <a:pt x="2315706" y="4572"/>
                  <a:pt x="2696753" y="0"/>
                </a:cubicBezTo>
                <a:cubicBezTo>
                  <a:pt x="3077800" y="-4572"/>
                  <a:pt x="3061028" y="-14889"/>
                  <a:pt x="3335794" y="0"/>
                </a:cubicBezTo>
                <a:cubicBezTo>
                  <a:pt x="3610560" y="14889"/>
                  <a:pt x="3704314" y="-10381"/>
                  <a:pt x="4045129" y="0"/>
                </a:cubicBezTo>
                <a:cubicBezTo>
                  <a:pt x="4385944" y="10381"/>
                  <a:pt x="4566383" y="-8244"/>
                  <a:pt x="4824759" y="0"/>
                </a:cubicBezTo>
                <a:cubicBezTo>
                  <a:pt x="5083135" y="8244"/>
                  <a:pt x="5081478" y="8060"/>
                  <a:pt x="5323211" y="0"/>
                </a:cubicBezTo>
                <a:cubicBezTo>
                  <a:pt x="5564944" y="-8060"/>
                  <a:pt x="5893521" y="-13737"/>
                  <a:pt x="6102841" y="0"/>
                </a:cubicBezTo>
                <a:cubicBezTo>
                  <a:pt x="6312161" y="13737"/>
                  <a:pt x="6610030" y="-44148"/>
                  <a:pt x="7029450" y="0"/>
                </a:cubicBezTo>
                <a:cubicBezTo>
                  <a:pt x="7047287" y="157485"/>
                  <a:pt x="7034415" y="512561"/>
                  <a:pt x="7029450" y="697184"/>
                </a:cubicBezTo>
                <a:cubicBezTo>
                  <a:pt x="7024485" y="881807"/>
                  <a:pt x="7010146" y="1032335"/>
                  <a:pt x="7029450" y="1336802"/>
                </a:cubicBezTo>
                <a:cubicBezTo>
                  <a:pt x="7048754" y="1641269"/>
                  <a:pt x="7014745" y="1748338"/>
                  <a:pt x="7029450" y="2033986"/>
                </a:cubicBezTo>
                <a:cubicBezTo>
                  <a:pt x="7044155" y="2319634"/>
                  <a:pt x="7030559" y="2408260"/>
                  <a:pt x="7029450" y="2731170"/>
                </a:cubicBezTo>
                <a:cubicBezTo>
                  <a:pt x="7028341" y="3054080"/>
                  <a:pt x="7061186" y="3263532"/>
                  <a:pt x="7029450" y="3428354"/>
                </a:cubicBezTo>
                <a:cubicBezTo>
                  <a:pt x="6997714" y="3593176"/>
                  <a:pt x="7038782" y="3770105"/>
                  <a:pt x="7029450" y="3895275"/>
                </a:cubicBezTo>
                <a:cubicBezTo>
                  <a:pt x="7020118" y="4020445"/>
                  <a:pt x="7015144" y="4394466"/>
                  <a:pt x="7029450" y="4650024"/>
                </a:cubicBezTo>
                <a:cubicBezTo>
                  <a:pt x="7043756" y="4905582"/>
                  <a:pt x="6993153" y="5451583"/>
                  <a:pt x="7029450" y="5756564"/>
                </a:cubicBezTo>
                <a:cubicBezTo>
                  <a:pt x="6855167" y="5758025"/>
                  <a:pt x="6708457" y="5770011"/>
                  <a:pt x="6530998" y="5756564"/>
                </a:cubicBezTo>
                <a:cubicBezTo>
                  <a:pt x="6353539" y="5743117"/>
                  <a:pt x="5971168" y="5722354"/>
                  <a:pt x="5821663" y="5756564"/>
                </a:cubicBezTo>
                <a:cubicBezTo>
                  <a:pt x="5672158" y="5790774"/>
                  <a:pt x="5271212" y="5723435"/>
                  <a:pt x="5042033" y="5756564"/>
                </a:cubicBezTo>
                <a:cubicBezTo>
                  <a:pt x="4812854" y="5789694"/>
                  <a:pt x="4809999" y="5749492"/>
                  <a:pt x="4613875" y="5756564"/>
                </a:cubicBezTo>
                <a:cubicBezTo>
                  <a:pt x="4417751" y="5763636"/>
                  <a:pt x="4345521" y="5759865"/>
                  <a:pt x="4115423" y="5756564"/>
                </a:cubicBezTo>
                <a:cubicBezTo>
                  <a:pt x="3885325" y="5753263"/>
                  <a:pt x="3567755" y="5747708"/>
                  <a:pt x="3335794" y="5756564"/>
                </a:cubicBezTo>
                <a:cubicBezTo>
                  <a:pt x="3103833" y="5765420"/>
                  <a:pt x="3011456" y="5763541"/>
                  <a:pt x="2907636" y="5756564"/>
                </a:cubicBezTo>
                <a:cubicBezTo>
                  <a:pt x="2803816" y="5749587"/>
                  <a:pt x="2453109" y="5741011"/>
                  <a:pt x="2268595" y="5756564"/>
                </a:cubicBezTo>
                <a:cubicBezTo>
                  <a:pt x="2084081" y="5772117"/>
                  <a:pt x="1990477" y="5772900"/>
                  <a:pt x="1840438" y="5756564"/>
                </a:cubicBezTo>
                <a:cubicBezTo>
                  <a:pt x="1690399" y="5740228"/>
                  <a:pt x="1449209" y="5743096"/>
                  <a:pt x="1341986" y="5756564"/>
                </a:cubicBezTo>
                <a:cubicBezTo>
                  <a:pt x="1234763" y="5770032"/>
                  <a:pt x="956650" y="5764139"/>
                  <a:pt x="632650" y="5756564"/>
                </a:cubicBezTo>
                <a:cubicBezTo>
                  <a:pt x="308650" y="5748989"/>
                  <a:pt x="252360" y="5727553"/>
                  <a:pt x="0" y="5756564"/>
                </a:cubicBezTo>
                <a:cubicBezTo>
                  <a:pt x="-5834" y="5413453"/>
                  <a:pt x="-1794" y="5224907"/>
                  <a:pt x="0" y="5059380"/>
                </a:cubicBezTo>
                <a:cubicBezTo>
                  <a:pt x="1794" y="4893853"/>
                  <a:pt x="-6131" y="4724041"/>
                  <a:pt x="0" y="4592459"/>
                </a:cubicBezTo>
                <a:cubicBezTo>
                  <a:pt x="6131" y="4460877"/>
                  <a:pt x="-13981" y="4356946"/>
                  <a:pt x="0" y="4125538"/>
                </a:cubicBezTo>
                <a:cubicBezTo>
                  <a:pt x="13981" y="3894130"/>
                  <a:pt x="-13745" y="3869129"/>
                  <a:pt x="0" y="3658616"/>
                </a:cubicBezTo>
                <a:cubicBezTo>
                  <a:pt x="13745" y="3448103"/>
                  <a:pt x="23850" y="3313728"/>
                  <a:pt x="0" y="3018998"/>
                </a:cubicBezTo>
                <a:cubicBezTo>
                  <a:pt x="-23850" y="2724268"/>
                  <a:pt x="10116" y="2593325"/>
                  <a:pt x="0" y="2379380"/>
                </a:cubicBezTo>
                <a:cubicBezTo>
                  <a:pt x="-10116" y="2165435"/>
                  <a:pt x="-25751" y="1866126"/>
                  <a:pt x="0" y="1624630"/>
                </a:cubicBezTo>
                <a:cubicBezTo>
                  <a:pt x="25751" y="1383134"/>
                  <a:pt x="-14685" y="1167756"/>
                  <a:pt x="0" y="1042578"/>
                </a:cubicBezTo>
                <a:cubicBezTo>
                  <a:pt x="14685" y="917400"/>
                  <a:pt x="50288" y="513921"/>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descr="A group of people sitting under a tree&#10;&#10;Description automatically generated">
            <a:extLst>
              <a:ext uri="{FF2B5EF4-FFF2-40B4-BE49-F238E27FC236}">
                <a16:creationId xmlns:a16="http://schemas.microsoft.com/office/drawing/2014/main" id="{DE683623-B43F-CF57-BF8A-CD9823A7F790}"/>
              </a:ext>
            </a:extLst>
          </p:cNvPr>
          <p:cNvPicPr>
            <a:picLocks noChangeAspect="1"/>
          </p:cNvPicPr>
          <p:nvPr/>
        </p:nvPicPr>
        <p:blipFill rotWithShape="1">
          <a:blip r:embed="rId2">
            <a:extLst>
              <a:ext uri="{28A0092B-C50C-407E-A947-70E740481C1C}">
                <a14:useLocalDpi xmlns:a14="http://schemas.microsoft.com/office/drawing/2010/main" val="0"/>
              </a:ext>
            </a:extLst>
          </a:blip>
          <a:srcRect l="3772" r="11827"/>
          <a:stretch/>
        </p:blipFill>
        <p:spPr>
          <a:xfrm>
            <a:off x="5262097" y="1600602"/>
            <a:ext cx="6583539" cy="4266798"/>
          </a:xfrm>
          <a:prstGeom prst="rect">
            <a:avLst/>
          </a:prstGeom>
        </p:spPr>
      </p:pic>
      <p:sp>
        <p:nvSpPr>
          <p:cNvPr id="9" name="Speech Bubble: Rectangle 8">
            <a:extLst>
              <a:ext uri="{FF2B5EF4-FFF2-40B4-BE49-F238E27FC236}">
                <a16:creationId xmlns:a16="http://schemas.microsoft.com/office/drawing/2014/main" id="{E7ADFE6C-08B4-90D7-3FFF-E96C9DB0C938}"/>
              </a:ext>
            </a:extLst>
          </p:cNvPr>
          <p:cNvSpPr/>
          <p:nvPr/>
        </p:nvSpPr>
        <p:spPr>
          <a:xfrm>
            <a:off x="6012007" y="68483"/>
            <a:ext cx="6096000" cy="1844233"/>
          </a:xfrm>
          <a:prstGeom prst="wedgeRectCallout">
            <a:avLst>
              <a:gd name="adj1" fmla="val -1012"/>
              <a:gd name="adj2" fmla="val 91489"/>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I have not come to get rid of the law.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I have come to fulfill what the prophets have said.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Not until heaven and earth disappear and everything is accomplished, will even the smallest letter of the law change.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Be sure to obey God’s law. </a:t>
            </a:r>
          </a:p>
        </p:txBody>
      </p:sp>
    </p:spTree>
    <p:extLst>
      <p:ext uri="{BB962C8B-B14F-4D97-AF65-F5344CB8AC3E}">
        <p14:creationId xmlns:p14="http://schemas.microsoft.com/office/powerpoint/2010/main" val="306225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3D375-AF5A-65EA-5B45-3734F603A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79C1C-FCDD-B488-8557-12F3E69047E8}"/>
              </a:ext>
            </a:extLst>
          </p:cNvPr>
          <p:cNvSpPr>
            <a:spLocks noGrp="1"/>
          </p:cNvSpPr>
          <p:nvPr>
            <p:ph type="title"/>
          </p:nvPr>
        </p:nvSpPr>
        <p:spPr>
          <a:xfrm>
            <a:off x="346364" y="457200"/>
            <a:ext cx="4322618" cy="1445687"/>
          </a:xfrm>
        </p:spPr>
        <p:style>
          <a:lnRef idx="2">
            <a:schemeClr val="accent2">
              <a:shade val="15000"/>
            </a:schemeClr>
          </a:lnRef>
          <a:fillRef idx="1">
            <a:schemeClr val="accent2"/>
          </a:fillRef>
          <a:effectRef idx="0">
            <a:schemeClr val="accent2"/>
          </a:effectRef>
          <a:fontRef idx="minor">
            <a:schemeClr val="lt1"/>
          </a:fontRef>
        </p:style>
        <p:txBody>
          <a:bodyPr>
            <a:normAutofit/>
          </a:bodyPr>
          <a:lstStyle/>
          <a:p>
            <a:pPr algn="ctr"/>
            <a:r>
              <a:rPr lang="en-US" b="1" dirty="0"/>
              <a:t>Jesus came </a:t>
            </a:r>
            <a:br>
              <a:rPr lang="en-US" b="1" dirty="0"/>
            </a:br>
            <a:r>
              <a:rPr lang="en-US" b="1" dirty="0"/>
              <a:t>to teach, to heal,</a:t>
            </a:r>
            <a:br>
              <a:rPr lang="en-US" b="1" dirty="0"/>
            </a:br>
            <a:r>
              <a:rPr lang="en-US" b="1" dirty="0"/>
              <a:t> and to save</a:t>
            </a:r>
          </a:p>
        </p:txBody>
      </p:sp>
      <p:sp>
        <p:nvSpPr>
          <p:cNvPr id="4" name="Text Placeholder 3">
            <a:extLst>
              <a:ext uri="{FF2B5EF4-FFF2-40B4-BE49-F238E27FC236}">
                <a16:creationId xmlns:a16="http://schemas.microsoft.com/office/drawing/2014/main" id="{D779EF18-3E42-5C35-5E10-33DA11CF560F}"/>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dirty="0"/>
              <a:t>When Jesus came down from the mountainside, large crowds followed him.</a:t>
            </a:r>
          </a:p>
          <a:p>
            <a:endParaRPr lang="en-US" dirty="0"/>
          </a:p>
          <a:p>
            <a:r>
              <a:rPr lang="en-US" dirty="0"/>
              <a:t>But there was one who could not be near the crowds.  He had leprosy.</a:t>
            </a:r>
          </a:p>
          <a:p>
            <a:r>
              <a:rPr lang="en-US" dirty="0"/>
              <a:t>  This disease eats away the skin.  </a:t>
            </a:r>
          </a:p>
          <a:p>
            <a:r>
              <a:rPr lang="en-US" dirty="0"/>
              <a:t>It is contagious.  If someone touches it, they would get leprosy.</a:t>
            </a:r>
          </a:p>
          <a:p>
            <a:r>
              <a:rPr lang="en-US" dirty="0"/>
              <a:t>The man had to say, “unclean, unclean”  so that no one would come near.</a:t>
            </a:r>
          </a:p>
        </p:txBody>
      </p:sp>
      <p:sp>
        <p:nvSpPr>
          <p:cNvPr id="5" name="Rectangle 4">
            <a:extLst>
              <a:ext uri="{FF2B5EF4-FFF2-40B4-BE49-F238E27FC236}">
                <a16:creationId xmlns:a16="http://schemas.microsoft.com/office/drawing/2014/main" id="{E8EC8C09-A773-358A-3C9A-194B490C15DB}"/>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descr="A person sitting on a rock&#10;&#10;Description automatically generated">
            <a:extLst>
              <a:ext uri="{FF2B5EF4-FFF2-40B4-BE49-F238E27FC236}">
                <a16:creationId xmlns:a16="http://schemas.microsoft.com/office/drawing/2014/main" id="{81BD7F24-649D-D96A-CBDC-468FDD5B8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418" y="1049482"/>
            <a:ext cx="6096000" cy="4572000"/>
          </a:xfrm>
          <a:prstGeom prst="rect">
            <a:avLst/>
          </a:prstGeom>
        </p:spPr>
      </p:pic>
      <p:sp>
        <p:nvSpPr>
          <p:cNvPr id="9" name="Speech Bubble: Rectangle 8">
            <a:extLst>
              <a:ext uri="{FF2B5EF4-FFF2-40B4-BE49-F238E27FC236}">
                <a16:creationId xmlns:a16="http://schemas.microsoft.com/office/drawing/2014/main" id="{C0515567-1963-574C-F7BF-911F0D122E37}"/>
              </a:ext>
            </a:extLst>
          </p:cNvPr>
          <p:cNvSpPr/>
          <p:nvPr/>
        </p:nvSpPr>
        <p:spPr>
          <a:xfrm>
            <a:off x="6766560" y="1406769"/>
            <a:ext cx="1533378" cy="717453"/>
          </a:xfrm>
          <a:prstGeom prst="wedgeRectCallout">
            <a:avLst>
              <a:gd name="adj1" fmla="val 77332"/>
              <a:gd name="adj2" fmla="val 1544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Unclean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Unclean</a:t>
            </a:r>
          </a:p>
        </p:txBody>
      </p:sp>
      <p:sp>
        <p:nvSpPr>
          <p:cNvPr id="10" name="Thought Bubble: Cloud 9">
            <a:extLst>
              <a:ext uri="{FF2B5EF4-FFF2-40B4-BE49-F238E27FC236}">
                <a16:creationId xmlns:a16="http://schemas.microsoft.com/office/drawing/2014/main" id="{CD86C2EB-B8B5-C4C5-7FF9-78A1952D2222}"/>
              </a:ext>
            </a:extLst>
          </p:cNvPr>
          <p:cNvSpPr/>
          <p:nvPr/>
        </p:nvSpPr>
        <p:spPr>
          <a:xfrm>
            <a:off x="5389418" y="2471778"/>
            <a:ext cx="3270738" cy="1099338"/>
          </a:xfrm>
          <a:prstGeom prst="cloudCallout">
            <a:avLst>
              <a:gd name="adj1" fmla="val 56744"/>
              <a:gd name="adj2" fmla="val -12844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Jesus could heal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I must go to him.</a:t>
            </a:r>
          </a:p>
        </p:txBody>
      </p:sp>
    </p:spTree>
    <p:extLst>
      <p:ext uri="{BB962C8B-B14F-4D97-AF65-F5344CB8AC3E}">
        <p14:creationId xmlns:p14="http://schemas.microsoft.com/office/powerpoint/2010/main" val="115573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F28E4-1A51-6304-9B2A-B4B725316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34CCC-F2EA-BB99-E89B-762114DD4465}"/>
              </a:ext>
            </a:extLst>
          </p:cNvPr>
          <p:cNvSpPr>
            <a:spLocks noGrp="1"/>
          </p:cNvSpPr>
          <p:nvPr>
            <p:ph type="title"/>
          </p:nvPr>
        </p:nvSpPr>
        <p:spPr>
          <a:xfrm>
            <a:off x="346364" y="457200"/>
            <a:ext cx="4416422" cy="1445687"/>
          </a:xfrm>
        </p:spPr>
        <p:style>
          <a:lnRef idx="2">
            <a:schemeClr val="accent2">
              <a:shade val="15000"/>
            </a:schemeClr>
          </a:lnRef>
          <a:fillRef idx="1">
            <a:schemeClr val="accent2"/>
          </a:fillRef>
          <a:effectRef idx="0">
            <a:schemeClr val="accent2"/>
          </a:effectRef>
          <a:fontRef idx="minor">
            <a:schemeClr val="lt1"/>
          </a:fontRef>
        </p:style>
        <p:txBody>
          <a:bodyPr>
            <a:normAutofit/>
          </a:bodyPr>
          <a:lstStyle/>
          <a:p>
            <a:pPr algn="ctr"/>
            <a:r>
              <a:rPr lang="en-US" b="1" dirty="0"/>
              <a:t>The leper showed respect</a:t>
            </a:r>
          </a:p>
        </p:txBody>
      </p:sp>
      <p:sp>
        <p:nvSpPr>
          <p:cNvPr id="4" name="Text Placeholder 3">
            <a:extLst>
              <a:ext uri="{FF2B5EF4-FFF2-40B4-BE49-F238E27FC236}">
                <a16:creationId xmlns:a16="http://schemas.microsoft.com/office/drawing/2014/main" id="{5F9B9D15-D31A-2F8C-078C-A5741ECB58B1}"/>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baseline="30000" dirty="0"/>
              <a:t>2 </a:t>
            </a:r>
            <a:r>
              <a:rPr lang="en-US" dirty="0"/>
              <a:t>A man with leprosy</a:t>
            </a:r>
            <a:r>
              <a:rPr lang="en-US" baseline="30000" dirty="0"/>
              <a:t>[</a:t>
            </a:r>
            <a:r>
              <a:rPr lang="en-US" baseline="30000" dirty="0">
                <a:hlinkClick r:id="rId2" tooltip="See footnote a"/>
              </a:rPr>
              <a:t>a</a:t>
            </a:r>
            <a:r>
              <a:rPr lang="en-US" baseline="30000" dirty="0"/>
              <a:t>]</a:t>
            </a:r>
            <a:r>
              <a:rPr lang="en-US" dirty="0"/>
              <a:t> came and knelt before Jesus and said, “Lord, if you are willing, you can make me clean.”</a:t>
            </a:r>
          </a:p>
          <a:p>
            <a:endParaRPr lang="en-US" dirty="0"/>
          </a:p>
          <a:p>
            <a:pPr algn="ctr"/>
            <a:r>
              <a:rPr lang="en-US" i="1" dirty="0">
                <a:latin typeface="Cavolini" panose="03000502040302020204" pitchFamily="66" charset="0"/>
                <a:cs typeface="Cavolini" panose="03000502040302020204" pitchFamily="66" charset="0"/>
              </a:rPr>
              <a:t>The leper showed respect </a:t>
            </a:r>
          </a:p>
          <a:p>
            <a:pPr algn="ctr"/>
            <a:r>
              <a:rPr lang="en-US" i="1" dirty="0">
                <a:latin typeface="Cavolini" panose="03000502040302020204" pitchFamily="66" charset="0"/>
                <a:cs typeface="Cavolini" panose="03000502040302020204" pitchFamily="66" charset="0"/>
              </a:rPr>
              <a:t>by kneeling before Jesus and </a:t>
            </a:r>
          </a:p>
          <a:p>
            <a:pPr algn="ctr"/>
            <a:r>
              <a:rPr lang="en-US" i="1" dirty="0">
                <a:latin typeface="Cavolini" panose="03000502040302020204" pitchFamily="66" charset="0"/>
                <a:cs typeface="Cavolini" panose="03000502040302020204" pitchFamily="66" charset="0"/>
              </a:rPr>
              <a:t>by asking Jesus if He was willing.</a:t>
            </a:r>
          </a:p>
          <a:p>
            <a:endParaRPr lang="en-US" i="1" dirty="0">
              <a:latin typeface="Cavolini" panose="03000502040302020204" pitchFamily="66" charset="0"/>
              <a:cs typeface="Cavolini" panose="03000502040302020204" pitchFamily="66" charset="0"/>
            </a:endParaRPr>
          </a:p>
          <a:p>
            <a:pPr algn="ctr"/>
            <a:r>
              <a:rPr lang="en-US" dirty="0"/>
              <a:t>Do you think Jesus was willing to make him well?</a:t>
            </a:r>
          </a:p>
        </p:txBody>
      </p:sp>
      <p:sp>
        <p:nvSpPr>
          <p:cNvPr id="5" name="Rectangle 4">
            <a:extLst>
              <a:ext uri="{FF2B5EF4-FFF2-40B4-BE49-F238E27FC236}">
                <a16:creationId xmlns:a16="http://schemas.microsoft.com/office/drawing/2014/main" id="{54E424AB-8546-C73B-C882-2C7CB22BD2BB}"/>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5" descr="A person with a beard and a blanket on his back&#10;&#10;Description automatically generated">
            <a:extLst>
              <a:ext uri="{FF2B5EF4-FFF2-40B4-BE49-F238E27FC236}">
                <a16:creationId xmlns:a16="http://schemas.microsoft.com/office/drawing/2014/main" id="{3BA17D7D-7D5F-B96F-05CF-B0D4E3CC10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6211" y="1049482"/>
            <a:ext cx="6096000" cy="4572000"/>
          </a:xfrm>
          <a:prstGeom prst="rect">
            <a:avLst/>
          </a:prstGeom>
        </p:spPr>
      </p:pic>
      <p:sp>
        <p:nvSpPr>
          <p:cNvPr id="8" name="Speech Bubble: Rectangle 7">
            <a:extLst>
              <a:ext uri="{FF2B5EF4-FFF2-40B4-BE49-F238E27FC236}">
                <a16:creationId xmlns:a16="http://schemas.microsoft.com/office/drawing/2014/main" id="{F7EFA492-79C2-4415-5FBB-C652063CC8E9}"/>
              </a:ext>
            </a:extLst>
          </p:cNvPr>
          <p:cNvSpPr/>
          <p:nvPr/>
        </p:nvSpPr>
        <p:spPr>
          <a:xfrm>
            <a:off x="5739618" y="644236"/>
            <a:ext cx="2855742" cy="1258651"/>
          </a:xfrm>
          <a:prstGeom prst="wedgeRectCallout">
            <a:avLst>
              <a:gd name="adj1" fmla="val 38280"/>
              <a:gd name="adj2" fmla="val 91560"/>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Lord, if you are willing,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You can make me clean.”</a:t>
            </a:r>
          </a:p>
        </p:txBody>
      </p:sp>
      <p:sp>
        <p:nvSpPr>
          <p:cNvPr id="3" name="Oval 2">
            <a:extLst>
              <a:ext uri="{FF2B5EF4-FFF2-40B4-BE49-F238E27FC236}">
                <a16:creationId xmlns:a16="http://schemas.microsoft.com/office/drawing/2014/main" id="{5C681C25-628C-5A64-28F3-885B1EF77993}"/>
              </a:ext>
            </a:extLst>
          </p:cNvPr>
          <p:cNvSpPr/>
          <p:nvPr/>
        </p:nvSpPr>
        <p:spPr>
          <a:xfrm>
            <a:off x="2349305" y="2897945"/>
            <a:ext cx="1477107" cy="531055"/>
          </a:xfrm>
          <a:prstGeom prst="ellipse">
            <a:avLst/>
          </a:prstGeom>
          <a:no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2A5E8C1-B386-D51F-74E8-5A0902F7D54C}"/>
              </a:ext>
            </a:extLst>
          </p:cNvPr>
          <p:cNvSpPr/>
          <p:nvPr/>
        </p:nvSpPr>
        <p:spPr>
          <a:xfrm>
            <a:off x="2349305" y="3171678"/>
            <a:ext cx="1477107" cy="531055"/>
          </a:xfrm>
          <a:prstGeom prst="ellipse">
            <a:avLst/>
          </a:prstGeom>
          <a:no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853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5E60A-9C46-7A48-2331-F8991861E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9E6A86-4F00-B67F-9620-5DBEC005CC14}"/>
              </a:ext>
            </a:extLst>
          </p:cNvPr>
          <p:cNvSpPr>
            <a:spLocks noGrp="1"/>
          </p:cNvSpPr>
          <p:nvPr>
            <p:ph type="title"/>
          </p:nvPr>
        </p:nvSpPr>
        <p:spPr>
          <a:xfrm>
            <a:off x="346364" y="457200"/>
            <a:ext cx="4416421" cy="1445687"/>
          </a:xfrm>
        </p:spPr>
        <p:style>
          <a:lnRef idx="2">
            <a:schemeClr val="accent2">
              <a:shade val="15000"/>
            </a:schemeClr>
          </a:lnRef>
          <a:fillRef idx="1">
            <a:schemeClr val="accent2"/>
          </a:fillRef>
          <a:effectRef idx="0">
            <a:schemeClr val="accent2"/>
          </a:effectRef>
          <a:fontRef idx="minor">
            <a:schemeClr val="lt1"/>
          </a:fontRef>
        </p:style>
        <p:txBody>
          <a:bodyPr>
            <a:normAutofit/>
          </a:bodyPr>
          <a:lstStyle/>
          <a:p>
            <a:pPr algn="ctr"/>
            <a:r>
              <a:rPr lang="en-US" b="1" dirty="0"/>
              <a:t>I am</a:t>
            </a:r>
            <a:br>
              <a:rPr lang="en-US" b="1" dirty="0"/>
            </a:br>
            <a:r>
              <a:rPr lang="en-US" b="1" dirty="0"/>
              <a:t>willing</a:t>
            </a:r>
          </a:p>
        </p:txBody>
      </p:sp>
      <p:sp>
        <p:nvSpPr>
          <p:cNvPr id="4" name="Text Placeholder 3">
            <a:extLst>
              <a:ext uri="{FF2B5EF4-FFF2-40B4-BE49-F238E27FC236}">
                <a16:creationId xmlns:a16="http://schemas.microsoft.com/office/drawing/2014/main" id="{E7DFBD5B-F9AE-09D8-241A-9515EC0D03DE}"/>
              </a:ext>
            </a:extLst>
          </p:cNvPr>
          <p:cNvSpPr>
            <a:spLocks noGrp="1"/>
          </p:cNvSpPr>
          <p:nvPr>
            <p:ph type="body" sz="half" idx="2"/>
          </p:nvPr>
        </p:nvSpPr>
        <p:spPr>
          <a:xfrm>
            <a:off x="346364" y="2594927"/>
            <a:ext cx="4425661" cy="3618837"/>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baseline="30000" dirty="0"/>
              <a:t>3 </a:t>
            </a:r>
            <a:r>
              <a:rPr lang="en-US" dirty="0"/>
              <a:t>Jesus reached out his hand and touched the man.</a:t>
            </a:r>
          </a:p>
          <a:p>
            <a:pPr algn="ctr"/>
            <a:r>
              <a:rPr lang="en-US" dirty="0"/>
              <a:t>Jesus touched him!</a:t>
            </a:r>
          </a:p>
          <a:p>
            <a:pPr algn="ctr"/>
            <a:r>
              <a:rPr lang="en-US" dirty="0"/>
              <a:t>Did Jesus get leprosy? </a:t>
            </a:r>
            <a:r>
              <a:rPr lang="en-US" sz="3600" b="1" dirty="0">
                <a:solidFill>
                  <a:schemeClr val="accent2">
                    <a:lumMod val="60000"/>
                    <a:lumOff val="40000"/>
                  </a:schemeClr>
                </a:solidFill>
              </a:rPr>
              <a:t> NO</a:t>
            </a:r>
          </a:p>
          <a:p>
            <a:r>
              <a:rPr lang="en-US" dirty="0"/>
              <a:t> “I am willing,” he said. “Be clean!” Immediately he was cleansed of his leprosy.</a:t>
            </a:r>
          </a:p>
          <a:p>
            <a:r>
              <a:rPr lang="en-US" dirty="0"/>
              <a:t> </a:t>
            </a:r>
            <a:r>
              <a:rPr lang="en-US" baseline="30000" dirty="0"/>
              <a:t>4 </a:t>
            </a:r>
            <a:r>
              <a:rPr lang="en-US" dirty="0"/>
              <a:t>Then Jesus said to him, “See that you don’t tell anyone. But go, show yourself to the priest and offer the gift Moses commanded, as a testimony to them.”</a:t>
            </a:r>
          </a:p>
        </p:txBody>
      </p:sp>
      <p:sp>
        <p:nvSpPr>
          <p:cNvPr id="5" name="Rectangle 4">
            <a:extLst>
              <a:ext uri="{FF2B5EF4-FFF2-40B4-BE49-F238E27FC236}">
                <a16:creationId xmlns:a16="http://schemas.microsoft.com/office/drawing/2014/main" id="{058FC241-94D8-D0B5-EAED-87156E6FECC7}"/>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5" descr="A person with a beard and a blanket on his back&#10;&#10;Description automatically generated">
            <a:extLst>
              <a:ext uri="{FF2B5EF4-FFF2-40B4-BE49-F238E27FC236}">
                <a16:creationId xmlns:a16="http://schemas.microsoft.com/office/drawing/2014/main" id="{F2CBEDD7-6901-F8CF-984B-2D7773E37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211" y="1049482"/>
            <a:ext cx="6096000" cy="4572000"/>
          </a:xfrm>
          <a:prstGeom prst="rect">
            <a:avLst/>
          </a:prstGeom>
        </p:spPr>
      </p:pic>
      <p:pic>
        <p:nvPicPr>
          <p:cNvPr id="9" name="Picture 8" descr="A person holding a person's hand&#10;&#10;Description automatically generated">
            <a:extLst>
              <a:ext uri="{FF2B5EF4-FFF2-40B4-BE49-F238E27FC236}">
                <a16:creationId xmlns:a16="http://schemas.microsoft.com/office/drawing/2014/main" id="{0025CC70-8198-1D0D-0391-22A379503F98}"/>
              </a:ext>
            </a:extLst>
          </p:cNvPr>
          <p:cNvPicPr>
            <a:picLocks noChangeAspect="1"/>
          </p:cNvPicPr>
          <p:nvPr/>
        </p:nvPicPr>
        <p:blipFill rotWithShape="1">
          <a:blip r:embed="rId3">
            <a:extLst>
              <a:ext uri="{28A0092B-C50C-407E-A947-70E740481C1C}">
                <a14:useLocalDpi xmlns:a14="http://schemas.microsoft.com/office/drawing/2010/main" val="0"/>
              </a:ext>
            </a:extLst>
          </a:blip>
          <a:srcRect l="-49" t="1965" r="16130"/>
          <a:stretch/>
        </p:blipFill>
        <p:spPr>
          <a:xfrm>
            <a:off x="5256211" y="1019149"/>
            <a:ext cx="6229207" cy="4943936"/>
          </a:xfrm>
          <a:prstGeom prst="rect">
            <a:avLst/>
          </a:prstGeom>
        </p:spPr>
      </p:pic>
      <p:sp>
        <p:nvSpPr>
          <p:cNvPr id="8" name="Speech Bubble: Rectangle 7">
            <a:extLst>
              <a:ext uri="{FF2B5EF4-FFF2-40B4-BE49-F238E27FC236}">
                <a16:creationId xmlns:a16="http://schemas.microsoft.com/office/drawing/2014/main" id="{E3AF743D-C729-C4E7-BC18-DC25F4051E54}"/>
              </a:ext>
            </a:extLst>
          </p:cNvPr>
          <p:cNvSpPr/>
          <p:nvPr/>
        </p:nvSpPr>
        <p:spPr>
          <a:xfrm>
            <a:off x="8033147" y="194002"/>
            <a:ext cx="2855742" cy="840313"/>
          </a:xfrm>
          <a:prstGeom prst="wedgeRectCallout">
            <a:avLst>
              <a:gd name="adj1" fmla="val -61889"/>
              <a:gd name="adj2" fmla="val 73390"/>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I am willing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Be clean!</a:t>
            </a:r>
          </a:p>
        </p:txBody>
      </p:sp>
      <p:sp>
        <p:nvSpPr>
          <p:cNvPr id="3" name="Speech Bubble: Rectangle 2">
            <a:extLst>
              <a:ext uri="{FF2B5EF4-FFF2-40B4-BE49-F238E27FC236}">
                <a16:creationId xmlns:a16="http://schemas.microsoft.com/office/drawing/2014/main" id="{E4EBA45A-1AC1-2BFE-331D-35EBD9A6C372}"/>
              </a:ext>
            </a:extLst>
          </p:cNvPr>
          <p:cNvSpPr/>
          <p:nvPr/>
        </p:nvSpPr>
        <p:spPr>
          <a:xfrm>
            <a:off x="4762785" y="3332428"/>
            <a:ext cx="3008142" cy="2498998"/>
          </a:xfrm>
          <a:prstGeom prst="wedgeRectCallout">
            <a:avLst>
              <a:gd name="adj1" fmla="val 30533"/>
              <a:gd name="adj2" fmla="val -6115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Remember the law says that you must go show yourself to the priest.  They will see that you are clean.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 Then you can be with people, see your family, go to work, and go to church.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Go show yourself to the priest.</a:t>
            </a:r>
          </a:p>
        </p:txBody>
      </p:sp>
    </p:spTree>
    <p:extLst>
      <p:ext uri="{BB962C8B-B14F-4D97-AF65-F5344CB8AC3E}">
        <p14:creationId xmlns:p14="http://schemas.microsoft.com/office/powerpoint/2010/main" val="205607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3D375-AF5A-65EA-5B45-3734F603A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79C1C-FCDD-B488-8557-12F3E69047E8}"/>
              </a:ext>
            </a:extLst>
          </p:cNvPr>
          <p:cNvSpPr>
            <a:spLocks noGrp="1"/>
          </p:cNvSpPr>
          <p:nvPr>
            <p:ph type="title"/>
          </p:nvPr>
        </p:nvSpPr>
        <p:spPr>
          <a:xfrm>
            <a:off x="346364" y="457200"/>
            <a:ext cx="4792791" cy="1445687"/>
          </a:xfrm>
        </p:spPr>
        <p:style>
          <a:lnRef idx="2">
            <a:schemeClr val="accent2">
              <a:shade val="15000"/>
            </a:schemeClr>
          </a:lnRef>
          <a:fillRef idx="1">
            <a:schemeClr val="accent2"/>
          </a:fillRef>
          <a:effectRef idx="0">
            <a:schemeClr val="accent2"/>
          </a:effectRef>
          <a:fontRef idx="minor">
            <a:schemeClr val="lt1"/>
          </a:fontRef>
        </p:style>
        <p:txBody>
          <a:bodyPr>
            <a:normAutofit fontScale="90000"/>
          </a:bodyPr>
          <a:lstStyle/>
          <a:p>
            <a:pPr algn="ctr"/>
            <a:r>
              <a:rPr lang="en-US" b="1" dirty="0"/>
              <a:t>Recognize uncleanness</a:t>
            </a:r>
            <a:br>
              <a:rPr lang="en-US" b="1" dirty="0"/>
            </a:br>
            <a:r>
              <a:rPr lang="en-US" b="1" dirty="0"/>
              <a:t>know that</a:t>
            </a:r>
            <a:br>
              <a:rPr lang="en-US" b="1" dirty="0"/>
            </a:br>
            <a:r>
              <a:rPr lang="en-US" b="1" dirty="0"/>
              <a:t>Jesus forgives </a:t>
            </a:r>
            <a:r>
              <a:rPr lang="en-US" b="1"/>
              <a:t>&amp; cleans us</a:t>
            </a:r>
            <a:endParaRPr lang="en-US" b="1" dirty="0"/>
          </a:p>
        </p:txBody>
      </p:sp>
      <p:sp>
        <p:nvSpPr>
          <p:cNvPr id="4" name="Text Placeholder 3">
            <a:extLst>
              <a:ext uri="{FF2B5EF4-FFF2-40B4-BE49-F238E27FC236}">
                <a16:creationId xmlns:a16="http://schemas.microsoft.com/office/drawing/2014/main" id="{D779EF18-3E42-5C35-5E10-33DA11CF560F}"/>
              </a:ext>
            </a:extLst>
          </p:cNvPr>
          <p:cNvSpPr>
            <a:spLocks noGrp="1"/>
          </p:cNvSpPr>
          <p:nvPr>
            <p:ph type="body" sz="half" idx="2"/>
          </p:nvPr>
        </p:nvSpPr>
        <p:spPr>
          <a:xfrm>
            <a:off x="346364" y="2303585"/>
            <a:ext cx="4792791" cy="3910179"/>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dirty="0"/>
              <a:t>This man recognized that he was unclean.</a:t>
            </a:r>
          </a:p>
          <a:p>
            <a:r>
              <a:rPr lang="en-US" dirty="0"/>
              <a:t>He recognized that Jesus was the only One who could ‘clean’ him.</a:t>
            </a:r>
          </a:p>
          <a:p>
            <a:endParaRPr lang="en-US" dirty="0"/>
          </a:p>
          <a:p>
            <a:r>
              <a:rPr lang="en-US" dirty="0"/>
              <a:t>We, too, are unclean  with sin of one kind or another and that sin eats at our heart.  It can make us sad, discouraged, and even sick.</a:t>
            </a:r>
          </a:p>
          <a:p>
            <a:pPr marL="742950" lvl="1" indent="-285750">
              <a:buFont typeface="Wingdings" panose="05000000000000000000" pitchFamily="2" charset="2"/>
              <a:buChar char="Ø"/>
            </a:pPr>
            <a:r>
              <a:rPr lang="en-US" dirty="0"/>
              <a:t>Disobey</a:t>
            </a:r>
          </a:p>
          <a:p>
            <a:pPr marL="742950" lvl="1" indent="-285750">
              <a:buFont typeface="Wingdings" panose="05000000000000000000" pitchFamily="2" charset="2"/>
              <a:buChar char="Ø"/>
            </a:pPr>
            <a:r>
              <a:rPr lang="en-US" dirty="0"/>
              <a:t>Dis respectful</a:t>
            </a:r>
          </a:p>
          <a:p>
            <a:pPr marL="742950" lvl="1" indent="-285750">
              <a:buFont typeface="Wingdings" panose="05000000000000000000" pitchFamily="2" charset="2"/>
              <a:buChar char="Ø"/>
            </a:pPr>
            <a:r>
              <a:rPr lang="en-US" dirty="0"/>
              <a:t>selfishness</a:t>
            </a:r>
          </a:p>
          <a:p>
            <a:pPr marL="742950" lvl="1" indent="-285750">
              <a:buFont typeface="Wingdings" panose="05000000000000000000" pitchFamily="2" charset="2"/>
              <a:buChar char="Ø"/>
            </a:pPr>
            <a:r>
              <a:rPr lang="en-US" dirty="0"/>
              <a:t>hate</a:t>
            </a:r>
          </a:p>
          <a:p>
            <a:pPr marL="742950" lvl="1" indent="-285750">
              <a:buFont typeface="Wingdings" panose="05000000000000000000" pitchFamily="2" charset="2"/>
              <a:buChar char="Ø"/>
            </a:pPr>
            <a:r>
              <a:rPr lang="en-US" dirty="0"/>
              <a:t>judgmental</a:t>
            </a:r>
          </a:p>
          <a:p>
            <a:endParaRPr lang="en-US" dirty="0"/>
          </a:p>
        </p:txBody>
      </p:sp>
      <p:sp>
        <p:nvSpPr>
          <p:cNvPr id="5" name="Rectangle 4">
            <a:extLst>
              <a:ext uri="{FF2B5EF4-FFF2-40B4-BE49-F238E27FC236}">
                <a16:creationId xmlns:a16="http://schemas.microsoft.com/office/drawing/2014/main" id="{E8EC8C09-A773-358A-3C9A-194B490C15DB}"/>
              </a:ext>
            </a:extLst>
          </p:cNvPr>
          <p:cNvSpPr/>
          <p:nvPr/>
        </p:nvSpPr>
        <p:spPr>
          <a:xfrm>
            <a:off x="7052844" y="457200"/>
            <a:ext cx="4792792" cy="3910179"/>
          </a:xfrm>
          <a:custGeom>
            <a:avLst/>
            <a:gdLst>
              <a:gd name="connsiteX0" fmla="*/ 0 w 4792792"/>
              <a:gd name="connsiteY0" fmla="*/ 0 h 3910179"/>
              <a:gd name="connsiteX1" fmla="*/ 540901 w 4792792"/>
              <a:gd name="connsiteY1" fmla="*/ 0 h 3910179"/>
              <a:gd name="connsiteX2" fmla="*/ 1177657 w 4792792"/>
              <a:gd name="connsiteY2" fmla="*/ 0 h 3910179"/>
              <a:gd name="connsiteX3" fmla="*/ 1862342 w 4792792"/>
              <a:gd name="connsiteY3" fmla="*/ 0 h 3910179"/>
              <a:gd name="connsiteX4" fmla="*/ 2642882 w 4792792"/>
              <a:gd name="connsiteY4" fmla="*/ 0 h 3910179"/>
              <a:gd name="connsiteX5" fmla="*/ 3423423 w 4792792"/>
              <a:gd name="connsiteY5" fmla="*/ 0 h 3910179"/>
              <a:gd name="connsiteX6" fmla="*/ 4012252 w 4792792"/>
              <a:gd name="connsiteY6" fmla="*/ 0 h 3910179"/>
              <a:gd name="connsiteX7" fmla="*/ 4792792 w 4792792"/>
              <a:gd name="connsiteY7" fmla="*/ 0 h 3910179"/>
              <a:gd name="connsiteX8" fmla="*/ 4792792 w 4792792"/>
              <a:gd name="connsiteY8" fmla="*/ 534391 h 3910179"/>
              <a:gd name="connsiteX9" fmla="*/ 4792792 w 4792792"/>
              <a:gd name="connsiteY9" fmla="*/ 1146986 h 3910179"/>
              <a:gd name="connsiteX10" fmla="*/ 4792792 w 4792792"/>
              <a:gd name="connsiteY10" fmla="*/ 1837784 h 3910179"/>
              <a:gd name="connsiteX11" fmla="*/ 4792792 w 4792792"/>
              <a:gd name="connsiteY11" fmla="*/ 2489481 h 3910179"/>
              <a:gd name="connsiteX12" fmla="*/ 4792792 w 4792792"/>
              <a:gd name="connsiteY12" fmla="*/ 3062974 h 3910179"/>
              <a:gd name="connsiteX13" fmla="*/ 4792792 w 4792792"/>
              <a:gd name="connsiteY13" fmla="*/ 3910179 h 3910179"/>
              <a:gd name="connsiteX14" fmla="*/ 4012252 w 4792792"/>
              <a:gd name="connsiteY14" fmla="*/ 3910179 h 3910179"/>
              <a:gd name="connsiteX15" fmla="*/ 3327567 w 4792792"/>
              <a:gd name="connsiteY15" fmla="*/ 3910179 h 3910179"/>
              <a:gd name="connsiteX16" fmla="*/ 2738738 w 4792792"/>
              <a:gd name="connsiteY16" fmla="*/ 3910179 h 3910179"/>
              <a:gd name="connsiteX17" fmla="*/ 2006126 w 4792792"/>
              <a:gd name="connsiteY17" fmla="*/ 3910179 h 3910179"/>
              <a:gd name="connsiteX18" fmla="*/ 1369369 w 4792792"/>
              <a:gd name="connsiteY18" fmla="*/ 3910179 h 3910179"/>
              <a:gd name="connsiteX19" fmla="*/ 684685 w 4792792"/>
              <a:gd name="connsiteY19" fmla="*/ 3910179 h 3910179"/>
              <a:gd name="connsiteX20" fmla="*/ 0 w 4792792"/>
              <a:gd name="connsiteY20" fmla="*/ 3910179 h 3910179"/>
              <a:gd name="connsiteX21" fmla="*/ 0 w 4792792"/>
              <a:gd name="connsiteY21" fmla="*/ 3219381 h 3910179"/>
              <a:gd name="connsiteX22" fmla="*/ 0 w 4792792"/>
              <a:gd name="connsiteY22" fmla="*/ 2684990 h 3910179"/>
              <a:gd name="connsiteX23" fmla="*/ 0 w 4792792"/>
              <a:gd name="connsiteY23" fmla="*/ 1955090 h 3910179"/>
              <a:gd name="connsiteX24" fmla="*/ 0 w 4792792"/>
              <a:gd name="connsiteY24" fmla="*/ 1264291 h 3910179"/>
              <a:gd name="connsiteX25" fmla="*/ 0 w 4792792"/>
              <a:gd name="connsiteY25" fmla="*/ 0 h 391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92792" h="3910179" fill="none" extrusionOk="0">
                <a:moveTo>
                  <a:pt x="0" y="0"/>
                </a:moveTo>
                <a:cubicBezTo>
                  <a:pt x="165545" y="3277"/>
                  <a:pt x="301551" y="3023"/>
                  <a:pt x="540901" y="0"/>
                </a:cubicBezTo>
                <a:cubicBezTo>
                  <a:pt x="780251" y="-3023"/>
                  <a:pt x="929963" y="27210"/>
                  <a:pt x="1177657" y="0"/>
                </a:cubicBezTo>
                <a:cubicBezTo>
                  <a:pt x="1425351" y="-27210"/>
                  <a:pt x="1615104" y="-12018"/>
                  <a:pt x="1862342" y="0"/>
                </a:cubicBezTo>
                <a:cubicBezTo>
                  <a:pt x="2109581" y="12018"/>
                  <a:pt x="2264702" y="-13361"/>
                  <a:pt x="2642882" y="0"/>
                </a:cubicBezTo>
                <a:cubicBezTo>
                  <a:pt x="3021062" y="13361"/>
                  <a:pt x="3237620" y="24422"/>
                  <a:pt x="3423423" y="0"/>
                </a:cubicBezTo>
                <a:cubicBezTo>
                  <a:pt x="3609226" y="-24422"/>
                  <a:pt x="3723280" y="-4480"/>
                  <a:pt x="4012252" y="0"/>
                </a:cubicBezTo>
                <a:cubicBezTo>
                  <a:pt x="4301224" y="4480"/>
                  <a:pt x="4604209" y="8498"/>
                  <a:pt x="4792792" y="0"/>
                </a:cubicBezTo>
                <a:cubicBezTo>
                  <a:pt x="4806993" y="185809"/>
                  <a:pt x="4784164" y="423883"/>
                  <a:pt x="4792792" y="534391"/>
                </a:cubicBezTo>
                <a:cubicBezTo>
                  <a:pt x="4801420" y="644899"/>
                  <a:pt x="4769933" y="935688"/>
                  <a:pt x="4792792" y="1146986"/>
                </a:cubicBezTo>
                <a:cubicBezTo>
                  <a:pt x="4815651" y="1358285"/>
                  <a:pt x="4761057" y="1593309"/>
                  <a:pt x="4792792" y="1837784"/>
                </a:cubicBezTo>
                <a:cubicBezTo>
                  <a:pt x="4824527" y="2082259"/>
                  <a:pt x="4797174" y="2304606"/>
                  <a:pt x="4792792" y="2489481"/>
                </a:cubicBezTo>
                <a:cubicBezTo>
                  <a:pt x="4788410" y="2674356"/>
                  <a:pt x="4786352" y="2839534"/>
                  <a:pt x="4792792" y="3062974"/>
                </a:cubicBezTo>
                <a:cubicBezTo>
                  <a:pt x="4799232" y="3286414"/>
                  <a:pt x="4800857" y="3495948"/>
                  <a:pt x="4792792" y="3910179"/>
                </a:cubicBezTo>
                <a:cubicBezTo>
                  <a:pt x="4521645" y="3924030"/>
                  <a:pt x="4345929" y="3896684"/>
                  <a:pt x="4012252" y="3910179"/>
                </a:cubicBezTo>
                <a:cubicBezTo>
                  <a:pt x="3678575" y="3923674"/>
                  <a:pt x="3657591" y="3897858"/>
                  <a:pt x="3327567" y="3910179"/>
                </a:cubicBezTo>
                <a:cubicBezTo>
                  <a:pt x="2997544" y="3922500"/>
                  <a:pt x="2923341" y="3930035"/>
                  <a:pt x="2738738" y="3910179"/>
                </a:cubicBezTo>
                <a:cubicBezTo>
                  <a:pt x="2554135" y="3890323"/>
                  <a:pt x="2363094" y="3897520"/>
                  <a:pt x="2006126" y="3910179"/>
                </a:cubicBezTo>
                <a:cubicBezTo>
                  <a:pt x="1649158" y="3922838"/>
                  <a:pt x="1640242" y="3920558"/>
                  <a:pt x="1369369" y="3910179"/>
                </a:cubicBezTo>
                <a:cubicBezTo>
                  <a:pt x="1098496" y="3899800"/>
                  <a:pt x="958404" y="3913035"/>
                  <a:pt x="684685" y="3910179"/>
                </a:cubicBezTo>
                <a:cubicBezTo>
                  <a:pt x="410966" y="3907323"/>
                  <a:pt x="287818" y="3900672"/>
                  <a:pt x="0" y="3910179"/>
                </a:cubicBezTo>
                <a:cubicBezTo>
                  <a:pt x="26924" y="3617291"/>
                  <a:pt x="19863" y="3416390"/>
                  <a:pt x="0" y="3219381"/>
                </a:cubicBezTo>
                <a:cubicBezTo>
                  <a:pt x="-19863" y="3022372"/>
                  <a:pt x="-15661" y="2794543"/>
                  <a:pt x="0" y="2684990"/>
                </a:cubicBezTo>
                <a:cubicBezTo>
                  <a:pt x="15661" y="2575437"/>
                  <a:pt x="10618" y="2195314"/>
                  <a:pt x="0" y="1955090"/>
                </a:cubicBezTo>
                <a:cubicBezTo>
                  <a:pt x="-10618" y="1714866"/>
                  <a:pt x="7818" y="1571760"/>
                  <a:pt x="0" y="1264291"/>
                </a:cubicBezTo>
                <a:cubicBezTo>
                  <a:pt x="-7818" y="956822"/>
                  <a:pt x="-53150" y="598312"/>
                  <a:pt x="0" y="0"/>
                </a:cubicBezTo>
                <a:close/>
              </a:path>
              <a:path w="4792792" h="3910179" stroke="0" extrusionOk="0">
                <a:moveTo>
                  <a:pt x="0" y="0"/>
                </a:moveTo>
                <a:cubicBezTo>
                  <a:pt x="304720" y="15766"/>
                  <a:pt x="432109" y="11394"/>
                  <a:pt x="780540" y="0"/>
                </a:cubicBezTo>
                <a:cubicBezTo>
                  <a:pt x="1128971" y="-11394"/>
                  <a:pt x="1302336" y="14776"/>
                  <a:pt x="1465225" y="0"/>
                </a:cubicBezTo>
                <a:cubicBezTo>
                  <a:pt x="1628114" y="-14776"/>
                  <a:pt x="1896002" y="12962"/>
                  <a:pt x="2054054" y="0"/>
                </a:cubicBezTo>
                <a:cubicBezTo>
                  <a:pt x="2212106" y="-12962"/>
                  <a:pt x="2671033" y="9654"/>
                  <a:pt x="2834594" y="0"/>
                </a:cubicBezTo>
                <a:cubicBezTo>
                  <a:pt x="2998155" y="-9654"/>
                  <a:pt x="3202176" y="-4150"/>
                  <a:pt x="3519279" y="0"/>
                </a:cubicBezTo>
                <a:cubicBezTo>
                  <a:pt x="3836383" y="4150"/>
                  <a:pt x="4459382" y="38744"/>
                  <a:pt x="4792792" y="0"/>
                </a:cubicBezTo>
                <a:cubicBezTo>
                  <a:pt x="4783885" y="234848"/>
                  <a:pt x="4817162" y="478911"/>
                  <a:pt x="4792792" y="729900"/>
                </a:cubicBezTo>
                <a:cubicBezTo>
                  <a:pt x="4768422" y="980889"/>
                  <a:pt x="4810384" y="1038735"/>
                  <a:pt x="4792792" y="1303393"/>
                </a:cubicBezTo>
                <a:cubicBezTo>
                  <a:pt x="4775200" y="1568051"/>
                  <a:pt x="4801458" y="1842441"/>
                  <a:pt x="4792792" y="1994191"/>
                </a:cubicBezTo>
                <a:cubicBezTo>
                  <a:pt x="4784126" y="2145941"/>
                  <a:pt x="4801268" y="2313221"/>
                  <a:pt x="4792792" y="2606786"/>
                </a:cubicBezTo>
                <a:cubicBezTo>
                  <a:pt x="4784316" y="2900352"/>
                  <a:pt x="4794363" y="3024938"/>
                  <a:pt x="4792792" y="3141177"/>
                </a:cubicBezTo>
                <a:cubicBezTo>
                  <a:pt x="4791221" y="3257416"/>
                  <a:pt x="4809292" y="3577626"/>
                  <a:pt x="4792792" y="3910179"/>
                </a:cubicBezTo>
                <a:cubicBezTo>
                  <a:pt x="4583468" y="3888511"/>
                  <a:pt x="4381502" y="3910535"/>
                  <a:pt x="4060180" y="3910179"/>
                </a:cubicBezTo>
                <a:cubicBezTo>
                  <a:pt x="3738858" y="3909823"/>
                  <a:pt x="3598244" y="3878720"/>
                  <a:pt x="3279639" y="3910179"/>
                </a:cubicBezTo>
                <a:cubicBezTo>
                  <a:pt x="2961034" y="3941638"/>
                  <a:pt x="2943150" y="3922133"/>
                  <a:pt x="2690810" y="3910179"/>
                </a:cubicBezTo>
                <a:cubicBezTo>
                  <a:pt x="2438470" y="3898225"/>
                  <a:pt x="2180969" y="3932094"/>
                  <a:pt x="2006126" y="3910179"/>
                </a:cubicBezTo>
                <a:cubicBezTo>
                  <a:pt x="1831283" y="3888264"/>
                  <a:pt x="1721497" y="3930249"/>
                  <a:pt x="1465225" y="3910179"/>
                </a:cubicBezTo>
                <a:cubicBezTo>
                  <a:pt x="1208953" y="3890109"/>
                  <a:pt x="1040858" y="3904169"/>
                  <a:pt x="828468" y="3910179"/>
                </a:cubicBezTo>
                <a:cubicBezTo>
                  <a:pt x="616078" y="3916189"/>
                  <a:pt x="302072" y="3927682"/>
                  <a:pt x="0" y="3910179"/>
                </a:cubicBezTo>
                <a:cubicBezTo>
                  <a:pt x="-18844" y="3681164"/>
                  <a:pt x="-5112" y="3526283"/>
                  <a:pt x="0" y="3219381"/>
                </a:cubicBezTo>
                <a:cubicBezTo>
                  <a:pt x="5112" y="2912479"/>
                  <a:pt x="26297" y="2821107"/>
                  <a:pt x="0" y="2684990"/>
                </a:cubicBezTo>
                <a:cubicBezTo>
                  <a:pt x="-26297" y="2548873"/>
                  <a:pt x="-305" y="2225676"/>
                  <a:pt x="0" y="2072395"/>
                </a:cubicBezTo>
                <a:cubicBezTo>
                  <a:pt x="305" y="1919114"/>
                  <a:pt x="-14810" y="1562865"/>
                  <a:pt x="0" y="1420698"/>
                </a:cubicBezTo>
                <a:cubicBezTo>
                  <a:pt x="14810" y="1278531"/>
                  <a:pt x="17993" y="1071085"/>
                  <a:pt x="0" y="729900"/>
                </a:cubicBezTo>
                <a:cubicBezTo>
                  <a:pt x="-17993" y="388715"/>
                  <a:pt x="-17116" y="15703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3" name="Group 2">
            <a:extLst>
              <a:ext uri="{FF2B5EF4-FFF2-40B4-BE49-F238E27FC236}">
                <a16:creationId xmlns:a16="http://schemas.microsoft.com/office/drawing/2014/main" id="{3765BED4-F8CB-3907-FDA2-A0D3145D4D05}"/>
              </a:ext>
            </a:extLst>
          </p:cNvPr>
          <p:cNvGrpSpPr/>
          <p:nvPr/>
        </p:nvGrpSpPr>
        <p:grpSpPr>
          <a:xfrm>
            <a:off x="7342375" y="642609"/>
            <a:ext cx="4336473" cy="3494809"/>
            <a:chOff x="5389418" y="1049482"/>
            <a:chExt cx="6096000" cy="4572000"/>
          </a:xfrm>
        </p:grpSpPr>
        <p:pic>
          <p:nvPicPr>
            <p:cNvPr id="7" name="Picture 6" descr="A person sitting on a rock&#10;&#10;Description automatically generated">
              <a:extLst>
                <a:ext uri="{FF2B5EF4-FFF2-40B4-BE49-F238E27FC236}">
                  <a16:creationId xmlns:a16="http://schemas.microsoft.com/office/drawing/2014/main" id="{81BD7F24-649D-D96A-CBDC-468FDD5B8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418" y="1049482"/>
              <a:ext cx="6096000" cy="4572000"/>
            </a:xfrm>
            <a:prstGeom prst="rect">
              <a:avLst/>
            </a:prstGeom>
          </p:spPr>
        </p:pic>
        <p:sp>
          <p:nvSpPr>
            <p:cNvPr id="9" name="Speech Bubble: Rectangle 8">
              <a:extLst>
                <a:ext uri="{FF2B5EF4-FFF2-40B4-BE49-F238E27FC236}">
                  <a16:creationId xmlns:a16="http://schemas.microsoft.com/office/drawing/2014/main" id="{C0515567-1963-574C-F7BF-911F0D122E37}"/>
                </a:ext>
              </a:extLst>
            </p:cNvPr>
            <p:cNvSpPr/>
            <p:nvPr/>
          </p:nvSpPr>
          <p:spPr>
            <a:xfrm>
              <a:off x="6766560" y="1406769"/>
              <a:ext cx="1533378" cy="717453"/>
            </a:xfrm>
            <a:prstGeom prst="wedgeRectCallout">
              <a:avLst>
                <a:gd name="adj1" fmla="val 77332"/>
                <a:gd name="adj2" fmla="val 1544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Unclean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Unclean</a:t>
              </a:r>
            </a:p>
          </p:txBody>
        </p:sp>
        <p:sp>
          <p:nvSpPr>
            <p:cNvPr id="10" name="Thought Bubble: Cloud 9">
              <a:extLst>
                <a:ext uri="{FF2B5EF4-FFF2-40B4-BE49-F238E27FC236}">
                  <a16:creationId xmlns:a16="http://schemas.microsoft.com/office/drawing/2014/main" id="{CD86C2EB-B8B5-C4C5-7FF9-78A1952D2222}"/>
                </a:ext>
              </a:extLst>
            </p:cNvPr>
            <p:cNvSpPr/>
            <p:nvPr/>
          </p:nvSpPr>
          <p:spPr>
            <a:xfrm>
              <a:off x="5389418" y="2471777"/>
              <a:ext cx="3270738" cy="1266983"/>
            </a:xfrm>
            <a:prstGeom prst="cloudCallout">
              <a:avLst>
                <a:gd name="adj1" fmla="val 56744"/>
                <a:gd name="adj2" fmla="val -12844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Jesus could heal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I must go to him.</a:t>
              </a:r>
            </a:p>
          </p:txBody>
        </p:sp>
      </p:grpSp>
      <p:pic>
        <p:nvPicPr>
          <p:cNvPr id="13" name="Picture 12" descr="A cartoon of two kids praying&#10;&#10;Description automatically generated">
            <a:extLst>
              <a:ext uri="{FF2B5EF4-FFF2-40B4-BE49-F238E27FC236}">
                <a16:creationId xmlns:a16="http://schemas.microsoft.com/office/drawing/2014/main" id="{601B44FE-04FB-7CD6-5EBB-1897069979B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66797" y="4743242"/>
            <a:ext cx="6156960" cy="2130552"/>
          </a:xfrm>
          <a:prstGeom prst="rect">
            <a:avLst/>
          </a:prstGeom>
        </p:spPr>
      </p:pic>
      <p:sp>
        <p:nvSpPr>
          <p:cNvPr id="14" name="Speech Bubble: Rectangle 13">
            <a:extLst>
              <a:ext uri="{FF2B5EF4-FFF2-40B4-BE49-F238E27FC236}">
                <a16:creationId xmlns:a16="http://schemas.microsoft.com/office/drawing/2014/main" id="{D1C35E57-6C72-E9C1-2EB9-BF50A6AA8B49}"/>
              </a:ext>
            </a:extLst>
          </p:cNvPr>
          <p:cNvSpPr/>
          <p:nvPr/>
        </p:nvSpPr>
        <p:spPr>
          <a:xfrm>
            <a:off x="5366797" y="3429000"/>
            <a:ext cx="3091403" cy="1084281"/>
          </a:xfrm>
          <a:prstGeom prst="wedgeRectCallou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Jesus, I’ve been disobedient. Please forgive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I want to be generous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like you.</a:t>
            </a:r>
          </a:p>
        </p:txBody>
      </p:sp>
      <p:sp>
        <p:nvSpPr>
          <p:cNvPr id="15" name="Speech Bubble: Rectangle 14">
            <a:extLst>
              <a:ext uri="{FF2B5EF4-FFF2-40B4-BE49-F238E27FC236}">
                <a16:creationId xmlns:a16="http://schemas.microsoft.com/office/drawing/2014/main" id="{F90973EC-7D47-72FE-739A-3AE87322FEDB}"/>
              </a:ext>
            </a:extLst>
          </p:cNvPr>
          <p:cNvSpPr/>
          <p:nvPr/>
        </p:nvSpPr>
        <p:spPr>
          <a:xfrm>
            <a:off x="8837627" y="3423138"/>
            <a:ext cx="3091403" cy="1084281"/>
          </a:xfrm>
          <a:prstGeom prst="wedgeRectCallou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Jesus, haven’t been kind. Please forgive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I want to love others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like you do.</a:t>
            </a:r>
          </a:p>
        </p:txBody>
      </p:sp>
    </p:spTree>
    <p:extLst>
      <p:ext uri="{BB962C8B-B14F-4D97-AF65-F5344CB8AC3E}">
        <p14:creationId xmlns:p14="http://schemas.microsoft.com/office/powerpoint/2010/main" val="98766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a:extLst>
            <a:ext uri="{FF2B5EF4-FFF2-40B4-BE49-F238E27FC236}">
              <a16:creationId xmlns:a16="http://schemas.microsoft.com/office/drawing/2014/main" id="{EACA792B-D26F-5684-E187-CCFA751CAE04}"/>
            </a:ext>
          </a:extLst>
        </p:cNvPr>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0EE829FB-7E0A-1AC1-484E-1DE44D001B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8C1F596C-CBDF-3298-9118-3543DCD18E18}"/>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0D349FFA-FE23-321C-9C23-770FFFADF1AE}"/>
              </a:ext>
            </a:extLst>
          </p:cNvPr>
          <p:cNvSpPr>
            <a:spLocks noGrp="1"/>
          </p:cNvSpPr>
          <p:nvPr>
            <p:ph type="title"/>
          </p:nvPr>
        </p:nvSpPr>
        <p:spPr>
          <a:xfrm>
            <a:off x="839789" y="457200"/>
            <a:ext cx="3440382" cy="1445687"/>
          </a:xfrm>
        </p:spPr>
        <p:txBody>
          <a:bodyPr/>
          <a:lstStyle/>
          <a:p>
            <a:r>
              <a:rPr lang="en-US" b="1" dirty="0"/>
              <a:t>Matthew 8:5-13</a:t>
            </a:r>
            <a:br>
              <a:rPr lang="en-US" b="1" dirty="0"/>
            </a:br>
            <a:endParaRPr lang="en-US" b="1" dirty="0"/>
          </a:p>
        </p:txBody>
      </p:sp>
      <p:sp>
        <p:nvSpPr>
          <p:cNvPr id="4" name="Text Placeholder 3">
            <a:extLst>
              <a:ext uri="{FF2B5EF4-FFF2-40B4-BE49-F238E27FC236}">
                <a16:creationId xmlns:a16="http://schemas.microsoft.com/office/drawing/2014/main" id="{1A056789-F6AC-FC05-3976-824A9A2B1337}"/>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baseline="30000" dirty="0"/>
              <a:t>5 </a:t>
            </a:r>
            <a:r>
              <a:rPr lang="en-US" dirty="0"/>
              <a:t>When Jesus had entered Capernaum, a centurion came to him, asking for help. </a:t>
            </a:r>
          </a:p>
          <a:p>
            <a:endParaRPr lang="en-US" dirty="0"/>
          </a:p>
          <a:p>
            <a:pPr algn="ctr"/>
            <a:r>
              <a:rPr lang="en-US" dirty="0"/>
              <a:t>A Centurion is in charge of 100 soldiers.</a:t>
            </a:r>
          </a:p>
        </p:txBody>
      </p:sp>
      <p:pic>
        <p:nvPicPr>
          <p:cNvPr id="8" name="Picture 7" descr="A person in a garment&#10;&#10;Description automatically generated with medium confidence">
            <a:extLst>
              <a:ext uri="{FF2B5EF4-FFF2-40B4-BE49-F238E27FC236}">
                <a16:creationId xmlns:a16="http://schemas.microsoft.com/office/drawing/2014/main" id="{BEF5F3D6-E1B6-391F-F24C-87BB25CC7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9137" y="3183902"/>
            <a:ext cx="3476588" cy="2816476"/>
          </a:xfrm>
          <a:prstGeom prst="roundRect">
            <a:avLst/>
          </a:prstGeom>
        </p:spPr>
      </p:pic>
      <p:pic>
        <p:nvPicPr>
          <p:cNvPr id="6" name="Picture 5" descr="Map&#10;&#10;Description automatically generated">
            <a:extLst>
              <a:ext uri="{FF2B5EF4-FFF2-40B4-BE49-F238E27FC236}">
                <a16:creationId xmlns:a16="http://schemas.microsoft.com/office/drawing/2014/main" id="{7DBFFF06-882F-7927-C736-E4339A7074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8119" y="778696"/>
            <a:ext cx="4060487" cy="3045365"/>
          </a:xfrm>
          <a:prstGeom prst="roundRect">
            <a:avLst/>
          </a:prstGeom>
        </p:spPr>
      </p:pic>
    </p:spTree>
    <p:extLst>
      <p:ext uri="{BB962C8B-B14F-4D97-AF65-F5344CB8AC3E}">
        <p14:creationId xmlns:p14="http://schemas.microsoft.com/office/powerpoint/2010/main" val="2541456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E3D7-4729-4D51-93DC-783EF49C33F6}"/>
              </a:ext>
            </a:extLst>
          </p:cNvPr>
          <p:cNvSpPr>
            <a:spLocks noGrp="1"/>
          </p:cNvSpPr>
          <p:nvPr>
            <p:ph type="title"/>
          </p:nvPr>
        </p:nvSpPr>
        <p:spPr/>
        <p:txBody>
          <a:bodyPr/>
          <a:lstStyle/>
          <a:p>
            <a:r>
              <a:rPr lang="en-US" dirty="0">
                <a:solidFill>
                  <a:schemeClr val="accent5">
                    <a:lumMod val="60000"/>
                    <a:lumOff val="40000"/>
                  </a:schemeClr>
                </a:solidFill>
              </a:rPr>
              <a:t>Soldier Says</a:t>
            </a:r>
          </a:p>
        </p:txBody>
      </p:sp>
      <p:pic>
        <p:nvPicPr>
          <p:cNvPr id="3" name="Picture 2" descr="A person in a garment&#10;&#10;Description automatically generated with medium confidence">
            <a:extLst>
              <a:ext uri="{FF2B5EF4-FFF2-40B4-BE49-F238E27FC236}">
                <a16:creationId xmlns:a16="http://schemas.microsoft.com/office/drawing/2014/main" id="{D07FCEB7-A097-467F-A4CC-98FE9F3A7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2252891"/>
            <a:ext cx="4347438" cy="3521975"/>
          </a:xfrm>
          <a:prstGeom prst="roundRect">
            <a:avLst/>
          </a:prstGeom>
        </p:spPr>
      </p:pic>
      <p:pic>
        <p:nvPicPr>
          <p:cNvPr id="5" name="Picture 4" descr="A picture containing clipart, doll, toy&#10;&#10;Description automatically generated">
            <a:extLst>
              <a:ext uri="{FF2B5EF4-FFF2-40B4-BE49-F238E27FC236}">
                <a16:creationId xmlns:a16="http://schemas.microsoft.com/office/drawing/2014/main" id="{BEAFE11E-D21C-4386-BE3A-AB2B10E26BA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657674" y="2856982"/>
            <a:ext cx="4960402" cy="2917884"/>
          </a:xfrm>
          <a:prstGeom prst="rect">
            <a:avLst/>
          </a:prstGeom>
        </p:spPr>
      </p:pic>
      <p:sp>
        <p:nvSpPr>
          <p:cNvPr id="6" name="TextBox 5">
            <a:extLst>
              <a:ext uri="{FF2B5EF4-FFF2-40B4-BE49-F238E27FC236}">
                <a16:creationId xmlns:a16="http://schemas.microsoft.com/office/drawing/2014/main" id="{8926C351-1BFB-473D-BC94-56B6A6FF4AD9}"/>
              </a:ext>
            </a:extLst>
          </p:cNvPr>
          <p:cNvSpPr txBox="1"/>
          <p:nvPr/>
        </p:nvSpPr>
        <p:spPr>
          <a:xfrm>
            <a:off x="5996633" y="835572"/>
            <a:ext cx="4960401" cy="1200329"/>
          </a:xfrm>
          <a:prstGeom prst="rect">
            <a:avLst/>
          </a:prstGeom>
          <a:noFill/>
        </p:spPr>
        <p:txBody>
          <a:bodyPr wrap="square" numCol="2" rtlCol="0">
            <a:spAutoFit/>
          </a:bodyPr>
          <a:lstStyle/>
          <a:p>
            <a:r>
              <a:rPr lang="en-US" dirty="0">
                <a:solidFill>
                  <a:schemeClr val="accent5">
                    <a:lumMod val="60000"/>
                    <a:lumOff val="40000"/>
                  </a:schemeClr>
                </a:solidFill>
              </a:rPr>
              <a:t>Forward march</a:t>
            </a:r>
          </a:p>
          <a:p>
            <a:r>
              <a:rPr lang="en-US" dirty="0">
                <a:solidFill>
                  <a:schemeClr val="accent5">
                    <a:lumMod val="60000"/>
                    <a:lumOff val="40000"/>
                  </a:schemeClr>
                </a:solidFill>
              </a:rPr>
              <a:t>Left face (turn)</a:t>
            </a:r>
          </a:p>
          <a:p>
            <a:r>
              <a:rPr lang="en-US" dirty="0">
                <a:solidFill>
                  <a:schemeClr val="accent5">
                    <a:lumMod val="60000"/>
                    <a:lumOff val="40000"/>
                  </a:schemeClr>
                </a:solidFill>
              </a:rPr>
              <a:t>Right face (turn)</a:t>
            </a:r>
          </a:p>
          <a:p>
            <a:r>
              <a:rPr lang="en-US" dirty="0">
                <a:solidFill>
                  <a:schemeClr val="accent5">
                    <a:lumMod val="60000"/>
                    <a:lumOff val="40000"/>
                  </a:schemeClr>
                </a:solidFill>
              </a:rPr>
              <a:t>Halt! (stop)</a:t>
            </a:r>
          </a:p>
          <a:p>
            <a:r>
              <a:rPr lang="en-US" dirty="0">
                <a:solidFill>
                  <a:schemeClr val="accent5">
                    <a:lumMod val="60000"/>
                    <a:lumOff val="40000"/>
                  </a:schemeClr>
                </a:solidFill>
              </a:rPr>
              <a:t>March to ___________</a:t>
            </a:r>
          </a:p>
          <a:p>
            <a:r>
              <a:rPr lang="en-US" dirty="0">
                <a:solidFill>
                  <a:schemeClr val="accent5">
                    <a:lumMod val="60000"/>
                    <a:lumOff val="40000"/>
                  </a:schemeClr>
                </a:solidFill>
              </a:rPr>
              <a:t>Pick up something green</a:t>
            </a:r>
          </a:p>
          <a:p>
            <a:r>
              <a:rPr lang="en-US" dirty="0">
                <a:solidFill>
                  <a:schemeClr val="accent5">
                    <a:lumMod val="60000"/>
                    <a:lumOff val="40000"/>
                  </a:schemeClr>
                </a:solidFill>
              </a:rPr>
              <a:t>Take it to _________</a:t>
            </a:r>
          </a:p>
          <a:p>
            <a:endParaRPr lang="en-US" dirty="0">
              <a:solidFill>
                <a:schemeClr val="accent5">
                  <a:lumMod val="60000"/>
                  <a:lumOff val="40000"/>
                </a:schemeClr>
              </a:solidFill>
            </a:endParaRPr>
          </a:p>
        </p:txBody>
      </p:sp>
    </p:spTree>
    <p:extLst>
      <p:ext uri="{BB962C8B-B14F-4D97-AF65-F5344CB8AC3E}">
        <p14:creationId xmlns:p14="http://schemas.microsoft.com/office/powerpoint/2010/main" val="239696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dirty="0"/>
              <a:t>Oh, my servant!</a:t>
            </a:r>
            <a:br>
              <a:rPr lang="en-US" dirty="0"/>
            </a:br>
            <a:r>
              <a:rPr lang="en-US" dirty="0"/>
              <a:t>What can I do? </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dirty="0"/>
              <a:t>Matthew 8</a:t>
            </a:r>
          </a:p>
          <a:p>
            <a:r>
              <a:rPr lang="en-US" baseline="30000" dirty="0"/>
              <a:t>5 </a:t>
            </a:r>
            <a:r>
              <a:rPr lang="en-US" dirty="0"/>
              <a:t>When Jesus had entered Capernaum, a centurion came to him, asking for help. </a:t>
            </a:r>
            <a:r>
              <a:rPr lang="en-US" baseline="30000" dirty="0"/>
              <a:t>6 </a:t>
            </a:r>
            <a:r>
              <a:rPr lang="en-US" dirty="0"/>
              <a:t>“Lord,” he said, “my servant lies at home paralyzed, suffering terribly.”</a:t>
            </a:r>
          </a:p>
          <a:p>
            <a:endParaRPr lang="en-US" dirty="0"/>
          </a:p>
          <a:p>
            <a:r>
              <a:rPr lang="en-US" dirty="0"/>
              <a:t>Luke 7</a:t>
            </a:r>
          </a:p>
          <a:p>
            <a:r>
              <a:rPr lang="en-US" dirty="0"/>
              <a:t>When Jesus finished saying all these things to the people, he went to Capernaum. </a:t>
            </a:r>
            <a:r>
              <a:rPr lang="en-US" baseline="30000" dirty="0"/>
              <a:t>2 </a:t>
            </a:r>
            <a:r>
              <a:rPr lang="en-US" dirty="0"/>
              <a:t>In Capernaum there was an army officer. He had a servant who was so sick he was nearly dead. The officer loved the servant very much.</a:t>
            </a:r>
          </a:p>
        </p:txBody>
      </p:sp>
      <p:pic>
        <p:nvPicPr>
          <p:cNvPr id="8" name="Picture 7" descr="A picture containing text, bed, room&#10;&#10;Description automatically generated">
            <a:extLst>
              <a:ext uri="{FF2B5EF4-FFF2-40B4-BE49-F238E27FC236}">
                <a16:creationId xmlns:a16="http://schemas.microsoft.com/office/drawing/2014/main" id="{63CBFC39-890F-410A-AC06-6B30A09C25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791" y="787622"/>
            <a:ext cx="6109395" cy="4582046"/>
          </a:xfrm>
          <a:prstGeom prst="rect">
            <a:avLst/>
          </a:prstGeom>
        </p:spPr>
      </p:pic>
    </p:spTree>
    <p:extLst>
      <p:ext uri="{BB962C8B-B14F-4D97-AF65-F5344CB8AC3E}">
        <p14:creationId xmlns:p14="http://schemas.microsoft.com/office/powerpoint/2010/main" val="971866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35413"/>
          </a:xfrm>
        </p:spPr>
        <p:txBody>
          <a:bodyPr/>
          <a:lstStyle/>
          <a:p>
            <a:r>
              <a:rPr lang="en-US" dirty="0"/>
              <a:t>Please go get Jesus</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endParaRPr lang="en-US" dirty="0"/>
          </a:p>
          <a:p>
            <a:r>
              <a:rPr lang="en-US" dirty="0"/>
              <a:t>Luke 7</a:t>
            </a:r>
          </a:p>
          <a:p>
            <a:r>
              <a:rPr lang="en-US" baseline="30000" dirty="0"/>
              <a:t>3 </a:t>
            </a:r>
            <a:r>
              <a:rPr lang="en-US" dirty="0"/>
              <a:t>When the officer heard about Jesus, he sent some Jewish elders to him. The officer wanted the leaders to ask Jesus to come and heal his servant. </a:t>
            </a:r>
          </a:p>
        </p:txBody>
      </p:sp>
      <p:pic>
        <p:nvPicPr>
          <p:cNvPr id="6" name="Picture 5" descr="A picture containing text&#10;&#10;Description automatically generated">
            <a:extLst>
              <a:ext uri="{FF2B5EF4-FFF2-40B4-BE49-F238E27FC236}">
                <a16:creationId xmlns:a16="http://schemas.microsoft.com/office/drawing/2014/main" id="{D6A2EAA4-80E1-454D-A718-D66974AB2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50" y="644236"/>
            <a:ext cx="6300576" cy="4725432"/>
          </a:xfrm>
          <a:prstGeom prst="rect">
            <a:avLst/>
          </a:prstGeom>
        </p:spPr>
      </p:pic>
      <p:sp>
        <p:nvSpPr>
          <p:cNvPr id="3" name="Speech Bubble: Rectangle 2">
            <a:extLst>
              <a:ext uri="{FF2B5EF4-FFF2-40B4-BE49-F238E27FC236}">
                <a16:creationId xmlns:a16="http://schemas.microsoft.com/office/drawing/2014/main" id="{BB8E6368-65B9-1735-6F65-E2D56D106940}"/>
              </a:ext>
            </a:extLst>
          </p:cNvPr>
          <p:cNvSpPr/>
          <p:nvPr/>
        </p:nvSpPr>
        <p:spPr>
          <a:xfrm>
            <a:off x="7638757" y="457200"/>
            <a:ext cx="3291840" cy="1031132"/>
          </a:xfrm>
          <a:prstGeom prst="wedgeRectCallout">
            <a:avLst>
              <a:gd name="adj1" fmla="val -43055"/>
              <a:gd name="adj2" fmla="val 93879"/>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Jesus can heal my servant.</a:t>
            </a:r>
          </a:p>
          <a:p>
            <a:pPr algn="ctr"/>
            <a:r>
              <a:rPr lang="en-US" dirty="0"/>
              <a:t>Please ask Jesus to heal him.</a:t>
            </a:r>
          </a:p>
        </p:txBody>
      </p:sp>
    </p:spTree>
    <p:extLst>
      <p:ext uri="{BB962C8B-B14F-4D97-AF65-F5344CB8AC3E}">
        <p14:creationId xmlns:p14="http://schemas.microsoft.com/office/powerpoint/2010/main" val="2962215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dirty="0"/>
              <a:t>Please come.</a:t>
            </a:r>
            <a:br>
              <a:rPr lang="en-US" dirty="0"/>
            </a:br>
            <a:r>
              <a:rPr lang="en-US" dirty="0"/>
              <a:t>He is a good man.</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baseline="30000" dirty="0"/>
              <a:t>4 </a:t>
            </a:r>
            <a:r>
              <a:rPr lang="en-US" dirty="0"/>
              <a:t>The men went to Jesus and begged him saying, “This officer is worthy of your help. </a:t>
            </a:r>
            <a:r>
              <a:rPr lang="en-US" baseline="30000" dirty="0"/>
              <a:t>5 </a:t>
            </a:r>
            <a:r>
              <a:rPr lang="en-US" dirty="0"/>
              <a:t>He loves our people, and he built us a synagogue.”</a:t>
            </a:r>
          </a:p>
          <a:p>
            <a:r>
              <a:rPr lang="en-US" baseline="30000" dirty="0"/>
              <a:t>6 </a:t>
            </a:r>
            <a:r>
              <a:rPr lang="en-US" dirty="0"/>
              <a:t>So Jesus went with the men. </a:t>
            </a:r>
          </a:p>
          <a:p>
            <a:endParaRPr lang="en-US" dirty="0"/>
          </a:p>
        </p:txBody>
      </p:sp>
      <p:pic>
        <p:nvPicPr>
          <p:cNvPr id="6" name="Picture 5" descr="A picture containing text, person&#10;&#10;Description automatically generated">
            <a:extLst>
              <a:ext uri="{FF2B5EF4-FFF2-40B4-BE49-F238E27FC236}">
                <a16:creationId xmlns:a16="http://schemas.microsoft.com/office/drawing/2014/main" id="{7BBA1B2B-B043-44E9-BB31-4B276F2626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0376" y="695687"/>
            <a:ext cx="6413557" cy="4810168"/>
          </a:xfrm>
          <a:prstGeom prst="rect">
            <a:avLst/>
          </a:prstGeom>
        </p:spPr>
      </p:pic>
      <p:pic>
        <p:nvPicPr>
          <p:cNvPr id="8" name="Picture 7" descr="A picture containing building, outdoor, ground, sky&#10;&#10;Description automatically generated">
            <a:extLst>
              <a:ext uri="{FF2B5EF4-FFF2-40B4-BE49-F238E27FC236}">
                <a16:creationId xmlns:a16="http://schemas.microsoft.com/office/drawing/2014/main" id="{12C8A773-BFB3-4779-BB23-18ADA42CC9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383" y="4111092"/>
            <a:ext cx="2894252" cy="2170689"/>
          </a:xfrm>
          <a:prstGeom prst="cloud">
            <a:avLst/>
          </a:prstGeom>
        </p:spPr>
      </p:pic>
      <p:sp>
        <p:nvSpPr>
          <p:cNvPr id="3" name="Speech Bubble: Rectangle 2">
            <a:extLst>
              <a:ext uri="{FF2B5EF4-FFF2-40B4-BE49-F238E27FC236}">
                <a16:creationId xmlns:a16="http://schemas.microsoft.com/office/drawing/2014/main" id="{60DC90D7-1AFC-7A5C-EFC9-E04E2C705DC4}"/>
              </a:ext>
            </a:extLst>
          </p:cNvPr>
          <p:cNvSpPr/>
          <p:nvPr/>
        </p:nvSpPr>
        <p:spPr>
          <a:xfrm>
            <a:off x="5148672" y="301088"/>
            <a:ext cx="2757371" cy="1429237"/>
          </a:xfrm>
          <a:prstGeom prst="wedgeRectCallout">
            <a:avLst>
              <a:gd name="adj1" fmla="val 56214"/>
              <a:gd name="adj2" fmla="val 3773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Jesus, Please heal this officer’s servant.</a:t>
            </a:r>
          </a:p>
          <a:p>
            <a:pPr algn="ctr"/>
            <a:r>
              <a:rPr lang="en-US" dirty="0"/>
              <a:t>He loves our people and helped to build us a synagogue church.</a:t>
            </a:r>
          </a:p>
        </p:txBody>
      </p:sp>
    </p:spTree>
    <p:extLst>
      <p:ext uri="{BB962C8B-B14F-4D97-AF65-F5344CB8AC3E}">
        <p14:creationId xmlns:p14="http://schemas.microsoft.com/office/powerpoint/2010/main" val="2594757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196502"/>
          </a:xfrm>
        </p:spPr>
        <p:txBody>
          <a:bodyPr/>
          <a:lstStyle/>
          <a:p>
            <a:r>
              <a:rPr lang="en-US" dirty="0"/>
              <a:t>Jesus went</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baseline="30000" dirty="0"/>
              <a:t>6 </a:t>
            </a:r>
            <a:r>
              <a:rPr lang="en-US" dirty="0"/>
              <a:t>So Jesus went with the men. </a:t>
            </a:r>
          </a:p>
          <a:p>
            <a:r>
              <a:rPr lang="en-US" dirty="0"/>
              <a:t>He was getting near the officer’s house when the officer sent friends to say, “Lord, you don’t need to come into my house. </a:t>
            </a:r>
          </a:p>
        </p:txBody>
      </p:sp>
      <p:pic>
        <p:nvPicPr>
          <p:cNvPr id="6" name="Picture 5" descr="A picture containing person, people, dressed&#10;&#10;Description automatically generated">
            <a:extLst>
              <a:ext uri="{FF2B5EF4-FFF2-40B4-BE49-F238E27FC236}">
                <a16:creationId xmlns:a16="http://schemas.microsoft.com/office/drawing/2014/main" id="{CEE7513E-5102-48D9-B355-1BAFC2E93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450" y="1093622"/>
            <a:ext cx="6227675" cy="4670756"/>
          </a:xfrm>
          <a:prstGeom prst="rect">
            <a:avLst/>
          </a:prstGeom>
        </p:spPr>
      </p:pic>
      <p:sp>
        <p:nvSpPr>
          <p:cNvPr id="3" name="Speech Bubble: Rectangle 2">
            <a:extLst>
              <a:ext uri="{FF2B5EF4-FFF2-40B4-BE49-F238E27FC236}">
                <a16:creationId xmlns:a16="http://schemas.microsoft.com/office/drawing/2014/main" id="{DD10481F-7F12-5501-8229-E80D4FDC1599}"/>
              </a:ext>
            </a:extLst>
          </p:cNvPr>
          <p:cNvSpPr/>
          <p:nvPr/>
        </p:nvSpPr>
        <p:spPr>
          <a:xfrm>
            <a:off x="7045736" y="958147"/>
            <a:ext cx="3112917" cy="734398"/>
          </a:xfrm>
          <a:prstGeom prst="wedgeRectCallout">
            <a:avLst>
              <a:gd name="adj1" fmla="val 6566"/>
              <a:gd name="adj2" fmla="val 12188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 The officer says you don’t need to come into his house.</a:t>
            </a:r>
          </a:p>
        </p:txBody>
      </p:sp>
      <p:sp>
        <p:nvSpPr>
          <p:cNvPr id="7" name="Speech Bubble: Rectangle 6">
            <a:extLst>
              <a:ext uri="{FF2B5EF4-FFF2-40B4-BE49-F238E27FC236}">
                <a16:creationId xmlns:a16="http://schemas.microsoft.com/office/drawing/2014/main" id="{5D3400D9-0E7C-9FB1-296B-63E207C409C8}"/>
              </a:ext>
            </a:extLst>
          </p:cNvPr>
          <p:cNvSpPr/>
          <p:nvPr/>
        </p:nvSpPr>
        <p:spPr>
          <a:xfrm>
            <a:off x="7757313" y="128670"/>
            <a:ext cx="3291840" cy="515566"/>
          </a:xfrm>
          <a:prstGeom prst="wedgeRectCallout">
            <a:avLst>
              <a:gd name="adj1" fmla="val 42415"/>
              <a:gd name="adj2" fmla="val 219394"/>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 tell Jesus to stop.</a:t>
            </a:r>
          </a:p>
        </p:txBody>
      </p:sp>
    </p:spTree>
    <p:extLst>
      <p:ext uri="{BB962C8B-B14F-4D97-AF65-F5344CB8AC3E}">
        <p14:creationId xmlns:p14="http://schemas.microsoft.com/office/powerpoint/2010/main" val="237690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endParaRPr lang="en-US" dirty="0"/>
          </a:p>
          <a:p>
            <a:r>
              <a:rPr lang="en-US" dirty="0"/>
              <a:t>“Lord, you don’t need to come into my house. I am not good enough for you to be under my roof. </a:t>
            </a:r>
            <a:r>
              <a:rPr lang="en-US" baseline="30000" dirty="0"/>
              <a:t>7 </a:t>
            </a:r>
            <a:r>
              <a:rPr lang="en-US" dirty="0"/>
              <a:t>That is why I did not come to you myself. You only need to say the word, and my servant will be healed. </a:t>
            </a:r>
            <a:r>
              <a:rPr lang="en-US" baseline="30000" dirty="0"/>
              <a:t>8 </a:t>
            </a:r>
            <a:r>
              <a:rPr lang="en-US" dirty="0"/>
              <a:t>I, too, am a man under the authority of other men. And I have soldiers under my command. I tell one soldier, ‘Go,’ and he goes. And I tell another soldier, ‘Come,’ and he comes. And I say to my servant, ‘Do this,’ and my servant obeys me.”</a:t>
            </a:r>
          </a:p>
          <a:p>
            <a:r>
              <a:rPr lang="en-US" baseline="30000" dirty="0"/>
              <a:t>9 </a:t>
            </a:r>
            <a:r>
              <a:rPr lang="en-US" dirty="0"/>
              <a:t>When Jesus heard this, he was amazed. He turned to the crowd following him and said, “I tell you, this is the greatest faith I have seen anywhere, even in Israel.”</a:t>
            </a:r>
          </a:p>
          <a:p>
            <a:endParaRPr lang="en-US" dirty="0"/>
          </a:p>
        </p:txBody>
      </p:sp>
      <p:pic>
        <p:nvPicPr>
          <p:cNvPr id="6" name="Picture 5" descr="A picture containing text, person&#10;&#10;Description automatically generated">
            <a:extLst>
              <a:ext uri="{FF2B5EF4-FFF2-40B4-BE49-F238E27FC236}">
                <a16:creationId xmlns:a16="http://schemas.microsoft.com/office/drawing/2014/main" id="{EBA77AD5-0E3C-405E-A306-C5461EE2E8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5450" y="787622"/>
            <a:ext cx="6329920" cy="4747440"/>
          </a:xfrm>
          <a:prstGeom prst="rect">
            <a:avLst/>
          </a:prstGeom>
        </p:spPr>
      </p:pic>
      <p:sp>
        <p:nvSpPr>
          <p:cNvPr id="3" name="Speech Bubble: Rectangle 2">
            <a:extLst>
              <a:ext uri="{FF2B5EF4-FFF2-40B4-BE49-F238E27FC236}">
                <a16:creationId xmlns:a16="http://schemas.microsoft.com/office/drawing/2014/main" id="{9916728B-A92B-4D76-E5A6-27EA5592CA2B}"/>
              </a:ext>
            </a:extLst>
          </p:cNvPr>
          <p:cNvSpPr/>
          <p:nvPr/>
        </p:nvSpPr>
        <p:spPr>
          <a:xfrm>
            <a:off x="346364" y="246183"/>
            <a:ext cx="4324110" cy="2356339"/>
          </a:xfrm>
          <a:prstGeom prst="wedgeRectCallout">
            <a:avLst>
              <a:gd name="adj1" fmla="val 78802"/>
              <a:gd name="adj2" fmla="val 26017"/>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Jesus, just say the word and my servant will be well.</a:t>
            </a:r>
          </a:p>
          <a:p>
            <a:pPr algn="ctr"/>
            <a:r>
              <a:rPr lang="en-US" dirty="0"/>
              <a:t>I, too, am a man under authority.  </a:t>
            </a:r>
          </a:p>
          <a:p>
            <a:pPr algn="ctr"/>
            <a:r>
              <a:rPr lang="en-US" dirty="0"/>
              <a:t>I obey my commander.</a:t>
            </a:r>
          </a:p>
          <a:p>
            <a:pPr algn="ctr"/>
            <a:r>
              <a:rPr lang="en-US" dirty="0"/>
              <a:t>I also have authority.  I tell my soldiers and servants what to do that they do it.</a:t>
            </a:r>
          </a:p>
          <a:p>
            <a:pPr algn="ctr"/>
            <a:r>
              <a:rPr lang="en-US" dirty="0"/>
              <a:t>Just say the word, </a:t>
            </a:r>
          </a:p>
          <a:p>
            <a:pPr algn="ctr"/>
            <a:r>
              <a:rPr lang="en-US" dirty="0"/>
              <a:t>and my servant will be well.</a:t>
            </a:r>
          </a:p>
        </p:txBody>
      </p:sp>
      <p:sp>
        <p:nvSpPr>
          <p:cNvPr id="12" name="Speech Bubble: Rectangle 11">
            <a:extLst>
              <a:ext uri="{FF2B5EF4-FFF2-40B4-BE49-F238E27FC236}">
                <a16:creationId xmlns:a16="http://schemas.microsoft.com/office/drawing/2014/main" id="{104C23A2-BE09-94A1-D3A0-ACADECCB4F81}"/>
              </a:ext>
            </a:extLst>
          </p:cNvPr>
          <p:cNvSpPr/>
          <p:nvPr/>
        </p:nvSpPr>
        <p:spPr>
          <a:xfrm>
            <a:off x="10262205" y="2744927"/>
            <a:ext cx="1840606" cy="1348772"/>
          </a:xfrm>
          <a:prstGeom prst="wedgeRectCallout">
            <a:avLst>
              <a:gd name="adj1" fmla="val -63634"/>
              <a:gd name="adj2" fmla="val -5646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I have not seen such great faith anywhere in Israel.</a:t>
            </a:r>
          </a:p>
        </p:txBody>
      </p:sp>
    </p:spTree>
    <p:extLst>
      <p:ext uri="{BB962C8B-B14F-4D97-AF65-F5344CB8AC3E}">
        <p14:creationId xmlns:p14="http://schemas.microsoft.com/office/powerpoint/2010/main" val="3295711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a:extLst>
            <a:ext uri="{FF2B5EF4-FFF2-40B4-BE49-F238E27FC236}">
              <a16:creationId xmlns:a16="http://schemas.microsoft.com/office/drawing/2014/main" id="{C75DFDE0-5D17-4C7C-6A0A-D4D01E3F0C0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EA4C58-4D34-65EE-4DAF-941DDC156B3C}"/>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E94A49E-4C06-D71A-B0B2-15A8172081C5}"/>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dirty="0"/>
          </a:p>
          <a:p>
            <a:r>
              <a:rPr lang="en-US" dirty="0"/>
              <a:t>Matthew (8:13) tells us that Jesus said:</a:t>
            </a:r>
          </a:p>
          <a:p>
            <a:endParaRPr lang="en-US" dirty="0"/>
          </a:p>
          <a:p>
            <a:r>
              <a:rPr lang="en-US" dirty="0"/>
              <a:t>“Go home. Your servant will be healed just as you believed he would.” And at that same time his servant was healed.</a:t>
            </a:r>
          </a:p>
          <a:p>
            <a:endParaRPr lang="en-US" dirty="0"/>
          </a:p>
        </p:txBody>
      </p:sp>
      <p:pic>
        <p:nvPicPr>
          <p:cNvPr id="6" name="Picture 5" descr="A picture containing text, person&#10;&#10;Description automatically generated">
            <a:extLst>
              <a:ext uri="{FF2B5EF4-FFF2-40B4-BE49-F238E27FC236}">
                <a16:creationId xmlns:a16="http://schemas.microsoft.com/office/drawing/2014/main" id="{3E09C84E-AFF4-42CF-F720-4560A98AF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0420" y="787622"/>
            <a:ext cx="6329920" cy="4747440"/>
          </a:xfrm>
          <a:prstGeom prst="rect">
            <a:avLst/>
          </a:prstGeom>
        </p:spPr>
      </p:pic>
      <p:sp>
        <p:nvSpPr>
          <p:cNvPr id="12" name="Speech Bubble: Rectangle 11">
            <a:extLst>
              <a:ext uri="{FF2B5EF4-FFF2-40B4-BE49-F238E27FC236}">
                <a16:creationId xmlns:a16="http://schemas.microsoft.com/office/drawing/2014/main" id="{497E2C36-B575-BA3F-D9BD-87A83CF3AE91}"/>
              </a:ext>
            </a:extLst>
          </p:cNvPr>
          <p:cNvSpPr/>
          <p:nvPr/>
        </p:nvSpPr>
        <p:spPr>
          <a:xfrm>
            <a:off x="10262205" y="2744927"/>
            <a:ext cx="1840606" cy="1348772"/>
          </a:xfrm>
          <a:prstGeom prst="wedgeRectCallout">
            <a:avLst>
              <a:gd name="adj1" fmla="val -63634"/>
              <a:gd name="adj2" fmla="val -5646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Go home.</a:t>
            </a:r>
          </a:p>
          <a:p>
            <a:pPr algn="ctr"/>
            <a:r>
              <a:rPr lang="en-US" dirty="0">
                <a:solidFill>
                  <a:sysClr val="windowText" lastClr="000000"/>
                </a:solidFill>
              </a:rPr>
              <a:t>Your servant is well.</a:t>
            </a:r>
          </a:p>
        </p:txBody>
      </p:sp>
      <p:pic>
        <p:nvPicPr>
          <p:cNvPr id="2" name="Content Placeholder 10" descr="A picture containing text, indoor&#10;&#10;Description automatically generated">
            <a:extLst>
              <a:ext uri="{FF2B5EF4-FFF2-40B4-BE49-F238E27FC236}">
                <a16:creationId xmlns:a16="http://schemas.microsoft.com/office/drawing/2014/main" id="{5A3C0FE1-655F-EB4B-A456-561D9C9CF40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46364" y="301089"/>
            <a:ext cx="4425661" cy="2170689"/>
          </a:xfrm>
        </p:spPr>
      </p:pic>
      <p:sp>
        <p:nvSpPr>
          <p:cNvPr id="7" name="Title 1">
            <a:extLst>
              <a:ext uri="{FF2B5EF4-FFF2-40B4-BE49-F238E27FC236}">
                <a16:creationId xmlns:a16="http://schemas.microsoft.com/office/drawing/2014/main" id="{9D52FACD-2338-0370-43DF-F8D700792237}"/>
              </a:ext>
            </a:extLst>
          </p:cNvPr>
          <p:cNvSpPr>
            <a:spLocks noGrp="1"/>
          </p:cNvSpPr>
          <p:nvPr>
            <p:ph type="title"/>
          </p:nvPr>
        </p:nvSpPr>
        <p:spPr>
          <a:xfrm>
            <a:off x="839789" y="457200"/>
            <a:ext cx="3440382" cy="1445687"/>
          </a:xfrm>
        </p:spPr>
        <p:txBody>
          <a:bodyPr/>
          <a:lstStyle/>
          <a:p>
            <a:pPr algn="ctr"/>
            <a:r>
              <a:rPr lang="en-US" dirty="0"/>
              <a:t>Go</a:t>
            </a:r>
            <a:br>
              <a:rPr lang="en-US" dirty="0"/>
            </a:br>
            <a:r>
              <a:rPr lang="en-US" dirty="0"/>
              <a:t>He is well</a:t>
            </a:r>
          </a:p>
        </p:txBody>
      </p:sp>
    </p:spTree>
    <p:extLst>
      <p:ext uri="{BB962C8B-B14F-4D97-AF65-F5344CB8AC3E}">
        <p14:creationId xmlns:p14="http://schemas.microsoft.com/office/powerpoint/2010/main" val="378519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93779"/>
          </a:xfrm>
        </p:spPr>
        <p:txBody>
          <a:bodyPr/>
          <a:lstStyle/>
          <a:p>
            <a:r>
              <a:rPr lang="en-US" dirty="0"/>
              <a:t>He is well!</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dirty="0"/>
              <a:t>Luke 7:</a:t>
            </a:r>
            <a:r>
              <a:rPr lang="en-US" baseline="30000" dirty="0"/>
              <a:t>10</a:t>
            </a:r>
          </a:p>
          <a:p>
            <a:r>
              <a:rPr lang="en-US" baseline="30000" dirty="0"/>
              <a:t> </a:t>
            </a:r>
            <a:r>
              <a:rPr lang="en-US" dirty="0"/>
              <a:t>The men who had been sent to Jesus went back to the house. There they found that the servant was healed.</a:t>
            </a:r>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35445" y="4216622"/>
            <a:ext cx="5172075" cy="2816476"/>
          </a:xfrm>
          <a:prstGeom prst="rect">
            <a:avLst/>
          </a:prstGeom>
        </p:spPr>
      </p:pic>
      <p:pic>
        <p:nvPicPr>
          <p:cNvPr id="6" name="Picture 5" descr="A group of men playing a game&#10;&#10;Description automatically generated with low confidence">
            <a:extLst>
              <a:ext uri="{FF2B5EF4-FFF2-40B4-BE49-F238E27FC236}">
                <a16:creationId xmlns:a16="http://schemas.microsoft.com/office/drawing/2014/main" id="{22D69899-F2CB-4FE7-A182-7EEE837BA6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5450" y="906602"/>
            <a:ext cx="6291010" cy="4718258"/>
          </a:xfrm>
          <a:prstGeom prst="rect">
            <a:avLst/>
          </a:prstGeom>
        </p:spPr>
      </p:pic>
    </p:spTree>
    <p:extLst>
      <p:ext uri="{BB962C8B-B14F-4D97-AF65-F5344CB8AC3E}">
        <p14:creationId xmlns:p14="http://schemas.microsoft.com/office/powerpoint/2010/main" val="900784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F7F2E-C18E-8756-D222-31934F84454F}"/>
              </a:ext>
            </a:extLst>
          </p:cNvPr>
          <p:cNvSpPr>
            <a:spLocks noGrp="1"/>
          </p:cNvSpPr>
          <p:nvPr>
            <p:ph type="title"/>
          </p:nvPr>
        </p:nvSpPr>
        <p:spPr>
          <a:xfrm>
            <a:off x="285750" y="365125"/>
            <a:ext cx="4972050" cy="1730375"/>
          </a:xfrm>
        </p:spPr>
        <p:txBody>
          <a:bodyPr>
            <a:normAutofit/>
          </a:bodyPr>
          <a:lstStyle/>
          <a:p>
            <a:r>
              <a:rPr lang="en-US" dirty="0">
                <a:solidFill>
                  <a:schemeClr val="accent5">
                    <a:lumMod val="60000"/>
                    <a:lumOff val="40000"/>
                  </a:schemeClr>
                </a:solidFill>
              </a:rPr>
              <a:t>Jesus is A-maze-</a:t>
            </a:r>
            <a:r>
              <a:rPr lang="en-US" dirty="0" err="1">
                <a:solidFill>
                  <a:schemeClr val="accent5">
                    <a:lumMod val="60000"/>
                    <a:lumOff val="40000"/>
                  </a:schemeClr>
                </a:solidFill>
              </a:rPr>
              <a:t>ing</a:t>
            </a:r>
            <a:r>
              <a:rPr lang="en-US" dirty="0">
                <a:solidFill>
                  <a:schemeClr val="accent5">
                    <a:lumMod val="60000"/>
                    <a:lumOff val="40000"/>
                  </a:schemeClr>
                </a:solidFill>
              </a:rPr>
              <a:t>!</a:t>
            </a:r>
            <a:br>
              <a:rPr lang="en-US" dirty="0">
                <a:solidFill>
                  <a:schemeClr val="accent5">
                    <a:lumMod val="60000"/>
                    <a:lumOff val="40000"/>
                  </a:schemeClr>
                </a:solidFill>
              </a:rPr>
            </a:br>
            <a:r>
              <a:rPr lang="en-US" sz="2700" dirty="0">
                <a:solidFill>
                  <a:schemeClr val="accent5">
                    <a:lumMod val="60000"/>
                    <a:lumOff val="40000"/>
                  </a:schemeClr>
                </a:solidFill>
              </a:rPr>
              <a:t>Can you help the centurion go through Jerusalem?</a:t>
            </a:r>
          </a:p>
        </p:txBody>
      </p:sp>
      <p:pic>
        <p:nvPicPr>
          <p:cNvPr id="2050" name="Picture 2">
            <a:extLst>
              <a:ext uri="{FF2B5EF4-FFF2-40B4-BE49-F238E27FC236}">
                <a16:creationId xmlns:a16="http://schemas.microsoft.com/office/drawing/2014/main" id="{F8A17E79-5D8E-29A6-E08B-7908484F6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003" y="185496"/>
            <a:ext cx="5349385" cy="648700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 name="Picture 2" descr="A person in a garment&#10;&#10;Description automatically generated with medium confidence">
            <a:extLst>
              <a:ext uri="{FF2B5EF4-FFF2-40B4-BE49-F238E27FC236}">
                <a16:creationId xmlns:a16="http://schemas.microsoft.com/office/drawing/2014/main" id="{A749120D-BC80-7F93-193F-8F1B69DF89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2623931"/>
            <a:ext cx="4527405" cy="3667771"/>
          </a:xfrm>
          <a:prstGeom prst="roundRect">
            <a:avLst/>
          </a:prstGeom>
        </p:spPr>
      </p:pic>
      <p:sp>
        <p:nvSpPr>
          <p:cNvPr id="4" name="Freeform: Shape 3">
            <a:extLst>
              <a:ext uri="{FF2B5EF4-FFF2-40B4-BE49-F238E27FC236}">
                <a16:creationId xmlns:a16="http://schemas.microsoft.com/office/drawing/2014/main" id="{4990C863-64F8-156E-3934-59DA9D0D6D40}"/>
              </a:ext>
            </a:extLst>
          </p:cNvPr>
          <p:cNvSpPr/>
          <p:nvPr/>
        </p:nvSpPr>
        <p:spPr>
          <a:xfrm>
            <a:off x="6147582" y="1730326"/>
            <a:ext cx="4543864" cy="4726745"/>
          </a:xfrm>
          <a:custGeom>
            <a:avLst/>
            <a:gdLst>
              <a:gd name="connsiteX0" fmla="*/ 773723 w 4543864"/>
              <a:gd name="connsiteY0" fmla="*/ 970671 h 4726745"/>
              <a:gd name="connsiteX1" fmla="*/ 703384 w 4543864"/>
              <a:gd name="connsiteY1" fmla="*/ 1083212 h 4726745"/>
              <a:gd name="connsiteX2" fmla="*/ 647113 w 4543864"/>
              <a:gd name="connsiteY2" fmla="*/ 1153551 h 4726745"/>
              <a:gd name="connsiteX3" fmla="*/ 576775 w 4543864"/>
              <a:gd name="connsiteY3" fmla="*/ 1252025 h 4726745"/>
              <a:gd name="connsiteX4" fmla="*/ 534572 w 4543864"/>
              <a:gd name="connsiteY4" fmla="*/ 1308296 h 4726745"/>
              <a:gd name="connsiteX5" fmla="*/ 506436 w 4543864"/>
              <a:gd name="connsiteY5" fmla="*/ 1350499 h 4726745"/>
              <a:gd name="connsiteX6" fmla="*/ 407963 w 4543864"/>
              <a:gd name="connsiteY6" fmla="*/ 1463040 h 4726745"/>
              <a:gd name="connsiteX7" fmla="*/ 393895 w 4543864"/>
              <a:gd name="connsiteY7" fmla="*/ 1505243 h 4726745"/>
              <a:gd name="connsiteX8" fmla="*/ 337624 w 4543864"/>
              <a:gd name="connsiteY8" fmla="*/ 1603717 h 4726745"/>
              <a:gd name="connsiteX9" fmla="*/ 323556 w 4543864"/>
              <a:gd name="connsiteY9" fmla="*/ 1645920 h 4726745"/>
              <a:gd name="connsiteX10" fmla="*/ 281353 w 4543864"/>
              <a:gd name="connsiteY10" fmla="*/ 1688123 h 4726745"/>
              <a:gd name="connsiteX11" fmla="*/ 239150 w 4543864"/>
              <a:gd name="connsiteY11" fmla="*/ 1772529 h 4726745"/>
              <a:gd name="connsiteX12" fmla="*/ 211015 w 4543864"/>
              <a:gd name="connsiteY12" fmla="*/ 1800665 h 4726745"/>
              <a:gd name="connsiteX13" fmla="*/ 168812 w 4543864"/>
              <a:gd name="connsiteY13" fmla="*/ 1955409 h 4726745"/>
              <a:gd name="connsiteX14" fmla="*/ 140676 w 4543864"/>
              <a:gd name="connsiteY14" fmla="*/ 2082019 h 4726745"/>
              <a:gd name="connsiteX15" fmla="*/ 168812 w 4543864"/>
              <a:gd name="connsiteY15" fmla="*/ 2363372 h 4726745"/>
              <a:gd name="connsiteX16" fmla="*/ 196947 w 4543864"/>
              <a:gd name="connsiteY16" fmla="*/ 2419643 h 4726745"/>
              <a:gd name="connsiteX17" fmla="*/ 211015 w 4543864"/>
              <a:gd name="connsiteY17" fmla="*/ 2532185 h 4726745"/>
              <a:gd name="connsiteX18" fmla="*/ 267286 w 4543864"/>
              <a:gd name="connsiteY18" fmla="*/ 2546252 h 4726745"/>
              <a:gd name="connsiteX19" fmla="*/ 323556 w 4543864"/>
              <a:gd name="connsiteY19" fmla="*/ 2574388 h 4726745"/>
              <a:gd name="connsiteX20" fmla="*/ 379827 w 4543864"/>
              <a:gd name="connsiteY20" fmla="*/ 2630659 h 4726745"/>
              <a:gd name="connsiteX21" fmla="*/ 464233 w 4543864"/>
              <a:gd name="connsiteY21" fmla="*/ 2672862 h 4726745"/>
              <a:gd name="connsiteX22" fmla="*/ 576775 w 4543864"/>
              <a:gd name="connsiteY22" fmla="*/ 2715065 h 4726745"/>
              <a:gd name="connsiteX23" fmla="*/ 618978 w 4543864"/>
              <a:gd name="connsiteY23" fmla="*/ 2757268 h 4726745"/>
              <a:gd name="connsiteX24" fmla="*/ 661181 w 4543864"/>
              <a:gd name="connsiteY24" fmla="*/ 2771336 h 4726745"/>
              <a:gd name="connsiteX25" fmla="*/ 717452 w 4543864"/>
              <a:gd name="connsiteY25" fmla="*/ 2799471 h 4726745"/>
              <a:gd name="connsiteX26" fmla="*/ 801858 w 4543864"/>
              <a:gd name="connsiteY26" fmla="*/ 2813539 h 4726745"/>
              <a:gd name="connsiteX27" fmla="*/ 844061 w 4543864"/>
              <a:gd name="connsiteY27" fmla="*/ 2827606 h 4726745"/>
              <a:gd name="connsiteX28" fmla="*/ 1294227 w 4543864"/>
              <a:gd name="connsiteY28" fmla="*/ 2813539 h 4726745"/>
              <a:gd name="connsiteX29" fmla="*/ 1392701 w 4543864"/>
              <a:gd name="connsiteY29" fmla="*/ 2771336 h 4726745"/>
              <a:gd name="connsiteX30" fmla="*/ 1420836 w 4543864"/>
              <a:gd name="connsiteY30" fmla="*/ 2743200 h 4726745"/>
              <a:gd name="connsiteX31" fmla="*/ 1477107 w 4543864"/>
              <a:gd name="connsiteY31" fmla="*/ 2729132 h 4726745"/>
              <a:gd name="connsiteX32" fmla="*/ 1575581 w 4543864"/>
              <a:gd name="connsiteY32" fmla="*/ 2658794 h 4726745"/>
              <a:gd name="connsiteX33" fmla="*/ 1659987 w 4543864"/>
              <a:gd name="connsiteY33" fmla="*/ 2574388 h 4726745"/>
              <a:gd name="connsiteX34" fmla="*/ 1716258 w 4543864"/>
              <a:gd name="connsiteY34" fmla="*/ 2489982 h 4726745"/>
              <a:gd name="connsiteX35" fmla="*/ 1744393 w 4543864"/>
              <a:gd name="connsiteY35" fmla="*/ 2447779 h 4726745"/>
              <a:gd name="connsiteX36" fmla="*/ 1786596 w 4543864"/>
              <a:gd name="connsiteY36" fmla="*/ 2349305 h 4726745"/>
              <a:gd name="connsiteX37" fmla="*/ 1814732 w 4543864"/>
              <a:gd name="connsiteY37" fmla="*/ 2194560 h 4726745"/>
              <a:gd name="connsiteX38" fmla="*/ 1842867 w 4543864"/>
              <a:gd name="connsiteY38" fmla="*/ 2152357 h 4726745"/>
              <a:gd name="connsiteX39" fmla="*/ 1828800 w 4543864"/>
              <a:gd name="connsiteY39" fmla="*/ 1913206 h 4726745"/>
              <a:gd name="connsiteX40" fmla="*/ 1786596 w 4543864"/>
              <a:gd name="connsiteY40" fmla="*/ 1814732 h 4726745"/>
              <a:gd name="connsiteX41" fmla="*/ 1772529 w 4543864"/>
              <a:gd name="connsiteY41" fmla="*/ 1772529 h 4726745"/>
              <a:gd name="connsiteX42" fmla="*/ 1716258 w 4543864"/>
              <a:gd name="connsiteY42" fmla="*/ 1659988 h 4726745"/>
              <a:gd name="connsiteX43" fmla="*/ 1688123 w 4543864"/>
              <a:gd name="connsiteY43" fmla="*/ 1603717 h 4726745"/>
              <a:gd name="connsiteX44" fmla="*/ 1659987 w 4543864"/>
              <a:gd name="connsiteY44" fmla="*/ 1547446 h 4726745"/>
              <a:gd name="connsiteX45" fmla="*/ 1603716 w 4543864"/>
              <a:gd name="connsiteY45" fmla="*/ 1406769 h 4726745"/>
              <a:gd name="connsiteX46" fmla="*/ 1561513 w 4543864"/>
              <a:gd name="connsiteY46" fmla="*/ 1209822 h 4726745"/>
              <a:gd name="connsiteX47" fmla="*/ 1547446 w 4543864"/>
              <a:gd name="connsiteY47" fmla="*/ 1153551 h 4726745"/>
              <a:gd name="connsiteX48" fmla="*/ 1519310 w 4543864"/>
              <a:gd name="connsiteY48" fmla="*/ 1111348 h 4726745"/>
              <a:gd name="connsiteX49" fmla="*/ 1491175 w 4543864"/>
              <a:gd name="connsiteY49" fmla="*/ 1012874 h 4726745"/>
              <a:gd name="connsiteX50" fmla="*/ 1448972 w 4543864"/>
              <a:gd name="connsiteY50" fmla="*/ 914400 h 4726745"/>
              <a:gd name="connsiteX51" fmla="*/ 1420836 w 4543864"/>
              <a:gd name="connsiteY51" fmla="*/ 773723 h 4726745"/>
              <a:gd name="connsiteX52" fmla="*/ 1406769 w 4543864"/>
              <a:gd name="connsiteY52" fmla="*/ 731520 h 4726745"/>
              <a:gd name="connsiteX53" fmla="*/ 1378633 w 4543864"/>
              <a:gd name="connsiteY53" fmla="*/ 590843 h 4726745"/>
              <a:gd name="connsiteX54" fmla="*/ 1392701 w 4543864"/>
              <a:gd name="connsiteY54" fmla="*/ 225083 h 4726745"/>
              <a:gd name="connsiteX55" fmla="*/ 1434904 w 4543864"/>
              <a:gd name="connsiteY55" fmla="*/ 168812 h 4726745"/>
              <a:gd name="connsiteX56" fmla="*/ 1448972 w 4543864"/>
              <a:gd name="connsiteY56" fmla="*/ 126609 h 4726745"/>
              <a:gd name="connsiteX57" fmla="*/ 1547446 w 4543864"/>
              <a:gd name="connsiteY57" fmla="*/ 42203 h 4726745"/>
              <a:gd name="connsiteX58" fmla="*/ 1589649 w 4543864"/>
              <a:gd name="connsiteY58" fmla="*/ 14068 h 4726745"/>
              <a:gd name="connsiteX59" fmla="*/ 1645920 w 4543864"/>
              <a:gd name="connsiteY59" fmla="*/ 0 h 4726745"/>
              <a:gd name="connsiteX60" fmla="*/ 1842867 w 4543864"/>
              <a:gd name="connsiteY60" fmla="*/ 28136 h 4726745"/>
              <a:gd name="connsiteX61" fmla="*/ 1885070 w 4543864"/>
              <a:gd name="connsiteY61" fmla="*/ 42203 h 4726745"/>
              <a:gd name="connsiteX62" fmla="*/ 1941341 w 4543864"/>
              <a:gd name="connsiteY62" fmla="*/ 98474 h 4726745"/>
              <a:gd name="connsiteX63" fmla="*/ 1955409 w 4543864"/>
              <a:gd name="connsiteY63" fmla="*/ 295422 h 4726745"/>
              <a:gd name="connsiteX64" fmla="*/ 1955409 w 4543864"/>
              <a:gd name="connsiteY64" fmla="*/ 956603 h 4726745"/>
              <a:gd name="connsiteX65" fmla="*/ 2025747 w 4543864"/>
              <a:gd name="connsiteY65" fmla="*/ 1012874 h 4726745"/>
              <a:gd name="connsiteX66" fmla="*/ 2053883 w 4543864"/>
              <a:gd name="connsiteY66" fmla="*/ 1041009 h 4726745"/>
              <a:gd name="connsiteX67" fmla="*/ 2096086 w 4543864"/>
              <a:gd name="connsiteY67" fmla="*/ 1069145 h 4726745"/>
              <a:gd name="connsiteX68" fmla="*/ 2138289 w 4543864"/>
              <a:gd name="connsiteY68" fmla="*/ 1111348 h 4726745"/>
              <a:gd name="connsiteX69" fmla="*/ 2180492 w 4543864"/>
              <a:gd name="connsiteY69" fmla="*/ 1125416 h 4726745"/>
              <a:gd name="connsiteX70" fmla="*/ 2236763 w 4543864"/>
              <a:gd name="connsiteY70" fmla="*/ 1153551 h 4726745"/>
              <a:gd name="connsiteX71" fmla="*/ 2349304 w 4543864"/>
              <a:gd name="connsiteY71" fmla="*/ 1181686 h 4726745"/>
              <a:gd name="connsiteX72" fmla="*/ 2926080 w 4543864"/>
              <a:gd name="connsiteY72" fmla="*/ 1167619 h 4726745"/>
              <a:gd name="connsiteX73" fmla="*/ 3010486 w 4543864"/>
              <a:gd name="connsiteY73" fmla="*/ 1111348 h 4726745"/>
              <a:gd name="connsiteX74" fmla="*/ 3066756 w 4543864"/>
              <a:gd name="connsiteY74" fmla="*/ 1097280 h 4726745"/>
              <a:gd name="connsiteX75" fmla="*/ 3165230 w 4543864"/>
              <a:gd name="connsiteY75" fmla="*/ 1026942 h 4726745"/>
              <a:gd name="connsiteX76" fmla="*/ 3207433 w 4543864"/>
              <a:gd name="connsiteY76" fmla="*/ 1012874 h 4726745"/>
              <a:gd name="connsiteX77" fmla="*/ 3291840 w 4543864"/>
              <a:gd name="connsiteY77" fmla="*/ 928468 h 4726745"/>
              <a:gd name="connsiteX78" fmla="*/ 3319975 w 4543864"/>
              <a:gd name="connsiteY78" fmla="*/ 900332 h 4726745"/>
              <a:gd name="connsiteX79" fmla="*/ 3376246 w 4543864"/>
              <a:gd name="connsiteY79" fmla="*/ 801859 h 4726745"/>
              <a:gd name="connsiteX80" fmla="*/ 3390313 w 4543864"/>
              <a:gd name="connsiteY80" fmla="*/ 759656 h 4726745"/>
              <a:gd name="connsiteX81" fmla="*/ 3446584 w 4543864"/>
              <a:gd name="connsiteY81" fmla="*/ 675249 h 4726745"/>
              <a:gd name="connsiteX82" fmla="*/ 3460652 w 4543864"/>
              <a:gd name="connsiteY82" fmla="*/ 618979 h 4726745"/>
              <a:gd name="connsiteX83" fmla="*/ 3516923 w 4543864"/>
              <a:gd name="connsiteY83" fmla="*/ 520505 h 4726745"/>
              <a:gd name="connsiteX84" fmla="*/ 3573193 w 4543864"/>
              <a:gd name="connsiteY84" fmla="*/ 450166 h 4726745"/>
              <a:gd name="connsiteX85" fmla="*/ 3587261 w 4543864"/>
              <a:gd name="connsiteY85" fmla="*/ 407963 h 4726745"/>
              <a:gd name="connsiteX86" fmla="*/ 3685735 w 4543864"/>
              <a:gd name="connsiteY86" fmla="*/ 267286 h 4726745"/>
              <a:gd name="connsiteX87" fmla="*/ 3727938 w 4543864"/>
              <a:gd name="connsiteY87" fmla="*/ 225083 h 4726745"/>
              <a:gd name="connsiteX88" fmla="*/ 3742006 w 4543864"/>
              <a:gd name="connsiteY88" fmla="*/ 182880 h 4726745"/>
              <a:gd name="connsiteX89" fmla="*/ 3784209 w 4543864"/>
              <a:gd name="connsiteY89" fmla="*/ 154745 h 4726745"/>
              <a:gd name="connsiteX90" fmla="*/ 3868615 w 4543864"/>
              <a:gd name="connsiteY90" fmla="*/ 98474 h 4726745"/>
              <a:gd name="connsiteX91" fmla="*/ 4009292 w 4543864"/>
              <a:gd name="connsiteY91" fmla="*/ 28136 h 4726745"/>
              <a:gd name="connsiteX92" fmla="*/ 4149969 w 4543864"/>
              <a:gd name="connsiteY92" fmla="*/ 0 h 4726745"/>
              <a:gd name="connsiteX93" fmla="*/ 4290646 w 4543864"/>
              <a:gd name="connsiteY93" fmla="*/ 14068 h 4726745"/>
              <a:gd name="connsiteX94" fmla="*/ 4360984 w 4543864"/>
              <a:gd name="connsiteY94" fmla="*/ 70339 h 4726745"/>
              <a:gd name="connsiteX95" fmla="*/ 4417255 w 4543864"/>
              <a:gd name="connsiteY95" fmla="*/ 84406 h 4726745"/>
              <a:gd name="connsiteX96" fmla="*/ 4473526 w 4543864"/>
              <a:gd name="connsiteY96" fmla="*/ 168812 h 4726745"/>
              <a:gd name="connsiteX97" fmla="*/ 4501661 w 4543864"/>
              <a:gd name="connsiteY97" fmla="*/ 225083 h 4726745"/>
              <a:gd name="connsiteX98" fmla="*/ 4529796 w 4543864"/>
              <a:gd name="connsiteY98" fmla="*/ 267286 h 4726745"/>
              <a:gd name="connsiteX99" fmla="*/ 4543864 w 4543864"/>
              <a:gd name="connsiteY99" fmla="*/ 323557 h 4726745"/>
              <a:gd name="connsiteX100" fmla="*/ 4501661 w 4543864"/>
              <a:gd name="connsiteY100" fmla="*/ 520505 h 4726745"/>
              <a:gd name="connsiteX101" fmla="*/ 4473526 w 4543864"/>
              <a:gd name="connsiteY101" fmla="*/ 576776 h 4726745"/>
              <a:gd name="connsiteX102" fmla="*/ 4389120 w 4543864"/>
              <a:gd name="connsiteY102" fmla="*/ 633046 h 4726745"/>
              <a:gd name="connsiteX103" fmla="*/ 4304713 w 4543864"/>
              <a:gd name="connsiteY103" fmla="*/ 675249 h 4726745"/>
              <a:gd name="connsiteX104" fmla="*/ 4276578 w 4543864"/>
              <a:gd name="connsiteY104" fmla="*/ 703385 h 4726745"/>
              <a:gd name="connsiteX105" fmla="*/ 4192172 w 4543864"/>
              <a:gd name="connsiteY105" fmla="*/ 731520 h 4726745"/>
              <a:gd name="connsiteX106" fmla="*/ 4149969 w 4543864"/>
              <a:gd name="connsiteY106" fmla="*/ 745588 h 4726745"/>
              <a:gd name="connsiteX107" fmla="*/ 4051495 w 4543864"/>
              <a:gd name="connsiteY107" fmla="*/ 787791 h 4726745"/>
              <a:gd name="connsiteX108" fmla="*/ 3995224 w 4543864"/>
              <a:gd name="connsiteY108" fmla="*/ 829994 h 4726745"/>
              <a:gd name="connsiteX109" fmla="*/ 3882683 w 4543864"/>
              <a:gd name="connsiteY109" fmla="*/ 858129 h 4726745"/>
              <a:gd name="connsiteX110" fmla="*/ 3854547 w 4543864"/>
              <a:gd name="connsiteY110" fmla="*/ 886265 h 4726745"/>
              <a:gd name="connsiteX111" fmla="*/ 3798276 w 4543864"/>
              <a:gd name="connsiteY111" fmla="*/ 900332 h 4726745"/>
              <a:gd name="connsiteX112" fmla="*/ 3742006 w 4543864"/>
              <a:gd name="connsiteY112" fmla="*/ 928468 h 4726745"/>
              <a:gd name="connsiteX113" fmla="*/ 3671667 w 4543864"/>
              <a:gd name="connsiteY113" fmla="*/ 984739 h 4726745"/>
              <a:gd name="connsiteX114" fmla="*/ 3629464 w 4543864"/>
              <a:gd name="connsiteY114" fmla="*/ 1012874 h 4726745"/>
              <a:gd name="connsiteX115" fmla="*/ 3545058 w 4543864"/>
              <a:gd name="connsiteY115" fmla="*/ 1083212 h 4726745"/>
              <a:gd name="connsiteX116" fmla="*/ 3516923 w 4543864"/>
              <a:gd name="connsiteY116" fmla="*/ 1111348 h 4726745"/>
              <a:gd name="connsiteX117" fmla="*/ 3474720 w 4543864"/>
              <a:gd name="connsiteY117" fmla="*/ 1139483 h 4726745"/>
              <a:gd name="connsiteX118" fmla="*/ 3432516 w 4543864"/>
              <a:gd name="connsiteY118" fmla="*/ 1195754 h 4726745"/>
              <a:gd name="connsiteX119" fmla="*/ 3362178 w 4543864"/>
              <a:gd name="connsiteY119" fmla="*/ 1252025 h 4726745"/>
              <a:gd name="connsiteX120" fmla="*/ 3334043 w 4543864"/>
              <a:gd name="connsiteY120" fmla="*/ 1294228 h 4726745"/>
              <a:gd name="connsiteX121" fmla="*/ 3305907 w 4543864"/>
              <a:gd name="connsiteY121" fmla="*/ 1322363 h 4726745"/>
              <a:gd name="connsiteX122" fmla="*/ 3277772 w 4543864"/>
              <a:gd name="connsiteY122" fmla="*/ 1364566 h 4726745"/>
              <a:gd name="connsiteX123" fmla="*/ 3249636 w 4543864"/>
              <a:gd name="connsiteY123" fmla="*/ 1392702 h 4726745"/>
              <a:gd name="connsiteX124" fmla="*/ 3207433 w 4543864"/>
              <a:gd name="connsiteY124" fmla="*/ 1448972 h 4726745"/>
              <a:gd name="connsiteX125" fmla="*/ 3165230 w 4543864"/>
              <a:gd name="connsiteY125" fmla="*/ 1491176 h 4726745"/>
              <a:gd name="connsiteX126" fmla="*/ 3137095 w 4543864"/>
              <a:gd name="connsiteY126" fmla="*/ 1533379 h 4726745"/>
              <a:gd name="connsiteX127" fmla="*/ 3094892 w 4543864"/>
              <a:gd name="connsiteY127" fmla="*/ 1589649 h 4726745"/>
              <a:gd name="connsiteX128" fmla="*/ 3052689 w 4543864"/>
              <a:gd name="connsiteY128" fmla="*/ 1631852 h 4726745"/>
              <a:gd name="connsiteX129" fmla="*/ 2996418 w 4543864"/>
              <a:gd name="connsiteY129" fmla="*/ 1744394 h 4726745"/>
              <a:gd name="connsiteX130" fmla="*/ 2968283 w 4543864"/>
              <a:gd name="connsiteY130" fmla="*/ 1842868 h 4726745"/>
              <a:gd name="connsiteX131" fmla="*/ 2940147 w 4543864"/>
              <a:gd name="connsiteY131" fmla="*/ 1871003 h 4726745"/>
              <a:gd name="connsiteX132" fmla="*/ 2926080 w 4543864"/>
              <a:gd name="connsiteY132" fmla="*/ 1913206 h 4726745"/>
              <a:gd name="connsiteX133" fmla="*/ 2897944 w 4543864"/>
              <a:gd name="connsiteY133" fmla="*/ 1941342 h 4726745"/>
              <a:gd name="connsiteX134" fmla="*/ 2855741 w 4543864"/>
              <a:gd name="connsiteY134" fmla="*/ 1997612 h 4726745"/>
              <a:gd name="connsiteX135" fmla="*/ 2827606 w 4543864"/>
              <a:gd name="connsiteY135" fmla="*/ 2025748 h 4726745"/>
              <a:gd name="connsiteX136" fmla="*/ 2799470 w 4543864"/>
              <a:gd name="connsiteY136" fmla="*/ 2082019 h 4726745"/>
              <a:gd name="connsiteX137" fmla="*/ 2700996 w 4543864"/>
              <a:gd name="connsiteY137" fmla="*/ 2180492 h 4726745"/>
              <a:gd name="connsiteX138" fmla="*/ 2644726 w 4543864"/>
              <a:gd name="connsiteY138" fmla="*/ 2222696 h 4726745"/>
              <a:gd name="connsiteX139" fmla="*/ 2574387 w 4543864"/>
              <a:gd name="connsiteY139" fmla="*/ 2307102 h 4726745"/>
              <a:gd name="connsiteX140" fmla="*/ 2489981 w 4543864"/>
              <a:gd name="connsiteY140" fmla="*/ 2363372 h 4726745"/>
              <a:gd name="connsiteX141" fmla="*/ 2405575 w 4543864"/>
              <a:gd name="connsiteY141" fmla="*/ 2433711 h 4726745"/>
              <a:gd name="connsiteX142" fmla="*/ 2321169 w 4543864"/>
              <a:gd name="connsiteY142" fmla="*/ 2489982 h 4726745"/>
              <a:gd name="connsiteX143" fmla="*/ 2278966 w 4543864"/>
              <a:gd name="connsiteY143" fmla="*/ 2532185 h 4726745"/>
              <a:gd name="connsiteX144" fmla="*/ 2236763 w 4543864"/>
              <a:gd name="connsiteY144" fmla="*/ 2560320 h 4726745"/>
              <a:gd name="connsiteX145" fmla="*/ 2180492 w 4543864"/>
              <a:gd name="connsiteY145" fmla="*/ 2602523 h 4726745"/>
              <a:gd name="connsiteX146" fmla="*/ 2152356 w 4543864"/>
              <a:gd name="connsiteY146" fmla="*/ 2630659 h 4726745"/>
              <a:gd name="connsiteX147" fmla="*/ 2096086 w 4543864"/>
              <a:gd name="connsiteY147" fmla="*/ 2644726 h 4726745"/>
              <a:gd name="connsiteX148" fmla="*/ 2053883 w 4543864"/>
              <a:gd name="connsiteY148" fmla="*/ 2658794 h 4726745"/>
              <a:gd name="connsiteX149" fmla="*/ 2025747 w 4543864"/>
              <a:gd name="connsiteY149" fmla="*/ 2686929 h 4726745"/>
              <a:gd name="connsiteX150" fmla="*/ 1941341 w 4543864"/>
              <a:gd name="connsiteY150" fmla="*/ 2715065 h 4726745"/>
              <a:gd name="connsiteX151" fmla="*/ 1800664 w 4543864"/>
              <a:gd name="connsiteY151" fmla="*/ 2827606 h 4726745"/>
              <a:gd name="connsiteX152" fmla="*/ 1758461 w 4543864"/>
              <a:gd name="connsiteY152" fmla="*/ 2855742 h 4726745"/>
              <a:gd name="connsiteX153" fmla="*/ 1688123 w 4543864"/>
              <a:gd name="connsiteY153" fmla="*/ 2869809 h 4726745"/>
              <a:gd name="connsiteX154" fmla="*/ 1589649 w 4543864"/>
              <a:gd name="connsiteY154" fmla="*/ 2897945 h 4726745"/>
              <a:gd name="connsiteX155" fmla="*/ 1547446 w 4543864"/>
              <a:gd name="connsiteY155" fmla="*/ 2926080 h 4726745"/>
              <a:gd name="connsiteX156" fmla="*/ 1505243 w 4543864"/>
              <a:gd name="connsiteY156" fmla="*/ 2940148 h 4726745"/>
              <a:gd name="connsiteX157" fmla="*/ 1463040 w 4543864"/>
              <a:gd name="connsiteY157" fmla="*/ 2968283 h 4726745"/>
              <a:gd name="connsiteX158" fmla="*/ 1406769 w 4543864"/>
              <a:gd name="connsiteY158" fmla="*/ 2982351 h 4726745"/>
              <a:gd name="connsiteX159" fmla="*/ 1322363 w 4543864"/>
              <a:gd name="connsiteY159" fmla="*/ 3010486 h 4726745"/>
              <a:gd name="connsiteX160" fmla="*/ 1167618 w 4543864"/>
              <a:gd name="connsiteY160" fmla="*/ 3024554 h 4726745"/>
              <a:gd name="connsiteX161" fmla="*/ 1012873 w 4543864"/>
              <a:gd name="connsiteY161" fmla="*/ 3052689 h 4726745"/>
              <a:gd name="connsiteX162" fmla="*/ 942535 w 4543864"/>
              <a:gd name="connsiteY162" fmla="*/ 3080825 h 4726745"/>
              <a:gd name="connsiteX163" fmla="*/ 731520 w 4543864"/>
              <a:gd name="connsiteY163" fmla="*/ 3123028 h 4726745"/>
              <a:gd name="connsiteX164" fmla="*/ 647113 w 4543864"/>
              <a:gd name="connsiteY164" fmla="*/ 3151163 h 4726745"/>
              <a:gd name="connsiteX165" fmla="*/ 604910 w 4543864"/>
              <a:gd name="connsiteY165" fmla="*/ 3165231 h 4726745"/>
              <a:gd name="connsiteX166" fmla="*/ 562707 w 4543864"/>
              <a:gd name="connsiteY166" fmla="*/ 3193366 h 4726745"/>
              <a:gd name="connsiteX167" fmla="*/ 520504 w 4543864"/>
              <a:gd name="connsiteY167" fmla="*/ 3249637 h 4726745"/>
              <a:gd name="connsiteX168" fmla="*/ 464233 w 4543864"/>
              <a:gd name="connsiteY168" fmla="*/ 3277772 h 4726745"/>
              <a:gd name="connsiteX169" fmla="*/ 450166 w 4543864"/>
              <a:gd name="connsiteY169" fmla="*/ 3319976 h 4726745"/>
              <a:gd name="connsiteX170" fmla="*/ 323556 w 4543864"/>
              <a:gd name="connsiteY170" fmla="*/ 3418449 h 4726745"/>
              <a:gd name="connsiteX171" fmla="*/ 267286 w 4543864"/>
              <a:gd name="connsiteY171" fmla="*/ 3545059 h 4726745"/>
              <a:gd name="connsiteX172" fmla="*/ 239150 w 4543864"/>
              <a:gd name="connsiteY172" fmla="*/ 3629465 h 4726745"/>
              <a:gd name="connsiteX173" fmla="*/ 225083 w 4543864"/>
              <a:gd name="connsiteY173" fmla="*/ 3671668 h 4726745"/>
              <a:gd name="connsiteX174" fmla="*/ 211015 w 4543864"/>
              <a:gd name="connsiteY174" fmla="*/ 3727939 h 4726745"/>
              <a:gd name="connsiteX175" fmla="*/ 196947 w 4543864"/>
              <a:gd name="connsiteY175" fmla="*/ 3629465 h 4726745"/>
              <a:gd name="connsiteX176" fmla="*/ 168812 w 4543864"/>
              <a:gd name="connsiteY176" fmla="*/ 3601329 h 4726745"/>
              <a:gd name="connsiteX177" fmla="*/ 154744 w 4543864"/>
              <a:gd name="connsiteY177" fmla="*/ 3559126 h 4726745"/>
              <a:gd name="connsiteX178" fmla="*/ 126609 w 4543864"/>
              <a:gd name="connsiteY178" fmla="*/ 3516923 h 4726745"/>
              <a:gd name="connsiteX179" fmla="*/ 112541 w 4543864"/>
              <a:gd name="connsiteY179" fmla="*/ 3474720 h 4726745"/>
              <a:gd name="connsiteX180" fmla="*/ 70338 w 4543864"/>
              <a:gd name="connsiteY180" fmla="*/ 3460652 h 4726745"/>
              <a:gd name="connsiteX181" fmla="*/ 14067 w 4543864"/>
              <a:gd name="connsiteY181" fmla="*/ 3474720 h 4726745"/>
              <a:gd name="connsiteX182" fmla="*/ 0 w 4543864"/>
              <a:gd name="connsiteY182" fmla="*/ 3516923 h 4726745"/>
              <a:gd name="connsiteX183" fmla="*/ 14067 w 4543864"/>
              <a:gd name="connsiteY183" fmla="*/ 3629465 h 4726745"/>
              <a:gd name="connsiteX184" fmla="*/ 56270 w 4543864"/>
              <a:gd name="connsiteY184" fmla="*/ 3727939 h 4726745"/>
              <a:gd name="connsiteX185" fmla="*/ 70338 w 4543864"/>
              <a:gd name="connsiteY185" fmla="*/ 3770142 h 4726745"/>
              <a:gd name="connsiteX186" fmla="*/ 42203 w 4543864"/>
              <a:gd name="connsiteY186" fmla="*/ 3910819 h 4726745"/>
              <a:gd name="connsiteX187" fmla="*/ 14067 w 4543864"/>
              <a:gd name="connsiteY187" fmla="*/ 3953022 h 4726745"/>
              <a:gd name="connsiteX188" fmla="*/ 70338 w 4543864"/>
              <a:gd name="connsiteY188" fmla="*/ 4009292 h 4726745"/>
              <a:gd name="connsiteX189" fmla="*/ 126609 w 4543864"/>
              <a:gd name="connsiteY189" fmla="*/ 4023360 h 4726745"/>
              <a:gd name="connsiteX190" fmla="*/ 168812 w 4543864"/>
              <a:gd name="connsiteY190" fmla="*/ 4037428 h 4726745"/>
              <a:gd name="connsiteX191" fmla="*/ 225083 w 4543864"/>
              <a:gd name="connsiteY191" fmla="*/ 4079631 h 4726745"/>
              <a:gd name="connsiteX192" fmla="*/ 154744 w 4543864"/>
              <a:gd name="connsiteY192" fmla="*/ 4234376 h 4726745"/>
              <a:gd name="connsiteX193" fmla="*/ 98473 w 4543864"/>
              <a:gd name="connsiteY193" fmla="*/ 4262511 h 4726745"/>
              <a:gd name="connsiteX194" fmla="*/ 56270 w 4543864"/>
              <a:gd name="connsiteY194" fmla="*/ 4375052 h 4726745"/>
              <a:gd name="connsiteX195" fmla="*/ 84406 w 4543864"/>
              <a:gd name="connsiteY195" fmla="*/ 4473526 h 4726745"/>
              <a:gd name="connsiteX196" fmla="*/ 112541 w 4543864"/>
              <a:gd name="connsiteY196" fmla="*/ 4515729 h 4726745"/>
              <a:gd name="connsiteX197" fmla="*/ 154744 w 4543864"/>
              <a:gd name="connsiteY197" fmla="*/ 4529797 h 4726745"/>
              <a:gd name="connsiteX198" fmla="*/ 211015 w 4543864"/>
              <a:gd name="connsiteY198" fmla="*/ 4557932 h 4726745"/>
              <a:gd name="connsiteX199" fmla="*/ 323556 w 4543864"/>
              <a:gd name="connsiteY199" fmla="*/ 4670474 h 4726745"/>
              <a:gd name="connsiteX200" fmla="*/ 379827 w 4543864"/>
              <a:gd name="connsiteY200" fmla="*/ 4684542 h 4726745"/>
              <a:gd name="connsiteX201" fmla="*/ 759655 w 4543864"/>
              <a:gd name="connsiteY201" fmla="*/ 4698609 h 4726745"/>
              <a:gd name="connsiteX202" fmla="*/ 801858 w 4543864"/>
              <a:gd name="connsiteY202" fmla="*/ 4712677 h 4726745"/>
              <a:gd name="connsiteX203" fmla="*/ 1350498 w 4543864"/>
              <a:gd name="connsiteY203" fmla="*/ 4726745 h 4726745"/>
              <a:gd name="connsiteX204" fmla="*/ 1674055 w 4543864"/>
              <a:gd name="connsiteY204" fmla="*/ 4712677 h 4726745"/>
              <a:gd name="connsiteX205" fmla="*/ 1716258 w 4543864"/>
              <a:gd name="connsiteY205" fmla="*/ 4698609 h 4726745"/>
              <a:gd name="connsiteX206" fmla="*/ 2138289 w 4543864"/>
              <a:gd name="connsiteY206" fmla="*/ 4684542 h 4726745"/>
              <a:gd name="connsiteX207" fmla="*/ 2532184 w 4543864"/>
              <a:gd name="connsiteY207" fmla="*/ 4670474 h 4726745"/>
              <a:gd name="connsiteX208" fmla="*/ 2546252 w 4543864"/>
              <a:gd name="connsiteY208" fmla="*/ 4628271 h 4726745"/>
              <a:gd name="connsiteX209" fmla="*/ 2532184 w 4543864"/>
              <a:gd name="connsiteY209" fmla="*/ 4572000 h 4726745"/>
              <a:gd name="connsiteX210" fmla="*/ 2475913 w 4543864"/>
              <a:gd name="connsiteY210" fmla="*/ 4557932 h 4726745"/>
              <a:gd name="connsiteX211" fmla="*/ 2349304 w 4543864"/>
              <a:gd name="connsiteY211" fmla="*/ 4543865 h 4726745"/>
              <a:gd name="connsiteX212" fmla="*/ 1913206 w 4543864"/>
              <a:gd name="connsiteY212" fmla="*/ 4557932 h 4726745"/>
              <a:gd name="connsiteX213" fmla="*/ 1871003 w 4543864"/>
              <a:gd name="connsiteY213" fmla="*/ 4572000 h 4726745"/>
              <a:gd name="connsiteX214" fmla="*/ 1448972 w 4543864"/>
              <a:gd name="connsiteY214" fmla="*/ 4543865 h 4726745"/>
              <a:gd name="connsiteX215" fmla="*/ 1463040 w 4543864"/>
              <a:gd name="connsiteY215" fmla="*/ 4473526 h 4726745"/>
              <a:gd name="connsiteX216" fmla="*/ 1533378 w 4543864"/>
              <a:gd name="connsiteY216" fmla="*/ 4459459 h 4726745"/>
              <a:gd name="connsiteX217" fmla="*/ 1617784 w 4543864"/>
              <a:gd name="connsiteY217" fmla="*/ 4431323 h 4726745"/>
              <a:gd name="connsiteX218" fmla="*/ 2025747 w 4543864"/>
              <a:gd name="connsiteY218" fmla="*/ 4403188 h 4726745"/>
              <a:gd name="connsiteX219" fmla="*/ 2166424 w 4543864"/>
              <a:gd name="connsiteY219" fmla="*/ 4375052 h 4726745"/>
              <a:gd name="connsiteX220" fmla="*/ 2307101 w 4543864"/>
              <a:gd name="connsiteY220" fmla="*/ 4332849 h 4726745"/>
              <a:gd name="connsiteX221" fmla="*/ 2405575 w 4543864"/>
              <a:gd name="connsiteY221" fmla="*/ 4206240 h 4726745"/>
              <a:gd name="connsiteX222" fmla="*/ 2419643 w 4543864"/>
              <a:gd name="connsiteY222" fmla="*/ 4135902 h 4726745"/>
              <a:gd name="connsiteX223" fmla="*/ 2433710 w 4543864"/>
              <a:gd name="connsiteY223" fmla="*/ 3910819 h 4726745"/>
              <a:gd name="connsiteX224" fmla="*/ 2461846 w 4543864"/>
              <a:gd name="connsiteY224" fmla="*/ 3854548 h 4726745"/>
              <a:gd name="connsiteX225" fmla="*/ 2504049 w 4543864"/>
              <a:gd name="connsiteY225" fmla="*/ 3784209 h 4726745"/>
              <a:gd name="connsiteX226" fmla="*/ 2532184 w 4543864"/>
              <a:gd name="connsiteY226" fmla="*/ 3699803 h 4726745"/>
              <a:gd name="connsiteX227" fmla="*/ 2560320 w 4543864"/>
              <a:gd name="connsiteY227" fmla="*/ 3587262 h 4726745"/>
              <a:gd name="connsiteX228" fmla="*/ 2532184 w 4543864"/>
              <a:gd name="connsiteY228" fmla="*/ 3629465 h 4726745"/>
              <a:gd name="connsiteX229" fmla="*/ 2518116 w 4543864"/>
              <a:gd name="connsiteY229" fmla="*/ 3699803 h 4726745"/>
              <a:gd name="connsiteX230" fmla="*/ 2489981 w 4543864"/>
              <a:gd name="connsiteY230" fmla="*/ 3742006 h 4726745"/>
              <a:gd name="connsiteX231" fmla="*/ 2461846 w 4543864"/>
              <a:gd name="connsiteY231" fmla="*/ 3798277 h 4726745"/>
              <a:gd name="connsiteX232" fmla="*/ 2447778 w 4543864"/>
              <a:gd name="connsiteY232" fmla="*/ 3868616 h 4726745"/>
              <a:gd name="connsiteX233" fmla="*/ 2433710 w 4543864"/>
              <a:gd name="connsiteY233" fmla="*/ 3910819 h 4726745"/>
              <a:gd name="connsiteX234" fmla="*/ 2419643 w 4543864"/>
              <a:gd name="connsiteY234" fmla="*/ 3967089 h 4726745"/>
              <a:gd name="connsiteX235" fmla="*/ 2405575 w 4543864"/>
              <a:gd name="connsiteY235" fmla="*/ 4037428 h 4726745"/>
              <a:gd name="connsiteX236" fmla="*/ 2363372 w 4543864"/>
              <a:gd name="connsiteY236" fmla="*/ 4079631 h 4726745"/>
              <a:gd name="connsiteX237" fmla="*/ 2293033 w 4543864"/>
              <a:gd name="connsiteY237" fmla="*/ 4262511 h 4726745"/>
              <a:gd name="connsiteX238" fmla="*/ 2194560 w 4543864"/>
              <a:gd name="connsiteY238" fmla="*/ 4234376 h 4726745"/>
              <a:gd name="connsiteX239" fmla="*/ 2124221 w 4543864"/>
              <a:gd name="connsiteY239" fmla="*/ 4164037 h 4726745"/>
              <a:gd name="connsiteX240" fmla="*/ 2082018 w 4543864"/>
              <a:gd name="connsiteY240" fmla="*/ 4121834 h 4726745"/>
              <a:gd name="connsiteX241" fmla="*/ 2039815 w 4543864"/>
              <a:gd name="connsiteY241" fmla="*/ 4093699 h 4726745"/>
              <a:gd name="connsiteX242" fmla="*/ 2053883 w 4543864"/>
              <a:gd name="connsiteY242" fmla="*/ 3967089 h 4726745"/>
              <a:gd name="connsiteX243" fmla="*/ 2138289 w 4543864"/>
              <a:gd name="connsiteY243" fmla="*/ 3910819 h 4726745"/>
              <a:gd name="connsiteX244" fmla="*/ 2180492 w 4543864"/>
              <a:gd name="connsiteY244" fmla="*/ 3882683 h 4726745"/>
              <a:gd name="connsiteX245" fmla="*/ 2250830 w 4543864"/>
              <a:gd name="connsiteY245" fmla="*/ 3840480 h 4726745"/>
              <a:gd name="connsiteX246" fmla="*/ 2293033 w 4543864"/>
              <a:gd name="connsiteY246" fmla="*/ 3798277 h 4726745"/>
              <a:gd name="connsiteX247" fmla="*/ 2335236 w 4543864"/>
              <a:gd name="connsiteY247" fmla="*/ 3770142 h 4726745"/>
              <a:gd name="connsiteX248" fmla="*/ 2349304 w 4543864"/>
              <a:gd name="connsiteY248" fmla="*/ 3713871 h 4726745"/>
              <a:gd name="connsiteX249" fmla="*/ 2363372 w 4543864"/>
              <a:gd name="connsiteY249" fmla="*/ 3643532 h 4726745"/>
              <a:gd name="connsiteX250" fmla="*/ 2391507 w 4543864"/>
              <a:gd name="connsiteY250" fmla="*/ 3559126 h 4726745"/>
              <a:gd name="connsiteX251" fmla="*/ 2405575 w 4543864"/>
              <a:gd name="connsiteY251" fmla="*/ 3516923 h 4726745"/>
              <a:gd name="connsiteX252" fmla="*/ 2419643 w 4543864"/>
              <a:gd name="connsiteY252" fmla="*/ 3474720 h 4726745"/>
              <a:gd name="connsiteX253" fmla="*/ 2447778 w 4543864"/>
              <a:gd name="connsiteY253" fmla="*/ 3432517 h 4726745"/>
              <a:gd name="connsiteX254" fmla="*/ 2489981 w 4543864"/>
              <a:gd name="connsiteY254" fmla="*/ 3291840 h 4726745"/>
              <a:gd name="connsiteX255" fmla="*/ 2546252 w 4543864"/>
              <a:gd name="connsiteY255" fmla="*/ 3179299 h 4726745"/>
              <a:gd name="connsiteX256" fmla="*/ 2574387 w 4543864"/>
              <a:gd name="connsiteY256" fmla="*/ 3137096 h 4726745"/>
              <a:gd name="connsiteX257" fmla="*/ 2588455 w 4543864"/>
              <a:gd name="connsiteY257" fmla="*/ 3094892 h 4726745"/>
              <a:gd name="connsiteX258" fmla="*/ 2686929 w 4543864"/>
              <a:gd name="connsiteY258" fmla="*/ 2982351 h 4726745"/>
              <a:gd name="connsiteX259" fmla="*/ 2743200 w 4543864"/>
              <a:gd name="connsiteY259" fmla="*/ 2912012 h 4726745"/>
              <a:gd name="connsiteX260" fmla="*/ 2813538 w 4543864"/>
              <a:gd name="connsiteY260" fmla="*/ 2785403 h 4726745"/>
              <a:gd name="connsiteX261" fmla="*/ 2926080 w 4543864"/>
              <a:gd name="connsiteY261" fmla="*/ 2700997 h 4726745"/>
              <a:gd name="connsiteX262" fmla="*/ 2996418 w 4543864"/>
              <a:gd name="connsiteY262" fmla="*/ 2658794 h 4726745"/>
              <a:gd name="connsiteX263" fmla="*/ 3052689 w 4543864"/>
              <a:gd name="connsiteY263" fmla="*/ 2630659 h 4726745"/>
              <a:gd name="connsiteX264" fmla="*/ 3137095 w 4543864"/>
              <a:gd name="connsiteY264" fmla="*/ 2588456 h 4726745"/>
              <a:gd name="connsiteX265" fmla="*/ 3179298 w 4543864"/>
              <a:gd name="connsiteY265" fmla="*/ 2560320 h 4726745"/>
              <a:gd name="connsiteX266" fmla="*/ 3235569 w 4543864"/>
              <a:gd name="connsiteY266" fmla="*/ 2546252 h 4726745"/>
              <a:gd name="connsiteX267" fmla="*/ 3376246 w 4543864"/>
              <a:gd name="connsiteY267" fmla="*/ 2518117 h 4726745"/>
              <a:gd name="connsiteX268" fmla="*/ 3502855 w 4543864"/>
              <a:gd name="connsiteY268" fmla="*/ 2489982 h 4726745"/>
              <a:gd name="connsiteX269" fmla="*/ 4051495 w 4543864"/>
              <a:gd name="connsiteY269" fmla="*/ 2518117 h 4726745"/>
              <a:gd name="connsiteX270" fmla="*/ 4149969 w 4543864"/>
              <a:gd name="connsiteY270" fmla="*/ 2532185 h 4726745"/>
              <a:gd name="connsiteX271" fmla="*/ 4234375 w 4543864"/>
              <a:gd name="connsiteY271" fmla="*/ 2630659 h 4726745"/>
              <a:gd name="connsiteX272" fmla="*/ 4248443 w 4543864"/>
              <a:gd name="connsiteY272" fmla="*/ 2672862 h 4726745"/>
              <a:gd name="connsiteX273" fmla="*/ 3953021 w 4543864"/>
              <a:gd name="connsiteY273" fmla="*/ 2700997 h 4726745"/>
              <a:gd name="connsiteX274" fmla="*/ 3629464 w 4543864"/>
              <a:gd name="connsiteY274" fmla="*/ 2700997 h 4726745"/>
              <a:gd name="connsiteX275" fmla="*/ 3488787 w 4543864"/>
              <a:gd name="connsiteY275" fmla="*/ 2729132 h 4726745"/>
              <a:gd name="connsiteX276" fmla="*/ 3376246 w 4543864"/>
              <a:gd name="connsiteY276" fmla="*/ 2743200 h 4726745"/>
              <a:gd name="connsiteX277" fmla="*/ 3319975 w 4543864"/>
              <a:gd name="connsiteY277" fmla="*/ 2757268 h 4726745"/>
              <a:gd name="connsiteX278" fmla="*/ 3249636 w 4543864"/>
              <a:gd name="connsiteY278" fmla="*/ 2771336 h 4726745"/>
              <a:gd name="connsiteX279" fmla="*/ 3207433 w 4543864"/>
              <a:gd name="connsiteY279" fmla="*/ 2785403 h 4726745"/>
              <a:gd name="connsiteX280" fmla="*/ 3151163 w 4543864"/>
              <a:gd name="connsiteY280" fmla="*/ 2799471 h 4726745"/>
              <a:gd name="connsiteX281" fmla="*/ 3108960 w 4543864"/>
              <a:gd name="connsiteY281" fmla="*/ 2883877 h 4726745"/>
              <a:gd name="connsiteX282" fmla="*/ 3094892 w 4543864"/>
              <a:gd name="connsiteY282" fmla="*/ 2968283 h 4726745"/>
              <a:gd name="connsiteX283" fmla="*/ 3137095 w 4543864"/>
              <a:gd name="connsiteY283" fmla="*/ 2940148 h 4726745"/>
              <a:gd name="connsiteX284" fmla="*/ 3277772 w 4543864"/>
              <a:gd name="connsiteY284" fmla="*/ 2883877 h 4726745"/>
              <a:gd name="connsiteX285" fmla="*/ 3319975 w 4543864"/>
              <a:gd name="connsiteY285" fmla="*/ 2855742 h 4726745"/>
              <a:gd name="connsiteX286" fmla="*/ 3826412 w 4543864"/>
              <a:gd name="connsiteY286" fmla="*/ 2813539 h 4726745"/>
              <a:gd name="connsiteX287" fmla="*/ 3995224 w 4543864"/>
              <a:gd name="connsiteY287" fmla="*/ 2771336 h 4726745"/>
              <a:gd name="connsiteX288" fmla="*/ 4079630 w 4543864"/>
              <a:gd name="connsiteY288" fmla="*/ 2799471 h 4726745"/>
              <a:gd name="connsiteX289" fmla="*/ 4192172 w 4543864"/>
              <a:gd name="connsiteY289" fmla="*/ 2883877 h 4726745"/>
              <a:gd name="connsiteX290" fmla="*/ 4220307 w 4543864"/>
              <a:gd name="connsiteY290" fmla="*/ 2926080 h 4726745"/>
              <a:gd name="connsiteX291" fmla="*/ 4149969 w 4543864"/>
              <a:gd name="connsiteY291" fmla="*/ 3024554 h 4726745"/>
              <a:gd name="connsiteX292" fmla="*/ 4107766 w 4543864"/>
              <a:gd name="connsiteY292" fmla="*/ 2996419 h 4726745"/>
              <a:gd name="connsiteX293" fmla="*/ 4065563 w 4543864"/>
              <a:gd name="connsiteY293" fmla="*/ 2982351 h 4726745"/>
              <a:gd name="connsiteX294" fmla="*/ 3995224 w 4543864"/>
              <a:gd name="connsiteY294" fmla="*/ 2954216 h 4726745"/>
              <a:gd name="connsiteX295" fmla="*/ 3446584 w 4543864"/>
              <a:gd name="connsiteY295" fmla="*/ 2996419 h 4726745"/>
              <a:gd name="connsiteX296" fmla="*/ 3277772 w 4543864"/>
              <a:gd name="connsiteY296" fmla="*/ 3066757 h 4726745"/>
              <a:gd name="connsiteX297" fmla="*/ 3249636 w 4543864"/>
              <a:gd name="connsiteY297" fmla="*/ 3108960 h 4726745"/>
              <a:gd name="connsiteX298" fmla="*/ 3418449 w 4543864"/>
              <a:gd name="connsiteY298" fmla="*/ 3151163 h 4726745"/>
              <a:gd name="connsiteX299" fmla="*/ 3629464 w 4543864"/>
              <a:gd name="connsiteY299" fmla="*/ 3123028 h 4726745"/>
              <a:gd name="connsiteX300" fmla="*/ 3742006 w 4543864"/>
              <a:gd name="connsiteY300" fmla="*/ 3094892 h 4726745"/>
              <a:gd name="connsiteX301" fmla="*/ 3967089 w 4543864"/>
              <a:gd name="connsiteY301" fmla="*/ 3151163 h 4726745"/>
              <a:gd name="connsiteX302" fmla="*/ 3995224 w 4543864"/>
              <a:gd name="connsiteY302" fmla="*/ 3207434 h 4726745"/>
              <a:gd name="connsiteX303" fmla="*/ 3967089 w 4543864"/>
              <a:gd name="connsiteY303" fmla="*/ 3249637 h 4726745"/>
              <a:gd name="connsiteX304" fmla="*/ 3924886 w 4543864"/>
              <a:gd name="connsiteY304" fmla="*/ 3263705 h 4726745"/>
              <a:gd name="connsiteX305" fmla="*/ 3404381 w 4543864"/>
              <a:gd name="connsiteY305" fmla="*/ 3277772 h 4726745"/>
              <a:gd name="connsiteX306" fmla="*/ 3235569 w 4543864"/>
              <a:gd name="connsiteY306" fmla="*/ 3348111 h 4726745"/>
              <a:gd name="connsiteX307" fmla="*/ 3193366 w 4543864"/>
              <a:gd name="connsiteY307" fmla="*/ 3376246 h 4726745"/>
              <a:gd name="connsiteX308" fmla="*/ 3080824 w 4543864"/>
              <a:gd name="connsiteY308" fmla="*/ 3404382 h 4726745"/>
              <a:gd name="connsiteX309" fmla="*/ 3024553 w 4543864"/>
              <a:gd name="connsiteY309" fmla="*/ 3418449 h 4726745"/>
              <a:gd name="connsiteX310" fmla="*/ 2940147 w 4543864"/>
              <a:gd name="connsiteY310" fmla="*/ 3474720 h 4726745"/>
              <a:gd name="connsiteX311" fmla="*/ 2855741 w 4543864"/>
              <a:gd name="connsiteY311" fmla="*/ 3545059 h 4726745"/>
              <a:gd name="connsiteX312" fmla="*/ 2700996 w 4543864"/>
              <a:gd name="connsiteY312" fmla="*/ 3643532 h 4726745"/>
              <a:gd name="connsiteX313" fmla="*/ 2644726 w 4543864"/>
              <a:gd name="connsiteY313" fmla="*/ 3713871 h 4726745"/>
              <a:gd name="connsiteX314" fmla="*/ 2588455 w 4543864"/>
              <a:gd name="connsiteY314" fmla="*/ 3770142 h 4726745"/>
              <a:gd name="connsiteX315" fmla="*/ 2574387 w 4543864"/>
              <a:gd name="connsiteY315" fmla="*/ 3826412 h 4726745"/>
              <a:gd name="connsiteX316" fmla="*/ 2546252 w 4543864"/>
              <a:gd name="connsiteY316" fmla="*/ 3910819 h 4726745"/>
              <a:gd name="connsiteX317" fmla="*/ 2532184 w 4543864"/>
              <a:gd name="connsiteY317" fmla="*/ 3967089 h 4726745"/>
              <a:gd name="connsiteX318" fmla="*/ 2546252 w 4543864"/>
              <a:gd name="connsiteY318" fmla="*/ 4220308 h 4726745"/>
              <a:gd name="connsiteX319" fmla="*/ 2574387 w 4543864"/>
              <a:gd name="connsiteY319" fmla="*/ 4262511 h 4726745"/>
              <a:gd name="connsiteX320" fmla="*/ 2588455 w 4543864"/>
              <a:gd name="connsiteY320" fmla="*/ 4332849 h 4726745"/>
              <a:gd name="connsiteX321" fmla="*/ 2644726 w 4543864"/>
              <a:gd name="connsiteY321" fmla="*/ 4445391 h 4726745"/>
              <a:gd name="connsiteX322" fmla="*/ 2729132 w 4543864"/>
              <a:gd name="connsiteY322" fmla="*/ 4501662 h 4726745"/>
              <a:gd name="connsiteX323" fmla="*/ 3024553 w 4543864"/>
              <a:gd name="connsiteY323" fmla="*/ 4487594 h 4726745"/>
              <a:gd name="connsiteX324" fmla="*/ 3108960 w 4543864"/>
              <a:gd name="connsiteY324" fmla="*/ 4459459 h 472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4543864" h="4726745">
                <a:moveTo>
                  <a:pt x="773723" y="970671"/>
                </a:moveTo>
                <a:cubicBezTo>
                  <a:pt x="700078" y="1154778"/>
                  <a:pt x="793475" y="948074"/>
                  <a:pt x="703384" y="1083212"/>
                </a:cubicBezTo>
                <a:cubicBezTo>
                  <a:pt x="649024" y="1164752"/>
                  <a:pt x="741497" y="1090629"/>
                  <a:pt x="647113" y="1153551"/>
                </a:cubicBezTo>
                <a:cubicBezTo>
                  <a:pt x="598058" y="1251663"/>
                  <a:pt x="645213" y="1172181"/>
                  <a:pt x="576775" y="1252025"/>
                </a:cubicBezTo>
                <a:cubicBezTo>
                  <a:pt x="561516" y="1269827"/>
                  <a:pt x="548200" y="1289217"/>
                  <a:pt x="534572" y="1308296"/>
                </a:cubicBezTo>
                <a:cubicBezTo>
                  <a:pt x="524745" y="1322054"/>
                  <a:pt x="517439" y="1337662"/>
                  <a:pt x="506436" y="1350499"/>
                </a:cubicBezTo>
                <a:cubicBezTo>
                  <a:pt x="360748" y="1520467"/>
                  <a:pt x="530463" y="1299705"/>
                  <a:pt x="407963" y="1463040"/>
                </a:cubicBezTo>
                <a:cubicBezTo>
                  <a:pt x="403274" y="1477108"/>
                  <a:pt x="400527" y="1491980"/>
                  <a:pt x="393895" y="1505243"/>
                </a:cubicBezTo>
                <a:cubicBezTo>
                  <a:pt x="323252" y="1646528"/>
                  <a:pt x="411617" y="1431069"/>
                  <a:pt x="337624" y="1603717"/>
                </a:cubicBezTo>
                <a:cubicBezTo>
                  <a:pt x="331783" y="1617347"/>
                  <a:pt x="331781" y="1633582"/>
                  <a:pt x="323556" y="1645920"/>
                </a:cubicBezTo>
                <a:cubicBezTo>
                  <a:pt x="312520" y="1662473"/>
                  <a:pt x="294089" y="1672839"/>
                  <a:pt x="281353" y="1688123"/>
                </a:cubicBezTo>
                <a:cubicBezTo>
                  <a:pt x="205127" y="1779594"/>
                  <a:pt x="293529" y="1681897"/>
                  <a:pt x="239150" y="1772529"/>
                </a:cubicBezTo>
                <a:cubicBezTo>
                  <a:pt x="232326" y="1783902"/>
                  <a:pt x="220393" y="1791286"/>
                  <a:pt x="211015" y="1800665"/>
                </a:cubicBezTo>
                <a:cubicBezTo>
                  <a:pt x="184718" y="1879553"/>
                  <a:pt x="200545" y="1828479"/>
                  <a:pt x="168812" y="1955409"/>
                </a:cubicBezTo>
                <a:cubicBezTo>
                  <a:pt x="148943" y="2034884"/>
                  <a:pt x="158538" y="1992712"/>
                  <a:pt x="140676" y="2082019"/>
                </a:cubicBezTo>
                <a:cubicBezTo>
                  <a:pt x="142419" y="2106427"/>
                  <a:pt x="150146" y="2301150"/>
                  <a:pt x="168812" y="2363372"/>
                </a:cubicBezTo>
                <a:cubicBezTo>
                  <a:pt x="174838" y="2383458"/>
                  <a:pt x="187569" y="2400886"/>
                  <a:pt x="196947" y="2419643"/>
                </a:cubicBezTo>
                <a:cubicBezTo>
                  <a:pt x="201636" y="2457157"/>
                  <a:pt x="192655" y="2499137"/>
                  <a:pt x="211015" y="2532185"/>
                </a:cubicBezTo>
                <a:cubicBezTo>
                  <a:pt x="220405" y="2549086"/>
                  <a:pt x="249183" y="2539463"/>
                  <a:pt x="267286" y="2546252"/>
                </a:cubicBezTo>
                <a:cubicBezTo>
                  <a:pt x="286922" y="2553615"/>
                  <a:pt x="306779" y="2561805"/>
                  <a:pt x="323556" y="2574388"/>
                </a:cubicBezTo>
                <a:cubicBezTo>
                  <a:pt x="344777" y="2590304"/>
                  <a:pt x="356101" y="2618796"/>
                  <a:pt x="379827" y="2630659"/>
                </a:cubicBezTo>
                <a:cubicBezTo>
                  <a:pt x="407962" y="2644727"/>
                  <a:pt x="435596" y="2659845"/>
                  <a:pt x="464233" y="2672862"/>
                </a:cubicBezTo>
                <a:cubicBezTo>
                  <a:pt x="510485" y="2693885"/>
                  <a:pt x="532845" y="2700421"/>
                  <a:pt x="576775" y="2715065"/>
                </a:cubicBezTo>
                <a:cubicBezTo>
                  <a:pt x="590843" y="2729133"/>
                  <a:pt x="602425" y="2746232"/>
                  <a:pt x="618978" y="2757268"/>
                </a:cubicBezTo>
                <a:cubicBezTo>
                  <a:pt x="631316" y="2765493"/>
                  <a:pt x="647551" y="2765495"/>
                  <a:pt x="661181" y="2771336"/>
                </a:cubicBezTo>
                <a:cubicBezTo>
                  <a:pt x="680456" y="2779597"/>
                  <a:pt x="697366" y="2793445"/>
                  <a:pt x="717452" y="2799471"/>
                </a:cubicBezTo>
                <a:cubicBezTo>
                  <a:pt x="744773" y="2807667"/>
                  <a:pt x="774014" y="2807351"/>
                  <a:pt x="801858" y="2813539"/>
                </a:cubicBezTo>
                <a:cubicBezTo>
                  <a:pt x="816333" y="2816756"/>
                  <a:pt x="829993" y="2822917"/>
                  <a:pt x="844061" y="2827606"/>
                </a:cubicBezTo>
                <a:cubicBezTo>
                  <a:pt x="994116" y="2822917"/>
                  <a:pt x="1144330" y="2821867"/>
                  <a:pt x="1294227" y="2813539"/>
                </a:cubicBezTo>
                <a:cubicBezTo>
                  <a:pt x="1335978" y="2811220"/>
                  <a:pt x="1361451" y="2796336"/>
                  <a:pt x="1392701" y="2771336"/>
                </a:cubicBezTo>
                <a:cubicBezTo>
                  <a:pt x="1403058" y="2763050"/>
                  <a:pt x="1408973" y="2749132"/>
                  <a:pt x="1420836" y="2743200"/>
                </a:cubicBezTo>
                <a:cubicBezTo>
                  <a:pt x="1438129" y="2734553"/>
                  <a:pt x="1458350" y="2733821"/>
                  <a:pt x="1477107" y="2729132"/>
                </a:cubicBezTo>
                <a:cubicBezTo>
                  <a:pt x="1501071" y="2713156"/>
                  <a:pt x="1558131" y="2676244"/>
                  <a:pt x="1575581" y="2658794"/>
                </a:cubicBezTo>
                <a:cubicBezTo>
                  <a:pt x="1680276" y="2554099"/>
                  <a:pt x="1560528" y="2640693"/>
                  <a:pt x="1659987" y="2574388"/>
                </a:cubicBezTo>
                <a:lnTo>
                  <a:pt x="1716258" y="2489982"/>
                </a:lnTo>
                <a:cubicBezTo>
                  <a:pt x="1725636" y="2475914"/>
                  <a:pt x="1739046" y="2463819"/>
                  <a:pt x="1744393" y="2447779"/>
                </a:cubicBezTo>
                <a:cubicBezTo>
                  <a:pt x="1765093" y="2385681"/>
                  <a:pt x="1751830" y="2418839"/>
                  <a:pt x="1786596" y="2349305"/>
                </a:cubicBezTo>
                <a:cubicBezTo>
                  <a:pt x="1788176" y="2339824"/>
                  <a:pt x="1808834" y="2210289"/>
                  <a:pt x="1814732" y="2194560"/>
                </a:cubicBezTo>
                <a:cubicBezTo>
                  <a:pt x="1820668" y="2178729"/>
                  <a:pt x="1833489" y="2166425"/>
                  <a:pt x="1842867" y="2152357"/>
                </a:cubicBezTo>
                <a:cubicBezTo>
                  <a:pt x="1838178" y="2072640"/>
                  <a:pt x="1836746" y="1992664"/>
                  <a:pt x="1828800" y="1913206"/>
                </a:cubicBezTo>
                <a:cubicBezTo>
                  <a:pt x="1825931" y="1884518"/>
                  <a:pt x="1796147" y="1837017"/>
                  <a:pt x="1786596" y="1814732"/>
                </a:cubicBezTo>
                <a:cubicBezTo>
                  <a:pt x="1780755" y="1801102"/>
                  <a:pt x="1778665" y="1786028"/>
                  <a:pt x="1772529" y="1772529"/>
                </a:cubicBezTo>
                <a:cubicBezTo>
                  <a:pt x="1755173" y="1734347"/>
                  <a:pt x="1735015" y="1697502"/>
                  <a:pt x="1716258" y="1659988"/>
                </a:cubicBezTo>
                <a:lnTo>
                  <a:pt x="1688123" y="1603717"/>
                </a:lnTo>
                <a:cubicBezTo>
                  <a:pt x="1678744" y="1584960"/>
                  <a:pt x="1666619" y="1567341"/>
                  <a:pt x="1659987" y="1547446"/>
                </a:cubicBezTo>
                <a:cubicBezTo>
                  <a:pt x="1625220" y="1443145"/>
                  <a:pt x="1645115" y="1489566"/>
                  <a:pt x="1603716" y="1406769"/>
                </a:cubicBezTo>
                <a:cubicBezTo>
                  <a:pt x="1583291" y="1284213"/>
                  <a:pt x="1596569" y="1350046"/>
                  <a:pt x="1561513" y="1209822"/>
                </a:cubicBezTo>
                <a:cubicBezTo>
                  <a:pt x="1556824" y="1191065"/>
                  <a:pt x="1558171" y="1169638"/>
                  <a:pt x="1547446" y="1153551"/>
                </a:cubicBezTo>
                <a:lnTo>
                  <a:pt x="1519310" y="1111348"/>
                </a:lnTo>
                <a:cubicBezTo>
                  <a:pt x="1512170" y="1082786"/>
                  <a:pt x="1503286" y="1041134"/>
                  <a:pt x="1491175" y="1012874"/>
                </a:cubicBezTo>
                <a:cubicBezTo>
                  <a:pt x="1459022" y="937850"/>
                  <a:pt x="1467824" y="980379"/>
                  <a:pt x="1448972" y="914400"/>
                </a:cubicBezTo>
                <a:cubicBezTo>
                  <a:pt x="1420946" y="816313"/>
                  <a:pt x="1448468" y="898067"/>
                  <a:pt x="1420836" y="773723"/>
                </a:cubicBezTo>
                <a:cubicBezTo>
                  <a:pt x="1417619" y="759248"/>
                  <a:pt x="1410843" y="745778"/>
                  <a:pt x="1406769" y="731520"/>
                </a:cubicBezTo>
                <a:cubicBezTo>
                  <a:pt x="1389979" y="672756"/>
                  <a:pt x="1389689" y="657175"/>
                  <a:pt x="1378633" y="590843"/>
                </a:cubicBezTo>
                <a:cubicBezTo>
                  <a:pt x="1383322" y="468923"/>
                  <a:pt x="1376576" y="346023"/>
                  <a:pt x="1392701" y="225083"/>
                </a:cubicBezTo>
                <a:cubicBezTo>
                  <a:pt x="1395800" y="201842"/>
                  <a:pt x="1423271" y="189169"/>
                  <a:pt x="1434904" y="168812"/>
                </a:cubicBezTo>
                <a:cubicBezTo>
                  <a:pt x="1442261" y="155937"/>
                  <a:pt x="1440747" y="138947"/>
                  <a:pt x="1448972" y="126609"/>
                </a:cubicBezTo>
                <a:cubicBezTo>
                  <a:pt x="1467563" y="98722"/>
                  <a:pt x="1522624" y="59933"/>
                  <a:pt x="1547446" y="42203"/>
                </a:cubicBezTo>
                <a:cubicBezTo>
                  <a:pt x="1561204" y="32376"/>
                  <a:pt x="1574109" y="20728"/>
                  <a:pt x="1589649" y="14068"/>
                </a:cubicBezTo>
                <a:cubicBezTo>
                  <a:pt x="1607420" y="6452"/>
                  <a:pt x="1627163" y="4689"/>
                  <a:pt x="1645920" y="0"/>
                </a:cubicBezTo>
                <a:cubicBezTo>
                  <a:pt x="1711569" y="9379"/>
                  <a:pt x="1777561" y="16611"/>
                  <a:pt x="1842867" y="28136"/>
                </a:cubicBezTo>
                <a:cubicBezTo>
                  <a:pt x="1857470" y="30713"/>
                  <a:pt x="1874585" y="31718"/>
                  <a:pt x="1885070" y="42203"/>
                </a:cubicBezTo>
                <a:cubicBezTo>
                  <a:pt x="1960100" y="117232"/>
                  <a:pt x="1828798" y="60959"/>
                  <a:pt x="1941341" y="98474"/>
                </a:cubicBezTo>
                <a:cubicBezTo>
                  <a:pt x="1946030" y="164123"/>
                  <a:pt x="1955409" y="229605"/>
                  <a:pt x="1955409" y="295422"/>
                </a:cubicBezTo>
                <a:cubicBezTo>
                  <a:pt x="1955409" y="710935"/>
                  <a:pt x="1903635" y="421602"/>
                  <a:pt x="1955409" y="956603"/>
                </a:cubicBezTo>
                <a:cubicBezTo>
                  <a:pt x="1956834" y="971332"/>
                  <a:pt x="2021796" y="1009713"/>
                  <a:pt x="2025747" y="1012874"/>
                </a:cubicBezTo>
                <a:cubicBezTo>
                  <a:pt x="2036104" y="1021159"/>
                  <a:pt x="2043526" y="1032724"/>
                  <a:pt x="2053883" y="1041009"/>
                </a:cubicBezTo>
                <a:cubicBezTo>
                  <a:pt x="2067085" y="1051571"/>
                  <a:pt x="2083097" y="1058321"/>
                  <a:pt x="2096086" y="1069145"/>
                </a:cubicBezTo>
                <a:cubicBezTo>
                  <a:pt x="2111369" y="1081881"/>
                  <a:pt x="2121736" y="1100312"/>
                  <a:pt x="2138289" y="1111348"/>
                </a:cubicBezTo>
                <a:cubicBezTo>
                  <a:pt x="2150627" y="1119573"/>
                  <a:pt x="2166862" y="1119575"/>
                  <a:pt x="2180492" y="1125416"/>
                </a:cubicBezTo>
                <a:cubicBezTo>
                  <a:pt x="2199767" y="1133677"/>
                  <a:pt x="2216868" y="1146919"/>
                  <a:pt x="2236763" y="1153551"/>
                </a:cubicBezTo>
                <a:cubicBezTo>
                  <a:pt x="2273447" y="1165779"/>
                  <a:pt x="2349304" y="1181686"/>
                  <a:pt x="2349304" y="1181686"/>
                </a:cubicBezTo>
                <a:lnTo>
                  <a:pt x="2926080" y="1167619"/>
                </a:lnTo>
                <a:cubicBezTo>
                  <a:pt x="2959705" y="1164042"/>
                  <a:pt x="2977681" y="1119550"/>
                  <a:pt x="3010486" y="1111348"/>
                </a:cubicBezTo>
                <a:lnTo>
                  <a:pt x="3066756" y="1097280"/>
                </a:lnTo>
                <a:cubicBezTo>
                  <a:pt x="3079502" y="1087721"/>
                  <a:pt x="3144658" y="1037228"/>
                  <a:pt x="3165230" y="1026942"/>
                </a:cubicBezTo>
                <a:cubicBezTo>
                  <a:pt x="3178493" y="1020310"/>
                  <a:pt x="3193365" y="1017563"/>
                  <a:pt x="3207433" y="1012874"/>
                </a:cubicBezTo>
                <a:lnTo>
                  <a:pt x="3291840" y="928468"/>
                </a:lnTo>
                <a:lnTo>
                  <a:pt x="3319975" y="900332"/>
                </a:lnTo>
                <a:cubicBezTo>
                  <a:pt x="3352232" y="803564"/>
                  <a:pt x="3308110" y="921097"/>
                  <a:pt x="3376246" y="801859"/>
                </a:cubicBezTo>
                <a:cubicBezTo>
                  <a:pt x="3383603" y="788984"/>
                  <a:pt x="3383112" y="772619"/>
                  <a:pt x="3390313" y="759656"/>
                </a:cubicBezTo>
                <a:cubicBezTo>
                  <a:pt x="3406735" y="730096"/>
                  <a:pt x="3446584" y="675249"/>
                  <a:pt x="3446584" y="675249"/>
                </a:cubicBezTo>
                <a:cubicBezTo>
                  <a:pt x="3451273" y="656492"/>
                  <a:pt x="3453863" y="637082"/>
                  <a:pt x="3460652" y="618979"/>
                </a:cubicBezTo>
                <a:cubicBezTo>
                  <a:pt x="3470847" y="591791"/>
                  <a:pt x="3497714" y="544517"/>
                  <a:pt x="3516923" y="520505"/>
                </a:cubicBezTo>
                <a:cubicBezTo>
                  <a:pt x="3551814" y="476892"/>
                  <a:pt x="3544329" y="507894"/>
                  <a:pt x="3573193" y="450166"/>
                </a:cubicBezTo>
                <a:cubicBezTo>
                  <a:pt x="3579825" y="436903"/>
                  <a:pt x="3580060" y="420926"/>
                  <a:pt x="3587261" y="407963"/>
                </a:cubicBezTo>
                <a:cubicBezTo>
                  <a:pt x="3600003" y="385027"/>
                  <a:pt x="3662443" y="294460"/>
                  <a:pt x="3685735" y="267286"/>
                </a:cubicBezTo>
                <a:cubicBezTo>
                  <a:pt x="3698682" y="252181"/>
                  <a:pt x="3713870" y="239151"/>
                  <a:pt x="3727938" y="225083"/>
                </a:cubicBezTo>
                <a:cubicBezTo>
                  <a:pt x="3732627" y="211015"/>
                  <a:pt x="3732743" y="194459"/>
                  <a:pt x="3742006" y="182880"/>
                </a:cubicBezTo>
                <a:cubicBezTo>
                  <a:pt x="3752568" y="169678"/>
                  <a:pt x="3771221" y="165569"/>
                  <a:pt x="3784209" y="154745"/>
                </a:cubicBezTo>
                <a:cubicBezTo>
                  <a:pt x="3854461" y="96202"/>
                  <a:pt x="3794447" y="123197"/>
                  <a:pt x="3868615" y="98474"/>
                </a:cubicBezTo>
                <a:cubicBezTo>
                  <a:pt x="3928173" y="53806"/>
                  <a:pt x="3928496" y="44296"/>
                  <a:pt x="4009292" y="28136"/>
                </a:cubicBezTo>
                <a:lnTo>
                  <a:pt x="4149969" y="0"/>
                </a:lnTo>
                <a:cubicBezTo>
                  <a:pt x="4196861" y="4689"/>
                  <a:pt x="4244727" y="3471"/>
                  <a:pt x="4290646" y="14068"/>
                </a:cubicBezTo>
                <a:cubicBezTo>
                  <a:pt x="4352605" y="28366"/>
                  <a:pt x="4314053" y="46874"/>
                  <a:pt x="4360984" y="70339"/>
                </a:cubicBezTo>
                <a:cubicBezTo>
                  <a:pt x="4378277" y="78986"/>
                  <a:pt x="4398498" y="79717"/>
                  <a:pt x="4417255" y="84406"/>
                </a:cubicBezTo>
                <a:cubicBezTo>
                  <a:pt x="4447433" y="174938"/>
                  <a:pt x="4407664" y="76605"/>
                  <a:pt x="4473526" y="168812"/>
                </a:cubicBezTo>
                <a:cubicBezTo>
                  <a:pt x="4485715" y="185877"/>
                  <a:pt x="4491257" y="206875"/>
                  <a:pt x="4501661" y="225083"/>
                </a:cubicBezTo>
                <a:cubicBezTo>
                  <a:pt x="4510049" y="239763"/>
                  <a:pt x="4520418" y="253218"/>
                  <a:pt x="4529796" y="267286"/>
                </a:cubicBezTo>
                <a:cubicBezTo>
                  <a:pt x="4534485" y="286043"/>
                  <a:pt x="4543864" y="304223"/>
                  <a:pt x="4543864" y="323557"/>
                </a:cubicBezTo>
                <a:cubicBezTo>
                  <a:pt x="4543864" y="378928"/>
                  <a:pt x="4527830" y="468167"/>
                  <a:pt x="4501661" y="520505"/>
                </a:cubicBezTo>
                <a:cubicBezTo>
                  <a:pt x="4492283" y="539262"/>
                  <a:pt x="4485159" y="559327"/>
                  <a:pt x="4473526" y="576776"/>
                </a:cubicBezTo>
                <a:cubicBezTo>
                  <a:pt x="4447723" y="615480"/>
                  <a:pt x="4430118" y="605714"/>
                  <a:pt x="4389120" y="633046"/>
                </a:cubicBezTo>
                <a:cubicBezTo>
                  <a:pt x="4313869" y="683214"/>
                  <a:pt x="4422603" y="645778"/>
                  <a:pt x="4304713" y="675249"/>
                </a:cubicBezTo>
                <a:cubicBezTo>
                  <a:pt x="4295335" y="684628"/>
                  <a:pt x="4288441" y="697453"/>
                  <a:pt x="4276578" y="703385"/>
                </a:cubicBezTo>
                <a:cubicBezTo>
                  <a:pt x="4250052" y="716648"/>
                  <a:pt x="4220307" y="722142"/>
                  <a:pt x="4192172" y="731520"/>
                </a:cubicBezTo>
                <a:cubicBezTo>
                  <a:pt x="4178104" y="736209"/>
                  <a:pt x="4162307" y="737363"/>
                  <a:pt x="4149969" y="745588"/>
                </a:cubicBezTo>
                <a:cubicBezTo>
                  <a:pt x="4091679" y="784448"/>
                  <a:pt x="4124168" y="769622"/>
                  <a:pt x="4051495" y="787791"/>
                </a:cubicBezTo>
                <a:cubicBezTo>
                  <a:pt x="4032738" y="801859"/>
                  <a:pt x="4016867" y="820976"/>
                  <a:pt x="3995224" y="829994"/>
                </a:cubicBezTo>
                <a:cubicBezTo>
                  <a:pt x="3959530" y="844866"/>
                  <a:pt x="3882683" y="858129"/>
                  <a:pt x="3882683" y="858129"/>
                </a:cubicBezTo>
                <a:cubicBezTo>
                  <a:pt x="3873304" y="867508"/>
                  <a:pt x="3866410" y="880333"/>
                  <a:pt x="3854547" y="886265"/>
                </a:cubicBezTo>
                <a:cubicBezTo>
                  <a:pt x="3837254" y="894911"/>
                  <a:pt x="3816379" y="893543"/>
                  <a:pt x="3798276" y="900332"/>
                </a:cubicBezTo>
                <a:cubicBezTo>
                  <a:pt x="3778640" y="907695"/>
                  <a:pt x="3760214" y="918063"/>
                  <a:pt x="3742006" y="928468"/>
                </a:cubicBezTo>
                <a:cubicBezTo>
                  <a:pt x="3666228" y="971770"/>
                  <a:pt x="3729440" y="938521"/>
                  <a:pt x="3671667" y="984739"/>
                </a:cubicBezTo>
                <a:cubicBezTo>
                  <a:pt x="3658465" y="995301"/>
                  <a:pt x="3643532" y="1003496"/>
                  <a:pt x="3629464" y="1012874"/>
                </a:cubicBezTo>
                <a:cubicBezTo>
                  <a:pt x="3578184" y="1089795"/>
                  <a:pt x="3630731" y="1026096"/>
                  <a:pt x="3545058" y="1083212"/>
                </a:cubicBezTo>
                <a:cubicBezTo>
                  <a:pt x="3534022" y="1090569"/>
                  <a:pt x="3527280" y="1103062"/>
                  <a:pt x="3516923" y="1111348"/>
                </a:cubicBezTo>
                <a:cubicBezTo>
                  <a:pt x="3503721" y="1121910"/>
                  <a:pt x="3486675" y="1127528"/>
                  <a:pt x="3474720" y="1139483"/>
                </a:cubicBezTo>
                <a:cubicBezTo>
                  <a:pt x="3458141" y="1156062"/>
                  <a:pt x="3449095" y="1179175"/>
                  <a:pt x="3432516" y="1195754"/>
                </a:cubicBezTo>
                <a:cubicBezTo>
                  <a:pt x="3359399" y="1268870"/>
                  <a:pt x="3417862" y="1182418"/>
                  <a:pt x="3362178" y="1252025"/>
                </a:cubicBezTo>
                <a:cubicBezTo>
                  <a:pt x="3351616" y="1265227"/>
                  <a:pt x="3344605" y="1281026"/>
                  <a:pt x="3334043" y="1294228"/>
                </a:cubicBezTo>
                <a:cubicBezTo>
                  <a:pt x="3325757" y="1304585"/>
                  <a:pt x="3314193" y="1312006"/>
                  <a:pt x="3305907" y="1322363"/>
                </a:cubicBezTo>
                <a:cubicBezTo>
                  <a:pt x="3295345" y="1335565"/>
                  <a:pt x="3288334" y="1351364"/>
                  <a:pt x="3277772" y="1364566"/>
                </a:cubicBezTo>
                <a:cubicBezTo>
                  <a:pt x="3269486" y="1374923"/>
                  <a:pt x="3258127" y="1382513"/>
                  <a:pt x="3249636" y="1392702"/>
                </a:cubicBezTo>
                <a:cubicBezTo>
                  <a:pt x="3234626" y="1410714"/>
                  <a:pt x="3222691" y="1431170"/>
                  <a:pt x="3207433" y="1448972"/>
                </a:cubicBezTo>
                <a:cubicBezTo>
                  <a:pt x="3194486" y="1464077"/>
                  <a:pt x="3177966" y="1475892"/>
                  <a:pt x="3165230" y="1491176"/>
                </a:cubicBezTo>
                <a:cubicBezTo>
                  <a:pt x="3154406" y="1504165"/>
                  <a:pt x="3146922" y="1519621"/>
                  <a:pt x="3137095" y="1533379"/>
                </a:cubicBezTo>
                <a:cubicBezTo>
                  <a:pt x="3123467" y="1552458"/>
                  <a:pt x="3110150" y="1571848"/>
                  <a:pt x="3094892" y="1589649"/>
                </a:cubicBezTo>
                <a:cubicBezTo>
                  <a:pt x="3081945" y="1604754"/>
                  <a:pt x="3066757" y="1617784"/>
                  <a:pt x="3052689" y="1631852"/>
                </a:cubicBezTo>
                <a:cubicBezTo>
                  <a:pt x="3018325" y="1803672"/>
                  <a:pt x="3069169" y="1617079"/>
                  <a:pt x="2996418" y="1744394"/>
                </a:cubicBezTo>
                <a:cubicBezTo>
                  <a:pt x="2922881" y="1873084"/>
                  <a:pt x="3031316" y="1737814"/>
                  <a:pt x="2968283" y="1842868"/>
                </a:cubicBezTo>
                <a:cubicBezTo>
                  <a:pt x="2961459" y="1854241"/>
                  <a:pt x="2949526" y="1861625"/>
                  <a:pt x="2940147" y="1871003"/>
                </a:cubicBezTo>
                <a:cubicBezTo>
                  <a:pt x="2935458" y="1885071"/>
                  <a:pt x="2933709" y="1900491"/>
                  <a:pt x="2926080" y="1913206"/>
                </a:cubicBezTo>
                <a:cubicBezTo>
                  <a:pt x="2919256" y="1924579"/>
                  <a:pt x="2906435" y="1931153"/>
                  <a:pt x="2897944" y="1941342"/>
                </a:cubicBezTo>
                <a:cubicBezTo>
                  <a:pt x="2882934" y="1959354"/>
                  <a:pt x="2870751" y="1979600"/>
                  <a:pt x="2855741" y="1997612"/>
                </a:cubicBezTo>
                <a:cubicBezTo>
                  <a:pt x="2847250" y="2007801"/>
                  <a:pt x="2834963" y="2014712"/>
                  <a:pt x="2827606" y="2025748"/>
                </a:cubicBezTo>
                <a:cubicBezTo>
                  <a:pt x="2815973" y="2043197"/>
                  <a:pt x="2812750" y="2065788"/>
                  <a:pt x="2799470" y="2082019"/>
                </a:cubicBezTo>
                <a:cubicBezTo>
                  <a:pt x="2770074" y="2117947"/>
                  <a:pt x="2738132" y="2152639"/>
                  <a:pt x="2700996" y="2180492"/>
                </a:cubicBezTo>
                <a:cubicBezTo>
                  <a:pt x="2682239" y="2194560"/>
                  <a:pt x="2661305" y="2206117"/>
                  <a:pt x="2644726" y="2222696"/>
                </a:cubicBezTo>
                <a:cubicBezTo>
                  <a:pt x="2563456" y="2303966"/>
                  <a:pt x="2678081" y="2226451"/>
                  <a:pt x="2574387" y="2307102"/>
                </a:cubicBezTo>
                <a:cubicBezTo>
                  <a:pt x="2547696" y="2327862"/>
                  <a:pt x="2513891" y="2339461"/>
                  <a:pt x="2489981" y="2363372"/>
                </a:cubicBezTo>
                <a:cubicBezTo>
                  <a:pt x="2451572" y="2401783"/>
                  <a:pt x="2461312" y="2394695"/>
                  <a:pt x="2405575" y="2433711"/>
                </a:cubicBezTo>
                <a:cubicBezTo>
                  <a:pt x="2377873" y="2453102"/>
                  <a:pt x="2345079" y="2466072"/>
                  <a:pt x="2321169" y="2489982"/>
                </a:cubicBezTo>
                <a:cubicBezTo>
                  <a:pt x="2307101" y="2504050"/>
                  <a:pt x="2294250" y="2519449"/>
                  <a:pt x="2278966" y="2532185"/>
                </a:cubicBezTo>
                <a:cubicBezTo>
                  <a:pt x="2265978" y="2543009"/>
                  <a:pt x="2250521" y="2550493"/>
                  <a:pt x="2236763" y="2560320"/>
                </a:cubicBezTo>
                <a:cubicBezTo>
                  <a:pt x="2217684" y="2573948"/>
                  <a:pt x="2198504" y="2587513"/>
                  <a:pt x="2180492" y="2602523"/>
                </a:cubicBezTo>
                <a:cubicBezTo>
                  <a:pt x="2170303" y="2611014"/>
                  <a:pt x="2164219" y="2624727"/>
                  <a:pt x="2152356" y="2630659"/>
                </a:cubicBezTo>
                <a:cubicBezTo>
                  <a:pt x="2135063" y="2639305"/>
                  <a:pt x="2114676" y="2639415"/>
                  <a:pt x="2096086" y="2644726"/>
                </a:cubicBezTo>
                <a:cubicBezTo>
                  <a:pt x="2081828" y="2648800"/>
                  <a:pt x="2067951" y="2654105"/>
                  <a:pt x="2053883" y="2658794"/>
                </a:cubicBezTo>
                <a:cubicBezTo>
                  <a:pt x="2044504" y="2668172"/>
                  <a:pt x="2037610" y="2680998"/>
                  <a:pt x="2025747" y="2686929"/>
                </a:cubicBezTo>
                <a:cubicBezTo>
                  <a:pt x="1999221" y="2700192"/>
                  <a:pt x="1941341" y="2715065"/>
                  <a:pt x="1941341" y="2715065"/>
                </a:cubicBezTo>
                <a:cubicBezTo>
                  <a:pt x="1813053" y="2843353"/>
                  <a:pt x="1907836" y="2766365"/>
                  <a:pt x="1800664" y="2827606"/>
                </a:cubicBezTo>
                <a:cubicBezTo>
                  <a:pt x="1785984" y="2835994"/>
                  <a:pt x="1774292" y="2849805"/>
                  <a:pt x="1758461" y="2855742"/>
                </a:cubicBezTo>
                <a:cubicBezTo>
                  <a:pt x="1736073" y="2864137"/>
                  <a:pt x="1711464" y="2864622"/>
                  <a:pt x="1688123" y="2869809"/>
                </a:cubicBezTo>
                <a:cubicBezTo>
                  <a:pt x="1671896" y="2873415"/>
                  <a:pt x="1608449" y="2888545"/>
                  <a:pt x="1589649" y="2897945"/>
                </a:cubicBezTo>
                <a:cubicBezTo>
                  <a:pt x="1574527" y="2905506"/>
                  <a:pt x="1562568" y="2918519"/>
                  <a:pt x="1547446" y="2926080"/>
                </a:cubicBezTo>
                <a:cubicBezTo>
                  <a:pt x="1534183" y="2932712"/>
                  <a:pt x="1518506" y="2933516"/>
                  <a:pt x="1505243" y="2940148"/>
                </a:cubicBezTo>
                <a:cubicBezTo>
                  <a:pt x="1490121" y="2947709"/>
                  <a:pt x="1478580" y="2961623"/>
                  <a:pt x="1463040" y="2968283"/>
                </a:cubicBezTo>
                <a:cubicBezTo>
                  <a:pt x="1445269" y="2975899"/>
                  <a:pt x="1425288" y="2976795"/>
                  <a:pt x="1406769" y="2982351"/>
                </a:cubicBezTo>
                <a:cubicBezTo>
                  <a:pt x="1378363" y="2990873"/>
                  <a:pt x="1351898" y="3007801"/>
                  <a:pt x="1322363" y="3010486"/>
                </a:cubicBezTo>
                <a:cubicBezTo>
                  <a:pt x="1270781" y="3015175"/>
                  <a:pt x="1219058" y="3018502"/>
                  <a:pt x="1167618" y="3024554"/>
                </a:cubicBezTo>
                <a:cubicBezTo>
                  <a:pt x="1123920" y="3029695"/>
                  <a:pt x="1057286" y="3043807"/>
                  <a:pt x="1012873" y="3052689"/>
                </a:cubicBezTo>
                <a:cubicBezTo>
                  <a:pt x="989427" y="3062068"/>
                  <a:pt x="966671" y="3073399"/>
                  <a:pt x="942535" y="3080825"/>
                </a:cubicBezTo>
                <a:cubicBezTo>
                  <a:pt x="848480" y="3109765"/>
                  <a:pt x="824838" y="3109697"/>
                  <a:pt x="731520" y="3123028"/>
                </a:cubicBezTo>
                <a:lnTo>
                  <a:pt x="647113" y="3151163"/>
                </a:lnTo>
                <a:cubicBezTo>
                  <a:pt x="633045" y="3155852"/>
                  <a:pt x="617248" y="3157006"/>
                  <a:pt x="604910" y="3165231"/>
                </a:cubicBezTo>
                <a:lnTo>
                  <a:pt x="562707" y="3193366"/>
                </a:lnTo>
                <a:cubicBezTo>
                  <a:pt x="548639" y="3212123"/>
                  <a:pt x="538306" y="3234378"/>
                  <a:pt x="520504" y="3249637"/>
                </a:cubicBezTo>
                <a:cubicBezTo>
                  <a:pt x="504582" y="3263285"/>
                  <a:pt x="479062" y="3262943"/>
                  <a:pt x="464233" y="3277772"/>
                </a:cubicBezTo>
                <a:cubicBezTo>
                  <a:pt x="453747" y="3288258"/>
                  <a:pt x="459063" y="3308113"/>
                  <a:pt x="450166" y="3319976"/>
                </a:cubicBezTo>
                <a:cubicBezTo>
                  <a:pt x="399067" y="3388109"/>
                  <a:pt x="387937" y="3386259"/>
                  <a:pt x="323556" y="3418449"/>
                </a:cubicBezTo>
                <a:cubicBezTo>
                  <a:pt x="253121" y="3488884"/>
                  <a:pt x="296184" y="3429468"/>
                  <a:pt x="267286" y="3545059"/>
                </a:cubicBezTo>
                <a:cubicBezTo>
                  <a:pt x="260093" y="3573831"/>
                  <a:pt x="248528" y="3601330"/>
                  <a:pt x="239150" y="3629465"/>
                </a:cubicBezTo>
                <a:cubicBezTo>
                  <a:pt x="234461" y="3643533"/>
                  <a:pt x="228680" y="3657282"/>
                  <a:pt x="225083" y="3671668"/>
                </a:cubicBezTo>
                <a:lnTo>
                  <a:pt x="211015" y="3727939"/>
                </a:lnTo>
                <a:cubicBezTo>
                  <a:pt x="206326" y="3695114"/>
                  <a:pt x="207432" y="3660921"/>
                  <a:pt x="196947" y="3629465"/>
                </a:cubicBezTo>
                <a:cubicBezTo>
                  <a:pt x="192753" y="3616882"/>
                  <a:pt x="175636" y="3612702"/>
                  <a:pt x="168812" y="3601329"/>
                </a:cubicBezTo>
                <a:cubicBezTo>
                  <a:pt x="161183" y="3588613"/>
                  <a:pt x="161376" y="3572389"/>
                  <a:pt x="154744" y="3559126"/>
                </a:cubicBezTo>
                <a:cubicBezTo>
                  <a:pt x="147183" y="3544004"/>
                  <a:pt x="134170" y="3532045"/>
                  <a:pt x="126609" y="3516923"/>
                </a:cubicBezTo>
                <a:cubicBezTo>
                  <a:pt x="119977" y="3503660"/>
                  <a:pt x="123026" y="3485205"/>
                  <a:pt x="112541" y="3474720"/>
                </a:cubicBezTo>
                <a:cubicBezTo>
                  <a:pt x="102056" y="3464235"/>
                  <a:pt x="84406" y="3465341"/>
                  <a:pt x="70338" y="3460652"/>
                </a:cubicBezTo>
                <a:cubicBezTo>
                  <a:pt x="51581" y="3465341"/>
                  <a:pt x="29164" y="3462642"/>
                  <a:pt x="14067" y="3474720"/>
                </a:cubicBezTo>
                <a:cubicBezTo>
                  <a:pt x="2488" y="3483983"/>
                  <a:pt x="0" y="3502094"/>
                  <a:pt x="0" y="3516923"/>
                </a:cubicBezTo>
                <a:cubicBezTo>
                  <a:pt x="0" y="3554729"/>
                  <a:pt x="7304" y="3592269"/>
                  <a:pt x="14067" y="3629465"/>
                </a:cubicBezTo>
                <a:cubicBezTo>
                  <a:pt x="21012" y="3667661"/>
                  <a:pt x="40956" y="3692206"/>
                  <a:pt x="56270" y="3727939"/>
                </a:cubicBezTo>
                <a:cubicBezTo>
                  <a:pt x="62111" y="3741569"/>
                  <a:pt x="65649" y="3756074"/>
                  <a:pt x="70338" y="3770142"/>
                </a:cubicBezTo>
                <a:cubicBezTo>
                  <a:pt x="65155" y="3806423"/>
                  <a:pt x="61844" y="3871537"/>
                  <a:pt x="42203" y="3910819"/>
                </a:cubicBezTo>
                <a:cubicBezTo>
                  <a:pt x="34642" y="3925941"/>
                  <a:pt x="23446" y="3938954"/>
                  <a:pt x="14067" y="3953022"/>
                </a:cubicBezTo>
                <a:cubicBezTo>
                  <a:pt x="32824" y="3971779"/>
                  <a:pt x="47844" y="3995233"/>
                  <a:pt x="70338" y="4009292"/>
                </a:cubicBezTo>
                <a:cubicBezTo>
                  <a:pt x="86733" y="4019539"/>
                  <a:pt x="108019" y="4018048"/>
                  <a:pt x="126609" y="4023360"/>
                </a:cubicBezTo>
                <a:cubicBezTo>
                  <a:pt x="140867" y="4027434"/>
                  <a:pt x="154744" y="4032739"/>
                  <a:pt x="168812" y="4037428"/>
                </a:cubicBezTo>
                <a:cubicBezTo>
                  <a:pt x="187569" y="4051496"/>
                  <a:pt x="221518" y="4056457"/>
                  <a:pt x="225083" y="4079631"/>
                </a:cubicBezTo>
                <a:cubicBezTo>
                  <a:pt x="249446" y="4237996"/>
                  <a:pt x="225133" y="4204210"/>
                  <a:pt x="154744" y="4234376"/>
                </a:cubicBezTo>
                <a:cubicBezTo>
                  <a:pt x="135469" y="4242637"/>
                  <a:pt x="117230" y="4253133"/>
                  <a:pt x="98473" y="4262511"/>
                </a:cubicBezTo>
                <a:cubicBezTo>
                  <a:pt x="85664" y="4288130"/>
                  <a:pt x="53323" y="4342640"/>
                  <a:pt x="56270" y="4375052"/>
                </a:cubicBezTo>
                <a:cubicBezTo>
                  <a:pt x="59361" y="4409050"/>
                  <a:pt x="71727" y="4441829"/>
                  <a:pt x="84406" y="4473526"/>
                </a:cubicBezTo>
                <a:cubicBezTo>
                  <a:pt x="90685" y="4489224"/>
                  <a:pt x="99339" y="4505167"/>
                  <a:pt x="112541" y="4515729"/>
                </a:cubicBezTo>
                <a:cubicBezTo>
                  <a:pt x="124120" y="4524992"/>
                  <a:pt x="141114" y="4523956"/>
                  <a:pt x="154744" y="4529797"/>
                </a:cubicBezTo>
                <a:cubicBezTo>
                  <a:pt x="174019" y="4538058"/>
                  <a:pt x="192258" y="4548554"/>
                  <a:pt x="211015" y="4557932"/>
                </a:cubicBezTo>
                <a:cubicBezTo>
                  <a:pt x="263418" y="4636537"/>
                  <a:pt x="246654" y="4641636"/>
                  <a:pt x="323556" y="4670474"/>
                </a:cubicBezTo>
                <a:cubicBezTo>
                  <a:pt x="341659" y="4677263"/>
                  <a:pt x="361070" y="4679853"/>
                  <a:pt x="379827" y="4684542"/>
                </a:cubicBezTo>
                <a:cubicBezTo>
                  <a:pt x="565954" y="4661276"/>
                  <a:pt x="491051" y="4661981"/>
                  <a:pt x="759655" y="4698609"/>
                </a:cubicBezTo>
                <a:cubicBezTo>
                  <a:pt x="774348" y="4700613"/>
                  <a:pt x="787046" y="4711972"/>
                  <a:pt x="801858" y="4712677"/>
                </a:cubicBezTo>
                <a:cubicBezTo>
                  <a:pt x="984591" y="4721379"/>
                  <a:pt x="1167618" y="4722056"/>
                  <a:pt x="1350498" y="4726745"/>
                </a:cubicBezTo>
                <a:cubicBezTo>
                  <a:pt x="1458350" y="4722056"/>
                  <a:pt x="1566419" y="4720957"/>
                  <a:pt x="1674055" y="4712677"/>
                </a:cubicBezTo>
                <a:cubicBezTo>
                  <a:pt x="1688840" y="4711540"/>
                  <a:pt x="1701457" y="4699506"/>
                  <a:pt x="1716258" y="4698609"/>
                </a:cubicBezTo>
                <a:cubicBezTo>
                  <a:pt x="1856755" y="4690094"/>
                  <a:pt x="1997612" y="4689231"/>
                  <a:pt x="2138289" y="4684542"/>
                </a:cubicBezTo>
                <a:cubicBezTo>
                  <a:pt x="2254255" y="4691363"/>
                  <a:pt x="2414108" y="4719672"/>
                  <a:pt x="2532184" y="4670474"/>
                </a:cubicBezTo>
                <a:cubicBezTo>
                  <a:pt x="2545872" y="4664771"/>
                  <a:pt x="2541563" y="4642339"/>
                  <a:pt x="2546252" y="4628271"/>
                </a:cubicBezTo>
                <a:cubicBezTo>
                  <a:pt x="2541563" y="4609514"/>
                  <a:pt x="2545855" y="4585671"/>
                  <a:pt x="2532184" y="4572000"/>
                </a:cubicBezTo>
                <a:cubicBezTo>
                  <a:pt x="2518513" y="4558329"/>
                  <a:pt x="2495022" y="4560872"/>
                  <a:pt x="2475913" y="4557932"/>
                </a:cubicBezTo>
                <a:cubicBezTo>
                  <a:pt x="2433944" y="4551475"/>
                  <a:pt x="2391507" y="4548554"/>
                  <a:pt x="2349304" y="4543865"/>
                </a:cubicBezTo>
                <a:cubicBezTo>
                  <a:pt x="2203938" y="4548554"/>
                  <a:pt x="2058397" y="4549391"/>
                  <a:pt x="1913206" y="4557932"/>
                </a:cubicBezTo>
                <a:cubicBezTo>
                  <a:pt x="1898403" y="4558803"/>
                  <a:pt x="1885825" y="4572449"/>
                  <a:pt x="1871003" y="4572000"/>
                </a:cubicBezTo>
                <a:cubicBezTo>
                  <a:pt x="1730078" y="4567730"/>
                  <a:pt x="1589649" y="4553243"/>
                  <a:pt x="1448972" y="4543865"/>
                </a:cubicBezTo>
                <a:cubicBezTo>
                  <a:pt x="1453661" y="4520419"/>
                  <a:pt x="1446133" y="4490433"/>
                  <a:pt x="1463040" y="4473526"/>
                </a:cubicBezTo>
                <a:cubicBezTo>
                  <a:pt x="1479947" y="4456619"/>
                  <a:pt x="1510310" y="4465750"/>
                  <a:pt x="1533378" y="4459459"/>
                </a:cubicBezTo>
                <a:cubicBezTo>
                  <a:pt x="1561990" y="4451656"/>
                  <a:pt x="1588197" y="4433363"/>
                  <a:pt x="1617784" y="4431323"/>
                </a:cubicBezTo>
                <a:lnTo>
                  <a:pt x="2025747" y="4403188"/>
                </a:lnTo>
                <a:cubicBezTo>
                  <a:pt x="2072639" y="4393809"/>
                  <a:pt x="2126634" y="4401578"/>
                  <a:pt x="2166424" y="4375052"/>
                </a:cubicBezTo>
                <a:cubicBezTo>
                  <a:pt x="2236216" y="4328524"/>
                  <a:pt x="2191890" y="4349308"/>
                  <a:pt x="2307101" y="4332849"/>
                </a:cubicBezTo>
                <a:cubicBezTo>
                  <a:pt x="2374408" y="4231890"/>
                  <a:pt x="2339462" y="4272353"/>
                  <a:pt x="2405575" y="4206240"/>
                </a:cubicBezTo>
                <a:cubicBezTo>
                  <a:pt x="2410264" y="4182794"/>
                  <a:pt x="2417376" y="4159705"/>
                  <a:pt x="2419643" y="4135902"/>
                </a:cubicBezTo>
                <a:cubicBezTo>
                  <a:pt x="2426770" y="4061067"/>
                  <a:pt x="2422559" y="3985161"/>
                  <a:pt x="2433710" y="3910819"/>
                </a:cubicBezTo>
                <a:cubicBezTo>
                  <a:pt x="2436821" y="3890080"/>
                  <a:pt x="2453585" y="3873823"/>
                  <a:pt x="2461846" y="3854548"/>
                </a:cubicBezTo>
                <a:cubicBezTo>
                  <a:pt x="2489239" y="3790630"/>
                  <a:pt x="2457259" y="3830999"/>
                  <a:pt x="2504049" y="3784209"/>
                </a:cubicBezTo>
                <a:cubicBezTo>
                  <a:pt x="2513427" y="3756074"/>
                  <a:pt x="2524036" y="3728319"/>
                  <a:pt x="2532184" y="3699803"/>
                </a:cubicBezTo>
                <a:cubicBezTo>
                  <a:pt x="2542807" y="3662623"/>
                  <a:pt x="2581770" y="3555088"/>
                  <a:pt x="2560320" y="3587262"/>
                </a:cubicBezTo>
                <a:lnTo>
                  <a:pt x="2532184" y="3629465"/>
                </a:lnTo>
                <a:cubicBezTo>
                  <a:pt x="2527495" y="3652911"/>
                  <a:pt x="2526512" y="3677415"/>
                  <a:pt x="2518116" y="3699803"/>
                </a:cubicBezTo>
                <a:cubicBezTo>
                  <a:pt x="2512179" y="3715634"/>
                  <a:pt x="2498369" y="3727326"/>
                  <a:pt x="2489981" y="3742006"/>
                </a:cubicBezTo>
                <a:cubicBezTo>
                  <a:pt x="2479577" y="3760214"/>
                  <a:pt x="2471224" y="3779520"/>
                  <a:pt x="2461846" y="3798277"/>
                </a:cubicBezTo>
                <a:cubicBezTo>
                  <a:pt x="2457157" y="3821723"/>
                  <a:pt x="2453577" y="3845419"/>
                  <a:pt x="2447778" y="3868616"/>
                </a:cubicBezTo>
                <a:cubicBezTo>
                  <a:pt x="2444181" y="3883002"/>
                  <a:pt x="2437784" y="3896561"/>
                  <a:pt x="2433710" y="3910819"/>
                </a:cubicBezTo>
                <a:cubicBezTo>
                  <a:pt x="2428399" y="3929409"/>
                  <a:pt x="2423837" y="3948215"/>
                  <a:pt x="2419643" y="3967089"/>
                </a:cubicBezTo>
                <a:cubicBezTo>
                  <a:pt x="2414456" y="3990430"/>
                  <a:pt x="2416268" y="4016042"/>
                  <a:pt x="2405575" y="4037428"/>
                </a:cubicBezTo>
                <a:cubicBezTo>
                  <a:pt x="2396678" y="4055222"/>
                  <a:pt x="2377440" y="4065563"/>
                  <a:pt x="2363372" y="4079631"/>
                </a:cubicBezTo>
                <a:cubicBezTo>
                  <a:pt x="2314537" y="4226135"/>
                  <a:pt x="2341064" y="4166451"/>
                  <a:pt x="2293033" y="4262511"/>
                </a:cubicBezTo>
                <a:cubicBezTo>
                  <a:pt x="2288165" y="4261294"/>
                  <a:pt x="2204648" y="4241942"/>
                  <a:pt x="2194560" y="4234376"/>
                </a:cubicBezTo>
                <a:cubicBezTo>
                  <a:pt x="2168033" y="4214481"/>
                  <a:pt x="2147667" y="4187483"/>
                  <a:pt x="2124221" y="4164037"/>
                </a:cubicBezTo>
                <a:cubicBezTo>
                  <a:pt x="2110153" y="4149969"/>
                  <a:pt x="2098571" y="4132869"/>
                  <a:pt x="2082018" y="4121834"/>
                </a:cubicBezTo>
                <a:lnTo>
                  <a:pt x="2039815" y="4093699"/>
                </a:lnTo>
                <a:cubicBezTo>
                  <a:pt x="2023126" y="4043634"/>
                  <a:pt x="2007541" y="4025016"/>
                  <a:pt x="2053883" y="3967089"/>
                </a:cubicBezTo>
                <a:cubicBezTo>
                  <a:pt x="2075007" y="3940684"/>
                  <a:pt x="2110154" y="3929576"/>
                  <a:pt x="2138289" y="3910819"/>
                </a:cubicBezTo>
                <a:cubicBezTo>
                  <a:pt x="2152357" y="3901440"/>
                  <a:pt x="2165994" y="3891382"/>
                  <a:pt x="2180492" y="3882683"/>
                </a:cubicBezTo>
                <a:cubicBezTo>
                  <a:pt x="2203938" y="3868615"/>
                  <a:pt x="2228956" y="3856886"/>
                  <a:pt x="2250830" y="3840480"/>
                </a:cubicBezTo>
                <a:cubicBezTo>
                  <a:pt x="2266746" y="3828543"/>
                  <a:pt x="2277749" y="3811013"/>
                  <a:pt x="2293033" y="3798277"/>
                </a:cubicBezTo>
                <a:cubicBezTo>
                  <a:pt x="2306021" y="3787453"/>
                  <a:pt x="2321168" y="3779520"/>
                  <a:pt x="2335236" y="3770142"/>
                </a:cubicBezTo>
                <a:cubicBezTo>
                  <a:pt x="2339925" y="3751385"/>
                  <a:pt x="2345110" y="3732745"/>
                  <a:pt x="2349304" y="3713871"/>
                </a:cubicBezTo>
                <a:cubicBezTo>
                  <a:pt x="2354491" y="3690530"/>
                  <a:pt x="2357081" y="3666600"/>
                  <a:pt x="2363372" y="3643532"/>
                </a:cubicBezTo>
                <a:cubicBezTo>
                  <a:pt x="2371175" y="3614920"/>
                  <a:pt x="2382129" y="3587261"/>
                  <a:pt x="2391507" y="3559126"/>
                </a:cubicBezTo>
                <a:lnTo>
                  <a:pt x="2405575" y="3516923"/>
                </a:lnTo>
                <a:cubicBezTo>
                  <a:pt x="2410264" y="3502855"/>
                  <a:pt x="2411418" y="3487058"/>
                  <a:pt x="2419643" y="3474720"/>
                </a:cubicBezTo>
                <a:lnTo>
                  <a:pt x="2447778" y="3432517"/>
                </a:lnTo>
                <a:cubicBezTo>
                  <a:pt x="2457874" y="3392133"/>
                  <a:pt x="2472858" y="3326086"/>
                  <a:pt x="2489981" y="3291840"/>
                </a:cubicBezTo>
                <a:cubicBezTo>
                  <a:pt x="2508738" y="3254326"/>
                  <a:pt x="2522987" y="3214197"/>
                  <a:pt x="2546252" y="3179299"/>
                </a:cubicBezTo>
                <a:cubicBezTo>
                  <a:pt x="2555630" y="3165231"/>
                  <a:pt x="2566826" y="3152218"/>
                  <a:pt x="2574387" y="3137096"/>
                </a:cubicBezTo>
                <a:cubicBezTo>
                  <a:pt x="2581019" y="3123833"/>
                  <a:pt x="2581098" y="3107767"/>
                  <a:pt x="2588455" y="3094892"/>
                </a:cubicBezTo>
                <a:cubicBezTo>
                  <a:pt x="2614285" y="3049690"/>
                  <a:pt x="2650611" y="3018669"/>
                  <a:pt x="2686929" y="2982351"/>
                </a:cubicBezTo>
                <a:cubicBezTo>
                  <a:pt x="2722286" y="2876274"/>
                  <a:pt x="2670478" y="3002914"/>
                  <a:pt x="2743200" y="2912012"/>
                </a:cubicBezTo>
                <a:cubicBezTo>
                  <a:pt x="2812200" y="2825762"/>
                  <a:pt x="2648158" y="2909437"/>
                  <a:pt x="2813538" y="2785403"/>
                </a:cubicBezTo>
                <a:cubicBezTo>
                  <a:pt x="2851052" y="2757268"/>
                  <a:pt x="2885870" y="2725123"/>
                  <a:pt x="2926080" y="2700997"/>
                </a:cubicBezTo>
                <a:cubicBezTo>
                  <a:pt x="2949526" y="2686929"/>
                  <a:pt x="2972516" y="2672073"/>
                  <a:pt x="2996418" y="2658794"/>
                </a:cubicBezTo>
                <a:cubicBezTo>
                  <a:pt x="3014750" y="2648610"/>
                  <a:pt x="3034481" y="2641063"/>
                  <a:pt x="3052689" y="2630659"/>
                </a:cubicBezTo>
                <a:cubicBezTo>
                  <a:pt x="3129048" y="2587025"/>
                  <a:pt x="3059717" y="2614248"/>
                  <a:pt x="3137095" y="2588456"/>
                </a:cubicBezTo>
                <a:cubicBezTo>
                  <a:pt x="3151163" y="2579077"/>
                  <a:pt x="3163758" y="2566980"/>
                  <a:pt x="3179298" y="2560320"/>
                </a:cubicBezTo>
                <a:cubicBezTo>
                  <a:pt x="3197069" y="2552704"/>
                  <a:pt x="3216664" y="2550303"/>
                  <a:pt x="3235569" y="2546252"/>
                </a:cubicBezTo>
                <a:cubicBezTo>
                  <a:pt x="3282328" y="2536232"/>
                  <a:pt x="3329354" y="2527495"/>
                  <a:pt x="3376246" y="2518117"/>
                </a:cubicBezTo>
                <a:cubicBezTo>
                  <a:pt x="3465533" y="2500260"/>
                  <a:pt x="3423396" y="2509846"/>
                  <a:pt x="3502855" y="2489982"/>
                </a:cubicBezTo>
                <a:lnTo>
                  <a:pt x="4051495" y="2518117"/>
                </a:lnTo>
                <a:cubicBezTo>
                  <a:pt x="4084583" y="2520275"/>
                  <a:pt x="4119183" y="2519870"/>
                  <a:pt x="4149969" y="2532185"/>
                </a:cubicBezTo>
                <a:cubicBezTo>
                  <a:pt x="4170963" y="2540583"/>
                  <a:pt x="4224769" y="2617851"/>
                  <a:pt x="4234375" y="2630659"/>
                </a:cubicBezTo>
                <a:cubicBezTo>
                  <a:pt x="4239064" y="2644727"/>
                  <a:pt x="4248443" y="2658033"/>
                  <a:pt x="4248443" y="2672862"/>
                </a:cubicBezTo>
                <a:cubicBezTo>
                  <a:pt x="4248443" y="2806336"/>
                  <a:pt x="3972058" y="2701949"/>
                  <a:pt x="3953021" y="2700997"/>
                </a:cubicBezTo>
                <a:cubicBezTo>
                  <a:pt x="3819124" y="2667522"/>
                  <a:pt x="3874854" y="2675612"/>
                  <a:pt x="3629464" y="2700997"/>
                </a:cubicBezTo>
                <a:cubicBezTo>
                  <a:pt x="3581897" y="2705918"/>
                  <a:pt x="3536239" y="2723200"/>
                  <a:pt x="3488787" y="2729132"/>
                </a:cubicBezTo>
                <a:cubicBezTo>
                  <a:pt x="3451273" y="2733821"/>
                  <a:pt x="3413537" y="2736985"/>
                  <a:pt x="3376246" y="2743200"/>
                </a:cubicBezTo>
                <a:cubicBezTo>
                  <a:pt x="3357175" y="2746379"/>
                  <a:pt x="3338849" y="2753074"/>
                  <a:pt x="3319975" y="2757268"/>
                </a:cubicBezTo>
                <a:cubicBezTo>
                  <a:pt x="3296634" y="2762455"/>
                  <a:pt x="3272833" y="2765537"/>
                  <a:pt x="3249636" y="2771336"/>
                </a:cubicBezTo>
                <a:cubicBezTo>
                  <a:pt x="3235250" y="2774932"/>
                  <a:pt x="3221691" y="2781329"/>
                  <a:pt x="3207433" y="2785403"/>
                </a:cubicBezTo>
                <a:cubicBezTo>
                  <a:pt x="3188843" y="2790714"/>
                  <a:pt x="3169920" y="2794782"/>
                  <a:pt x="3151163" y="2799471"/>
                </a:cubicBezTo>
                <a:cubicBezTo>
                  <a:pt x="3125868" y="2837413"/>
                  <a:pt x="3118668" y="2840193"/>
                  <a:pt x="3108960" y="2883877"/>
                </a:cubicBezTo>
                <a:cubicBezTo>
                  <a:pt x="3102772" y="2911721"/>
                  <a:pt x="3082136" y="2942771"/>
                  <a:pt x="3094892" y="2968283"/>
                </a:cubicBezTo>
                <a:cubicBezTo>
                  <a:pt x="3102453" y="2983405"/>
                  <a:pt x="3123337" y="2949975"/>
                  <a:pt x="3137095" y="2940148"/>
                </a:cubicBezTo>
                <a:cubicBezTo>
                  <a:pt x="3221343" y="2879971"/>
                  <a:pt x="3163963" y="2902846"/>
                  <a:pt x="3277772" y="2883877"/>
                </a:cubicBezTo>
                <a:cubicBezTo>
                  <a:pt x="3291840" y="2874499"/>
                  <a:pt x="3303815" y="2860714"/>
                  <a:pt x="3319975" y="2855742"/>
                </a:cubicBezTo>
                <a:cubicBezTo>
                  <a:pt x="3476170" y="2807682"/>
                  <a:pt x="3678525" y="2819227"/>
                  <a:pt x="3826412" y="2813539"/>
                </a:cubicBezTo>
                <a:cubicBezTo>
                  <a:pt x="3891071" y="2781209"/>
                  <a:pt x="3907711" y="2765085"/>
                  <a:pt x="3995224" y="2771336"/>
                </a:cubicBezTo>
                <a:cubicBezTo>
                  <a:pt x="4024806" y="2773449"/>
                  <a:pt x="4053104" y="2786208"/>
                  <a:pt x="4079630" y="2799471"/>
                </a:cubicBezTo>
                <a:cubicBezTo>
                  <a:pt x="4109626" y="2814469"/>
                  <a:pt x="4165795" y="2850906"/>
                  <a:pt x="4192172" y="2883877"/>
                </a:cubicBezTo>
                <a:cubicBezTo>
                  <a:pt x="4202734" y="2897079"/>
                  <a:pt x="4210929" y="2912012"/>
                  <a:pt x="4220307" y="2926080"/>
                </a:cubicBezTo>
                <a:cubicBezTo>
                  <a:pt x="4256485" y="3070790"/>
                  <a:pt x="4286723" y="3044091"/>
                  <a:pt x="4149969" y="3024554"/>
                </a:cubicBezTo>
                <a:cubicBezTo>
                  <a:pt x="4135901" y="3015176"/>
                  <a:pt x="4122888" y="3003980"/>
                  <a:pt x="4107766" y="2996419"/>
                </a:cubicBezTo>
                <a:cubicBezTo>
                  <a:pt x="4094503" y="2989787"/>
                  <a:pt x="4079448" y="2987558"/>
                  <a:pt x="4065563" y="2982351"/>
                </a:cubicBezTo>
                <a:cubicBezTo>
                  <a:pt x="4041918" y="2973484"/>
                  <a:pt x="4018670" y="2963594"/>
                  <a:pt x="3995224" y="2954216"/>
                </a:cubicBezTo>
                <a:cubicBezTo>
                  <a:pt x="3311248" y="2974332"/>
                  <a:pt x="3693584" y="2908204"/>
                  <a:pt x="3446584" y="2996419"/>
                </a:cubicBezTo>
                <a:cubicBezTo>
                  <a:pt x="3292961" y="3051285"/>
                  <a:pt x="3361160" y="3011165"/>
                  <a:pt x="3277772" y="3066757"/>
                </a:cubicBezTo>
                <a:cubicBezTo>
                  <a:pt x="3268393" y="3080825"/>
                  <a:pt x="3256296" y="3093420"/>
                  <a:pt x="3249636" y="3108960"/>
                </a:cubicBezTo>
                <a:cubicBezTo>
                  <a:pt x="3199396" y="3226188"/>
                  <a:pt x="3283792" y="3161521"/>
                  <a:pt x="3418449" y="3151163"/>
                </a:cubicBezTo>
                <a:cubicBezTo>
                  <a:pt x="3521891" y="3116684"/>
                  <a:pt x="3416664" y="3148064"/>
                  <a:pt x="3629464" y="3123028"/>
                </a:cubicBezTo>
                <a:cubicBezTo>
                  <a:pt x="3681936" y="3116855"/>
                  <a:pt x="3697218" y="3109822"/>
                  <a:pt x="3742006" y="3094892"/>
                </a:cubicBezTo>
                <a:cubicBezTo>
                  <a:pt x="3918333" y="3107487"/>
                  <a:pt x="3912073" y="3054886"/>
                  <a:pt x="3967089" y="3151163"/>
                </a:cubicBezTo>
                <a:cubicBezTo>
                  <a:pt x="3977493" y="3169371"/>
                  <a:pt x="3985846" y="3188677"/>
                  <a:pt x="3995224" y="3207434"/>
                </a:cubicBezTo>
                <a:cubicBezTo>
                  <a:pt x="3985846" y="3221502"/>
                  <a:pt x="3980291" y="3239075"/>
                  <a:pt x="3967089" y="3249637"/>
                </a:cubicBezTo>
                <a:cubicBezTo>
                  <a:pt x="3955510" y="3258900"/>
                  <a:pt x="3939696" y="3262965"/>
                  <a:pt x="3924886" y="3263705"/>
                </a:cubicBezTo>
                <a:cubicBezTo>
                  <a:pt x="3751538" y="3272372"/>
                  <a:pt x="3577883" y="3273083"/>
                  <a:pt x="3404381" y="3277772"/>
                </a:cubicBezTo>
                <a:cubicBezTo>
                  <a:pt x="3274547" y="3342690"/>
                  <a:pt x="3332529" y="3323870"/>
                  <a:pt x="3235569" y="3348111"/>
                </a:cubicBezTo>
                <a:cubicBezTo>
                  <a:pt x="3221501" y="3357489"/>
                  <a:pt x="3208488" y="3368685"/>
                  <a:pt x="3193366" y="3376246"/>
                </a:cubicBezTo>
                <a:cubicBezTo>
                  <a:pt x="3163199" y="3391329"/>
                  <a:pt x="3109719" y="3397961"/>
                  <a:pt x="3080824" y="3404382"/>
                </a:cubicBezTo>
                <a:cubicBezTo>
                  <a:pt x="3061950" y="3408576"/>
                  <a:pt x="3043310" y="3413760"/>
                  <a:pt x="3024553" y="3418449"/>
                </a:cubicBezTo>
                <a:cubicBezTo>
                  <a:pt x="2926342" y="3516660"/>
                  <a:pt x="3035154" y="3420430"/>
                  <a:pt x="2940147" y="3474720"/>
                </a:cubicBezTo>
                <a:cubicBezTo>
                  <a:pt x="2798770" y="3555507"/>
                  <a:pt x="2942596" y="3483019"/>
                  <a:pt x="2855741" y="3545059"/>
                </a:cubicBezTo>
                <a:cubicBezTo>
                  <a:pt x="2817770" y="3572182"/>
                  <a:pt x="2732266" y="3612261"/>
                  <a:pt x="2700996" y="3643532"/>
                </a:cubicBezTo>
                <a:cubicBezTo>
                  <a:pt x="2605208" y="3739323"/>
                  <a:pt x="2751219" y="3589629"/>
                  <a:pt x="2644726" y="3713871"/>
                </a:cubicBezTo>
                <a:cubicBezTo>
                  <a:pt x="2627463" y="3734011"/>
                  <a:pt x="2588455" y="3770142"/>
                  <a:pt x="2588455" y="3770142"/>
                </a:cubicBezTo>
                <a:cubicBezTo>
                  <a:pt x="2583766" y="3788899"/>
                  <a:pt x="2579943" y="3807893"/>
                  <a:pt x="2574387" y="3826412"/>
                </a:cubicBezTo>
                <a:cubicBezTo>
                  <a:pt x="2565865" y="3854819"/>
                  <a:pt x="2553445" y="3882047"/>
                  <a:pt x="2546252" y="3910819"/>
                </a:cubicBezTo>
                <a:lnTo>
                  <a:pt x="2532184" y="3967089"/>
                </a:lnTo>
                <a:cubicBezTo>
                  <a:pt x="2536873" y="4051495"/>
                  <a:pt x="2534297" y="4136621"/>
                  <a:pt x="2546252" y="4220308"/>
                </a:cubicBezTo>
                <a:cubicBezTo>
                  <a:pt x="2548643" y="4237045"/>
                  <a:pt x="2568450" y="4246680"/>
                  <a:pt x="2574387" y="4262511"/>
                </a:cubicBezTo>
                <a:cubicBezTo>
                  <a:pt x="2582783" y="4284899"/>
                  <a:pt x="2581584" y="4309947"/>
                  <a:pt x="2588455" y="4332849"/>
                </a:cubicBezTo>
                <a:cubicBezTo>
                  <a:pt x="2595202" y="4355339"/>
                  <a:pt x="2621106" y="4424724"/>
                  <a:pt x="2644726" y="4445391"/>
                </a:cubicBezTo>
                <a:cubicBezTo>
                  <a:pt x="2670174" y="4467658"/>
                  <a:pt x="2729132" y="4501662"/>
                  <a:pt x="2729132" y="4501662"/>
                </a:cubicBezTo>
                <a:cubicBezTo>
                  <a:pt x="2827606" y="4496973"/>
                  <a:pt x="2926670" y="4499340"/>
                  <a:pt x="3024553" y="4487594"/>
                </a:cubicBezTo>
                <a:cubicBezTo>
                  <a:pt x="3293963" y="4455265"/>
                  <a:pt x="2968284" y="4459459"/>
                  <a:pt x="3108960" y="4459459"/>
                </a:cubicBezTo>
              </a:path>
            </a:pathLst>
          </a:cu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96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A847-C309-11C0-21D0-71328B4D9B50}"/>
              </a:ext>
            </a:extLst>
          </p:cNvPr>
          <p:cNvSpPr>
            <a:spLocks noGrp="1"/>
          </p:cNvSpPr>
          <p:nvPr>
            <p:ph type="title"/>
          </p:nvPr>
        </p:nvSpPr>
        <p:spPr>
          <a:xfrm>
            <a:off x="171450" y="365125"/>
            <a:ext cx="11811000" cy="1920875"/>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Jesus healed many people with a word or a touch. </a:t>
            </a:r>
            <a:br>
              <a:rPr lang="en-US" dirty="0"/>
            </a:br>
            <a:r>
              <a:rPr lang="en-US" dirty="0"/>
              <a:t>We, too, can pray that Jesus will heal us.</a:t>
            </a:r>
            <a:br>
              <a:rPr lang="en-US" dirty="0"/>
            </a:br>
            <a:r>
              <a:rPr lang="en-US" dirty="0"/>
              <a:t>If He is knows that that is what is best, He will do it. </a:t>
            </a:r>
          </a:p>
        </p:txBody>
      </p:sp>
      <p:pic>
        <p:nvPicPr>
          <p:cNvPr id="4" name="Picture 3" descr="A group of people praying together&#10;&#10;Description automatically generated">
            <a:extLst>
              <a:ext uri="{FF2B5EF4-FFF2-40B4-BE49-F238E27FC236}">
                <a16:creationId xmlns:a16="http://schemas.microsoft.com/office/drawing/2014/main" id="{3768A0DE-DF76-9A73-C180-706FAC0C3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 y="2428876"/>
            <a:ext cx="6429375" cy="4286250"/>
          </a:xfrm>
          <a:prstGeom prst="rect">
            <a:avLst/>
          </a:prstGeom>
        </p:spPr>
      </p:pic>
      <p:pic>
        <p:nvPicPr>
          <p:cNvPr id="10" name="Picture 9" descr="A group of children praying&#10;&#10;Description automatically generated">
            <a:extLst>
              <a:ext uri="{FF2B5EF4-FFF2-40B4-BE49-F238E27FC236}">
                <a16:creationId xmlns:a16="http://schemas.microsoft.com/office/drawing/2014/main" id="{F72AE49B-D955-DC7E-BFBD-26E3B1E96E1B}"/>
              </a:ext>
            </a:extLst>
          </p:cNvPr>
          <p:cNvPicPr>
            <a:picLocks noChangeAspect="1"/>
          </p:cNvPicPr>
          <p:nvPr/>
        </p:nvPicPr>
        <p:blipFill rotWithShape="1">
          <a:blip r:embed="rId3">
            <a:extLst>
              <a:ext uri="{28A0092B-C50C-407E-A947-70E740481C1C}">
                <a14:useLocalDpi xmlns:a14="http://schemas.microsoft.com/office/drawing/2010/main" val="0"/>
              </a:ext>
            </a:extLst>
          </a:blip>
          <a:srcRect l="27138"/>
          <a:stretch/>
        </p:blipFill>
        <p:spPr>
          <a:xfrm flipH="1">
            <a:off x="7297907" y="2428876"/>
            <a:ext cx="4684543" cy="4288394"/>
          </a:xfrm>
          <a:prstGeom prst="rect">
            <a:avLst/>
          </a:prstGeom>
        </p:spPr>
      </p:pic>
    </p:spTree>
    <p:extLst>
      <p:ext uri="{BB962C8B-B14F-4D97-AF65-F5344CB8AC3E}">
        <p14:creationId xmlns:p14="http://schemas.microsoft.com/office/powerpoint/2010/main" val="2585796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65954B-0A06-DF8D-B826-ED663887A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7AF3FF-2FC3-0428-97E1-0ABCACA0C7A3}"/>
              </a:ext>
            </a:extLst>
          </p:cNvPr>
          <p:cNvSpPr>
            <a:spLocks noGrp="1"/>
          </p:cNvSpPr>
          <p:nvPr>
            <p:ph type="title"/>
          </p:nvPr>
        </p:nvSpPr>
        <p:spPr>
          <a:xfrm>
            <a:off x="171450" y="365126"/>
            <a:ext cx="11811000" cy="1210456"/>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God gives us doctors and nurses that help us get well too.  We should do what they say is best for us.</a:t>
            </a:r>
          </a:p>
        </p:txBody>
      </p:sp>
      <p:pic>
        <p:nvPicPr>
          <p:cNvPr id="7" name="Picture 6" descr="A doctor examining a child&#10;&#10;Description automatically generated">
            <a:extLst>
              <a:ext uri="{FF2B5EF4-FFF2-40B4-BE49-F238E27FC236}">
                <a16:creationId xmlns:a16="http://schemas.microsoft.com/office/drawing/2014/main" id="{D82F81D4-7EA9-2130-F8AC-08581C101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 y="1738127"/>
            <a:ext cx="3011952" cy="2407052"/>
          </a:xfrm>
          <a:prstGeom prst="rect">
            <a:avLst/>
          </a:prstGeom>
        </p:spPr>
      </p:pic>
      <p:pic>
        <p:nvPicPr>
          <p:cNvPr id="9" name="Picture 8" descr="A doctor examining a child's throat&#10;&#10;Description automatically generated">
            <a:extLst>
              <a:ext uri="{FF2B5EF4-FFF2-40B4-BE49-F238E27FC236}">
                <a16:creationId xmlns:a16="http://schemas.microsoft.com/office/drawing/2014/main" id="{2C8A7B7F-32CD-DD66-396B-0E71E00F5B7F}"/>
              </a:ext>
            </a:extLst>
          </p:cNvPr>
          <p:cNvPicPr>
            <a:picLocks noChangeAspect="1"/>
          </p:cNvPicPr>
          <p:nvPr/>
        </p:nvPicPr>
        <p:blipFill rotWithShape="1">
          <a:blip r:embed="rId3">
            <a:extLst>
              <a:ext uri="{28A0092B-C50C-407E-A947-70E740481C1C}">
                <a14:useLocalDpi xmlns:a14="http://schemas.microsoft.com/office/drawing/2010/main" val="0"/>
              </a:ext>
            </a:extLst>
          </a:blip>
          <a:srcRect r="5819"/>
          <a:stretch/>
        </p:blipFill>
        <p:spPr>
          <a:xfrm>
            <a:off x="209551" y="4364128"/>
            <a:ext cx="3011952" cy="2132036"/>
          </a:xfrm>
          <a:prstGeom prst="rect">
            <a:avLst/>
          </a:prstGeom>
        </p:spPr>
      </p:pic>
      <p:pic>
        <p:nvPicPr>
          <p:cNvPr id="5" name="Picture 4" descr="A group of medical professionals&#10;&#10;Description automatically generated">
            <a:extLst>
              <a:ext uri="{FF2B5EF4-FFF2-40B4-BE49-F238E27FC236}">
                <a16:creationId xmlns:a16="http://schemas.microsoft.com/office/drawing/2014/main" id="{A04FE639-8930-44D1-ABBA-021A24E48E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8079" y="3579592"/>
            <a:ext cx="4484370" cy="2928855"/>
          </a:xfrm>
          <a:prstGeom prst="rect">
            <a:avLst/>
          </a:prstGeom>
        </p:spPr>
      </p:pic>
      <p:pic>
        <p:nvPicPr>
          <p:cNvPr id="14" name="Picture 13" descr="A close-up of a stethoscope&#10;&#10;Description automatically generated">
            <a:extLst>
              <a:ext uri="{FF2B5EF4-FFF2-40B4-BE49-F238E27FC236}">
                <a16:creationId xmlns:a16="http://schemas.microsoft.com/office/drawing/2014/main" id="{C5AF4DEC-0FEF-8AE3-29C6-B5971C9D21E4}"/>
              </a:ext>
            </a:extLst>
          </p:cNvPr>
          <p:cNvPicPr>
            <a:picLocks noChangeAspect="1"/>
          </p:cNvPicPr>
          <p:nvPr/>
        </p:nvPicPr>
        <p:blipFill>
          <a:blip r:embed="rId5">
            <a:clrChange>
              <a:clrFrom>
                <a:srgbClr val="FDF8F5"/>
              </a:clrFrom>
              <a:clrTo>
                <a:srgbClr val="FDF8F5">
                  <a:alpha val="0"/>
                </a:srgbClr>
              </a:clrTo>
            </a:clrChange>
            <a:extLst>
              <a:ext uri="{28A0092B-C50C-407E-A947-70E740481C1C}">
                <a14:useLocalDpi xmlns:a14="http://schemas.microsoft.com/office/drawing/2010/main" val="0"/>
              </a:ext>
            </a:extLst>
          </a:blip>
          <a:stretch>
            <a:fillRect/>
          </a:stretch>
        </p:blipFill>
        <p:spPr>
          <a:xfrm>
            <a:off x="3820237" y="3418438"/>
            <a:ext cx="2663431" cy="3251161"/>
          </a:xfrm>
          <a:prstGeom prst="rect">
            <a:avLst/>
          </a:prstGeom>
        </p:spPr>
      </p:pic>
      <p:pic>
        <p:nvPicPr>
          <p:cNvPr id="16" name="Picture 15" descr="A group of vials and syringes&#10;&#10;Description automatically generated">
            <a:extLst>
              <a:ext uri="{FF2B5EF4-FFF2-40B4-BE49-F238E27FC236}">
                <a16:creationId xmlns:a16="http://schemas.microsoft.com/office/drawing/2014/main" id="{423714CC-5472-F24D-D6D8-6C6548D019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1102" y="1970862"/>
            <a:ext cx="1991347" cy="1608730"/>
          </a:xfrm>
          <a:prstGeom prst="rect">
            <a:avLst/>
          </a:prstGeom>
        </p:spPr>
      </p:pic>
      <p:pic>
        <p:nvPicPr>
          <p:cNvPr id="18" name="Picture 17" descr="A blood pressure monitor with a black cuff&#10;&#10;Description automatically generated">
            <a:extLst>
              <a:ext uri="{FF2B5EF4-FFF2-40B4-BE49-F238E27FC236}">
                <a16:creationId xmlns:a16="http://schemas.microsoft.com/office/drawing/2014/main" id="{1BDCDAE2-EE9A-3BCC-13A9-C166849D46A8}"/>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81877" y="1870367"/>
            <a:ext cx="1709225" cy="1709225"/>
          </a:xfrm>
          <a:prstGeom prst="rect">
            <a:avLst/>
          </a:prstGeom>
        </p:spPr>
      </p:pic>
      <p:pic>
        <p:nvPicPr>
          <p:cNvPr id="22" name="Picture 21" descr="A medical tool with a blue light&#10;&#10;Description automatically generated">
            <a:extLst>
              <a:ext uri="{FF2B5EF4-FFF2-40B4-BE49-F238E27FC236}">
                <a16:creationId xmlns:a16="http://schemas.microsoft.com/office/drawing/2014/main" id="{B16F141D-3A8C-ED36-6277-DAEBE9DB5C15}"/>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36220" r="35166"/>
          <a:stretch/>
        </p:blipFill>
        <p:spPr>
          <a:xfrm rot="20537762">
            <a:off x="7247292" y="1213831"/>
            <a:ext cx="838047" cy="2928855"/>
          </a:xfrm>
          <a:prstGeom prst="rect">
            <a:avLst/>
          </a:prstGeom>
        </p:spPr>
      </p:pic>
      <p:pic>
        <p:nvPicPr>
          <p:cNvPr id="24" name="Picture 23" descr="A close-up of a eye test chart&#10;&#10;Description automatically generated">
            <a:extLst>
              <a:ext uri="{FF2B5EF4-FFF2-40B4-BE49-F238E27FC236}">
                <a16:creationId xmlns:a16="http://schemas.microsoft.com/office/drawing/2014/main" id="{7D2ADC6C-B4F1-89EA-7EF2-86502441DF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59639" y="1849255"/>
            <a:ext cx="1212551" cy="1569183"/>
          </a:xfrm>
          <a:prstGeom prst="rect">
            <a:avLst/>
          </a:prstGeom>
        </p:spPr>
      </p:pic>
      <p:pic>
        <p:nvPicPr>
          <p:cNvPr id="26" name="Picture 25" descr="A pink glasses with black background&#10;&#10;Description automatically generated">
            <a:extLst>
              <a:ext uri="{FF2B5EF4-FFF2-40B4-BE49-F238E27FC236}">
                <a16:creationId xmlns:a16="http://schemas.microsoft.com/office/drawing/2014/main" id="{CF688B97-0639-9459-9AE1-5358DA5D9A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82100" y="2824956"/>
            <a:ext cx="1852246" cy="639617"/>
          </a:xfrm>
          <a:prstGeom prst="rect">
            <a:avLst/>
          </a:prstGeom>
        </p:spPr>
      </p:pic>
    </p:spTree>
    <p:extLst>
      <p:ext uri="{BB962C8B-B14F-4D97-AF65-F5344CB8AC3E}">
        <p14:creationId xmlns:p14="http://schemas.microsoft.com/office/powerpoint/2010/main" val="2968669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46091" y="2714802"/>
            <a:ext cx="5404585" cy="869323"/>
          </a:xfrm>
          <a:custGeom>
            <a:avLst/>
            <a:gdLst>
              <a:gd name="connsiteX0" fmla="*/ 0 w 5404585"/>
              <a:gd name="connsiteY0" fmla="*/ 0 h 869323"/>
              <a:gd name="connsiteX1" fmla="*/ 594504 w 5404585"/>
              <a:gd name="connsiteY1" fmla="*/ 0 h 869323"/>
              <a:gd name="connsiteX2" fmla="*/ 1243055 w 5404585"/>
              <a:gd name="connsiteY2" fmla="*/ 0 h 869323"/>
              <a:gd name="connsiteX3" fmla="*/ 1783513 w 5404585"/>
              <a:gd name="connsiteY3" fmla="*/ 0 h 869323"/>
              <a:gd name="connsiteX4" fmla="*/ 2432063 w 5404585"/>
              <a:gd name="connsiteY4" fmla="*/ 0 h 869323"/>
              <a:gd name="connsiteX5" fmla="*/ 2810384 w 5404585"/>
              <a:gd name="connsiteY5" fmla="*/ 0 h 869323"/>
              <a:gd name="connsiteX6" fmla="*/ 3404889 w 5404585"/>
              <a:gd name="connsiteY6" fmla="*/ 0 h 869323"/>
              <a:gd name="connsiteX7" fmla="*/ 3783209 w 5404585"/>
              <a:gd name="connsiteY7" fmla="*/ 0 h 869323"/>
              <a:gd name="connsiteX8" fmla="*/ 4161530 w 5404585"/>
              <a:gd name="connsiteY8" fmla="*/ 0 h 869323"/>
              <a:gd name="connsiteX9" fmla="*/ 4701989 w 5404585"/>
              <a:gd name="connsiteY9" fmla="*/ 0 h 869323"/>
              <a:gd name="connsiteX10" fmla="*/ 5404585 w 5404585"/>
              <a:gd name="connsiteY10" fmla="*/ 0 h 869323"/>
              <a:gd name="connsiteX11" fmla="*/ 5404585 w 5404585"/>
              <a:gd name="connsiteY11" fmla="*/ 425968 h 869323"/>
              <a:gd name="connsiteX12" fmla="*/ 5404585 w 5404585"/>
              <a:gd name="connsiteY12" fmla="*/ 869323 h 869323"/>
              <a:gd name="connsiteX13" fmla="*/ 4810081 w 5404585"/>
              <a:gd name="connsiteY13" fmla="*/ 869323 h 869323"/>
              <a:gd name="connsiteX14" fmla="*/ 4377714 w 5404585"/>
              <a:gd name="connsiteY14" fmla="*/ 869323 h 869323"/>
              <a:gd name="connsiteX15" fmla="*/ 3999393 w 5404585"/>
              <a:gd name="connsiteY15" fmla="*/ 869323 h 869323"/>
              <a:gd name="connsiteX16" fmla="*/ 3621072 w 5404585"/>
              <a:gd name="connsiteY16" fmla="*/ 869323 h 869323"/>
              <a:gd name="connsiteX17" fmla="*/ 3242751 w 5404585"/>
              <a:gd name="connsiteY17" fmla="*/ 869323 h 869323"/>
              <a:gd name="connsiteX18" fmla="*/ 2756338 w 5404585"/>
              <a:gd name="connsiteY18" fmla="*/ 869323 h 869323"/>
              <a:gd name="connsiteX19" fmla="*/ 2161834 w 5404585"/>
              <a:gd name="connsiteY19" fmla="*/ 869323 h 869323"/>
              <a:gd name="connsiteX20" fmla="*/ 1783513 w 5404585"/>
              <a:gd name="connsiteY20" fmla="*/ 869323 h 869323"/>
              <a:gd name="connsiteX21" fmla="*/ 1134963 w 5404585"/>
              <a:gd name="connsiteY21" fmla="*/ 869323 h 869323"/>
              <a:gd name="connsiteX22" fmla="*/ 486413 w 5404585"/>
              <a:gd name="connsiteY22" fmla="*/ 869323 h 869323"/>
              <a:gd name="connsiteX23" fmla="*/ 0 w 5404585"/>
              <a:gd name="connsiteY23" fmla="*/ 869323 h 869323"/>
              <a:gd name="connsiteX24" fmla="*/ 0 w 5404585"/>
              <a:gd name="connsiteY24" fmla="*/ 452048 h 869323"/>
              <a:gd name="connsiteX25" fmla="*/ 0 w 5404585"/>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04585" h="869323" fill="none" extrusionOk="0">
                <a:moveTo>
                  <a:pt x="0" y="0"/>
                </a:moveTo>
                <a:cubicBezTo>
                  <a:pt x="194870" y="-49776"/>
                  <a:pt x="466644" y="32019"/>
                  <a:pt x="594504" y="0"/>
                </a:cubicBezTo>
                <a:cubicBezTo>
                  <a:pt x="722364" y="-32019"/>
                  <a:pt x="938258" y="43397"/>
                  <a:pt x="1243055" y="0"/>
                </a:cubicBezTo>
                <a:cubicBezTo>
                  <a:pt x="1547852" y="-43397"/>
                  <a:pt x="1520394" y="56057"/>
                  <a:pt x="1783513" y="0"/>
                </a:cubicBezTo>
                <a:cubicBezTo>
                  <a:pt x="2046632" y="-56057"/>
                  <a:pt x="2244778" y="63741"/>
                  <a:pt x="2432063" y="0"/>
                </a:cubicBezTo>
                <a:cubicBezTo>
                  <a:pt x="2619348" y="-63741"/>
                  <a:pt x="2691792" y="40005"/>
                  <a:pt x="2810384" y="0"/>
                </a:cubicBezTo>
                <a:cubicBezTo>
                  <a:pt x="2928976" y="-40005"/>
                  <a:pt x="3145264" y="29150"/>
                  <a:pt x="3404889" y="0"/>
                </a:cubicBezTo>
                <a:cubicBezTo>
                  <a:pt x="3664515" y="-29150"/>
                  <a:pt x="3685797" y="16840"/>
                  <a:pt x="3783209" y="0"/>
                </a:cubicBezTo>
                <a:cubicBezTo>
                  <a:pt x="3880621" y="-16840"/>
                  <a:pt x="4046302" y="12763"/>
                  <a:pt x="4161530" y="0"/>
                </a:cubicBezTo>
                <a:cubicBezTo>
                  <a:pt x="4276758" y="-12763"/>
                  <a:pt x="4554222" y="29807"/>
                  <a:pt x="4701989" y="0"/>
                </a:cubicBezTo>
                <a:cubicBezTo>
                  <a:pt x="4849756" y="-29807"/>
                  <a:pt x="5239143" y="1621"/>
                  <a:pt x="5404585" y="0"/>
                </a:cubicBezTo>
                <a:cubicBezTo>
                  <a:pt x="5420125" y="155654"/>
                  <a:pt x="5393707" y="226466"/>
                  <a:pt x="5404585" y="425968"/>
                </a:cubicBezTo>
                <a:cubicBezTo>
                  <a:pt x="5415463" y="625470"/>
                  <a:pt x="5365928" y="764092"/>
                  <a:pt x="5404585" y="869323"/>
                </a:cubicBezTo>
                <a:cubicBezTo>
                  <a:pt x="5171951" y="890476"/>
                  <a:pt x="5087424" y="849281"/>
                  <a:pt x="4810081" y="869323"/>
                </a:cubicBezTo>
                <a:cubicBezTo>
                  <a:pt x="4532738" y="889365"/>
                  <a:pt x="4585674" y="853834"/>
                  <a:pt x="4377714" y="869323"/>
                </a:cubicBezTo>
                <a:cubicBezTo>
                  <a:pt x="4169754" y="884812"/>
                  <a:pt x="4149964" y="866012"/>
                  <a:pt x="3999393" y="869323"/>
                </a:cubicBezTo>
                <a:cubicBezTo>
                  <a:pt x="3848822" y="872634"/>
                  <a:pt x="3728319" y="844213"/>
                  <a:pt x="3621072" y="869323"/>
                </a:cubicBezTo>
                <a:cubicBezTo>
                  <a:pt x="3513825" y="894433"/>
                  <a:pt x="3389495" y="844708"/>
                  <a:pt x="3242751" y="869323"/>
                </a:cubicBezTo>
                <a:cubicBezTo>
                  <a:pt x="3096007" y="893938"/>
                  <a:pt x="2884807" y="856121"/>
                  <a:pt x="2756338" y="869323"/>
                </a:cubicBezTo>
                <a:cubicBezTo>
                  <a:pt x="2627869" y="882525"/>
                  <a:pt x="2353875" y="861713"/>
                  <a:pt x="2161834" y="869323"/>
                </a:cubicBezTo>
                <a:cubicBezTo>
                  <a:pt x="1969793" y="876933"/>
                  <a:pt x="1953939" y="867938"/>
                  <a:pt x="1783513" y="869323"/>
                </a:cubicBezTo>
                <a:cubicBezTo>
                  <a:pt x="1613087" y="870708"/>
                  <a:pt x="1295589" y="820444"/>
                  <a:pt x="1134963" y="869323"/>
                </a:cubicBezTo>
                <a:cubicBezTo>
                  <a:pt x="974337" y="918202"/>
                  <a:pt x="720557" y="827324"/>
                  <a:pt x="486413" y="869323"/>
                </a:cubicBezTo>
                <a:cubicBezTo>
                  <a:pt x="252269" y="911322"/>
                  <a:pt x="227839" y="827470"/>
                  <a:pt x="0" y="869323"/>
                </a:cubicBezTo>
                <a:cubicBezTo>
                  <a:pt x="-45915" y="725469"/>
                  <a:pt x="30969" y="647849"/>
                  <a:pt x="0" y="452048"/>
                </a:cubicBezTo>
                <a:cubicBezTo>
                  <a:pt x="-30969" y="256247"/>
                  <a:pt x="37685" y="216632"/>
                  <a:pt x="0" y="0"/>
                </a:cubicBezTo>
                <a:close/>
              </a:path>
              <a:path w="5404585" h="869323" stroke="0" extrusionOk="0">
                <a:moveTo>
                  <a:pt x="0" y="0"/>
                </a:moveTo>
                <a:cubicBezTo>
                  <a:pt x="141748" y="-47274"/>
                  <a:pt x="438917" y="55915"/>
                  <a:pt x="594504" y="0"/>
                </a:cubicBezTo>
                <a:cubicBezTo>
                  <a:pt x="750091" y="-55915"/>
                  <a:pt x="1026287" y="120"/>
                  <a:pt x="1243055" y="0"/>
                </a:cubicBezTo>
                <a:cubicBezTo>
                  <a:pt x="1459823" y="-120"/>
                  <a:pt x="1520298" y="9063"/>
                  <a:pt x="1621376" y="0"/>
                </a:cubicBezTo>
                <a:cubicBezTo>
                  <a:pt x="1722454" y="-9063"/>
                  <a:pt x="1925838" y="47642"/>
                  <a:pt x="2107788" y="0"/>
                </a:cubicBezTo>
                <a:cubicBezTo>
                  <a:pt x="2289738" y="-47642"/>
                  <a:pt x="2381994" y="39486"/>
                  <a:pt x="2594201" y="0"/>
                </a:cubicBezTo>
                <a:cubicBezTo>
                  <a:pt x="2806408" y="-39486"/>
                  <a:pt x="2858580" y="17386"/>
                  <a:pt x="2972522" y="0"/>
                </a:cubicBezTo>
                <a:cubicBezTo>
                  <a:pt x="3086464" y="-17386"/>
                  <a:pt x="3251609" y="33046"/>
                  <a:pt x="3350843" y="0"/>
                </a:cubicBezTo>
                <a:cubicBezTo>
                  <a:pt x="3450077" y="-33046"/>
                  <a:pt x="3765497" y="38455"/>
                  <a:pt x="3999393" y="0"/>
                </a:cubicBezTo>
                <a:cubicBezTo>
                  <a:pt x="4233289" y="-38455"/>
                  <a:pt x="4280913" y="42338"/>
                  <a:pt x="4431760" y="0"/>
                </a:cubicBezTo>
                <a:cubicBezTo>
                  <a:pt x="4582607" y="-42338"/>
                  <a:pt x="4726174" y="29299"/>
                  <a:pt x="4810081" y="0"/>
                </a:cubicBezTo>
                <a:cubicBezTo>
                  <a:pt x="4893988" y="-29299"/>
                  <a:pt x="5225526" y="55444"/>
                  <a:pt x="5404585" y="0"/>
                </a:cubicBezTo>
                <a:cubicBezTo>
                  <a:pt x="5448848" y="193994"/>
                  <a:pt x="5360678" y="288194"/>
                  <a:pt x="5404585" y="425968"/>
                </a:cubicBezTo>
                <a:cubicBezTo>
                  <a:pt x="5448492" y="563742"/>
                  <a:pt x="5404290" y="714766"/>
                  <a:pt x="5404585" y="869323"/>
                </a:cubicBezTo>
                <a:cubicBezTo>
                  <a:pt x="5268427" y="911076"/>
                  <a:pt x="5025920" y="838364"/>
                  <a:pt x="4756035" y="869323"/>
                </a:cubicBezTo>
                <a:cubicBezTo>
                  <a:pt x="4486150" y="900282"/>
                  <a:pt x="4309309" y="810267"/>
                  <a:pt x="4161530" y="869323"/>
                </a:cubicBezTo>
                <a:cubicBezTo>
                  <a:pt x="4013752" y="928379"/>
                  <a:pt x="3949292" y="853629"/>
                  <a:pt x="3783209" y="869323"/>
                </a:cubicBezTo>
                <a:cubicBezTo>
                  <a:pt x="3617126" y="885017"/>
                  <a:pt x="3363833" y="833164"/>
                  <a:pt x="3188705" y="869323"/>
                </a:cubicBezTo>
                <a:cubicBezTo>
                  <a:pt x="3013577" y="905482"/>
                  <a:pt x="2887137" y="843916"/>
                  <a:pt x="2756338" y="869323"/>
                </a:cubicBezTo>
                <a:cubicBezTo>
                  <a:pt x="2625539" y="894730"/>
                  <a:pt x="2400048" y="851729"/>
                  <a:pt x="2269926" y="869323"/>
                </a:cubicBezTo>
                <a:cubicBezTo>
                  <a:pt x="2139804" y="886917"/>
                  <a:pt x="1973010" y="821502"/>
                  <a:pt x="1837559" y="869323"/>
                </a:cubicBezTo>
                <a:cubicBezTo>
                  <a:pt x="1702108" y="917144"/>
                  <a:pt x="1466635" y="827428"/>
                  <a:pt x="1351146" y="869323"/>
                </a:cubicBezTo>
                <a:cubicBezTo>
                  <a:pt x="1235657" y="911218"/>
                  <a:pt x="958944" y="828631"/>
                  <a:pt x="756642" y="869323"/>
                </a:cubicBezTo>
                <a:cubicBezTo>
                  <a:pt x="554340" y="910015"/>
                  <a:pt x="349520" y="855285"/>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Jesus is the </a:t>
            </a:r>
            <a:r>
              <a:rPr lang="en-US"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Healer</a:t>
            </a:r>
            <a:r>
              <a:rPr lang="en-US" dirty="0" err="1"/>
              <a:t>ing</a:t>
            </a:r>
            <a:endParaRPr lang="en-US" dirty="0"/>
          </a:p>
        </p:txBody>
      </p:sp>
      <p:pic>
        <p:nvPicPr>
          <p:cNvPr id="3" name="Online Media 2" title="Jesus Is the Healer">
            <a:hlinkClick r:id="" action="ppaction://media"/>
            <a:extLst>
              <a:ext uri="{FF2B5EF4-FFF2-40B4-BE49-F238E27FC236}">
                <a16:creationId xmlns:a16="http://schemas.microsoft.com/office/drawing/2014/main" id="{D757CE94-55ED-4E1B-81AD-43983B5D72EE}"/>
              </a:ext>
            </a:extLst>
          </p:cNvPr>
          <p:cNvPicPr>
            <a:picLocks noRot="1" noChangeAspect="1"/>
          </p:cNvPicPr>
          <p:nvPr>
            <a:videoFile r:link="rId1"/>
          </p:nvPr>
        </p:nvPicPr>
        <p:blipFill>
          <a:blip r:embed="rId4"/>
          <a:stretch>
            <a:fillRect/>
          </a:stretch>
        </p:blipFill>
        <p:spPr>
          <a:xfrm>
            <a:off x="1487372" y="447171"/>
            <a:ext cx="9565639" cy="5404586"/>
          </a:xfrm>
          <a:prstGeom prst="rect">
            <a:avLst/>
          </a:prstGeom>
        </p:spPr>
      </p:pic>
    </p:spTree>
    <p:extLst>
      <p:ext uri="{BB962C8B-B14F-4D97-AF65-F5344CB8AC3E}">
        <p14:creationId xmlns:p14="http://schemas.microsoft.com/office/powerpoint/2010/main" val="37748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265667" y="603353"/>
            <a:ext cx="3289394" cy="2361900"/>
          </a:xfrm>
        </p:spPr>
      </p:pic>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702765" y="823781"/>
            <a:ext cx="1472100" cy="1921042"/>
          </a:xfrm>
        </p:spPr>
        <p:txBody>
          <a:bodyPr/>
          <a:lstStyle/>
          <a:p>
            <a:r>
              <a:rPr lang="en-US" dirty="0"/>
              <a:t>CRAFT </a:t>
            </a:r>
            <a:br>
              <a:rPr lang="en-US" dirty="0"/>
            </a:br>
            <a:r>
              <a:rPr lang="en-US" dirty="0"/>
              <a:t>&amp; COLOR</a:t>
            </a:r>
          </a:p>
        </p:txBody>
      </p:sp>
      <p:grpSp>
        <p:nvGrpSpPr>
          <p:cNvPr id="9" name="Group 8">
            <a:extLst>
              <a:ext uri="{FF2B5EF4-FFF2-40B4-BE49-F238E27FC236}">
                <a16:creationId xmlns:a16="http://schemas.microsoft.com/office/drawing/2014/main" id="{6706E36B-A1B2-42BF-93D0-60AAA8AE0D19}"/>
              </a:ext>
            </a:extLst>
          </p:cNvPr>
          <p:cNvGrpSpPr/>
          <p:nvPr/>
        </p:nvGrpSpPr>
        <p:grpSpPr>
          <a:xfrm rot="21310104">
            <a:off x="6271625" y="1477626"/>
            <a:ext cx="5866788" cy="4417751"/>
            <a:chOff x="5048786" y="457200"/>
            <a:chExt cx="7074664" cy="5453980"/>
          </a:xfrm>
        </p:grpSpPr>
        <p:sp>
          <p:nvSpPr>
            <p:cNvPr id="5" name="Rectangle 4">
              <a:extLst>
                <a:ext uri="{FF2B5EF4-FFF2-40B4-BE49-F238E27FC236}">
                  <a16:creationId xmlns:a16="http://schemas.microsoft.com/office/drawing/2014/main" id="{55DB7A49-012A-4BE7-BC06-C4E347BF4ABA}"/>
                </a:ext>
              </a:extLst>
            </p:cNvPr>
            <p:cNvSpPr/>
            <p:nvPr/>
          </p:nvSpPr>
          <p:spPr>
            <a:xfrm>
              <a:off x="5048786" y="457200"/>
              <a:ext cx="6858000" cy="5453980"/>
            </a:xfrm>
            <a:custGeom>
              <a:avLst/>
              <a:gdLst>
                <a:gd name="connsiteX0" fmla="*/ 0 w 6858000"/>
                <a:gd name="connsiteY0" fmla="*/ 0 h 5453980"/>
                <a:gd name="connsiteX1" fmla="*/ 822960 w 6858000"/>
                <a:gd name="connsiteY1" fmla="*/ 0 h 5453980"/>
                <a:gd name="connsiteX2" fmla="*/ 1303020 w 6858000"/>
                <a:gd name="connsiteY2" fmla="*/ 0 h 5453980"/>
                <a:gd name="connsiteX3" fmla="*/ 1851660 w 6858000"/>
                <a:gd name="connsiteY3" fmla="*/ 0 h 5453980"/>
                <a:gd name="connsiteX4" fmla="*/ 2537460 w 6858000"/>
                <a:gd name="connsiteY4" fmla="*/ 0 h 5453980"/>
                <a:gd name="connsiteX5" fmla="*/ 3291840 w 6858000"/>
                <a:gd name="connsiteY5" fmla="*/ 0 h 5453980"/>
                <a:gd name="connsiteX6" fmla="*/ 3771900 w 6858000"/>
                <a:gd name="connsiteY6" fmla="*/ 0 h 5453980"/>
                <a:gd name="connsiteX7" fmla="*/ 4251960 w 6858000"/>
                <a:gd name="connsiteY7" fmla="*/ 0 h 5453980"/>
                <a:gd name="connsiteX8" fmla="*/ 4800600 w 6858000"/>
                <a:gd name="connsiteY8" fmla="*/ 0 h 5453980"/>
                <a:gd name="connsiteX9" fmla="*/ 5349240 w 6858000"/>
                <a:gd name="connsiteY9" fmla="*/ 0 h 5453980"/>
                <a:gd name="connsiteX10" fmla="*/ 6035040 w 6858000"/>
                <a:gd name="connsiteY10" fmla="*/ 0 h 5453980"/>
                <a:gd name="connsiteX11" fmla="*/ 6858000 w 6858000"/>
                <a:gd name="connsiteY11" fmla="*/ 0 h 5453980"/>
                <a:gd name="connsiteX12" fmla="*/ 6858000 w 6858000"/>
                <a:gd name="connsiteY12" fmla="*/ 627208 h 5453980"/>
                <a:gd name="connsiteX13" fmla="*/ 6858000 w 6858000"/>
                <a:gd name="connsiteY13" fmla="*/ 1308955 h 5453980"/>
                <a:gd name="connsiteX14" fmla="*/ 6858000 w 6858000"/>
                <a:gd name="connsiteY14" fmla="*/ 1881623 h 5453980"/>
                <a:gd name="connsiteX15" fmla="*/ 6858000 w 6858000"/>
                <a:gd name="connsiteY15" fmla="*/ 2454291 h 5453980"/>
                <a:gd name="connsiteX16" fmla="*/ 6858000 w 6858000"/>
                <a:gd name="connsiteY16" fmla="*/ 2972419 h 5453980"/>
                <a:gd name="connsiteX17" fmla="*/ 6858000 w 6858000"/>
                <a:gd name="connsiteY17" fmla="*/ 3654167 h 5453980"/>
                <a:gd name="connsiteX18" fmla="*/ 6858000 w 6858000"/>
                <a:gd name="connsiteY18" fmla="*/ 4390454 h 5453980"/>
                <a:gd name="connsiteX19" fmla="*/ 6858000 w 6858000"/>
                <a:gd name="connsiteY19" fmla="*/ 5453980 h 5453980"/>
                <a:gd name="connsiteX20" fmla="*/ 6377940 w 6858000"/>
                <a:gd name="connsiteY20" fmla="*/ 5453980 h 5453980"/>
                <a:gd name="connsiteX21" fmla="*/ 5554980 w 6858000"/>
                <a:gd name="connsiteY21" fmla="*/ 5453980 h 5453980"/>
                <a:gd name="connsiteX22" fmla="*/ 5074920 w 6858000"/>
                <a:gd name="connsiteY22" fmla="*/ 5453980 h 5453980"/>
                <a:gd name="connsiteX23" fmla="*/ 4251960 w 6858000"/>
                <a:gd name="connsiteY23" fmla="*/ 5453980 h 5453980"/>
                <a:gd name="connsiteX24" fmla="*/ 3497580 w 6858000"/>
                <a:gd name="connsiteY24" fmla="*/ 5453980 h 5453980"/>
                <a:gd name="connsiteX25" fmla="*/ 2880360 w 6858000"/>
                <a:gd name="connsiteY25" fmla="*/ 5453980 h 5453980"/>
                <a:gd name="connsiteX26" fmla="*/ 2057400 w 6858000"/>
                <a:gd name="connsiteY26" fmla="*/ 5453980 h 5453980"/>
                <a:gd name="connsiteX27" fmla="*/ 1577340 w 6858000"/>
                <a:gd name="connsiteY27" fmla="*/ 5453980 h 5453980"/>
                <a:gd name="connsiteX28" fmla="*/ 754380 w 6858000"/>
                <a:gd name="connsiteY28" fmla="*/ 5453980 h 5453980"/>
                <a:gd name="connsiteX29" fmla="*/ 0 w 6858000"/>
                <a:gd name="connsiteY29" fmla="*/ 5453980 h 5453980"/>
                <a:gd name="connsiteX30" fmla="*/ 0 w 6858000"/>
                <a:gd name="connsiteY30" fmla="*/ 4663153 h 5453980"/>
                <a:gd name="connsiteX31" fmla="*/ 0 w 6858000"/>
                <a:gd name="connsiteY31" fmla="*/ 3981405 h 5453980"/>
                <a:gd name="connsiteX32" fmla="*/ 0 w 6858000"/>
                <a:gd name="connsiteY32" fmla="*/ 3463277 h 5453980"/>
                <a:gd name="connsiteX33" fmla="*/ 0 w 6858000"/>
                <a:gd name="connsiteY33" fmla="*/ 2836070 h 5453980"/>
                <a:gd name="connsiteX34" fmla="*/ 0 w 6858000"/>
                <a:gd name="connsiteY34" fmla="*/ 2045243 h 5453980"/>
                <a:gd name="connsiteX35" fmla="*/ 0 w 6858000"/>
                <a:gd name="connsiteY35" fmla="*/ 1363495 h 5453980"/>
                <a:gd name="connsiteX36" fmla="*/ 0 w 6858000"/>
                <a:gd name="connsiteY36" fmla="*/ 790827 h 5453980"/>
                <a:gd name="connsiteX37" fmla="*/ 0 w 6858000"/>
                <a:gd name="connsiteY37" fmla="*/ 0 h 545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858000" h="5453980" fill="none" extrusionOk="0">
                  <a:moveTo>
                    <a:pt x="0" y="0"/>
                  </a:moveTo>
                  <a:cubicBezTo>
                    <a:pt x="331185" y="7023"/>
                    <a:pt x="628335" y="22627"/>
                    <a:pt x="822960" y="0"/>
                  </a:cubicBezTo>
                  <a:cubicBezTo>
                    <a:pt x="1017585" y="-22627"/>
                    <a:pt x="1148901" y="-18135"/>
                    <a:pt x="1303020" y="0"/>
                  </a:cubicBezTo>
                  <a:cubicBezTo>
                    <a:pt x="1457139" y="18135"/>
                    <a:pt x="1675924" y="11555"/>
                    <a:pt x="1851660" y="0"/>
                  </a:cubicBezTo>
                  <a:cubicBezTo>
                    <a:pt x="2027396" y="-11555"/>
                    <a:pt x="2227292" y="26200"/>
                    <a:pt x="2537460" y="0"/>
                  </a:cubicBezTo>
                  <a:cubicBezTo>
                    <a:pt x="2847628" y="-26200"/>
                    <a:pt x="3049936" y="3312"/>
                    <a:pt x="3291840" y="0"/>
                  </a:cubicBezTo>
                  <a:cubicBezTo>
                    <a:pt x="3533744" y="-3312"/>
                    <a:pt x="3588335" y="16380"/>
                    <a:pt x="3771900" y="0"/>
                  </a:cubicBezTo>
                  <a:cubicBezTo>
                    <a:pt x="3955465" y="-16380"/>
                    <a:pt x="4047461" y="21428"/>
                    <a:pt x="4251960" y="0"/>
                  </a:cubicBezTo>
                  <a:cubicBezTo>
                    <a:pt x="4456459" y="-21428"/>
                    <a:pt x="4690433" y="9682"/>
                    <a:pt x="4800600" y="0"/>
                  </a:cubicBezTo>
                  <a:cubicBezTo>
                    <a:pt x="4910767" y="-9682"/>
                    <a:pt x="5228615" y="-3178"/>
                    <a:pt x="5349240" y="0"/>
                  </a:cubicBezTo>
                  <a:cubicBezTo>
                    <a:pt x="5469865" y="3178"/>
                    <a:pt x="5788633" y="-12194"/>
                    <a:pt x="6035040" y="0"/>
                  </a:cubicBezTo>
                  <a:cubicBezTo>
                    <a:pt x="6281447" y="12194"/>
                    <a:pt x="6606707" y="40503"/>
                    <a:pt x="6858000" y="0"/>
                  </a:cubicBezTo>
                  <a:cubicBezTo>
                    <a:pt x="6858805" y="185881"/>
                    <a:pt x="6867290" y="335745"/>
                    <a:pt x="6858000" y="627208"/>
                  </a:cubicBezTo>
                  <a:cubicBezTo>
                    <a:pt x="6848710" y="918671"/>
                    <a:pt x="6830780" y="1167258"/>
                    <a:pt x="6858000" y="1308955"/>
                  </a:cubicBezTo>
                  <a:cubicBezTo>
                    <a:pt x="6885220" y="1450652"/>
                    <a:pt x="6833327" y="1722603"/>
                    <a:pt x="6858000" y="1881623"/>
                  </a:cubicBezTo>
                  <a:cubicBezTo>
                    <a:pt x="6882673" y="2040643"/>
                    <a:pt x="6866891" y="2297156"/>
                    <a:pt x="6858000" y="2454291"/>
                  </a:cubicBezTo>
                  <a:cubicBezTo>
                    <a:pt x="6849109" y="2611426"/>
                    <a:pt x="6869078" y="2751341"/>
                    <a:pt x="6858000" y="2972419"/>
                  </a:cubicBezTo>
                  <a:cubicBezTo>
                    <a:pt x="6846922" y="3193497"/>
                    <a:pt x="6839299" y="3386697"/>
                    <a:pt x="6858000" y="3654167"/>
                  </a:cubicBezTo>
                  <a:cubicBezTo>
                    <a:pt x="6876701" y="3921637"/>
                    <a:pt x="6827684" y="4100080"/>
                    <a:pt x="6858000" y="4390454"/>
                  </a:cubicBezTo>
                  <a:cubicBezTo>
                    <a:pt x="6888316" y="4680828"/>
                    <a:pt x="6808706" y="5024492"/>
                    <a:pt x="6858000" y="5453980"/>
                  </a:cubicBezTo>
                  <a:cubicBezTo>
                    <a:pt x="6697594" y="5459064"/>
                    <a:pt x="6579363" y="5462379"/>
                    <a:pt x="6377940" y="5453980"/>
                  </a:cubicBezTo>
                  <a:cubicBezTo>
                    <a:pt x="6176517" y="5445581"/>
                    <a:pt x="5843344" y="5460659"/>
                    <a:pt x="5554980" y="5453980"/>
                  </a:cubicBezTo>
                  <a:cubicBezTo>
                    <a:pt x="5266616" y="5447301"/>
                    <a:pt x="5193759" y="5456440"/>
                    <a:pt x="5074920" y="5453980"/>
                  </a:cubicBezTo>
                  <a:cubicBezTo>
                    <a:pt x="4956081" y="5451520"/>
                    <a:pt x="4427268" y="5482823"/>
                    <a:pt x="4251960" y="5453980"/>
                  </a:cubicBezTo>
                  <a:cubicBezTo>
                    <a:pt x="4076652" y="5425137"/>
                    <a:pt x="3793630" y="5417784"/>
                    <a:pt x="3497580" y="5453980"/>
                  </a:cubicBezTo>
                  <a:cubicBezTo>
                    <a:pt x="3201530" y="5490176"/>
                    <a:pt x="3107963" y="5458393"/>
                    <a:pt x="2880360" y="5453980"/>
                  </a:cubicBezTo>
                  <a:cubicBezTo>
                    <a:pt x="2652757" y="5449567"/>
                    <a:pt x="2425775" y="5473038"/>
                    <a:pt x="2057400" y="5453980"/>
                  </a:cubicBezTo>
                  <a:cubicBezTo>
                    <a:pt x="1689025" y="5434922"/>
                    <a:pt x="1677922" y="5430206"/>
                    <a:pt x="1577340" y="5453980"/>
                  </a:cubicBezTo>
                  <a:cubicBezTo>
                    <a:pt x="1476758" y="5477754"/>
                    <a:pt x="1103724" y="5429577"/>
                    <a:pt x="754380" y="5453980"/>
                  </a:cubicBezTo>
                  <a:cubicBezTo>
                    <a:pt x="405036" y="5478383"/>
                    <a:pt x="157713" y="5436324"/>
                    <a:pt x="0" y="5453980"/>
                  </a:cubicBezTo>
                  <a:cubicBezTo>
                    <a:pt x="7488" y="5168451"/>
                    <a:pt x="-30551" y="4884565"/>
                    <a:pt x="0" y="4663153"/>
                  </a:cubicBezTo>
                  <a:cubicBezTo>
                    <a:pt x="30551" y="4441741"/>
                    <a:pt x="-9005" y="4122886"/>
                    <a:pt x="0" y="3981405"/>
                  </a:cubicBezTo>
                  <a:cubicBezTo>
                    <a:pt x="9005" y="3839924"/>
                    <a:pt x="-16218" y="3695402"/>
                    <a:pt x="0" y="3463277"/>
                  </a:cubicBezTo>
                  <a:cubicBezTo>
                    <a:pt x="16218" y="3231152"/>
                    <a:pt x="-26905" y="3109785"/>
                    <a:pt x="0" y="2836070"/>
                  </a:cubicBezTo>
                  <a:cubicBezTo>
                    <a:pt x="26905" y="2562355"/>
                    <a:pt x="13123" y="2434552"/>
                    <a:pt x="0" y="2045243"/>
                  </a:cubicBezTo>
                  <a:cubicBezTo>
                    <a:pt x="-13123" y="1655934"/>
                    <a:pt x="-30221" y="1510212"/>
                    <a:pt x="0" y="1363495"/>
                  </a:cubicBezTo>
                  <a:cubicBezTo>
                    <a:pt x="30221" y="1216778"/>
                    <a:pt x="23109" y="1020292"/>
                    <a:pt x="0" y="790827"/>
                  </a:cubicBezTo>
                  <a:cubicBezTo>
                    <a:pt x="-23109" y="561362"/>
                    <a:pt x="28372" y="379931"/>
                    <a:pt x="0" y="0"/>
                  </a:cubicBezTo>
                  <a:close/>
                </a:path>
                <a:path w="6858000" h="5453980" stroke="0" extrusionOk="0">
                  <a:moveTo>
                    <a:pt x="0" y="0"/>
                  </a:moveTo>
                  <a:cubicBezTo>
                    <a:pt x="229855" y="-3965"/>
                    <a:pt x="504338" y="35937"/>
                    <a:pt x="822960" y="0"/>
                  </a:cubicBezTo>
                  <a:cubicBezTo>
                    <a:pt x="1141582" y="-35937"/>
                    <a:pt x="1205411" y="25651"/>
                    <a:pt x="1508760" y="0"/>
                  </a:cubicBezTo>
                  <a:cubicBezTo>
                    <a:pt x="1812109" y="-25651"/>
                    <a:pt x="1804636" y="-8562"/>
                    <a:pt x="2057400" y="0"/>
                  </a:cubicBezTo>
                  <a:cubicBezTo>
                    <a:pt x="2310164" y="8562"/>
                    <a:pt x="2510708" y="26883"/>
                    <a:pt x="2880360" y="0"/>
                  </a:cubicBezTo>
                  <a:cubicBezTo>
                    <a:pt x="3250012" y="-26883"/>
                    <a:pt x="3231933" y="-4297"/>
                    <a:pt x="3566160" y="0"/>
                  </a:cubicBezTo>
                  <a:cubicBezTo>
                    <a:pt x="3900387" y="4297"/>
                    <a:pt x="4137090" y="-31938"/>
                    <a:pt x="4320540" y="0"/>
                  </a:cubicBezTo>
                  <a:cubicBezTo>
                    <a:pt x="4503990" y="31938"/>
                    <a:pt x="4867182" y="-11496"/>
                    <a:pt x="5143500" y="0"/>
                  </a:cubicBezTo>
                  <a:cubicBezTo>
                    <a:pt x="5419818" y="11496"/>
                    <a:pt x="5576776" y="-26873"/>
                    <a:pt x="5692140" y="0"/>
                  </a:cubicBezTo>
                  <a:cubicBezTo>
                    <a:pt x="5807504" y="26873"/>
                    <a:pt x="6365166" y="19285"/>
                    <a:pt x="6858000" y="0"/>
                  </a:cubicBezTo>
                  <a:cubicBezTo>
                    <a:pt x="6833413" y="234240"/>
                    <a:pt x="6824845" y="438350"/>
                    <a:pt x="6858000" y="790827"/>
                  </a:cubicBezTo>
                  <a:cubicBezTo>
                    <a:pt x="6891155" y="1143304"/>
                    <a:pt x="6854030" y="1072533"/>
                    <a:pt x="6858000" y="1308955"/>
                  </a:cubicBezTo>
                  <a:cubicBezTo>
                    <a:pt x="6861970" y="1545377"/>
                    <a:pt x="6824634" y="1706361"/>
                    <a:pt x="6858000" y="1990703"/>
                  </a:cubicBezTo>
                  <a:cubicBezTo>
                    <a:pt x="6891366" y="2275045"/>
                    <a:pt x="6859485" y="2376176"/>
                    <a:pt x="6858000" y="2726990"/>
                  </a:cubicBezTo>
                  <a:cubicBezTo>
                    <a:pt x="6856515" y="3077804"/>
                    <a:pt x="6874292" y="3131673"/>
                    <a:pt x="6858000" y="3463277"/>
                  </a:cubicBezTo>
                  <a:cubicBezTo>
                    <a:pt x="6841708" y="3794881"/>
                    <a:pt x="6875297" y="3966309"/>
                    <a:pt x="6858000" y="4199565"/>
                  </a:cubicBezTo>
                  <a:cubicBezTo>
                    <a:pt x="6840703" y="4432821"/>
                    <a:pt x="6839029" y="4494134"/>
                    <a:pt x="6858000" y="4717693"/>
                  </a:cubicBezTo>
                  <a:cubicBezTo>
                    <a:pt x="6876971" y="4941252"/>
                    <a:pt x="6848937" y="5199678"/>
                    <a:pt x="6858000" y="5453980"/>
                  </a:cubicBezTo>
                  <a:cubicBezTo>
                    <a:pt x="6505342" y="5443481"/>
                    <a:pt x="6305390" y="5426925"/>
                    <a:pt x="6103620" y="5453980"/>
                  </a:cubicBezTo>
                  <a:cubicBezTo>
                    <a:pt x="5901850" y="5481035"/>
                    <a:pt x="5513811" y="5489195"/>
                    <a:pt x="5349240" y="5453980"/>
                  </a:cubicBezTo>
                  <a:cubicBezTo>
                    <a:pt x="5184669" y="5418765"/>
                    <a:pt x="4897425" y="5436575"/>
                    <a:pt x="4594860" y="5453980"/>
                  </a:cubicBezTo>
                  <a:cubicBezTo>
                    <a:pt x="4292295" y="5471385"/>
                    <a:pt x="4038238" y="5417248"/>
                    <a:pt x="3771900" y="5453980"/>
                  </a:cubicBezTo>
                  <a:cubicBezTo>
                    <a:pt x="3505562" y="5490712"/>
                    <a:pt x="3443799" y="5439197"/>
                    <a:pt x="3291840" y="5453980"/>
                  </a:cubicBezTo>
                  <a:cubicBezTo>
                    <a:pt x="3139881" y="5468763"/>
                    <a:pt x="2962952" y="5433703"/>
                    <a:pt x="2743200" y="5453980"/>
                  </a:cubicBezTo>
                  <a:cubicBezTo>
                    <a:pt x="2523448" y="5474257"/>
                    <a:pt x="2092641" y="5442132"/>
                    <a:pt x="1920240" y="5453980"/>
                  </a:cubicBezTo>
                  <a:cubicBezTo>
                    <a:pt x="1747839" y="5465828"/>
                    <a:pt x="1677772" y="5477433"/>
                    <a:pt x="1440180" y="5453980"/>
                  </a:cubicBezTo>
                  <a:cubicBezTo>
                    <a:pt x="1202588" y="5430527"/>
                    <a:pt x="1012992" y="5451622"/>
                    <a:pt x="754380" y="5453980"/>
                  </a:cubicBezTo>
                  <a:cubicBezTo>
                    <a:pt x="495768" y="5456338"/>
                    <a:pt x="189489" y="5491449"/>
                    <a:pt x="0" y="5453980"/>
                  </a:cubicBezTo>
                  <a:cubicBezTo>
                    <a:pt x="-10518" y="5230183"/>
                    <a:pt x="2406" y="5115658"/>
                    <a:pt x="0" y="4881312"/>
                  </a:cubicBezTo>
                  <a:cubicBezTo>
                    <a:pt x="-2406" y="4646966"/>
                    <a:pt x="-26089" y="4534690"/>
                    <a:pt x="0" y="4199565"/>
                  </a:cubicBezTo>
                  <a:cubicBezTo>
                    <a:pt x="26089" y="3864440"/>
                    <a:pt x="27818" y="3853444"/>
                    <a:pt x="0" y="3572357"/>
                  </a:cubicBezTo>
                  <a:cubicBezTo>
                    <a:pt x="-27818" y="3291270"/>
                    <a:pt x="-31295" y="3215838"/>
                    <a:pt x="0" y="2945149"/>
                  </a:cubicBezTo>
                  <a:cubicBezTo>
                    <a:pt x="31295" y="2674460"/>
                    <a:pt x="2672" y="2610942"/>
                    <a:pt x="0" y="2427021"/>
                  </a:cubicBezTo>
                  <a:cubicBezTo>
                    <a:pt x="-2672" y="2243100"/>
                    <a:pt x="-3344" y="2017653"/>
                    <a:pt x="0" y="1908893"/>
                  </a:cubicBezTo>
                  <a:cubicBezTo>
                    <a:pt x="3344" y="1800133"/>
                    <a:pt x="17279" y="1533629"/>
                    <a:pt x="0" y="1390765"/>
                  </a:cubicBezTo>
                  <a:cubicBezTo>
                    <a:pt x="-17279" y="1247901"/>
                    <a:pt x="-18708" y="1013540"/>
                    <a:pt x="0" y="709017"/>
                  </a:cubicBezTo>
                  <a:cubicBezTo>
                    <a:pt x="18708" y="404494"/>
                    <a:pt x="16908" y="353125"/>
                    <a:pt x="0" y="0"/>
                  </a:cubicBezTo>
                  <a:close/>
                </a:path>
              </a:pathLst>
            </a:custGeom>
            <a:solidFill>
              <a:schemeClr val="bg1"/>
            </a:solidFill>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3FAB8E13-FDE2-4F63-BB05-4DF16BF7D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060978" y="-155004"/>
              <a:ext cx="5266944" cy="6858000"/>
            </a:xfrm>
            <a:prstGeom prst="rect">
              <a:avLst/>
            </a:prstGeom>
          </p:spPr>
        </p:pic>
      </p:grpSp>
      <p:pic>
        <p:nvPicPr>
          <p:cNvPr id="1034" name="Picture 10">
            <a:extLst>
              <a:ext uri="{FF2B5EF4-FFF2-40B4-BE49-F238E27FC236}">
                <a16:creationId xmlns:a16="http://schemas.microsoft.com/office/drawing/2014/main" id="{A44C54AB-2A84-7616-2A71-07A072E72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865" y="1493493"/>
            <a:ext cx="3878993" cy="4980133"/>
          </a:xfrm>
          <a:custGeom>
            <a:avLst/>
            <a:gdLst>
              <a:gd name="connsiteX0" fmla="*/ 0 w 3878993"/>
              <a:gd name="connsiteY0" fmla="*/ 0 h 4980133"/>
              <a:gd name="connsiteX1" fmla="*/ 685289 w 3878993"/>
              <a:gd name="connsiteY1" fmla="*/ 0 h 4980133"/>
              <a:gd name="connsiteX2" fmla="*/ 1331788 w 3878993"/>
              <a:gd name="connsiteY2" fmla="*/ 0 h 4980133"/>
              <a:gd name="connsiteX3" fmla="*/ 2017076 w 3878993"/>
              <a:gd name="connsiteY3" fmla="*/ 0 h 4980133"/>
              <a:gd name="connsiteX4" fmla="*/ 2702365 w 3878993"/>
              <a:gd name="connsiteY4" fmla="*/ 0 h 4980133"/>
              <a:gd name="connsiteX5" fmla="*/ 3878993 w 3878993"/>
              <a:gd name="connsiteY5" fmla="*/ 0 h 4980133"/>
              <a:gd name="connsiteX6" fmla="*/ 3878993 w 3878993"/>
              <a:gd name="connsiteY6" fmla="*/ 572715 h 4980133"/>
              <a:gd name="connsiteX7" fmla="*/ 3878993 w 3878993"/>
              <a:gd name="connsiteY7" fmla="*/ 1095629 h 4980133"/>
              <a:gd name="connsiteX8" fmla="*/ 3878993 w 3878993"/>
              <a:gd name="connsiteY8" fmla="*/ 1668345 h 4980133"/>
              <a:gd name="connsiteX9" fmla="*/ 3878993 w 3878993"/>
              <a:gd name="connsiteY9" fmla="*/ 2390464 h 4980133"/>
              <a:gd name="connsiteX10" fmla="*/ 3878993 w 3878993"/>
              <a:gd name="connsiteY10" fmla="*/ 3112583 h 4980133"/>
              <a:gd name="connsiteX11" fmla="*/ 3878993 w 3878993"/>
              <a:gd name="connsiteY11" fmla="*/ 3585696 h 4980133"/>
              <a:gd name="connsiteX12" fmla="*/ 3878993 w 3878993"/>
              <a:gd name="connsiteY12" fmla="*/ 4158411 h 4980133"/>
              <a:gd name="connsiteX13" fmla="*/ 3878993 w 3878993"/>
              <a:gd name="connsiteY13" fmla="*/ 4980133 h 4980133"/>
              <a:gd name="connsiteX14" fmla="*/ 3310074 w 3878993"/>
              <a:gd name="connsiteY14" fmla="*/ 4980133 h 4980133"/>
              <a:gd name="connsiteX15" fmla="*/ 2624785 w 3878993"/>
              <a:gd name="connsiteY15" fmla="*/ 4980133 h 4980133"/>
              <a:gd name="connsiteX16" fmla="*/ 2094656 w 3878993"/>
              <a:gd name="connsiteY16" fmla="*/ 4980133 h 4980133"/>
              <a:gd name="connsiteX17" fmla="*/ 1525737 w 3878993"/>
              <a:gd name="connsiteY17" fmla="*/ 4980133 h 4980133"/>
              <a:gd name="connsiteX18" fmla="*/ 840448 w 3878993"/>
              <a:gd name="connsiteY18" fmla="*/ 4980133 h 4980133"/>
              <a:gd name="connsiteX19" fmla="*/ 0 w 3878993"/>
              <a:gd name="connsiteY19" fmla="*/ 4980133 h 4980133"/>
              <a:gd name="connsiteX20" fmla="*/ 0 w 3878993"/>
              <a:gd name="connsiteY20" fmla="*/ 4457219 h 4980133"/>
              <a:gd name="connsiteX21" fmla="*/ 0 w 3878993"/>
              <a:gd name="connsiteY21" fmla="*/ 3735100 h 4980133"/>
              <a:gd name="connsiteX22" fmla="*/ 0 w 3878993"/>
              <a:gd name="connsiteY22" fmla="*/ 3112583 h 4980133"/>
              <a:gd name="connsiteX23" fmla="*/ 0 w 3878993"/>
              <a:gd name="connsiteY23" fmla="*/ 2440265 h 4980133"/>
              <a:gd name="connsiteX24" fmla="*/ 0 w 3878993"/>
              <a:gd name="connsiteY24" fmla="*/ 1817749 h 4980133"/>
              <a:gd name="connsiteX25" fmla="*/ 0 w 3878993"/>
              <a:gd name="connsiteY25" fmla="*/ 1095629 h 4980133"/>
              <a:gd name="connsiteX26" fmla="*/ 0 w 3878993"/>
              <a:gd name="connsiteY26" fmla="*/ 0 h 498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78993" h="4980133" extrusionOk="0">
                <a:moveTo>
                  <a:pt x="0" y="0"/>
                </a:moveTo>
                <a:cubicBezTo>
                  <a:pt x="200427" y="33093"/>
                  <a:pt x="363873" y="8972"/>
                  <a:pt x="685289" y="0"/>
                </a:cubicBezTo>
                <a:cubicBezTo>
                  <a:pt x="1006705" y="-8972"/>
                  <a:pt x="1109659" y="15134"/>
                  <a:pt x="1331788" y="0"/>
                </a:cubicBezTo>
                <a:cubicBezTo>
                  <a:pt x="1553917" y="-15134"/>
                  <a:pt x="1865296" y="-10519"/>
                  <a:pt x="2017076" y="0"/>
                </a:cubicBezTo>
                <a:cubicBezTo>
                  <a:pt x="2168856" y="10519"/>
                  <a:pt x="2445286" y="27151"/>
                  <a:pt x="2702365" y="0"/>
                </a:cubicBezTo>
                <a:cubicBezTo>
                  <a:pt x="2959444" y="-27151"/>
                  <a:pt x="3603160" y="-40926"/>
                  <a:pt x="3878993" y="0"/>
                </a:cubicBezTo>
                <a:cubicBezTo>
                  <a:pt x="3888554" y="270700"/>
                  <a:pt x="3885990" y="447501"/>
                  <a:pt x="3878993" y="572715"/>
                </a:cubicBezTo>
                <a:cubicBezTo>
                  <a:pt x="3871996" y="697930"/>
                  <a:pt x="3867176" y="941127"/>
                  <a:pt x="3878993" y="1095629"/>
                </a:cubicBezTo>
                <a:cubicBezTo>
                  <a:pt x="3890810" y="1250131"/>
                  <a:pt x="3866076" y="1457370"/>
                  <a:pt x="3878993" y="1668345"/>
                </a:cubicBezTo>
                <a:cubicBezTo>
                  <a:pt x="3891910" y="1879320"/>
                  <a:pt x="3872015" y="2071099"/>
                  <a:pt x="3878993" y="2390464"/>
                </a:cubicBezTo>
                <a:cubicBezTo>
                  <a:pt x="3885971" y="2709829"/>
                  <a:pt x="3848789" y="2793636"/>
                  <a:pt x="3878993" y="3112583"/>
                </a:cubicBezTo>
                <a:cubicBezTo>
                  <a:pt x="3909197" y="3431530"/>
                  <a:pt x="3876929" y="3371149"/>
                  <a:pt x="3878993" y="3585696"/>
                </a:cubicBezTo>
                <a:cubicBezTo>
                  <a:pt x="3881057" y="3800243"/>
                  <a:pt x="3875463" y="4001994"/>
                  <a:pt x="3878993" y="4158411"/>
                </a:cubicBezTo>
                <a:cubicBezTo>
                  <a:pt x="3882523" y="4314828"/>
                  <a:pt x="3899958" y="4734484"/>
                  <a:pt x="3878993" y="4980133"/>
                </a:cubicBezTo>
                <a:cubicBezTo>
                  <a:pt x="3731659" y="4960459"/>
                  <a:pt x="3584482" y="4972017"/>
                  <a:pt x="3310074" y="4980133"/>
                </a:cubicBezTo>
                <a:cubicBezTo>
                  <a:pt x="3035666" y="4988249"/>
                  <a:pt x="2825462" y="4969612"/>
                  <a:pt x="2624785" y="4980133"/>
                </a:cubicBezTo>
                <a:cubicBezTo>
                  <a:pt x="2424108" y="4990654"/>
                  <a:pt x="2247560" y="4953947"/>
                  <a:pt x="2094656" y="4980133"/>
                </a:cubicBezTo>
                <a:cubicBezTo>
                  <a:pt x="1941752" y="5006319"/>
                  <a:pt x="1756405" y="4981926"/>
                  <a:pt x="1525737" y="4980133"/>
                </a:cubicBezTo>
                <a:cubicBezTo>
                  <a:pt x="1295069" y="4978340"/>
                  <a:pt x="1081992" y="4986345"/>
                  <a:pt x="840448" y="4980133"/>
                </a:cubicBezTo>
                <a:cubicBezTo>
                  <a:pt x="598904" y="4973921"/>
                  <a:pt x="243080" y="4998055"/>
                  <a:pt x="0" y="4980133"/>
                </a:cubicBezTo>
                <a:cubicBezTo>
                  <a:pt x="-11838" y="4845899"/>
                  <a:pt x="-24257" y="4655386"/>
                  <a:pt x="0" y="4457219"/>
                </a:cubicBezTo>
                <a:cubicBezTo>
                  <a:pt x="24257" y="4259052"/>
                  <a:pt x="-20035" y="4089726"/>
                  <a:pt x="0" y="3735100"/>
                </a:cubicBezTo>
                <a:cubicBezTo>
                  <a:pt x="20035" y="3380474"/>
                  <a:pt x="27533" y="3370804"/>
                  <a:pt x="0" y="3112583"/>
                </a:cubicBezTo>
                <a:cubicBezTo>
                  <a:pt x="-27533" y="2854362"/>
                  <a:pt x="-4559" y="2757092"/>
                  <a:pt x="0" y="2440265"/>
                </a:cubicBezTo>
                <a:cubicBezTo>
                  <a:pt x="4559" y="2123438"/>
                  <a:pt x="-5129" y="2107037"/>
                  <a:pt x="0" y="1817749"/>
                </a:cubicBezTo>
                <a:cubicBezTo>
                  <a:pt x="5129" y="1528461"/>
                  <a:pt x="33284" y="1425055"/>
                  <a:pt x="0" y="1095629"/>
                </a:cubicBezTo>
                <a:cubicBezTo>
                  <a:pt x="-33284" y="766203"/>
                  <a:pt x="54390" y="362447"/>
                  <a:pt x="0" y="0"/>
                </a:cubicBezTo>
                <a:close/>
              </a:path>
            </a:pathLst>
          </a:custGeom>
          <a:noFill/>
          <a:ln w="57150" algn="ctr">
            <a:solidFill>
              <a:schemeClr val="accent2">
                <a:lumMod val="75000"/>
              </a:schemeClr>
            </a:solidFill>
            <a:miter lim="800000"/>
            <a:headEnd/>
            <a:tailEnd/>
            <a:extLst>
              <a:ext uri="{C807C97D-BFC1-408E-A445-0C87EB9F89A2}">
                <ask:lineSketchStyleProps xmlns:ask="http://schemas.microsoft.com/office/drawing/2018/sketchyshapes" sd="835692114">
                  <a:prstGeom prst="rect">
                    <a:avLst/>
                  </a:prstGeom>
                  <ask:type>
                    <ask:lineSketchFreehand/>
                  </ask:type>
                </ask:lineSketchStyleProps>
              </a:ext>
            </a:extLst>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223298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1181523" y="3841462"/>
            <a:ext cx="3675450" cy="869323"/>
          </a:xfrm>
          <a:custGeom>
            <a:avLst/>
            <a:gdLst>
              <a:gd name="connsiteX0" fmla="*/ 0 w 3675450"/>
              <a:gd name="connsiteY0" fmla="*/ 0 h 869323"/>
              <a:gd name="connsiteX1" fmla="*/ 488310 w 3675450"/>
              <a:gd name="connsiteY1" fmla="*/ 0 h 869323"/>
              <a:gd name="connsiteX2" fmla="*/ 1050129 w 3675450"/>
              <a:gd name="connsiteY2" fmla="*/ 0 h 869323"/>
              <a:gd name="connsiteX3" fmla="*/ 1648702 w 3675450"/>
              <a:gd name="connsiteY3" fmla="*/ 0 h 869323"/>
              <a:gd name="connsiteX4" fmla="*/ 2247275 w 3675450"/>
              <a:gd name="connsiteY4" fmla="*/ 0 h 869323"/>
              <a:gd name="connsiteX5" fmla="*/ 2809094 w 3675450"/>
              <a:gd name="connsiteY5" fmla="*/ 0 h 869323"/>
              <a:gd name="connsiteX6" fmla="*/ 3223895 w 3675450"/>
              <a:gd name="connsiteY6" fmla="*/ 0 h 869323"/>
              <a:gd name="connsiteX7" fmla="*/ 3675450 w 3675450"/>
              <a:gd name="connsiteY7" fmla="*/ 0 h 869323"/>
              <a:gd name="connsiteX8" fmla="*/ 3675450 w 3675450"/>
              <a:gd name="connsiteY8" fmla="*/ 443355 h 869323"/>
              <a:gd name="connsiteX9" fmla="*/ 3675450 w 3675450"/>
              <a:gd name="connsiteY9" fmla="*/ 869323 h 869323"/>
              <a:gd name="connsiteX10" fmla="*/ 3150386 w 3675450"/>
              <a:gd name="connsiteY10" fmla="*/ 869323 h 869323"/>
              <a:gd name="connsiteX11" fmla="*/ 2698830 w 3675450"/>
              <a:gd name="connsiteY11" fmla="*/ 869323 h 869323"/>
              <a:gd name="connsiteX12" fmla="*/ 2137012 w 3675450"/>
              <a:gd name="connsiteY12" fmla="*/ 869323 h 869323"/>
              <a:gd name="connsiteX13" fmla="*/ 1722211 w 3675450"/>
              <a:gd name="connsiteY13" fmla="*/ 869323 h 869323"/>
              <a:gd name="connsiteX14" fmla="*/ 1233901 w 3675450"/>
              <a:gd name="connsiteY14" fmla="*/ 869323 h 869323"/>
              <a:gd name="connsiteX15" fmla="*/ 819100 w 3675450"/>
              <a:gd name="connsiteY15" fmla="*/ 869323 h 869323"/>
              <a:gd name="connsiteX16" fmla="*/ 0 w 3675450"/>
              <a:gd name="connsiteY16" fmla="*/ 869323 h 869323"/>
              <a:gd name="connsiteX17" fmla="*/ 0 w 3675450"/>
              <a:gd name="connsiteY17" fmla="*/ 452048 h 869323"/>
              <a:gd name="connsiteX18" fmla="*/ 0 w 3675450"/>
              <a:gd name="connsiteY18"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5450" h="869323" fill="none" extrusionOk="0">
                <a:moveTo>
                  <a:pt x="0" y="0"/>
                </a:moveTo>
                <a:cubicBezTo>
                  <a:pt x="137919" y="-50528"/>
                  <a:pt x="373773" y="39434"/>
                  <a:pt x="488310" y="0"/>
                </a:cubicBezTo>
                <a:cubicBezTo>
                  <a:pt x="602847" y="-39434"/>
                  <a:pt x="836051" y="9816"/>
                  <a:pt x="1050129" y="0"/>
                </a:cubicBezTo>
                <a:cubicBezTo>
                  <a:pt x="1264207" y="-9816"/>
                  <a:pt x="1448274" y="16940"/>
                  <a:pt x="1648702" y="0"/>
                </a:cubicBezTo>
                <a:cubicBezTo>
                  <a:pt x="1849130" y="-16940"/>
                  <a:pt x="1962030" y="43466"/>
                  <a:pt x="2247275" y="0"/>
                </a:cubicBezTo>
                <a:cubicBezTo>
                  <a:pt x="2532520" y="-43466"/>
                  <a:pt x="2635383" y="446"/>
                  <a:pt x="2809094" y="0"/>
                </a:cubicBezTo>
                <a:cubicBezTo>
                  <a:pt x="2982805" y="-446"/>
                  <a:pt x="3094252" y="44573"/>
                  <a:pt x="3223895" y="0"/>
                </a:cubicBezTo>
                <a:cubicBezTo>
                  <a:pt x="3353538" y="-44573"/>
                  <a:pt x="3576493" y="1305"/>
                  <a:pt x="3675450" y="0"/>
                </a:cubicBezTo>
                <a:cubicBezTo>
                  <a:pt x="3694021" y="131182"/>
                  <a:pt x="3640393" y="285962"/>
                  <a:pt x="3675450" y="443355"/>
                </a:cubicBezTo>
                <a:cubicBezTo>
                  <a:pt x="3710507" y="600749"/>
                  <a:pt x="3625347" y="697410"/>
                  <a:pt x="3675450" y="869323"/>
                </a:cubicBezTo>
                <a:cubicBezTo>
                  <a:pt x="3569918" y="904309"/>
                  <a:pt x="3304246" y="853864"/>
                  <a:pt x="3150386" y="869323"/>
                </a:cubicBezTo>
                <a:cubicBezTo>
                  <a:pt x="2996526" y="884782"/>
                  <a:pt x="2891548" y="826957"/>
                  <a:pt x="2698830" y="869323"/>
                </a:cubicBezTo>
                <a:cubicBezTo>
                  <a:pt x="2506112" y="911689"/>
                  <a:pt x="2379102" y="849742"/>
                  <a:pt x="2137012" y="869323"/>
                </a:cubicBezTo>
                <a:cubicBezTo>
                  <a:pt x="1894922" y="888904"/>
                  <a:pt x="1808008" y="824429"/>
                  <a:pt x="1722211" y="869323"/>
                </a:cubicBezTo>
                <a:cubicBezTo>
                  <a:pt x="1636414" y="914217"/>
                  <a:pt x="1448454" y="859606"/>
                  <a:pt x="1233901" y="869323"/>
                </a:cubicBezTo>
                <a:cubicBezTo>
                  <a:pt x="1019348" y="879040"/>
                  <a:pt x="960022" y="842022"/>
                  <a:pt x="819100" y="869323"/>
                </a:cubicBezTo>
                <a:cubicBezTo>
                  <a:pt x="678178" y="896624"/>
                  <a:pt x="218157" y="772415"/>
                  <a:pt x="0" y="869323"/>
                </a:cubicBezTo>
                <a:cubicBezTo>
                  <a:pt x="-12766" y="687796"/>
                  <a:pt x="38650" y="588711"/>
                  <a:pt x="0" y="452048"/>
                </a:cubicBezTo>
                <a:cubicBezTo>
                  <a:pt x="-38650" y="315385"/>
                  <a:pt x="34128" y="175506"/>
                  <a:pt x="0" y="0"/>
                </a:cubicBezTo>
                <a:close/>
              </a:path>
              <a:path w="3675450" h="869323" stroke="0" extrusionOk="0">
                <a:moveTo>
                  <a:pt x="0" y="0"/>
                </a:moveTo>
                <a:cubicBezTo>
                  <a:pt x="272223" y="-61315"/>
                  <a:pt x="406009" y="40463"/>
                  <a:pt x="561819" y="0"/>
                </a:cubicBezTo>
                <a:cubicBezTo>
                  <a:pt x="717629" y="-40463"/>
                  <a:pt x="1040180" y="19318"/>
                  <a:pt x="1160392" y="0"/>
                </a:cubicBezTo>
                <a:cubicBezTo>
                  <a:pt x="1280604" y="-19318"/>
                  <a:pt x="1428653" y="27247"/>
                  <a:pt x="1575193" y="0"/>
                </a:cubicBezTo>
                <a:cubicBezTo>
                  <a:pt x="1721733" y="-27247"/>
                  <a:pt x="1909141" y="49292"/>
                  <a:pt x="2063503" y="0"/>
                </a:cubicBezTo>
                <a:cubicBezTo>
                  <a:pt x="2217865" y="-49292"/>
                  <a:pt x="2307781" y="15541"/>
                  <a:pt x="2551812" y="0"/>
                </a:cubicBezTo>
                <a:cubicBezTo>
                  <a:pt x="2795843" y="-15541"/>
                  <a:pt x="2845682" y="2167"/>
                  <a:pt x="2966613" y="0"/>
                </a:cubicBezTo>
                <a:cubicBezTo>
                  <a:pt x="3087544" y="-2167"/>
                  <a:pt x="3347944" y="9911"/>
                  <a:pt x="3675450" y="0"/>
                </a:cubicBezTo>
                <a:cubicBezTo>
                  <a:pt x="3721452" y="189849"/>
                  <a:pt x="3653206" y="277873"/>
                  <a:pt x="3675450" y="452048"/>
                </a:cubicBezTo>
                <a:cubicBezTo>
                  <a:pt x="3697694" y="626223"/>
                  <a:pt x="3642360" y="763484"/>
                  <a:pt x="3675450" y="869323"/>
                </a:cubicBezTo>
                <a:cubicBezTo>
                  <a:pt x="3502928" y="898098"/>
                  <a:pt x="3363963" y="831037"/>
                  <a:pt x="3076877" y="869323"/>
                </a:cubicBezTo>
                <a:cubicBezTo>
                  <a:pt x="2789791" y="907609"/>
                  <a:pt x="2765263" y="842308"/>
                  <a:pt x="2625321" y="869323"/>
                </a:cubicBezTo>
                <a:cubicBezTo>
                  <a:pt x="2485379" y="896338"/>
                  <a:pt x="2268804" y="842157"/>
                  <a:pt x="2026748" y="869323"/>
                </a:cubicBezTo>
                <a:cubicBezTo>
                  <a:pt x="1784692" y="896489"/>
                  <a:pt x="1713139" y="850393"/>
                  <a:pt x="1611947" y="869323"/>
                </a:cubicBezTo>
                <a:cubicBezTo>
                  <a:pt x="1510755" y="888253"/>
                  <a:pt x="1326312" y="855173"/>
                  <a:pt x="1160392" y="869323"/>
                </a:cubicBezTo>
                <a:cubicBezTo>
                  <a:pt x="994472" y="883473"/>
                  <a:pt x="841634" y="860525"/>
                  <a:pt x="598573" y="869323"/>
                </a:cubicBezTo>
                <a:cubicBezTo>
                  <a:pt x="355512" y="878121"/>
                  <a:pt x="243024" y="807998"/>
                  <a:pt x="0" y="869323"/>
                </a:cubicBezTo>
                <a:cubicBezTo>
                  <a:pt x="-6351" y="744274"/>
                  <a:pt x="18094" y="620086"/>
                  <a:pt x="0" y="425968"/>
                </a:cubicBezTo>
                <a:cubicBezTo>
                  <a:pt x="-18094" y="231850"/>
                  <a:pt x="31897" y="117841"/>
                  <a:pt x="0" y="0"/>
                </a:cubicBezTo>
                <a:close/>
              </a:path>
            </a:pathLst>
          </a:custGeom>
          <a:solidFill>
            <a:srgbClr val="C00000"/>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Hebrews 11:1</a:t>
            </a:r>
            <a:endParaRPr lang="en-US" dirty="0"/>
          </a:p>
        </p:txBody>
      </p:sp>
      <p:pic>
        <p:nvPicPr>
          <p:cNvPr id="4" name="Online Media 3" title="MOTIONS (Hebrews 11:1)">
            <a:hlinkClick r:id="" action="ppaction://media"/>
            <a:extLst>
              <a:ext uri="{FF2B5EF4-FFF2-40B4-BE49-F238E27FC236}">
                <a16:creationId xmlns:a16="http://schemas.microsoft.com/office/drawing/2014/main" id="{4856E113-C17B-49D6-A86D-45AE866D8C17}"/>
              </a:ext>
            </a:extLst>
          </p:cNvPr>
          <p:cNvPicPr>
            <a:picLocks noRot="1" noChangeAspect="1"/>
          </p:cNvPicPr>
          <p:nvPr>
            <a:videoFile r:link="rId1"/>
          </p:nvPr>
        </p:nvPicPr>
        <p:blipFill>
          <a:blip r:embed="rId3"/>
          <a:stretch>
            <a:fillRect/>
          </a:stretch>
        </p:blipFill>
        <p:spPr>
          <a:xfrm>
            <a:off x="1559601" y="923340"/>
            <a:ext cx="10029522" cy="5666680"/>
          </a:xfrm>
          <a:prstGeom prst="rect">
            <a:avLst/>
          </a:prstGeom>
        </p:spPr>
      </p:pic>
      <p:sp>
        <p:nvSpPr>
          <p:cNvPr id="5" name="Title 1">
            <a:extLst>
              <a:ext uri="{FF2B5EF4-FFF2-40B4-BE49-F238E27FC236}">
                <a16:creationId xmlns:a16="http://schemas.microsoft.com/office/drawing/2014/main" id="{6B9BDD04-AF77-4AD2-A899-5C3B3458C230}"/>
              </a:ext>
            </a:extLst>
          </p:cNvPr>
          <p:cNvSpPr txBox="1">
            <a:spLocks/>
          </p:cNvSpPr>
          <p:nvPr/>
        </p:nvSpPr>
        <p:spPr>
          <a:xfrm>
            <a:off x="221540" y="267980"/>
            <a:ext cx="9379660" cy="300112"/>
          </a:xfrm>
          <a:custGeom>
            <a:avLst/>
            <a:gdLst>
              <a:gd name="connsiteX0" fmla="*/ 0 w 9379660"/>
              <a:gd name="connsiteY0" fmla="*/ 0 h 300112"/>
              <a:gd name="connsiteX1" fmla="*/ 398636 w 9379660"/>
              <a:gd name="connsiteY1" fmla="*/ 0 h 300112"/>
              <a:gd name="connsiteX2" fmla="*/ 1078661 w 9379660"/>
              <a:gd name="connsiteY2" fmla="*/ 0 h 300112"/>
              <a:gd name="connsiteX3" fmla="*/ 1477296 w 9379660"/>
              <a:gd name="connsiteY3" fmla="*/ 0 h 300112"/>
              <a:gd name="connsiteX4" fmla="*/ 2063525 w 9379660"/>
              <a:gd name="connsiteY4" fmla="*/ 0 h 300112"/>
              <a:gd name="connsiteX5" fmla="*/ 2368364 w 9379660"/>
              <a:gd name="connsiteY5" fmla="*/ 0 h 300112"/>
              <a:gd name="connsiteX6" fmla="*/ 3142186 w 9379660"/>
              <a:gd name="connsiteY6" fmla="*/ 0 h 300112"/>
              <a:gd name="connsiteX7" fmla="*/ 3447025 w 9379660"/>
              <a:gd name="connsiteY7" fmla="*/ 0 h 300112"/>
              <a:gd name="connsiteX8" fmla="*/ 4127050 w 9379660"/>
              <a:gd name="connsiteY8" fmla="*/ 0 h 300112"/>
              <a:gd name="connsiteX9" fmla="*/ 4713279 w 9379660"/>
              <a:gd name="connsiteY9" fmla="*/ 0 h 300112"/>
              <a:gd name="connsiteX10" fmla="*/ 5393305 w 9379660"/>
              <a:gd name="connsiteY10" fmla="*/ 0 h 300112"/>
              <a:gd name="connsiteX11" fmla="*/ 6167126 w 9379660"/>
              <a:gd name="connsiteY11" fmla="*/ 0 h 300112"/>
              <a:gd name="connsiteX12" fmla="*/ 6753355 w 9379660"/>
              <a:gd name="connsiteY12" fmla="*/ 0 h 300112"/>
              <a:gd name="connsiteX13" fmla="*/ 7527177 w 9379660"/>
              <a:gd name="connsiteY13" fmla="*/ 0 h 300112"/>
              <a:gd name="connsiteX14" fmla="*/ 7925813 w 9379660"/>
              <a:gd name="connsiteY14" fmla="*/ 0 h 300112"/>
              <a:gd name="connsiteX15" fmla="*/ 8512041 w 9379660"/>
              <a:gd name="connsiteY15" fmla="*/ 0 h 300112"/>
              <a:gd name="connsiteX16" fmla="*/ 9379660 w 9379660"/>
              <a:gd name="connsiteY16" fmla="*/ 0 h 300112"/>
              <a:gd name="connsiteX17" fmla="*/ 9379660 w 9379660"/>
              <a:gd name="connsiteY17" fmla="*/ 300112 h 300112"/>
              <a:gd name="connsiteX18" fmla="*/ 8605838 w 9379660"/>
              <a:gd name="connsiteY18" fmla="*/ 300112 h 300112"/>
              <a:gd name="connsiteX19" fmla="*/ 8019609 w 9379660"/>
              <a:gd name="connsiteY19" fmla="*/ 300112 h 300112"/>
              <a:gd name="connsiteX20" fmla="*/ 7245787 w 9379660"/>
              <a:gd name="connsiteY20" fmla="*/ 300112 h 300112"/>
              <a:gd name="connsiteX21" fmla="*/ 6847152 w 9379660"/>
              <a:gd name="connsiteY21" fmla="*/ 300112 h 300112"/>
              <a:gd name="connsiteX22" fmla="*/ 6542313 w 9379660"/>
              <a:gd name="connsiteY22" fmla="*/ 300112 h 300112"/>
              <a:gd name="connsiteX23" fmla="*/ 6049881 w 9379660"/>
              <a:gd name="connsiteY23" fmla="*/ 300112 h 300112"/>
              <a:gd name="connsiteX24" fmla="*/ 5651245 w 9379660"/>
              <a:gd name="connsiteY24" fmla="*/ 300112 h 300112"/>
              <a:gd name="connsiteX25" fmla="*/ 5346406 w 9379660"/>
              <a:gd name="connsiteY25" fmla="*/ 300112 h 300112"/>
              <a:gd name="connsiteX26" fmla="*/ 4947771 w 9379660"/>
              <a:gd name="connsiteY26" fmla="*/ 300112 h 300112"/>
              <a:gd name="connsiteX27" fmla="*/ 4361542 w 9379660"/>
              <a:gd name="connsiteY27" fmla="*/ 300112 h 300112"/>
              <a:gd name="connsiteX28" fmla="*/ 3869110 w 9379660"/>
              <a:gd name="connsiteY28" fmla="*/ 300112 h 300112"/>
              <a:gd name="connsiteX29" fmla="*/ 3376678 w 9379660"/>
              <a:gd name="connsiteY29" fmla="*/ 300112 h 300112"/>
              <a:gd name="connsiteX30" fmla="*/ 2978042 w 9379660"/>
              <a:gd name="connsiteY30" fmla="*/ 300112 h 300112"/>
              <a:gd name="connsiteX31" fmla="*/ 2579407 w 9379660"/>
              <a:gd name="connsiteY31" fmla="*/ 300112 h 300112"/>
              <a:gd name="connsiteX32" fmla="*/ 2180771 w 9379660"/>
              <a:gd name="connsiteY32" fmla="*/ 300112 h 300112"/>
              <a:gd name="connsiteX33" fmla="*/ 1688339 w 9379660"/>
              <a:gd name="connsiteY33" fmla="*/ 300112 h 300112"/>
              <a:gd name="connsiteX34" fmla="*/ 1383500 w 9379660"/>
              <a:gd name="connsiteY34" fmla="*/ 300112 h 300112"/>
              <a:gd name="connsiteX35" fmla="*/ 703475 w 9379660"/>
              <a:gd name="connsiteY35" fmla="*/ 300112 h 300112"/>
              <a:gd name="connsiteX36" fmla="*/ 0 w 9379660"/>
              <a:gd name="connsiteY36" fmla="*/ 300112 h 300112"/>
              <a:gd name="connsiteX37" fmla="*/ 0 w 9379660"/>
              <a:gd name="connsiteY37" fmla="*/ 0 h 30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379660" h="300112" fill="none" extrusionOk="0">
                <a:moveTo>
                  <a:pt x="0" y="0"/>
                </a:moveTo>
                <a:cubicBezTo>
                  <a:pt x="142229" y="-25128"/>
                  <a:pt x="298508" y="21688"/>
                  <a:pt x="398636" y="0"/>
                </a:cubicBezTo>
                <a:cubicBezTo>
                  <a:pt x="498764" y="-21688"/>
                  <a:pt x="831289" y="8017"/>
                  <a:pt x="1078661" y="0"/>
                </a:cubicBezTo>
                <a:cubicBezTo>
                  <a:pt x="1326034" y="-8017"/>
                  <a:pt x="1352161" y="31643"/>
                  <a:pt x="1477296" y="0"/>
                </a:cubicBezTo>
                <a:cubicBezTo>
                  <a:pt x="1602432" y="-31643"/>
                  <a:pt x="1811500" y="9733"/>
                  <a:pt x="2063525" y="0"/>
                </a:cubicBezTo>
                <a:cubicBezTo>
                  <a:pt x="2315550" y="-9733"/>
                  <a:pt x="2221063" y="27633"/>
                  <a:pt x="2368364" y="0"/>
                </a:cubicBezTo>
                <a:cubicBezTo>
                  <a:pt x="2515665" y="-27633"/>
                  <a:pt x="2981282" y="12716"/>
                  <a:pt x="3142186" y="0"/>
                </a:cubicBezTo>
                <a:cubicBezTo>
                  <a:pt x="3303090" y="-12716"/>
                  <a:pt x="3369642" y="6590"/>
                  <a:pt x="3447025" y="0"/>
                </a:cubicBezTo>
                <a:cubicBezTo>
                  <a:pt x="3524408" y="-6590"/>
                  <a:pt x="3802204" y="22206"/>
                  <a:pt x="4127050" y="0"/>
                </a:cubicBezTo>
                <a:cubicBezTo>
                  <a:pt x="4451896" y="-22206"/>
                  <a:pt x="4573505" y="3750"/>
                  <a:pt x="4713279" y="0"/>
                </a:cubicBezTo>
                <a:cubicBezTo>
                  <a:pt x="4853053" y="-3750"/>
                  <a:pt x="5101138" y="56425"/>
                  <a:pt x="5393305" y="0"/>
                </a:cubicBezTo>
                <a:cubicBezTo>
                  <a:pt x="5685472" y="-56425"/>
                  <a:pt x="5864715" y="72200"/>
                  <a:pt x="6167126" y="0"/>
                </a:cubicBezTo>
                <a:cubicBezTo>
                  <a:pt x="6469537" y="-72200"/>
                  <a:pt x="6581238" y="12331"/>
                  <a:pt x="6753355" y="0"/>
                </a:cubicBezTo>
                <a:cubicBezTo>
                  <a:pt x="6925472" y="-12331"/>
                  <a:pt x="7167905" y="77446"/>
                  <a:pt x="7527177" y="0"/>
                </a:cubicBezTo>
                <a:cubicBezTo>
                  <a:pt x="7886449" y="-77446"/>
                  <a:pt x="7785922" y="39187"/>
                  <a:pt x="7925813" y="0"/>
                </a:cubicBezTo>
                <a:cubicBezTo>
                  <a:pt x="8065704" y="-39187"/>
                  <a:pt x="8363438" y="3574"/>
                  <a:pt x="8512041" y="0"/>
                </a:cubicBezTo>
                <a:cubicBezTo>
                  <a:pt x="8660644" y="-3574"/>
                  <a:pt x="8985360" y="84103"/>
                  <a:pt x="9379660" y="0"/>
                </a:cubicBezTo>
                <a:cubicBezTo>
                  <a:pt x="9396705" y="120103"/>
                  <a:pt x="9360312" y="180081"/>
                  <a:pt x="9379660" y="300112"/>
                </a:cubicBezTo>
                <a:cubicBezTo>
                  <a:pt x="9000669" y="309315"/>
                  <a:pt x="8886277" y="284213"/>
                  <a:pt x="8605838" y="300112"/>
                </a:cubicBezTo>
                <a:cubicBezTo>
                  <a:pt x="8325399" y="316011"/>
                  <a:pt x="8311437" y="298526"/>
                  <a:pt x="8019609" y="300112"/>
                </a:cubicBezTo>
                <a:cubicBezTo>
                  <a:pt x="7727781" y="301698"/>
                  <a:pt x="7517353" y="268380"/>
                  <a:pt x="7245787" y="300112"/>
                </a:cubicBezTo>
                <a:cubicBezTo>
                  <a:pt x="6974221" y="331844"/>
                  <a:pt x="6956585" y="263917"/>
                  <a:pt x="6847152" y="300112"/>
                </a:cubicBezTo>
                <a:cubicBezTo>
                  <a:pt x="6737719" y="336307"/>
                  <a:pt x="6678915" y="285943"/>
                  <a:pt x="6542313" y="300112"/>
                </a:cubicBezTo>
                <a:cubicBezTo>
                  <a:pt x="6405711" y="314281"/>
                  <a:pt x="6263988" y="296398"/>
                  <a:pt x="6049881" y="300112"/>
                </a:cubicBezTo>
                <a:cubicBezTo>
                  <a:pt x="5835774" y="303826"/>
                  <a:pt x="5812188" y="266048"/>
                  <a:pt x="5651245" y="300112"/>
                </a:cubicBezTo>
                <a:cubicBezTo>
                  <a:pt x="5490302" y="334176"/>
                  <a:pt x="5483326" y="273841"/>
                  <a:pt x="5346406" y="300112"/>
                </a:cubicBezTo>
                <a:cubicBezTo>
                  <a:pt x="5209486" y="326383"/>
                  <a:pt x="5079566" y="288070"/>
                  <a:pt x="4947771" y="300112"/>
                </a:cubicBezTo>
                <a:cubicBezTo>
                  <a:pt x="4815977" y="312154"/>
                  <a:pt x="4636372" y="297104"/>
                  <a:pt x="4361542" y="300112"/>
                </a:cubicBezTo>
                <a:cubicBezTo>
                  <a:pt x="4086712" y="303120"/>
                  <a:pt x="4039034" y="241371"/>
                  <a:pt x="3869110" y="300112"/>
                </a:cubicBezTo>
                <a:cubicBezTo>
                  <a:pt x="3699186" y="358853"/>
                  <a:pt x="3621749" y="264851"/>
                  <a:pt x="3376678" y="300112"/>
                </a:cubicBezTo>
                <a:cubicBezTo>
                  <a:pt x="3131607" y="335373"/>
                  <a:pt x="3078874" y="285475"/>
                  <a:pt x="2978042" y="300112"/>
                </a:cubicBezTo>
                <a:cubicBezTo>
                  <a:pt x="2877210" y="314749"/>
                  <a:pt x="2706194" y="296527"/>
                  <a:pt x="2579407" y="300112"/>
                </a:cubicBezTo>
                <a:cubicBezTo>
                  <a:pt x="2452620" y="303697"/>
                  <a:pt x="2349512" y="268795"/>
                  <a:pt x="2180771" y="300112"/>
                </a:cubicBezTo>
                <a:cubicBezTo>
                  <a:pt x="2012030" y="331429"/>
                  <a:pt x="1919418" y="271641"/>
                  <a:pt x="1688339" y="300112"/>
                </a:cubicBezTo>
                <a:cubicBezTo>
                  <a:pt x="1457260" y="328583"/>
                  <a:pt x="1517047" y="295625"/>
                  <a:pt x="1383500" y="300112"/>
                </a:cubicBezTo>
                <a:cubicBezTo>
                  <a:pt x="1249953" y="304599"/>
                  <a:pt x="844492" y="240365"/>
                  <a:pt x="703475" y="300112"/>
                </a:cubicBezTo>
                <a:cubicBezTo>
                  <a:pt x="562458" y="359859"/>
                  <a:pt x="253191" y="252186"/>
                  <a:pt x="0" y="300112"/>
                </a:cubicBezTo>
                <a:cubicBezTo>
                  <a:pt x="-9542" y="179665"/>
                  <a:pt x="13969" y="87523"/>
                  <a:pt x="0" y="0"/>
                </a:cubicBezTo>
                <a:close/>
              </a:path>
              <a:path w="9379660" h="300112" stroke="0" extrusionOk="0">
                <a:moveTo>
                  <a:pt x="0" y="0"/>
                </a:moveTo>
                <a:cubicBezTo>
                  <a:pt x="145451" y="-32407"/>
                  <a:pt x="412767" y="76588"/>
                  <a:pt x="680025" y="0"/>
                </a:cubicBezTo>
                <a:cubicBezTo>
                  <a:pt x="947284" y="-76588"/>
                  <a:pt x="1106302" y="9167"/>
                  <a:pt x="1453847" y="0"/>
                </a:cubicBezTo>
                <a:cubicBezTo>
                  <a:pt x="1801392" y="-9167"/>
                  <a:pt x="1645180" y="28318"/>
                  <a:pt x="1758686" y="0"/>
                </a:cubicBezTo>
                <a:cubicBezTo>
                  <a:pt x="1872192" y="-28318"/>
                  <a:pt x="2117739" y="27573"/>
                  <a:pt x="2251118" y="0"/>
                </a:cubicBezTo>
                <a:cubicBezTo>
                  <a:pt x="2384497" y="-27573"/>
                  <a:pt x="2620448" y="29570"/>
                  <a:pt x="2743551" y="0"/>
                </a:cubicBezTo>
                <a:cubicBezTo>
                  <a:pt x="2866654" y="-29570"/>
                  <a:pt x="2984219" y="30194"/>
                  <a:pt x="3048389" y="0"/>
                </a:cubicBezTo>
                <a:cubicBezTo>
                  <a:pt x="3112559" y="-30194"/>
                  <a:pt x="3281560" y="29309"/>
                  <a:pt x="3353228" y="0"/>
                </a:cubicBezTo>
                <a:cubicBezTo>
                  <a:pt x="3424896" y="-29309"/>
                  <a:pt x="3785958" y="72168"/>
                  <a:pt x="4127050" y="0"/>
                </a:cubicBezTo>
                <a:cubicBezTo>
                  <a:pt x="4468142" y="-72168"/>
                  <a:pt x="4351134" y="17114"/>
                  <a:pt x="4525686" y="0"/>
                </a:cubicBezTo>
                <a:cubicBezTo>
                  <a:pt x="4700238" y="-17114"/>
                  <a:pt x="4768866" y="14950"/>
                  <a:pt x="4830525" y="0"/>
                </a:cubicBezTo>
                <a:cubicBezTo>
                  <a:pt x="4892184" y="-14950"/>
                  <a:pt x="5198438" y="30041"/>
                  <a:pt x="5416754" y="0"/>
                </a:cubicBezTo>
                <a:cubicBezTo>
                  <a:pt x="5635070" y="-30041"/>
                  <a:pt x="5776942" y="19705"/>
                  <a:pt x="5909186" y="0"/>
                </a:cubicBezTo>
                <a:cubicBezTo>
                  <a:pt x="6041430" y="-19705"/>
                  <a:pt x="6156863" y="239"/>
                  <a:pt x="6307821" y="0"/>
                </a:cubicBezTo>
                <a:cubicBezTo>
                  <a:pt x="6458779" y="-239"/>
                  <a:pt x="6757797" y="1923"/>
                  <a:pt x="6894050" y="0"/>
                </a:cubicBezTo>
                <a:cubicBezTo>
                  <a:pt x="7030303" y="-1923"/>
                  <a:pt x="7062879" y="36178"/>
                  <a:pt x="7198889" y="0"/>
                </a:cubicBezTo>
                <a:cubicBezTo>
                  <a:pt x="7334899" y="-36178"/>
                  <a:pt x="7619339" y="58361"/>
                  <a:pt x="7972711" y="0"/>
                </a:cubicBezTo>
                <a:cubicBezTo>
                  <a:pt x="8326083" y="-58361"/>
                  <a:pt x="8467195" y="11582"/>
                  <a:pt x="8746533" y="0"/>
                </a:cubicBezTo>
                <a:cubicBezTo>
                  <a:pt x="9025871" y="-11582"/>
                  <a:pt x="9108073" y="65437"/>
                  <a:pt x="9379660" y="0"/>
                </a:cubicBezTo>
                <a:cubicBezTo>
                  <a:pt x="9397492" y="127406"/>
                  <a:pt x="9377788" y="220154"/>
                  <a:pt x="9379660" y="300112"/>
                </a:cubicBezTo>
                <a:cubicBezTo>
                  <a:pt x="9233914" y="337308"/>
                  <a:pt x="9128142" y="297241"/>
                  <a:pt x="8981024" y="300112"/>
                </a:cubicBezTo>
                <a:cubicBezTo>
                  <a:pt x="8833906" y="302983"/>
                  <a:pt x="8702753" y="297959"/>
                  <a:pt x="8488592" y="300112"/>
                </a:cubicBezTo>
                <a:cubicBezTo>
                  <a:pt x="8274431" y="302265"/>
                  <a:pt x="7984315" y="259011"/>
                  <a:pt x="7808567" y="300112"/>
                </a:cubicBezTo>
                <a:cubicBezTo>
                  <a:pt x="7632820" y="341213"/>
                  <a:pt x="7302023" y="241610"/>
                  <a:pt x="7034745" y="300112"/>
                </a:cubicBezTo>
                <a:cubicBezTo>
                  <a:pt x="6767467" y="358614"/>
                  <a:pt x="6877913" y="288785"/>
                  <a:pt x="6729906" y="300112"/>
                </a:cubicBezTo>
                <a:cubicBezTo>
                  <a:pt x="6581899" y="311439"/>
                  <a:pt x="6316445" y="295322"/>
                  <a:pt x="6049881" y="300112"/>
                </a:cubicBezTo>
                <a:cubicBezTo>
                  <a:pt x="5783318" y="304902"/>
                  <a:pt x="5520173" y="222323"/>
                  <a:pt x="5369855" y="300112"/>
                </a:cubicBezTo>
                <a:cubicBezTo>
                  <a:pt x="5219537" y="377901"/>
                  <a:pt x="5062710" y="256444"/>
                  <a:pt x="4877423" y="300112"/>
                </a:cubicBezTo>
                <a:cubicBezTo>
                  <a:pt x="4692136" y="343780"/>
                  <a:pt x="4420775" y="281680"/>
                  <a:pt x="4291194" y="300112"/>
                </a:cubicBezTo>
                <a:cubicBezTo>
                  <a:pt x="4161613" y="318544"/>
                  <a:pt x="3974351" y="286349"/>
                  <a:pt x="3704966" y="300112"/>
                </a:cubicBezTo>
                <a:cubicBezTo>
                  <a:pt x="3435581" y="313875"/>
                  <a:pt x="3371326" y="281885"/>
                  <a:pt x="3118737" y="300112"/>
                </a:cubicBezTo>
                <a:cubicBezTo>
                  <a:pt x="2866148" y="318339"/>
                  <a:pt x="2747419" y="234703"/>
                  <a:pt x="2532508" y="300112"/>
                </a:cubicBezTo>
                <a:cubicBezTo>
                  <a:pt x="2317597" y="365521"/>
                  <a:pt x="2268393" y="286081"/>
                  <a:pt x="2040076" y="300112"/>
                </a:cubicBezTo>
                <a:cubicBezTo>
                  <a:pt x="1811759" y="314143"/>
                  <a:pt x="1489935" y="279438"/>
                  <a:pt x="1266254" y="300112"/>
                </a:cubicBezTo>
                <a:cubicBezTo>
                  <a:pt x="1042573" y="320786"/>
                  <a:pt x="877630" y="274160"/>
                  <a:pt x="773822" y="300112"/>
                </a:cubicBezTo>
                <a:cubicBezTo>
                  <a:pt x="670014" y="326064"/>
                  <a:pt x="161634" y="268748"/>
                  <a:pt x="0" y="300112"/>
                </a:cubicBezTo>
                <a:cubicBezTo>
                  <a:pt x="-33439" y="179048"/>
                  <a:pt x="15969" y="71252"/>
                  <a:pt x="0" y="0"/>
                </a:cubicBezTo>
                <a:close/>
              </a:path>
            </a:pathLst>
          </a:custGeom>
          <a:solidFill>
            <a:srgbClr val="C00000"/>
          </a:solidFill>
          <a:ln w="38100">
            <a:solidFill>
              <a:schemeClr val="accent2">
                <a:lumMod val="75000"/>
              </a:schemeClr>
            </a:solidFill>
            <a:extLst>
              <a:ext uri="{C807C97D-BFC1-408E-A445-0C87EB9F89A2}">
                <ask:lineSketchStyleProps xmlns:ask="http://schemas.microsoft.com/office/drawing/2018/sketchyshapes" sd="2034627015">
                  <a:prstGeom prst="rect">
                    <a:avLst/>
                  </a:prstGeom>
                  <ask:type>
                    <ask:lineSketchScribble/>
                  </ask:type>
                </ask:lineSketchStyleProps>
              </a:ext>
            </a:extLst>
          </a:ln>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Light" panose="020F0302020204030204"/>
                <a:ea typeface="+mj-ea"/>
                <a:cs typeface="+mj-cs"/>
              </a:rPr>
              <a:t>Faith is the confidence that what we hope for will actually happen</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87720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1A80-D514-4575-A1A0-9B751BA92EFE}"/>
              </a:ext>
            </a:extLst>
          </p:cNvPr>
          <p:cNvSpPr>
            <a:spLocks noGrp="1"/>
          </p:cNvSpPr>
          <p:nvPr>
            <p:ph type="title"/>
          </p:nvPr>
        </p:nvSpPr>
        <p:spPr/>
        <p:txBody>
          <a:bodyPr/>
          <a:lstStyle/>
          <a:p>
            <a:r>
              <a:rPr lang="en-US" dirty="0">
                <a:solidFill>
                  <a:schemeClr val="accent4">
                    <a:lumMod val="60000"/>
                    <a:lumOff val="40000"/>
                  </a:schemeClr>
                </a:solidFill>
              </a:rPr>
              <a:t>Object Lesson --- FAITH</a:t>
            </a:r>
            <a:br>
              <a:rPr lang="en-US" dirty="0">
                <a:solidFill>
                  <a:schemeClr val="accent4">
                    <a:lumMod val="60000"/>
                    <a:lumOff val="40000"/>
                  </a:schemeClr>
                </a:solidFill>
              </a:rPr>
            </a:br>
            <a:r>
              <a:rPr lang="en-US" sz="1100" dirty="0">
                <a:solidFill>
                  <a:schemeClr val="accent4">
                    <a:lumMod val="60000"/>
                    <a:lumOff val="40000"/>
                  </a:schemeClr>
                </a:solidFill>
              </a:rPr>
              <a:t>Teacher – do a lesson live.  Here are some ideas</a:t>
            </a:r>
            <a:endParaRPr lang="en-US" dirty="0">
              <a:solidFill>
                <a:schemeClr val="accent4">
                  <a:lumMod val="60000"/>
                  <a:lumOff val="40000"/>
                </a:schemeClr>
              </a:solidFill>
            </a:endParaRPr>
          </a:p>
        </p:txBody>
      </p:sp>
      <p:pic>
        <p:nvPicPr>
          <p:cNvPr id="5" name="Online Media 4" title="Faith Object Lesson: How to Teach and Describe Faith to Sunday School Kids">
            <a:hlinkClick r:id="" action="ppaction://media"/>
            <a:extLst>
              <a:ext uri="{FF2B5EF4-FFF2-40B4-BE49-F238E27FC236}">
                <a16:creationId xmlns:a16="http://schemas.microsoft.com/office/drawing/2014/main" id="{6C8A1884-F9B7-4266-93AD-CBEDC78FC92C}"/>
              </a:ext>
            </a:extLst>
          </p:cNvPr>
          <p:cNvPicPr>
            <a:picLocks noRot="1" noChangeAspect="1"/>
          </p:cNvPicPr>
          <p:nvPr>
            <a:videoFile r:link="rId1"/>
          </p:nvPr>
        </p:nvPicPr>
        <p:blipFill>
          <a:blip r:embed="rId3"/>
          <a:stretch>
            <a:fillRect/>
          </a:stretch>
        </p:blipFill>
        <p:spPr>
          <a:xfrm>
            <a:off x="338260" y="4632960"/>
            <a:ext cx="3291885" cy="1859915"/>
          </a:xfrm>
          <a:prstGeom prst="rect">
            <a:avLst/>
          </a:prstGeom>
        </p:spPr>
      </p:pic>
      <p:sp>
        <p:nvSpPr>
          <p:cNvPr id="4" name="TextBox 3">
            <a:extLst>
              <a:ext uri="{FF2B5EF4-FFF2-40B4-BE49-F238E27FC236}">
                <a16:creationId xmlns:a16="http://schemas.microsoft.com/office/drawing/2014/main" id="{D57E6ABB-AB14-4584-A184-FFE095052D09}"/>
              </a:ext>
            </a:extLst>
          </p:cNvPr>
          <p:cNvSpPr txBox="1"/>
          <p:nvPr/>
        </p:nvSpPr>
        <p:spPr>
          <a:xfrm>
            <a:off x="329184" y="3925824"/>
            <a:ext cx="3267456" cy="377952"/>
          </a:xfrm>
          <a:prstGeom prst="rect">
            <a:avLst/>
          </a:prstGeom>
          <a:noFill/>
        </p:spPr>
        <p:txBody>
          <a:bodyPr wrap="square" rtlCol="0">
            <a:spAutoFit/>
          </a:bodyPr>
          <a:lstStyle/>
          <a:p>
            <a:r>
              <a:rPr lang="en-US" dirty="0">
                <a:solidFill>
                  <a:schemeClr val="accent4">
                    <a:lumMod val="40000"/>
                    <a:lumOff val="60000"/>
                  </a:schemeClr>
                </a:solidFill>
              </a:rPr>
              <a:t>Teacher Prep:</a:t>
            </a:r>
          </a:p>
        </p:txBody>
      </p:sp>
      <p:sp>
        <p:nvSpPr>
          <p:cNvPr id="6" name="Rectangle 5">
            <a:extLst>
              <a:ext uri="{FF2B5EF4-FFF2-40B4-BE49-F238E27FC236}">
                <a16:creationId xmlns:a16="http://schemas.microsoft.com/office/drawing/2014/main" id="{52F7B454-2B34-4B80-A6AA-B95878B1E149}"/>
              </a:ext>
            </a:extLst>
          </p:cNvPr>
          <p:cNvSpPr/>
          <p:nvPr/>
        </p:nvSpPr>
        <p:spPr>
          <a:xfrm>
            <a:off x="548640" y="1690688"/>
            <a:ext cx="5705856" cy="2027872"/>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4000" b="1" dirty="0">
                <a:ln/>
                <a:solidFill>
                  <a:schemeClr val="accent5">
                    <a:lumMod val="60000"/>
                    <a:lumOff val="40000"/>
                  </a:schemeClr>
                </a:solidFill>
              </a:rPr>
              <a:t>I need a volunteer</a:t>
            </a:r>
          </a:p>
          <a:p>
            <a:pPr algn="ctr"/>
            <a:r>
              <a:rPr lang="en-US" sz="2000" b="1" dirty="0">
                <a:ln/>
                <a:solidFill>
                  <a:schemeClr val="accent5">
                    <a:lumMod val="60000"/>
                    <a:lumOff val="40000"/>
                  </a:schemeClr>
                </a:solidFill>
              </a:rPr>
              <a:t>The volunteer will be blind-folded.</a:t>
            </a:r>
          </a:p>
          <a:p>
            <a:pPr algn="ctr"/>
            <a:r>
              <a:rPr lang="en-US" sz="2000" b="1" dirty="0">
                <a:ln/>
                <a:solidFill>
                  <a:schemeClr val="accent5">
                    <a:lumMod val="60000"/>
                    <a:lumOff val="40000"/>
                  </a:schemeClr>
                </a:solidFill>
              </a:rPr>
              <a:t>They need to follow directions.</a:t>
            </a:r>
          </a:p>
          <a:p>
            <a:pPr algn="ctr"/>
            <a:endParaRPr lang="en-US" b="1" dirty="0">
              <a:ln/>
            </a:endParaRPr>
          </a:p>
        </p:txBody>
      </p:sp>
      <p:pic>
        <p:nvPicPr>
          <p:cNvPr id="10" name="Picture 9" descr="A picture containing text, clipart&#10;&#10;Description automatically generated">
            <a:extLst>
              <a:ext uri="{FF2B5EF4-FFF2-40B4-BE49-F238E27FC236}">
                <a16:creationId xmlns:a16="http://schemas.microsoft.com/office/drawing/2014/main" id="{8E9D6016-EB58-42C4-BD40-8E56B9E57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8291" y="1253680"/>
            <a:ext cx="3563167" cy="4632960"/>
          </a:xfrm>
          <a:prstGeom prst="ellipse">
            <a:avLst/>
          </a:prstGeom>
        </p:spPr>
      </p:pic>
      <p:sp>
        <p:nvSpPr>
          <p:cNvPr id="11" name="Rectangle 10">
            <a:extLst>
              <a:ext uri="{FF2B5EF4-FFF2-40B4-BE49-F238E27FC236}">
                <a16:creationId xmlns:a16="http://schemas.microsoft.com/office/drawing/2014/main" id="{68E3F431-350C-4F7C-A65F-4645982406E6}"/>
              </a:ext>
            </a:extLst>
          </p:cNvPr>
          <p:cNvSpPr/>
          <p:nvPr/>
        </p:nvSpPr>
        <p:spPr>
          <a:xfrm rot="615172">
            <a:off x="6322789" y="443404"/>
            <a:ext cx="5553572" cy="923330"/>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Do you have faith?</a:t>
            </a:r>
          </a:p>
        </p:txBody>
      </p:sp>
    </p:spTree>
    <p:extLst>
      <p:ext uri="{BB962C8B-B14F-4D97-AF65-F5344CB8AC3E}">
        <p14:creationId xmlns:p14="http://schemas.microsoft.com/office/powerpoint/2010/main" val="9718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102327" y="2771039"/>
            <a:ext cx="5517058" cy="869323"/>
          </a:xfrm>
          <a:custGeom>
            <a:avLst/>
            <a:gdLst>
              <a:gd name="connsiteX0" fmla="*/ 0 w 5517058"/>
              <a:gd name="connsiteY0" fmla="*/ 0 h 869323"/>
              <a:gd name="connsiteX1" fmla="*/ 606876 w 5517058"/>
              <a:gd name="connsiteY1" fmla="*/ 0 h 869323"/>
              <a:gd name="connsiteX2" fmla="*/ 1268923 w 5517058"/>
              <a:gd name="connsiteY2" fmla="*/ 0 h 869323"/>
              <a:gd name="connsiteX3" fmla="*/ 1820629 w 5517058"/>
              <a:gd name="connsiteY3" fmla="*/ 0 h 869323"/>
              <a:gd name="connsiteX4" fmla="*/ 2482676 w 5517058"/>
              <a:gd name="connsiteY4" fmla="*/ 0 h 869323"/>
              <a:gd name="connsiteX5" fmla="*/ 2868870 w 5517058"/>
              <a:gd name="connsiteY5" fmla="*/ 0 h 869323"/>
              <a:gd name="connsiteX6" fmla="*/ 3475747 w 5517058"/>
              <a:gd name="connsiteY6" fmla="*/ 0 h 869323"/>
              <a:gd name="connsiteX7" fmla="*/ 3861941 w 5517058"/>
              <a:gd name="connsiteY7" fmla="*/ 0 h 869323"/>
              <a:gd name="connsiteX8" fmla="*/ 4248135 w 5517058"/>
              <a:gd name="connsiteY8" fmla="*/ 0 h 869323"/>
              <a:gd name="connsiteX9" fmla="*/ 4799840 w 5517058"/>
              <a:gd name="connsiteY9" fmla="*/ 0 h 869323"/>
              <a:gd name="connsiteX10" fmla="*/ 5517058 w 5517058"/>
              <a:gd name="connsiteY10" fmla="*/ 0 h 869323"/>
              <a:gd name="connsiteX11" fmla="*/ 5517058 w 5517058"/>
              <a:gd name="connsiteY11" fmla="*/ 425968 h 869323"/>
              <a:gd name="connsiteX12" fmla="*/ 5517058 w 5517058"/>
              <a:gd name="connsiteY12" fmla="*/ 869323 h 869323"/>
              <a:gd name="connsiteX13" fmla="*/ 4910182 w 5517058"/>
              <a:gd name="connsiteY13" fmla="*/ 869323 h 869323"/>
              <a:gd name="connsiteX14" fmla="*/ 4468817 w 5517058"/>
              <a:gd name="connsiteY14" fmla="*/ 869323 h 869323"/>
              <a:gd name="connsiteX15" fmla="*/ 4082623 w 5517058"/>
              <a:gd name="connsiteY15" fmla="*/ 869323 h 869323"/>
              <a:gd name="connsiteX16" fmla="*/ 3696429 w 5517058"/>
              <a:gd name="connsiteY16" fmla="*/ 869323 h 869323"/>
              <a:gd name="connsiteX17" fmla="*/ 3310235 w 5517058"/>
              <a:gd name="connsiteY17" fmla="*/ 869323 h 869323"/>
              <a:gd name="connsiteX18" fmla="*/ 2813700 w 5517058"/>
              <a:gd name="connsiteY18" fmla="*/ 869323 h 869323"/>
              <a:gd name="connsiteX19" fmla="*/ 2206823 w 5517058"/>
              <a:gd name="connsiteY19" fmla="*/ 869323 h 869323"/>
              <a:gd name="connsiteX20" fmla="*/ 1820629 w 5517058"/>
              <a:gd name="connsiteY20" fmla="*/ 869323 h 869323"/>
              <a:gd name="connsiteX21" fmla="*/ 1158582 w 5517058"/>
              <a:gd name="connsiteY21" fmla="*/ 869323 h 869323"/>
              <a:gd name="connsiteX22" fmla="*/ 496535 w 5517058"/>
              <a:gd name="connsiteY22" fmla="*/ 869323 h 869323"/>
              <a:gd name="connsiteX23" fmla="*/ 0 w 5517058"/>
              <a:gd name="connsiteY23" fmla="*/ 869323 h 869323"/>
              <a:gd name="connsiteX24" fmla="*/ 0 w 5517058"/>
              <a:gd name="connsiteY24" fmla="*/ 452048 h 869323"/>
              <a:gd name="connsiteX25" fmla="*/ 0 w 5517058"/>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17058" h="869323" fill="none" extrusionOk="0">
                <a:moveTo>
                  <a:pt x="0" y="0"/>
                </a:moveTo>
                <a:cubicBezTo>
                  <a:pt x="147933" y="-16802"/>
                  <a:pt x="334352" y="28490"/>
                  <a:pt x="606876" y="0"/>
                </a:cubicBezTo>
                <a:cubicBezTo>
                  <a:pt x="879400" y="-28490"/>
                  <a:pt x="1097184" y="16767"/>
                  <a:pt x="1268923" y="0"/>
                </a:cubicBezTo>
                <a:cubicBezTo>
                  <a:pt x="1440662" y="-16767"/>
                  <a:pt x="1560003" y="52320"/>
                  <a:pt x="1820629" y="0"/>
                </a:cubicBezTo>
                <a:cubicBezTo>
                  <a:pt x="2081255" y="-52320"/>
                  <a:pt x="2206040" y="12798"/>
                  <a:pt x="2482676" y="0"/>
                </a:cubicBezTo>
                <a:cubicBezTo>
                  <a:pt x="2759312" y="-12798"/>
                  <a:pt x="2790977" y="23602"/>
                  <a:pt x="2868870" y="0"/>
                </a:cubicBezTo>
                <a:cubicBezTo>
                  <a:pt x="2946763" y="-23602"/>
                  <a:pt x="3232346" y="20200"/>
                  <a:pt x="3475747" y="0"/>
                </a:cubicBezTo>
                <a:cubicBezTo>
                  <a:pt x="3719148" y="-20200"/>
                  <a:pt x="3697592" y="29877"/>
                  <a:pt x="3861941" y="0"/>
                </a:cubicBezTo>
                <a:cubicBezTo>
                  <a:pt x="4026290" y="-29877"/>
                  <a:pt x="4123340" y="16568"/>
                  <a:pt x="4248135" y="0"/>
                </a:cubicBezTo>
                <a:cubicBezTo>
                  <a:pt x="4372930" y="-16568"/>
                  <a:pt x="4563151" y="7793"/>
                  <a:pt x="4799840" y="0"/>
                </a:cubicBezTo>
                <a:cubicBezTo>
                  <a:pt x="5036530" y="-7793"/>
                  <a:pt x="5189493" y="62133"/>
                  <a:pt x="5517058" y="0"/>
                </a:cubicBezTo>
                <a:cubicBezTo>
                  <a:pt x="5532598" y="155654"/>
                  <a:pt x="5506180" y="226466"/>
                  <a:pt x="5517058" y="425968"/>
                </a:cubicBezTo>
                <a:cubicBezTo>
                  <a:pt x="5527936" y="625470"/>
                  <a:pt x="5478401" y="764092"/>
                  <a:pt x="5517058" y="869323"/>
                </a:cubicBezTo>
                <a:cubicBezTo>
                  <a:pt x="5244624" y="878924"/>
                  <a:pt x="5068089" y="855233"/>
                  <a:pt x="4910182" y="869323"/>
                </a:cubicBezTo>
                <a:cubicBezTo>
                  <a:pt x="4752275" y="883413"/>
                  <a:pt x="4662208" y="848859"/>
                  <a:pt x="4468817" y="869323"/>
                </a:cubicBezTo>
                <a:cubicBezTo>
                  <a:pt x="4275426" y="889787"/>
                  <a:pt x="4195208" y="854209"/>
                  <a:pt x="4082623" y="869323"/>
                </a:cubicBezTo>
                <a:cubicBezTo>
                  <a:pt x="3970038" y="884437"/>
                  <a:pt x="3872056" y="843977"/>
                  <a:pt x="3696429" y="869323"/>
                </a:cubicBezTo>
                <a:cubicBezTo>
                  <a:pt x="3520802" y="894669"/>
                  <a:pt x="3442771" y="850571"/>
                  <a:pt x="3310235" y="869323"/>
                </a:cubicBezTo>
                <a:cubicBezTo>
                  <a:pt x="3177699" y="888075"/>
                  <a:pt x="2937464" y="834843"/>
                  <a:pt x="2813700" y="869323"/>
                </a:cubicBezTo>
                <a:cubicBezTo>
                  <a:pt x="2689937" y="903803"/>
                  <a:pt x="2431961" y="817231"/>
                  <a:pt x="2206823" y="869323"/>
                </a:cubicBezTo>
                <a:cubicBezTo>
                  <a:pt x="1981685" y="921415"/>
                  <a:pt x="1961405" y="824223"/>
                  <a:pt x="1820629" y="869323"/>
                </a:cubicBezTo>
                <a:cubicBezTo>
                  <a:pt x="1679853" y="914423"/>
                  <a:pt x="1418533" y="848247"/>
                  <a:pt x="1158582" y="869323"/>
                </a:cubicBezTo>
                <a:cubicBezTo>
                  <a:pt x="898631" y="890399"/>
                  <a:pt x="783655" y="866893"/>
                  <a:pt x="496535" y="869323"/>
                </a:cubicBezTo>
                <a:cubicBezTo>
                  <a:pt x="209415" y="871753"/>
                  <a:pt x="228540" y="809956"/>
                  <a:pt x="0" y="869323"/>
                </a:cubicBezTo>
                <a:cubicBezTo>
                  <a:pt x="-45915" y="725469"/>
                  <a:pt x="30969" y="647849"/>
                  <a:pt x="0" y="452048"/>
                </a:cubicBezTo>
                <a:cubicBezTo>
                  <a:pt x="-30969" y="256247"/>
                  <a:pt x="37685" y="216632"/>
                  <a:pt x="0" y="0"/>
                </a:cubicBezTo>
                <a:close/>
              </a:path>
              <a:path w="5517058" h="869323" stroke="0" extrusionOk="0">
                <a:moveTo>
                  <a:pt x="0" y="0"/>
                </a:moveTo>
                <a:cubicBezTo>
                  <a:pt x="263403" y="-25528"/>
                  <a:pt x="439841" y="19597"/>
                  <a:pt x="606876" y="0"/>
                </a:cubicBezTo>
                <a:cubicBezTo>
                  <a:pt x="773911" y="-19597"/>
                  <a:pt x="1067816" y="10340"/>
                  <a:pt x="1268923" y="0"/>
                </a:cubicBezTo>
                <a:cubicBezTo>
                  <a:pt x="1470030" y="-10340"/>
                  <a:pt x="1518399" y="19012"/>
                  <a:pt x="1655117" y="0"/>
                </a:cubicBezTo>
                <a:cubicBezTo>
                  <a:pt x="1791835" y="-19012"/>
                  <a:pt x="2040160" y="14046"/>
                  <a:pt x="2151653" y="0"/>
                </a:cubicBezTo>
                <a:cubicBezTo>
                  <a:pt x="2263146" y="-14046"/>
                  <a:pt x="2526156" y="30039"/>
                  <a:pt x="2648188" y="0"/>
                </a:cubicBezTo>
                <a:cubicBezTo>
                  <a:pt x="2770221" y="-30039"/>
                  <a:pt x="2895598" y="45154"/>
                  <a:pt x="3034382" y="0"/>
                </a:cubicBezTo>
                <a:cubicBezTo>
                  <a:pt x="3173166" y="-45154"/>
                  <a:pt x="3324743" y="19169"/>
                  <a:pt x="3420576" y="0"/>
                </a:cubicBezTo>
                <a:cubicBezTo>
                  <a:pt x="3516409" y="-19169"/>
                  <a:pt x="3882995" y="42542"/>
                  <a:pt x="4082623" y="0"/>
                </a:cubicBezTo>
                <a:cubicBezTo>
                  <a:pt x="4282251" y="-42542"/>
                  <a:pt x="4368821" y="51027"/>
                  <a:pt x="4523988" y="0"/>
                </a:cubicBezTo>
                <a:cubicBezTo>
                  <a:pt x="4679156" y="-51027"/>
                  <a:pt x="4826768" y="39771"/>
                  <a:pt x="4910182" y="0"/>
                </a:cubicBezTo>
                <a:cubicBezTo>
                  <a:pt x="4993596" y="-39771"/>
                  <a:pt x="5246666" y="42348"/>
                  <a:pt x="5517058" y="0"/>
                </a:cubicBezTo>
                <a:cubicBezTo>
                  <a:pt x="5561321" y="193994"/>
                  <a:pt x="5473151" y="288194"/>
                  <a:pt x="5517058" y="425968"/>
                </a:cubicBezTo>
                <a:cubicBezTo>
                  <a:pt x="5560965" y="563742"/>
                  <a:pt x="5516763" y="714766"/>
                  <a:pt x="5517058" y="869323"/>
                </a:cubicBezTo>
                <a:cubicBezTo>
                  <a:pt x="5236132" y="892774"/>
                  <a:pt x="5073784" y="820232"/>
                  <a:pt x="4855011" y="869323"/>
                </a:cubicBezTo>
                <a:cubicBezTo>
                  <a:pt x="4636238" y="918414"/>
                  <a:pt x="4545358" y="810326"/>
                  <a:pt x="4248135" y="869323"/>
                </a:cubicBezTo>
                <a:cubicBezTo>
                  <a:pt x="3950912" y="928320"/>
                  <a:pt x="4014984" y="834085"/>
                  <a:pt x="3861941" y="869323"/>
                </a:cubicBezTo>
                <a:cubicBezTo>
                  <a:pt x="3708898" y="904561"/>
                  <a:pt x="3508011" y="798697"/>
                  <a:pt x="3255064" y="869323"/>
                </a:cubicBezTo>
                <a:cubicBezTo>
                  <a:pt x="3002117" y="939949"/>
                  <a:pt x="2960317" y="853383"/>
                  <a:pt x="2813700" y="869323"/>
                </a:cubicBezTo>
                <a:cubicBezTo>
                  <a:pt x="2667083" y="885263"/>
                  <a:pt x="2441180" y="812927"/>
                  <a:pt x="2317164" y="869323"/>
                </a:cubicBezTo>
                <a:cubicBezTo>
                  <a:pt x="2193148" y="925719"/>
                  <a:pt x="2000246" y="863297"/>
                  <a:pt x="1875800" y="869323"/>
                </a:cubicBezTo>
                <a:cubicBezTo>
                  <a:pt x="1751354" y="875349"/>
                  <a:pt x="1536574" y="840323"/>
                  <a:pt x="1379265" y="869323"/>
                </a:cubicBezTo>
                <a:cubicBezTo>
                  <a:pt x="1221957" y="898323"/>
                  <a:pt x="1031128" y="853815"/>
                  <a:pt x="772388" y="869323"/>
                </a:cubicBezTo>
                <a:cubicBezTo>
                  <a:pt x="513648" y="884831"/>
                  <a:pt x="170218" y="822951"/>
                  <a:pt x="0" y="869323"/>
                </a:cubicBezTo>
                <a:cubicBezTo>
                  <a:pt x="-3307" y="779653"/>
                  <a:pt x="6135" y="642523"/>
                  <a:pt x="0" y="460741"/>
                </a:cubicBezTo>
                <a:cubicBezTo>
                  <a:pt x="-6135" y="278959"/>
                  <a:pt x="29560" y="203860"/>
                  <a:pt x="0" y="0"/>
                </a:cubicBezTo>
                <a:close/>
              </a:path>
            </a:pathLst>
          </a:custGeom>
          <a:solidFill>
            <a:srgbClr val="C00000"/>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My God is Great</a:t>
            </a:r>
            <a:endParaRPr lang="en-US" dirty="0"/>
          </a:p>
        </p:txBody>
      </p:sp>
      <p:pic>
        <p:nvPicPr>
          <p:cNvPr id="4" name="Online Media 3" title="My God is so great Kids Song | Christian songs for kids with actions | Children's Christian songs">
            <a:hlinkClick r:id="" action="ppaction://media"/>
            <a:extLst>
              <a:ext uri="{FF2B5EF4-FFF2-40B4-BE49-F238E27FC236}">
                <a16:creationId xmlns:a16="http://schemas.microsoft.com/office/drawing/2014/main" id="{E57CCA22-481B-4123-B64F-1933AAFCC1B8}"/>
              </a:ext>
            </a:extLst>
          </p:cNvPr>
          <p:cNvPicPr>
            <a:picLocks noRot="1" noChangeAspect="1"/>
          </p:cNvPicPr>
          <p:nvPr>
            <a:videoFile r:link="rId1"/>
          </p:nvPr>
        </p:nvPicPr>
        <p:blipFill>
          <a:blip r:embed="rId3"/>
          <a:stretch>
            <a:fillRect/>
          </a:stretch>
        </p:blipFill>
        <p:spPr>
          <a:xfrm>
            <a:off x="1548752" y="447171"/>
            <a:ext cx="9764707" cy="5517059"/>
          </a:xfrm>
          <a:prstGeom prst="rect">
            <a:avLst/>
          </a:prstGeom>
        </p:spPr>
      </p:pic>
    </p:spTree>
    <p:extLst>
      <p:ext uri="{BB962C8B-B14F-4D97-AF65-F5344CB8AC3E}">
        <p14:creationId xmlns:p14="http://schemas.microsoft.com/office/powerpoint/2010/main" val="128939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00948" y="2669658"/>
            <a:ext cx="5586071" cy="1141095"/>
          </a:xfrm>
          <a:custGeom>
            <a:avLst/>
            <a:gdLst>
              <a:gd name="connsiteX0" fmla="*/ 0 w 5586071"/>
              <a:gd name="connsiteY0" fmla="*/ 0 h 1141095"/>
              <a:gd name="connsiteX1" fmla="*/ 614468 w 5586071"/>
              <a:gd name="connsiteY1" fmla="*/ 0 h 1141095"/>
              <a:gd name="connsiteX2" fmla="*/ 1284796 w 5586071"/>
              <a:gd name="connsiteY2" fmla="*/ 0 h 1141095"/>
              <a:gd name="connsiteX3" fmla="*/ 1843403 w 5586071"/>
              <a:gd name="connsiteY3" fmla="*/ 0 h 1141095"/>
              <a:gd name="connsiteX4" fmla="*/ 2513732 w 5586071"/>
              <a:gd name="connsiteY4" fmla="*/ 0 h 1141095"/>
              <a:gd name="connsiteX5" fmla="*/ 2904757 w 5586071"/>
              <a:gd name="connsiteY5" fmla="*/ 0 h 1141095"/>
              <a:gd name="connsiteX6" fmla="*/ 3519225 w 5586071"/>
              <a:gd name="connsiteY6" fmla="*/ 0 h 1141095"/>
              <a:gd name="connsiteX7" fmla="*/ 3910250 w 5586071"/>
              <a:gd name="connsiteY7" fmla="*/ 0 h 1141095"/>
              <a:gd name="connsiteX8" fmla="*/ 4301275 w 5586071"/>
              <a:gd name="connsiteY8" fmla="*/ 0 h 1141095"/>
              <a:gd name="connsiteX9" fmla="*/ 4859882 w 5586071"/>
              <a:gd name="connsiteY9" fmla="*/ 0 h 1141095"/>
              <a:gd name="connsiteX10" fmla="*/ 5586071 w 5586071"/>
              <a:gd name="connsiteY10" fmla="*/ 0 h 1141095"/>
              <a:gd name="connsiteX11" fmla="*/ 5586071 w 5586071"/>
              <a:gd name="connsiteY11" fmla="*/ 559137 h 1141095"/>
              <a:gd name="connsiteX12" fmla="*/ 5586071 w 5586071"/>
              <a:gd name="connsiteY12" fmla="*/ 1141095 h 1141095"/>
              <a:gd name="connsiteX13" fmla="*/ 4971603 w 5586071"/>
              <a:gd name="connsiteY13" fmla="*/ 1141095 h 1141095"/>
              <a:gd name="connsiteX14" fmla="*/ 4524718 w 5586071"/>
              <a:gd name="connsiteY14" fmla="*/ 1141095 h 1141095"/>
              <a:gd name="connsiteX15" fmla="*/ 4133693 w 5586071"/>
              <a:gd name="connsiteY15" fmla="*/ 1141095 h 1141095"/>
              <a:gd name="connsiteX16" fmla="*/ 3742668 w 5586071"/>
              <a:gd name="connsiteY16" fmla="*/ 1141095 h 1141095"/>
              <a:gd name="connsiteX17" fmla="*/ 3351643 w 5586071"/>
              <a:gd name="connsiteY17" fmla="*/ 1141095 h 1141095"/>
              <a:gd name="connsiteX18" fmla="*/ 2848896 w 5586071"/>
              <a:gd name="connsiteY18" fmla="*/ 1141095 h 1141095"/>
              <a:gd name="connsiteX19" fmla="*/ 2234428 w 5586071"/>
              <a:gd name="connsiteY19" fmla="*/ 1141095 h 1141095"/>
              <a:gd name="connsiteX20" fmla="*/ 1843403 w 5586071"/>
              <a:gd name="connsiteY20" fmla="*/ 1141095 h 1141095"/>
              <a:gd name="connsiteX21" fmla="*/ 1173075 w 5586071"/>
              <a:gd name="connsiteY21" fmla="*/ 1141095 h 1141095"/>
              <a:gd name="connsiteX22" fmla="*/ 502746 w 5586071"/>
              <a:gd name="connsiteY22" fmla="*/ 1141095 h 1141095"/>
              <a:gd name="connsiteX23" fmla="*/ 0 w 5586071"/>
              <a:gd name="connsiteY23" fmla="*/ 1141095 h 1141095"/>
              <a:gd name="connsiteX24" fmla="*/ 0 w 5586071"/>
              <a:gd name="connsiteY24" fmla="*/ 593369 h 1141095"/>
              <a:gd name="connsiteX25" fmla="*/ 0 w 5586071"/>
              <a:gd name="connsiteY25" fmla="*/ 0 h 1141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86071" h="1141095" fill="none" extrusionOk="0">
                <a:moveTo>
                  <a:pt x="0" y="0"/>
                </a:moveTo>
                <a:cubicBezTo>
                  <a:pt x="155471" y="-56135"/>
                  <a:pt x="406550" y="20185"/>
                  <a:pt x="614468" y="0"/>
                </a:cubicBezTo>
                <a:cubicBezTo>
                  <a:pt x="822386" y="-20185"/>
                  <a:pt x="955628" y="32270"/>
                  <a:pt x="1284796" y="0"/>
                </a:cubicBezTo>
                <a:cubicBezTo>
                  <a:pt x="1613964" y="-32270"/>
                  <a:pt x="1642027" y="60756"/>
                  <a:pt x="1843403" y="0"/>
                </a:cubicBezTo>
                <a:cubicBezTo>
                  <a:pt x="2044779" y="-60756"/>
                  <a:pt x="2237503" y="6107"/>
                  <a:pt x="2513732" y="0"/>
                </a:cubicBezTo>
                <a:cubicBezTo>
                  <a:pt x="2789961" y="-6107"/>
                  <a:pt x="2797744" y="27821"/>
                  <a:pt x="2904757" y="0"/>
                </a:cubicBezTo>
                <a:cubicBezTo>
                  <a:pt x="3011770" y="-27821"/>
                  <a:pt x="3311931" y="58770"/>
                  <a:pt x="3519225" y="0"/>
                </a:cubicBezTo>
                <a:cubicBezTo>
                  <a:pt x="3726519" y="-58770"/>
                  <a:pt x="3803933" y="7940"/>
                  <a:pt x="3910250" y="0"/>
                </a:cubicBezTo>
                <a:cubicBezTo>
                  <a:pt x="4016568" y="-7940"/>
                  <a:pt x="4160011" y="2828"/>
                  <a:pt x="4301275" y="0"/>
                </a:cubicBezTo>
                <a:cubicBezTo>
                  <a:pt x="4442540" y="-2828"/>
                  <a:pt x="4686106" y="66863"/>
                  <a:pt x="4859882" y="0"/>
                </a:cubicBezTo>
                <a:cubicBezTo>
                  <a:pt x="5033658" y="-66863"/>
                  <a:pt x="5280403" y="22936"/>
                  <a:pt x="5586071" y="0"/>
                </a:cubicBezTo>
                <a:cubicBezTo>
                  <a:pt x="5630091" y="114115"/>
                  <a:pt x="5559435" y="305559"/>
                  <a:pt x="5586071" y="559137"/>
                </a:cubicBezTo>
                <a:cubicBezTo>
                  <a:pt x="5612707" y="812715"/>
                  <a:pt x="5572617" y="943616"/>
                  <a:pt x="5586071" y="1141095"/>
                </a:cubicBezTo>
                <a:cubicBezTo>
                  <a:pt x="5385009" y="1165538"/>
                  <a:pt x="5267260" y="1130205"/>
                  <a:pt x="4971603" y="1141095"/>
                </a:cubicBezTo>
                <a:cubicBezTo>
                  <a:pt x="4675946" y="1151985"/>
                  <a:pt x="4634654" y="1139956"/>
                  <a:pt x="4524718" y="1141095"/>
                </a:cubicBezTo>
                <a:cubicBezTo>
                  <a:pt x="4414782" y="1142234"/>
                  <a:pt x="4238895" y="1131076"/>
                  <a:pt x="4133693" y="1141095"/>
                </a:cubicBezTo>
                <a:cubicBezTo>
                  <a:pt x="4028491" y="1151114"/>
                  <a:pt x="3883777" y="1118151"/>
                  <a:pt x="3742668" y="1141095"/>
                </a:cubicBezTo>
                <a:cubicBezTo>
                  <a:pt x="3601559" y="1164039"/>
                  <a:pt x="3506215" y="1094948"/>
                  <a:pt x="3351643" y="1141095"/>
                </a:cubicBezTo>
                <a:cubicBezTo>
                  <a:pt x="3197072" y="1187242"/>
                  <a:pt x="3069858" y="1110531"/>
                  <a:pt x="2848896" y="1141095"/>
                </a:cubicBezTo>
                <a:cubicBezTo>
                  <a:pt x="2627934" y="1171659"/>
                  <a:pt x="2429450" y="1072710"/>
                  <a:pt x="2234428" y="1141095"/>
                </a:cubicBezTo>
                <a:cubicBezTo>
                  <a:pt x="2039406" y="1209480"/>
                  <a:pt x="1933726" y="1127746"/>
                  <a:pt x="1843403" y="1141095"/>
                </a:cubicBezTo>
                <a:cubicBezTo>
                  <a:pt x="1753080" y="1154444"/>
                  <a:pt x="1505918" y="1104562"/>
                  <a:pt x="1173075" y="1141095"/>
                </a:cubicBezTo>
                <a:cubicBezTo>
                  <a:pt x="840232" y="1177628"/>
                  <a:pt x="758840" y="1115857"/>
                  <a:pt x="502746" y="1141095"/>
                </a:cubicBezTo>
                <a:cubicBezTo>
                  <a:pt x="246652" y="1166333"/>
                  <a:pt x="247354" y="1121229"/>
                  <a:pt x="0" y="1141095"/>
                </a:cubicBezTo>
                <a:cubicBezTo>
                  <a:pt x="-58343" y="977926"/>
                  <a:pt x="29870" y="811080"/>
                  <a:pt x="0" y="593369"/>
                </a:cubicBezTo>
                <a:cubicBezTo>
                  <a:pt x="-29870" y="375658"/>
                  <a:pt x="58273" y="127762"/>
                  <a:pt x="0" y="0"/>
                </a:cubicBezTo>
                <a:close/>
              </a:path>
              <a:path w="5586071" h="1141095" stroke="0" extrusionOk="0">
                <a:moveTo>
                  <a:pt x="0" y="0"/>
                </a:moveTo>
                <a:cubicBezTo>
                  <a:pt x="294722" y="-62409"/>
                  <a:pt x="326954" y="5750"/>
                  <a:pt x="614468" y="0"/>
                </a:cubicBezTo>
                <a:cubicBezTo>
                  <a:pt x="901982" y="-5750"/>
                  <a:pt x="956599" y="16984"/>
                  <a:pt x="1284796" y="0"/>
                </a:cubicBezTo>
                <a:cubicBezTo>
                  <a:pt x="1612993" y="-16984"/>
                  <a:pt x="1543441" y="17626"/>
                  <a:pt x="1675821" y="0"/>
                </a:cubicBezTo>
                <a:cubicBezTo>
                  <a:pt x="1808201" y="-17626"/>
                  <a:pt x="2047037" y="38341"/>
                  <a:pt x="2178568" y="0"/>
                </a:cubicBezTo>
                <a:cubicBezTo>
                  <a:pt x="2310099" y="-38341"/>
                  <a:pt x="2469922" y="52441"/>
                  <a:pt x="2681314" y="0"/>
                </a:cubicBezTo>
                <a:cubicBezTo>
                  <a:pt x="2892706" y="-52441"/>
                  <a:pt x="2983091" y="35590"/>
                  <a:pt x="3072339" y="0"/>
                </a:cubicBezTo>
                <a:cubicBezTo>
                  <a:pt x="3161588" y="-35590"/>
                  <a:pt x="3347640" y="34148"/>
                  <a:pt x="3463364" y="0"/>
                </a:cubicBezTo>
                <a:cubicBezTo>
                  <a:pt x="3579089" y="-34148"/>
                  <a:pt x="3969563" y="47100"/>
                  <a:pt x="4133693" y="0"/>
                </a:cubicBezTo>
                <a:cubicBezTo>
                  <a:pt x="4297823" y="-47100"/>
                  <a:pt x="4423111" y="35852"/>
                  <a:pt x="4580578" y="0"/>
                </a:cubicBezTo>
                <a:cubicBezTo>
                  <a:pt x="4738046" y="-35852"/>
                  <a:pt x="4873346" y="26132"/>
                  <a:pt x="4971603" y="0"/>
                </a:cubicBezTo>
                <a:cubicBezTo>
                  <a:pt x="5069860" y="-26132"/>
                  <a:pt x="5384263" y="3777"/>
                  <a:pt x="5586071" y="0"/>
                </a:cubicBezTo>
                <a:cubicBezTo>
                  <a:pt x="5594948" y="196928"/>
                  <a:pt x="5555297" y="304997"/>
                  <a:pt x="5586071" y="559137"/>
                </a:cubicBezTo>
                <a:cubicBezTo>
                  <a:pt x="5616845" y="813277"/>
                  <a:pt x="5525156" y="928957"/>
                  <a:pt x="5586071" y="1141095"/>
                </a:cubicBezTo>
                <a:cubicBezTo>
                  <a:pt x="5287702" y="1155995"/>
                  <a:pt x="5135981" y="1073146"/>
                  <a:pt x="4915742" y="1141095"/>
                </a:cubicBezTo>
                <a:cubicBezTo>
                  <a:pt x="4695503" y="1209044"/>
                  <a:pt x="4482883" y="1115531"/>
                  <a:pt x="4301275" y="1141095"/>
                </a:cubicBezTo>
                <a:cubicBezTo>
                  <a:pt x="4119667" y="1166659"/>
                  <a:pt x="4027318" y="1131304"/>
                  <a:pt x="3910250" y="1141095"/>
                </a:cubicBezTo>
                <a:cubicBezTo>
                  <a:pt x="3793183" y="1150886"/>
                  <a:pt x="3558884" y="1106857"/>
                  <a:pt x="3295782" y="1141095"/>
                </a:cubicBezTo>
                <a:cubicBezTo>
                  <a:pt x="3032680" y="1175333"/>
                  <a:pt x="2978314" y="1097622"/>
                  <a:pt x="2848896" y="1141095"/>
                </a:cubicBezTo>
                <a:cubicBezTo>
                  <a:pt x="2719478" y="1184568"/>
                  <a:pt x="2525219" y="1093673"/>
                  <a:pt x="2346150" y="1141095"/>
                </a:cubicBezTo>
                <a:cubicBezTo>
                  <a:pt x="2167081" y="1188517"/>
                  <a:pt x="2084437" y="1105596"/>
                  <a:pt x="1899264" y="1141095"/>
                </a:cubicBezTo>
                <a:cubicBezTo>
                  <a:pt x="1714091" y="1176594"/>
                  <a:pt x="1581521" y="1104060"/>
                  <a:pt x="1396518" y="1141095"/>
                </a:cubicBezTo>
                <a:cubicBezTo>
                  <a:pt x="1211515" y="1178130"/>
                  <a:pt x="917658" y="1131535"/>
                  <a:pt x="782050" y="1141095"/>
                </a:cubicBezTo>
                <a:cubicBezTo>
                  <a:pt x="646442" y="1150655"/>
                  <a:pt x="356312" y="1139114"/>
                  <a:pt x="0" y="1141095"/>
                </a:cubicBezTo>
                <a:cubicBezTo>
                  <a:pt x="-55299" y="946988"/>
                  <a:pt x="23037" y="791376"/>
                  <a:pt x="0" y="604780"/>
                </a:cubicBezTo>
                <a:cubicBezTo>
                  <a:pt x="-23037" y="418185"/>
                  <a:pt x="10389" y="160967"/>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All Things are Possible </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with </a:t>
            </a:r>
            <a:r>
              <a:rPr lang="en-US"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God</a:t>
            </a:r>
            <a:r>
              <a:rPr lang="en-US" dirty="0" err="1"/>
              <a:t>Sing</a:t>
            </a:r>
            <a:endParaRPr lang="en-US" dirty="0"/>
          </a:p>
        </p:txBody>
      </p:sp>
      <p:pic>
        <p:nvPicPr>
          <p:cNvPr id="3" name="Online Media 2" title="It's Possible with God - Kids Bible Song with Lyrics | Children's Songs">
            <a:hlinkClick r:id="" action="ppaction://media"/>
            <a:extLst>
              <a:ext uri="{FF2B5EF4-FFF2-40B4-BE49-F238E27FC236}">
                <a16:creationId xmlns:a16="http://schemas.microsoft.com/office/drawing/2014/main" id="{9FFE272C-63E3-4061-BCE6-CCD33D6F857B}"/>
              </a:ext>
            </a:extLst>
          </p:cNvPr>
          <p:cNvPicPr>
            <a:picLocks noRot="1" noChangeAspect="1"/>
          </p:cNvPicPr>
          <p:nvPr>
            <a:videoFile r:link="rId1"/>
          </p:nvPr>
        </p:nvPicPr>
        <p:blipFill>
          <a:blip r:embed="rId4"/>
          <a:stretch>
            <a:fillRect/>
          </a:stretch>
        </p:blipFill>
        <p:spPr>
          <a:xfrm>
            <a:off x="1558431" y="447171"/>
            <a:ext cx="9886854" cy="5586072"/>
          </a:xfrm>
          <a:prstGeom prst="rect">
            <a:avLst/>
          </a:prstGeom>
        </p:spPr>
      </p:pic>
    </p:spTree>
    <p:extLst>
      <p:ext uri="{BB962C8B-B14F-4D97-AF65-F5344CB8AC3E}">
        <p14:creationId xmlns:p14="http://schemas.microsoft.com/office/powerpoint/2010/main" val="131279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C585647-C652-4D98-881A-84162EE41AC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1066" y="156223"/>
            <a:ext cx="4378816" cy="2293588"/>
          </a:xfrm>
        </p:spPr>
      </p:pic>
      <p:sp>
        <p:nvSpPr>
          <p:cNvPr id="5" name="Rectangle 4">
            <a:extLst>
              <a:ext uri="{FF2B5EF4-FFF2-40B4-BE49-F238E27FC236}">
                <a16:creationId xmlns:a16="http://schemas.microsoft.com/office/drawing/2014/main" id="{55DB7A49-012A-4BE7-BC06-C4E347BF4ABA}"/>
              </a:ext>
            </a:extLst>
          </p:cNvPr>
          <p:cNvSpPr/>
          <p:nvPr/>
        </p:nvSpPr>
        <p:spPr>
          <a:xfrm>
            <a:off x="5808372" y="457200"/>
            <a:ext cx="6037264" cy="5756564"/>
          </a:xfrm>
          <a:custGeom>
            <a:avLst/>
            <a:gdLst>
              <a:gd name="connsiteX0" fmla="*/ 0 w 6037264"/>
              <a:gd name="connsiteY0" fmla="*/ 0 h 5756564"/>
              <a:gd name="connsiteX1" fmla="*/ 791552 w 6037264"/>
              <a:gd name="connsiteY1" fmla="*/ 0 h 5756564"/>
              <a:gd name="connsiteX2" fmla="*/ 1281242 w 6037264"/>
              <a:gd name="connsiteY2" fmla="*/ 0 h 5756564"/>
              <a:gd name="connsiteX3" fmla="*/ 1831303 w 6037264"/>
              <a:gd name="connsiteY3" fmla="*/ 0 h 5756564"/>
              <a:gd name="connsiteX4" fmla="*/ 2502111 w 6037264"/>
              <a:gd name="connsiteY4" fmla="*/ 0 h 5756564"/>
              <a:gd name="connsiteX5" fmla="*/ 3233290 w 6037264"/>
              <a:gd name="connsiteY5" fmla="*/ 0 h 5756564"/>
              <a:gd name="connsiteX6" fmla="*/ 3722979 w 6037264"/>
              <a:gd name="connsiteY6" fmla="*/ 0 h 5756564"/>
              <a:gd name="connsiteX7" fmla="*/ 4212669 w 6037264"/>
              <a:gd name="connsiteY7" fmla="*/ 0 h 5756564"/>
              <a:gd name="connsiteX8" fmla="*/ 4762730 w 6037264"/>
              <a:gd name="connsiteY8" fmla="*/ 0 h 5756564"/>
              <a:gd name="connsiteX9" fmla="*/ 5312792 w 6037264"/>
              <a:gd name="connsiteY9" fmla="*/ 0 h 5756564"/>
              <a:gd name="connsiteX10" fmla="*/ 6037264 w 6037264"/>
              <a:gd name="connsiteY10" fmla="*/ 0 h 5756564"/>
              <a:gd name="connsiteX11" fmla="*/ 6037264 w 6037264"/>
              <a:gd name="connsiteY11" fmla="*/ 697184 h 5756564"/>
              <a:gd name="connsiteX12" fmla="*/ 6037264 w 6037264"/>
              <a:gd name="connsiteY12" fmla="*/ 1451933 h 5756564"/>
              <a:gd name="connsiteX13" fmla="*/ 6037264 w 6037264"/>
              <a:gd name="connsiteY13" fmla="*/ 2091552 h 5756564"/>
              <a:gd name="connsiteX14" fmla="*/ 6037264 w 6037264"/>
              <a:gd name="connsiteY14" fmla="*/ 2616039 h 5756564"/>
              <a:gd name="connsiteX15" fmla="*/ 6037264 w 6037264"/>
              <a:gd name="connsiteY15" fmla="*/ 3140525 h 5756564"/>
              <a:gd name="connsiteX16" fmla="*/ 6037264 w 6037264"/>
              <a:gd name="connsiteY16" fmla="*/ 3607447 h 5756564"/>
              <a:gd name="connsiteX17" fmla="*/ 6037264 w 6037264"/>
              <a:gd name="connsiteY17" fmla="*/ 4247065 h 5756564"/>
              <a:gd name="connsiteX18" fmla="*/ 6037264 w 6037264"/>
              <a:gd name="connsiteY18" fmla="*/ 4944249 h 5756564"/>
              <a:gd name="connsiteX19" fmla="*/ 6037264 w 6037264"/>
              <a:gd name="connsiteY19" fmla="*/ 5756564 h 5756564"/>
              <a:gd name="connsiteX20" fmla="*/ 5547575 w 6037264"/>
              <a:gd name="connsiteY20" fmla="*/ 5756564 h 5756564"/>
              <a:gd name="connsiteX21" fmla="*/ 4756022 w 6037264"/>
              <a:gd name="connsiteY21" fmla="*/ 5756564 h 5756564"/>
              <a:gd name="connsiteX22" fmla="*/ 4266333 w 6037264"/>
              <a:gd name="connsiteY22" fmla="*/ 5756564 h 5756564"/>
              <a:gd name="connsiteX23" fmla="*/ 3474781 w 6037264"/>
              <a:gd name="connsiteY23" fmla="*/ 5756564 h 5756564"/>
              <a:gd name="connsiteX24" fmla="*/ 2743601 w 6037264"/>
              <a:gd name="connsiteY24" fmla="*/ 5756564 h 5756564"/>
              <a:gd name="connsiteX25" fmla="*/ 2133167 w 6037264"/>
              <a:gd name="connsiteY25" fmla="*/ 5756564 h 5756564"/>
              <a:gd name="connsiteX26" fmla="*/ 1341614 w 6037264"/>
              <a:gd name="connsiteY26" fmla="*/ 5756564 h 5756564"/>
              <a:gd name="connsiteX27" fmla="*/ 851925 w 6037264"/>
              <a:gd name="connsiteY27" fmla="*/ 5756564 h 5756564"/>
              <a:gd name="connsiteX28" fmla="*/ 0 w 6037264"/>
              <a:gd name="connsiteY28" fmla="*/ 5756564 h 5756564"/>
              <a:gd name="connsiteX29" fmla="*/ 0 w 6037264"/>
              <a:gd name="connsiteY29" fmla="*/ 5289643 h 5756564"/>
              <a:gd name="connsiteX30" fmla="*/ 0 w 6037264"/>
              <a:gd name="connsiteY30" fmla="*/ 4534893 h 5756564"/>
              <a:gd name="connsiteX31" fmla="*/ 0 w 6037264"/>
              <a:gd name="connsiteY31" fmla="*/ 3895275 h 5756564"/>
              <a:gd name="connsiteX32" fmla="*/ 0 w 6037264"/>
              <a:gd name="connsiteY32" fmla="*/ 3428354 h 5756564"/>
              <a:gd name="connsiteX33" fmla="*/ 0 w 6037264"/>
              <a:gd name="connsiteY33" fmla="*/ 2846301 h 5756564"/>
              <a:gd name="connsiteX34" fmla="*/ 0 w 6037264"/>
              <a:gd name="connsiteY34" fmla="*/ 2091552 h 5756564"/>
              <a:gd name="connsiteX35" fmla="*/ 0 w 6037264"/>
              <a:gd name="connsiteY35" fmla="*/ 1451933 h 5756564"/>
              <a:gd name="connsiteX36" fmla="*/ 0 w 6037264"/>
              <a:gd name="connsiteY36" fmla="*/ 927446 h 5756564"/>
              <a:gd name="connsiteX37" fmla="*/ 0 w 6037264"/>
              <a:gd name="connsiteY37"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37264" h="5756564" fill="none" extrusionOk="0">
                <a:moveTo>
                  <a:pt x="0" y="0"/>
                </a:moveTo>
                <a:cubicBezTo>
                  <a:pt x="327937" y="37854"/>
                  <a:pt x="489697" y="37847"/>
                  <a:pt x="791552" y="0"/>
                </a:cubicBezTo>
                <a:cubicBezTo>
                  <a:pt x="1093407" y="-37847"/>
                  <a:pt x="1094742" y="-20804"/>
                  <a:pt x="1281242" y="0"/>
                </a:cubicBezTo>
                <a:cubicBezTo>
                  <a:pt x="1467742" y="20804"/>
                  <a:pt x="1572181" y="26991"/>
                  <a:pt x="1831303" y="0"/>
                </a:cubicBezTo>
                <a:cubicBezTo>
                  <a:pt x="2090425" y="-26991"/>
                  <a:pt x="2350086" y="23526"/>
                  <a:pt x="2502111" y="0"/>
                </a:cubicBezTo>
                <a:cubicBezTo>
                  <a:pt x="2654136" y="-23526"/>
                  <a:pt x="2999898" y="2026"/>
                  <a:pt x="3233290" y="0"/>
                </a:cubicBezTo>
                <a:cubicBezTo>
                  <a:pt x="3466682" y="-2026"/>
                  <a:pt x="3614085" y="-13428"/>
                  <a:pt x="3722979" y="0"/>
                </a:cubicBezTo>
                <a:cubicBezTo>
                  <a:pt x="3831873" y="13428"/>
                  <a:pt x="4036194" y="15331"/>
                  <a:pt x="4212669" y="0"/>
                </a:cubicBezTo>
                <a:cubicBezTo>
                  <a:pt x="4389144" y="-15331"/>
                  <a:pt x="4591413" y="-20214"/>
                  <a:pt x="4762730" y="0"/>
                </a:cubicBezTo>
                <a:cubicBezTo>
                  <a:pt x="4934047" y="20214"/>
                  <a:pt x="5175758" y="-641"/>
                  <a:pt x="5312792" y="0"/>
                </a:cubicBezTo>
                <a:cubicBezTo>
                  <a:pt x="5449826" y="641"/>
                  <a:pt x="5807013" y="28659"/>
                  <a:pt x="6037264" y="0"/>
                </a:cubicBezTo>
                <a:cubicBezTo>
                  <a:pt x="6030951" y="263249"/>
                  <a:pt x="6051820" y="354116"/>
                  <a:pt x="6037264" y="697184"/>
                </a:cubicBezTo>
                <a:cubicBezTo>
                  <a:pt x="6022708" y="1040252"/>
                  <a:pt x="6020696" y="1292963"/>
                  <a:pt x="6037264" y="1451933"/>
                </a:cubicBezTo>
                <a:cubicBezTo>
                  <a:pt x="6053832" y="1610903"/>
                  <a:pt x="6043634" y="1954589"/>
                  <a:pt x="6037264" y="2091552"/>
                </a:cubicBezTo>
                <a:cubicBezTo>
                  <a:pt x="6030894" y="2228515"/>
                  <a:pt x="6025084" y="2366380"/>
                  <a:pt x="6037264" y="2616039"/>
                </a:cubicBezTo>
                <a:cubicBezTo>
                  <a:pt x="6049444" y="2865698"/>
                  <a:pt x="6024577" y="3022795"/>
                  <a:pt x="6037264" y="3140525"/>
                </a:cubicBezTo>
                <a:cubicBezTo>
                  <a:pt x="6049951" y="3258255"/>
                  <a:pt x="6028274" y="3380986"/>
                  <a:pt x="6037264" y="3607447"/>
                </a:cubicBezTo>
                <a:cubicBezTo>
                  <a:pt x="6046254" y="3833908"/>
                  <a:pt x="6032743" y="4028286"/>
                  <a:pt x="6037264" y="4247065"/>
                </a:cubicBezTo>
                <a:cubicBezTo>
                  <a:pt x="6041785" y="4465844"/>
                  <a:pt x="6069995" y="4624692"/>
                  <a:pt x="6037264" y="4944249"/>
                </a:cubicBezTo>
                <a:cubicBezTo>
                  <a:pt x="6004533" y="5263806"/>
                  <a:pt x="6007639" y="5434152"/>
                  <a:pt x="6037264" y="5756564"/>
                </a:cubicBezTo>
                <a:cubicBezTo>
                  <a:pt x="5815874" y="5746326"/>
                  <a:pt x="5783492" y="5742285"/>
                  <a:pt x="5547575" y="5756564"/>
                </a:cubicBezTo>
                <a:cubicBezTo>
                  <a:pt x="5311658" y="5770843"/>
                  <a:pt x="4918303" y="5742381"/>
                  <a:pt x="4756022" y="5756564"/>
                </a:cubicBezTo>
                <a:cubicBezTo>
                  <a:pt x="4593741" y="5770747"/>
                  <a:pt x="4433833" y="5739028"/>
                  <a:pt x="4266333" y="5756564"/>
                </a:cubicBezTo>
                <a:cubicBezTo>
                  <a:pt x="4098833" y="5774100"/>
                  <a:pt x="3710022" y="5770814"/>
                  <a:pt x="3474781" y="5756564"/>
                </a:cubicBezTo>
                <a:cubicBezTo>
                  <a:pt x="3239540" y="5742314"/>
                  <a:pt x="3036091" y="5724624"/>
                  <a:pt x="2743601" y="5756564"/>
                </a:cubicBezTo>
                <a:cubicBezTo>
                  <a:pt x="2451111" y="5788504"/>
                  <a:pt x="2399928" y="5765199"/>
                  <a:pt x="2133167" y="5756564"/>
                </a:cubicBezTo>
                <a:cubicBezTo>
                  <a:pt x="1866406" y="5747929"/>
                  <a:pt x="1559168" y="5758586"/>
                  <a:pt x="1341614" y="5756564"/>
                </a:cubicBezTo>
                <a:cubicBezTo>
                  <a:pt x="1124060" y="5754542"/>
                  <a:pt x="978008" y="5776188"/>
                  <a:pt x="851925" y="5756564"/>
                </a:cubicBezTo>
                <a:cubicBezTo>
                  <a:pt x="725842" y="5736940"/>
                  <a:pt x="212720" y="5777186"/>
                  <a:pt x="0" y="5756564"/>
                </a:cubicBezTo>
                <a:cubicBezTo>
                  <a:pt x="-13260" y="5528150"/>
                  <a:pt x="10471" y="5494372"/>
                  <a:pt x="0" y="5289643"/>
                </a:cubicBezTo>
                <a:cubicBezTo>
                  <a:pt x="-10471" y="5084914"/>
                  <a:pt x="-24190" y="4824099"/>
                  <a:pt x="0" y="4534893"/>
                </a:cubicBezTo>
                <a:cubicBezTo>
                  <a:pt x="24190" y="4245687"/>
                  <a:pt x="17393" y="4035860"/>
                  <a:pt x="0" y="3895275"/>
                </a:cubicBezTo>
                <a:cubicBezTo>
                  <a:pt x="-17393" y="3754690"/>
                  <a:pt x="-798" y="3658233"/>
                  <a:pt x="0" y="3428354"/>
                </a:cubicBezTo>
                <a:cubicBezTo>
                  <a:pt x="798" y="3198475"/>
                  <a:pt x="-9773" y="3021387"/>
                  <a:pt x="0" y="2846301"/>
                </a:cubicBezTo>
                <a:cubicBezTo>
                  <a:pt x="9773" y="2671215"/>
                  <a:pt x="21893" y="2426075"/>
                  <a:pt x="0" y="2091552"/>
                </a:cubicBezTo>
                <a:cubicBezTo>
                  <a:pt x="-21893" y="1757029"/>
                  <a:pt x="12630" y="1649459"/>
                  <a:pt x="0" y="1451933"/>
                </a:cubicBezTo>
                <a:cubicBezTo>
                  <a:pt x="-12630" y="1254407"/>
                  <a:pt x="-11667" y="1137011"/>
                  <a:pt x="0" y="927446"/>
                </a:cubicBezTo>
                <a:cubicBezTo>
                  <a:pt x="11667" y="717881"/>
                  <a:pt x="-18142" y="369851"/>
                  <a:pt x="0" y="0"/>
                </a:cubicBezTo>
                <a:close/>
              </a:path>
              <a:path w="6037264" h="5756564" stroke="0" extrusionOk="0">
                <a:moveTo>
                  <a:pt x="0" y="0"/>
                </a:moveTo>
                <a:cubicBezTo>
                  <a:pt x="276453" y="20997"/>
                  <a:pt x="510850" y="35323"/>
                  <a:pt x="791552" y="0"/>
                </a:cubicBezTo>
                <a:cubicBezTo>
                  <a:pt x="1072254" y="-35323"/>
                  <a:pt x="1255982" y="-24414"/>
                  <a:pt x="1462360" y="0"/>
                </a:cubicBezTo>
                <a:cubicBezTo>
                  <a:pt x="1668738" y="24414"/>
                  <a:pt x="1857624" y="17577"/>
                  <a:pt x="2012421" y="0"/>
                </a:cubicBezTo>
                <a:cubicBezTo>
                  <a:pt x="2167218" y="-17577"/>
                  <a:pt x="2527758" y="17556"/>
                  <a:pt x="2803974" y="0"/>
                </a:cubicBezTo>
                <a:cubicBezTo>
                  <a:pt x="3080190" y="-17556"/>
                  <a:pt x="3214110" y="-14946"/>
                  <a:pt x="3474781" y="0"/>
                </a:cubicBezTo>
                <a:cubicBezTo>
                  <a:pt x="3735452" y="14946"/>
                  <a:pt x="4024426" y="-16932"/>
                  <a:pt x="4205961" y="0"/>
                </a:cubicBezTo>
                <a:cubicBezTo>
                  <a:pt x="4387496" y="16932"/>
                  <a:pt x="4611417" y="537"/>
                  <a:pt x="4997513" y="0"/>
                </a:cubicBezTo>
                <a:cubicBezTo>
                  <a:pt x="5383609" y="-537"/>
                  <a:pt x="5606537" y="-35974"/>
                  <a:pt x="6037264" y="0"/>
                </a:cubicBezTo>
                <a:cubicBezTo>
                  <a:pt x="6066518" y="250065"/>
                  <a:pt x="6030575" y="389766"/>
                  <a:pt x="6037264" y="754750"/>
                </a:cubicBezTo>
                <a:cubicBezTo>
                  <a:pt x="6043954" y="1119734"/>
                  <a:pt x="6034268" y="1097229"/>
                  <a:pt x="6037264" y="1336802"/>
                </a:cubicBezTo>
                <a:cubicBezTo>
                  <a:pt x="6040260" y="1576375"/>
                  <a:pt x="6053398" y="1705123"/>
                  <a:pt x="6037264" y="1803723"/>
                </a:cubicBezTo>
                <a:cubicBezTo>
                  <a:pt x="6021130" y="1902323"/>
                  <a:pt x="6024324" y="2137482"/>
                  <a:pt x="6037264" y="2443342"/>
                </a:cubicBezTo>
                <a:cubicBezTo>
                  <a:pt x="6050204" y="2749202"/>
                  <a:pt x="6017352" y="2855206"/>
                  <a:pt x="6037264" y="3140525"/>
                </a:cubicBezTo>
                <a:cubicBezTo>
                  <a:pt x="6057176" y="3425844"/>
                  <a:pt x="6038373" y="3514799"/>
                  <a:pt x="6037264" y="3837709"/>
                </a:cubicBezTo>
                <a:cubicBezTo>
                  <a:pt x="6036155" y="4160619"/>
                  <a:pt x="6069000" y="4370071"/>
                  <a:pt x="6037264" y="4534893"/>
                </a:cubicBezTo>
                <a:cubicBezTo>
                  <a:pt x="6005528" y="4699715"/>
                  <a:pt x="6046596" y="4876644"/>
                  <a:pt x="6037264" y="5001814"/>
                </a:cubicBezTo>
                <a:cubicBezTo>
                  <a:pt x="6027932" y="5126984"/>
                  <a:pt x="6027748" y="5496208"/>
                  <a:pt x="6037264" y="5756564"/>
                </a:cubicBezTo>
                <a:cubicBezTo>
                  <a:pt x="5780901" y="5744303"/>
                  <a:pt x="5530449" y="5774059"/>
                  <a:pt x="5306084" y="5756564"/>
                </a:cubicBezTo>
                <a:cubicBezTo>
                  <a:pt x="5081719" y="5739069"/>
                  <a:pt x="4827120" y="5722949"/>
                  <a:pt x="4574904" y="5756564"/>
                </a:cubicBezTo>
                <a:cubicBezTo>
                  <a:pt x="4322688" y="5790179"/>
                  <a:pt x="4151650" y="5749968"/>
                  <a:pt x="3843725" y="5756564"/>
                </a:cubicBezTo>
                <a:cubicBezTo>
                  <a:pt x="3535800" y="5763160"/>
                  <a:pt x="3297385" y="5778630"/>
                  <a:pt x="3052172" y="5756564"/>
                </a:cubicBezTo>
                <a:cubicBezTo>
                  <a:pt x="2806959" y="5734498"/>
                  <a:pt x="2771120" y="5765082"/>
                  <a:pt x="2562483" y="5756564"/>
                </a:cubicBezTo>
                <a:cubicBezTo>
                  <a:pt x="2353846" y="5748046"/>
                  <a:pt x="2203682" y="5738826"/>
                  <a:pt x="2012421" y="5756564"/>
                </a:cubicBezTo>
                <a:cubicBezTo>
                  <a:pt x="1821160" y="5774302"/>
                  <a:pt x="1580798" y="5776990"/>
                  <a:pt x="1220869" y="5756564"/>
                </a:cubicBezTo>
                <a:cubicBezTo>
                  <a:pt x="860940" y="5736138"/>
                  <a:pt x="968488" y="5781002"/>
                  <a:pt x="731180" y="5756564"/>
                </a:cubicBezTo>
                <a:cubicBezTo>
                  <a:pt x="493872" y="5732126"/>
                  <a:pt x="173491" y="5787795"/>
                  <a:pt x="0" y="5756564"/>
                </a:cubicBezTo>
                <a:cubicBezTo>
                  <a:pt x="-18797" y="5654893"/>
                  <a:pt x="22676" y="5453337"/>
                  <a:pt x="0" y="5289643"/>
                </a:cubicBezTo>
                <a:cubicBezTo>
                  <a:pt x="-22676" y="5125949"/>
                  <a:pt x="26063" y="4865375"/>
                  <a:pt x="0" y="4592459"/>
                </a:cubicBezTo>
                <a:cubicBezTo>
                  <a:pt x="-26063" y="4319543"/>
                  <a:pt x="30053" y="4155224"/>
                  <a:pt x="0" y="3952841"/>
                </a:cubicBezTo>
                <a:cubicBezTo>
                  <a:pt x="-30053" y="3750458"/>
                  <a:pt x="27693" y="3655162"/>
                  <a:pt x="0" y="3370788"/>
                </a:cubicBezTo>
                <a:cubicBezTo>
                  <a:pt x="-27693" y="3086414"/>
                  <a:pt x="-16156" y="2950421"/>
                  <a:pt x="0" y="2788735"/>
                </a:cubicBezTo>
                <a:cubicBezTo>
                  <a:pt x="16156" y="2627049"/>
                  <a:pt x="-6131" y="2453396"/>
                  <a:pt x="0" y="2321814"/>
                </a:cubicBezTo>
                <a:cubicBezTo>
                  <a:pt x="6131" y="2190232"/>
                  <a:pt x="-13981" y="2086301"/>
                  <a:pt x="0" y="1854893"/>
                </a:cubicBezTo>
                <a:cubicBezTo>
                  <a:pt x="13981" y="1623485"/>
                  <a:pt x="-7235" y="1595925"/>
                  <a:pt x="0" y="1387972"/>
                </a:cubicBezTo>
                <a:cubicBezTo>
                  <a:pt x="7235" y="1180019"/>
                  <a:pt x="17355" y="1044414"/>
                  <a:pt x="0" y="748353"/>
                </a:cubicBezTo>
                <a:cubicBezTo>
                  <a:pt x="-17355" y="452292"/>
                  <a:pt x="13137" y="28109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We trust in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We have FAITH in Him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1100283" y="644236"/>
            <a:ext cx="3440382" cy="1145927"/>
          </a:xfrm>
        </p:spPr>
        <p:txBody>
          <a:bodyPr/>
          <a:lstStyle/>
          <a:p>
            <a:pPr algn="ctr"/>
            <a:r>
              <a:rPr lang="en-US" dirty="0"/>
              <a:t>Find Romans 15:13</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5" y="2722221"/>
            <a:ext cx="5140036"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endParaRPr lang="en-US" sz="2800" dirty="0"/>
          </a:p>
          <a:p>
            <a:pPr algn="ctr"/>
            <a:r>
              <a:rPr lang="en-US" sz="2800" dirty="0"/>
              <a:t>May the God of hope</a:t>
            </a:r>
          </a:p>
          <a:p>
            <a:pPr algn="ctr"/>
            <a:r>
              <a:rPr lang="en-US" sz="2800" dirty="0"/>
              <a:t>Fill you with all joy and peace</a:t>
            </a:r>
          </a:p>
          <a:p>
            <a:pPr algn="ctr"/>
            <a:r>
              <a:rPr lang="en-US" sz="2800" dirty="0"/>
              <a:t>As you trust in Him</a:t>
            </a:r>
          </a:p>
          <a:p>
            <a:pPr algn="ctr"/>
            <a:r>
              <a:rPr lang="en-US" sz="2800" dirty="0"/>
              <a:t>So that you may overflow</a:t>
            </a:r>
          </a:p>
          <a:p>
            <a:pPr algn="ctr"/>
            <a:r>
              <a:rPr lang="en-US" sz="2800" dirty="0"/>
              <a:t>With hope</a:t>
            </a:r>
          </a:p>
          <a:p>
            <a:pPr algn="ctr"/>
            <a:r>
              <a:rPr lang="en-US" sz="2800" dirty="0"/>
              <a:t>By the power of the Holy Spirit.</a:t>
            </a:r>
          </a:p>
        </p:txBody>
      </p:sp>
    </p:spTree>
    <p:extLst>
      <p:ext uri="{BB962C8B-B14F-4D97-AF65-F5344CB8AC3E}">
        <p14:creationId xmlns:p14="http://schemas.microsoft.com/office/powerpoint/2010/main" val="2886000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8EFA-15EF-F83C-FBC3-97C25CBEC6B9}"/>
              </a:ext>
            </a:extLst>
          </p:cNvPr>
          <p:cNvSpPr>
            <a:spLocks noGrp="1"/>
          </p:cNvSpPr>
          <p:nvPr>
            <p:ph type="title"/>
          </p:nvPr>
        </p:nvSpPr>
        <p:spPr>
          <a:xfrm>
            <a:off x="594783" y="3442089"/>
            <a:ext cx="10515600" cy="2852737"/>
          </a:xfrm>
        </p:spPr>
        <p:txBody>
          <a:bodyPr/>
          <a:lstStyle/>
          <a:p>
            <a:r>
              <a:rPr lang="en-US" dirty="0"/>
              <a:t>EXTRA</a:t>
            </a:r>
          </a:p>
        </p:txBody>
      </p:sp>
      <p:sp>
        <p:nvSpPr>
          <p:cNvPr id="3" name="Text Placeholder 2">
            <a:extLst>
              <a:ext uri="{FF2B5EF4-FFF2-40B4-BE49-F238E27FC236}">
                <a16:creationId xmlns:a16="http://schemas.microsoft.com/office/drawing/2014/main" id="{6FD56D9B-82B5-7A13-D71A-F730AE4D80E2}"/>
              </a:ext>
            </a:extLst>
          </p:cNvPr>
          <p:cNvSpPr>
            <a:spLocks noGrp="1"/>
          </p:cNvSpPr>
          <p:nvPr>
            <p:ph type="body" idx="1"/>
          </p:nvPr>
        </p:nvSpPr>
        <p:spPr/>
        <p:txBody>
          <a:bodyPr/>
          <a:lstStyle/>
          <a:p>
            <a:endParaRPr lang="en-US"/>
          </a:p>
        </p:txBody>
      </p:sp>
      <p:pic>
        <p:nvPicPr>
          <p:cNvPr id="4" name="Picture 3" descr="A white background with blue text&#10;&#10;Description automatically generated">
            <a:extLst>
              <a:ext uri="{FF2B5EF4-FFF2-40B4-BE49-F238E27FC236}">
                <a16:creationId xmlns:a16="http://schemas.microsoft.com/office/drawing/2014/main" id="{83ABD331-A238-6744-50A8-C135B5BB5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1365" y="582002"/>
            <a:ext cx="9662997" cy="3816427"/>
          </a:xfrm>
          <a:prstGeom prst="rect">
            <a:avLst/>
          </a:prstGeom>
        </p:spPr>
      </p:pic>
      <p:sp>
        <p:nvSpPr>
          <p:cNvPr id="5" name="Rectangle: Rounded Corners 4">
            <a:extLst>
              <a:ext uri="{FF2B5EF4-FFF2-40B4-BE49-F238E27FC236}">
                <a16:creationId xmlns:a16="http://schemas.microsoft.com/office/drawing/2014/main" id="{E73873D1-69A3-F637-1E99-76C861A1DCF2}"/>
              </a:ext>
            </a:extLst>
          </p:cNvPr>
          <p:cNvSpPr/>
          <p:nvPr/>
        </p:nvSpPr>
        <p:spPr>
          <a:xfrm>
            <a:off x="4731138" y="4627827"/>
            <a:ext cx="4764505" cy="48126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1894087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Another 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From the same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445687"/>
          </a:xfrm>
        </p:spPr>
        <p:txBody>
          <a:bodyPr/>
          <a:lstStyle/>
          <a:p>
            <a:r>
              <a:rPr lang="en-US" b="1" dirty="0"/>
              <a:t>Find John 4</a:t>
            </a:r>
            <a:br>
              <a:rPr lang="en-US" b="1" dirty="0"/>
            </a:br>
            <a:endParaRPr lang="en-US" b="1" dirty="0"/>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dirty="0"/>
          </a:p>
          <a:p>
            <a:r>
              <a:rPr lang="en-US" dirty="0"/>
              <a:t>John tells a similar story that happened regarding an official from Capernaum.</a:t>
            </a:r>
          </a:p>
          <a:p>
            <a:endParaRPr lang="en-US" dirty="0"/>
          </a:p>
          <a:p>
            <a:r>
              <a:rPr lang="en-US" dirty="0"/>
              <a:t>Let’s act it out.</a:t>
            </a:r>
          </a:p>
          <a:p>
            <a:endParaRPr lang="en-US" dirty="0"/>
          </a:p>
          <a:p>
            <a:endParaRPr lang="en-US" dirty="0"/>
          </a:p>
        </p:txBody>
      </p:sp>
      <p:pic>
        <p:nvPicPr>
          <p:cNvPr id="6" name="Picture 5" descr="Map&#10;&#10;Description automatically generated">
            <a:extLst>
              <a:ext uri="{FF2B5EF4-FFF2-40B4-BE49-F238E27FC236}">
                <a16:creationId xmlns:a16="http://schemas.microsoft.com/office/drawing/2014/main" id="{85AB6474-372B-4C1F-9B7E-EB30AF2AA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8119" y="778696"/>
            <a:ext cx="4060487" cy="3045365"/>
          </a:xfrm>
          <a:prstGeom prst="roundRect">
            <a:avLst/>
          </a:prstGeom>
        </p:spPr>
      </p:pic>
    </p:spTree>
    <p:extLst>
      <p:ext uri="{BB962C8B-B14F-4D97-AF65-F5344CB8AC3E}">
        <p14:creationId xmlns:p14="http://schemas.microsoft.com/office/powerpoint/2010/main" val="1495690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F771-7F48-401E-9A84-1D8C1AF4FBBF}"/>
              </a:ext>
            </a:extLst>
          </p:cNvPr>
          <p:cNvSpPr>
            <a:spLocks noGrp="1"/>
          </p:cNvSpPr>
          <p:nvPr>
            <p:ph type="title"/>
          </p:nvPr>
        </p:nvSpPr>
        <p:spPr/>
        <p:txBody>
          <a:bodyPr/>
          <a:lstStyle/>
          <a:p>
            <a:r>
              <a:rPr lang="en-US"/>
              <a:t>I need some volunteers to help act out our story.  Who wants to be:</a:t>
            </a:r>
          </a:p>
        </p:txBody>
      </p:sp>
      <p:sp>
        <p:nvSpPr>
          <p:cNvPr id="3" name="Content Placeholder 2">
            <a:extLst>
              <a:ext uri="{FF2B5EF4-FFF2-40B4-BE49-F238E27FC236}">
                <a16:creationId xmlns:a16="http://schemas.microsoft.com/office/drawing/2014/main" id="{63A8392D-94E2-49C8-A79B-35E7F30CF70C}"/>
              </a:ext>
            </a:extLst>
          </p:cNvPr>
          <p:cNvSpPr>
            <a:spLocks noGrp="1"/>
          </p:cNvSpPr>
          <p:nvPr>
            <p:ph idx="1"/>
          </p:nvPr>
        </p:nvSpPr>
        <p:spPr>
          <a:xfrm>
            <a:off x="786587" y="2349060"/>
            <a:ext cx="5468007" cy="3827901"/>
          </a:xfrm>
        </p:spPr>
        <p:txBody>
          <a:bodyPr/>
          <a:lstStyle/>
          <a:p>
            <a:r>
              <a:rPr lang="en-US"/>
              <a:t>An Official/Officer  </a:t>
            </a:r>
            <a:r>
              <a:rPr lang="en-US" sz="1600"/>
              <a:t>(great at begging)</a:t>
            </a:r>
          </a:p>
          <a:p>
            <a:r>
              <a:rPr lang="en-US"/>
              <a:t>His son </a:t>
            </a:r>
            <a:r>
              <a:rPr lang="en-US" sz="1600" i="1"/>
              <a:t>(sick) no talking</a:t>
            </a:r>
          </a:p>
          <a:p>
            <a:r>
              <a:rPr lang="en-US"/>
              <a:t>Jesus</a:t>
            </a:r>
          </a:p>
          <a:p>
            <a:r>
              <a:rPr lang="en-US"/>
              <a:t>Servant</a:t>
            </a:r>
          </a:p>
        </p:txBody>
      </p:sp>
      <p:pic>
        <p:nvPicPr>
          <p:cNvPr id="5" name="Picture 4" descr="A picture containing clipart&#10;&#10;Description automatically generated">
            <a:extLst>
              <a:ext uri="{FF2B5EF4-FFF2-40B4-BE49-F238E27FC236}">
                <a16:creationId xmlns:a16="http://schemas.microsoft.com/office/drawing/2014/main" id="{B838A325-0DB3-42F2-BA44-D0E44C21F99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047" r="25953"/>
          <a:stretch/>
        </p:blipFill>
        <p:spPr>
          <a:xfrm>
            <a:off x="4134600" y="2705430"/>
            <a:ext cx="3317515" cy="3827902"/>
          </a:xfrm>
          <a:prstGeom prst="rect">
            <a:avLst/>
          </a:prstGeom>
        </p:spPr>
      </p:pic>
      <p:pic>
        <p:nvPicPr>
          <p:cNvPr id="9" name="Picture 8" descr="A picture containing clipart&#10;&#10;Description automatically generated">
            <a:extLst>
              <a:ext uri="{FF2B5EF4-FFF2-40B4-BE49-F238E27FC236}">
                <a16:creationId xmlns:a16="http://schemas.microsoft.com/office/drawing/2014/main" id="{A2A66D06-2367-4A73-B6B7-61A5E8BB872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952"/>
          <a:stretch/>
        </p:blipFill>
        <p:spPr>
          <a:xfrm>
            <a:off x="6668765" y="1154598"/>
            <a:ext cx="3755573" cy="3803877"/>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0B2385E1-0CB0-4EFB-B745-FAA52A90D0DB}"/>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flipH="1">
            <a:off x="9145313" y="3022722"/>
            <a:ext cx="3046687" cy="3618121"/>
          </a:xfrm>
          <a:prstGeom prst="rect">
            <a:avLst/>
          </a:prstGeom>
        </p:spPr>
      </p:pic>
      <p:pic>
        <p:nvPicPr>
          <p:cNvPr id="15" name="Picture 14" descr="A picture containing doll, toy&#10;&#10;Description automatically generated">
            <a:extLst>
              <a:ext uri="{FF2B5EF4-FFF2-40B4-BE49-F238E27FC236}">
                <a16:creationId xmlns:a16="http://schemas.microsoft.com/office/drawing/2014/main" id="{B388D080-3FAA-4B73-A690-387DD0730614}"/>
              </a:ext>
            </a:extLst>
          </p:cNvPr>
          <p:cNvPicPr>
            <a:picLocks noChangeAspect="1"/>
          </p:cNvPicPr>
          <p:nvPr/>
        </p:nvPicPr>
        <p:blipFill rotWithShape="1">
          <a:blip r:embed="rId6">
            <a:extLst>
              <a:ext uri="{28A0092B-C50C-407E-A947-70E740481C1C}">
                <a14:useLocalDpi xmlns:a14="http://schemas.microsoft.com/office/drawing/2010/main" val="0"/>
              </a:ext>
            </a:extLst>
          </a:blip>
          <a:srcRect t="36092" r="47542"/>
          <a:stretch/>
        </p:blipFill>
        <p:spPr>
          <a:xfrm>
            <a:off x="587204" y="4165657"/>
            <a:ext cx="3212187" cy="2475186"/>
          </a:xfrm>
          <a:prstGeom prst="rect">
            <a:avLst/>
          </a:prstGeom>
        </p:spPr>
      </p:pic>
    </p:spTree>
    <p:extLst>
      <p:ext uri="{BB962C8B-B14F-4D97-AF65-F5344CB8AC3E}">
        <p14:creationId xmlns:p14="http://schemas.microsoft.com/office/powerpoint/2010/main" val="60193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a:t>Come to Capernaum PLEASE</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r>
              <a:rPr lang="en-US" dirty="0"/>
              <a:t>John 4</a:t>
            </a:r>
          </a:p>
          <a:p>
            <a:r>
              <a:rPr lang="en-US" dirty="0"/>
              <a:t>One of the king’s important officers lived in the city of Capernaum. This man’s son was sick. </a:t>
            </a:r>
            <a:r>
              <a:rPr lang="en-US" baseline="30000" dirty="0"/>
              <a:t>47 </a:t>
            </a:r>
            <a:r>
              <a:rPr lang="en-US" dirty="0"/>
              <a:t>The man heard that Jesus had come from Judea and was now in Galilee. He went to Jesus and begged him to come to Capernaum and heal his son. His son was almost dead.</a:t>
            </a:r>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35445" y="4216622"/>
            <a:ext cx="5172075" cy="2816476"/>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18C3A5B1-7555-4983-A83E-573048B0BB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3106" y="1049482"/>
            <a:ext cx="6096000" cy="4572000"/>
          </a:xfrm>
          <a:prstGeom prst="rect">
            <a:avLst/>
          </a:prstGeom>
        </p:spPr>
      </p:pic>
    </p:spTree>
    <p:extLst>
      <p:ext uri="{BB962C8B-B14F-4D97-AF65-F5344CB8AC3E}">
        <p14:creationId xmlns:p14="http://schemas.microsoft.com/office/powerpoint/2010/main" val="55462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4" name="Picture 13" descr="A picture containing clipart&#10;&#10;Description automatically generated">
            <a:extLst>
              <a:ext uri="{FF2B5EF4-FFF2-40B4-BE49-F238E27FC236}">
                <a16:creationId xmlns:a16="http://schemas.microsoft.com/office/drawing/2014/main" id="{A18F219E-AAA0-41FE-9F6F-FA7641DB9578}"/>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047" r="25953"/>
          <a:stretch/>
        </p:blipFill>
        <p:spPr>
          <a:xfrm>
            <a:off x="4340822" y="2554041"/>
            <a:ext cx="3317515" cy="3827902"/>
          </a:xfrm>
          <a:prstGeom prst="rect">
            <a:avLst/>
          </a:prstGeom>
        </p:spPr>
      </p:pic>
      <p:pic>
        <p:nvPicPr>
          <p:cNvPr id="16" name="Picture 15" descr="A picture containing clipart&#10;&#10;Description automatically generated">
            <a:extLst>
              <a:ext uri="{FF2B5EF4-FFF2-40B4-BE49-F238E27FC236}">
                <a16:creationId xmlns:a16="http://schemas.microsoft.com/office/drawing/2014/main" id="{2A37017D-9C67-432F-9E8A-45F438039E2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952"/>
          <a:stretch/>
        </p:blipFill>
        <p:spPr>
          <a:xfrm>
            <a:off x="7851179" y="2705430"/>
            <a:ext cx="3755573" cy="3803877"/>
          </a:xfrm>
          <a:prstGeom prst="rect">
            <a:avLst/>
          </a:prstGeom>
        </p:spPr>
      </p:pic>
      <p:sp>
        <p:nvSpPr>
          <p:cNvPr id="10" name="Speech Bubble: Rectangle 9">
            <a:extLst>
              <a:ext uri="{FF2B5EF4-FFF2-40B4-BE49-F238E27FC236}">
                <a16:creationId xmlns:a16="http://schemas.microsoft.com/office/drawing/2014/main" id="{FCF5A108-0139-44FC-81F6-670757C7ECF2}"/>
              </a:ext>
            </a:extLst>
          </p:cNvPr>
          <p:cNvSpPr/>
          <p:nvPr/>
        </p:nvSpPr>
        <p:spPr>
          <a:xfrm>
            <a:off x="9191297" y="1211794"/>
            <a:ext cx="2432343" cy="1200329"/>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Jesus, Please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Come to Capernaum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Heal my son!</a:t>
            </a:r>
          </a:p>
        </p:txBody>
      </p:sp>
      <p:pic>
        <p:nvPicPr>
          <p:cNvPr id="18" name="Picture 17" descr="Logo&#10;&#10;Description automatically generated">
            <a:extLst>
              <a:ext uri="{FF2B5EF4-FFF2-40B4-BE49-F238E27FC236}">
                <a16:creationId xmlns:a16="http://schemas.microsoft.com/office/drawing/2014/main" id="{28449AC5-FC27-4B5A-8887-BA74546805C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397841" y="0"/>
            <a:ext cx="2140407" cy="1827365"/>
          </a:xfrm>
          <a:prstGeom prst="rect">
            <a:avLst/>
          </a:prstGeom>
        </p:spPr>
      </p:pic>
    </p:spTree>
    <p:extLst>
      <p:ext uri="{BB962C8B-B14F-4D97-AF65-F5344CB8AC3E}">
        <p14:creationId xmlns:p14="http://schemas.microsoft.com/office/powerpoint/2010/main" val="817250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600200"/>
          </a:xfrm>
        </p:spPr>
        <p:txBody>
          <a:bodyPr/>
          <a:lstStyle/>
          <a:p>
            <a:r>
              <a:rPr lang="en-US"/>
              <a:t>GO</a:t>
            </a:r>
            <a:br>
              <a:rPr lang="en-US"/>
            </a:br>
            <a:r>
              <a:rPr lang="en-US"/>
              <a:t>Your son will live</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baseline="30000"/>
          </a:p>
          <a:p>
            <a:r>
              <a:rPr lang="en-US" baseline="30000"/>
              <a:t>48 </a:t>
            </a:r>
            <a:r>
              <a:rPr lang="en-US"/>
              <a:t>Jesus said to him, “You people must see signs and miracles before you will believe in me.”</a:t>
            </a:r>
          </a:p>
          <a:p>
            <a:r>
              <a:rPr lang="en-US" baseline="30000"/>
              <a:t>49 </a:t>
            </a:r>
            <a:r>
              <a:rPr lang="en-US"/>
              <a:t>The officer said, “Sir, come before my child dies.”</a:t>
            </a:r>
          </a:p>
          <a:p>
            <a:r>
              <a:rPr lang="en-US" baseline="30000"/>
              <a:t>50 </a:t>
            </a:r>
            <a:r>
              <a:rPr lang="en-US"/>
              <a:t>Jesus answered, “Go. Your son will live.”</a:t>
            </a:r>
          </a:p>
          <a:p>
            <a:r>
              <a:rPr lang="en-US"/>
              <a:t>The man believed what Jesus told him and went home. </a:t>
            </a:r>
          </a:p>
          <a:p>
            <a:endParaRPr lang="en-US"/>
          </a:p>
        </p:txBody>
      </p:sp>
      <p:pic>
        <p:nvPicPr>
          <p:cNvPr id="13" name="Picture 12" descr="Icon&#10;&#10;Description automatically generated">
            <a:extLst>
              <a:ext uri="{FF2B5EF4-FFF2-40B4-BE49-F238E27FC236}">
                <a16:creationId xmlns:a16="http://schemas.microsoft.com/office/drawing/2014/main" id="{BDED7149-1B7E-4E6D-9C0A-49F1AAC39F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0171" y="3905337"/>
            <a:ext cx="5172075" cy="281647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22C40DB7-441B-41F8-8630-1FC96BE356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9418" y="1143000"/>
            <a:ext cx="6096000" cy="4572000"/>
          </a:xfrm>
          <a:prstGeom prst="rect">
            <a:avLst/>
          </a:prstGeom>
        </p:spPr>
      </p:pic>
      <p:sp>
        <p:nvSpPr>
          <p:cNvPr id="7" name="Speech Bubble: Rectangle 6">
            <a:extLst>
              <a:ext uri="{FF2B5EF4-FFF2-40B4-BE49-F238E27FC236}">
                <a16:creationId xmlns:a16="http://schemas.microsoft.com/office/drawing/2014/main" id="{B3ACD35F-E21B-4297-8E17-9AB701B9D0CB}"/>
              </a:ext>
            </a:extLst>
          </p:cNvPr>
          <p:cNvSpPr/>
          <p:nvPr/>
        </p:nvSpPr>
        <p:spPr>
          <a:xfrm>
            <a:off x="7976681" y="644236"/>
            <a:ext cx="2539214" cy="853824"/>
          </a:xfrm>
          <a:prstGeom prst="wedgeRectCallout">
            <a:avLst>
              <a:gd name="adj1" fmla="val -5654"/>
              <a:gd name="adj2" fmla="val 101236"/>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Jesus, Sir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Come before my child dies!</a:t>
            </a:r>
          </a:p>
        </p:txBody>
      </p:sp>
      <p:sp>
        <p:nvSpPr>
          <p:cNvPr id="10" name="Speech Bubble: Rectangle 9">
            <a:extLst>
              <a:ext uri="{FF2B5EF4-FFF2-40B4-BE49-F238E27FC236}">
                <a16:creationId xmlns:a16="http://schemas.microsoft.com/office/drawing/2014/main" id="{43323981-D5AB-4C31-95E1-F3AE8DB25338}"/>
              </a:ext>
            </a:extLst>
          </p:cNvPr>
          <p:cNvSpPr/>
          <p:nvPr/>
        </p:nvSpPr>
        <p:spPr>
          <a:xfrm>
            <a:off x="6166618" y="3614168"/>
            <a:ext cx="2539214" cy="646229"/>
          </a:xfrm>
          <a:prstGeom prst="wedgeRectCallout">
            <a:avLst>
              <a:gd name="adj1" fmla="val 3540"/>
              <a:gd name="adj2" fmla="val -99282"/>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Go, Your son will live!</a:t>
            </a:r>
          </a:p>
        </p:txBody>
      </p:sp>
    </p:spTree>
    <p:extLst>
      <p:ext uri="{BB962C8B-B14F-4D97-AF65-F5344CB8AC3E}">
        <p14:creationId xmlns:p14="http://schemas.microsoft.com/office/powerpoint/2010/main" val="3376823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4" name="Picture 13" descr="A picture containing clipart&#10;&#10;Description automatically generated">
            <a:extLst>
              <a:ext uri="{FF2B5EF4-FFF2-40B4-BE49-F238E27FC236}">
                <a16:creationId xmlns:a16="http://schemas.microsoft.com/office/drawing/2014/main" id="{A18F219E-AAA0-41FE-9F6F-FA7641DB9578}"/>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047" r="25953"/>
          <a:stretch/>
        </p:blipFill>
        <p:spPr>
          <a:xfrm>
            <a:off x="4340822" y="2554041"/>
            <a:ext cx="3317515" cy="3827902"/>
          </a:xfrm>
          <a:prstGeom prst="rect">
            <a:avLst/>
          </a:prstGeom>
        </p:spPr>
      </p:pic>
      <p:pic>
        <p:nvPicPr>
          <p:cNvPr id="16" name="Picture 15" descr="A picture containing clipart&#10;&#10;Description automatically generated">
            <a:extLst>
              <a:ext uri="{FF2B5EF4-FFF2-40B4-BE49-F238E27FC236}">
                <a16:creationId xmlns:a16="http://schemas.microsoft.com/office/drawing/2014/main" id="{2A37017D-9C67-432F-9E8A-45F438039E2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952"/>
          <a:stretch/>
        </p:blipFill>
        <p:spPr>
          <a:xfrm>
            <a:off x="7851179" y="2705430"/>
            <a:ext cx="3755573" cy="3803877"/>
          </a:xfrm>
          <a:prstGeom prst="rect">
            <a:avLst/>
          </a:prstGeom>
        </p:spPr>
      </p:pic>
      <p:sp>
        <p:nvSpPr>
          <p:cNvPr id="10" name="Speech Bubble: Rectangle 9">
            <a:extLst>
              <a:ext uri="{FF2B5EF4-FFF2-40B4-BE49-F238E27FC236}">
                <a16:creationId xmlns:a16="http://schemas.microsoft.com/office/drawing/2014/main" id="{FCF5A108-0139-44FC-81F6-670757C7ECF2}"/>
              </a:ext>
            </a:extLst>
          </p:cNvPr>
          <p:cNvSpPr/>
          <p:nvPr/>
        </p:nvSpPr>
        <p:spPr>
          <a:xfrm>
            <a:off x="7128292" y="1413625"/>
            <a:ext cx="2432343" cy="979613"/>
          </a:xfrm>
          <a:prstGeom prst="wedgeRectCallout">
            <a:avLst>
              <a:gd name="adj1" fmla="val -8518"/>
              <a:gd name="adj2" fmla="val 1252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Please come before my son dies!</a:t>
            </a:r>
          </a:p>
        </p:txBody>
      </p:sp>
      <p:sp>
        <p:nvSpPr>
          <p:cNvPr id="2" name="Speech Bubble: Rectangle 1">
            <a:extLst>
              <a:ext uri="{FF2B5EF4-FFF2-40B4-BE49-F238E27FC236}">
                <a16:creationId xmlns:a16="http://schemas.microsoft.com/office/drawing/2014/main" id="{2291E993-F72E-47CB-8A89-39CF2EBD630D}"/>
              </a:ext>
            </a:extLst>
          </p:cNvPr>
          <p:cNvSpPr/>
          <p:nvPr/>
        </p:nvSpPr>
        <p:spPr>
          <a:xfrm>
            <a:off x="1639613" y="1718440"/>
            <a:ext cx="4603531" cy="693683"/>
          </a:xfrm>
          <a:prstGeom prst="wedgeRectCallout">
            <a:avLst>
              <a:gd name="adj1" fmla="val -628"/>
              <a:gd name="adj2" fmla="val 104965"/>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Unless you see signs you won’t believe.</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1595890" y="3198963"/>
            <a:ext cx="2552090" cy="693683"/>
          </a:xfrm>
          <a:prstGeom prst="wedgeRectCallout">
            <a:avLst>
              <a:gd name="adj1" fmla="val -628"/>
              <a:gd name="adj2" fmla="val 104965"/>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Go.  You son will live.</a:t>
            </a:r>
          </a:p>
        </p:txBody>
      </p:sp>
      <p:sp>
        <p:nvSpPr>
          <p:cNvPr id="12" name="Speech Bubble: Rectangle 11">
            <a:extLst>
              <a:ext uri="{FF2B5EF4-FFF2-40B4-BE49-F238E27FC236}">
                <a16:creationId xmlns:a16="http://schemas.microsoft.com/office/drawing/2014/main" id="{F9FD0328-8E05-4939-B457-B2EDA9EF4B45}"/>
              </a:ext>
            </a:extLst>
          </p:cNvPr>
          <p:cNvSpPr/>
          <p:nvPr/>
        </p:nvSpPr>
        <p:spPr>
          <a:xfrm>
            <a:off x="10165030" y="2065280"/>
            <a:ext cx="1746217" cy="624383"/>
          </a:xfrm>
          <a:prstGeom prst="wedgeRectCallout">
            <a:avLst>
              <a:gd name="adj1" fmla="val -32500"/>
              <a:gd name="adj2" fmla="val 88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I believe you.</a:t>
            </a:r>
          </a:p>
        </p:txBody>
      </p:sp>
    </p:spTree>
    <p:extLst>
      <p:ext uri="{BB962C8B-B14F-4D97-AF65-F5344CB8AC3E}">
        <p14:creationId xmlns:p14="http://schemas.microsoft.com/office/powerpoint/2010/main" val="148084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descr="A picture containing text, indoor&#10;&#10;Description automatically generated">
            <a:extLst>
              <a:ext uri="{FF2B5EF4-FFF2-40B4-BE49-F238E27FC236}">
                <a16:creationId xmlns:a16="http://schemas.microsoft.com/office/drawing/2014/main" id="{7B4A0356-3948-4F4B-843C-8FF2EC3EF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364" y="301089"/>
            <a:ext cx="4425661" cy="2170689"/>
          </a:xfrm>
        </p:spPr>
      </p:pic>
      <p:sp>
        <p:nvSpPr>
          <p:cNvPr id="5" name="Rectangle 4">
            <a:extLst>
              <a:ext uri="{FF2B5EF4-FFF2-40B4-BE49-F238E27FC236}">
                <a16:creationId xmlns:a16="http://schemas.microsoft.com/office/drawing/2014/main" id="{55DB7A49-012A-4BE7-BC06-C4E347BF4ABA}"/>
              </a:ext>
            </a:extLst>
          </p:cNvPr>
          <p:cNvSpPr/>
          <p:nvPr/>
        </p:nvSpPr>
        <p:spPr>
          <a:xfrm>
            <a:off x="5029200" y="457200"/>
            <a:ext cx="6816436" cy="5756564"/>
          </a:xfrm>
          <a:custGeom>
            <a:avLst/>
            <a:gdLst>
              <a:gd name="connsiteX0" fmla="*/ 0 w 6816436"/>
              <a:gd name="connsiteY0" fmla="*/ 0 h 5756564"/>
              <a:gd name="connsiteX1" fmla="*/ 545315 w 6816436"/>
              <a:gd name="connsiteY1" fmla="*/ 0 h 5756564"/>
              <a:gd name="connsiteX2" fmla="*/ 1226958 w 6816436"/>
              <a:gd name="connsiteY2" fmla="*/ 0 h 5756564"/>
              <a:gd name="connsiteX3" fmla="*/ 1976766 w 6816436"/>
              <a:gd name="connsiteY3" fmla="*/ 0 h 5756564"/>
              <a:gd name="connsiteX4" fmla="*/ 2453917 w 6816436"/>
              <a:gd name="connsiteY4" fmla="*/ 0 h 5756564"/>
              <a:gd name="connsiteX5" fmla="*/ 2931067 w 6816436"/>
              <a:gd name="connsiteY5" fmla="*/ 0 h 5756564"/>
              <a:gd name="connsiteX6" fmla="*/ 3476382 w 6816436"/>
              <a:gd name="connsiteY6" fmla="*/ 0 h 5756564"/>
              <a:gd name="connsiteX7" fmla="*/ 4021697 w 6816436"/>
              <a:gd name="connsiteY7" fmla="*/ 0 h 5756564"/>
              <a:gd name="connsiteX8" fmla="*/ 4703341 w 6816436"/>
              <a:gd name="connsiteY8" fmla="*/ 0 h 5756564"/>
              <a:gd name="connsiteX9" fmla="*/ 5453149 w 6816436"/>
              <a:gd name="connsiteY9" fmla="*/ 0 h 5756564"/>
              <a:gd name="connsiteX10" fmla="*/ 6066628 w 6816436"/>
              <a:gd name="connsiteY10" fmla="*/ 0 h 5756564"/>
              <a:gd name="connsiteX11" fmla="*/ 6816436 w 6816436"/>
              <a:gd name="connsiteY11" fmla="*/ 0 h 5756564"/>
              <a:gd name="connsiteX12" fmla="*/ 6816436 w 6816436"/>
              <a:gd name="connsiteY12" fmla="*/ 754750 h 5756564"/>
              <a:gd name="connsiteX13" fmla="*/ 6816436 w 6816436"/>
              <a:gd name="connsiteY13" fmla="*/ 1279236 h 5756564"/>
              <a:gd name="connsiteX14" fmla="*/ 6816436 w 6816436"/>
              <a:gd name="connsiteY14" fmla="*/ 1746158 h 5756564"/>
              <a:gd name="connsiteX15" fmla="*/ 6816436 w 6816436"/>
              <a:gd name="connsiteY15" fmla="*/ 2385776 h 5756564"/>
              <a:gd name="connsiteX16" fmla="*/ 6816436 w 6816436"/>
              <a:gd name="connsiteY16" fmla="*/ 3082960 h 5756564"/>
              <a:gd name="connsiteX17" fmla="*/ 6816436 w 6816436"/>
              <a:gd name="connsiteY17" fmla="*/ 3722578 h 5756564"/>
              <a:gd name="connsiteX18" fmla="*/ 6816436 w 6816436"/>
              <a:gd name="connsiteY18" fmla="*/ 4189499 h 5756564"/>
              <a:gd name="connsiteX19" fmla="*/ 6816436 w 6816436"/>
              <a:gd name="connsiteY19" fmla="*/ 4829118 h 5756564"/>
              <a:gd name="connsiteX20" fmla="*/ 6816436 w 6816436"/>
              <a:gd name="connsiteY20" fmla="*/ 5756564 h 5756564"/>
              <a:gd name="connsiteX21" fmla="*/ 5998464 w 6816436"/>
              <a:gd name="connsiteY21" fmla="*/ 5756564 h 5756564"/>
              <a:gd name="connsiteX22" fmla="*/ 5248656 w 6816436"/>
              <a:gd name="connsiteY22" fmla="*/ 5756564 h 5756564"/>
              <a:gd name="connsiteX23" fmla="*/ 4635176 w 6816436"/>
              <a:gd name="connsiteY23" fmla="*/ 5756564 h 5756564"/>
              <a:gd name="connsiteX24" fmla="*/ 3817204 w 6816436"/>
              <a:gd name="connsiteY24" fmla="*/ 5756564 h 5756564"/>
              <a:gd name="connsiteX25" fmla="*/ 3340054 w 6816436"/>
              <a:gd name="connsiteY25" fmla="*/ 5756564 h 5756564"/>
              <a:gd name="connsiteX26" fmla="*/ 2522081 w 6816436"/>
              <a:gd name="connsiteY26" fmla="*/ 5756564 h 5756564"/>
              <a:gd name="connsiteX27" fmla="*/ 2044931 w 6816436"/>
              <a:gd name="connsiteY27" fmla="*/ 5756564 h 5756564"/>
              <a:gd name="connsiteX28" fmla="*/ 1226958 w 6816436"/>
              <a:gd name="connsiteY28" fmla="*/ 5756564 h 5756564"/>
              <a:gd name="connsiteX29" fmla="*/ 0 w 6816436"/>
              <a:gd name="connsiteY29" fmla="*/ 5756564 h 5756564"/>
              <a:gd name="connsiteX30" fmla="*/ 0 w 6816436"/>
              <a:gd name="connsiteY30" fmla="*/ 5289643 h 5756564"/>
              <a:gd name="connsiteX31" fmla="*/ 0 w 6816436"/>
              <a:gd name="connsiteY31" fmla="*/ 4707590 h 5756564"/>
              <a:gd name="connsiteX32" fmla="*/ 0 w 6816436"/>
              <a:gd name="connsiteY32" fmla="*/ 3952841 h 5756564"/>
              <a:gd name="connsiteX33" fmla="*/ 0 w 6816436"/>
              <a:gd name="connsiteY33" fmla="*/ 3313222 h 5756564"/>
              <a:gd name="connsiteX34" fmla="*/ 0 w 6816436"/>
              <a:gd name="connsiteY34" fmla="*/ 2788735 h 5756564"/>
              <a:gd name="connsiteX35" fmla="*/ 0 w 6816436"/>
              <a:gd name="connsiteY35" fmla="*/ 2321814 h 5756564"/>
              <a:gd name="connsiteX36" fmla="*/ 0 w 6816436"/>
              <a:gd name="connsiteY36" fmla="*/ 1682196 h 5756564"/>
              <a:gd name="connsiteX37" fmla="*/ 0 w 6816436"/>
              <a:gd name="connsiteY37" fmla="*/ 927446 h 5756564"/>
              <a:gd name="connsiteX38" fmla="*/ 0 w 6816436"/>
              <a:gd name="connsiteY38" fmla="*/ 0 h 575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16436" h="5756564" fill="none" extrusionOk="0">
                <a:moveTo>
                  <a:pt x="0" y="0"/>
                </a:moveTo>
                <a:cubicBezTo>
                  <a:pt x="145642" y="-8693"/>
                  <a:pt x="395033" y="3324"/>
                  <a:pt x="545315" y="0"/>
                </a:cubicBezTo>
                <a:cubicBezTo>
                  <a:pt x="695597" y="-3324"/>
                  <a:pt x="981986" y="10372"/>
                  <a:pt x="1226958" y="0"/>
                </a:cubicBezTo>
                <a:cubicBezTo>
                  <a:pt x="1471930" y="-10372"/>
                  <a:pt x="1776855" y="11313"/>
                  <a:pt x="1976766" y="0"/>
                </a:cubicBezTo>
                <a:cubicBezTo>
                  <a:pt x="2176677" y="-11313"/>
                  <a:pt x="2279224" y="244"/>
                  <a:pt x="2453917" y="0"/>
                </a:cubicBezTo>
                <a:cubicBezTo>
                  <a:pt x="2628610" y="-244"/>
                  <a:pt x="2719556" y="19723"/>
                  <a:pt x="2931067" y="0"/>
                </a:cubicBezTo>
                <a:cubicBezTo>
                  <a:pt x="3142578" y="-19723"/>
                  <a:pt x="3228917" y="19040"/>
                  <a:pt x="3476382" y="0"/>
                </a:cubicBezTo>
                <a:cubicBezTo>
                  <a:pt x="3723847" y="-19040"/>
                  <a:pt x="3896541" y="-24957"/>
                  <a:pt x="4021697" y="0"/>
                </a:cubicBezTo>
                <a:cubicBezTo>
                  <a:pt x="4146854" y="24957"/>
                  <a:pt x="4478270" y="21970"/>
                  <a:pt x="4703341" y="0"/>
                </a:cubicBezTo>
                <a:cubicBezTo>
                  <a:pt x="4928412" y="-21970"/>
                  <a:pt x="5161572" y="16729"/>
                  <a:pt x="5453149" y="0"/>
                </a:cubicBezTo>
                <a:cubicBezTo>
                  <a:pt x="5744726" y="-16729"/>
                  <a:pt x="5936674" y="5674"/>
                  <a:pt x="6066628" y="0"/>
                </a:cubicBezTo>
                <a:cubicBezTo>
                  <a:pt x="6196582" y="-5674"/>
                  <a:pt x="6566387" y="-35992"/>
                  <a:pt x="6816436" y="0"/>
                </a:cubicBezTo>
                <a:cubicBezTo>
                  <a:pt x="6815781" y="173875"/>
                  <a:pt x="6817294" y="467747"/>
                  <a:pt x="6816436" y="754750"/>
                </a:cubicBezTo>
                <a:cubicBezTo>
                  <a:pt x="6815579" y="1041753"/>
                  <a:pt x="6803749" y="1161506"/>
                  <a:pt x="6816436" y="1279236"/>
                </a:cubicBezTo>
                <a:cubicBezTo>
                  <a:pt x="6829123" y="1396966"/>
                  <a:pt x="6807446" y="1519697"/>
                  <a:pt x="6816436" y="1746158"/>
                </a:cubicBezTo>
                <a:cubicBezTo>
                  <a:pt x="6825426" y="1972619"/>
                  <a:pt x="6811915" y="2166997"/>
                  <a:pt x="6816436" y="2385776"/>
                </a:cubicBezTo>
                <a:cubicBezTo>
                  <a:pt x="6820957" y="2604555"/>
                  <a:pt x="6849167" y="2763403"/>
                  <a:pt x="6816436" y="3082960"/>
                </a:cubicBezTo>
                <a:cubicBezTo>
                  <a:pt x="6783705" y="3402517"/>
                  <a:pt x="6801651" y="3441811"/>
                  <a:pt x="6816436" y="3722578"/>
                </a:cubicBezTo>
                <a:cubicBezTo>
                  <a:pt x="6831221" y="4003345"/>
                  <a:pt x="6807797" y="3984611"/>
                  <a:pt x="6816436" y="4189499"/>
                </a:cubicBezTo>
                <a:cubicBezTo>
                  <a:pt x="6825075" y="4394387"/>
                  <a:pt x="6838238" y="4654198"/>
                  <a:pt x="6816436" y="4829118"/>
                </a:cubicBezTo>
                <a:cubicBezTo>
                  <a:pt x="6794634" y="5004038"/>
                  <a:pt x="6794140" y="5300525"/>
                  <a:pt x="6816436" y="5756564"/>
                </a:cubicBezTo>
                <a:cubicBezTo>
                  <a:pt x="6432661" y="5728893"/>
                  <a:pt x="6320816" y="5726780"/>
                  <a:pt x="5998464" y="5756564"/>
                </a:cubicBezTo>
                <a:cubicBezTo>
                  <a:pt x="5676112" y="5786348"/>
                  <a:pt x="5553453" y="5722425"/>
                  <a:pt x="5248656" y="5756564"/>
                </a:cubicBezTo>
                <a:cubicBezTo>
                  <a:pt x="4943859" y="5790703"/>
                  <a:pt x="4907689" y="5780610"/>
                  <a:pt x="4635176" y="5756564"/>
                </a:cubicBezTo>
                <a:cubicBezTo>
                  <a:pt x="4362663" y="5732518"/>
                  <a:pt x="4117873" y="5716594"/>
                  <a:pt x="3817204" y="5756564"/>
                </a:cubicBezTo>
                <a:cubicBezTo>
                  <a:pt x="3516535" y="5796534"/>
                  <a:pt x="3515734" y="5771498"/>
                  <a:pt x="3340054" y="5756564"/>
                </a:cubicBezTo>
                <a:cubicBezTo>
                  <a:pt x="3164374" y="5741631"/>
                  <a:pt x="2778027" y="5749671"/>
                  <a:pt x="2522081" y="5756564"/>
                </a:cubicBezTo>
                <a:cubicBezTo>
                  <a:pt x="2266135" y="5763457"/>
                  <a:pt x="2143178" y="5779266"/>
                  <a:pt x="2044931" y="5756564"/>
                </a:cubicBezTo>
                <a:cubicBezTo>
                  <a:pt x="1946684" y="5733863"/>
                  <a:pt x="1534053" y="5721109"/>
                  <a:pt x="1226958" y="5756564"/>
                </a:cubicBezTo>
                <a:cubicBezTo>
                  <a:pt x="919863" y="5792019"/>
                  <a:pt x="480751" y="5752426"/>
                  <a:pt x="0" y="5756564"/>
                </a:cubicBezTo>
                <a:cubicBezTo>
                  <a:pt x="9620" y="5631484"/>
                  <a:pt x="-798" y="5519522"/>
                  <a:pt x="0" y="5289643"/>
                </a:cubicBezTo>
                <a:cubicBezTo>
                  <a:pt x="798" y="5059764"/>
                  <a:pt x="-9773" y="4882676"/>
                  <a:pt x="0" y="4707590"/>
                </a:cubicBezTo>
                <a:cubicBezTo>
                  <a:pt x="9773" y="4532504"/>
                  <a:pt x="21893" y="4287364"/>
                  <a:pt x="0" y="3952841"/>
                </a:cubicBezTo>
                <a:cubicBezTo>
                  <a:pt x="-21893" y="3618318"/>
                  <a:pt x="12630" y="3510748"/>
                  <a:pt x="0" y="3313222"/>
                </a:cubicBezTo>
                <a:cubicBezTo>
                  <a:pt x="-12630" y="3115696"/>
                  <a:pt x="-11667" y="2998300"/>
                  <a:pt x="0" y="2788735"/>
                </a:cubicBezTo>
                <a:cubicBezTo>
                  <a:pt x="11667" y="2579170"/>
                  <a:pt x="-1990" y="2480442"/>
                  <a:pt x="0" y="2321814"/>
                </a:cubicBezTo>
                <a:cubicBezTo>
                  <a:pt x="1990" y="2163186"/>
                  <a:pt x="1479" y="1836302"/>
                  <a:pt x="0" y="1682196"/>
                </a:cubicBezTo>
                <a:cubicBezTo>
                  <a:pt x="-1479" y="1528090"/>
                  <a:pt x="30667" y="1261354"/>
                  <a:pt x="0" y="927446"/>
                </a:cubicBezTo>
                <a:cubicBezTo>
                  <a:pt x="-30667" y="593538"/>
                  <a:pt x="23191" y="426096"/>
                  <a:pt x="0" y="0"/>
                </a:cubicBezTo>
                <a:close/>
              </a:path>
              <a:path w="6816436" h="5756564" stroke="0" extrusionOk="0">
                <a:moveTo>
                  <a:pt x="0" y="0"/>
                </a:moveTo>
                <a:cubicBezTo>
                  <a:pt x="179306" y="21769"/>
                  <a:pt x="448025" y="32899"/>
                  <a:pt x="817972" y="0"/>
                </a:cubicBezTo>
                <a:cubicBezTo>
                  <a:pt x="1187919" y="-32899"/>
                  <a:pt x="1228938" y="28671"/>
                  <a:pt x="1499616" y="0"/>
                </a:cubicBezTo>
                <a:cubicBezTo>
                  <a:pt x="1770294" y="-28671"/>
                  <a:pt x="1912672" y="9947"/>
                  <a:pt x="2044931" y="0"/>
                </a:cubicBezTo>
                <a:cubicBezTo>
                  <a:pt x="2177191" y="-9947"/>
                  <a:pt x="2637835" y="-24378"/>
                  <a:pt x="2862903" y="0"/>
                </a:cubicBezTo>
                <a:cubicBezTo>
                  <a:pt x="3087971" y="24378"/>
                  <a:pt x="3401676" y="15794"/>
                  <a:pt x="3544547" y="0"/>
                </a:cubicBezTo>
                <a:cubicBezTo>
                  <a:pt x="3687418" y="-15794"/>
                  <a:pt x="4028118" y="13553"/>
                  <a:pt x="4294355" y="0"/>
                </a:cubicBezTo>
                <a:cubicBezTo>
                  <a:pt x="4560592" y="-13553"/>
                  <a:pt x="4856204" y="-21867"/>
                  <a:pt x="5112327" y="0"/>
                </a:cubicBezTo>
                <a:cubicBezTo>
                  <a:pt x="5368450" y="21867"/>
                  <a:pt x="5436878" y="-12975"/>
                  <a:pt x="5657642" y="0"/>
                </a:cubicBezTo>
                <a:cubicBezTo>
                  <a:pt x="5878406" y="12975"/>
                  <a:pt x="6354788" y="21714"/>
                  <a:pt x="6816436" y="0"/>
                </a:cubicBezTo>
                <a:cubicBezTo>
                  <a:pt x="6794588" y="261949"/>
                  <a:pt x="6809701" y="531849"/>
                  <a:pt x="6816436" y="754750"/>
                </a:cubicBezTo>
                <a:cubicBezTo>
                  <a:pt x="6823172" y="977651"/>
                  <a:pt x="6832570" y="1123071"/>
                  <a:pt x="6816436" y="1221671"/>
                </a:cubicBezTo>
                <a:cubicBezTo>
                  <a:pt x="6800302" y="1320271"/>
                  <a:pt x="6797132" y="1556822"/>
                  <a:pt x="6816436" y="1861289"/>
                </a:cubicBezTo>
                <a:cubicBezTo>
                  <a:pt x="6835740" y="2165756"/>
                  <a:pt x="6801731" y="2272825"/>
                  <a:pt x="6816436" y="2558473"/>
                </a:cubicBezTo>
                <a:cubicBezTo>
                  <a:pt x="6831141" y="2844121"/>
                  <a:pt x="6817545" y="2932747"/>
                  <a:pt x="6816436" y="3255657"/>
                </a:cubicBezTo>
                <a:cubicBezTo>
                  <a:pt x="6815327" y="3578567"/>
                  <a:pt x="6848172" y="3788019"/>
                  <a:pt x="6816436" y="3952841"/>
                </a:cubicBezTo>
                <a:cubicBezTo>
                  <a:pt x="6784700" y="4117663"/>
                  <a:pt x="6825768" y="4294592"/>
                  <a:pt x="6816436" y="4419762"/>
                </a:cubicBezTo>
                <a:cubicBezTo>
                  <a:pt x="6807104" y="4544932"/>
                  <a:pt x="6802130" y="4918953"/>
                  <a:pt x="6816436" y="5174511"/>
                </a:cubicBezTo>
                <a:cubicBezTo>
                  <a:pt x="6830742" y="5430069"/>
                  <a:pt x="6790788" y="5585027"/>
                  <a:pt x="6816436" y="5756564"/>
                </a:cubicBezTo>
                <a:cubicBezTo>
                  <a:pt x="6643238" y="5762045"/>
                  <a:pt x="6434246" y="5743351"/>
                  <a:pt x="6271121" y="5756564"/>
                </a:cubicBezTo>
                <a:cubicBezTo>
                  <a:pt x="6107997" y="5769777"/>
                  <a:pt x="5696889" y="5774135"/>
                  <a:pt x="5521313" y="5756564"/>
                </a:cubicBezTo>
                <a:cubicBezTo>
                  <a:pt x="5345737" y="5738993"/>
                  <a:pt x="5092033" y="5726320"/>
                  <a:pt x="4703341" y="5756564"/>
                </a:cubicBezTo>
                <a:cubicBezTo>
                  <a:pt x="4314649" y="5786808"/>
                  <a:pt x="4434075" y="5754166"/>
                  <a:pt x="4226190" y="5756564"/>
                </a:cubicBezTo>
                <a:cubicBezTo>
                  <a:pt x="4018305" y="5758962"/>
                  <a:pt x="3914263" y="5764285"/>
                  <a:pt x="3680875" y="5756564"/>
                </a:cubicBezTo>
                <a:cubicBezTo>
                  <a:pt x="3447488" y="5748843"/>
                  <a:pt x="3049083" y="5724295"/>
                  <a:pt x="2862903" y="5756564"/>
                </a:cubicBezTo>
                <a:cubicBezTo>
                  <a:pt x="2676723" y="5788833"/>
                  <a:pt x="2518869" y="5737200"/>
                  <a:pt x="2385753" y="5756564"/>
                </a:cubicBezTo>
                <a:cubicBezTo>
                  <a:pt x="2252637" y="5775929"/>
                  <a:pt x="2025047" y="5730507"/>
                  <a:pt x="1704109" y="5756564"/>
                </a:cubicBezTo>
                <a:cubicBezTo>
                  <a:pt x="1383171" y="5782621"/>
                  <a:pt x="1427953" y="5776659"/>
                  <a:pt x="1226958" y="5756564"/>
                </a:cubicBezTo>
                <a:cubicBezTo>
                  <a:pt x="1025963" y="5736469"/>
                  <a:pt x="797720" y="5750184"/>
                  <a:pt x="681644" y="5756564"/>
                </a:cubicBezTo>
                <a:cubicBezTo>
                  <a:pt x="565568" y="5762944"/>
                  <a:pt x="181278" y="5738713"/>
                  <a:pt x="0" y="5756564"/>
                </a:cubicBezTo>
                <a:cubicBezTo>
                  <a:pt x="-13790" y="5502138"/>
                  <a:pt x="29641" y="5272973"/>
                  <a:pt x="0" y="5059380"/>
                </a:cubicBezTo>
                <a:cubicBezTo>
                  <a:pt x="-29641" y="4845787"/>
                  <a:pt x="-13086" y="4634520"/>
                  <a:pt x="0" y="4477328"/>
                </a:cubicBezTo>
                <a:cubicBezTo>
                  <a:pt x="13086" y="4320136"/>
                  <a:pt x="-14711" y="4146048"/>
                  <a:pt x="0" y="4010406"/>
                </a:cubicBezTo>
                <a:cubicBezTo>
                  <a:pt x="14711" y="3874764"/>
                  <a:pt x="-13981" y="3774893"/>
                  <a:pt x="0" y="3543485"/>
                </a:cubicBezTo>
                <a:cubicBezTo>
                  <a:pt x="13981" y="3312077"/>
                  <a:pt x="-7235" y="3284517"/>
                  <a:pt x="0" y="3076564"/>
                </a:cubicBezTo>
                <a:cubicBezTo>
                  <a:pt x="7235" y="2868611"/>
                  <a:pt x="17355" y="2733006"/>
                  <a:pt x="0" y="2436945"/>
                </a:cubicBezTo>
                <a:cubicBezTo>
                  <a:pt x="-17355" y="2140884"/>
                  <a:pt x="10116" y="2011272"/>
                  <a:pt x="0" y="1797327"/>
                </a:cubicBezTo>
                <a:cubicBezTo>
                  <a:pt x="-10116" y="1583382"/>
                  <a:pt x="-24911" y="1280990"/>
                  <a:pt x="0" y="1042578"/>
                </a:cubicBezTo>
                <a:cubicBezTo>
                  <a:pt x="24911" y="804166"/>
                  <a:pt x="45610" y="240172"/>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0A49B-557B-4654-853E-4F2B29AE4C00}"/>
              </a:ext>
            </a:extLst>
          </p:cNvPr>
          <p:cNvSpPr>
            <a:spLocks noGrp="1"/>
          </p:cNvSpPr>
          <p:nvPr>
            <p:ph type="title"/>
          </p:nvPr>
        </p:nvSpPr>
        <p:spPr>
          <a:xfrm>
            <a:off x="839789" y="457200"/>
            <a:ext cx="3440382" cy="1274323"/>
          </a:xfrm>
        </p:spPr>
        <p:txBody>
          <a:bodyPr/>
          <a:lstStyle/>
          <a:p>
            <a:r>
              <a:rPr lang="en-US" b="1"/>
              <a:t>Your son is well!</a:t>
            </a:r>
          </a:p>
        </p:txBody>
      </p:sp>
      <p:sp>
        <p:nvSpPr>
          <p:cNvPr id="4" name="Text Placeholder 3">
            <a:extLst>
              <a:ext uri="{FF2B5EF4-FFF2-40B4-BE49-F238E27FC236}">
                <a16:creationId xmlns:a16="http://schemas.microsoft.com/office/drawing/2014/main" id="{E2980046-8B18-4F6B-80F8-E029A42C5BA0}"/>
              </a:ext>
            </a:extLst>
          </p:cNvPr>
          <p:cNvSpPr>
            <a:spLocks noGrp="1"/>
          </p:cNvSpPr>
          <p:nvPr>
            <p:ph type="body" sz="half" idx="2"/>
          </p:nvPr>
        </p:nvSpPr>
        <p:spPr>
          <a:xfrm>
            <a:off x="346364" y="2722221"/>
            <a:ext cx="4425661" cy="3491543"/>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lstStyle/>
          <a:p>
            <a:endParaRPr lang="en-US"/>
          </a:p>
          <a:p>
            <a:r>
              <a:rPr lang="en-US" baseline="30000"/>
              <a:t>51 </a:t>
            </a:r>
            <a:r>
              <a:rPr lang="en-US"/>
              <a:t>On the way the man’s servants came and met him. They told him, “Your son is well.”</a:t>
            </a:r>
          </a:p>
          <a:p>
            <a:r>
              <a:rPr lang="en-US" baseline="30000"/>
              <a:t>52 </a:t>
            </a:r>
            <a:r>
              <a:rPr lang="en-US"/>
              <a:t>The man asked, “What time did my son begin to get well?”</a:t>
            </a:r>
          </a:p>
          <a:p>
            <a:r>
              <a:rPr lang="en-US"/>
              <a:t>They answered, “It was about one o’clock yesterday when the fever left him.”</a:t>
            </a:r>
          </a:p>
          <a:p>
            <a:r>
              <a:rPr lang="en-US" baseline="30000"/>
              <a:t>53 </a:t>
            </a:r>
            <a:r>
              <a:rPr lang="en-US"/>
              <a:t>The father knew that one o’clock was the exact time that Jesus had said, “Your son will live.” So the man and all the people of his house believed in Jesus.</a:t>
            </a:r>
          </a:p>
          <a:p>
            <a:endParaRPr lang="en-US"/>
          </a:p>
        </p:txBody>
      </p:sp>
      <p:pic>
        <p:nvPicPr>
          <p:cNvPr id="6" name="Picture 5" descr="A picture containing text&#10;&#10;Description automatically generated">
            <a:extLst>
              <a:ext uri="{FF2B5EF4-FFF2-40B4-BE49-F238E27FC236}">
                <a16:creationId xmlns:a16="http://schemas.microsoft.com/office/drawing/2014/main" id="{3B8C087D-8063-41E7-92C0-A3B8B7C26F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9418" y="1049482"/>
            <a:ext cx="6096000" cy="4572000"/>
          </a:xfrm>
          <a:prstGeom prst="rect">
            <a:avLst/>
          </a:prstGeom>
        </p:spPr>
      </p:pic>
    </p:spTree>
    <p:extLst>
      <p:ext uri="{BB962C8B-B14F-4D97-AF65-F5344CB8AC3E}">
        <p14:creationId xmlns:p14="http://schemas.microsoft.com/office/powerpoint/2010/main" val="1806994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pic>
        <p:nvPicPr>
          <p:cNvPr id="16" name="Picture 15" descr="A picture containing clipart&#10;&#10;Description automatically generated">
            <a:extLst>
              <a:ext uri="{FF2B5EF4-FFF2-40B4-BE49-F238E27FC236}">
                <a16:creationId xmlns:a16="http://schemas.microsoft.com/office/drawing/2014/main" id="{2A37017D-9C67-432F-9E8A-45F438039E2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952"/>
          <a:stretch/>
        </p:blipFill>
        <p:spPr>
          <a:xfrm>
            <a:off x="7851179" y="2705430"/>
            <a:ext cx="3755573" cy="3803877"/>
          </a:xfrm>
          <a:prstGeom prst="rect">
            <a:avLst/>
          </a:prstGeom>
        </p:spPr>
      </p:pic>
      <p:sp>
        <p:nvSpPr>
          <p:cNvPr id="10" name="Speech Bubble: Rectangle 9">
            <a:extLst>
              <a:ext uri="{FF2B5EF4-FFF2-40B4-BE49-F238E27FC236}">
                <a16:creationId xmlns:a16="http://schemas.microsoft.com/office/drawing/2014/main" id="{FCF5A108-0139-44FC-81F6-670757C7ECF2}"/>
              </a:ext>
            </a:extLst>
          </p:cNvPr>
          <p:cNvSpPr/>
          <p:nvPr/>
        </p:nvSpPr>
        <p:spPr>
          <a:xfrm>
            <a:off x="7128292" y="1413625"/>
            <a:ext cx="2432343" cy="979613"/>
          </a:xfrm>
          <a:prstGeom prst="wedgeRectCallout">
            <a:avLst>
              <a:gd name="adj1" fmla="val -8518"/>
              <a:gd name="adj2" fmla="val 1252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What time did he get well?</a:t>
            </a:r>
          </a:p>
        </p:txBody>
      </p:sp>
      <p:sp>
        <p:nvSpPr>
          <p:cNvPr id="2" name="Speech Bubble: Rectangle 1">
            <a:extLst>
              <a:ext uri="{FF2B5EF4-FFF2-40B4-BE49-F238E27FC236}">
                <a16:creationId xmlns:a16="http://schemas.microsoft.com/office/drawing/2014/main" id="{2291E993-F72E-47CB-8A89-39CF2EBD630D}"/>
              </a:ext>
            </a:extLst>
          </p:cNvPr>
          <p:cNvSpPr/>
          <p:nvPr/>
        </p:nvSpPr>
        <p:spPr>
          <a:xfrm>
            <a:off x="3499945" y="1718440"/>
            <a:ext cx="2743199" cy="693683"/>
          </a:xfrm>
          <a:prstGeom prst="wedgeRectCallout">
            <a:avLst>
              <a:gd name="adj1" fmla="val -628"/>
              <a:gd name="adj2" fmla="val 10496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Your son is well!</a:t>
            </a:r>
          </a:p>
        </p:txBody>
      </p:sp>
      <p:pic>
        <p:nvPicPr>
          <p:cNvPr id="4" name="Picture 3" descr="Logo&#10;&#10;Description automatically generated">
            <a:extLst>
              <a:ext uri="{FF2B5EF4-FFF2-40B4-BE49-F238E27FC236}">
                <a16:creationId xmlns:a16="http://schemas.microsoft.com/office/drawing/2014/main" id="{678B76E5-AE88-43D3-BD32-CA51C589DD0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5339" r="18774"/>
          <a:stretch/>
        </p:blipFill>
        <p:spPr>
          <a:xfrm>
            <a:off x="192890" y="-86007"/>
            <a:ext cx="2140407" cy="1827365"/>
          </a:xfrm>
          <a:prstGeom prst="rect">
            <a:avLst/>
          </a:prstGeom>
        </p:spPr>
      </p:pic>
      <p:sp>
        <p:nvSpPr>
          <p:cNvPr id="11" name="Speech Bubble: Rectangle 10">
            <a:extLst>
              <a:ext uri="{FF2B5EF4-FFF2-40B4-BE49-F238E27FC236}">
                <a16:creationId xmlns:a16="http://schemas.microsoft.com/office/drawing/2014/main" id="{72B7EA53-5CEA-4ABF-A9FD-155EB28FF1AE}"/>
              </a:ext>
            </a:extLst>
          </p:cNvPr>
          <p:cNvSpPr/>
          <p:nvPr/>
        </p:nvSpPr>
        <p:spPr>
          <a:xfrm>
            <a:off x="2680138" y="3198963"/>
            <a:ext cx="1467842" cy="693683"/>
          </a:xfrm>
          <a:prstGeom prst="wedgeRectCallout">
            <a:avLst>
              <a:gd name="adj1" fmla="val 106778"/>
              <a:gd name="adj2" fmla="val 4360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1:00</a:t>
            </a:r>
          </a:p>
        </p:txBody>
      </p:sp>
      <p:sp>
        <p:nvSpPr>
          <p:cNvPr id="12" name="Speech Bubble: Rectangle 11">
            <a:extLst>
              <a:ext uri="{FF2B5EF4-FFF2-40B4-BE49-F238E27FC236}">
                <a16:creationId xmlns:a16="http://schemas.microsoft.com/office/drawing/2014/main" id="{F9FD0328-8E05-4939-B457-B2EDA9EF4B45}"/>
              </a:ext>
            </a:extLst>
          </p:cNvPr>
          <p:cNvSpPr/>
          <p:nvPr/>
        </p:nvSpPr>
        <p:spPr>
          <a:xfrm>
            <a:off x="10165030" y="1741358"/>
            <a:ext cx="1746217" cy="948305"/>
          </a:xfrm>
          <a:prstGeom prst="wedgeRectCallout">
            <a:avLst>
              <a:gd name="adj1" fmla="val -32500"/>
              <a:gd name="adj2" fmla="val 88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That’s the same time Jesus said, “He will live.”.</a:t>
            </a:r>
          </a:p>
        </p:txBody>
      </p:sp>
      <p:pic>
        <p:nvPicPr>
          <p:cNvPr id="9" name="Picture 8" descr="A picture containing logo&#10;&#10;Description automatically generated">
            <a:extLst>
              <a:ext uri="{FF2B5EF4-FFF2-40B4-BE49-F238E27FC236}">
                <a16:creationId xmlns:a16="http://schemas.microsoft.com/office/drawing/2014/main" id="{8B3493DD-0BC8-4FAD-BA20-26152270679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36845"/>
          <a:stretch/>
        </p:blipFill>
        <p:spPr>
          <a:xfrm>
            <a:off x="4572656" y="2906953"/>
            <a:ext cx="3046687" cy="3618121"/>
          </a:xfrm>
          <a:prstGeom prst="rect">
            <a:avLst/>
          </a:prstGeom>
        </p:spPr>
      </p:pic>
      <p:pic>
        <p:nvPicPr>
          <p:cNvPr id="5" name="Picture 4" descr="A picture containing clipart&#10;&#10;Description automatically generated">
            <a:extLst>
              <a:ext uri="{FF2B5EF4-FFF2-40B4-BE49-F238E27FC236}">
                <a16:creationId xmlns:a16="http://schemas.microsoft.com/office/drawing/2014/main" id="{0B508955-FFC0-4E60-8DA6-24B0CEEE819D}"/>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7136" r="27136" b="49547"/>
          <a:stretch/>
        </p:blipFill>
        <p:spPr>
          <a:xfrm rot="253463">
            <a:off x="8414737" y="2690952"/>
            <a:ext cx="2514960" cy="1984096"/>
          </a:xfrm>
          <a:prstGeom prst="rect">
            <a:avLst/>
          </a:prstGeom>
        </p:spPr>
      </p:pic>
    </p:spTree>
    <p:extLst>
      <p:ext uri="{BB962C8B-B14F-4D97-AF65-F5344CB8AC3E}">
        <p14:creationId xmlns:p14="http://schemas.microsoft.com/office/powerpoint/2010/main" val="381745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063437" y="2732149"/>
            <a:ext cx="5439278" cy="869323"/>
          </a:xfrm>
          <a:custGeom>
            <a:avLst/>
            <a:gdLst>
              <a:gd name="connsiteX0" fmla="*/ 0 w 5439278"/>
              <a:gd name="connsiteY0" fmla="*/ 0 h 869323"/>
              <a:gd name="connsiteX1" fmla="*/ 598321 w 5439278"/>
              <a:gd name="connsiteY1" fmla="*/ 0 h 869323"/>
              <a:gd name="connsiteX2" fmla="*/ 1251034 w 5439278"/>
              <a:gd name="connsiteY2" fmla="*/ 0 h 869323"/>
              <a:gd name="connsiteX3" fmla="*/ 1794962 w 5439278"/>
              <a:gd name="connsiteY3" fmla="*/ 0 h 869323"/>
              <a:gd name="connsiteX4" fmla="*/ 2447675 w 5439278"/>
              <a:gd name="connsiteY4" fmla="*/ 0 h 869323"/>
              <a:gd name="connsiteX5" fmla="*/ 2828425 w 5439278"/>
              <a:gd name="connsiteY5" fmla="*/ 0 h 869323"/>
              <a:gd name="connsiteX6" fmla="*/ 3426745 w 5439278"/>
              <a:gd name="connsiteY6" fmla="*/ 0 h 869323"/>
              <a:gd name="connsiteX7" fmla="*/ 3807495 w 5439278"/>
              <a:gd name="connsiteY7" fmla="*/ 0 h 869323"/>
              <a:gd name="connsiteX8" fmla="*/ 4188244 w 5439278"/>
              <a:gd name="connsiteY8" fmla="*/ 0 h 869323"/>
              <a:gd name="connsiteX9" fmla="*/ 4732172 w 5439278"/>
              <a:gd name="connsiteY9" fmla="*/ 0 h 869323"/>
              <a:gd name="connsiteX10" fmla="*/ 5439278 w 5439278"/>
              <a:gd name="connsiteY10" fmla="*/ 0 h 869323"/>
              <a:gd name="connsiteX11" fmla="*/ 5439278 w 5439278"/>
              <a:gd name="connsiteY11" fmla="*/ 425968 h 869323"/>
              <a:gd name="connsiteX12" fmla="*/ 5439278 w 5439278"/>
              <a:gd name="connsiteY12" fmla="*/ 869323 h 869323"/>
              <a:gd name="connsiteX13" fmla="*/ 4840957 w 5439278"/>
              <a:gd name="connsiteY13" fmla="*/ 869323 h 869323"/>
              <a:gd name="connsiteX14" fmla="*/ 4405815 w 5439278"/>
              <a:gd name="connsiteY14" fmla="*/ 869323 h 869323"/>
              <a:gd name="connsiteX15" fmla="*/ 4025066 w 5439278"/>
              <a:gd name="connsiteY15" fmla="*/ 869323 h 869323"/>
              <a:gd name="connsiteX16" fmla="*/ 3644316 w 5439278"/>
              <a:gd name="connsiteY16" fmla="*/ 869323 h 869323"/>
              <a:gd name="connsiteX17" fmla="*/ 3263567 w 5439278"/>
              <a:gd name="connsiteY17" fmla="*/ 869323 h 869323"/>
              <a:gd name="connsiteX18" fmla="*/ 2774032 w 5439278"/>
              <a:gd name="connsiteY18" fmla="*/ 869323 h 869323"/>
              <a:gd name="connsiteX19" fmla="*/ 2175711 w 5439278"/>
              <a:gd name="connsiteY19" fmla="*/ 869323 h 869323"/>
              <a:gd name="connsiteX20" fmla="*/ 1794962 w 5439278"/>
              <a:gd name="connsiteY20" fmla="*/ 869323 h 869323"/>
              <a:gd name="connsiteX21" fmla="*/ 1142248 w 5439278"/>
              <a:gd name="connsiteY21" fmla="*/ 869323 h 869323"/>
              <a:gd name="connsiteX22" fmla="*/ 489535 w 5439278"/>
              <a:gd name="connsiteY22" fmla="*/ 869323 h 869323"/>
              <a:gd name="connsiteX23" fmla="*/ 0 w 5439278"/>
              <a:gd name="connsiteY23" fmla="*/ 869323 h 869323"/>
              <a:gd name="connsiteX24" fmla="*/ 0 w 5439278"/>
              <a:gd name="connsiteY24" fmla="*/ 452048 h 869323"/>
              <a:gd name="connsiteX25" fmla="*/ 0 w 5439278"/>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39278" h="869323" fill="none" extrusionOk="0">
                <a:moveTo>
                  <a:pt x="0" y="0"/>
                </a:moveTo>
                <a:cubicBezTo>
                  <a:pt x="275419" y="-51644"/>
                  <a:pt x="458366" y="1044"/>
                  <a:pt x="598321" y="0"/>
                </a:cubicBezTo>
                <a:cubicBezTo>
                  <a:pt x="738276" y="-1044"/>
                  <a:pt x="956553" y="43990"/>
                  <a:pt x="1251034" y="0"/>
                </a:cubicBezTo>
                <a:cubicBezTo>
                  <a:pt x="1545515" y="-43990"/>
                  <a:pt x="1579730" y="1201"/>
                  <a:pt x="1794962" y="0"/>
                </a:cubicBezTo>
                <a:cubicBezTo>
                  <a:pt x="2010194" y="-1201"/>
                  <a:pt x="2306089" y="65060"/>
                  <a:pt x="2447675" y="0"/>
                </a:cubicBezTo>
                <a:cubicBezTo>
                  <a:pt x="2589261" y="-65060"/>
                  <a:pt x="2694625" y="25484"/>
                  <a:pt x="2828425" y="0"/>
                </a:cubicBezTo>
                <a:cubicBezTo>
                  <a:pt x="2962225" y="-25484"/>
                  <a:pt x="3209050" y="46275"/>
                  <a:pt x="3426745" y="0"/>
                </a:cubicBezTo>
                <a:cubicBezTo>
                  <a:pt x="3644440" y="-46275"/>
                  <a:pt x="3667590" y="29918"/>
                  <a:pt x="3807495" y="0"/>
                </a:cubicBezTo>
                <a:cubicBezTo>
                  <a:pt x="3947400" y="-29918"/>
                  <a:pt x="4032657" y="8571"/>
                  <a:pt x="4188244" y="0"/>
                </a:cubicBezTo>
                <a:cubicBezTo>
                  <a:pt x="4343831" y="-8571"/>
                  <a:pt x="4540513" y="36770"/>
                  <a:pt x="4732172" y="0"/>
                </a:cubicBezTo>
                <a:cubicBezTo>
                  <a:pt x="4923831" y="-36770"/>
                  <a:pt x="5196495" y="81366"/>
                  <a:pt x="5439278" y="0"/>
                </a:cubicBezTo>
                <a:cubicBezTo>
                  <a:pt x="5454818" y="155654"/>
                  <a:pt x="5428400" y="226466"/>
                  <a:pt x="5439278" y="425968"/>
                </a:cubicBezTo>
                <a:cubicBezTo>
                  <a:pt x="5450156" y="625470"/>
                  <a:pt x="5400621" y="764092"/>
                  <a:pt x="5439278" y="869323"/>
                </a:cubicBezTo>
                <a:cubicBezTo>
                  <a:pt x="5293528" y="906372"/>
                  <a:pt x="5135432" y="837285"/>
                  <a:pt x="4840957" y="869323"/>
                </a:cubicBezTo>
                <a:cubicBezTo>
                  <a:pt x="4546482" y="901361"/>
                  <a:pt x="4556939" y="833450"/>
                  <a:pt x="4405815" y="869323"/>
                </a:cubicBezTo>
                <a:cubicBezTo>
                  <a:pt x="4254691" y="905196"/>
                  <a:pt x="4195652" y="824351"/>
                  <a:pt x="4025066" y="869323"/>
                </a:cubicBezTo>
                <a:cubicBezTo>
                  <a:pt x="3854480" y="914295"/>
                  <a:pt x="3820453" y="840769"/>
                  <a:pt x="3644316" y="869323"/>
                </a:cubicBezTo>
                <a:cubicBezTo>
                  <a:pt x="3468179" y="897877"/>
                  <a:pt x="3408404" y="845649"/>
                  <a:pt x="3263567" y="869323"/>
                </a:cubicBezTo>
                <a:cubicBezTo>
                  <a:pt x="3118730" y="892997"/>
                  <a:pt x="2944457" y="847458"/>
                  <a:pt x="2774032" y="869323"/>
                </a:cubicBezTo>
                <a:cubicBezTo>
                  <a:pt x="2603608" y="891188"/>
                  <a:pt x="2390268" y="827651"/>
                  <a:pt x="2175711" y="869323"/>
                </a:cubicBezTo>
                <a:cubicBezTo>
                  <a:pt x="1961154" y="910995"/>
                  <a:pt x="1911716" y="831947"/>
                  <a:pt x="1794962" y="869323"/>
                </a:cubicBezTo>
                <a:cubicBezTo>
                  <a:pt x="1678208" y="906699"/>
                  <a:pt x="1310868" y="821520"/>
                  <a:pt x="1142248" y="869323"/>
                </a:cubicBezTo>
                <a:cubicBezTo>
                  <a:pt x="973628" y="917126"/>
                  <a:pt x="670012" y="826871"/>
                  <a:pt x="489535" y="869323"/>
                </a:cubicBezTo>
                <a:cubicBezTo>
                  <a:pt x="309058" y="911775"/>
                  <a:pt x="193585" y="814177"/>
                  <a:pt x="0" y="869323"/>
                </a:cubicBezTo>
                <a:cubicBezTo>
                  <a:pt x="-45915" y="725469"/>
                  <a:pt x="30969" y="647849"/>
                  <a:pt x="0" y="452048"/>
                </a:cubicBezTo>
                <a:cubicBezTo>
                  <a:pt x="-30969" y="256247"/>
                  <a:pt x="37685" y="216632"/>
                  <a:pt x="0" y="0"/>
                </a:cubicBezTo>
                <a:close/>
              </a:path>
              <a:path w="5439278" h="869323" stroke="0" extrusionOk="0">
                <a:moveTo>
                  <a:pt x="0" y="0"/>
                </a:moveTo>
                <a:cubicBezTo>
                  <a:pt x="242446" y="-18154"/>
                  <a:pt x="467075" y="70624"/>
                  <a:pt x="598321" y="0"/>
                </a:cubicBezTo>
                <a:cubicBezTo>
                  <a:pt x="729567" y="-70624"/>
                  <a:pt x="1107747" y="32846"/>
                  <a:pt x="1251034" y="0"/>
                </a:cubicBezTo>
                <a:cubicBezTo>
                  <a:pt x="1394321" y="-32846"/>
                  <a:pt x="1524511" y="36246"/>
                  <a:pt x="1631783" y="0"/>
                </a:cubicBezTo>
                <a:cubicBezTo>
                  <a:pt x="1739055" y="-36246"/>
                  <a:pt x="2010394" y="8274"/>
                  <a:pt x="2121318" y="0"/>
                </a:cubicBezTo>
                <a:cubicBezTo>
                  <a:pt x="2232242" y="-8274"/>
                  <a:pt x="2483924" y="35301"/>
                  <a:pt x="2610853" y="0"/>
                </a:cubicBezTo>
                <a:cubicBezTo>
                  <a:pt x="2737782" y="-35301"/>
                  <a:pt x="2832713" y="4039"/>
                  <a:pt x="2991603" y="0"/>
                </a:cubicBezTo>
                <a:cubicBezTo>
                  <a:pt x="3150493" y="-4039"/>
                  <a:pt x="3202706" y="2358"/>
                  <a:pt x="3372352" y="0"/>
                </a:cubicBezTo>
                <a:cubicBezTo>
                  <a:pt x="3541998" y="-2358"/>
                  <a:pt x="3765799" y="56286"/>
                  <a:pt x="4025066" y="0"/>
                </a:cubicBezTo>
                <a:cubicBezTo>
                  <a:pt x="4284333" y="-56286"/>
                  <a:pt x="4311708" y="13975"/>
                  <a:pt x="4460208" y="0"/>
                </a:cubicBezTo>
                <a:cubicBezTo>
                  <a:pt x="4608708" y="-13975"/>
                  <a:pt x="4722116" y="17984"/>
                  <a:pt x="4840957" y="0"/>
                </a:cubicBezTo>
                <a:cubicBezTo>
                  <a:pt x="4959798" y="-17984"/>
                  <a:pt x="5230380" y="25798"/>
                  <a:pt x="5439278" y="0"/>
                </a:cubicBezTo>
                <a:cubicBezTo>
                  <a:pt x="5483541" y="193994"/>
                  <a:pt x="5395371" y="288194"/>
                  <a:pt x="5439278" y="425968"/>
                </a:cubicBezTo>
                <a:cubicBezTo>
                  <a:pt x="5483185" y="563742"/>
                  <a:pt x="5438983" y="714766"/>
                  <a:pt x="5439278" y="869323"/>
                </a:cubicBezTo>
                <a:cubicBezTo>
                  <a:pt x="5131600" y="875712"/>
                  <a:pt x="4991493" y="855983"/>
                  <a:pt x="4786565" y="869323"/>
                </a:cubicBezTo>
                <a:cubicBezTo>
                  <a:pt x="4581637" y="882663"/>
                  <a:pt x="4354949" y="827894"/>
                  <a:pt x="4188244" y="869323"/>
                </a:cubicBezTo>
                <a:cubicBezTo>
                  <a:pt x="4021539" y="910752"/>
                  <a:pt x="3923824" y="828829"/>
                  <a:pt x="3807495" y="869323"/>
                </a:cubicBezTo>
                <a:cubicBezTo>
                  <a:pt x="3691166" y="909817"/>
                  <a:pt x="3395119" y="854991"/>
                  <a:pt x="3209174" y="869323"/>
                </a:cubicBezTo>
                <a:cubicBezTo>
                  <a:pt x="3023229" y="883655"/>
                  <a:pt x="2913262" y="868805"/>
                  <a:pt x="2774032" y="869323"/>
                </a:cubicBezTo>
                <a:cubicBezTo>
                  <a:pt x="2634802" y="869841"/>
                  <a:pt x="2511068" y="855047"/>
                  <a:pt x="2284497" y="869323"/>
                </a:cubicBezTo>
                <a:cubicBezTo>
                  <a:pt x="2057927" y="883599"/>
                  <a:pt x="1983582" y="820481"/>
                  <a:pt x="1849355" y="869323"/>
                </a:cubicBezTo>
                <a:cubicBezTo>
                  <a:pt x="1715128" y="918165"/>
                  <a:pt x="1565268" y="840859"/>
                  <a:pt x="1359820" y="869323"/>
                </a:cubicBezTo>
                <a:cubicBezTo>
                  <a:pt x="1154372" y="897787"/>
                  <a:pt x="1020039" y="819994"/>
                  <a:pt x="761499" y="869323"/>
                </a:cubicBezTo>
                <a:cubicBezTo>
                  <a:pt x="502959" y="918652"/>
                  <a:pt x="303183" y="867695"/>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He’s Able</a:t>
            </a:r>
            <a:endParaRPr lang="en-US" dirty="0"/>
          </a:p>
        </p:txBody>
      </p:sp>
      <p:pic>
        <p:nvPicPr>
          <p:cNvPr id="4" name="Online Media 3" title="He's Able to carry me through.">
            <a:hlinkClick r:id="" action="ppaction://media"/>
            <a:extLst>
              <a:ext uri="{FF2B5EF4-FFF2-40B4-BE49-F238E27FC236}">
                <a16:creationId xmlns:a16="http://schemas.microsoft.com/office/drawing/2014/main" id="{F974C646-7464-44FC-90AC-5C0A7933A094}"/>
              </a:ext>
            </a:extLst>
          </p:cNvPr>
          <p:cNvPicPr>
            <a:picLocks noRot="1" noChangeAspect="1"/>
          </p:cNvPicPr>
          <p:nvPr>
            <a:videoFile r:link="rId1"/>
          </p:nvPr>
        </p:nvPicPr>
        <p:blipFill>
          <a:blip r:embed="rId4"/>
          <a:stretch>
            <a:fillRect/>
          </a:stretch>
        </p:blipFill>
        <p:spPr>
          <a:xfrm>
            <a:off x="1746531" y="447171"/>
            <a:ext cx="9627042" cy="5439279"/>
          </a:xfrm>
          <a:prstGeom prst="rect">
            <a:avLst/>
          </a:prstGeom>
        </p:spPr>
      </p:pic>
    </p:spTree>
    <p:extLst>
      <p:ext uri="{BB962C8B-B14F-4D97-AF65-F5344CB8AC3E}">
        <p14:creationId xmlns:p14="http://schemas.microsoft.com/office/powerpoint/2010/main" val="83384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C282FB05-93F9-42F3-B882-1DE050E2ECD1}"/>
              </a:ext>
            </a:extLst>
          </p:cNvPr>
          <p:cNvSpPr txBox="1">
            <a:spLocks/>
          </p:cNvSpPr>
          <p:nvPr/>
        </p:nvSpPr>
        <p:spPr>
          <a:xfrm>
            <a:off x="277807" y="503405"/>
            <a:ext cx="4686079" cy="5851185"/>
          </a:xfrm>
          <a:prstGeom prst="rect">
            <a:avLst/>
          </a:prstGeom>
          <a:ln w="38100" cap="flat" cmpd="sng" algn="ctr">
            <a:solidFill>
              <a:schemeClr val="accent2">
                <a:lumMod val="75000"/>
              </a:schemeClr>
            </a:solidFill>
            <a:prstDash val="solid"/>
            <a:miter lim="800000"/>
          </a:ln>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dirty="0"/>
          </a:p>
        </p:txBody>
      </p:sp>
      <p:sp>
        <p:nvSpPr>
          <p:cNvPr id="14" name="Rectangle 13">
            <a:extLst>
              <a:ext uri="{FF2B5EF4-FFF2-40B4-BE49-F238E27FC236}">
                <a16:creationId xmlns:a16="http://schemas.microsoft.com/office/drawing/2014/main" id="{F1014461-6ADB-49E4-BF58-4C348F6B88E9}"/>
              </a:ext>
            </a:extLst>
          </p:cNvPr>
          <p:cNvSpPr/>
          <p:nvPr/>
        </p:nvSpPr>
        <p:spPr>
          <a:xfrm rot="20904503">
            <a:off x="352088" y="633283"/>
            <a:ext cx="4824568" cy="1754326"/>
          </a:xfrm>
          <a:prstGeom prst="rect">
            <a:avLst/>
          </a:prstGeom>
          <a:no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Do you have faith?</a:t>
            </a:r>
          </a:p>
        </p:txBody>
      </p:sp>
      <p:sp>
        <p:nvSpPr>
          <p:cNvPr id="22" name="Rectangle 21">
            <a:extLst>
              <a:ext uri="{FF2B5EF4-FFF2-40B4-BE49-F238E27FC236}">
                <a16:creationId xmlns:a16="http://schemas.microsoft.com/office/drawing/2014/main" id="{5B629FC7-50C2-44D6-96A1-3911698E6D12}"/>
              </a:ext>
            </a:extLst>
          </p:cNvPr>
          <p:cNvSpPr/>
          <p:nvPr/>
        </p:nvSpPr>
        <p:spPr>
          <a:xfrm>
            <a:off x="5296612" y="1921160"/>
            <a:ext cx="3588273" cy="4247317"/>
          </a:xfrm>
          <a:prstGeom prst="rect">
            <a:avLst/>
          </a:prstGeom>
          <a:noFill/>
        </p:spPr>
        <p:txBody>
          <a:bodyPr wrap="square" lIns="91440" tIns="45720" rIns="91440" bIns="45720">
            <a:spAutoFit/>
          </a:bodyPr>
          <a:lstStyle/>
          <a:p>
            <a:r>
              <a:rPr lang="en-US" sz="5400" b="0" cap="none" spc="0" dirty="0">
                <a:ln w="0"/>
                <a:effectLst>
                  <a:outerShdw blurRad="38100" dist="25400" dir="5400000" algn="ctr" rotWithShape="0">
                    <a:srgbClr val="6E747A">
                      <a:alpha val="43000"/>
                    </a:srgbClr>
                  </a:outerShdw>
                </a:effectLst>
              </a:rPr>
              <a:t>F</a:t>
            </a:r>
            <a:r>
              <a:rPr lang="en-US" sz="5400" b="0" cap="none" spc="0" dirty="0">
                <a:ln w="0"/>
                <a:solidFill>
                  <a:schemeClr val="accent1"/>
                </a:solidFill>
                <a:effectLst>
                  <a:outerShdw blurRad="38100" dist="25400" dir="5400000" algn="ctr" rotWithShape="0">
                    <a:srgbClr val="6E747A">
                      <a:alpha val="43000"/>
                    </a:srgbClr>
                  </a:outerShdw>
                </a:effectLst>
              </a:rPr>
              <a:t>earlessly</a:t>
            </a:r>
          </a:p>
          <a:p>
            <a:r>
              <a:rPr lang="en-US" sz="5400" dirty="0">
                <a:ln w="0"/>
                <a:effectLst>
                  <a:outerShdw blurRad="38100" dist="25400" dir="5400000" algn="ctr" rotWithShape="0">
                    <a:srgbClr val="6E747A">
                      <a:alpha val="43000"/>
                    </a:srgbClr>
                  </a:outerShdw>
                </a:effectLst>
              </a:rPr>
              <a:t>A</a:t>
            </a:r>
            <a:r>
              <a:rPr lang="en-US" sz="5400" dirty="0">
                <a:ln w="0"/>
                <a:solidFill>
                  <a:schemeClr val="accent1"/>
                </a:solidFill>
                <a:effectLst>
                  <a:outerShdw blurRad="38100" dist="25400" dir="5400000" algn="ctr" rotWithShape="0">
                    <a:srgbClr val="6E747A">
                      <a:alpha val="43000"/>
                    </a:srgbClr>
                  </a:outerShdw>
                </a:effectLst>
              </a:rPr>
              <a:t>sk</a:t>
            </a:r>
          </a:p>
          <a:p>
            <a:r>
              <a:rPr lang="en-US" sz="5400" b="0" cap="none" spc="0" dirty="0">
                <a:ln w="0"/>
                <a:effectLst>
                  <a:outerShdw blurRad="38100" dist="25400" dir="5400000" algn="ctr" rotWithShape="0">
                    <a:srgbClr val="6E747A">
                      <a:alpha val="43000"/>
                    </a:srgbClr>
                  </a:outerShdw>
                </a:effectLst>
              </a:rPr>
              <a:t>I</a:t>
            </a:r>
            <a:r>
              <a:rPr lang="en-US" sz="5400" b="0" cap="none" spc="0" dirty="0">
                <a:ln w="0"/>
                <a:solidFill>
                  <a:schemeClr val="accent1"/>
                </a:solidFill>
                <a:effectLst>
                  <a:outerShdw blurRad="38100" dist="25400" dir="5400000" algn="ctr" rotWithShape="0">
                    <a:srgbClr val="6E747A">
                      <a:alpha val="43000"/>
                    </a:srgbClr>
                  </a:outerShdw>
                </a:effectLst>
              </a:rPr>
              <a:t>mplicitly</a:t>
            </a:r>
          </a:p>
          <a:p>
            <a:r>
              <a:rPr lang="en-US" sz="5400" dirty="0">
                <a:ln w="0"/>
                <a:effectLst>
                  <a:outerShdw blurRad="38100" dist="25400" dir="5400000" algn="ctr" rotWithShape="0">
                    <a:srgbClr val="6E747A">
                      <a:alpha val="43000"/>
                    </a:srgbClr>
                  </a:outerShdw>
                </a:effectLst>
              </a:rPr>
              <a:t>T</a:t>
            </a:r>
            <a:r>
              <a:rPr lang="en-US" sz="5400" dirty="0">
                <a:ln w="0"/>
                <a:solidFill>
                  <a:schemeClr val="accent1"/>
                </a:solidFill>
                <a:effectLst>
                  <a:outerShdw blurRad="38100" dist="25400" dir="5400000" algn="ctr" rotWithShape="0">
                    <a:srgbClr val="6E747A">
                      <a:alpha val="43000"/>
                    </a:srgbClr>
                  </a:outerShdw>
                </a:effectLst>
              </a:rPr>
              <a:t>rust</a:t>
            </a:r>
          </a:p>
          <a:p>
            <a:r>
              <a:rPr lang="en-US" sz="5400" b="0" cap="none" spc="0" dirty="0">
                <a:ln w="0"/>
                <a:effectLst>
                  <a:outerShdw blurRad="38100" dist="25400" dir="5400000" algn="ctr" rotWithShape="0">
                    <a:srgbClr val="6E747A">
                      <a:alpha val="43000"/>
                    </a:srgbClr>
                  </a:outerShdw>
                </a:effectLst>
              </a:rPr>
              <a:t>H</a:t>
            </a:r>
            <a:r>
              <a:rPr lang="en-US" sz="5400" b="0" cap="none" spc="0" dirty="0">
                <a:ln w="0"/>
                <a:solidFill>
                  <a:schemeClr val="accent1"/>
                </a:solidFill>
                <a:effectLst>
                  <a:outerShdw blurRad="38100" dist="25400" dir="5400000" algn="ctr" rotWithShape="0">
                    <a:srgbClr val="6E747A">
                      <a:alpha val="43000"/>
                    </a:srgbClr>
                  </a:outerShdw>
                </a:effectLst>
              </a:rPr>
              <a:t>IM</a:t>
            </a:r>
          </a:p>
        </p:txBody>
      </p:sp>
      <p:sp>
        <p:nvSpPr>
          <p:cNvPr id="3" name="Text Placeholder 2">
            <a:extLst>
              <a:ext uri="{FF2B5EF4-FFF2-40B4-BE49-F238E27FC236}">
                <a16:creationId xmlns:a16="http://schemas.microsoft.com/office/drawing/2014/main" id="{AD1B5EF1-9720-419A-A669-32F051889525}"/>
              </a:ext>
            </a:extLst>
          </p:cNvPr>
          <p:cNvSpPr>
            <a:spLocks noGrp="1"/>
          </p:cNvSpPr>
          <p:nvPr>
            <p:ph type="body" sz="half" idx="2"/>
          </p:nvPr>
        </p:nvSpPr>
        <p:spPr>
          <a:xfrm>
            <a:off x="468464" y="2923775"/>
            <a:ext cx="4124098" cy="2439988"/>
          </a:xfrm>
        </p:spPr>
        <p:txBody>
          <a:bodyPr/>
          <a:lstStyle/>
          <a:p>
            <a:r>
              <a:rPr lang="en-US" dirty="0">
                <a:solidFill>
                  <a:schemeClr val="bg1"/>
                </a:solidFill>
              </a:rPr>
              <a:t>We can boldly pray to God</a:t>
            </a:r>
          </a:p>
          <a:p>
            <a:r>
              <a:rPr lang="en-US" dirty="0">
                <a:solidFill>
                  <a:schemeClr val="bg1"/>
                </a:solidFill>
              </a:rPr>
              <a:t>We can ask for things we and others need</a:t>
            </a:r>
          </a:p>
          <a:p>
            <a:r>
              <a:rPr lang="en-US" dirty="0">
                <a:solidFill>
                  <a:schemeClr val="bg1"/>
                </a:solidFill>
              </a:rPr>
              <a:t>Because He told us to &amp; promised to provide.</a:t>
            </a:r>
          </a:p>
          <a:p>
            <a:r>
              <a:rPr lang="en-US" dirty="0">
                <a:solidFill>
                  <a:schemeClr val="bg1"/>
                </a:solidFill>
              </a:rPr>
              <a:t>We can absolutely know, without a doubt, </a:t>
            </a:r>
          </a:p>
          <a:p>
            <a:r>
              <a:rPr lang="en-US" dirty="0">
                <a:solidFill>
                  <a:schemeClr val="bg1"/>
                </a:solidFill>
              </a:rPr>
              <a:t>That God loves us &amp; will do what is best for us.</a:t>
            </a:r>
          </a:p>
          <a:p>
            <a:r>
              <a:rPr lang="en-US" dirty="0">
                <a:solidFill>
                  <a:schemeClr val="bg1"/>
                </a:solidFill>
              </a:rPr>
              <a:t>We can trust Him!</a:t>
            </a:r>
          </a:p>
        </p:txBody>
      </p:sp>
      <p:grpSp>
        <p:nvGrpSpPr>
          <p:cNvPr id="17" name="Group 16">
            <a:extLst>
              <a:ext uri="{FF2B5EF4-FFF2-40B4-BE49-F238E27FC236}">
                <a16:creationId xmlns:a16="http://schemas.microsoft.com/office/drawing/2014/main" id="{3768D0DF-7FE7-4AE9-9D04-19E1DC321894}"/>
              </a:ext>
            </a:extLst>
          </p:cNvPr>
          <p:cNvGrpSpPr/>
          <p:nvPr/>
        </p:nvGrpSpPr>
        <p:grpSpPr>
          <a:xfrm>
            <a:off x="8489982" y="166461"/>
            <a:ext cx="3381813" cy="2020404"/>
            <a:chOff x="3401568" y="1793020"/>
            <a:chExt cx="8644128" cy="4840224"/>
          </a:xfrm>
        </p:grpSpPr>
        <p:sp>
          <p:nvSpPr>
            <p:cNvPr id="18" name="Rectangle 17">
              <a:extLst>
                <a:ext uri="{FF2B5EF4-FFF2-40B4-BE49-F238E27FC236}">
                  <a16:creationId xmlns:a16="http://schemas.microsoft.com/office/drawing/2014/main" id="{89691000-E12C-4100-928D-97C640C900BD}"/>
                </a:ext>
              </a:extLst>
            </p:cNvPr>
            <p:cNvSpPr/>
            <p:nvPr/>
          </p:nvSpPr>
          <p:spPr>
            <a:xfrm>
              <a:off x="3401568" y="1793020"/>
              <a:ext cx="8644128" cy="4840224"/>
            </a:xfrm>
            <a:custGeom>
              <a:avLst/>
              <a:gdLst>
                <a:gd name="connsiteX0" fmla="*/ 0 w 8644128"/>
                <a:gd name="connsiteY0" fmla="*/ 0 h 4840224"/>
                <a:gd name="connsiteX1" fmla="*/ 405609 w 8644128"/>
                <a:gd name="connsiteY1" fmla="*/ 0 h 4840224"/>
                <a:gd name="connsiteX2" fmla="*/ 811218 w 8644128"/>
                <a:gd name="connsiteY2" fmla="*/ 0 h 4840224"/>
                <a:gd name="connsiteX3" fmla="*/ 1216827 w 8644128"/>
                <a:gd name="connsiteY3" fmla="*/ 0 h 4840224"/>
                <a:gd name="connsiteX4" fmla="*/ 1708878 w 8644128"/>
                <a:gd name="connsiteY4" fmla="*/ 0 h 4840224"/>
                <a:gd name="connsiteX5" fmla="*/ 2200928 w 8644128"/>
                <a:gd name="connsiteY5" fmla="*/ 0 h 4840224"/>
                <a:gd name="connsiteX6" fmla="*/ 2865861 w 8644128"/>
                <a:gd name="connsiteY6" fmla="*/ 0 h 4840224"/>
                <a:gd name="connsiteX7" fmla="*/ 3617235 w 8644128"/>
                <a:gd name="connsiteY7" fmla="*/ 0 h 4840224"/>
                <a:gd name="connsiteX8" fmla="*/ 4195727 w 8644128"/>
                <a:gd name="connsiteY8" fmla="*/ 0 h 4840224"/>
                <a:gd name="connsiteX9" fmla="*/ 4601336 w 8644128"/>
                <a:gd name="connsiteY9" fmla="*/ 0 h 4840224"/>
                <a:gd name="connsiteX10" fmla="*/ 5439151 w 8644128"/>
                <a:gd name="connsiteY10" fmla="*/ 0 h 4840224"/>
                <a:gd name="connsiteX11" fmla="*/ 6190526 w 8644128"/>
                <a:gd name="connsiteY11" fmla="*/ 0 h 4840224"/>
                <a:gd name="connsiteX12" fmla="*/ 7028341 w 8644128"/>
                <a:gd name="connsiteY12" fmla="*/ 0 h 4840224"/>
                <a:gd name="connsiteX13" fmla="*/ 7693274 w 8644128"/>
                <a:gd name="connsiteY13" fmla="*/ 0 h 4840224"/>
                <a:gd name="connsiteX14" fmla="*/ 8644128 w 8644128"/>
                <a:gd name="connsiteY14" fmla="*/ 0 h 4840224"/>
                <a:gd name="connsiteX15" fmla="*/ 8644128 w 8644128"/>
                <a:gd name="connsiteY15" fmla="*/ 788265 h 4840224"/>
                <a:gd name="connsiteX16" fmla="*/ 8644128 w 8644128"/>
                <a:gd name="connsiteY16" fmla="*/ 1334519 h 4840224"/>
                <a:gd name="connsiteX17" fmla="*/ 8644128 w 8644128"/>
                <a:gd name="connsiteY17" fmla="*/ 2025979 h 4840224"/>
                <a:gd name="connsiteX18" fmla="*/ 8644128 w 8644128"/>
                <a:gd name="connsiteY18" fmla="*/ 2765842 h 4840224"/>
                <a:gd name="connsiteX19" fmla="*/ 8644128 w 8644128"/>
                <a:gd name="connsiteY19" fmla="*/ 3554107 h 4840224"/>
                <a:gd name="connsiteX20" fmla="*/ 8644128 w 8644128"/>
                <a:gd name="connsiteY20" fmla="*/ 4245568 h 4840224"/>
                <a:gd name="connsiteX21" fmla="*/ 8644128 w 8644128"/>
                <a:gd name="connsiteY21" fmla="*/ 4840224 h 4840224"/>
                <a:gd name="connsiteX22" fmla="*/ 8152078 w 8644128"/>
                <a:gd name="connsiteY22" fmla="*/ 4840224 h 4840224"/>
                <a:gd name="connsiteX23" fmla="*/ 7746469 w 8644128"/>
                <a:gd name="connsiteY23" fmla="*/ 4840224 h 4840224"/>
                <a:gd name="connsiteX24" fmla="*/ 6908653 w 8644128"/>
                <a:gd name="connsiteY24" fmla="*/ 4840224 h 4840224"/>
                <a:gd name="connsiteX25" fmla="*/ 6503044 w 8644128"/>
                <a:gd name="connsiteY25" fmla="*/ 4840224 h 4840224"/>
                <a:gd name="connsiteX26" fmla="*/ 5665229 w 8644128"/>
                <a:gd name="connsiteY26" fmla="*/ 4840224 h 4840224"/>
                <a:gd name="connsiteX27" fmla="*/ 4827413 w 8644128"/>
                <a:gd name="connsiteY27" fmla="*/ 4840224 h 4840224"/>
                <a:gd name="connsiteX28" fmla="*/ 4421804 w 8644128"/>
                <a:gd name="connsiteY28" fmla="*/ 4840224 h 4840224"/>
                <a:gd name="connsiteX29" fmla="*/ 3756871 w 8644128"/>
                <a:gd name="connsiteY29" fmla="*/ 4840224 h 4840224"/>
                <a:gd name="connsiteX30" fmla="*/ 3178379 w 8644128"/>
                <a:gd name="connsiteY30" fmla="*/ 4840224 h 4840224"/>
                <a:gd name="connsiteX31" fmla="*/ 2340564 w 8644128"/>
                <a:gd name="connsiteY31" fmla="*/ 4840224 h 4840224"/>
                <a:gd name="connsiteX32" fmla="*/ 1502748 w 8644128"/>
                <a:gd name="connsiteY32" fmla="*/ 4840224 h 4840224"/>
                <a:gd name="connsiteX33" fmla="*/ 924257 w 8644128"/>
                <a:gd name="connsiteY33" fmla="*/ 4840224 h 4840224"/>
                <a:gd name="connsiteX34" fmla="*/ 0 w 8644128"/>
                <a:gd name="connsiteY34" fmla="*/ 4840224 h 4840224"/>
                <a:gd name="connsiteX35" fmla="*/ 0 w 8644128"/>
                <a:gd name="connsiteY35" fmla="*/ 4051959 h 4840224"/>
                <a:gd name="connsiteX36" fmla="*/ 0 w 8644128"/>
                <a:gd name="connsiteY36" fmla="*/ 3457303 h 4840224"/>
                <a:gd name="connsiteX37" fmla="*/ 0 w 8644128"/>
                <a:gd name="connsiteY37" fmla="*/ 2911049 h 4840224"/>
                <a:gd name="connsiteX38" fmla="*/ 0 w 8644128"/>
                <a:gd name="connsiteY38" fmla="*/ 2267991 h 4840224"/>
                <a:gd name="connsiteX39" fmla="*/ 0 w 8644128"/>
                <a:gd name="connsiteY39" fmla="*/ 1576530 h 4840224"/>
                <a:gd name="connsiteX40" fmla="*/ 0 w 8644128"/>
                <a:gd name="connsiteY40" fmla="*/ 836667 h 4840224"/>
                <a:gd name="connsiteX41" fmla="*/ 0 w 8644128"/>
                <a:gd name="connsiteY41" fmla="*/ 0 h 484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44128" h="4840224" fill="none" extrusionOk="0">
                  <a:moveTo>
                    <a:pt x="0" y="0"/>
                  </a:moveTo>
                  <a:cubicBezTo>
                    <a:pt x="152607" y="-12717"/>
                    <a:pt x="234012" y="10550"/>
                    <a:pt x="405609" y="0"/>
                  </a:cubicBezTo>
                  <a:cubicBezTo>
                    <a:pt x="577206" y="-10550"/>
                    <a:pt x="729813" y="-8881"/>
                    <a:pt x="811218" y="0"/>
                  </a:cubicBezTo>
                  <a:cubicBezTo>
                    <a:pt x="892623" y="8881"/>
                    <a:pt x="1110388" y="-5652"/>
                    <a:pt x="1216827" y="0"/>
                  </a:cubicBezTo>
                  <a:cubicBezTo>
                    <a:pt x="1323266" y="5652"/>
                    <a:pt x="1512689" y="24455"/>
                    <a:pt x="1708878" y="0"/>
                  </a:cubicBezTo>
                  <a:cubicBezTo>
                    <a:pt x="1905067" y="-24455"/>
                    <a:pt x="1966728" y="-12212"/>
                    <a:pt x="2200928" y="0"/>
                  </a:cubicBezTo>
                  <a:cubicBezTo>
                    <a:pt x="2435128" y="12212"/>
                    <a:pt x="2727790" y="-14078"/>
                    <a:pt x="2865861" y="0"/>
                  </a:cubicBezTo>
                  <a:cubicBezTo>
                    <a:pt x="3003932" y="14078"/>
                    <a:pt x="3287670" y="20277"/>
                    <a:pt x="3617235" y="0"/>
                  </a:cubicBezTo>
                  <a:cubicBezTo>
                    <a:pt x="3946800" y="-20277"/>
                    <a:pt x="4059763" y="-22208"/>
                    <a:pt x="4195727" y="0"/>
                  </a:cubicBezTo>
                  <a:cubicBezTo>
                    <a:pt x="4331691" y="22208"/>
                    <a:pt x="4462502" y="-20196"/>
                    <a:pt x="4601336" y="0"/>
                  </a:cubicBezTo>
                  <a:cubicBezTo>
                    <a:pt x="4740170" y="20196"/>
                    <a:pt x="5088872" y="12703"/>
                    <a:pt x="5439151" y="0"/>
                  </a:cubicBezTo>
                  <a:cubicBezTo>
                    <a:pt x="5789430" y="-12703"/>
                    <a:pt x="5894162" y="10193"/>
                    <a:pt x="6190526" y="0"/>
                  </a:cubicBezTo>
                  <a:cubicBezTo>
                    <a:pt x="6486891" y="-10193"/>
                    <a:pt x="6713411" y="25330"/>
                    <a:pt x="7028341" y="0"/>
                  </a:cubicBezTo>
                  <a:cubicBezTo>
                    <a:pt x="7343271" y="-25330"/>
                    <a:pt x="7460659" y="4292"/>
                    <a:pt x="7693274" y="0"/>
                  </a:cubicBezTo>
                  <a:cubicBezTo>
                    <a:pt x="7925889" y="-4292"/>
                    <a:pt x="8169033" y="-40278"/>
                    <a:pt x="8644128" y="0"/>
                  </a:cubicBezTo>
                  <a:cubicBezTo>
                    <a:pt x="8633084" y="369591"/>
                    <a:pt x="8610006" y="474381"/>
                    <a:pt x="8644128" y="788265"/>
                  </a:cubicBezTo>
                  <a:cubicBezTo>
                    <a:pt x="8678250" y="1102149"/>
                    <a:pt x="8641580" y="1169910"/>
                    <a:pt x="8644128" y="1334519"/>
                  </a:cubicBezTo>
                  <a:cubicBezTo>
                    <a:pt x="8646677" y="1499128"/>
                    <a:pt x="8672914" y="1751911"/>
                    <a:pt x="8644128" y="2025979"/>
                  </a:cubicBezTo>
                  <a:cubicBezTo>
                    <a:pt x="8615342" y="2300047"/>
                    <a:pt x="8661818" y="2601757"/>
                    <a:pt x="8644128" y="2765842"/>
                  </a:cubicBezTo>
                  <a:cubicBezTo>
                    <a:pt x="8626438" y="2929927"/>
                    <a:pt x="8682302" y="3198877"/>
                    <a:pt x="8644128" y="3554107"/>
                  </a:cubicBezTo>
                  <a:cubicBezTo>
                    <a:pt x="8605954" y="3909337"/>
                    <a:pt x="8658325" y="4037535"/>
                    <a:pt x="8644128" y="4245568"/>
                  </a:cubicBezTo>
                  <a:cubicBezTo>
                    <a:pt x="8629931" y="4453601"/>
                    <a:pt x="8640510" y="4687163"/>
                    <a:pt x="8644128" y="4840224"/>
                  </a:cubicBezTo>
                  <a:cubicBezTo>
                    <a:pt x="8494990" y="4860577"/>
                    <a:pt x="8387751" y="4857174"/>
                    <a:pt x="8152078" y="4840224"/>
                  </a:cubicBezTo>
                  <a:cubicBezTo>
                    <a:pt x="7916405" y="4823275"/>
                    <a:pt x="7910106" y="4842907"/>
                    <a:pt x="7746469" y="4840224"/>
                  </a:cubicBezTo>
                  <a:cubicBezTo>
                    <a:pt x="7582832" y="4837541"/>
                    <a:pt x="7282946" y="4876209"/>
                    <a:pt x="6908653" y="4840224"/>
                  </a:cubicBezTo>
                  <a:cubicBezTo>
                    <a:pt x="6534360" y="4804239"/>
                    <a:pt x="6599810" y="4829434"/>
                    <a:pt x="6503044" y="4840224"/>
                  </a:cubicBezTo>
                  <a:cubicBezTo>
                    <a:pt x="6406278" y="4851014"/>
                    <a:pt x="5873033" y="4801910"/>
                    <a:pt x="5665229" y="4840224"/>
                  </a:cubicBezTo>
                  <a:cubicBezTo>
                    <a:pt x="5457425" y="4878538"/>
                    <a:pt x="5118627" y="4838065"/>
                    <a:pt x="4827413" y="4840224"/>
                  </a:cubicBezTo>
                  <a:cubicBezTo>
                    <a:pt x="4536199" y="4842383"/>
                    <a:pt x="4537562" y="4826880"/>
                    <a:pt x="4421804" y="4840224"/>
                  </a:cubicBezTo>
                  <a:cubicBezTo>
                    <a:pt x="4306046" y="4853568"/>
                    <a:pt x="3902130" y="4866539"/>
                    <a:pt x="3756871" y="4840224"/>
                  </a:cubicBezTo>
                  <a:cubicBezTo>
                    <a:pt x="3611612" y="4813909"/>
                    <a:pt x="3390521" y="4861250"/>
                    <a:pt x="3178379" y="4840224"/>
                  </a:cubicBezTo>
                  <a:cubicBezTo>
                    <a:pt x="2966237" y="4819198"/>
                    <a:pt x="2668163" y="4810258"/>
                    <a:pt x="2340564" y="4840224"/>
                  </a:cubicBezTo>
                  <a:cubicBezTo>
                    <a:pt x="2012966" y="4870190"/>
                    <a:pt x="1685661" y="4880592"/>
                    <a:pt x="1502748" y="4840224"/>
                  </a:cubicBezTo>
                  <a:cubicBezTo>
                    <a:pt x="1319835" y="4799856"/>
                    <a:pt x="1122550" y="4818937"/>
                    <a:pt x="924257" y="4840224"/>
                  </a:cubicBezTo>
                  <a:cubicBezTo>
                    <a:pt x="725964" y="4861511"/>
                    <a:pt x="430805" y="4883394"/>
                    <a:pt x="0" y="4840224"/>
                  </a:cubicBezTo>
                  <a:cubicBezTo>
                    <a:pt x="-17673" y="4637955"/>
                    <a:pt x="32820" y="4246681"/>
                    <a:pt x="0" y="4051959"/>
                  </a:cubicBezTo>
                  <a:cubicBezTo>
                    <a:pt x="-32820" y="3857238"/>
                    <a:pt x="8941" y="3753471"/>
                    <a:pt x="0" y="3457303"/>
                  </a:cubicBezTo>
                  <a:cubicBezTo>
                    <a:pt x="-8941" y="3161135"/>
                    <a:pt x="17631" y="3033408"/>
                    <a:pt x="0" y="2911049"/>
                  </a:cubicBezTo>
                  <a:cubicBezTo>
                    <a:pt x="-17631" y="2788690"/>
                    <a:pt x="9685" y="2455206"/>
                    <a:pt x="0" y="2267991"/>
                  </a:cubicBezTo>
                  <a:cubicBezTo>
                    <a:pt x="-9685" y="2080776"/>
                    <a:pt x="34452" y="1903068"/>
                    <a:pt x="0" y="1576530"/>
                  </a:cubicBezTo>
                  <a:cubicBezTo>
                    <a:pt x="-34452" y="1249992"/>
                    <a:pt x="22126" y="1031751"/>
                    <a:pt x="0" y="836667"/>
                  </a:cubicBezTo>
                  <a:cubicBezTo>
                    <a:pt x="-22126" y="641583"/>
                    <a:pt x="26352" y="200451"/>
                    <a:pt x="0" y="0"/>
                  </a:cubicBezTo>
                  <a:close/>
                </a:path>
                <a:path w="8644128" h="4840224" stroke="0" extrusionOk="0">
                  <a:moveTo>
                    <a:pt x="0" y="0"/>
                  </a:moveTo>
                  <a:cubicBezTo>
                    <a:pt x="180882" y="-18304"/>
                    <a:pt x="490366" y="-26968"/>
                    <a:pt x="837815" y="0"/>
                  </a:cubicBezTo>
                  <a:cubicBezTo>
                    <a:pt x="1185265" y="26968"/>
                    <a:pt x="1188564" y="-28696"/>
                    <a:pt x="1502748" y="0"/>
                  </a:cubicBezTo>
                  <a:cubicBezTo>
                    <a:pt x="1816932" y="28696"/>
                    <a:pt x="1785644" y="-18838"/>
                    <a:pt x="1994799" y="0"/>
                  </a:cubicBezTo>
                  <a:cubicBezTo>
                    <a:pt x="2203954" y="18838"/>
                    <a:pt x="2474873" y="37435"/>
                    <a:pt x="2832614" y="0"/>
                  </a:cubicBezTo>
                  <a:cubicBezTo>
                    <a:pt x="3190356" y="-37435"/>
                    <a:pt x="3221503" y="-11788"/>
                    <a:pt x="3497547" y="0"/>
                  </a:cubicBezTo>
                  <a:cubicBezTo>
                    <a:pt x="3773591" y="11788"/>
                    <a:pt x="4080409" y="-24455"/>
                    <a:pt x="4248921" y="0"/>
                  </a:cubicBezTo>
                  <a:cubicBezTo>
                    <a:pt x="4417433" y="24455"/>
                    <a:pt x="4682466" y="27078"/>
                    <a:pt x="5086737" y="0"/>
                  </a:cubicBezTo>
                  <a:cubicBezTo>
                    <a:pt x="5491008" y="-27078"/>
                    <a:pt x="5398939" y="10371"/>
                    <a:pt x="5578787" y="0"/>
                  </a:cubicBezTo>
                  <a:cubicBezTo>
                    <a:pt x="5758635" y="-10371"/>
                    <a:pt x="5999999" y="35502"/>
                    <a:pt x="6416603" y="0"/>
                  </a:cubicBezTo>
                  <a:cubicBezTo>
                    <a:pt x="6833207" y="-35502"/>
                    <a:pt x="7026278" y="-33923"/>
                    <a:pt x="7254418" y="0"/>
                  </a:cubicBezTo>
                  <a:cubicBezTo>
                    <a:pt x="7482559" y="33923"/>
                    <a:pt x="7635116" y="34976"/>
                    <a:pt x="8005792" y="0"/>
                  </a:cubicBezTo>
                  <a:cubicBezTo>
                    <a:pt x="8376468" y="-34976"/>
                    <a:pt x="8483249" y="-1455"/>
                    <a:pt x="8644128" y="0"/>
                  </a:cubicBezTo>
                  <a:cubicBezTo>
                    <a:pt x="8650182" y="130609"/>
                    <a:pt x="8661194" y="432609"/>
                    <a:pt x="8644128" y="643058"/>
                  </a:cubicBezTo>
                  <a:cubicBezTo>
                    <a:pt x="8627062" y="853507"/>
                    <a:pt x="8643679" y="1050176"/>
                    <a:pt x="8644128" y="1382921"/>
                  </a:cubicBezTo>
                  <a:cubicBezTo>
                    <a:pt x="8644577" y="1715666"/>
                    <a:pt x="8608571" y="1858811"/>
                    <a:pt x="8644128" y="2122784"/>
                  </a:cubicBezTo>
                  <a:cubicBezTo>
                    <a:pt x="8679685" y="2386757"/>
                    <a:pt x="8661274" y="2418052"/>
                    <a:pt x="8644128" y="2669038"/>
                  </a:cubicBezTo>
                  <a:cubicBezTo>
                    <a:pt x="8626982" y="2920024"/>
                    <a:pt x="8662274" y="3205420"/>
                    <a:pt x="8644128" y="3457303"/>
                  </a:cubicBezTo>
                  <a:cubicBezTo>
                    <a:pt x="8625982" y="3709186"/>
                    <a:pt x="8637133" y="3851210"/>
                    <a:pt x="8644128" y="4197166"/>
                  </a:cubicBezTo>
                  <a:cubicBezTo>
                    <a:pt x="8651123" y="4543122"/>
                    <a:pt x="8662733" y="4525547"/>
                    <a:pt x="8644128" y="4840224"/>
                  </a:cubicBezTo>
                  <a:cubicBezTo>
                    <a:pt x="8394149" y="4866615"/>
                    <a:pt x="8243763" y="4837079"/>
                    <a:pt x="8065636" y="4840224"/>
                  </a:cubicBezTo>
                  <a:cubicBezTo>
                    <a:pt x="7887509" y="4843369"/>
                    <a:pt x="7476789" y="4801941"/>
                    <a:pt x="7227821" y="4840224"/>
                  </a:cubicBezTo>
                  <a:cubicBezTo>
                    <a:pt x="6978854" y="4878507"/>
                    <a:pt x="6946903" y="4824050"/>
                    <a:pt x="6822212" y="4840224"/>
                  </a:cubicBezTo>
                  <a:cubicBezTo>
                    <a:pt x="6697521" y="4856398"/>
                    <a:pt x="6552491" y="4820589"/>
                    <a:pt x="6330161" y="4840224"/>
                  </a:cubicBezTo>
                  <a:cubicBezTo>
                    <a:pt x="6107831" y="4859859"/>
                    <a:pt x="5870969" y="4853766"/>
                    <a:pt x="5492346" y="4840224"/>
                  </a:cubicBezTo>
                  <a:cubicBezTo>
                    <a:pt x="5113724" y="4826682"/>
                    <a:pt x="5230440" y="4846801"/>
                    <a:pt x="5086737" y="4840224"/>
                  </a:cubicBezTo>
                  <a:cubicBezTo>
                    <a:pt x="4943034" y="4833647"/>
                    <a:pt x="4728820" y="4861508"/>
                    <a:pt x="4421804" y="4840224"/>
                  </a:cubicBezTo>
                  <a:cubicBezTo>
                    <a:pt x="4114788" y="4818940"/>
                    <a:pt x="4134358" y="4830068"/>
                    <a:pt x="4016195" y="4840224"/>
                  </a:cubicBezTo>
                  <a:cubicBezTo>
                    <a:pt x="3898032" y="4850380"/>
                    <a:pt x="3744963" y="4831818"/>
                    <a:pt x="3524144" y="4840224"/>
                  </a:cubicBezTo>
                  <a:cubicBezTo>
                    <a:pt x="3303325" y="4848630"/>
                    <a:pt x="3061378" y="4803653"/>
                    <a:pt x="2772770" y="4840224"/>
                  </a:cubicBezTo>
                  <a:cubicBezTo>
                    <a:pt x="2484162" y="4876795"/>
                    <a:pt x="2341165" y="4871690"/>
                    <a:pt x="2021396" y="4840224"/>
                  </a:cubicBezTo>
                  <a:cubicBezTo>
                    <a:pt x="1701627" y="4808758"/>
                    <a:pt x="1643931" y="4829579"/>
                    <a:pt x="1270022" y="4840224"/>
                  </a:cubicBezTo>
                  <a:cubicBezTo>
                    <a:pt x="896113" y="4850869"/>
                    <a:pt x="921505" y="4823571"/>
                    <a:pt x="691530" y="4840224"/>
                  </a:cubicBezTo>
                  <a:cubicBezTo>
                    <a:pt x="461555" y="4856877"/>
                    <a:pt x="152278" y="4868636"/>
                    <a:pt x="0" y="4840224"/>
                  </a:cubicBezTo>
                  <a:cubicBezTo>
                    <a:pt x="5194" y="4564547"/>
                    <a:pt x="-31412" y="4409833"/>
                    <a:pt x="0" y="4051959"/>
                  </a:cubicBezTo>
                  <a:cubicBezTo>
                    <a:pt x="31412" y="3694085"/>
                    <a:pt x="-16298" y="3549868"/>
                    <a:pt x="0" y="3360498"/>
                  </a:cubicBezTo>
                  <a:cubicBezTo>
                    <a:pt x="16298" y="3171128"/>
                    <a:pt x="26890" y="3006557"/>
                    <a:pt x="0" y="2669038"/>
                  </a:cubicBezTo>
                  <a:cubicBezTo>
                    <a:pt x="-26890" y="2331519"/>
                    <a:pt x="-12154" y="2137199"/>
                    <a:pt x="0" y="1880773"/>
                  </a:cubicBezTo>
                  <a:cubicBezTo>
                    <a:pt x="12154" y="1624347"/>
                    <a:pt x="17291" y="1506473"/>
                    <a:pt x="0" y="1237714"/>
                  </a:cubicBezTo>
                  <a:cubicBezTo>
                    <a:pt x="-17291" y="968955"/>
                    <a:pt x="-28059" y="929850"/>
                    <a:pt x="0" y="643058"/>
                  </a:cubicBezTo>
                  <a:cubicBezTo>
                    <a:pt x="28059" y="356266"/>
                    <a:pt x="23483" y="269336"/>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9" name="Picture 18" descr="A picture containing reptile, bird, outdoor, crocodilian reptile&#10;&#10;Description automatically generated">
              <a:extLst>
                <a:ext uri="{FF2B5EF4-FFF2-40B4-BE49-F238E27FC236}">
                  <a16:creationId xmlns:a16="http://schemas.microsoft.com/office/drawing/2014/main" id="{933238E9-6115-4E92-8FD8-E94831276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486" y="2127157"/>
              <a:ext cx="8077200" cy="4171950"/>
            </a:xfrm>
            <a:prstGeom prst="rect">
              <a:avLst/>
            </a:prstGeom>
          </p:spPr>
        </p:pic>
      </p:grpSp>
      <p:sp>
        <p:nvSpPr>
          <p:cNvPr id="28" name="Rectangle 27">
            <a:extLst>
              <a:ext uri="{FF2B5EF4-FFF2-40B4-BE49-F238E27FC236}">
                <a16:creationId xmlns:a16="http://schemas.microsoft.com/office/drawing/2014/main" id="{D74CB744-E531-485E-95CA-04034B71870B}"/>
              </a:ext>
            </a:extLst>
          </p:cNvPr>
          <p:cNvSpPr/>
          <p:nvPr/>
        </p:nvSpPr>
        <p:spPr>
          <a:xfrm>
            <a:off x="8944139" y="2355206"/>
            <a:ext cx="2970053" cy="1979058"/>
          </a:xfrm>
          <a:custGeom>
            <a:avLst/>
            <a:gdLst>
              <a:gd name="connsiteX0" fmla="*/ 0 w 2970053"/>
              <a:gd name="connsiteY0" fmla="*/ 0 h 1979058"/>
              <a:gd name="connsiteX1" fmla="*/ 623711 w 2970053"/>
              <a:gd name="connsiteY1" fmla="*/ 0 h 1979058"/>
              <a:gd name="connsiteX2" fmla="*/ 1188021 w 2970053"/>
              <a:gd name="connsiteY2" fmla="*/ 0 h 1979058"/>
              <a:gd name="connsiteX3" fmla="*/ 1752331 w 2970053"/>
              <a:gd name="connsiteY3" fmla="*/ 0 h 1979058"/>
              <a:gd name="connsiteX4" fmla="*/ 2257240 w 2970053"/>
              <a:gd name="connsiteY4" fmla="*/ 0 h 1979058"/>
              <a:gd name="connsiteX5" fmla="*/ 2970053 w 2970053"/>
              <a:gd name="connsiteY5" fmla="*/ 0 h 1979058"/>
              <a:gd name="connsiteX6" fmla="*/ 2970053 w 2970053"/>
              <a:gd name="connsiteY6" fmla="*/ 659686 h 1979058"/>
              <a:gd name="connsiteX7" fmla="*/ 2970053 w 2970053"/>
              <a:gd name="connsiteY7" fmla="*/ 1260000 h 1979058"/>
              <a:gd name="connsiteX8" fmla="*/ 2970053 w 2970053"/>
              <a:gd name="connsiteY8" fmla="*/ 1979058 h 1979058"/>
              <a:gd name="connsiteX9" fmla="*/ 2465144 w 2970053"/>
              <a:gd name="connsiteY9" fmla="*/ 1979058 h 1979058"/>
              <a:gd name="connsiteX10" fmla="*/ 1841433 w 2970053"/>
              <a:gd name="connsiteY10" fmla="*/ 1979058 h 1979058"/>
              <a:gd name="connsiteX11" fmla="*/ 1247422 w 2970053"/>
              <a:gd name="connsiteY11" fmla="*/ 1979058 h 1979058"/>
              <a:gd name="connsiteX12" fmla="*/ 683112 w 2970053"/>
              <a:gd name="connsiteY12" fmla="*/ 1979058 h 1979058"/>
              <a:gd name="connsiteX13" fmla="*/ 0 w 2970053"/>
              <a:gd name="connsiteY13" fmla="*/ 1979058 h 1979058"/>
              <a:gd name="connsiteX14" fmla="*/ 0 w 2970053"/>
              <a:gd name="connsiteY14" fmla="*/ 1378744 h 1979058"/>
              <a:gd name="connsiteX15" fmla="*/ 0 w 2970053"/>
              <a:gd name="connsiteY15" fmla="*/ 778429 h 1979058"/>
              <a:gd name="connsiteX16" fmla="*/ 0 w 2970053"/>
              <a:gd name="connsiteY16" fmla="*/ 0 h 197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70053" h="1979058" fill="none" extrusionOk="0">
                <a:moveTo>
                  <a:pt x="0" y="0"/>
                </a:moveTo>
                <a:cubicBezTo>
                  <a:pt x="272312" y="27842"/>
                  <a:pt x="425060" y="-21554"/>
                  <a:pt x="623711" y="0"/>
                </a:cubicBezTo>
                <a:cubicBezTo>
                  <a:pt x="822362" y="21554"/>
                  <a:pt x="964304" y="25633"/>
                  <a:pt x="1188021" y="0"/>
                </a:cubicBezTo>
                <a:cubicBezTo>
                  <a:pt x="1411738" y="-25633"/>
                  <a:pt x="1629562" y="-22892"/>
                  <a:pt x="1752331" y="0"/>
                </a:cubicBezTo>
                <a:cubicBezTo>
                  <a:pt x="1875100" y="22892"/>
                  <a:pt x="2015715" y="-9024"/>
                  <a:pt x="2257240" y="0"/>
                </a:cubicBezTo>
                <a:cubicBezTo>
                  <a:pt x="2498765" y="9024"/>
                  <a:pt x="2805297" y="-14109"/>
                  <a:pt x="2970053" y="0"/>
                </a:cubicBezTo>
                <a:cubicBezTo>
                  <a:pt x="2939619" y="278521"/>
                  <a:pt x="2948753" y="523387"/>
                  <a:pt x="2970053" y="659686"/>
                </a:cubicBezTo>
                <a:cubicBezTo>
                  <a:pt x="2991353" y="795985"/>
                  <a:pt x="2964209" y="1125500"/>
                  <a:pt x="2970053" y="1260000"/>
                </a:cubicBezTo>
                <a:cubicBezTo>
                  <a:pt x="2975897" y="1394500"/>
                  <a:pt x="2965991" y="1744801"/>
                  <a:pt x="2970053" y="1979058"/>
                </a:cubicBezTo>
                <a:cubicBezTo>
                  <a:pt x="2738351" y="1983917"/>
                  <a:pt x="2616541" y="1986157"/>
                  <a:pt x="2465144" y="1979058"/>
                </a:cubicBezTo>
                <a:cubicBezTo>
                  <a:pt x="2313747" y="1971959"/>
                  <a:pt x="2066826" y="1977232"/>
                  <a:pt x="1841433" y="1979058"/>
                </a:cubicBezTo>
                <a:cubicBezTo>
                  <a:pt x="1616040" y="1980884"/>
                  <a:pt x="1462185" y="1967179"/>
                  <a:pt x="1247422" y="1979058"/>
                </a:cubicBezTo>
                <a:cubicBezTo>
                  <a:pt x="1032659" y="1990937"/>
                  <a:pt x="896301" y="1968469"/>
                  <a:pt x="683112" y="1979058"/>
                </a:cubicBezTo>
                <a:cubicBezTo>
                  <a:pt x="469923" y="1989648"/>
                  <a:pt x="236288" y="1981926"/>
                  <a:pt x="0" y="1979058"/>
                </a:cubicBezTo>
                <a:cubicBezTo>
                  <a:pt x="20592" y="1833133"/>
                  <a:pt x="11817" y="1556964"/>
                  <a:pt x="0" y="1378744"/>
                </a:cubicBezTo>
                <a:cubicBezTo>
                  <a:pt x="-11817" y="1200524"/>
                  <a:pt x="7911" y="957454"/>
                  <a:pt x="0" y="778429"/>
                </a:cubicBezTo>
                <a:cubicBezTo>
                  <a:pt x="-7911" y="599405"/>
                  <a:pt x="29200" y="180714"/>
                  <a:pt x="0" y="0"/>
                </a:cubicBezTo>
                <a:close/>
              </a:path>
              <a:path w="2970053" h="1979058" stroke="0" extrusionOk="0">
                <a:moveTo>
                  <a:pt x="0" y="0"/>
                </a:moveTo>
                <a:cubicBezTo>
                  <a:pt x="282535" y="8454"/>
                  <a:pt x="482828" y="-17680"/>
                  <a:pt x="653412" y="0"/>
                </a:cubicBezTo>
                <a:cubicBezTo>
                  <a:pt x="823996" y="17680"/>
                  <a:pt x="965310" y="-16505"/>
                  <a:pt x="1247422" y="0"/>
                </a:cubicBezTo>
                <a:cubicBezTo>
                  <a:pt x="1529534" y="16505"/>
                  <a:pt x="1625603" y="-24151"/>
                  <a:pt x="1782032" y="0"/>
                </a:cubicBezTo>
                <a:cubicBezTo>
                  <a:pt x="1938461" y="24151"/>
                  <a:pt x="2152499" y="15963"/>
                  <a:pt x="2435443" y="0"/>
                </a:cubicBezTo>
                <a:cubicBezTo>
                  <a:pt x="2718387" y="-15963"/>
                  <a:pt x="2852346" y="9567"/>
                  <a:pt x="2970053" y="0"/>
                </a:cubicBezTo>
                <a:cubicBezTo>
                  <a:pt x="2957536" y="296965"/>
                  <a:pt x="2976731" y="540334"/>
                  <a:pt x="2970053" y="679477"/>
                </a:cubicBezTo>
                <a:cubicBezTo>
                  <a:pt x="2963375" y="818620"/>
                  <a:pt x="2975447" y="1106983"/>
                  <a:pt x="2970053" y="1279791"/>
                </a:cubicBezTo>
                <a:cubicBezTo>
                  <a:pt x="2964659" y="1452599"/>
                  <a:pt x="2946012" y="1781313"/>
                  <a:pt x="2970053" y="1979058"/>
                </a:cubicBezTo>
                <a:cubicBezTo>
                  <a:pt x="2803518" y="1987261"/>
                  <a:pt x="2480323" y="1954379"/>
                  <a:pt x="2346342" y="1979058"/>
                </a:cubicBezTo>
                <a:cubicBezTo>
                  <a:pt x="2212361" y="2003737"/>
                  <a:pt x="1936989" y="1989603"/>
                  <a:pt x="1722631" y="1979058"/>
                </a:cubicBezTo>
                <a:cubicBezTo>
                  <a:pt x="1508273" y="1968513"/>
                  <a:pt x="1314268" y="1989926"/>
                  <a:pt x="1128620" y="1979058"/>
                </a:cubicBezTo>
                <a:cubicBezTo>
                  <a:pt x="942972" y="1968190"/>
                  <a:pt x="722641" y="1998480"/>
                  <a:pt x="534610" y="1979058"/>
                </a:cubicBezTo>
                <a:cubicBezTo>
                  <a:pt x="346579" y="1959637"/>
                  <a:pt x="234269" y="1970124"/>
                  <a:pt x="0" y="1979058"/>
                </a:cubicBezTo>
                <a:cubicBezTo>
                  <a:pt x="15490" y="1835025"/>
                  <a:pt x="-24934" y="1492347"/>
                  <a:pt x="0" y="1279791"/>
                </a:cubicBezTo>
                <a:cubicBezTo>
                  <a:pt x="24934" y="1067235"/>
                  <a:pt x="-19460" y="891821"/>
                  <a:pt x="0" y="659686"/>
                </a:cubicBezTo>
                <a:cubicBezTo>
                  <a:pt x="19460" y="427552"/>
                  <a:pt x="-1800" y="250641"/>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 name="Picture 29" descr="A picture containing text&#10;&#10;Description automatically generated">
            <a:extLst>
              <a:ext uri="{FF2B5EF4-FFF2-40B4-BE49-F238E27FC236}">
                <a16:creationId xmlns:a16="http://schemas.microsoft.com/office/drawing/2014/main" id="{0A9840C3-6E62-4914-A5BC-32BC63270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7611" y="2505360"/>
            <a:ext cx="2365273" cy="1596303"/>
          </a:xfrm>
          <a:prstGeom prst="rect">
            <a:avLst/>
          </a:prstGeom>
        </p:spPr>
      </p:pic>
      <p:sp>
        <p:nvSpPr>
          <p:cNvPr id="31" name="Rectangle 30">
            <a:extLst>
              <a:ext uri="{FF2B5EF4-FFF2-40B4-BE49-F238E27FC236}">
                <a16:creationId xmlns:a16="http://schemas.microsoft.com/office/drawing/2014/main" id="{2DD8AFED-6609-4943-9917-1D1035637AEE}"/>
              </a:ext>
            </a:extLst>
          </p:cNvPr>
          <p:cNvSpPr/>
          <p:nvPr/>
        </p:nvSpPr>
        <p:spPr>
          <a:xfrm>
            <a:off x="8944138" y="4531661"/>
            <a:ext cx="3012451" cy="2020403"/>
          </a:xfrm>
          <a:custGeom>
            <a:avLst/>
            <a:gdLst>
              <a:gd name="connsiteX0" fmla="*/ 0 w 3012451"/>
              <a:gd name="connsiteY0" fmla="*/ 0 h 2020403"/>
              <a:gd name="connsiteX1" fmla="*/ 632615 w 3012451"/>
              <a:gd name="connsiteY1" fmla="*/ 0 h 2020403"/>
              <a:gd name="connsiteX2" fmla="*/ 1204980 w 3012451"/>
              <a:gd name="connsiteY2" fmla="*/ 0 h 2020403"/>
              <a:gd name="connsiteX3" fmla="*/ 1777346 w 3012451"/>
              <a:gd name="connsiteY3" fmla="*/ 0 h 2020403"/>
              <a:gd name="connsiteX4" fmla="*/ 2289463 w 3012451"/>
              <a:gd name="connsiteY4" fmla="*/ 0 h 2020403"/>
              <a:gd name="connsiteX5" fmla="*/ 3012451 w 3012451"/>
              <a:gd name="connsiteY5" fmla="*/ 0 h 2020403"/>
              <a:gd name="connsiteX6" fmla="*/ 3012451 w 3012451"/>
              <a:gd name="connsiteY6" fmla="*/ 673468 h 2020403"/>
              <a:gd name="connsiteX7" fmla="*/ 3012451 w 3012451"/>
              <a:gd name="connsiteY7" fmla="*/ 1286323 h 2020403"/>
              <a:gd name="connsiteX8" fmla="*/ 3012451 w 3012451"/>
              <a:gd name="connsiteY8" fmla="*/ 2020403 h 2020403"/>
              <a:gd name="connsiteX9" fmla="*/ 2500334 w 3012451"/>
              <a:gd name="connsiteY9" fmla="*/ 2020403 h 2020403"/>
              <a:gd name="connsiteX10" fmla="*/ 1867720 w 3012451"/>
              <a:gd name="connsiteY10" fmla="*/ 2020403 h 2020403"/>
              <a:gd name="connsiteX11" fmla="*/ 1265229 w 3012451"/>
              <a:gd name="connsiteY11" fmla="*/ 2020403 h 2020403"/>
              <a:gd name="connsiteX12" fmla="*/ 692864 w 3012451"/>
              <a:gd name="connsiteY12" fmla="*/ 2020403 h 2020403"/>
              <a:gd name="connsiteX13" fmla="*/ 0 w 3012451"/>
              <a:gd name="connsiteY13" fmla="*/ 2020403 h 2020403"/>
              <a:gd name="connsiteX14" fmla="*/ 0 w 3012451"/>
              <a:gd name="connsiteY14" fmla="*/ 1407547 h 2020403"/>
              <a:gd name="connsiteX15" fmla="*/ 0 w 3012451"/>
              <a:gd name="connsiteY15" fmla="*/ 794692 h 2020403"/>
              <a:gd name="connsiteX16" fmla="*/ 0 w 3012451"/>
              <a:gd name="connsiteY16" fmla="*/ 0 h 202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12451" h="2020403" fill="none" extrusionOk="0">
                <a:moveTo>
                  <a:pt x="0" y="0"/>
                </a:moveTo>
                <a:cubicBezTo>
                  <a:pt x="163010" y="26450"/>
                  <a:pt x="406774" y="-29532"/>
                  <a:pt x="632615" y="0"/>
                </a:cubicBezTo>
                <a:cubicBezTo>
                  <a:pt x="858456" y="29532"/>
                  <a:pt x="957786" y="16988"/>
                  <a:pt x="1204980" y="0"/>
                </a:cubicBezTo>
                <a:cubicBezTo>
                  <a:pt x="1452175" y="-16988"/>
                  <a:pt x="1651458" y="-16053"/>
                  <a:pt x="1777346" y="0"/>
                </a:cubicBezTo>
                <a:cubicBezTo>
                  <a:pt x="1903234" y="16053"/>
                  <a:pt x="2149301" y="-22446"/>
                  <a:pt x="2289463" y="0"/>
                </a:cubicBezTo>
                <a:cubicBezTo>
                  <a:pt x="2429625" y="22446"/>
                  <a:pt x="2785006" y="2462"/>
                  <a:pt x="3012451" y="0"/>
                </a:cubicBezTo>
                <a:cubicBezTo>
                  <a:pt x="3002336" y="239803"/>
                  <a:pt x="3016387" y="373041"/>
                  <a:pt x="3012451" y="673468"/>
                </a:cubicBezTo>
                <a:cubicBezTo>
                  <a:pt x="3008515" y="973895"/>
                  <a:pt x="3032311" y="1160855"/>
                  <a:pt x="3012451" y="1286323"/>
                </a:cubicBezTo>
                <a:cubicBezTo>
                  <a:pt x="2992591" y="1411792"/>
                  <a:pt x="2989959" y="1858892"/>
                  <a:pt x="3012451" y="2020403"/>
                </a:cubicBezTo>
                <a:cubicBezTo>
                  <a:pt x="2848230" y="2023121"/>
                  <a:pt x="2698393" y="2006773"/>
                  <a:pt x="2500334" y="2020403"/>
                </a:cubicBezTo>
                <a:cubicBezTo>
                  <a:pt x="2302275" y="2034033"/>
                  <a:pt x="2111413" y="2031562"/>
                  <a:pt x="1867720" y="2020403"/>
                </a:cubicBezTo>
                <a:cubicBezTo>
                  <a:pt x="1624027" y="2009244"/>
                  <a:pt x="1409395" y="2009763"/>
                  <a:pt x="1265229" y="2020403"/>
                </a:cubicBezTo>
                <a:cubicBezTo>
                  <a:pt x="1121063" y="2031043"/>
                  <a:pt x="926847" y="1993462"/>
                  <a:pt x="692864" y="2020403"/>
                </a:cubicBezTo>
                <a:cubicBezTo>
                  <a:pt x="458881" y="2047344"/>
                  <a:pt x="168687" y="2035645"/>
                  <a:pt x="0" y="2020403"/>
                </a:cubicBezTo>
                <a:cubicBezTo>
                  <a:pt x="-24228" y="1756287"/>
                  <a:pt x="-26973" y="1630247"/>
                  <a:pt x="0" y="1407547"/>
                </a:cubicBezTo>
                <a:cubicBezTo>
                  <a:pt x="26973" y="1184847"/>
                  <a:pt x="-20420" y="1098798"/>
                  <a:pt x="0" y="794692"/>
                </a:cubicBezTo>
                <a:cubicBezTo>
                  <a:pt x="20420" y="490586"/>
                  <a:pt x="-20561" y="229858"/>
                  <a:pt x="0" y="0"/>
                </a:cubicBezTo>
                <a:close/>
              </a:path>
              <a:path w="3012451" h="2020403" stroke="0" extrusionOk="0">
                <a:moveTo>
                  <a:pt x="0" y="0"/>
                </a:moveTo>
                <a:cubicBezTo>
                  <a:pt x="258459" y="12524"/>
                  <a:pt x="471963" y="80"/>
                  <a:pt x="662739" y="0"/>
                </a:cubicBezTo>
                <a:cubicBezTo>
                  <a:pt x="853515" y="-80"/>
                  <a:pt x="1112505" y="-24676"/>
                  <a:pt x="1265229" y="0"/>
                </a:cubicBezTo>
                <a:cubicBezTo>
                  <a:pt x="1417953" y="24676"/>
                  <a:pt x="1604063" y="26855"/>
                  <a:pt x="1807471" y="0"/>
                </a:cubicBezTo>
                <a:cubicBezTo>
                  <a:pt x="2010879" y="-26855"/>
                  <a:pt x="2207736" y="29640"/>
                  <a:pt x="2470210" y="0"/>
                </a:cubicBezTo>
                <a:cubicBezTo>
                  <a:pt x="2732684" y="-29640"/>
                  <a:pt x="2779981" y="-24251"/>
                  <a:pt x="3012451" y="0"/>
                </a:cubicBezTo>
                <a:cubicBezTo>
                  <a:pt x="3037580" y="242092"/>
                  <a:pt x="3021533" y="525463"/>
                  <a:pt x="3012451" y="693672"/>
                </a:cubicBezTo>
                <a:cubicBezTo>
                  <a:pt x="3003369" y="861881"/>
                  <a:pt x="3026010" y="1120443"/>
                  <a:pt x="3012451" y="1306527"/>
                </a:cubicBezTo>
                <a:cubicBezTo>
                  <a:pt x="2998892" y="1492612"/>
                  <a:pt x="3044903" y="1725357"/>
                  <a:pt x="3012451" y="2020403"/>
                </a:cubicBezTo>
                <a:cubicBezTo>
                  <a:pt x="2722759" y="2024577"/>
                  <a:pt x="2677760" y="2049917"/>
                  <a:pt x="2379836" y="2020403"/>
                </a:cubicBezTo>
                <a:cubicBezTo>
                  <a:pt x="2081913" y="1990889"/>
                  <a:pt x="1993729" y="2046493"/>
                  <a:pt x="1747222" y="2020403"/>
                </a:cubicBezTo>
                <a:cubicBezTo>
                  <a:pt x="1500715" y="1994313"/>
                  <a:pt x="1395087" y="2032351"/>
                  <a:pt x="1144731" y="2020403"/>
                </a:cubicBezTo>
                <a:cubicBezTo>
                  <a:pt x="894375" y="2008455"/>
                  <a:pt x="768476" y="1999834"/>
                  <a:pt x="542241" y="2020403"/>
                </a:cubicBezTo>
                <a:cubicBezTo>
                  <a:pt x="316006" y="2040973"/>
                  <a:pt x="139138" y="2026494"/>
                  <a:pt x="0" y="2020403"/>
                </a:cubicBezTo>
                <a:cubicBezTo>
                  <a:pt x="6306" y="1837922"/>
                  <a:pt x="2373" y="1491328"/>
                  <a:pt x="0" y="1306527"/>
                </a:cubicBezTo>
                <a:cubicBezTo>
                  <a:pt x="-2373" y="1121726"/>
                  <a:pt x="-22053" y="982278"/>
                  <a:pt x="0" y="673468"/>
                </a:cubicBezTo>
                <a:cubicBezTo>
                  <a:pt x="22053" y="364658"/>
                  <a:pt x="4647" y="212517"/>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descr="A picture containing text&#10;&#10;Description automatically generated">
            <a:extLst>
              <a:ext uri="{FF2B5EF4-FFF2-40B4-BE49-F238E27FC236}">
                <a16:creationId xmlns:a16="http://schemas.microsoft.com/office/drawing/2014/main" id="{80F0452C-8E05-4BD2-821D-AD101A93D1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7610" y="4648992"/>
            <a:ext cx="2365273" cy="1773955"/>
          </a:xfrm>
          <a:prstGeom prst="rect">
            <a:avLst/>
          </a:prstGeom>
        </p:spPr>
      </p:pic>
    </p:spTree>
    <p:extLst>
      <p:ext uri="{BB962C8B-B14F-4D97-AF65-F5344CB8AC3E}">
        <p14:creationId xmlns:p14="http://schemas.microsoft.com/office/powerpoint/2010/main" val="166185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4981AE-3FE3-0EF2-0BE8-528C483DB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6CDC5-4717-FE32-84F0-E44C691D422B}"/>
              </a:ext>
            </a:extLst>
          </p:cNvPr>
          <p:cNvSpPr>
            <a:spLocks noGrp="1"/>
          </p:cNvSpPr>
          <p:nvPr>
            <p:ph type="title"/>
          </p:nvPr>
        </p:nvSpPr>
        <p:spPr>
          <a:xfrm>
            <a:off x="171450" y="365125"/>
            <a:ext cx="11811000" cy="1920875"/>
          </a:xfrm>
        </p:spPr>
        <p:style>
          <a:lnRef idx="2">
            <a:schemeClr val="accent2"/>
          </a:lnRef>
          <a:fillRef idx="1">
            <a:schemeClr val="lt1"/>
          </a:fillRef>
          <a:effectRef idx="0">
            <a:schemeClr val="accent2"/>
          </a:effectRef>
          <a:fontRef idx="minor">
            <a:schemeClr val="dk1"/>
          </a:fontRef>
        </p:style>
        <p:txBody>
          <a:bodyPr>
            <a:normAutofit/>
          </a:bodyPr>
          <a:lstStyle/>
          <a:p>
            <a:r>
              <a:rPr lang="en-US" dirty="0"/>
              <a:t>EXTRA NATURE NUGGET</a:t>
            </a:r>
          </a:p>
        </p:txBody>
      </p:sp>
    </p:spTree>
    <p:extLst>
      <p:ext uri="{BB962C8B-B14F-4D97-AF65-F5344CB8AC3E}">
        <p14:creationId xmlns:p14="http://schemas.microsoft.com/office/powerpoint/2010/main" val="3847937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a:extLst>
            <a:ext uri="{FF2B5EF4-FFF2-40B4-BE49-F238E27FC236}">
              <a16:creationId xmlns:a16="http://schemas.microsoft.com/office/drawing/2014/main" id="{74449503-94C0-9C2C-6A4C-BE7B73918353}"/>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150CEF3-53CB-618E-7967-9DB03A3788F6}"/>
              </a:ext>
            </a:extLst>
          </p:cNvPr>
          <p:cNvSpPr/>
          <p:nvPr/>
        </p:nvSpPr>
        <p:spPr>
          <a:xfrm rot="21279541">
            <a:off x="65608" y="115134"/>
            <a:ext cx="7389845" cy="175432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Alligators and Crocodiles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are strong</a:t>
            </a:r>
          </a:p>
        </p:txBody>
      </p:sp>
      <p:sp>
        <p:nvSpPr>
          <p:cNvPr id="30" name="Rectangle 29">
            <a:extLst>
              <a:ext uri="{FF2B5EF4-FFF2-40B4-BE49-F238E27FC236}">
                <a16:creationId xmlns:a16="http://schemas.microsoft.com/office/drawing/2014/main" id="{DA368A73-99C6-FF01-55C5-B9C35EF814F3}"/>
              </a:ext>
            </a:extLst>
          </p:cNvPr>
          <p:cNvSpPr/>
          <p:nvPr/>
        </p:nvSpPr>
        <p:spPr>
          <a:xfrm>
            <a:off x="597447" y="4873752"/>
            <a:ext cx="288027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Crocodile</a:t>
            </a:r>
          </a:p>
        </p:txBody>
      </p:sp>
      <p:pic>
        <p:nvPicPr>
          <p:cNvPr id="15" name="Picture 14" descr="A picture containing grass, outdoor, water, baby&#10;&#10;Description automatically generated">
            <a:extLst>
              <a:ext uri="{FF2B5EF4-FFF2-40B4-BE49-F238E27FC236}">
                <a16:creationId xmlns:a16="http://schemas.microsoft.com/office/drawing/2014/main" id="{61C0E5EC-2C6B-DCBC-C2B0-BD8D5B9CC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264" y="2611857"/>
            <a:ext cx="5381244" cy="3587496"/>
          </a:xfrm>
          <a:prstGeom prst="rect">
            <a:avLst/>
          </a:prstGeom>
        </p:spPr>
      </p:pic>
      <p:pic>
        <p:nvPicPr>
          <p:cNvPr id="17" name="Picture 16" descr="A picture containing reptile, water, crocodilian reptile, swimming&#10;&#10;Description automatically generated">
            <a:extLst>
              <a:ext uri="{FF2B5EF4-FFF2-40B4-BE49-F238E27FC236}">
                <a16:creationId xmlns:a16="http://schemas.microsoft.com/office/drawing/2014/main" id="{BA5CCB5F-C843-DB28-5AD2-DF3946210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5427" y="1657136"/>
            <a:ext cx="4262764" cy="4542217"/>
          </a:xfrm>
          <a:prstGeom prst="rect">
            <a:avLst/>
          </a:prstGeom>
        </p:spPr>
      </p:pic>
    </p:spTree>
    <p:extLst>
      <p:ext uri="{BB962C8B-B14F-4D97-AF65-F5344CB8AC3E}">
        <p14:creationId xmlns:p14="http://schemas.microsoft.com/office/powerpoint/2010/main" val="3734343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a:extLst>
            <a:ext uri="{FF2B5EF4-FFF2-40B4-BE49-F238E27FC236}">
              <a16:creationId xmlns:a16="http://schemas.microsoft.com/office/drawing/2014/main" id="{1F4D098C-F40A-276C-5EBE-F54A7ACEFC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B3D5D5E-B580-1237-6E9B-B4836AEF36A6}"/>
              </a:ext>
            </a:extLst>
          </p:cNvPr>
          <p:cNvSpPr/>
          <p:nvPr/>
        </p:nvSpPr>
        <p:spPr>
          <a:xfrm>
            <a:off x="222146" y="251445"/>
            <a:ext cx="3693031" cy="3968496"/>
          </a:xfrm>
          <a:custGeom>
            <a:avLst/>
            <a:gdLst>
              <a:gd name="connsiteX0" fmla="*/ 0 w 3693031"/>
              <a:gd name="connsiteY0" fmla="*/ 0 h 3968496"/>
              <a:gd name="connsiteX1" fmla="*/ 652435 w 3693031"/>
              <a:gd name="connsiteY1" fmla="*/ 0 h 3968496"/>
              <a:gd name="connsiteX2" fmla="*/ 1267941 w 3693031"/>
              <a:gd name="connsiteY2" fmla="*/ 0 h 3968496"/>
              <a:gd name="connsiteX3" fmla="*/ 1846516 w 3693031"/>
              <a:gd name="connsiteY3" fmla="*/ 0 h 3968496"/>
              <a:gd name="connsiteX4" fmla="*/ 2462021 w 3693031"/>
              <a:gd name="connsiteY4" fmla="*/ 0 h 3968496"/>
              <a:gd name="connsiteX5" fmla="*/ 3151386 w 3693031"/>
              <a:gd name="connsiteY5" fmla="*/ 0 h 3968496"/>
              <a:gd name="connsiteX6" fmla="*/ 3693031 w 3693031"/>
              <a:gd name="connsiteY6" fmla="*/ 0 h 3968496"/>
              <a:gd name="connsiteX7" fmla="*/ 3693031 w 3693031"/>
              <a:gd name="connsiteY7" fmla="*/ 582046 h 3968496"/>
              <a:gd name="connsiteX8" fmla="*/ 3693031 w 3693031"/>
              <a:gd name="connsiteY8" fmla="*/ 1322832 h 3968496"/>
              <a:gd name="connsiteX9" fmla="*/ 3693031 w 3693031"/>
              <a:gd name="connsiteY9" fmla="*/ 1944563 h 3968496"/>
              <a:gd name="connsiteX10" fmla="*/ 3693031 w 3693031"/>
              <a:gd name="connsiteY10" fmla="*/ 2566294 h 3968496"/>
              <a:gd name="connsiteX11" fmla="*/ 3693031 w 3693031"/>
              <a:gd name="connsiteY11" fmla="*/ 3267395 h 3968496"/>
              <a:gd name="connsiteX12" fmla="*/ 3693031 w 3693031"/>
              <a:gd name="connsiteY12" fmla="*/ 3968496 h 3968496"/>
              <a:gd name="connsiteX13" fmla="*/ 3151386 w 3693031"/>
              <a:gd name="connsiteY13" fmla="*/ 3968496 h 3968496"/>
              <a:gd name="connsiteX14" fmla="*/ 2498951 w 3693031"/>
              <a:gd name="connsiteY14" fmla="*/ 3968496 h 3968496"/>
              <a:gd name="connsiteX15" fmla="*/ 1994237 w 3693031"/>
              <a:gd name="connsiteY15" fmla="*/ 3968496 h 3968496"/>
              <a:gd name="connsiteX16" fmla="*/ 1378732 w 3693031"/>
              <a:gd name="connsiteY16" fmla="*/ 3968496 h 3968496"/>
              <a:gd name="connsiteX17" fmla="*/ 837087 w 3693031"/>
              <a:gd name="connsiteY17" fmla="*/ 3968496 h 3968496"/>
              <a:gd name="connsiteX18" fmla="*/ 0 w 3693031"/>
              <a:gd name="connsiteY18" fmla="*/ 3968496 h 3968496"/>
              <a:gd name="connsiteX19" fmla="*/ 0 w 3693031"/>
              <a:gd name="connsiteY19" fmla="*/ 3346765 h 3968496"/>
              <a:gd name="connsiteX20" fmla="*/ 0 w 3693031"/>
              <a:gd name="connsiteY20" fmla="*/ 2685349 h 3968496"/>
              <a:gd name="connsiteX21" fmla="*/ 0 w 3693031"/>
              <a:gd name="connsiteY21" fmla="*/ 1984248 h 3968496"/>
              <a:gd name="connsiteX22" fmla="*/ 0 w 3693031"/>
              <a:gd name="connsiteY22" fmla="*/ 1362517 h 3968496"/>
              <a:gd name="connsiteX23" fmla="*/ 0 w 3693031"/>
              <a:gd name="connsiteY23" fmla="*/ 820156 h 3968496"/>
              <a:gd name="connsiteX24" fmla="*/ 0 w 3693031"/>
              <a:gd name="connsiteY24" fmla="*/ 0 h 396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93031" h="3968496" fill="none" extrusionOk="0">
                <a:moveTo>
                  <a:pt x="0" y="0"/>
                </a:moveTo>
                <a:cubicBezTo>
                  <a:pt x="183723" y="-1586"/>
                  <a:pt x="405332" y="19725"/>
                  <a:pt x="652435" y="0"/>
                </a:cubicBezTo>
                <a:cubicBezTo>
                  <a:pt x="899539" y="-19725"/>
                  <a:pt x="1113957" y="11922"/>
                  <a:pt x="1267941" y="0"/>
                </a:cubicBezTo>
                <a:cubicBezTo>
                  <a:pt x="1421925" y="-11922"/>
                  <a:pt x="1633334" y="-8505"/>
                  <a:pt x="1846516" y="0"/>
                </a:cubicBezTo>
                <a:cubicBezTo>
                  <a:pt x="2059699" y="8505"/>
                  <a:pt x="2156594" y="5910"/>
                  <a:pt x="2462021" y="0"/>
                </a:cubicBezTo>
                <a:cubicBezTo>
                  <a:pt x="2767448" y="-5910"/>
                  <a:pt x="2972679" y="28782"/>
                  <a:pt x="3151386" y="0"/>
                </a:cubicBezTo>
                <a:cubicBezTo>
                  <a:pt x="3330093" y="-28782"/>
                  <a:pt x="3424312" y="-11108"/>
                  <a:pt x="3693031" y="0"/>
                </a:cubicBezTo>
                <a:cubicBezTo>
                  <a:pt x="3690776" y="267118"/>
                  <a:pt x="3721380" y="349754"/>
                  <a:pt x="3693031" y="582046"/>
                </a:cubicBezTo>
                <a:cubicBezTo>
                  <a:pt x="3664682" y="814338"/>
                  <a:pt x="3683548" y="1101416"/>
                  <a:pt x="3693031" y="1322832"/>
                </a:cubicBezTo>
                <a:cubicBezTo>
                  <a:pt x="3702514" y="1544248"/>
                  <a:pt x="3709972" y="1677822"/>
                  <a:pt x="3693031" y="1944563"/>
                </a:cubicBezTo>
                <a:cubicBezTo>
                  <a:pt x="3676090" y="2211304"/>
                  <a:pt x="3723276" y="2322124"/>
                  <a:pt x="3693031" y="2566294"/>
                </a:cubicBezTo>
                <a:cubicBezTo>
                  <a:pt x="3662786" y="2810464"/>
                  <a:pt x="3721373" y="2943954"/>
                  <a:pt x="3693031" y="3267395"/>
                </a:cubicBezTo>
                <a:cubicBezTo>
                  <a:pt x="3664689" y="3590836"/>
                  <a:pt x="3719425" y="3708588"/>
                  <a:pt x="3693031" y="3968496"/>
                </a:cubicBezTo>
                <a:cubicBezTo>
                  <a:pt x="3446343" y="3949224"/>
                  <a:pt x="3385877" y="3988584"/>
                  <a:pt x="3151386" y="3968496"/>
                </a:cubicBezTo>
                <a:cubicBezTo>
                  <a:pt x="2916896" y="3948408"/>
                  <a:pt x="2821879" y="3984145"/>
                  <a:pt x="2498951" y="3968496"/>
                </a:cubicBezTo>
                <a:cubicBezTo>
                  <a:pt x="2176023" y="3952847"/>
                  <a:pt x="2139266" y="3982989"/>
                  <a:pt x="1994237" y="3968496"/>
                </a:cubicBezTo>
                <a:cubicBezTo>
                  <a:pt x="1849208" y="3954003"/>
                  <a:pt x="1654774" y="3990528"/>
                  <a:pt x="1378732" y="3968496"/>
                </a:cubicBezTo>
                <a:cubicBezTo>
                  <a:pt x="1102691" y="3946464"/>
                  <a:pt x="1058350" y="3984081"/>
                  <a:pt x="837087" y="3968496"/>
                </a:cubicBezTo>
                <a:cubicBezTo>
                  <a:pt x="615825" y="3952911"/>
                  <a:pt x="283984" y="3993079"/>
                  <a:pt x="0" y="3968496"/>
                </a:cubicBezTo>
                <a:cubicBezTo>
                  <a:pt x="-27101" y="3773885"/>
                  <a:pt x="24202" y="3490446"/>
                  <a:pt x="0" y="3346765"/>
                </a:cubicBezTo>
                <a:cubicBezTo>
                  <a:pt x="-24202" y="3203084"/>
                  <a:pt x="17067" y="2855259"/>
                  <a:pt x="0" y="2685349"/>
                </a:cubicBezTo>
                <a:cubicBezTo>
                  <a:pt x="-17067" y="2515439"/>
                  <a:pt x="22536" y="2286228"/>
                  <a:pt x="0" y="1984248"/>
                </a:cubicBezTo>
                <a:cubicBezTo>
                  <a:pt x="-22536" y="1682268"/>
                  <a:pt x="5805" y="1599411"/>
                  <a:pt x="0" y="1362517"/>
                </a:cubicBezTo>
                <a:cubicBezTo>
                  <a:pt x="-5805" y="1125623"/>
                  <a:pt x="9469" y="1037200"/>
                  <a:pt x="0" y="820156"/>
                </a:cubicBezTo>
                <a:cubicBezTo>
                  <a:pt x="-9469" y="603112"/>
                  <a:pt x="29519" y="341956"/>
                  <a:pt x="0" y="0"/>
                </a:cubicBezTo>
                <a:close/>
              </a:path>
              <a:path w="3693031" h="3968496" stroke="0" extrusionOk="0">
                <a:moveTo>
                  <a:pt x="0" y="0"/>
                </a:moveTo>
                <a:cubicBezTo>
                  <a:pt x="284514" y="21379"/>
                  <a:pt x="513850" y="-10413"/>
                  <a:pt x="689366" y="0"/>
                </a:cubicBezTo>
                <a:cubicBezTo>
                  <a:pt x="864882" y="10413"/>
                  <a:pt x="1043162" y="7724"/>
                  <a:pt x="1304871" y="0"/>
                </a:cubicBezTo>
                <a:cubicBezTo>
                  <a:pt x="1566580" y="-7724"/>
                  <a:pt x="1596730" y="24385"/>
                  <a:pt x="1846515" y="0"/>
                </a:cubicBezTo>
                <a:cubicBezTo>
                  <a:pt x="2096300" y="-24385"/>
                  <a:pt x="2210230" y="-17670"/>
                  <a:pt x="2535881" y="0"/>
                </a:cubicBezTo>
                <a:cubicBezTo>
                  <a:pt x="2861532" y="17670"/>
                  <a:pt x="2926544" y="9396"/>
                  <a:pt x="3151386" y="0"/>
                </a:cubicBezTo>
                <a:cubicBezTo>
                  <a:pt x="3376228" y="-9396"/>
                  <a:pt x="3559099" y="10233"/>
                  <a:pt x="3693031" y="0"/>
                </a:cubicBezTo>
                <a:cubicBezTo>
                  <a:pt x="3719474" y="337925"/>
                  <a:pt x="3685328" y="568691"/>
                  <a:pt x="3693031" y="740786"/>
                </a:cubicBezTo>
                <a:cubicBezTo>
                  <a:pt x="3700734" y="912881"/>
                  <a:pt x="3685221" y="1172424"/>
                  <a:pt x="3693031" y="1322832"/>
                </a:cubicBezTo>
                <a:cubicBezTo>
                  <a:pt x="3700841" y="1473240"/>
                  <a:pt x="3692224" y="1767711"/>
                  <a:pt x="3693031" y="2023933"/>
                </a:cubicBezTo>
                <a:cubicBezTo>
                  <a:pt x="3693838" y="2280155"/>
                  <a:pt x="3701494" y="2400408"/>
                  <a:pt x="3693031" y="2645664"/>
                </a:cubicBezTo>
                <a:cubicBezTo>
                  <a:pt x="3684568" y="2890920"/>
                  <a:pt x="3685001" y="2980934"/>
                  <a:pt x="3693031" y="3188025"/>
                </a:cubicBezTo>
                <a:cubicBezTo>
                  <a:pt x="3701061" y="3395116"/>
                  <a:pt x="3698318" y="3695218"/>
                  <a:pt x="3693031" y="3968496"/>
                </a:cubicBezTo>
                <a:cubicBezTo>
                  <a:pt x="3465992" y="3941474"/>
                  <a:pt x="3199060" y="3956670"/>
                  <a:pt x="3040596" y="3968496"/>
                </a:cubicBezTo>
                <a:cubicBezTo>
                  <a:pt x="2882132" y="3980322"/>
                  <a:pt x="2642796" y="3998987"/>
                  <a:pt x="2351230" y="3968496"/>
                </a:cubicBezTo>
                <a:cubicBezTo>
                  <a:pt x="2059664" y="3938005"/>
                  <a:pt x="1945036" y="3963601"/>
                  <a:pt x="1809585" y="3968496"/>
                </a:cubicBezTo>
                <a:cubicBezTo>
                  <a:pt x="1674134" y="3973391"/>
                  <a:pt x="1397048" y="3996900"/>
                  <a:pt x="1194080" y="3968496"/>
                </a:cubicBezTo>
                <a:cubicBezTo>
                  <a:pt x="991113" y="3940092"/>
                  <a:pt x="794551" y="3975765"/>
                  <a:pt x="689366" y="3968496"/>
                </a:cubicBezTo>
                <a:cubicBezTo>
                  <a:pt x="584181" y="3961227"/>
                  <a:pt x="201474" y="3972042"/>
                  <a:pt x="0" y="3968496"/>
                </a:cubicBezTo>
                <a:cubicBezTo>
                  <a:pt x="28577" y="3639404"/>
                  <a:pt x="-34957" y="3579384"/>
                  <a:pt x="0" y="3267395"/>
                </a:cubicBezTo>
                <a:cubicBezTo>
                  <a:pt x="34957" y="2955406"/>
                  <a:pt x="26166" y="2812899"/>
                  <a:pt x="0" y="2645664"/>
                </a:cubicBezTo>
                <a:cubicBezTo>
                  <a:pt x="-26166" y="2478429"/>
                  <a:pt x="-9105" y="2261593"/>
                  <a:pt x="0" y="2103303"/>
                </a:cubicBezTo>
                <a:cubicBezTo>
                  <a:pt x="9105" y="1945013"/>
                  <a:pt x="-24671" y="1667986"/>
                  <a:pt x="0" y="1481572"/>
                </a:cubicBezTo>
                <a:cubicBezTo>
                  <a:pt x="24671" y="1295158"/>
                  <a:pt x="-6168" y="1061865"/>
                  <a:pt x="0" y="820156"/>
                </a:cubicBezTo>
                <a:cubicBezTo>
                  <a:pt x="6168" y="578447"/>
                  <a:pt x="-18562" y="394384"/>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2B21FFC-DDE6-4DB8-E192-BC5676691DC5}"/>
              </a:ext>
            </a:extLst>
          </p:cNvPr>
          <p:cNvSpPr/>
          <p:nvPr/>
        </p:nvSpPr>
        <p:spPr>
          <a:xfrm>
            <a:off x="5306408" y="149637"/>
            <a:ext cx="573022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Would you do this?</a:t>
            </a:r>
          </a:p>
        </p:txBody>
      </p:sp>
      <p:grpSp>
        <p:nvGrpSpPr>
          <p:cNvPr id="28" name="Group 27">
            <a:extLst>
              <a:ext uri="{FF2B5EF4-FFF2-40B4-BE49-F238E27FC236}">
                <a16:creationId xmlns:a16="http://schemas.microsoft.com/office/drawing/2014/main" id="{68C14336-1B17-5C60-1D61-DEAA14D0CC8B}"/>
              </a:ext>
            </a:extLst>
          </p:cNvPr>
          <p:cNvGrpSpPr/>
          <p:nvPr/>
        </p:nvGrpSpPr>
        <p:grpSpPr>
          <a:xfrm>
            <a:off x="540559" y="1072967"/>
            <a:ext cx="3175072" cy="2893447"/>
            <a:chOff x="1036320" y="1674120"/>
            <a:chExt cx="5451882" cy="4648327"/>
          </a:xfrm>
        </p:grpSpPr>
        <p:sp>
          <p:nvSpPr>
            <p:cNvPr id="23" name="Oval 22">
              <a:extLst>
                <a:ext uri="{FF2B5EF4-FFF2-40B4-BE49-F238E27FC236}">
                  <a16:creationId xmlns:a16="http://schemas.microsoft.com/office/drawing/2014/main" id="{D47AD269-DD90-E3C7-A0B5-903E4CAE6B32}"/>
                </a:ext>
              </a:extLst>
            </p:cNvPr>
            <p:cNvSpPr/>
            <p:nvPr/>
          </p:nvSpPr>
          <p:spPr>
            <a:xfrm>
              <a:off x="1918952" y="1934650"/>
              <a:ext cx="1004552" cy="51837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 name="Picture 19" descr="A picture containing transport, wheel&#10;&#10;Description automatically generated">
              <a:extLst>
                <a:ext uri="{FF2B5EF4-FFF2-40B4-BE49-F238E27FC236}">
                  <a16:creationId xmlns:a16="http://schemas.microsoft.com/office/drawing/2014/main" id="{8CDE0C20-D6B3-25BD-A2FB-F099AFBDD28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6320" y="1828800"/>
              <a:ext cx="3310409" cy="4220772"/>
            </a:xfrm>
            <a:prstGeom prst="rect">
              <a:avLst/>
            </a:prstGeom>
          </p:spPr>
        </p:pic>
        <p:pic>
          <p:nvPicPr>
            <p:cNvPr id="22" name="Picture 21" descr="A picture containing text, clipart&#10;&#10;Description automatically generated">
              <a:extLst>
                <a:ext uri="{FF2B5EF4-FFF2-40B4-BE49-F238E27FC236}">
                  <a16:creationId xmlns:a16="http://schemas.microsoft.com/office/drawing/2014/main" id="{7E8DE0BC-8A80-EC47-7ECA-13156DCA543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8911" y="1674120"/>
              <a:ext cx="3039291" cy="4648327"/>
            </a:xfrm>
            <a:prstGeom prst="rect">
              <a:avLst/>
            </a:prstGeom>
          </p:spPr>
        </p:pic>
        <p:pic>
          <p:nvPicPr>
            <p:cNvPr id="27" name="Picture 26" descr="A picture containing tableware, tool, fork&#10;&#10;Description automatically generated">
              <a:extLst>
                <a:ext uri="{FF2B5EF4-FFF2-40B4-BE49-F238E27FC236}">
                  <a16:creationId xmlns:a16="http://schemas.microsoft.com/office/drawing/2014/main" id="{8F124AC8-81A9-5C7A-9177-3DDFC4D748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61576">
              <a:off x="2877329" y="2738813"/>
              <a:ext cx="1569171" cy="1204338"/>
            </a:xfrm>
            <a:prstGeom prst="rect">
              <a:avLst/>
            </a:prstGeom>
          </p:spPr>
        </p:pic>
      </p:grpSp>
      <p:pic>
        <p:nvPicPr>
          <p:cNvPr id="29" name="Online Media 28" title="Birds Cleaning Crocodile's Mouth">
            <a:hlinkClick r:id="" action="ppaction://media"/>
            <a:extLst>
              <a:ext uri="{FF2B5EF4-FFF2-40B4-BE49-F238E27FC236}">
                <a16:creationId xmlns:a16="http://schemas.microsoft.com/office/drawing/2014/main" id="{3A8E35D0-CEE6-E575-A6C1-E611FC41F861}"/>
              </a:ext>
            </a:extLst>
          </p:cNvPr>
          <p:cNvPicPr>
            <a:picLocks noRot="1" noChangeAspect="1"/>
          </p:cNvPicPr>
          <p:nvPr>
            <a:videoFile r:link="rId1"/>
          </p:nvPr>
        </p:nvPicPr>
        <p:blipFill>
          <a:blip r:embed="rId6"/>
          <a:stretch>
            <a:fillRect/>
          </a:stretch>
        </p:blipFill>
        <p:spPr>
          <a:xfrm>
            <a:off x="4555542" y="1169251"/>
            <a:ext cx="7231953" cy="5423965"/>
          </a:xfrm>
          <a:prstGeom prst="rect">
            <a:avLst/>
          </a:prstGeom>
        </p:spPr>
      </p:pic>
      <p:sp>
        <p:nvSpPr>
          <p:cNvPr id="30" name="Rectangle 29">
            <a:extLst>
              <a:ext uri="{FF2B5EF4-FFF2-40B4-BE49-F238E27FC236}">
                <a16:creationId xmlns:a16="http://schemas.microsoft.com/office/drawing/2014/main" id="{6A62B687-95FA-3CE7-ED6A-2769FDE0C316}"/>
              </a:ext>
            </a:extLst>
          </p:cNvPr>
          <p:cNvSpPr/>
          <p:nvPr/>
        </p:nvSpPr>
        <p:spPr>
          <a:xfrm>
            <a:off x="347097" y="4649089"/>
            <a:ext cx="3197029" cy="138499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Why do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Plovers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Trust the  crocodile?</a:t>
            </a:r>
          </a:p>
        </p:txBody>
      </p:sp>
    </p:spTree>
    <p:extLst>
      <p:ext uri="{BB962C8B-B14F-4D97-AF65-F5344CB8AC3E}">
        <p14:creationId xmlns:p14="http://schemas.microsoft.com/office/powerpoint/2010/main" val="324583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9"/>
                </p:tgtEl>
              </p:cMediaNode>
            </p:video>
            <p:seq concurrent="1" nextAc="seek">
              <p:cTn id="8" restart="whenNotActive" fill="hold" evtFilter="cancelBubble" nodeType="interactiveSeq">
                <p:stCondLst>
                  <p:cond evt="onClick" delay="0">
                    <p:tgtEl>
                      <p:spTgt spid="2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9"/>
                                        </p:tgtEl>
                                      </p:cBhvr>
                                    </p:cmd>
                                  </p:childTnLst>
                                </p:cTn>
                              </p:par>
                            </p:childTnLst>
                          </p:cTn>
                        </p:par>
                      </p:childTnLst>
                    </p:cTn>
                  </p:par>
                </p:childTnLst>
              </p:cTn>
              <p:nextCondLst>
                <p:cond evt="onClick" delay="0">
                  <p:tgtEl>
                    <p:spTgt spid="29"/>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a:extLst>
            <a:ext uri="{FF2B5EF4-FFF2-40B4-BE49-F238E27FC236}">
              <a16:creationId xmlns:a16="http://schemas.microsoft.com/office/drawing/2014/main" id="{D941C69A-6ECD-B8E3-A1E3-F0970FF5F02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38CA6D6-386B-0F0F-67E0-531CED675746}"/>
              </a:ext>
            </a:extLst>
          </p:cNvPr>
          <p:cNvSpPr>
            <a:spLocks noGrp="1"/>
          </p:cNvSpPr>
          <p:nvPr>
            <p:ph type="body" sz="half" idx="2"/>
          </p:nvPr>
        </p:nvSpPr>
        <p:spPr>
          <a:xfrm>
            <a:off x="146304" y="3428999"/>
            <a:ext cx="3145536" cy="1834377"/>
          </a:xfrm>
          <a:ln w="38100">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2800" dirty="0"/>
              <a:t>Faith is:</a:t>
            </a:r>
          </a:p>
          <a:p>
            <a:r>
              <a:rPr lang="en-US" sz="2800" dirty="0"/>
              <a:t>Confidence or trust in a person or thing</a:t>
            </a:r>
          </a:p>
        </p:txBody>
      </p:sp>
      <p:grpSp>
        <p:nvGrpSpPr>
          <p:cNvPr id="2" name="Group 1">
            <a:extLst>
              <a:ext uri="{FF2B5EF4-FFF2-40B4-BE49-F238E27FC236}">
                <a16:creationId xmlns:a16="http://schemas.microsoft.com/office/drawing/2014/main" id="{FA95BAB5-5866-9617-208D-1838D152347A}"/>
              </a:ext>
            </a:extLst>
          </p:cNvPr>
          <p:cNvGrpSpPr/>
          <p:nvPr/>
        </p:nvGrpSpPr>
        <p:grpSpPr>
          <a:xfrm>
            <a:off x="3401568" y="1793020"/>
            <a:ext cx="8644128" cy="4840224"/>
            <a:chOff x="3401568" y="1793020"/>
            <a:chExt cx="8644128" cy="4840224"/>
          </a:xfrm>
        </p:grpSpPr>
        <p:sp>
          <p:nvSpPr>
            <p:cNvPr id="5" name="Rectangle 4">
              <a:extLst>
                <a:ext uri="{FF2B5EF4-FFF2-40B4-BE49-F238E27FC236}">
                  <a16:creationId xmlns:a16="http://schemas.microsoft.com/office/drawing/2014/main" id="{67C4D7F4-1C81-A93D-32A9-FDE9FC9904B9}"/>
                </a:ext>
              </a:extLst>
            </p:cNvPr>
            <p:cNvSpPr/>
            <p:nvPr/>
          </p:nvSpPr>
          <p:spPr>
            <a:xfrm>
              <a:off x="3401568" y="1793020"/>
              <a:ext cx="8644128" cy="4840224"/>
            </a:xfrm>
            <a:custGeom>
              <a:avLst/>
              <a:gdLst>
                <a:gd name="connsiteX0" fmla="*/ 0 w 8644128"/>
                <a:gd name="connsiteY0" fmla="*/ 0 h 4840224"/>
                <a:gd name="connsiteX1" fmla="*/ 405609 w 8644128"/>
                <a:gd name="connsiteY1" fmla="*/ 0 h 4840224"/>
                <a:gd name="connsiteX2" fmla="*/ 811218 w 8644128"/>
                <a:gd name="connsiteY2" fmla="*/ 0 h 4840224"/>
                <a:gd name="connsiteX3" fmla="*/ 1216827 w 8644128"/>
                <a:gd name="connsiteY3" fmla="*/ 0 h 4840224"/>
                <a:gd name="connsiteX4" fmla="*/ 1708878 w 8644128"/>
                <a:gd name="connsiteY4" fmla="*/ 0 h 4840224"/>
                <a:gd name="connsiteX5" fmla="*/ 2200928 w 8644128"/>
                <a:gd name="connsiteY5" fmla="*/ 0 h 4840224"/>
                <a:gd name="connsiteX6" fmla="*/ 2865861 w 8644128"/>
                <a:gd name="connsiteY6" fmla="*/ 0 h 4840224"/>
                <a:gd name="connsiteX7" fmla="*/ 3617235 w 8644128"/>
                <a:gd name="connsiteY7" fmla="*/ 0 h 4840224"/>
                <a:gd name="connsiteX8" fmla="*/ 4195727 w 8644128"/>
                <a:gd name="connsiteY8" fmla="*/ 0 h 4840224"/>
                <a:gd name="connsiteX9" fmla="*/ 4601336 w 8644128"/>
                <a:gd name="connsiteY9" fmla="*/ 0 h 4840224"/>
                <a:gd name="connsiteX10" fmla="*/ 5439151 w 8644128"/>
                <a:gd name="connsiteY10" fmla="*/ 0 h 4840224"/>
                <a:gd name="connsiteX11" fmla="*/ 6190526 w 8644128"/>
                <a:gd name="connsiteY11" fmla="*/ 0 h 4840224"/>
                <a:gd name="connsiteX12" fmla="*/ 7028341 w 8644128"/>
                <a:gd name="connsiteY12" fmla="*/ 0 h 4840224"/>
                <a:gd name="connsiteX13" fmla="*/ 7693274 w 8644128"/>
                <a:gd name="connsiteY13" fmla="*/ 0 h 4840224"/>
                <a:gd name="connsiteX14" fmla="*/ 8644128 w 8644128"/>
                <a:gd name="connsiteY14" fmla="*/ 0 h 4840224"/>
                <a:gd name="connsiteX15" fmla="*/ 8644128 w 8644128"/>
                <a:gd name="connsiteY15" fmla="*/ 788265 h 4840224"/>
                <a:gd name="connsiteX16" fmla="*/ 8644128 w 8644128"/>
                <a:gd name="connsiteY16" fmla="*/ 1334519 h 4840224"/>
                <a:gd name="connsiteX17" fmla="*/ 8644128 w 8644128"/>
                <a:gd name="connsiteY17" fmla="*/ 2025979 h 4840224"/>
                <a:gd name="connsiteX18" fmla="*/ 8644128 w 8644128"/>
                <a:gd name="connsiteY18" fmla="*/ 2765842 h 4840224"/>
                <a:gd name="connsiteX19" fmla="*/ 8644128 w 8644128"/>
                <a:gd name="connsiteY19" fmla="*/ 3554107 h 4840224"/>
                <a:gd name="connsiteX20" fmla="*/ 8644128 w 8644128"/>
                <a:gd name="connsiteY20" fmla="*/ 4245568 h 4840224"/>
                <a:gd name="connsiteX21" fmla="*/ 8644128 w 8644128"/>
                <a:gd name="connsiteY21" fmla="*/ 4840224 h 4840224"/>
                <a:gd name="connsiteX22" fmla="*/ 8152078 w 8644128"/>
                <a:gd name="connsiteY22" fmla="*/ 4840224 h 4840224"/>
                <a:gd name="connsiteX23" fmla="*/ 7746469 w 8644128"/>
                <a:gd name="connsiteY23" fmla="*/ 4840224 h 4840224"/>
                <a:gd name="connsiteX24" fmla="*/ 6908653 w 8644128"/>
                <a:gd name="connsiteY24" fmla="*/ 4840224 h 4840224"/>
                <a:gd name="connsiteX25" fmla="*/ 6503044 w 8644128"/>
                <a:gd name="connsiteY25" fmla="*/ 4840224 h 4840224"/>
                <a:gd name="connsiteX26" fmla="*/ 5665229 w 8644128"/>
                <a:gd name="connsiteY26" fmla="*/ 4840224 h 4840224"/>
                <a:gd name="connsiteX27" fmla="*/ 4827413 w 8644128"/>
                <a:gd name="connsiteY27" fmla="*/ 4840224 h 4840224"/>
                <a:gd name="connsiteX28" fmla="*/ 4421804 w 8644128"/>
                <a:gd name="connsiteY28" fmla="*/ 4840224 h 4840224"/>
                <a:gd name="connsiteX29" fmla="*/ 3756871 w 8644128"/>
                <a:gd name="connsiteY29" fmla="*/ 4840224 h 4840224"/>
                <a:gd name="connsiteX30" fmla="*/ 3178379 w 8644128"/>
                <a:gd name="connsiteY30" fmla="*/ 4840224 h 4840224"/>
                <a:gd name="connsiteX31" fmla="*/ 2340564 w 8644128"/>
                <a:gd name="connsiteY31" fmla="*/ 4840224 h 4840224"/>
                <a:gd name="connsiteX32" fmla="*/ 1502748 w 8644128"/>
                <a:gd name="connsiteY32" fmla="*/ 4840224 h 4840224"/>
                <a:gd name="connsiteX33" fmla="*/ 924257 w 8644128"/>
                <a:gd name="connsiteY33" fmla="*/ 4840224 h 4840224"/>
                <a:gd name="connsiteX34" fmla="*/ 0 w 8644128"/>
                <a:gd name="connsiteY34" fmla="*/ 4840224 h 4840224"/>
                <a:gd name="connsiteX35" fmla="*/ 0 w 8644128"/>
                <a:gd name="connsiteY35" fmla="*/ 4051959 h 4840224"/>
                <a:gd name="connsiteX36" fmla="*/ 0 w 8644128"/>
                <a:gd name="connsiteY36" fmla="*/ 3457303 h 4840224"/>
                <a:gd name="connsiteX37" fmla="*/ 0 w 8644128"/>
                <a:gd name="connsiteY37" fmla="*/ 2911049 h 4840224"/>
                <a:gd name="connsiteX38" fmla="*/ 0 w 8644128"/>
                <a:gd name="connsiteY38" fmla="*/ 2267991 h 4840224"/>
                <a:gd name="connsiteX39" fmla="*/ 0 w 8644128"/>
                <a:gd name="connsiteY39" fmla="*/ 1576530 h 4840224"/>
                <a:gd name="connsiteX40" fmla="*/ 0 w 8644128"/>
                <a:gd name="connsiteY40" fmla="*/ 836667 h 4840224"/>
                <a:gd name="connsiteX41" fmla="*/ 0 w 8644128"/>
                <a:gd name="connsiteY41" fmla="*/ 0 h 484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44128" h="4840224" fill="none" extrusionOk="0">
                  <a:moveTo>
                    <a:pt x="0" y="0"/>
                  </a:moveTo>
                  <a:cubicBezTo>
                    <a:pt x="152607" y="-12717"/>
                    <a:pt x="234012" y="10550"/>
                    <a:pt x="405609" y="0"/>
                  </a:cubicBezTo>
                  <a:cubicBezTo>
                    <a:pt x="577206" y="-10550"/>
                    <a:pt x="729813" y="-8881"/>
                    <a:pt x="811218" y="0"/>
                  </a:cubicBezTo>
                  <a:cubicBezTo>
                    <a:pt x="892623" y="8881"/>
                    <a:pt x="1110388" y="-5652"/>
                    <a:pt x="1216827" y="0"/>
                  </a:cubicBezTo>
                  <a:cubicBezTo>
                    <a:pt x="1323266" y="5652"/>
                    <a:pt x="1512689" y="24455"/>
                    <a:pt x="1708878" y="0"/>
                  </a:cubicBezTo>
                  <a:cubicBezTo>
                    <a:pt x="1905067" y="-24455"/>
                    <a:pt x="1966728" y="-12212"/>
                    <a:pt x="2200928" y="0"/>
                  </a:cubicBezTo>
                  <a:cubicBezTo>
                    <a:pt x="2435128" y="12212"/>
                    <a:pt x="2727790" y="-14078"/>
                    <a:pt x="2865861" y="0"/>
                  </a:cubicBezTo>
                  <a:cubicBezTo>
                    <a:pt x="3003932" y="14078"/>
                    <a:pt x="3287670" y="20277"/>
                    <a:pt x="3617235" y="0"/>
                  </a:cubicBezTo>
                  <a:cubicBezTo>
                    <a:pt x="3946800" y="-20277"/>
                    <a:pt x="4059763" y="-22208"/>
                    <a:pt x="4195727" y="0"/>
                  </a:cubicBezTo>
                  <a:cubicBezTo>
                    <a:pt x="4331691" y="22208"/>
                    <a:pt x="4462502" y="-20196"/>
                    <a:pt x="4601336" y="0"/>
                  </a:cubicBezTo>
                  <a:cubicBezTo>
                    <a:pt x="4740170" y="20196"/>
                    <a:pt x="5088872" y="12703"/>
                    <a:pt x="5439151" y="0"/>
                  </a:cubicBezTo>
                  <a:cubicBezTo>
                    <a:pt x="5789430" y="-12703"/>
                    <a:pt x="5894162" y="10193"/>
                    <a:pt x="6190526" y="0"/>
                  </a:cubicBezTo>
                  <a:cubicBezTo>
                    <a:pt x="6486891" y="-10193"/>
                    <a:pt x="6713411" y="25330"/>
                    <a:pt x="7028341" y="0"/>
                  </a:cubicBezTo>
                  <a:cubicBezTo>
                    <a:pt x="7343271" y="-25330"/>
                    <a:pt x="7460659" y="4292"/>
                    <a:pt x="7693274" y="0"/>
                  </a:cubicBezTo>
                  <a:cubicBezTo>
                    <a:pt x="7925889" y="-4292"/>
                    <a:pt x="8169033" y="-40278"/>
                    <a:pt x="8644128" y="0"/>
                  </a:cubicBezTo>
                  <a:cubicBezTo>
                    <a:pt x="8633084" y="369591"/>
                    <a:pt x="8610006" y="474381"/>
                    <a:pt x="8644128" y="788265"/>
                  </a:cubicBezTo>
                  <a:cubicBezTo>
                    <a:pt x="8678250" y="1102149"/>
                    <a:pt x="8641580" y="1169910"/>
                    <a:pt x="8644128" y="1334519"/>
                  </a:cubicBezTo>
                  <a:cubicBezTo>
                    <a:pt x="8646677" y="1499128"/>
                    <a:pt x="8672914" y="1751911"/>
                    <a:pt x="8644128" y="2025979"/>
                  </a:cubicBezTo>
                  <a:cubicBezTo>
                    <a:pt x="8615342" y="2300047"/>
                    <a:pt x="8661818" y="2601757"/>
                    <a:pt x="8644128" y="2765842"/>
                  </a:cubicBezTo>
                  <a:cubicBezTo>
                    <a:pt x="8626438" y="2929927"/>
                    <a:pt x="8682302" y="3198877"/>
                    <a:pt x="8644128" y="3554107"/>
                  </a:cubicBezTo>
                  <a:cubicBezTo>
                    <a:pt x="8605954" y="3909337"/>
                    <a:pt x="8658325" y="4037535"/>
                    <a:pt x="8644128" y="4245568"/>
                  </a:cubicBezTo>
                  <a:cubicBezTo>
                    <a:pt x="8629931" y="4453601"/>
                    <a:pt x="8640510" y="4687163"/>
                    <a:pt x="8644128" y="4840224"/>
                  </a:cubicBezTo>
                  <a:cubicBezTo>
                    <a:pt x="8494990" y="4860577"/>
                    <a:pt x="8387751" y="4857174"/>
                    <a:pt x="8152078" y="4840224"/>
                  </a:cubicBezTo>
                  <a:cubicBezTo>
                    <a:pt x="7916405" y="4823275"/>
                    <a:pt x="7910106" y="4842907"/>
                    <a:pt x="7746469" y="4840224"/>
                  </a:cubicBezTo>
                  <a:cubicBezTo>
                    <a:pt x="7582832" y="4837541"/>
                    <a:pt x="7282946" y="4876209"/>
                    <a:pt x="6908653" y="4840224"/>
                  </a:cubicBezTo>
                  <a:cubicBezTo>
                    <a:pt x="6534360" y="4804239"/>
                    <a:pt x="6599810" y="4829434"/>
                    <a:pt x="6503044" y="4840224"/>
                  </a:cubicBezTo>
                  <a:cubicBezTo>
                    <a:pt x="6406278" y="4851014"/>
                    <a:pt x="5873033" y="4801910"/>
                    <a:pt x="5665229" y="4840224"/>
                  </a:cubicBezTo>
                  <a:cubicBezTo>
                    <a:pt x="5457425" y="4878538"/>
                    <a:pt x="5118627" y="4838065"/>
                    <a:pt x="4827413" y="4840224"/>
                  </a:cubicBezTo>
                  <a:cubicBezTo>
                    <a:pt x="4536199" y="4842383"/>
                    <a:pt x="4537562" y="4826880"/>
                    <a:pt x="4421804" y="4840224"/>
                  </a:cubicBezTo>
                  <a:cubicBezTo>
                    <a:pt x="4306046" y="4853568"/>
                    <a:pt x="3902130" y="4866539"/>
                    <a:pt x="3756871" y="4840224"/>
                  </a:cubicBezTo>
                  <a:cubicBezTo>
                    <a:pt x="3611612" y="4813909"/>
                    <a:pt x="3390521" y="4861250"/>
                    <a:pt x="3178379" y="4840224"/>
                  </a:cubicBezTo>
                  <a:cubicBezTo>
                    <a:pt x="2966237" y="4819198"/>
                    <a:pt x="2668163" y="4810258"/>
                    <a:pt x="2340564" y="4840224"/>
                  </a:cubicBezTo>
                  <a:cubicBezTo>
                    <a:pt x="2012966" y="4870190"/>
                    <a:pt x="1685661" y="4880592"/>
                    <a:pt x="1502748" y="4840224"/>
                  </a:cubicBezTo>
                  <a:cubicBezTo>
                    <a:pt x="1319835" y="4799856"/>
                    <a:pt x="1122550" y="4818937"/>
                    <a:pt x="924257" y="4840224"/>
                  </a:cubicBezTo>
                  <a:cubicBezTo>
                    <a:pt x="725964" y="4861511"/>
                    <a:pt x="430805" y="4883394"/>
                    <a:pt x="0" y="4840224"/>
                  </a:cubicBezTo>
                  <a:cubicBezTo>
                    <a:pt x="-17673" y="4637955"/>
                    <a:pt x="32820" y="4246681"/>
                    <a:pt x="0" y="4051959"/>
                  </a:cubicBezTo>
                  <a:cubicBezTo>
                    <a:pt x="-32820" y="3857238"/>
                    <a:pt x="8941" y="3753471"/>
                    <a:pt x="0" y="3457303"/>
                  </a:cubicBezTo>
                  <a:cubicBezTo>
                    <a:pt x="-8941" y="3161135"/>
                    <a:pt x="17631" y="3033408"/>
                    <a:pt x="0" y="2911049"/>
                  </a:cubicBezTo>
                  <a:cubicBezTo>
                    <a:pt x="-17631" y="2788690"/>
                    <a:pt x="9685" y="2455206"/>
                    <a:pt x="0" y="2267991"/>
                  </a:cubicBezTo>
                  <a:cubicBezTo>
                    <a:pt x="-9685" y="2080776"/>
                    <a:pt x="34452" y="1903068"/>
                    <a:pt x="0" y="1576530"/>
                  </a:cubicBezTo>
                  <a:cubicBezTo>
                    <a:pt x="-34452" y="1249992"/>
                    <a:pt x="22126" y="1031751"/>
                    <a:pt x="0" y="836667"/>
                  </a:cubicBezTo>
                  <a:cubicBezTo>
                    <a:pt x="-22126" y="641583"/>
                    <a:pt x="26352" y="200451"/>
                    <a:pt x="0" y="0"/>
                  </a:cubicBezTo>
                  <a:close/>
                </a:path>
                <a:path w="8644128" h="4840224" stroke="0" extrusionOk="0">
                  <a:moveTo>
                    <a:pt x="0" y="0"/>
                  </a:moveTo>
                  <a:cubicBezTo>
                    <a:pt x="180882" y="-18304"/>
                    <a:pt x="490366" y="-26968"/>
                    <a:pt x="837815" y="0"/>
                  </a:cubicBezTo>
                  <a:cubicBezTo>
                    <a:pt x="1185265" y="26968"/>
                    <a:pt x="1188564" y="-28696"/>
                    <a:pt x="1502748" y="0"/>
                  </a:cubicBezTo>
                  <a:cubicBezTo>
                    <a:pt x="1816932" y="28696"/>
                    <a:pt x="1785644" y="-18838"/>
                    <a:pt x="1994799" y="0"/>
                  </a:cubicBezTo>
                  <a:cubicBezTo>
                    <a:pt x="2203954" y="18838"/>
                    <a:pt x="2474873" y="37435"/>
                    <a:pt x="2832614" y="0"/>
                  </a:cubicBezTo>
                  <a:cubicBezTo>
                    <a:pt x="3190356" y="-37435"/>
                    <a:pt x="3221503" y="-11788"/>
                    <a:pt x="3497547" y="0"/>
                  </a:cubicBezTo>
                  <a:cubicBezTo>
                    <a:pt x="3773591" y="11788"/>
                    <a:pt x="4080409" y="-24455"/>
                    <a:pt x="4248921" y="0"/>
                  </a:cubicBezTo>
                  <a:cubicBezTo>
                    <a:pt x="4417433" y="24455"/>
                    <a:pt x="4682466" y="27078"/>
                    <a:pt x="5086737" y="0"/>
                  </a:cubicBezTo>
                  <a:cubicBezTo>
                    <a:pt x="5491008" y="-27078"/>
                    <a:pt x="5398939" y="10371"/>
                    <a:pt x="5578787" y="0"/>
                  </a:cubicBezTo>
                  <a:cubicBezTo>
                    <a:pt x="5758635" y="-10371"/>
                    <a:pt x="5999999" y="35502"/>
                    <a:pt x="6416603" y="0"/>
                  </a:cubicBezTo>
                  <a:cubicBezTo>
                    <a:pt x="6833207" y="-35502"/>
                    <a:pt x="7026278" y="-33923"/>
                    <a:pt x="7254418" y="0"/>
                  </a:cubicBezTo>
                  <a:cubicBezTo>
                    <a:pt x="7482559" y="33923"/>
                    <a:pt x="7635116" y="34976"/>
                    <a:pt x="8005792" y="0"/>
                  </a:cubicBezTo>
                  <a:cubicBezTo>
                    <a:pt x="8376468" y="-34976"/>
                    <a:pt x="8483249" y="-1455"/>
                    <a:pt x="8644128" y="0"/>
                  </a:cubicBezTo>
                  <a:cubicBezTo>
                    <a:pt x="8650182" y="130609"/>
                    <a:pt x="8661194" y="432609"/>
                    <a:pt x="8644128" y="643058"/>
                  </a:cubicBezTo>
                  <a:cubicBezTo>
                    <a:pt x="8627062" y="853507"/>
                    <a:pt x="8643679" y="1050176"/>
                    <a:pt x="8644128" y="1382921"/>
                  </a:cubicBezTo>
                  <a:cubicBezTo>
                    <a:pt x="8644577" y="1715666"/>
                    <a:pt x="8608571" y="1858811"/>
                    <a:pt x="8644128" y="2122784"/>
                  </a:cubicBezTo>
                  <a:cubicBezTo>
                    <a:pt x="8679685" y="2386757"/>
                    <a:pt x="8661274" y="2418052"/>
                    <a:pt x="8644128" y="2669038"/>
                  </a:cubicBezTo>
                  <a:cubicBezTo>
                    <a:pt x="8626982" y="2920024"/>
                    <a:pt x="8662274" y="3205420"/>
                    <a:pt x="8644128" y="3457303"/>
                  </a:cubicBezTo>
                  <a:cubicBezTo>
                    <a:pt x="8625982" y="3709186"/>
                    <a:pt x="8637133" y="3851210"/>
                    <a:pt x="8644128" y="4197166"/>
                  </a:cubicBezTo>
                  <a:cubicBezTo>
                    <a:pt x="8651123" y="4543122"/>
                    <a:pt x="8662733" y="4525547"/>
                    <a:pt x="8644128" y="4840224"/>
                  </a:cubicBezTo>
                  <a:cubicBezTo>
                    <a:pt x="8394149" y="4866615"/>
                    <a:pt x="8243763" y="4837079"/>
                    <a:pt x="8065636" y="4840224"/>
                  </a:cubicBezTo>
                  <a:cubicBezTo>
                    <a:pt x="7887509" y="4843369"/>
                    <a:pt x="7476789" y="4801941"/>
                    <a:pt x="7227821" y="4840224"/>
                  </a:cubicBezTo>
                  <a:cubicBezTo>
                    <a:pt x="6978854" y="4878507"/>
                    <a:pt x="6946903" y="4824050"/>
                    <a:pt x="6822212" y="4840224"/>
                  </a:cubicBezTo>
                  <a:cubicBezTo>
                    <a:pt x="6697521" y="4856398"/>
                    <a:pt x="6552491" y="4820589"/>
                    <a:pt x="6330161" y="4840224"/>
                  </a:cubicBezTo>
                  <a:cubicBezTo>
                    <a:pt x="6107831" y="4859859"/>
                    <a:pt x="5870969" y="4853766"/>
                    <a:pt x="5492346" y="4840224"/>
                  </a:cubicBezTo>
                  <a:cubicBezTo>
                    <a:pt x="5113724" y="4826682"/>
                    <a:pt x="5230440" y="4846801"/>
                    <a:pt x="5086737" y="4840224"/>
                  </a:cubicBezTo>
                  <a:cubicBezTo>
                    <a:pt x="4943034" y="4833647"/>
                    <a:pt x="4728820" y="4861508"/>
                    <a:pt x="4421804" y="4840224"/>
                  </a:cubicBezTo>
                  <a:cubicBezTo>
                    <a:pt x="4114788" y="4818940"/>
                    <a:pt x="4134358" y="4830068"/>
                    <a:pt x="4016195" y="4840224"/>
                  </a:cubicBezTo>
                  <a:cubicBezTo>
                    <a:pt x="3898032" y="4850380"/>
                    <a:pt x="3744963" y="4831818"/>
                    <a:pt x="3524144" y="4840224"/>
                  </a:cubicBezTo>
                  <a:cubicBezTo>
                    <a:pt x="3303325" y="4848630"/>
                    <a:pt x="3061378" y="4803653"/>
                    <a:pt x="2772770" y="4840224"/>
                  </a:cubicBezTo>
                  <a:cubicBezTo>
                    <a:pt x="2484162" y="4876795"/>
                    <a:pt x="2341165" y="4871690"/>
                    <a:pt x="2021396" y="4840224"/>
                  </a:cubicBezTo>
                  <a:cubicBezTo>
                    <a:pt x="1701627" y="4808758"/>
                    <a:pt x="1643931" y="4829579"/>
                    <a:pt x="1270022" y="4840224"/>
                  </a:cubicBezTo>
                  <a:cubicBezTo>
                    <a:pt x="896113" y="4850869"/>
                    <a:pt x="921505" y="4823571"/>
                    <a:pt x="691530" y="4840224"/>
                  </a:cubicBezTo>
                  <a:cubicBezTo>
                    <a:pt x="461555" y="4856877"/>
                    <a:pt x="152278" y="4868636"/>
                    <a:pt x="0" y="4840224"/>
                  </a:cubicBezTo>
                  <a:cubicBezTo>
                    <a:pt x="5194" y="4564547"/>
                    <a:pt x="-31412" y="4409833"/>
                    <a:pt x="0" y="4051959"/>
                  </a:cubicBezTo>
                  <a:cubicBezTo>
                    <a:pt x="31412" y="3694085"/>
                    <a:pt x="-16298" y="3549868"/>
                    <a:pt x="0" y="3360498"/>
                  </a:cubicBezTo>
                  <a:cubicBezTo>
                    <a:pt x="16298" y="3171128"/>
                    <a:pt x="26890" y="3006557"/>
                    <a:pt x="0" y="2669038"/>
                  </a:cubicBezTo>
                  <a:cubicBezTo>
                    <a:pt x="-26890" y="2331519"/>
                    <a:pt x="-12154" y="2137199"/>
                    <a:pt x="0" y="1880773"/>
                  </a:cubicBezTo>
                  <a:cubicBezTo>
                    <a:pt x="12154" y="1624347"/>
                    <a:pt x="17291" y="1506473"/>
                    <a:pt x="0" y="1237714"/>
                  </a:cubicBezTo>
                  <a:cubicBezTo>
                    <a:pt x="-17291" y="968955"/>
                    <a:pt x="-28059" y="929850"/>
                    <a:pt x="0" y="643058"/>
                  </a:cubicBezTo>
                  <a:cubicBezTo>
                    <a:pt x="28059" y="356266"/>
                    <a:pt x="23483" y="269336"/>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picture containing reptile, bird, outdoor, crocodilian reptile&#10;&#10;Description automatically generated">
              <a:extLst>
                <a:ext uri="{FF2B5EF4-FFF2-40B4-BE49-F238E27FC236}">
                  <a16:creationId xmlns:a16="http://schemas.microsoft.com/office/drawing/2014/main" id="{5BBF3BFD-54BA-C7B6-009F-84D7C8E52E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486" y="2127157"/>
              <a:ext cx="8077200" cy="4171950"/>
            </a:xfrm>
            <a:prstGeom prst="rect">
              <a:avLst/>
            </a:prstGeom>
          </p:spPr>
        </p:pic>
      </p:grpSp>
      <p:pic>
        <p:nvPicPr>
          <p:cNvPr id="10" name="Picture 9" descr="A picture containing text&#10;&#10;Description automatically generated">
            <a:extLst>
              <a:ext uri="{FF2B5EF4-FFF2-40B4-BE49-F238E27FC236}">
                <a16:creationId xmlns:a16="http://schemas.microsoft.com/office/drawing/2014/main" id="{338CE8D5-3258-950B-87DC-2EE3A2DB9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14" y="307133"/>
            <a:ext cx="5244793" cy="199770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4" name="Rectangle 13">
            <a:extLst>
              <a:ext uri="{FF2B5EF4-FFF2-40B4-BE49-F238E27FC236}">
                <a16:creationId xmlns:a16="http://schemas.microsoft.com/office/drawing/2014/main" id="{BFF01AAA-FF04-B025-24C8-4CF0CD08EAAA}"/>
              </a:ext>
            </a:extLst>
          </p:cNvPr>
          <p:cNvSpPr/>
          <p:nvPr/>
        </p:nvSpPr>
        <p:spPr>
          <a:xfrm>
            <a:off x="6580895" y="535553"/>
            <a:ext cx="400064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Is this FAITH?</a:t>
            </a:r>
          </a:p>
        </p:txBody>
      </p:sp>
    </p:spTree>
    <p:extLst>
      <p:ext uri="{BB962C8B-B14F-4D97-AF65-F5344CB8AC3E}">
        <p14:creationId xmlns:p14="http://schemas.microsoft.com/office/powerpoint/2010/main" val="2590532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effectLst/>
      </p:bgPr>
    </p:bg>
    <p:spTree>
      <p:nvGrpSpPr>
        <p:cNvPr id="1" name="">
          <a:extLst>
            <a:ext uri="{FF2B5EF4-FFF2-40B4-BE49-F238E27FC236}">
              <a16:creationId xmlns:a16="http://schemas.microsoft.com/office/drawing/2014/main" id="{9FBC6154-EB50-697D-A693-7E949AD4215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4195B3C-1A67-BC25-880A-7EB1E34AB136}"/>
              </a:ext>
            </a:extLst>
          </p:cNvPr>
          <p:cNvSpPr/>
          <p:nvPr/>
        </p:nvSpPr>
        <p:spPr>
          <a:xfrm>
            <a:off x="7136264" y="799660"/>
            <a:ext cx="4217437" cy="1460441"/>
          </a:xfrm>
          <a:custGeom>
            <a:avLst/>
            <a:gdLst>
              <a:gd name="connsiteX0" fmla="*/ 0 w 4217437"/>
              <a:gd name="connsiteY0" fmla="*/ 0 h 1460441"/>
              <a:gd name="connsiteX1" fmla="*/ 560317 w 4217437"/>
              <a:gd name="connsiteY1" fmla="*/ 0 h 1460441"/>
              <a:gd name="connsiteX2" fmla="*/ 1162808 w 4217437"/>
              <a:gd name="connsiteY2" fmla="*/ 0 h 1460441"/>
              <a:gd name="connsiteX3" fmla="*/ 1765299 w 4217437"/>
              <a:gd name="connsiteY3" fmla="*/ 0 h 1460441"/>
              <a:gd name="connsiteX4" fmla="*/ 2325615 w 4217437"/>
              <a:gd name="connsiteY4" fmla="*/ 0 h 1460441"/>
              <a:gd name="connsiteX5" fmla="*/ 2843758 w 4217437"/>
              <a:gd name="connsiteY5" fmla="*/ 0 h 1460441"/>
              <a:gd name="connsiteX6" fmla="*/ 3530597 w 4217437"/>
              <a:gd name="connsiteY6" fmla="*/ 0 h 1460441"/>
              <a:gd name="connsiteX7" fmla="*/ 4217437 w 4217437"/>
              <a:gd name="connsiteY7" fmla="*/ 0 h 1460441"/>
              <a:gd name="connsiteX8" fmla="*/ 4217437 w 4217437"/>
              <a:gd name="connsiteY8" fmla="*/ 472209 h 1460441"/>
              <a:gd name="connsiteX9" fmla="*/ 4217437 w 4217437"/>
              <a:gd name="connsiteY9" fmla="*/ 973627 h 1460441"/>
              <a:gd name="connsiteX10" fmla="*/ 4217437 w 4217437"/>
              <a:gd name="connsiteY10" fmla="*/ 1460441 h 1460441"/>
              <a:gd name="connsiteX11" fmla="*/ 3657120 w 4217437"/>
              <a:gd name="connsiteY11" fmla="*/ 1460441 h 1460441"/>
              <a:gd name="connsiteX12" fmla="*/ 3181152 w 4217437"/>
              <a:gd name="connsiteY12" fmla="*/ 1460441 h 1460441"/>
              <a:gd name="connsiteX13" fmla="*/ 2705185 w 4217437"/>
              <a:gd name="connsiteY13" fmla="*/ 1460441 h 1460441"/>
              <a:gd name="connsiteX14" fmla="*/ 2102694 w 4217437"/>
              <a:gd name="connsiteY14" fmla="*/ 1460441 h 1460441"/>
              <a:gd name="connsiteX15" fmla="*/ 1500203 w 4217437"/>
              <a:gd name="connsiteY15" fmla="*/ 1460441 h 1460441"/>
              <a:gd name="connsiteX16" fmla="*/ 813363 w 4217437"/>
              <a:gd name="connsiteY16" fmla="*/ 1460441 h 1460441"/>
              <a:gd name="connsiteX17" fmla="*/ 0 w 4217437"/>
              <a:gd name="connsiteY17" fmla="*/ 1460441 h 1460441"/>
              <a:gd name="connsiteX18" fmla="*/ 0 w 4217437"/>
              <a:gd name="connsiteY18" fmla="*/ 1002836 h 1460441"/>
              <a:gd name="connsiteX19" fmla="*/ 0 w 4217437"/>
              <a:gd name="connsiteY19" fmla="*/ 516022 h 1460441"/>
              <a:gd name="connsiteX20" fmla="*/ 0 w 4217437"/>
              <a:gd name="connsiteY20" fmla="*/ 0 h 146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17437" h="1460441" fill="none" extrusionOk="0">
                <a:moveTo>
                  <a:pt x="0" y="0"/>
                </a:moveTo>
                <a:cubicBezTo>
                  <a:pt x="160679" y="6563"/>
                  <a:pt x="368510" y="17664"/>
                  <a:pt x="560317" y="0"/>
                </a:cubicBezTo>
                <a:cubicBezTo>
                  <a:pt x="752124" y="-17664"/>
                  <a:pt x="952312" y="6698"/>
                  <a:pt x="1162808" y="0"/>
                </a:cubicBezTo>
                <a:cubicBezTo>
                  <a:pt x="1373304" y="-6698"/>
                  <a:pt x="1465085" y="24078"/>
                  <a:pt x="1765299" y="0"/>
                </a:cubicBezTo>
                <a:cubicBezTo>
                  <a:pt x="2065513" y="-24078"/>
                  <a:pt x="2145409" y="12653"/>
                  <a:pt x="2325615" y="0"/>
                </a:cubicBezTo>
                <a:cubicBezTo>
                  <a:pt x="2505821" y="-12653"/>
                  <a:pt x="2592835" y="-19269"/>
                  <a:pt x="2843758" y="0"/>
                </a:cubicBezTo>
                <a:cubicBezTo>
                  <a:pt x="3094681" y="19269"/>
                  <a:pt x="3271932" y="-11373"/>
                  <a:pt x="3530597" y="0"/>
                </a:cubicBezTo>
                <a:cubicBezTo>
                  <a:pt x="3789262" y="11373"/>
                  <a:pt x="3882072" y="-13013"/>
                  <a:pt x="4217437" y="0"/>
                </a:cubicBezTo>
                <a:cubicBezTo>
                  <a:pt x="4225301" y="140108"/>
                  <a:pt x="4216901" y="329638"/>
                  <a:pt x="4217437" y="472209"/>
                </a:cubicBezTo>
                <a:cubicBezTo>
                  <a:pt x="4217973" y="614780"/>
                  <a:pt x="4237622" y="775369"/>
                  <a:pt x="4217437" y="973627"/>
                </a:cubicBezTo>
                <a:cubicBezTo>
                  <a:pt x="4197252" y="1171885"/>
                  <a:pt x="4202970" y="1306638"/>
                  <a:pt x="4217437" y="1460441"/>
                </a:cubicBezTo>
                <a:cubicBezTo>
                  <a:pt x="4051260" y="1473100"/>
                  <a:pt x="3873059" y="1452888"/>
                  <a:pt x="3657120" y="1460441"/>
                </a:cubicBezTo>
                <a:cubicBezTo>
                  <a:pt x="3441181" y="1467994"/>
                  <a:pt x="3370425" y="1446558"/>
                  <a:pt x="3181152" y="1460441"/>
                </a:cubicBezTo>
                <a:cubicBezTo>
                  <a:pt x="2991879" y="1474324"/>
                  <a:pt x="2802281" y="1438301"/>
                  <a:pt x="2705185" y="1460441"/>
                </a:cubicBezTo>
                <a:cubicBezTo>
                  <a:pt x="2608089" y="1482581"/>
                  <a:pt x="2347949" y="1479443"/>
                  <a:pt x="2102694" y="1460441"/>
                </a:cubicBezTo>
                <a:cubicBezTo>
                  <a:pt x="1857439" y="1441439"/>
                  <a:pt x="1650836" y="1464064"/>
                  <a:pt x="1500203" y="1460441"/>
                </a:cubicBezTo>
                <a:cubicBezTo>
                  <a:pt x="1349570" y="1456818"/>
                  <a:pt x="977058" y="1431760"/>
                  <a:pt x="813363" y="1460441"/>
                </a:cubicBezTo>
                <a:cubicBezTo>
                  <a:pt x="649668" y="1489122"/>
                  <a:pt x="169651" y="1493673"/>
                  <a:pt x="0" y="1460441"/>
                </a:cubicBezTo>
                <a:cubicBezTo>
                  <a:pt x="-21084" y="1250533"/>
                  <a:pt x="-20298" y="1179004"/>
                  <a:pt x="0" y="1002836"/>
                </a:cubicBezTo>
                <a:cubicBezTo>
                  <a:pt x="20298" y="826669"/>
                  <a:pt x="17958" y="681786"/>
                  <a:pt x="0" y="516022"/>
                </a:cubicBezTo>
                <a:cubicBezTo>
                  <a:pt x="-17958" y="350258"/>
                  <a:pt x="21953" y="217904"/>
                  <a:pt x="0" y="0"/>
                </a:cubicBezTo>
                <a:close/>
              </a:path>
              <a:path w="4217437" h="1460441" stroke="0" extrusionOk="0">
                <a:moveTo>
                  <a:pt x="0" y="0"/>
                </a:moveTo>
                <a:cubicBezTo>
                  <a:pt x="286335" y="-29499"/>
                  <a:pt x="512724" y="20835"/>
                  <a:pt x="686840" y="0"/>
                </a:cubicBezTo>
                <a:cubicBezTo>
                  <a:pt x="860956" y="-20835"/>
                  <a:pt x="1131222" y="-28858"/>
                  <a:pt x="1289331" y="0"/>
                </a:cubicBezTo>
                <a:cubicBezTo>
                  <a:pt x="1447440" y="28858"/>
                  <a:pt x="1559969" y="-920"/>
                  <a:pt x="1807473" y="0"/>
                </a:cubicBezTo>
                <a:cubicBezTo>
                  <a:pt x="2054977" y="920"/>
                  <a:pt x="2354397" y="-2019"/>
                  <a:pt x="2494313" y="0"/>
                </a:cubicBezTo>
                <a:cubicBezTo>
                  <a:pt x="2634229" y="2019"/>
                  <a:pt x="2976024" y="9528"/>
                  <a:pt x="3096804" y="0"/>
                </a:cubicBezTo>
                <a:cubicBezTo>
                  <a:pt x="3217584" y="-9528"/>
                  <a:pt x="3811150" y="49719"/>
                  <a:pt x="4217437" y="0"/>
                </a:cubicBezTo>
                <a:cubicBezTo>
                  <a:pt x="4193573" y="181210"/>
                  <a:pt x="4194117" y="403417"/>
                  <a:pt x="4217437" y="516022"/>
                </a:cubicBezTo>
                <a:cubicBezTo>
                  <a:pt x="4240757" y="628627"/>
                  <a:pt x="4228894" y="776939"/>
                  <a:pt x="4217437" y="973627"/>
                </a:cubicBezTo>
                <a:cubicBezTo>
                  <a:pt x="4205980" y="1170316"/>
                  <a:pt x="4205556" y="1357402"/>
                  <a:pt x="4217437" y="1460441"/>
                </a:cubicBezTo>
                <a:cubicBezTo>
                  <a:pt x="4081703" y="1476206"/>
                  <a:pt x="3865208" y="1437583"/>
                  <a:pt x="3657120" y="1460441"/>
                </a:cubicBezTo>
                <a:cubicBezTo>
                  <a:pt x="3449032" y="1483299"/>
                  <a:pt x="3304985" y="1472389"/>
                  <a:pt x="3054629" y="1460441"/>
                </a:cubicBezTo>
                <a:cubicBezTo>
                  <a:pt x="2804273" y="1448493"/>
                  <a:pt x="2683400" y="1440252"/>
                  <a:pt x="2452138" y="1460441"/>
                </a:cubicBezTo>
                <a:cubicBezTo>
                  <a:pt x="2220876" y="1480630"/>
                  <a:pt x="2108765" y="1439888"/>
                  <a:pt x="1933996" y="1460441"/>
                </a:cubicBezTo>
                <a:cubicBezTo>
                  <a:pt x="1759227" y="1480994"/>
                  <a:pt x="1484828" y="1441051"/>
                  <a:pt x="1247156" y="1460441"/>
                </a:cubicBezTo>
                <a:cubicBezTo>
                  <a:pt x="1009484" y="1479831"/>
                  <a:pt x="942690" y="1473801"/>
                  <a:pt x="729014" y="1460441"/>
                </a:cubicBezTo>
                <a:cubicBezTo>
                  <a:pt x="515338" y="1447081"/>
                  <a:pt x="194069" y="1468442"/>
                  <a:pt x="0" y="1460441"/>
                </a:cubicBezTo>
                <a:cubicBezTo>
                  <a:pt x="-17518" y="1301710"/>
                  <a:pt x="-19285" y="1208145"/>
                  <a:pt x="0" y="1017441"/>
                </a:cubicBezTo>
                <a:cubicBezTo>
                  <a:pt x="19285" y="826737"/>
                  <a:pt x="2663" y="731494"/>
                  <a:pt x="0" y="516022"/>
                </a:cubicBezTo>
                <a:cubicBezTo>
                  <a:pt x="-2663" y="300550"/>
                  <a:pt x="179" y="112611"/>
                  <a:pt x="0" y="0"/>
                </a:cubicBezTo>
                <a:close/>
              </a:path>
            </a:pathLst>
          </a:custGeom>
          <a:ln w="76200">
            <a:solidFill>
              <a:schemeClr val="accent2">
                <a:lumMod val="75000"/>
              </a:schemeClr>
            </a:solidFill>
            <a:extLst>
              <a:ext uri="{C807C97D-BFC1-408E-A445-0C87EB9F89A2}">
                <ask:lineSketchStyleProps xmlns:ask="http://schemas.microsoft.com/office/drawing/2018/sketchyshapes" sd="2033838725">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Babies trust their parents.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Her mouth is a safe place for them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30" name="Rectangle 29">
            <a:extLst>
              <a:ext uri="{FF2B5EF4-FFF2-40B4-BE49-F238E27FC236}">
                <a16:creationId xmlns:a16="http://schemas.microsoft.com/office/drawing/2014/main" id="{9B66A51B-514E-2525-7B96-2ABD3694B66A}"/>
              </a:ext>
            </a:extLst>
          </p:cNvPr>
          <p:cNvSpPr/>
          <p:nvPr/>
        </p:nvSpPr>
        <p:spPr>
          <a:xfrm>
            <a:off x="700434" y="4288036"/>
            <a:ext cx="3453511"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Trust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Faith</a:t>
            </a:r>
          </a:p>
        </p:txBody>
      </p:sp>
      <p:pic>
        <p:nvPicPr>
          <p:cNvPr id="12" name="Picture 11" descr="A picture containing reptile, crocodilian reptile&#10;&#10;Description automatically generated">
            <a:extLst>
              <a:ext uri="{FF2B5EF4-FFF2-40B4-BE49-F238E27FC236}">
                <a16:creationId xmlns:a16="http://schemas.microsoft.com/office/drawing/2014/main" id="{0619585F-B128-C4D7-7E08-DF9012FC43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07493" y="2889504"/>
            <a:ext cx="5874981" cy="3309849"/>
          </a:xfrm>
          <a:prstGeom prst="rect">
            <a:avLst/>
          </a:prstGeom>
        </p:spPr>
      </p:pic>
      <p:pic>
        <p:nvPicPr>
          <p:cNvPr id="3" name="Picture 2" descr="A picture containing sky, outdoor, person&#10;&#10;Description automatically generated">
            <a:extLst>
              <a:ext uri="{FF2B5EF4-FFF2-40B4-BE49-F238E27FC236}">
                <a16:creationId xmlns:a16="http://schemas.microsoft.com/office/drawing/2014/main" id="{16FC5AC3-7FF6-AC54-8231-9F68CF2939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343094"/>
            <a:ext cx="5810250" cy="3409950"/>
          </a:xfrm>
          <a:prstGeom prst="rect">
            <a:avLst/>
          </a:prstGeom>
        </p:spPr>
      </p:pic>
    </p:spTree>
    <p:extLst>
      <p:ext uri="{BB962C8B-B14F-4D97-AF65-F5344CB8AC3E}">
        <p14:creationId xmlns:p14="http://schemas.microsoft.com/office/powerpoint/2010/main" val="2303299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1A80-D514-4575-A1A0-9B751BA92EFE}"/>
              </a:ext>
            </a:extLst>
          </p:cNvPr>
          <p:cNvSpPr>
            <a:spLocks noGrp="1"/>
          </p:cNvSpPr>
          <p:nvPr>
            <p:ph type="title"/>
          </p:nvPr>
        </p:nvSpPr>
        <p:spPr/>
        <p:txBody>
          <a:bodyPr/>
          <a:lstStyle/>
          <a:p>
            <a:r>
              <a:rPr lang="en-US" dirty="0">
                <a:solidFill>
                  <a:schemeClr val="accent4">
                    <a:lumMod val="60000"/>
                    <a:lumOff val="40000"/>
                  </a:schemeClr>
                </a:solidFill>
              </a:rPr>
              <a:t>Example:</a:t>
            </a:r>
          </a:p>
        </p:txBody>
      </p:sp>
      <p:pic>
        <p:nvPicPr>
          <p:cNvPr id="4" name="Online Media 3" title="FAITH Illustration | God Is Real | Hebrews 11:1">
            <a:hlinkClick r:id="" action="ppaction://media"/>
            <a:extLst>
              <a:ext uri="{FF2B5EF4-FFF2-40B4-BE49-F238E27FC236}">
                <a16:creationId xmlns:a16="http://schemas.microsoft.com/office/drawing/2014/main" id="{60DFDB8E-5854-450C-964F-992FF4109D80}"/>
              </a:ext>
            </a:extLst>
          </p:cNvPr>
          <p:cNvPicPr>
            <a:picLocks noRot="1" noChangeAspect="1"/>
          </p:cNvPicPr>
          <p:nvPr>
            <a:videoFile r:link="rId1"/>
          </p:nvPr>
        </p:nvPicPr>
        <p:blipFill>
          <a:blip r:embed="rId3"/>
          <a:stretch>
            <a:fillRect/>
          </a:stretch>
        </p:blipFill>
        <p:spPr>
          <a:xfrm>
            <a:off x="3673292" y="1031132"/>
            <a:ext cx="8191272" cy="4628069"/>
          </a:xfrm>
          <a:prstGeom prst="rect">
            <a:avLst/>
          </a:prstGeom>
        </p:spPr>
      </p:pic>
      <p:pic>
        <p:nvPicPr>
          <p:cNvPr id="6" name="Picture 5" descr="A picture containing background pattern&#10;&#10;Description automatically generated">
            <a:extLst>
              <a:ext uri="{FF2B5EF4-FFF2-40B4-BE49-F238E27FC236}">
                <a16:creationId xmlns:a16="http://schemas.microsoft.com/office/drawing/2014/main" id="{84AB2F23-47FC-48E5-A678-4AB1FB04A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436" y="1926076"/>
            <a:ext cx="3000788" cy="2344366"/>
          </a:xfrm>
          <a:prstGeom prst="rect">
            <a:avLst/>
          </a:prstGeom>
        </p:spPr>
      </p:pic>
    </p:spTree>
    <p:extLst>
      <p:ext uri="{BB962C8B-B14F-4D97-AF65-F5344CB8AC3E}">
        <p14:creationId xmlns:p14="http://schemas.microsoft.com/office/powerpoint/2010/main" val="31502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C6AD-2A09-418D-950C-8DDBCDC795E0}"/>
              </a:ext>
            </a:extLst>
          </p:cNvPr>
          <p:cNvSpPr>
            <a:spLocks noGrp="1"/>
          </p:cNvSpPr>
          <p:nvPr>
            <p:ph type="title"/>
          </p:nvPr>
        </p:nvSpPr>
        <p:spPr>
          <a:xfrm rot="16200000">
            <a:off x="-2325625" y="2994337"/>
            <a:ext cx="5963653" cy="869323"/>
          </a:xfrm>
          <a:custGeom>
            <a:avLst/>
            <a:gdLst>
              <a:gd name="connsiteX0" fmla="*/ 0 w 5963653"/>
              <a:gd name="connsiteY0" fmla="*/ 0 h 869323"/>
              <a:gd name="connsiteX1" fmla="*/ 656002 w 5963653"/>
              <a:gd name="connsiteY1" fmla="*/ 0 h 869323"/>
              <a:gd name="connsiteX2" fmla="*/ 1371640 w 5963653"/>
              <a:gd name="connsiteY2" fmla="*/ 0 h 869323"/>
              <a:gd name="connsiteX3" fmla="*/ 1968005 w 5963653"/>
              <a:gd name="connsiteY3" fmla="*/ 0 h 869323"/>
              <a:gd name="connsiteX4" fmla="*/ 2683644 w 5963653"/>
              <a:gd name="connsiteY4" fmla="*/ 0 h 869323"/>
              <a:gd name="connsiteX5" fmla="*/ 3101100 w 5963653"/>
              <a:gd name="connsiteY5" fmla="*/ 0 h 869323"/>
              <a:gd name="connsiteX6" fmla="*/ 3757101 w 5963653"/>
              <a:gd name="connsiteY6" fmla="*/ 0 h 869323"/>
              <a:gd name="connsiteX7" fmla="*/ 4174557 w 5963653"/>
              <a:gd name="connsiteY7" fmla="*/ 0 h 869323"/>
              <a:gd name="connsiteX8" fmla="*/ 4592013 w 5963653"/>
              <a:gd name="connsiteY8" fmla="*/ 0 h 869323"/>
              <a:gd name="connsiteX9" fmla="*/ 5188378 w 5963653"/>
              <a:gd name="connsiteY9" fmla="*/ 0 h 869323"/>
              <a:gd name="connsiteX10" fmla="*/ 5963653 w 5963653"/>
              <a:gd name="connsiteY10" fmla="*/ 0 h 869323"/>
              <a:gd name="connsiteX11" fmla="*/ 5963653 w 5963653"/>
              <a:gd name="connsiteY11" fmla="*/ 425968 h 869323"/>
              <a:gd name="connsiteX12" fmla="*/ 5963653 w 5963653"/>
              <a:gd name="connsiteY12" fmla="*/ 869323 h 869323"/>
              <a:gd name="connsiteX13" fmla="*/ 5307651 w 5963653"/>
              <a:gd name="connsiteY13" fmla="*/ 869323 h 869323"/>
              <a:gd name="connsiteX14" fmla="*/ 4830559 w 5963653"/>
              <a:gd name="connsiteY14" fmla="*/ 869323 h 869323"/>
              <a:gd name="connsiteX15" fmla="*/ 4413103 w 5963653"/>
              <a:gd name="connsiteY15" fmla="*/ 869323 h 869323"/>
              <a:gd name="connsiteX16" fmla="*/ 3995648 w 5963653"/>
              <a:gd name="connsiteY16" fmla="*/ 869323 h 869323"/>
              <a:gd name="connsiteX17" fmla="*/ 3578192 w 5963653"/>
              <a:gd name="connsiteY17" fmla="*/ 869323 h 869323"/>
              <a:gd name="connsiteX18" fmla="*/ 3041463 w 5963653"/>
              <a:gd name="connsiteY18" fmla="*/ 869323 h 869323"/>
              <a:gd name="connsiteX19" fmla="*/ 2385461 w 5963653"/>
              <a:gd name="connsiteY19" fmla="*/ 869323 h 869323"/>
              <a:gd name="connsiteX20" fmla="*/ 1968005 w 5963653"/>
              <a:gd name="connsiteY20" fmla="*/ 869323 h 869323"/>
              <a:gd name="connsiteX21" fmla="*/ 1252367 w 5963653"/>
              <a:gd name="connsiteY21" fmla="*/ 869323 h 869323"/>
              <a:gd name="connsiteX22" fmla="*/ 536729 w 5963653"/>
              <a:gd name="connsiteY22" fmla="*/ 869323 h 869323"/>
              <a:gd name="connsiteX23" fmla="*/ 0 w 5963653"/>
              <a:gd name="connsiteY23" fmla="*/ 869323 h 869323"/>
              <a:gd name="connsiteX24" fmla="*/ 0 w 5963653"/>
              <a:gd name="connsiteY24" fmla="*/ 452048 h 869323"/>
              <a:gd name="connsiteX25" fmla="*/ 0 w 5963653"/>
              <a:gd name="connsiteY25" fmla="*/ 0 h 8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3653" h="869323" fill="none" extrusionOk="0">
                <a:moveTo>
                  <a:pt x="0" y="0"/>
                </a:moveTo>
                <a:cubicBezTo>
                  <a:pt x="184597" y="-24399"/>
                  <a:pt x="335625" y="74483"/>
                  <a:pt x="656002" y="0"/>
                </a:cubicBezTo>
                <a:cubicBezTo>
                  <a:pt x="976379" y="-74483"/>
                  <a:pt x="1134174" y="83283"/>
                  <a:pt x="1371640" y="0"/>
                </a:cubicBezTo>
                <a:cubicBezTo>
                  <a:pt x="1609106" y="-83283"/>
                  <a:pt x="1785390" y="40730"/>
                  <a:pt x="1968005" y="0"/>
                </a:cubicBezTo>
                <a:cubicBezTo>
                  <a:pt x="2150621" y="-40730"/>
                  <a:pt x="2388689" y="23015"/>
                  <a:pt x="2683644" y="0"/>
                </a:cubicBezTo>
                <a:cubicBezTo>
                  <a:pt x="2978599" y="-23015"/>
                  <a:pt x="2911335" y="42948"/>
                  <a:pt x="3101100" y="0"/>
                </a:cubicBezTo>
                <a:cubicBezTo>
                  <a:pt x="3290865" y="-42948"/>
                  <a:pt x="3431091" y="27804"/>
                  <a:pt x="3757101" y="0"/>
                </a:cubicBezTo>
                <a:cubicBezTo>
                  <a:pt x="4083111" y="-27804"/>
                  <a:pt x="3971566" y="24096"/>
                  <a:pt x="4174557" y="0"/>
                </a:cubicBezTo>
                <a:cubicBezTo>
                  <a:pt x="4377548" y="-24096"/>
                  <a:pt x="4388079" y="24074"/>
                  <a:pt x="4592013" y="0"/>
                </a:cubicBezTo>
                <a:cubicBezTo>
                  <a:pt x="4795947" y="-24074"/>
                  <a:pt x="5040883" y="41658"/>
                  <a:pt x="5188378" y="0"/>
                </a:cubicBezTo>
                <a:cubicBezTo>
                  <a:pt x="5335874" y="-41658"/>
                  <a:pt x="5649186" y="56584"/>
                  <a:pt x="5963653" y="0"/>
                </a:cubicBezTo>
                <a:cubicBezTo>
                  <a:pt x="5979193" y="155654"/>
                  <a:pt x="5952775" y="226466"/>
                  <a:pt x="5963653" y="425968"/>
                </a:cubicBezTo>
                <a:cubicBezTo>
                  <a:pt x="5974531" y="625470"/>
                  <a:pt x="5924996" y="764092"/>
                  <a:pt x="5963653" y="869323"/>
                </a:cubicBezTo>
                <a:cubicBezTo>
                  <a:pt x="5690454" y="943185"/>
                  <a:pt x="5464642" y="808699"/>
                  <a:pt x="5307651" y="869323"/>
                </a:cubicBezTo>
                <a:cubicBezTo>
                  <a:pt x="5150660" y="929947"/>
                  <a:pt x="4966804" y="862933"/>
                  <a:pt x="4830559" y="869323"/>
                </a:cubicBezTo>
                <a:cubicBezTo>
                  <a:pt x="4694314" y="875713"/>
                  <a:pt x="4571469" y="852632"/>
                  <a:pt x="4413103" y="869323"/>
                </a:cubicBezTo>
                <a:cubicBezTo>
                  <a:pt x="4254737" y="886014"/>
                  <a:pt x="4091261" y="823756"/>
                  <a:pt x="3995648" y="869323"/>
                </a:cubicBezTo>
                <a:cubicBezTo>
                  <a:pt x="3900035" y="914890"/>
                  <a:pt x="3729345" y="823716"/>
                  <a:pt x="3578192" y="869323"/>
                </a:cubicBezTo>
                <a:cubicBezTo>
                  <a:pt x="3427039" y="914930"/>
                  <a:pt x="3177904" y="805490"/>
                  <a:pt x="3041463" y="869323"/>
                </a:cubicBezTo>
                <a:cubicBezTo>
                  <a:pt x="2905022" y="933156"/>
                  <a:pt x="2584063" y="812071"/>
                  <a:pt x="2385461" y="869323"/>
                </a:cubicBezTo>
                <a:cubicBezTo>
                  <a:pt x="2186859" y="926575"/>
                  <a:pt x="2175800" y="869300"/>
                  <a:pt x="1968005" y="869323"/>
                </a:cubicBezTo>
                <a:cubicBezTo>
                  <a:pt x="1760210" y="869346"/>
                  <a:pt x="1512513" y="848831"/>
                  <a:pt x="1252367" y="869323"/>
                </a:cubicBezTo>
                <a:cubicBezTo>
                  <a:pt x="992221" y="889815"/>
                  <a:pt x="801922" y="861398"/>
                  <a:pt x="536729" y="869323"/>
                </a:cubicBezTo>
                <a:cubicBezTo>
                  <a:pt x="271536" y="877248"/>
                  <a:pt x="125481" y="843478"/>
                  <a:pt x="0" y="869323"/>
                </a:cubicBezTo>
                <a:cubicBezTo>
                  <a:pt x="-45915" y="725469"/>
                  <a:pt x="30969" y="647849"/>
                  <a:pt x="0" y="452048"/>
                </a:cubicBezTo>
                <a:cubicBezTo>
                  <a:pt x="-30969" y="256247"/>
                  <a:pt x="37685" y="216632"/>
                  <a:pt x="0" y="0"/>
                </a:cubicBezTo>
                <a:close/>
              </a:path>
              <a:path w="5963653" h="869323" stroke="0" extrusionOk="0">
                <a:moveTo>
                  <a:pt x="0" y="0"/>
                </a:moveTo>
                <a:cubicBezTo>
                  <a:pt x="178980" y="-47857"/>
                  <a:pt x="508511" y="63916"/>
                  <a:pt x="656002" y="0"/>
                </a:cubicBezTo>
                <a:cubicBezTo>
                  <a:pt x="803493" y="-63916"/>
                  <a:pt x="1213820" y="35746"/>
                  <a:pt x="1371640" y="0"/>
                </a:cubicBezTo>
                <a:cubicBezTo>
                  <a:pt x="1529460" y="-35746"/>
                  <a:pt x="1623281" y="26052"/>
                  <a:pt x="1789096" y="0"/>
                </a:cubicBezTo>
                <a:cubicBezTo>
                  <a:pt x="1954911" y="-26052"/>
                  <a:pt x="2178296" y="49153"/>
                  <a:pt x="2325825" y="0"/>
                </a:cubicBezTo>
                <a:cubicBezTo>
                  <a:pt x="2473354" y="-49153"/>
                  <a:pt x="2677414" y="17372"/>
                  <a:pt x="2862553" y="0"/>
                </a:cubicBezTo>
                <a:cubicBezTo>
                  <a:pt x="3047692" y="-17372"/>
                  <a:pt x="3154822" y="33304"/>
                  <a:pt x="3280009" y="0"/>
                </a:cubicBezTo>
                <a:cubicBezTo>
                  <a:pt x="3405196" y="-33304"/>
                  <a:pt x="3590456" y="27709"/>
                  <a:pt x="3697465" y="0"/>
                </a:cubicBezTo>
                <a:cubicBezTo>
                  <a:pt x="3804474" y="-27709"/>
                  <a:pt x="4226307" y="72147"/>
                  <a:pt x="4413103" y="0"/>
                </a:cubicBezTo>
                <a:cubicBezTo>
                  <a:pt x="4599899" y="-72147"/>
                  <a:pt x="4791864" y="49816"/>
                  <a:pt x="4890195" y="0"/>
                </a:cubicBezTo>
                <a:cubicBezTo>
                  <a:pt x="4988526" y="-49816"/>
                  <a:pt x="5222432" y="7170"/>
                  <a:pt x="5307651" y="0"/>
                </a:cubicBezTo>
                <a:cubicBezTo>
                  <a:pt x="5392870" y="-7170"/>
                  <a:pt x="5819875" y="69754"/>
                  <a:pt x="5963653" y="0"/>
                </a:cubicBezTo>
                <a:cubicBezTo>
                  <a:pt x="6007916" y="193994"/>
                  <a:pt x="5919746" y="288194"/>
                  <a:pt x="5963653" y="425968"/>
                </a:cubicBezTo>
                <a:cubicBezTo>
                  <a:pt x="6007560" y="563742"/>
                  <a:pt x="5963358" y="714766"/>
                  <a:pt x="5963653" y="869323"/>
                </a:cubicBezTo>
                <a:cubicBezTo>
                  <a:pt x="5692265" y="919352"/>
                  <a:pt x="5439949" y="851004"/>
                  <a:pt x="5248015" y="869323"/>
                </a:cubicBezTo>
                <a:cubicBezTo>
                  <a:pt x="5056081" y="887642"/>
                  <a:pt x="4908200" y="795497"/>
                  <a:pt x="4592013" y="869323"/>
                </a:cubicBezTo>
                <a:cubicBezTo>
                  <a:pt x="4275826" y="943149"/>
                  <a:pt x="4317151" y="865766"/>
                  <a:pt x="4174557" y="869323"/>
                </a:cubicBezTo>
                <a:cubicBezTo>
                  <a:pt x="4031963" y="872880"/>
                  <a:pt x="3701781" y="791364"/>
                  <a:pt x="3518555" y="869323"/>
                </a:cubicBezTo>
                <a:cubicBezTo>
                  <a:pt x="3335329" y="947282"/>
                  <a:pt x="3264887" y="854824"/>
                  <a:pt x="3041463" y="869323"/>
                </a:cubicBezTo>
                <a:cubicBezTo>
                  <a:pt x="2818039" y="883822"/>
                  <a:pt x="2703585" y="867271"/>
                  <a:pt x="2504734" y="869323"/>
                </a:cubicBezTo>
                <a:cubicBezTo>
                  <a:pt x="2305883" y="871375"/>
                  <a:pt x="2214871" y="855646"/>
                  <a:pt x="2027642" y="869323"/>
                </a:cubicBezTo>
                <a:cubicBezTo>
                  <a:pt x="1840413" y="883000"/>
                  <a:pt x="1697217" y="824592"/>
                  <a:pt x="1490913" y="869323"/>
                </a:cubicBezTo>
                <a:cubicBezTo>
                  <a:pt x="1284609" y="914054"/>
                  <a:pt x="1016140" y="860401"/>
                  <a:pt x="834911" y="869323"/>
                </a:cubicBezTo>
                <a:cubicBezTo>
                  <a:pt x="653682" y="878245"/>
                  <a:pt x="355977" y="800124"/>
                  <a:pt x="0" y="869323"/>
                </a:cubicBezTo>
                <a:cubicBezTo>
                  <a:pt x="-3307" y="779653"/>
                  <a:pt x="6135" y="642523"/>
                  <a:pt x="0" y="460741"/>
                </a:cubicBezTo>
                <a:cubicBezTo>
                  <a:pt x="-6135" y="278959"/>
                  <a:pt x="29560" y="203860"/>
                  <a:pt x="0" y="0"/>
                </a:cubicBezTo>
                <a:close/>
              </a:path>
            </a:pathLst>
          </a:custGeom>
          <a:solidFill>
            <a:schemeClr val="tx1"/>
          </a:solidFill>
          <a:ln w="38100">
            <a:solidFill>
              <a:schemeClr val="accent2">
                <a:lumMod val="75000"/>
              </a:schemeClr>
            </a:solidFill>
            <a:extLst>
              <a:ext uri="{C807C97D-BFC1-408E-A445-0C87EB9F89A2}">
                <ask:lineSketchStyleProps xmlns:ask="http://schemas.microsoft.com/office/drawing/2018/sketchyshapes" sd="2034627015">
                  <ask:type>
                    <ask:lineSketchScribble/>
                  </ask:type>
                </ask:lineSketchStyleProps>
              </a:ext>
            </a:extLst>
          </a:ln>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By </a:t>
            </a:r>
            <a:r>
              <a:rPr lang="en-US"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FAITH</a:t>
            </a:r>
            <a:r>
              <a:rPr lang="en-US" dirty="0" err="1"/>
              <a:t>Sing</a:t>
            </a:r>
            <a:endParaRPr lang="en-US" dirty="0"/>
          </a:p>
        </p:txBody>
      </p:sp>
      <p:pic>
        <p:nvPicPr>
          <p:cNvPr id="3" name="Online Media 2" title="By Faith With Choreography &amp; Lyrics by KOTM">
            <a:hlinkClick r:id="" action="ppaction://media"/>
            <a:extLst>
              <a:ext uri="{FF2B5EF4-FFF2-40B4-BE49-F238E27FC236}">
                <a16:creationId xmlns:a16="http://schemas.microsoft.com/office/drawing/2014/main" id="{779E395E-1055-4475-BC71-ADCB00ED245A}"/>
              </a:ext>
            </a:extLst>
          </p:cNvPr>
          <p:cNvPicPr>
            <a:picLocks noRot="1" noChangeAspect="1"/>
          </p:cNvPicPr>
          <p:nvPr>
            <a:videoFile r:link="rId1"/>
          </p:nvPr>
        </p:nvPicPr>
        <p:blipFill>
          <a:blip r:embed="rId4"/>
          <a:stretch>
            <a:fillRect/>
          </a:stretch>
        </p:blipFill>
        <p:spPr>
          <a:xfrm>
            <a:off x="1546492" y="484229"/>
            <a:ext cx="10423969" cy="5889542"/>
          </a:xfrm>
          <a:prstGeom prst="rect">
            <a:avLst/>
          </a:prstGeom>
        </p:spPr>
      </p:pic>
    </p:spTree>
    <p:extLst>
      <p:ext uri="{BB962C8B-B14F-4D97-AF65-F5344CB8AC3E}">
        <p14:creationId xmlns:p14="http://schemas.microsoft.com/office/powerpoint/2010/main" val="188102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2117</TotalTime>
  <Words>2038</Words>
  <Application>Microsoft Office PowerPoint</Application>
  <PresentationFormat>Widescreen</PresentationFormat>
  <Paragraphs>330</Paragraphs>
  <Slides>44</Slides>
  <Notes>0</Notes>
  <HiddenSlides>0</HiddenSlides>
  <MMClips>9</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Aptos</vt:lpstr>
      <vt:lpstr>Aptos Display</vt:lpstr>
      <vt:lpstr>Arial</vt:lpstr>
      <vt:lpstr>Calibri</vt:lpstr>
      <vt:lpstr>Calibri Light</vt:lpstr>
      <vt:lpstr>Cavolini</vt:lpstr>
      <vt:lpstr>Wingdings</vt:lpstr>
      <vt:lpstr>Office Theme</vt:lpstr>
      <vt:lpstr>1_Office Theme</vt:lpstr>
      <vt:lpstr>Go He is well</vt:lpstr>
      <vt:lpstr>What does it mean to have AUTHORITY?</vt:lpstr>
      <vt:lpstr>Jesus taught the people to obey  God’s law</vt:lpstr>
      <vt:lpstr>Jesus came  to teach, to heal,  and to save</vt:lpstr>
      <vt:lpstr>The leper showed respect</vt:lpstr>
      <vt:lpstr>I am willing</vt:lpstr>
      <vt:lpstr>Recognize uncleanness know that Jesus forgives &amp; cleans us</vt:lpstr>
      <vt:lpstr>Matthew 8:5-13 </vt:lpstr>
      <vt:lpstr>Soldier Says</vt:lpstr>
      <vt:lpstr>Oh, my servant! What can I do? </vt:lpstr>
      <vt:lpstr>Please go get Jesus</vt:lpstr>
      <vt:lpstr>Please come. He is a good man.</vt:lpstr>
      <vt:lpstr>Jesus went</vt:lpstr>
      <vt:lpstr>PowerPoint Presentation</vt:lpstr>
      <vt:lpstr>Go He is well</vt:lpstr>
      <vt:lpstr>He is well!</vt:lpstr>
      <vt:lpstr>Jesus is A-maze-ing! Can you help the centurion go through Jerusalem?</vt:lpstr>
      <vt:lpstr>Jesus healed many people with a word or a touch.  We, too, can pray that Jesus will heal us. If He is knows that that is what is best, He will do it. </vt:lpstr>
      <vt:lpstr>God gives us doctors and nurses that help us get well too.  We should do what they say is best for us.</vt:lpstr>
      <vt:lpstr>Jesus is the Healering</vt:lpstr>
      <vt:lpstr>CRAFT  &amp; COLOR</vt:lpstr>
      <vt:lpstr>Hebrews 11:1</vt:lpstr>
      <vt:lpstr>Object Lesson --- FAITH Teacher – do a lesson live.  Here are some ideas</vt:lpstr>
      <vt:lpstr>My God is Great</vt:lpstr>
      <vt:lpstr>All Things are Possible  with GodSing</vt:lpstr>
      <vt:lpstr>Find Romans 15:13</vt:lpstr>
      <vt:lpstr>EXTRA</vt:lpstr>
      <vt:lpstr>Find John 4 </vt:lpstr>
      <vt:lpstr>I need some volunteers to help act out our story.  Who wants to be:</vt:lpstr>
      <vt:lpstr>Come to Capernaum PLEASE</vt:lpstr>
      <vt:lpstr>PowerPoint Presentation</vt:lpstr>
      <vt:lpstr>GO Your son will live</vt:lpstr>
      <vt:lpstr>PowerPoint Presentation</vt:lpstr>
      <vt:lpstr>Your son is well!</vt:lpstr>
      <vt:lpstr>PowerPoint Presentation</vt:lpstr>
      <vt:lpstr>He’s Able</vt:lpstr>
      <vt:lpstr>PowerPoint Presentation</vt:lpstr>
      <vt:lpstr>EXTRA NATURE NUGGET</vt:lpstr>
      <vt:lpstr>PowerPoint Presentation</vt:lpstr>
      <vt:lpstr>PowerPoint Presentation</vt:lpstr>
      <vt:lpstr>PowerPoint Presentation</vt:lpstr>
      <vt:lpstr>PowerPoint Presentation</vt:lpstr>
      <vt:lpstr>Example:</vt:lpstr>
      <vt:lpstr>By FAITHSing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He is well</dc:title>
  <dc:creator>Janelle Clendenon</dc:creator>
  <cp:lastModifiedBy>Janelle Clendenon</cp:lastModifiedBy>
  <cp:revision>10</cp:revision>
  <dcterms:created xsi:type="dcterms:W3CDTF">2022-03-01T17:56:53Z</dcterms:created>
  <dcterms:modified xsi:type="dcterms:W3CDTF">2025-01-05T23:44:42Z</dcterms:modified>
</cp:coreProperties>
</file>