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5" r:id="rId3"/>
    <p:sldId id="262" r:id="rId4"/>
    <p:sldId id="266" r:id="rId5"/>
    <p:sldId id="257" r:id="rId6"/>
    <p:sldId id="258" r:id="rId7"/>
    <p:sldId id="273" r:id="rId8"/>
    <p:sldId id="259" r:id="rId9"/>
    <p:sldId id="275" r:id="rId10"/>
    <p:sldId id="276" r:id="rId11"/>
    <p:sldId id="260" r:id="rId12"/>
    <p:sldId id="261" r:id="rId13"/>
    <p:sldId id="263" r:id="rId14"/>
    <p:sldId id="269" r:id="rId15"/>
    <p:sldId id="274" r:id="rId16"/>
    <p:sldId id="264" r:id="rId17"/>
    <p:sldId id="268" r:id="rId18"/>
    <p:sldId id="272" r:id="rId19"/>
    <p:sldId id="270" r:id="rId20"/>
    <p:sldId id="271" r:id="rId21"/>
    <p:sldId id="278"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5A9CD2-3C16-4EEF-AAEB-B7739A9EABFF}" v="437" dt="2025-02-26T04:30:23.3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2" autoAdjust="0"/>
    <p:restoredTop sz="94660"/>
  </p:normalViewPr>
  <p:slideViewPr>
    <p:cSldViewPr snapToGrid="0">
      <p:cViewPr varScale="1">
        <p:scale>
          <a:sx n="74" d="100"/>
          <a:sy n="74" d="100"/>
        </p:scale>
        <p:origin x="156"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B1307860-9CB8-4329-803C-71BC94E0AC7A}"/>
    <pc:docChg chg="custSel addSld modSld sldOrd">
      <pc:chgData name="Janelle Clendenon" userId="da17313139568148" providerId="LiveId" clId="{B1307860-9CB8-4329-803C-71BC94E0AC7A}" dt="2022-03-29T00:00:38.831" v="346" actId="6549"/>
      <pc:docMkLst>
        <pc:docMk/>
      </pc:docMkLst>
      <pc:sldChg chg="addSp delSp modSp mod">
        <pc:chgData name="Janelle Clendenon" userId="da17313139568148" providerId="LiveId" clId="{B1307860-9CB8-4329-803C-71BC94E0AC7A}" dt="2022-03-28T23:59:36.660" v="337"/>
        <pc:sldMkLst>
          <pc:docMk/>
          <pc:sldMk cId="268704805" sldId="259"/>
        </pc:sldMkLst>
      </pc:sldChg>
      <pc:sldChg chg="addSp delSp modSp add mod modAnim">
        <pc:chgData name="Janelle Clendenon" userId="da17313139568148" providerId="LiveId" clId="{B1307860-9CB8-4329-803C-71BC94E0AC7A}" dt="2022-03-28T23:56:29.004" v="301" actId="1076"/>
        <pc:sldMkLst>
          <pc:docMk/>
          <pc:sldMk cId="3659118707" sldId="275"/>
        </pc:sldMkLst>
      </pc:sldChg>
      <pc:sldChg chg="addSp delSp modSp add mod ord">
        <pc:chgData name="Janelle Clendenon" userId="da17313139568148" providerId="LiveId" clId="{B1307860-9CB8-4329-803C-71BC94E0AC7A}" dt="2022-03-29T00:00:38.831" v="346" actId="6549"/>
        <pc:sldMkLst>
          <pc:docMk/>
          <pc:sldMk cId="473091833" sldId="276"/>
        </pc:sldMkLst>
      </pc:sldChg>
    </pc:docChg>
  </pc:docChgLst>
  <pc:docChgLst>
    <pc:chgData name="Janelle Clendenon" userId="da17313139568148" providerId="LiveId" clId="{AA5A9CD2-3C16-4EEF-AAEB-B7739A9EABFF}"/>
    <pc:docChg chg="undo custSel addSld modSld sldOrd">
      <pc:chgData name="Janelle Clendenon" userId="da17313139568148" providerId="LiveId" clId="{AA5A9CD2-3C16-4EEF-AAEB-B7739A9EABFF}" dt="2025-02-26T04:30:23.325" v="1045"/>
      <pc:docMkLst>
        <pc:docMk/>
      </pc:docMkLst>
      <pc:sldChg chg="addSp delSp modSp mod modAnim">
        <pc:chgData name="Janelle Clendenon" userId="da17313139568148" providerId="LiveId" clId="{AA5A9CD2-3C16-4EEF-AAEB-B7739A9EABFF}" dt="2025-02-26T03:10:45.180" v="190"/>
        <pc:sldMkLst>
          <pc:docMk/>
          <pc:sldMk cId="268704805" sldId="259"/>
        </pc:sldMkLst>
        <pc:spChg chg="add mod">
          <ac:chgData name="Janelle Clendenon" userId="da17313139568148" providerId="LiveId" clId="{AA5A9CD2-3C16-4EEF-AAEB-B7739A9EABFF}" dt="2025-02-26T03:09:35.982" v="62" actId="20577"/>
          <ac:spMkLst>
            <pc:docMk/>
            <pc:sldMk cId="268704805" sldId="259"/>
            <ac:spMk id="2" creationId="{5DEC4B0A-B682-2DDA-8FCC-EA27DAEBB814}"/>
          </ac:spMkLst>
        </pc:spChg>
        <pc:spChg chg="del">
          <ac:chgData name="Janelle Clendenon" userId="da17313139568148" providerId="LiveId" clId="{AA5A9CD2-3C16-4EEF-AAEB-B7739A9EABFF}" dt="2025-02-26T03:06:14.346" v="21" actId="478"/>
          <ac:spMkLst>
            <pc:docMk/>
            <pc:sldMk cId="268704805" sldId="259"/>
            <ac:spMk id="74" creationId="{20F88C96-8767-4650-B285-1B1608E5E941}"/>
          </ac:spMkLst>
        </pc:spChg>
        <pc:spChg chg="mod">
          <ac:chgData name="Janelle Clendenon" userId="da17313139568148" providerId="LiveId" clId="{AA5A9CD2-3C16-4EEF-AAEB-B7739A9EABFF}" dt="2025-02-26T03:10:39.429" v="189" actId="1076"/>
          <ac:spMkLst>
            <pc:docMk/>
            <pc:sldMk cId="268704805" sldId="259"/>
            <ac:spMk id="76" creationId="{D68C0B65-EE84-4F42-9EDB-DF3E30EAA7DF}"/>
          </ac:spMkLst>
        </pc:spChg>
        <pc:spChg chg="del mod">
          <ac:chgData name="Janelle Clendenon" userId="da17313139568148" providerId="LiveId" clId="{AA5A9CD2-3C16-4EEF-AAEB-B7739A9EABFF}" dt="2025-02-26T03:06:10.595" v="19" actId="478"/>
          <ac:spMkLst>
            <pc:docMk/>
            <pc:sldMk cId="268704805" sldId="259"/>
            <ac:spMk id="80" creationId="{80371892-77CA-46E0-82F4-8E8E9D8822B7}"/>
          </ac:spMkLst>
        </pc:spChg>
        <pc:spChg chg="add del">
          <ac:chgData name="Janelle Clendenon" userId="da17313139568148" providerId="LiveId" clId="{AA5A9CD2-3C16-4EEF-AAEB-B7739A9EABFF}" dt="2025-02-26T03:06:12.487" v="20" actId="478"/>
          <ac:spMkLst>
            <pc:docMk/>
            <pc:sldMk cId="268704805" sldId="259"/>
            <ac:spMk id="81" creationId="{67180875-A6E1-4944-B82B-296AA5468B0C}"/>
          </ac:spMkLst>
        </pc:spChg>
        <pc:grpChg chg="del">
          <ac:chgData name="Janelle Clendenon" userId="da17313139568148" providerId="LiveId" clId="{AA5A9CD2-3C16-4EEF-AAEB-B7739A9EABFF}" dt="2025-02-26T03:06:10.595" v="19" actId="478"/>
          <ac:grpSpMkLst>
            <pc:docMk/>
            <pc:sldMk cId="268704805" sldId="259"/>
            <ac:grpSpMk id="77" creationId="{69FEF65B-5E0C-413F-ACC9-1A5F7F6BB097}"/>
          </ac:grpSpMkLst>
        </pc:grpChg>
        <pc:picChg chg="add del">
          <ac:chgData name="Janelle Clendenon" userId="da17313139568148" providerId="LiveId" clId="{AA5A9CD2-3C16-4EEF-AAEB-B7739A9EABFF}" dt="2025-02-26T03:06:06.973" v="18" actId="478"/>
          <ac:picMkLst>
            <pc:docMk/>
            <pc:sldMk cId="268704805" sldId="259"/>
            <ac:picMk id="75" creationId="{EF0E6752-6625-4560-AE9B-2DCFE2BEE2F7}"/>
          </ac:picMkLst>
        </pc:picChg>
      </pc:sldChg>
      <pc:sldChg chg="addSp modSp mod modAnim">
        <pc:chgData name="Janelle Clendenon" userId="da17313139568148" providerId="LiveId" clId="{AA5A9CD2-3C16-4EEF-AAEB-B7739A9EABFF}" dt="2025-02-26T03:34:28.750" v="632" actId="14100"/>
        <pc:sldMkLst>
          <pc:docMk/>
          <pc:sldMk cId="2953811094" sldId="260"/>
        </pc:sldMkLst>
        <pc:spChg chg="add mod">
          <ac:chgData name="Janelle Clendenon" userId="da17313139568148" providerId="LiveId" clId="{AA5A9CD2-3C16-4EEF-AAEB-B7739A9EABFF}" dt="2025-02-26T03:26:40.407" v="443" actId="20577"/>
          <ac:spMkLst>
            <pc:docMk/>
            <pc:sldMk cId="2953811094" sldId="260"/>
            <ac:spMk id="2" creationId="{896D36A4-CDC9-6E35-7CDE-8BBECC0FB877}"/>
          </ac:spMkLst>
        </pc:spChg>
        <pc:spChg chg="add mod">
          <ac:chgData name="Janelle Clendenon" userId="da17313139568148" providerId="LiveId" clId="{AA5A9CD2-3C16-4EEF-AAEB-B7739A9EABFF}" dt="2025-02-26T03:32:46.881" v="536" actId="1076"/>
          <ac:spMkLst>
            <pc:docMk/>
            <pc:sldMk cId="2953811094" sldId="260"/>
            <ac:spMk id="5" creationId="{689DAE9D-8851-2481-1C75-5B8261E933BC}"/>
          </ac:spMkLst>
        </pc:spChg>
        <pc:spChg chg="add mod">
          <ac:chgData name="Janelle Clendenon" userId="da17313139568148" providerId="LiveId" clId="{AA5A9CD2-3C16-4EEF-AAEB-B7739A9EABFF}" dt="2025-02-26T03:34:28.750" v="632" actId="14100"/>
          <ac:spMkLst>
            <pc:docMk/>
            <pc:sldMk cId="2953811094" sldId="260"/>
            <ac:spMk id="6" creationId="{18F94148-B40B-580F-7A9B-6A6608922078}"/>
          </ac:spMkLst>
        </pc:spChg>
      </pc:sldChg>
      <pc:sldChg chg="addSp modSp mod modAnim">
        <pc:chgData name="Janelle Clendenon" userId="da17313139568148" providerId="LiveId" clId="{AA5A9CD2-3C16-4EEF-AAEB-B7739A9EABFF}" dt="2025-02-26T03:36:23.619" v="673"/>
        <pc:sldMkLst>
          <pc:docMk/>
          <pc:sldMk cId="3712696048" sldId="261"/>
        </pc:sldMkLst>
        <pc:spChg chg="add mod">
          <ac:chgData name="Janelle Clendenon" userId="da17313139568148" providerId="LiveId" clId="{AA5A9CD2-3C16-4EEF-AAEB-B7739A9EABFF}" dt="2025-02-26T03:36:17.809" v="672" actId="14100"/>
          <ac:spMkLst>
            <pc:docMk/>
            <pc:sldMk cId="3712696048" sldId="261"/>
            <ac:spMk id="2" creationId="{AF81BCBA-4D55-A352-B53A-479CE464D542}"/>
          </ac:spMkLst>
        </pc:spChg>
      </pc:sldChg>
      <pc:sldChg chg="modAnim">
        <pc:chgData name="Janelle Clendenon" userId="da17313139568148" providerId="LiveId" clId="{AA5A9CD2-3C16-4EEF-AAEB-B7739A9EABFF}" dt="2025-02-26T03:52:01.496" v="693"/>
        <pc:sldMkLst>
          <pc:docMk/>
          <pc:sldMk cId="1019877682" sldId="263"/>
        </pc:sldMkLst>
      </pc:sldChg>
      <pc:sldChg chg="addSp modSp mod ord modAnim">
        <pc:chgData name="Janelle Clendenon" userId="da17313139568148" providerId="LiveId" clId="{AA5A9CD2-3C16-4EEF-AAEB-B7739A9EABFF}" dt="2025-02-26T04:30:23.325" v="1045"/>
        <pc:sldMkLst>
          <pc:docMk/>
          <pc:sldMk cId="3279315459" sldId="264"/>
        </pc:sldMkLst>
        <pc:spChg chg="mod">
          <ac:chgData name="Janelle Clendenon" userId="da17313139568148" providerId="LiveId" clId="{AA5A9CD2-3C16-4EEF-AAEB-B7739A9EABFF}" dt="2025-02-26T04:28:58.588" v="945" actId="14100"/>
          <ac:spMkLst>
            <pc:docMk/>
            <pc:sldMk cId="3279315459" sldId="264"/>
            <ac:spMk id="2" creationId="{1B256259-EE9B-4CD9-B12B-9AEDD40B8720}"/>
          </ac:spMkLst>
        </pc:spChg>
        <pc:spChg chg="mod">
          <ac:chgData name="Janelle Clendenon" userId="da17313139568148" providerId="LiveId" clId="{AA5A9CD2-3C16-4EEF-AAEB-B7739A9EABFF}" dt="2025-02-26T04:29:02.957" v="946" actId="1076"/>
          <ac:spMkLst>
            <pc:docMk/>
            <pc:sldMk cId="3279315459" sldId="264"/>
            <ac:spMk id="4" creationId="{E082C2A8-FA05-48B1-9CB4-B8DD5BF006A0}"/>
          </ac:spMkLst>
        </pc:spChg>
        <pc:spChg chg="add mod">
          <ac:chgData name="Janelle Clendenon" userId="da17313139568148" providerId="LiveId" clId="{AA5A9CD2-3C16-4EEF-AAEB-B7739A9EABFF}" dt="2025-02-26T04:30:19.398" v="1044" actId="1076"/>
          <ac:spMkLst>
            <pc:docMk/>
            <pc:sldMk cId="3279315459" sldId="264"/>
            <ac:spMk id="10" creationId="{F06921C1-5C6A-94F2-786A-C18B720B9BE1}"/>
          </ac:spMkLst>
        </pc:spChg>
        <pc:picChg chg="add mod">
          <ac:chgData name="Janelle Clendenon" userId="da17313139568148" providerId="LiveId" clId="{AA5A9CD2-3C16-4EEF-AAEB-B7739A9EABFF}" dt="2025-02-26T04:27:40.631" v="937" actId="1076"/>
          <ac:picMkLst>
            <pc:docMk/>
            <pc:sldMk cId="3279315459" sldId="264"/>
            <ac:picMk id="5" creationId="{8BDA8BA0-0DC4-A830-73FC-9B9E4B241CF3}"/>
          </ac:picMkLst>
        </pc:picChg>
        <pc:picChg chg="add mod">
          <ac:chgData name="Janelle Clendenon" userId="da17313139568148" providerId="LiveId" clId="{AA5A9CD2-3C16-4EEF-AAEB-B7739A9EABFF}" dt="2025-02-26T04:28:22.945" v="943" actId="1076"/>
          <ac:picMkLst>
            <pc:docMk/>
            <pc:sldMk cId="3279315459" sldId="264"/>
            <ac:picMk id="7" creationId="{75E2741D-36BA-E30A-2CAA-42B5BA12F141}"/>
          </ac:picMkLst>
        </pc:picChg>
        <pc:picChg chg="mod">
          <ac:chgData name="Janelle Clendenon" userId="da17313139568148" providerId="LiveId" clId="{AA5A9CD2-3C16-4EEF-AAEB-B7739A9EABFF}" dt="2025-02-26T04:28:26.443" v="944" actId="1076"/>
          <ac:picMkLst>
            <pc:docMk/>
            <pc:sldMk cId="3279315459" sldId="264"/>
            <ac:picMk id="18" creationId="{29876DE0-B1C2-487B-A754-D04538203231}"/>
          </ac:picMkLst>
        </pc:picChg>
      </pc:sldChg>
      <pc:sldChg chg="modSp mod modAnim">
        <pc:chgData name="Janelle Clendenon" userId="da17313139568148" providerId="LiveId" clId="{AA5A9CD2-3C16-4EEF-AAEB-B7739A9EABFF}" dt="2025-02-26T03:05:53.488" v="17"/>
        <pc:sldMkLst>
          <pc:docMk/>
          <pc:sldMk cId="3183084017" sldId="266"/>
        </pc:sldMkLst>
        <pc:spChg chg="mod">
          <ac:chgData name="Janelle Clendenon" userId="da17313139568148" providerId="LiveId" clId="{AA5A9CD2-3C16-4EEF-AAEB-B7739A9EABFF}" dt="2025-02-26T03:03:36.611" v="6" actId="113"/>
          <ac:spMkLst>
            <pc:docMk/>
            <pc:sldMk cId="3183084017" sldId="266"/>
            <ac:spMk id="3" creationId="{5A04120D-184E-43D2-8855-06D07152CA38}"/>
          </ac:spMkLst>
        </pc:spChg>
      </pc:sldChg>
      <pc:sldChg chg="ord">
        <pc:chgData name="Janelle Clendenon" userId="da17313139568148" providerId="LiveId" clId="{AA5A9CD2-3C16-4EEF-AAEB-B7739A9EABFF}" dt="2025-02-26T04:07:15.938" v="914"/>
        <pc:sldMkLst>
          <pc:docMk/>
          <pc:sldMk cId="390844585" sldId="268"/>
        </pc:sldMkLst>
      </pc:sldChg>
      <pc:sldChg chg="ord">
        <pc:chgData name="Janelle Clendenon" userId="da17313139568148" providerId="LiveId" clId="{AA5A9CD2-3C16-4EEF-AAEB-B7739A9EABFF}" dt="2025-02-26T04:07:29.885" v="918"/>
        <pc:sldMkLst>
          <pc:docMk/>
          <pc:sldMk cId="596968621" sldId="269"/>
        </pc:sldMkLst>
      </pc:sldChg>
      <pc:sldChg chg="modSp mod modAnim">
        <pc:chgData name="Janelle Clendenon" userId="da17313139568148" providerId="LiveId" clId="{AA5A9CD2-3C16-4EEF-AAEB-B7739A9EABFF}" dt="2025-02-26T04:10:51.685" v="926" actId="20577"/>
        <pc:sldMkLst>
          <pc:docMk/>
          <pc:sldMk cId="2905382939" sldId="272"/>
        </pc:sldMkLst>
        <pc:spChg chg="mod">
          <ac:chgData name="Janelle Clendenon" userId="da17313139568148" providerId="LiveId" clId="{AA5A9CD2-3C16-4EEF-AAEB-B7739A9EABFF}" dt="2025-02-26T04:10:51.685" v="926" actId="20577"/>
          <ac:spMkLst>
            <pc:docMk/>
            <pc:sldMk cId="2905382939" sldId="272"/>
            <ac:spMk id="3" creationId="{5A04120D-184E-43D2-8855-06D07152CA38}"/>
          </ac:spMkLst>
        </pc:spChg>
      </pc:sldChg>
      <pc:sldChg chg="modSp mod ord">
        <pc:chgData name="Janelle Clendenon" userId="da17313139568148" providerId="LiveId" clId="{AA5A9CD2-3C16-4EEF-AAEB-B7739A9EABFF}" dt="2025-02-26T04:01:55.027" v="856" actId="20577"/>
        <pc:sldMkLst>
          <pc:docMk/>
          <pc:sldMk cId="3629045530" sldId="273"/>
        </pc:sldMkLst>
        <pc:spChg chg="mod">
          <ac:chgData name="Janelle Clendenon" userId="da17313139568148" providerId="LiveId" clId="{AA5A9CD2-3C16-4EEF-AAEB-B7739A9EABFF}" dt="2025-02-26T04:01:55.027" v="856" actId="20577"/>
          <ac:spMkLst>
            <pc:docMk/>
            <pc:sldMk cId="3629045530" sldId="273"/>
            <ac:spMk id="3" creationId="{5A04120D-184E-43D2-8855-06D07152CA38}"/>
          </ac:spMkLst>
        </pc:spChg>
      </pc:sldChg>
      <pc:sldChg chg="modSp mod ord">
        <pc:chgData name="Janelle Clendenon" userId="da17313139568148" providerId="LiveId" clId="{AA5A9CD2-3C16-4EEF-AAEB-B7739A9EABFF}" dt="2025-02-26T04:06:46.053" v="910" actId="113"/>
        <pc:sldMkLst>
          <pc:docMk/>
          <pc:sldMk cId="3185480269" sldId="274"/>
        </pc:sldMkLst>
        <pc:spChg chg="mod">
          <ac:chgData name="Janelle Clendenon" userId="da17313139568148" providerId="LiveId" clId="{AA5A9CD2-3C16-4EEF-AAEB-B7739A9EABFF}" dt="2025-02-26T04:06:46.053" v="910" actId="113"/>
          <ac:spMkLst>
            <pc:docMk/>
            <pc:sldMk cId="3185480269" sldId="274"/>
            <ac:spMk id="3" creationId="{5A04120D-184E-43D2-8855-06D07152CA38}"/>
          </ac:spMkLst>
        </pc:spChg>
      </pc:sldChg>
      <pc:sldChg chg="addSp modSp mod modAnim">
        <pc:chgData name="Janelle Clendenon" userId="da17313139568148" providerId="LiveId" clId="{AA5A9CD2-3C16-4EEF-AAEB-B7739A9EABFF}" dt="2025-02-26T03:17:22.404" v="321" actId="14100"/>
        <pc:sldMkLst>
          <pc:docMk/>
          <pc:sldMk cId="473091833" sldId="276"/>
        </pc:sldMkLst>
        <pc:spChg chg="add mod">
          <ac:chgData name="Janelle Clendenon" userId="da17313139568148" providerId="LiveId" clId="{AA5A9CD2-3C16-4EEF-AAEB-B7739A9EABFF}" dt="2025-02-26T03:14:59.035" v="207" actId="14100"/>
          <ac:spMkLst>
            <pc:docMk/>
            <pc:sldMk cId="473091833" sldId="276"/>
            <ac:spMk id="2" creationId="{15AFC5A9-61CD-E892-F0FB-17A8933A969C}"/>
          </ac:spMkLst>
        </pc:spChg>
        <pc:spChg chg="add mod">
          <ac:chgData name="Janelle Clendenon" userId="da17313139568148" providerId="LiveId" clId="{AA5A9CD2-3C16-4EEF-AAEB-B7739A9EABFF}" dt="2025-02-26T03:16:27.968" v="269" actId="14100"/>
          <ac:spMkLst>
            <pc:docMk/>
            <pc:sldMk cId="473091833" sldId="276"/>
            <ac:spMk id="3" creationId="{96AD5AF5-C101-9496-1F16-DBB2A83AF845}"/>
          </ac:spMkLst>
        </pc:spChg>
        <pc:spChg chg="add mod">
          <ac:chgData name="Janelle Clendenon" userId="da17313139568148" providerId="LiveId" clId="{AA5A9CD2-3C16-4EEF-AAEB-B7739A9EABFF}" dt="2025-02-26T03:17:22.404" v="321" actId="14100"/>
          <ac:spMkLst>
            <pc:docMk/>
            <pc:sldMk cId="473091833" sldId="276"/>
            <ac:spMk id="5" creationId="{7CE71A96-8B57-BD79-E7F0-4D46B5B5925B}"/>
          </ac:spMkLst>
        </pc:spChg>
      </pc:sldChg>
      <pc:sldChg chg="addSp modSp new mod">
        <pc:chgData name="Janelle Clendenon" userId="da17313139568148" providerId="LiveId" clId="{AA5A9CD2-3C16-4EEF-AAEB-B7739A9EABFF}" dt="2025-02-26T03:45:31.417" v="683" actId="20577"/>
        <pc:sldMkLst>
          <pc:docMk/>
          <pc:sldMk cId="1442179586" sldId="277"/>
        </pc:sldMkLst>
        <pc:spChg chg="add mod">
          <ac:chgData name="Janelle Clendenon" userId="da17313139568148" providerId="LiveId" clId="{AA5A9CD2-3C16-4EEF-AAEB-B7739A9EABFF}" dt="2025-02-26T03:45:31.417" v="683" actId="20577"/>
          <ac:spMkLst>
            <pc:docMk/>
            <pc:sldMk cId="1442179586" sldId="277"/>
            <ac:spMk id="5" creationId="{804B9D61-6075-DF02-42E8-E7C52D61F232}"/>
          </ac:spMkLst>
        </pc:spChg>
        <pc:picChg chg="add mod">
          <ac:chgData name="Janelle Clendenon" userId="da17313139568148" providerId="LiveId" clId="{AA5A9CD2-3C16-4EEF-AAEB-B7739A9EABFF}" dt="2025-02-26T03:43:01.821" v="677" actId="962"/>
          <ac:picMkLst>
            <pc:docMk/>
            <pc:sldMk cId="1442179586" sldId="277"/>
            <ac:picMk id="3" creationId="{6D65FED1-FB57-077F-1316-561BCB6C8D99}"/>
          </ac:picMkLst>
        </pc:picChg>
      </pc:sldChg>
      <pc:sldChg chg="addSp modSp new mod modAnim">
        <pc:chgData name="Janelle Clendenon" userId="da17313139568148" providerId="LiveId" clId="{AA5A9CD2-3C16-4EEF-AAEB-B7739A9EABFF}" dt="2025-02-26T04:16:07.018" v="931" actId="14100"/>
        <pc:sldMkLst>
          <pc:docMk/>
          <pc:sldMk cId="1677284712" sldId="278"/>
        </pc:sldMkLst>
        <pc:picChg chg="add mod">
          <ac:chgData name="Janelle Clendenon" userId="da17313139568148" providerId="LiveId" clId="{AA5A9CD2-3C16-4EEF-AAEB-B7739A9EABFF}" dt="2025-02-26T04:16:07.018" v="931" actId="14100"/>
          <ac:picMkLst>
            <pc:docMk/>
            <pc:sldMk cId="1677284712" sldId="278"/>
            <ac:picMk id="2" creationId="{7A066C0C-FB33-254F-60B0-1695E95CBDB6}"/>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2/25/2025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2/25/2025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2/25/2025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2/25/2025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2/25/2025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2/25/2025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2/25/2025</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Layout" Target="../slideLayouts/slideLayout6.xml"/><Relationship Id="rId1" Type="http://schemas.openxmlformats.org/officeDocument/2006/relationships/video" Target="https://www.youtube.com/embed/CYEPZb01DKo?feature=oembed" TargetMode="Externa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7.jpg"/><Relationship Id="rId3" Type="http://schemas.openxmlformats.org/officeDocument/2006/relationships/image" Target="../media/image7.png"/><Relationship Id="rId7" Type="http://schemas.openxmlformats.org/officeDocument/2006/relationships/image" Target="../media/image11.jpg"/><Relationship Id="rId12" Type="http://schemas.openxmlformats.org/officeDocument/2006/relationships/image" Target="../media/image16.jpg"/><Relationship Id="rId2" Type="http://schemas.openxmlformats.org/officeDocument/2006/relationships/image" Target="../media/image6.jpg"/><Relationship Id="rId1" Type="http://schemas.openxmlformats.org/officeDocument/2006/relationships/slideLayout" Target="../slideLayouts/slideLayout6.xml"/><Relationship Id="rId6" Type="http://schemas.openxmlformats.org/officeDocument/2006/relationships/image" Target="../media/image10.jpg"/><Relationship Id="rId11" Type="http://schemas.openxmlformats.org/officeDocument/2006/relationships/image" Target="../media/image15.jpg"/><Relationship Id="rId5" Type="http://schemas.openxmlformats.org/officeDocument/2006/relationships/image" Target="../media/image9.jpg"/><Relationship Id="rId15" Type="http://schemas.openxmlformats.org/officeDocument/2006/relationships/image" Target="../media/image19.jpg"/><Relationship Id="rId10" Type="http://schemas.openxmlformats.org/officeDocument/2006/relationships/image" Target="../media/image14.jpg"/><Relationship Id="rId4" Type="http://schemas.openxmlformats.org/officeDocument/2006/relationships/image" Target="../media/image8.jpg"/><Relationship Id="rId9" Type="http://schemas.openxmlformats.org/officeDocument/2006/relationships/image" Target="../media/image13.jpg"/><Relationship Id="rId14" Type="http://schemas.openxmlformats.org/officeDocument/2006/relationships/image" Target="../media/image18.jpg"/></Relationships>
</file>

<file path=ppt/slides/_rels/slide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 Id="rId5" Type="http://schemas.openxmlformats.org/officeDocument/2006/relationships/image" Target="../media/image23.jpg"/><Relationship Id="rId4" Type="http://schemas.openxmlformats.org/officeDocument/2006/relationships/image" Target="../media/image22.jp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 Id="rId5" Type="http://schemas.openxmlformats.org/officeDocument/2006/relationships/image" Target="../media/image25.png"/><Relationship Id="rId4" Type="http://schemas.openxmlformats.org/officeDocument/2006/relationships/image" Target="../media/image24.jpg"/></Relationships>
</file>

<file path=ppt/slides/_rels/slide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 Id="rId4" Type="http://schemas.openxmlformats.org/officeDocument/2006/relationships/image" Target="../media/image22.jp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0.jpg"/><Relationship Id="rId2" Type="http://schemas.openxmlformats.org/officeDocument/2006/relationships/image" Target="../media/image1.png"/><Relationship Id="rId1" Type="http://schemas.openxmlformats.org/officeDocument/2006/relationships/slideLayout" Target="../slideLayouts/slideLayout8.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2.jp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 Id="rId4" Type="http://schemas.openxmlformats.org/officeDocument/2006/relationships/image" Target="../media/image31.jp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8.xml"/><Relationship Id="rId4" Type="http://schemas.openxmlformats.org/officeDocument/2006/relationships/image" Target="../media/image32.jpg"/></Relationships>
</file>

<file path=ppt/slides/_rels/slide1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jpg"/><Relationship Id="rId7" Type="http://schemas.openxmlformats.org/officeDocument/2006/relationships/image" Target="../media/image38.gif"/><Relationship Id="rId2" Type="http://schemas.openxmlformats.org/officeDocument/2006/relationships/image" Target="../media/image33.jpg"/><Relationship Id="rId1" Type="http://schemas.openxmlformats.org/officeDocument/2006/relationships/slideLayout" Target="../slideLayouts/slideLayout8.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 Id="rId9"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7.xml"/><Relationship Id="rId1" Type="http://schemas.openxmlformats.org/officeDocument/2006/relationships/video" Target="https://www.youtube.com/embed/n3iG1gkW9R0?feature=oembed"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image" Target="../media/image42.jp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8" Type="http://schemas.openxmlformats.org/officeDocument/2006/relationships/image" Target="../media/image48.jpg"/><Relationship Id="rId3" Type="http://schemas.openxmlformats.org/officeDocument/2006/relationships/hyperlink" Target="http://jobsanger.blogspot.com/2010/07/potpourri.html" TargetMode="External"/><Relationship Id="rId7" Type="http://schemas.openxmlformats.org/officeDocument/2006/relationships/image" Target="../media/image47.jpg"/><Relationship Id="rId2" Type="http://schemas.openxmlformats.org/officeDocument/2006/relationships/image" Target="../media/image44.jpg"/><Relationship Id="rId1" Type="http://schemas.openxmlformats.org/officeDocument/2006/relationships/slideLayout" Target="../slideLayouts/slideLayout8.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hyperlink" Target="https://creativecommons.org/licenses/by-nc-nd/3.0/"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slideLayout" Target="../slideLayouts/slideLayout7.xml"/><Relationship Id="rId1" Type="http://schemas.openxmlformats.org/officeDocument/2006/relationships/video" Target="https://www.youtube.com/embed/LYlkcoAfLU4?feature=oembed"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slideLayout" Target="../slideLayouts/slideLayout7.xml"/><Relationship Id="rId1" Type="http://schemas.openxmlformats.org/officeDocument/2006/relationships/video" Target="https://www.youtube.com/embed/lUePulhSqkQ?feature=oembed"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7.xml"/><Relationship Id="rId1" Type="http://schemas.openxmlformats.org/officeDocument/2006/relationships/video" Target="https://www.youtube.com/embed/2vnJ-pXOD5Q?feature=oembed"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7.xml"/><Relationship Id="rId1" Type="http://schemas.openxmlformats.org/officeDocument/2006/relationships/video" Target="https://www.youtube.com/embed/II_v3KTtgDw?feature=oembed"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activity-array.com/" TargetMode="External"/><Relationship Id="rId2" Type="http://schemas.openxmlformats.org/officeDocument/2006/relationships/image" Target="../media/image5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F6B02-57A3-4FDC-A01C-4B6FCC7BCA9D}"/>
              </a:ext>
            </a:extLst>
          </p:cNvPr>
          <p:cNvSpPr>
            <a:spLocks noGrp="1"/>
          </p:cNvSpPr>
          <p:nvPr>
            <p:ph type="ctrTitle"/>
          </p:nvPr>
        </p:nvSpPr>
        <p:spPr/>
        <p:txBody>
          <a:bodyPr/>
          <a:lstStyle/>
          <a:p>
            <a:r>
              <a:rPr lang="en-US" dirty="0"/>
              <a:t>Anointed</a:t>
            </a:r>
            <a:br>
              <a:rPr lang="en-US" dirty="0"/>
            </a:br>
            <a:r>
              <a:rPr lang="en-US" dirty="0"/>
              <a:t>with perfume and tears</a:t>
            </a:r>
          </a:p>
        </p:txBody>
      </p:sp>
      <p:sp>
        <p:nvSpPr>
          <p:cNvPr id="3" name="Subtitle 2">
            <a:extLst>
              <a:ext uri="{FF2B5EF4-FFF2-40B4-BE49-F238E27FC236}">
                <a16:creationId xmlns:a16="http://schemas.microsoft.com/office/drawing/2014/main" id="{55510415-6CDC-4984-8B1E-41BBD847F23F}"/>
              </a:ext>
            </a:extLst>
          </p:cNvPr>
          <p:cNvSpPr>
            <a:spLocks noGrp="1"/>
          </p:cNvSpPr>
          <p:nvPr>
            <p:ph type="subTitle" idx="1"/>
          </p:nvPr>
        </p:nvSpPr>
        <p:spPr/>
        <p:txBody>
          <a:bodyPr/>
          <a:lstStyle/>
          <a:p>
            <a:r>
              <a:rPr lang="en-US" dirty="0"/>
              <a:t>Luke 7:36-50</a:t>
            </a:r>
          </a:p>
        </p:txBody>
      </p:sp>
    </p:spTree>
    <p:extLst>
      <p:ext uri="{BB962C8B-B14F-4D97-AF65-F5344CB8AC3E}">
        <p14:creationId xmlns:p14="http://schemas.microsoft.com/office/powerpoint/2010/main" val="3029997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720FC-5CA1-46B2-9BFF-63D3CE418027}"/>
              </a:ext>
            </a:extLst>
          </p:cNvPr>
          <p:cNvSpPr>
            <a:spLocks noGrp="1"/>
          </p:cNvSpPr>
          <p:nvPr>
            <p:ph type="title"/>
          </p:nvPr>
        </p:nvSpPr>
        <p:spPr>
          <a:xfrm>
            <a:off x="149846" y="5375712"/>
            <a:ext cx="6494023" cy="1596177"/>
          </a:xfrm>
        </p:spPr>
        <p:txBody>
          <a:bodyPr/>
          <a:lstStyle/>
          <a:p>
            <a:r>
              <a:rPr lang="en-US" dirty="0"/>
              <a:t> our story is about a lady </a:t>
            </a:r>
            <a:br>
              <a:rPr lang="en-US" dirty="0"/>
            </a:br>
            <a:r>
              <a:rPr lang="en-US" dirty="0"/>
              <a:t>who gave a gift of Perfume</a:t>
            </a:r>
          </a:p>
        </p:txBody>
      </p:sp>
      <p:pic>
        <p:nvPicPr>
          <p:cNvPr id="4" name="Picture 3" descr="A picture containing linedrawing&#10;&#10;Description automatically generated">
            <a:extLst>
              <a:ext uri="{FF2B5EF4-FFF2-40B4-BE49-F238E27FC236}">
                <a16:creationId xmlns:a16="http://schemas.microsoft.com/office/drawing/2014/main" id="{536CEEB0-751F-4C13-B2F5-5369EF94553E}"/>
              </a:ext>
            </a:extLst>
          </p:cNvPr>
          <p:cNvPicPr>
            <a:picLocks noChangeAspect="1"/>
          </p:cNvPicPr>
          <p:nvPr/>
        </p:nvPicPr>
        <p:blipFill>
          <a:blip r:embed="rId3">
            <a:clrChange>
              <a:clrFrom>
                <a:srgbClr val="FEF8D6"/>
              </a:clrFrom>
              <a:clrTo>
                <a:srgbClr val="FEF8D6">
                  <a:alpha val="0"/>
                </a:srgbClr>
              </a:clrTo>
            </a:clrChange>
          </a:blip>
          <a:stretch>
            <a:fillRect/>
          </a:stretch>
        </p:blipFill>
        <p:spPr>
          <a:xfrm>
            <a:off x="8889644" y="5261823"/>
            <a:ext cx="2085096" cy="1684116"/>
          </a:xfrm>
          <a:prstGeom prst="rect">
            <a:avLst/>
          </a:prstGeom>
        </p:spPr>
      </p:pic>
      <p:pic>
        <p:nvPicPr>
          <p:cNvPr id="6" name="Online Media 5" title="How they make perfumes on TV show 'Making Stuff'">
            <a:hlinkClick r:id="" action="ppaction://media"/>
            <a:extLst>
              <a:ext uri="{FF2B5EF4-FFF2-40B4-BE49-F238E27FC236}">
                <a16:creationId xmlns:a16="http://schemas.microsoft.com/office/drawing/2014/main" id="{614FBF47-0998-414B-97B2-DB17542E832A}"/>
              </a:ext>
            </a:extLst>
          </p:cNvPr>
          <p:cNvPicPr>
            <a:picLocks noRot="1" noChangeAspect="1"/>
          </p:cNvPicPr>
          <p:nvPr>
            <a:videoFile r:link="rId1"/>
          </p:nvPr>
        </p:nvPicPr>
        <p:blipFill>
          <a:blip r:embed="rId4"/>
          <a:stretch>
            <a:fillRect/>
          </a:stretch>
        </p:blipFill>
        <p:spPr>
          <a:xfrm>
            <a:off x="711200" y="396240"/>
            <a:ext cx="8611651" cy="4865583"/>
          </a:xfrm>
          <a:prstGeom prst="rect">
            <a:avLst/>
          </a:prstGeom>
        </p:spPr>
      </p:pic>
    </p:spTree>
    <p:extLst>
      <p:ext uri="{BB962C8B-B14F-4D97-AF65-F5344CB8AC3E}">
        <p14:creationId xmlns:p14="http://schemas.microsoft.com/office/powerpoint/2010/main" val="3555426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986D3-1B8D-41BD-B8C8-1EE65404783B}"/>
              </a:ext>
            </a:extLst>
          </p:cNvPr>
          <p:cNvSpPr>
            <a:spLocks noGrp="1"/>
          </p:cNvSpPr>
          <p:nvPr>
            <p:ph type="title"/>
          </p:nvPr>
        </p:nvSpPr>
        <p:spPr>
          <a:xfrm>
            <a:off x="2546117" y="2071504"/>
            <a:ext cx="7099765" cy="2714992"/>
          </a:xfrm>
        </p:spPr>
        <p:txBody>
          <a:bodyPr>
            <a:normAutofit/>
          </a:bodyPr>
          <a:lstStyle/>
          <a:p>
            <a:br>
              <a:rPr lang="en-US" dirty="0"/>
            </a:br>
            <a:r>
              <a:rPr lang="en-US" dirty="0"/>
              <a:t>What is that smell?</a:t>
            </a:r>
            <a:br>
              <a:rPr lang="en-US" dirty="0"/>
            </a:br>
            <a:br>
              <a:rPr lang="en-US" dirty="0"/>
            </a:br>
            <a:r>
              <a:rPr lang="en-US" dirty="0"/>
              <a:t>Which smell do you like best?</a:t>
            </a:r>
          </a:p>
        </p:txBody>
      </p:sp>
      <p:pic>
        <p:nvPicPr>
          <p:cNvPr id="4" name="Picture 3" descr="Diagram&#10;&#10;Description automatically generated">
            <a:extLst>
              <a:ext uri="{FF2B5EF4-FFF2-40B4-BE49-F238E27FC236}">
                <a16:creationId xmlns:a16="http://schemas.microsoft.com/office/drawing/2014/main" id="{EF3D08DA-82AB-4880-BCB1-199FDEB71481}"/>
              </a:ext>
            </a:extLst>
          </p:cNvPr>
          <p:cNvPicPr>
            <a:picLocks noChangeAspect="1"/>
          </p:cNvPicPr>
          <p:nvPr/>
        </p:nvPicPr>
        <p:blipFill>
          <a:blip r:embed="rId2"/>
          <a:stretch>
            <a:fillRect/>
          </a:stretch>
        </p:blipFill>
        <p:spPr>
          <a:xfrm>
            <a:off x="387330" y="2583490"/>
            <a:ext cx="1006596" cy="1683160"/>
          </a:xfrm>
          <a:prstGeom prst="rect">
            <a:avLst/>
          </a:prstGeom>
        </p:spPr>
      </p:pic>
      <p:pic>
        <p:nvPicPr>
          <p:cNvPr id="6" name="Picture 5" descr="A close up of a flower&#10;&#10;Description automatically generated with medium confidence">
            <a:extLst>
              <a:ext uri="{FF2B5EF4-FFF2-40B4-BE49-F238E27FC236}">
                <a16:creationId xmlns:a16="http://schemas.microsoft.com/office/drawing/2014/main" id="{46BD9FD1-4707-4770-8BB8-79F4D11F2CBB}"/>
              </a:ext>
            </a:extLst>
          </p:cNvPr>
          <p:cNvPicPr>
            <a:picLocks noChangeAspect="1"/>
          </p:cNvPicPr>
          <p:nvPr/>
        </p:nvPicPr>
        <p:blipFill>
          <a:blip r:embed="rId3"/>
          <a:stretch>
            <a:fillRect/>
          </a:stretch>
        </p:blipFill>
        <p:spPr>
          <a:xfrm rot="2221661" flipH="1">
            <a:off x="10033877" y="4117366"/>
            <a:ext cx="1067156" cy="1283110"/>
          </a:xfrm>
          <a:prstGeom prst="rect">
            <a:avLst/>
          </a:prstGeom>
        </p:spPr>
      </p:pic>
      <p:pic>
        <p:nvPicPr>
          <p:cNvPr id="8" name="Picture 7" descr="A picture containing background pattern&#10;&#10;Description automatically generated">
            <a:extLst>
              <a:ext uri="{FF2B5EF4-FFF2-40B4-BE49-F238E27FC236}">
                <a16:creationId xmlns:a16="http://schemas.microsoft.com/office/drawing/2014/main" id="{0BF063D5-B632-4FA0-9653-AE20D01DA9FA}"/>
              </a:ext>
            </a:extLst>
          </p:cNvPr>
          <p:cNvPicPr>
            <a:picLocks noChangeAspect="1"/>
          </p:cNvPicPr>
          <p:nvPr/>
        </p:nvPicPr>
        <p:blipFill>
          <a:blip r:embed="rId4">
            <a:clrChange>
              <a:clrFrom>
                <a:srgbClr val="F8F8F8"/>
              </a:clrFrom>
              <a:clrTo>
                <a:srgbClr val="F8F8F8">
                  <a:alpha val="0"/>
                </a:srgbClr>
              </a:clrTo>
            </a:clrChange>
          </a:blip>
          <a:stretch>
            <a:fillRect/>
          </a:stretch>
        </p:blipFill>
        <p:spPr>
          <a:xfrm>
            <a:off x="7311327" y="4465571"/>
            <a:ext cx="1709557" cy="1478731"/>
          </a:xfrm>
          <a:prstGeom prst="rect">
            <a:avLst/>
          </a:prstGeom>
        </p:spPr>
      </p:pic>
      <p:pic>
        <p:nvPicPr>
          <p:cNvPr id="10" name="Picture 9" descr="A picture containing case&#10;&#10;Description automatically generated">
            <a:extLst>
              <a:ext uri="{FF2B5EF4-FFF2-40B4-BE49-F238E27FC236}">
                <a16:creationId xmlns:a16="http://schemas.microsoft.com/office/drawing/2014/main" id="{AFA6D3F1-3C17-47AF-9F14-E08ECFE7FBE8}"/>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9645882" y="1449664"/>
            <a:ext cx="1744913" cy="2267651"/>
          </a:xfrm>
          <a:prstGeom prst="rect">
            <a:avLst/>
          </a:prstGeom>
        </p:spPr>
      </p:pic>
      <p:pic>
        <p:nvPicPr>
          <p:cNvPr id="12" name="Picture 11" descr="A picture containing text, food&#10;&#10;Description automatically generated">
            <a:extLst>
              <a:ext uri="{FF2B5EF4-FFF2-40B4-BE49-F238E27FC236}">
                <a16:creationId xmlns:a16="http://schemas.microsoft.com/office/drawing/2014/main" id="{59CE6854-C689-4C8E-A36B-9DE3A3949BEF}"/>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263239" y="887655"/>
            <a:ext cx="1834679" cy="1811438"/>
          </a:xfrm>
          <a:prstGeom prst="rect">
            <a:avLst/>
          </a:prstGeom>
        </p:spPr>
      </p:pic>
      <p:pic>
        <p:nvPicPr>
          <p:cNvPr id="14" name="Picture 13" descr="A picture containing food, beverage, alcohol&#10;&#10;Description automatically generated">
            <a:extLst>
              <a:ext uri="{FF2B5EF4-FFF2-40B4-BE49-F238E27FC236}">
                <a16:creationId xmlns:a16="http://schemas.microsoft.com/office/drawing/2014/main" id="{C0318950-1F00-4EE3-BEA7-D7640D7530F3}"/>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2287029" y="4536913"/>
            <a:ext cx="1727127" cy="1727127"/>
          </a:xfrm>
          <a:prstGeom prst="rect">
            <a:avLst/>
          </a:prstGeom>
        </p:spPr>
      </p:pic>
      <p:pic>
        <p:nvPicPr>
          <p:cNvPr id="16" name="Picture 15" descr="A close-up of a sewing machine&#10;&#10;Description automatically generated with low confidence">
            <a:extLst>
              <a:ext uri="{FF2B5EF4-FFF2-40B4-BE49-F238E27FC236}">
                <a16:creationId xmlns:a16="http://schemas.microsoft.com/office/drawing/2014/main" id="{B7931808-A9D9-468C-BE1B-BA27C69A13B2}"/>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4215150" y="4409769"/>
            <a:ext cx="2174604" cy="2174604"/>
          </a:xfrm>
          <a:prstGeom prst="rect">
            <a:avLst/>
          </a:prstGeom>
        </p:spPr>
      </p:pic>
      <p:pic>
        <p:nvPicPr>
          <p:cNvPr id="18" name="Picture 17" descr="A picture containing text&#10;&#10;Description automatically generated">
            <a:extLst>
              <a:ext uri="{FF2B5EF4-FFF2-40B4-BE49-F238E27FC236}">
                <a16:creationId xmlns:a16="http://schemas.microsoft.com/office/drawing/2014/main" id="{56611D96-5B69-49EC-8F23-9CBBD6D95EFA}"/>
              </a:ext>
            </a:extLst>
          </p:cNvPr>
          <p:cNvPicPr>
            <a:picLocks noChangeAspect="1"/>
          </p:cNvPicPr>
          <p:nvPr/>
        </p:nvPicPr>
        <p:blipFill>
          <a:blip r:embed="rId9"/>
          <a:stretch>
            <a:fillRect/>
          </a:stretch>
        </p:blipFill>
        <p:spPr>
          <a:xfrm>
            <a:off x="1251989" y="5072605"/>
            <a:ext cx="834046" cy="1457446"/>
          </a:xfrm>
          <a:prstGeom prst="rect">
            <a:avLst/>
          </a:prstGeom>
        </p:spPr>
      </p:pic>
      <p:pic>
        <p:nvPicPr>
          <p:cNvPr id="5" name="Picture 4" descr="A picture containing graphical user interface&#10;&#10;Description automatically generated">
            <a:extLst>
              <a:ext uri="{FF2B5EF4-FFF2-40B4-BE49-F238E27FC236}">
                <a16:creationId xmlns:a16="http://schemas.microsoft.com/office/drawing/2014/main" id="{6667D154-4784-46DE-8F66-9475B281EA8A}"/>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8473023" y="648809"/>
            <a:ext cx="1478731" cy="1478731"/>
          </a:xfrm>
          <a:prstGeom prst="rect">
            <a:avLst/>
          </a:prstGeom>
        </p:spPr>
      </p:pic>
      <p:pic>
        <p:nvPicPr>
          <p:cNvPr id="9" name="Picture 8" descr="A group of onions&#10;&#10;Description automatically generated with medium confidence">
            <a:extLst>
              <a:ext uri="{FF2B5EF4-FFF2-40B4-BE49-F238E27FC236}">
                <a16:creationId xmlns:a16="http://schemas.microsoft.com/office/drawing/2014/main" id="{33618718-E2E7-4DF8-B500-1BD4B1E3ABCF}"/>
              </a:ext>
            </a:extLst>
          </p:cNvPr>
          <p:cNvPicPr>
            <a:picLocks noChangeAspect="1"/>
          </p:cNvPicPr>
          <p:nvPr/>
        </p:nvPicPr>
        <p:blipFill>
          <a:blip r:embed="rId11">
            <a:clrChange>
              <a:clrFrom>
                <a:srgbClr val="FFFFFF"/>
              </a:clrFrom>
              <a:clrTo>
                <a:srgbClr val="FFFFFF">
                  <a:alpha val="0"/>
                </a:srgbClr>
              </a:clrTo>
            </a:clrChange>
          </a:blip>
          <a:stretch>
            <a:fillRect/>
          </a:stretch>
        </p:blipFill>
        <p:spPr>
          <a:xfrm>
            <a:off x="5218835" y="1178806"/>
            <a:ext cx="1785395" cy="1785395"/>
          </a:xfrm>
          <a:prstGeom prst="rect">
            <a:avLst/>
          </a:prstGeom>
        </p:spPr>
      </p:pic>
      <p:pic>
        <p:nvPicPr>
          <p:cNvPr id="13" name="Picture 12" descr="A pine tree with pine cones&#10;&#10;Description automatically generated with low confidence">
            <a:extLst>
              <a:ext uri="{FF2B5EF4-FFF2-40B4-BE49-F238E27FC236}">
                <a16:creationId xmlns:a16="http://schemas.microsoft.com/office/drawing/2014/main" id="{A1EFFE1A-45FE-43C3-B934-7A29891B6312}"/>
              </a:ext>
            </a:extLst>
          </p:cNvPr>
          <p:cNvPicPr>
            <a:picLocks noChangeAspect="1"/>
          </p:cNvPicPr>
          <p:nvPr/>
        </p:nvPicPr>
        <p:blipFill>
          <a:blip r:embed="rId12">
            <a:clrChange>
              <a:clrFrom>
                <a:srgbClr val="FFFFFF"/>
              </a:clrFrom>
              <a:clrTo>
                <a:srgbClr val="FFFFFF">
                  <a:alpha val="0"/>
                </a:srgbClr>
              </a:clrTo>
            </a:clrChange>
          </a:blip>
          <a:stretch>
            <a:fillRect/>
          </a:stretch>
        </p:blipFill>
        <p:spPr>
          <a:xfrm flipH="1">
            <a:off x="7396484" y="420944"/>
            <a:ext cx="1219701" cy="1219701"/>
          </a:xfrm>
          <a:prstGeom prst="rect">
            <a:avLst/>
          </a:prstGeom>
        </p:spPr>
      </p:pic>
      <p:pic>
        <p:nvPicPr>
          <p:cNvPr id="17" name="Picture 16" descr="A picture containing orange, cup, oranges, citrus&#10;&#10;Description automatically generated">
            <a:extLst>
              <a:ext uri="{FF2B5EF4-FFF2-40B4-BE49-F238E27FC236}">
                <a16:creationId xmlns:a16="http://schemas.microsoft.com/office/drawing/2014/main" id="{932B5DCC-8DCA-4CDB-9082-5AFE0EE4783E}"/>
              </a:ext>
            </a:extLst>
          </p:cNvPr>
          <p:cNvPicPr>
            <a:picLocks noChangeAspect="1"/>
          </p:cNvPicPr>
          <p:nvPr/>
        </p:nvPicPr>
        <p:blipFill>
          <a:blip r:embed="rId13">
            <a:clrChange>
              <a:clrFrom>
                <a:srgbClr val="FEFEFE"/>
              </a:clrFrom>
              <a:clrTo>
                <a:srgbClr val="FEFEFE">
                  <a:alpha val="0"/>
                </a:srgbClr>
              </a:clrTo>
            </a:clrChange>
          </a:blip>
          <a:stretch>
            <a:fillRect/>
          </a:stretch>
        </p:blipFill>
        <p:spPr>
          <a:xfrm>
            <a:off x="2497321" y="1640645"/>
            <a:ext cx="2218098" cy="1478732"/>
          </a:xfrm>
          <a:prstGeom prst="rect">
            <a:avLst/>
          </a:prstGeom>
        </p:spPr>
      </p:pic>
      <p:pic>
        <p:nvPicPr>
          <p:cNvPr id="20" name="Picture 19" descr="A close-up of a leaf&#10;&#10;Description automatically generated with medium confidence">
            <a:extLst>
              <a:ext uri="{FF2B5EF4-FFF2-40B4-BE49-F238E27FC236}">
                <a16:creationId xmlns:a16="http://schemas.microsoft.com/office/drawing/2014/main" id="{D83F0519-5FC3-4CAB-B812-A580733B0728}"/>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3675998" y="330365"/>
            <a:ext cx="1667096" cy="1223944"/>
          </a:xfrm>
          <a:prstGeom prst="rect">
            <a:avLst/>
          </a:prstGeom>
        </p:spPr>
      </p:pic>
      <p:pic>
        <p:nvPicPr>
          <p:cNvPr id="22" name="Picture 21" descr="A picture containing sweet&#10;&#10;Description automatically generated">
            <a:extLst>
              <a:ext uri="{FF2B5EF4-FFF2-40B4-BE49-F238E27FC236}">
                <a16:creationId xmlns:a16="http://schemas.microsoft.com/office/drawing/2014/main" id="{05164969-CA1F-4383-8804-923AFDF6583F}"/>
              </a:ext>
            </a:extLst>
          </p:cNvPr>
          <p:cNvPicPr>
            <a:picLocks noChangeAspect="1"/>
          </p:cNvPicPr>
          <p:nvPr/>
        </p:nvPicPr>
        <p:blipFill>
          <a:blip r:embed="rId15">
            <a:clrChange>
              <a:clrFrom>
                <a:srgbClr val="FEFEFE"/>
              </a:clrFrom>
              <a:clrTo>
                <a:srgbClr val="FEFEFE">
                  <a:alpha val="0"/>
                </a:srgbClr>
              </a:clrTo>
            </a:clrChange>
          </a:blip>
          <a:stretch>
            <a:fillRect/>
          </a:stretch>
        </p:blipFill>
        <p:spPr>
          <a:xfrm>
            <a:off x="3710565" y="699658"/>
            <a:ext cx="1269128" cy="844712"/>
          </a:xfrm>
          <a:prstGeom prst="rect">
            <a:avLst/>
          </a:prstGeom>
        </p:spPr>
      </p:pic>
    </p:spTree>
    <p:extLst>
      <p:ext uri="{BB962C8B-B14F-4D97-AF65-F5344CB8AC3E}">
        <p14:creationId xmlns:p14="http://schemas.microsoft.com/office/powerpoint/2010/main" val="530190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3459F-BBB8-4FC7-93EB-DC4646EDF28F}"/>
              </a:ext>
            </a:extLst>
          </p:cNvPr>
          <p:cNvSpPr>
            <a:spLocks noGrp="1"/>
          </p:cNvSpPr>
          <p:nvPr>
            <p:ph type="title"/>
          </p:nvPr>
        </p:nvSpPr>
        <p:spPr/>
        <p:txBody>
          <a:bodyPr/>
          <a:lstStyle/>
          <a:p>
            <a:r>
              <a:rPr lang="en-US" baseline="30000" dirty="0"/>
              <a:t>1 Peter2:17 </a:t>
            </a:r>
            <a:br>
              <a:rPr lang="en-US" baseline="30000" dirty="0"/>
            </a:br>
            <a:r>
              <a:rPr lang="en-US" dirty="0"/>
              <a:t>Show respect for all people.</a:t>
            </a:r>
            <a:br>
              <a:rPr lang="en-US" dirty="0"/>
            </a:br>
            <a:r>
              <a:rPr lang="en-US" dirty="0"/>
              <a:t> Love your brothers and sisters in God’s family. Respect God, and honor the king.</a:t>
            </a:r>
          </a:p>
        </p:txBody>
      </p:sp>
      <p:sp>
        <p:nvSpPr>
          <p:cNvPr id="3" name="Text Placeholder 2">
            <a:extLst>
              <a:ext uri="{FF2B5EF4-FFF2-40B4-BE49-F238E27FC236}">
                <a16:creationId xmlns:a16="http://schemas.microsoft.com/office/drawing/2014/main" id="{5A04120D-184E-43D2-8855-06D07152CA38}"/>
              </a:ext>
            </a:extLst>
          </p:cNvPr>
          <p:cNvSpPr>
            <a:spLocks noGrp="1"/>
          </p:cNvSpPr>
          <p:nvPr>
            <p:ph type="body" sz="half" idx="2"/>
          </p:nvPr>
        </p:nvSpPr>
        <p:spPr>
          <a:xfrm>
            <a:off x="715028" y="3903625"/>
            <a:ext cx="10364452" cy="1586380"/>
          </a:xfrm>
        </p:spPr>
        <p:txBody>
          <a:bodyPr>
            <a:normAutofit fontScale="92500" lnSpcReduction="20000"/>
          </a:bodyPr>
          <a:lstStyle/>
          <a:p>
            <a:r>
              <a:rPr lang="en-US" sz="2800" b="1" dirty="0">
                <a:solidFill>
                  <a:schemeClr val="tx2"/>
                </a:solidFill>
              </a:rPr>
              <a:t>You can be like a sweet smell</a:t>
            </a:r>
          </a:p>
          <a:p>
            <a:r>
              <a:rPr lang="en-US" sz="2800" b="1" dirty="0">
                <a:solidFill>
                  <a:schemeClr val="tx2"/>
                </a:solidFill>
              </a:rPr>
              <a:t>Spread your sweet smell</a:t>
            </a:r>
          </a:p>
          <a:p>
            <a:r>
              <a:rPr lang="en-US" sz="2800" b="1" dirty="0">
                <a:solidFill>
                  <a:schemeClr val="tx2"/>
                </a:solidFill>
              </a:rPr>
              <a:t> everywhere you go</a:t>
            </a:r>
          </a:p>
        </p:txBody>
      </p:sp>
      <p:pic>
        <p:nvPicPr>
          <p:cNvPr id="6" name="Picture 5" descr="A picture containing text&#10;&#10;Description automatically generated">
            <a:extLst>
              <a:ext uri="{FF2B5EF4-FFF2-40B4-BE49-F238E27FC236}">
                <a16:creationId xmlns:a16="http://schemas.microsoft.com/office/drawing/2014/main" id="{143D6305-8585-4465-AF80-13F78F1A8A36}"/>
              </a:ext>
            </a:extLst>
          </p:cNvPr>
          <p:cNvPicPr>
            <a:picLocks noChangeAspect="1"/>
          </p:cNvPicPr>
          <p:nvPr/>
        </p:nvPicPr>
        <p:blipFill>
          <a:blip r:embed="rId2">
            <a:clrChange>
              <a:clrFrom>
                <a:srgbClr val="F6F6F6"/>
              </a:clrFrom>
              <a:clrTo>
                <a:srgbClr val="F6F6F6">
                  <a:alpha val="0"/>
                </a:srgbClr>
              </a:clrTo>
            </a:clrChange>
          </a:blip>
          <a:stretch>
            <a:fillRect/>
          </a:stretch>
        </p:blipFill>
        <p:spPr>
          <a:xfrm>
            <a:off x="0" y="2023596"/>
            <a:ext cx="4157760" cy="4362450"/>
          </a:xfrm>
          <a:prstGeom prst="rect">
            <a:avLst/>
          </a:prstGeom>
        </p:spPr>
      </p:pic>
      <p:pic>
        <p:nvPicPr>
          <p:cNvPr id="8" name="Picture 7">
            <a:extLst>
              <a:ext uri="{FF2B5EF4-FFF2-40B4-BE49-F238E27FC236}">
                <a16:creationId xmlns:a16="http://schemas.microsoft.com/office/drawing/2014/main" id="{ED897485-3C94-481C-8C82-3698E02A9BA5}"/>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8362950" y="3389143"/>
            <a:ext cx="2716530" cy="3242533"/>
          </a:xfrm>
          <a:prstGeom prst="rect">
            <a:avLst/>
          </a:prstGeom>
        </p:spPr>
      </p:pic>
    </p:spTree>
    <p:extLst>
      <p:ext uri="{BB962C8B-B14F-4D97-AF65-F5344CB8AC3E}">
        <p14:creationId xmlns:p14="http://schemas.microsoft.com/office/powerpoint/2010/main" val="3183084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pic>
        <p:nvPicPr>
          <p:cNvPr id="26" name="Picture 2">
            <a:extLst>
              <a:ext uri="{FF2B5EF4-FFF2-40B4-BE49-F238E27FC236}">
                <a16:creationId xmlns:a16="http://schemas.microsoft.com/office/drawing/2014/main" id="{80DF651B-0216-4CE1-9993-9C81C462982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A49D7307-36F7-47F8-9931-AB5BAC7C43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30" name="Rectangle 29">
            <a:extLst>
              <a:ext uri="{FF2B5EF4-FFF2-40B4-BE49-F238E27FC236}">
                <a16:creationId xmlns:a16="http://schemas.microsoft.com/office/drawing/2014/main" id="{1FFF7873-0DD0-4FEA-8FE9-8DD8AEA43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2">
            <a:extLst>
              <a:ext uri="{FF2B5EF4-FFF2-40B4-BE49-F238E27FC236}">
                <a16:creationId xmlns:a16="http://schemas.microsoft.com/office/drawing/2014/main" id="{82284447-B84C-4C3B-98EA-03E44DB755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cxnSp>
        <p:nvCxnSpPr>
          <p:cNvPr id="34" name="Straight Connector 33">
            <a:extLst>
              <a:ext uri="{FF2B5EF4-FFF2-40B4-BE49-F238E27FC236}">
                <a16:creationId xmlns:a16="http://schemas.microsoft.com/office/drawing/2014/main" id="{4140E084-3765-4F4D-AD43-DDB4399699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08202" y="0"/>
            <a:ext cx="0" cy="6858000"/>
          </a:xfrm>
          <a:prstGeom prst="line">
            <a:avLst/>
          </a:prstGeom>
          <a:ln w="82550" cap="sq">
            <a:solidFill>
              <a:srgbClr val="D9D9D9"/>
            </a:solidFill>
            <a:miter lim="800000"/>
          </a:ln>
          <a:scene3d>
            <a:camera prst="orthographicFront"/>
            <a:lightRig rig="threePt" dir="t">
              <a:rot lat="0" lon="0" rev="2700000"/>
            </a:lightRig>
          </a:scene3d>
          <a:sp3d contourW="6350">
            <a:bevelT h="38100"/>
            <a:contourClr>
              <a:srgbClr val="BFBFBF"/>
            </a:contourClr>
          </a:sp3d>
        </p:spPr>
        <p:style>
          <a:lnRef idx="1">
            <a:schemeClr val="accent1"/>
          </a:lnRef>
          <a:fillRef idx="0">
            <a:schemeClr val="accent1"/>
          </a:fillRef>
          <a:effectRef idx="0">
            <a:schemeClr val="accent1"/>
          </a:effectRef>
          <a:fontRef idx="minor">
            <a:schemeClr val="tx1"/>
          </a:fontRef>
        </p:style>
      </p:cxnSp>
      <p:pic>
        <p:nvPicPr>
          <p:cNvPr id="36" name="Picture 35">
            <a:extLst>
              <a:ext uri="{FF2B5EF4-FFF2-40B4-BE49-F238E27FC236}">
                <a16:creationId xmlns:a16="http://schemas.microsoft.com/office/drawing/2014/main" id="{DD2CF979-0F0E-4E68-A483-DBF0A635F3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Content Placeholder 9" descr="A picture containing text, person&#10;&#10;Description automatically generated">
            <a:extLst>
              <a:ext uri="{FF2B5EF4-FFF2-40B4-BE49-F238E27FC236}">
                <a16:creationId xmlns:a16="http://schemas.microsoft.com/office/drawing/2014/main" id="{71D6411A-4506-42EF-8906-F608A2953671}"/>
              </a:ext>
            </a:extLst>
          </p:cNvPr>
          <p:cNvPicPr>
            <a:picLocks noGrp="1" noChangeAspect="1"/>
          </p:cNvPicPr>
          <p:nvPr>
            <p:ph sz="quarter" idx="13"/>
          </p:nvPr>
        </p:nvPicPr>
        <p:blipFill rotWithShape="1">
          <a:blip r:embed="rId4"/>
          <a:srcRect l="11737" r="5663"/>
          <a:stretch/>
        </p:blipFill>
        <p:spPr>
          <a:xfrm>
            <a:off x="1" y="10"/>
            <a:ext cx="7552944" cy="6857990"/>
          </a:xfrm>
          <a:prstGeom prst="rect">
            <a:avLst/>
          </a:prstGeom>
        </p:spPr>
      </p:pic>
      <p:sp>
        <p:nvSpPr>
          <p:cNvPr id="2" name="Title 1">
            <a:extLst>
              <a:ext uri="{FF2B5EF4-FFF2-40B4-BE49-F238E27FC236}">
                <a16:creationId xmlns:a16="http://schemas.microsoft.com/office/drawing/2014/main" id="{30B6763B-29EA-47FE-B6AE-57A915A5EEE9}"/>
              </a:ext>
            </a:extLst>
          </p:cNvPr>
          <p:cNvSpPr>
            <a:spLocks noGrp="1"/>
          </p:cNvSpPr>
          <p:nvPr>
            <p:ph type="title"/>
          </p:nvPr>
        </p:nvSpPr>
        <p:spPr>
          <a:xfrm>
            <a:off x="7918616" y="156621"/>
            <a:ext cx="3352128" cy="1573863"/>
          </a:xfrm>
        </p:spPr>
        <p:txBody>
          <a:bodyPr vert="horz" lIns="91440" tIns="45720" rIns="91440" bIns="45720" rtlCol="0" anchor="ctr">
            <a:normAutofit/>
          </a:bodyPr>
          <a:lstStyle/>
          <a:p>
            <a:pPr algn="l"/>
            <a:r>
              <a:rPr lang="en-US" sz="3600" dirty="0"/>
              <a:t>In you honor</a:t>
            </a:r>
            <a:br>
              <a:rPr lang="en-US" sz="3600" dirty="0"/>
            </a:br>
            <a:r>
              <a:rPr lang="en-US" sz="3600" dirty="0" err="1"/>
              <a:t>jesus</a:t>
            </a:r>
            <a:endParaRPr lang="en-US" sz="3600" dirty="0"/>
          </a:p>
        </p:txBody>
      </p:sp>
      <p:sp>
        <p:nvSpPr>
          <p:cNvPr id="4" name="Text Placeholder 3">
            <a:extLst>
              <a:ext uri="{FF2B5EF4-FFF2-40B4-BE49-F238E27FC236}">
                <a16:creationId xmlns:a16="http://schemas.microsoft.com/office/drawing/2014/main" id="{4BA989DA-A32D-43AB-B84D-38A8C6732B47}"/>
              </a:ext>
            </a:extLst>
          </p:cNvPr>
          <p:cNvSpPr>
            <a:spLocks noGrp="1"/>
          </p:cNvSpPr>
          <p:nvPr>
            <p:ph type="body" sz="half" idx="2"/>
          </p:nvPr>
        </p:nvSpPr>
        <p:spPr>
          <a:xfrm>
            <a:off x="7873874" y="1730484"/>
            <a:ext cx="2657109" cy="4438822"/>
          </a:xfrm>
        </p:spPr>
        <p:txBody>
          <a:bodyPr vert="horz" lIns="91440" tIns="45720" rIns="91440" bIns="45720" rtlCol="0">
            <a:normAutofit/>
          </a:bodyPr>
          <a:lstStyle/>
          <a:p>
            <a:pPr algn="l">
              <a:lnSpc>
                <a:spcPct val="110000"/>
              </a:lnSpc>
            </a:pPr>
            <a:r>
              <a:rPr lang="en-US" sz="1800" cap="none" dirty="0"/>
              <a:t>Luke 7:36 &amp; 37</a:t>
            </a:r>
          </a:p>
          <a:p>
            <a:pPr algn="l">
              <a:lnSpc>
                <a:spcPct val="110000"/>
              </a:lnSpc>
            </a:pPr>
            <a:r>
              <a:rPr lang="en-US" sz="1800" cap="none" dirty="0"/>
              <a:t> One of the pharisees asked Jesus to eat with him. Jesus went into the pharisee’s house and took a place at the table.</a:t>
            </a:r>
          </a:p>
          <a:p>
            <a:pPr algn="l">
              <a:lnSpc>
                <a:spcPct val="110000"/>
              </a:lnSpc>
            </a:pPr>
            <a:r>
              <a:rPr lang="en-US" sz="1800" cap="none" dirty="0"/>
              <a:t>There was a sinful woman in that town. She knew that Jesus was eating at the pharisee’s house. So the woman brought some expensive perfume in an alabaster jar.</a:t>
            </a:r>
          </a:p>
          <a:p>
            <a:pPr indent="-228600" algn="l">
              <a:lnSpc>
                <a:spcPct val="110000"/>
              </a:lnSpc>
              <a:buFont typeface="Arial" panose="020B0604020202020204" pitchFamily="34" charset="0"/>
              <a:buChar char="•"/>
            </a:pPr>
            <a:endParaRPr lang="en-US" sz="1800" dirty="0"/>
          </a:p>
        </p:txBody>
      </p:sp>
      <p:pic>
        <p:nvPicPr>
          <p:cNvPr id="14" name="Picture 13" descr="A picture containing indoor, ceramic ware&#10;&#10;Description automatically generated">
            <a:extLst>
              <a:ext uri="{FF2B5EF4-FFF2-40B4-BE49-F238E27FC236}">
                <a16:creationId xmlns:a16="http://schemas.microsoft.com/office/drawing/2014/main" id="{DE8BE6D8-70B5-4BF7-8A08-9F8104C8E545}"/>
              </a:ext>
            </a:extLst>
          </p:cNvPr>
          <p:cNvPicPr>
            <a:picLocks noChangeAspect="1"/>
          </p:cNvPicPr>
          <p:nvPr/>
        </p:nvPicPr>
        <p:blipFill>
          <a:blip r:embed="rId5"/>
          <a:stretch>
            <a:fillRect/>
          </a:stretch>
        </p:blipFill>
        <p:spPr>
          <a:xfrm>
            <a:off x="10713816" y="4799928"/>
            <a:ext cx="1661020" cy="2214693"/>
          </a:xfrm>
          <a:prstGeom prst="ellipse">
            <a:avLst/>
          </a:prstGeom>
        </p:spPr>
      </p:pic>
    </p:spTree>
    <p:extLst>
      <p:ext uri="{BB962C8B-B14F-4D97-AF65-F5344CB8AC3E}">
        <p14:creationId xmlns:p14="http://schemas.microsoft.com/office/powerpoint/2010/main" val="2221492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pic>
        <p:nvPicPr>
          <p:cNvPr id="26" name="Picture 2">
            <a:extLst>
              <a:ext uri="{FF2B5EF4-FFF2-40B4-BE49-F238E27FC236}">
                <a16:creationId xmlns:a16="http://schemas.microsoft.com/office/drawing/2014/main" id="{80DF651B-0216-4CE1-9993-9C81C462982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A49D7307-36F7-47F8-9931-AB5BAC7C43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30" name="Rectangle 29">
            <a:extLst>
              <a:ext uri="{FF2B5EF4-FFF2-40B4-BE49-F238E27FC236}">
                <a16:creationId xmlns:a16="http://schemas.microsoft.com/office/drawing/2014/main" id="{1FFF7873-0DD0-4FEA-8FE9-8DD8AEA43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2">
            <a:extLst>
              <a:ext uri="{FF2B5EF4-FFF2-40B4-BE49-F238E27FC236}">
                <a16:creationId xmlns:a16="http://schemas.microsoft.com/office/drawing/2014/main" id="{82284447-B84C-4C3B-98EA-03E44DB755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cxnSp>
        <p:nvCxnSpPr>
          <p:cNvPr id="34" name="Straight Connector 33">
            <a:extLst>
              <a:ext uri="{FF2B5EF4-FFF2-40B4-BE49-F238E27FC236}">
                <a16:creationId xmlns:a16="http://schemas.microsoft.com/office/drawing/2014/main" id="{4140E084-3765-4F4D-AD43-DDB4399699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08202" y="0"/>
            <a:ext cx="0" cy="6858000"/>
          </a:xfrm>
          <a:prstGeom prst="line">
            <a:avLst/>
          </a:prstGeom>
          <a:ln w="82550" cap="sq">
            <a:solidFill>
              <a:srgbClr val="D9D9D9"/>
            </a:solidFill>
            <a:miter lim="800000"/>
          </a:ln>
          <a:scene3d>
            <a:camera prst="orthographicFront"/>
            <a:lightRig rig="threePt" dir="t">
              <a:rot lat="0" lon="0" rev="2700000"/>
            </a:lightRig>
          </a:scene3d>
          <a:sp3d contourW="6350">
            <a:bevelT h="38100"/>
            <a:contourClr>
              <a:srgbClr val="BFBFBF"/>
            </a:contourClr>
          </a:sp3d>
        </p:spPr>
        <p:style>
          <a:lnRef idx="1">
            <a:schemeClr val="accent1"/>
          </a:lnRef>
          <a:fillRef idx="0">
            <a:schemeClr val="accent1"/>
          </a:fillRef>
          <a:effectRef idx="0">
            <a:schemeClr val="accent1"/>
          </a:effectRef>
          <a:fontRef idx="minor">
            <a:schemeClr val="tx1"/>
          </a:fontRef>
        </p:style>
      </p:cxnSp>
      <p:pic>
        <p:nvPicPr>
          <p:cNvPr id="36" name="Picture 35">
            <a:extLst>
              <a:ext uri="{FF2B5EF4-FFF2-40B4-BE49-F238E27FC236}">
                <a16:creationId xmlns:a16="http://schemas.microsoft.com/office/drawing/2014/main" id="{DD2CF979-0F0E-4E68-A483-DBF0A635F3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0B6763B-29EA-47FE-B6AE-57A915A5EEE9}"/>
              </a:ext>
            </a:extLst>
          </p:cNvPr>
          <p:cNvSpPr>
            <a:spLocks noGrp="1"/>
          </p:cNvSpPr>
          <p:nvPr>
            <p:ph type="title"/>
          </p:nvPr>
        </p:nvSpPr>
        <p:spPr>
          <a:xfrm>
            <a:off x="7918616" y="156621"/>
            <a:ext cx="3352128" cy="1573863"/>
          </a:xfrm>
        </p:spPr>
        <p:txBody>
          <a:bodyPr vert="horz" lIns="91440" tIns="45720" rIns="91440" bIns="45720" rtlCol="0" anchor="ctr">
            <a:normAutofit/>
          </a:bodyPr>
          <a:lstStyle/>
          <a:p>
            <a:pPr algn="l"/>
            <a:r>
              <a:rPr lang="en-US" sz="3600" dirty="0"/>
              <a:t>In you honor</a:t>
            </a:r>
            <a:br>
              <a:rPr lang="en-US" sz="3600" dirty="0"/>
            </a:br>
            <a:r>
              <a:rPr lang="en-US" sz="3600" dirty="0" err="1"/>
              <a:t>jesus</a:t>
            </a:r>
            <a:endParaRPr lang="en-US" sz="3600" dirty="0"/>
          </a:p>
        </p:txBody>
      </p:sp>
      <p:sp>
        <p:nvSpPr>
          <p:cNvPr id="4" name="Text Placeholder 3">
            <a:extLst>
              <a:ext uri="{FF2B5EF4-FFF2-40B4-BE49-F238E27FC236}">
                <a16:creationId xmlns:a16="http://schemas.microsoft.com/office/drawing/2014/main" id="{4BA989DA-A32D-43AB-B84D-38A8C6732B47}"/>
              </a:ext>
            </a:extLst>
          </p:cNvPr>
          <p:cNvSpPr>
            <a:spLocks noGrp="1"/>
          </p:cNvSpPr>
          <p:nvPr>
            <p:ph type="body" sz="half" idx="2"/>
          </p:nvPr>
        </p:nvSpPr>
        <p:spPr>
          <a:xfrm>
            <a:off x="7873874" y="1730484"/>
            <a:ext cx="2657109" cy="4438822"/>
          </a:xfrm>
        </p:spPr>
        <p:txBody>
          <a:bodyPr vert="horz" lIns="91440" tIns="45720" rIns="91440" bIns="45720" rtlCol="0">
            <a:normAutofit/>
          </a:bodyPr>
          <a:lstStyle/>
          <a:p>
            <a:pPr algn="l">
              <a:lnSpc>
                <a:spcPct val="110000"/>
              </a:lnSpc>
            </a:pPr>
            <a:r>
              <a:rPr lang="en-US" sz="1800" cap="none" dirty="0"/>
              <a:t>Luke 7:38</a:t>
            </a:r>
          </a:p>
          <a:p>
            <a:pPr algn="l">
              <a:lnSpc>
                <a:spcPct val="110000"/>
              </a:lnSpc>
            </a:pPr>
            <a:r>
              <a:rPr lang="en-US" sz="1800" cap="none" dirty="0"/>
              <a:t>She stood at Jesus’ feet, crying. Then she began to wash his feet with her tears. She dried his feet with her hair. She kissed his feet many times and rubbed them with the perfume.</a:t>
            </a:r>
            <a:endParaRPr lang="en-US" sz="1800" dirty="0"/>
          </a:p>
        </p:txBody>
      </p:sp>
      <p:pic>
        <p:nvPicPr>
          <p:cNvPr id="7" name="Content Placeholder 6" descr="A picture containing person&#10;&#10;Description automatically generated">
            <a:extLst>
              <a:ext uri="{FF2B5EF4-FFF2-40B4-BE49-F238E27FC236}">
                <a16:creationId xmlns:a16="http://schemas.microsoft.com/office/drawing/2014/main" id="{DE82C724-B947-4A97-8D18-F1BEA92709D7}"/>
              </a:ext>
            </a:extLst>
          </p:cNvPr>
          <p:cNvPicPr>
            <a:picLocks noGrp="1" noChangeAspect="1"/>
          </p:cNvPicPr>
          <p:nvPr>
            <p:ph sz="quarter" idx="13"/>
          </p:nvPr>
        </p:nvPicPr>
        <p:blipFill>
          <a:blip r:embed="rId4"/>
          <a:stretch>
            <a:fillRect/>
          </a:stretch>
        </p:blipFill>
        <p:spPr>
          <a:xfrm>
            <a:off x="-47104" y="1260083"/>
            <a:ext cx="7463890" cy="5597917"/>
          </a:xfrm>
        </p:spPr>
      </p:pic>
      <p:pic>
        <p:nvPicPr>
          <p:cNvPr id="9" name="Picture 8" descr="A picture containing light, blur&#10;&#10;Description automatically generated">
            <a:extLst>
              <a:ext uri="{FF2B5EF4-FFF2-40B4-BE49-F238E27FC236}">
                <a16:creationId xmlns:a16="http://schemas.microsoft.com/office/drawing/2014/main" id="{0244056B-CD20-4BE6-8A73-649DB7DA3EF0}"/>
              </a:ext>
            </a:extLst>
          </p:cNvPr>
          <p:cNvPicPr>
            <a:picLocks noChangeAspect="1"/>
          </p:cNvPicPr>
          <p:nvPr/>
        </p:nvPicPr>
        <p:blipFill>
          <a:blip r:embed="rId5"/>
          <a:stretch>
            <a:fillRect/>
          </a:stretch>
        </p:blipFill>
        <p:spPr>
          <a:xfrm>
            <a:off x="4112343" y="2138516"/>
            <a:ext cx="250723" cy="250723"/>
          </a:xfrm>
          <a:prstGeom prst="rect">
            <a:avLst/>
          </a:prstGeom>
        </p:spPr>
      </p:pic>
      <p:pic>
        <p:nvPicPr>
          <p:cNvPr id="18" name="Picture 17" descr="A picture containing light, blur&#10;&#10;Description automatically generated">
            <a:extLst>
              <a:ext uri="{FF2B5EF4-FFF2-40B4-BE49-F238E27FC236}">
                <a16:creationId xmlns:a16="http://schemas.microsoft.com/office/drawing/2014/main" id="{7D367387-F84F-4C88-B9ED-37FD05CF001D}"/>
              </a:ext>
            </a:extLst>
          </p:cNvPr>
          <p:cNvPicPr>
            <a:picLocks noChangeAspect="1"/>
          </p:cNvPicPr>
          <p:nvPr/>
        </p:nvPicPr>
        <p:blipFill>
          <a:blip r:embed="rId5"/>
          <a:stretch>
            <a:fillRect/>
          </a:stretch>
        </p:blipFill>
        <p:spPr>
          <a:xfrm>
            <a:off x="4264743" y="2290916"/>
            <a:ext cx="250723" cy="250723"/>
          </a:xfrm>
          <a:prstGeom prst="rect">
            <a:avLst/>
          </a:prstGeom>
        </p:spPr>
      </p:pic>
    </p:spTree>
    <p:extLst>
      <p:ext uri="{BB962C8B-B14F-4D97-AF65-F5344CB8AC3E}">
        <p14:creationId xmlns:p14="http://schemas.microsoft.com/office/powerpoint/2010/main" val="3458115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3459F-BBB8-4FC7-93EB-DC4646EDF28F}"/>
              </a:ext>
            </a:extLst>
          </p:cNvPr>
          <p:cNvSpPr>
            <a:spLocks noGrp="1"/>
          </p:cNvSpPr>
          <p:nvPr>
            <p:ph type="title"/>
          </p:nvPr>
        </p:nvSpPr>
        <p:spPr/>
        <p:txBody>
          <a:bodyPr/>
          <a:lstStyle/>
          <a:p>
            <a:r>
              <a:rPr lang="en-US" baseline="30000" dirty="0"/>
              <a:t>2 Corinthians 2:14-15</a:t>
            </a:r>
            <a:br>
              <a:rPr lang="en-US" baseline="30000" dirty="0"/>
            </a:br>
            <a:r>
              <a:rPr lang="en-US" sz="2400" cap="none" dirty="0"/>
              <a:t>But thanks be to God, who always leads us in victory through Christ. </a:t>
            </a:r>
            <a:br>
              <a:rPr lang="en-US" sz="2400" cap="none" dirty="0"/>
            </a:br>
            <a:r>
              <a:rPr lang="en-US" sz="3600" b="1" cap="none" dirty="0"/>
              <a:t>God uses us to spread his knowledge everywhere like a sweet-smelling perfume. </a:t>
            </a:r>
            <a:r>
              <a:rPr lang="en-US" sz="3600" b="1" cap="none" baseline="30000" dirty="0"/>
              <a:t> </a:t>
            </a:r>
            <a:br>
              <a:rPr lang="en-US" sz="2400" cap="none" baseline="30000" dirty="0"/>
            </a:br>
            <a:r>
              <a:rPr lang="en-US" sz="2400" cap="none" dirty="0"/>
              <a:t>Our offering to God is to be the perfume of Christ that goes out to those who are being saved and to those who are being lost.</a:t>
            </a:r>
            <a:endParaRPr lang="en-US" sz="2400" dirty="0"/>
          </a:p>
        </p:txBody>
      </p:sp>
      <p:sp>
        <p:nvSpPr>
          <p:cNvPr id="3" name="Text Placeholder 2">
            <a:extLst>
              <a:ext uri="{FF2B5EF4-FFF2-40B4-BE49-F238E27FC236}">
                <a16:creationId xmlns:a16="http://schemas.microsoft.com/office/drawing/2014/main" id="{5A04120D-184E-43D2-8855-06D07152CA38}"/>
              </a:ext>
            </a:extLst>
          </p:cNvPr>
          <p:cNvSpPr>
            <a:spLocks noGrp="1"/>
          </p:cNvSpPr>
          <p:nvPr>
            <p:ph type="body" sz="half" idx="2"/>
          </p:nvPr>
        </p:nvSpPr>
        <p:spPr>
          <a:xfrm>
            <a:off x="3284113" y="4204821"/>
            <a:ext cx="5281369" cy="1586380"/>
          </a:xfrm>
        </p:spPr>
        <p:txBody>
          <a:bodyPr>
            <a:normAutofit lnSpcReduction="10000"/>
          </a:bodyPr>
          <a:lstStyle/>
          <a:p>
            <a:r>
              <a:rPr lang="en-US" dirty="0"/>
              <a:t>I have some perfumes.</a:t>
            </a:r>
          </a:p>
          <a:p>
            <a:r>
              <a:rPr lang="en-US" dirty="0"/>
              <a:t>I’ll put some on a cotton ball</a:t>
            </a:r>
          </a:p>
          <a:p>
            <a:r>
              <a:rPr lang="en-US" dirty="0"/>
              <a:t>See which perfume you like better.</a:t>
            </a:r>
          </a:p>
          <a:p>
            <a:r>
              <a:rPr lang="en-US" dirty="0"/>
              <a:t>You can put your favorite on your feet.</a:t>
            </a:r>
          </a:p>
        </p:txBody>
      </p:sp>
      <p:pic>
        <p:nvPicPr>
          <p:cNvPr id="5" name="Picture 4" descr="A person talking on the phone&#10;&#10;Description automatically generated with low confidence">
            <a:extLst>
              <a:ext uri="{FF2B5EF4-FFF2-40B4-BE49-F238E27FC236}">
                <a16:creationId xmlns:a16="http://schemas.microsoft.com/office/drawing/2014/main" id="{85B2B648-8781-4D69-BAEC-8DC0F3A12B3F}"/>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8565482" y="3260558"/>
            <a:ext cx="2857500" cy="2857500"/>
          </a:xfrm>
          <a:prstGeom prst="rect">
            <a:avLst/>
          </a:prstGeom>
        </p:spPr>
      </p:pic>
      <p:pic>
        <p:nvPicPr>
          <p:cNvPr id="9" name="Picture 8" descr="A picture containing logo&#10;&#10;Description automatically generated">
            <a:extLst>
              <a:ext uri="{FF2B5EF4-FFF2-40B4-BE49-F238E27FC236}">
                <a16:creationId xmlns:a16="http://schemas.microsoft.com/office/drawing/2014/main" id="{C7CFEA58-B3BD-46E6-9C32-42FD2F2A46DE}"/>
              </a:ext>
            </a:extLst>
          </p:cNvPr>
          <p:cNvPicPr>
            <a:picLocks noChangeAspect="1"/>
          </p:cNvPicPr>
          <p:nvPr/>
        </p:nvPicPr>
        <p:blipFill>
          <a:blip r:embed="rId3"/>
          <a:stretch>
            <a:fillRect/>
          </a:stretch>
        </p:blipFill>
        <p:spPr>
          <a:xfrm>
            <a:off x="322610" y="3542089"/>
            <a:ext cx="2803018" cy="2997073"/>
          </a:xfrm>
          <a:prstGeom prst="ellipse">
            <a:avLst/>
          </a:prstGeom>
          <a:ln>
            <a:solidFill>
              <a:schemeClr val="tx1"/>
            </a:solidFill>
          </a:ln>
        </p:spPr>
      </p:pic>
    </p:spTree>
    <p:extLst>
      <p:ext uri="{BB962C8B-B14F-4D97-AF65-F5344CB8AC3E}">
        <p14:creationId xmlns:p14="http://schemas.microsoft.com/office/powerpoint/2010/main" val="3629045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pic>
        <p:nvPicPr>
          <p:cNvPr id="26" name="Picture 2">
            <a:extLst>
              <a:ext uri="{FF2B5EF4-FFF2-40B4-BE49-F238E27FC236}">
                <a16:creationId xmlns:a16="http://schemas.microsoft.com/office/drawing/2014/main" id="{80DF651B-0216-4CE1-9993-9C81C462982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A49D7307-36F7-47F8-9931-AB5BAC7C43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30" name="Rectangle 29">
            <a:extLst>
              <a:ext uri="{FF2B5EF4-FFF2-40B4-BE49-F238E27FC236}">
                <a16:creationId xmlns:a16="http://schemas.microsoft.com/office/drawing/2014/main" id="{1FFF7873-0DD0-4FEA-8FE9-8DD8AEA43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2">
            <a:extLst>
              <a:ext uri="{FF2B5EF4-FFF2-40B4-BE49-F238E27FC236}">
                <a16:creationId xmlns:a16="http://schemas.microsoft.com/office/drawing/2014/main" id="{82284447-B84C-4C3B-98EA-03E44DB755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cxnSp>
        <p:nvCxnSpPr>
          <p:cNvPr id="34" name="Straight Connector 33">
            <a:extLst>
              <a:ext uri="{FF2B5EF4-FFF2-40B4-BE49-F238E27FC236}">
                <a16:creationId xmlns:a16="http://schemas.microsoft.com/office/drawing/2014/main" id="{4140E084-3765-4F4D-AD43-DDB4399699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08202" y="0"/>
            <a:ext cx="0" cy="6858000"/>
          </a:xfrm>
          <a:prstGeom prst="line">
            <a:avLst/>
          </a:prstGeom>
          <a:ln w="82550" cap="sq">
            <a:solidFill>
              <a:srgbClr val="D9D9D9"/>
            </a:solidFill>
            <a:miter lim="800000"/>
          </a:ln>
          <a:scene3d>
            <a:camera prst="orthographicFront"/>
            <a:lightRig rig="threePt" dir="t">
              <a:rot lat="0" lon="0" rev="2700000"/>
            </a:lightRig>
          </a:scene3d>
          <a:sp3d contourW="6350">
            <a:bevelT h="38100"/>
            <a:contourClr>
              <a:srgbClr val="BFBFBF"/>
            </a:contourClr>
          </a:sp3d>
        </p:spPr>
        <p:style>
          <a:lnRef idx="1">
            <a:schemeClr val="accent1"/>
          </a:lnRef>
          <a:fillRef idx="0">
            <a:schemeClr val="accent1"/>
          </a:fillRef>
          <a:effectRef idx="0">
            <a:schemeClr val="accent1"/>
          </a:effectRef>
          <a:fontRef idx="minor">
            <a:schemeClr val="tx1"/>
          </a:fontRef>
        </p:style>
      </p:cxnSp>
      <p:pic>
        <p:nvPicPr>
          <p:cNvPr id="36" name="Picture 35">
            <a:extLst>
              <a:ext uri="{FF2B5EF4-FFF2-40B4-BE49-F238E27FC236}">
                <a16:creationId xmlns:a16="http://schemas.microsoft.com/office/drawing/2014/main" id="{DD2CF979-0F0E-4E68-A483-DBF0A635F3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 Placeholder 3">
            <a:extLst>
              <a:ext uri="{FF2B5EF4-FFF2-40B4-BE49-F238E27FC236}">
                <a16:creationId xmlns:a16="http://schemas.microsoft.com/office/drawing/2014/main" id="{4BA989DA-A32D-43AB-B84D-38A8C6732B47}"/>
              </a:ext>
            </a:extLst>
          </p:cNvPr>
          <p:cNvSpPr>
            <a:spLocks noGrp="1"/>
          </p:cNvSpPr>
          <p:nvPr>
            <p:ph type="body" sz="half" idx="2"/>
          </p:nvPr>
        </p:nvSpPr>
        <p:spPr>
          <a:xfrm>
            <a:off x="7873874" y="243068"/>
            <a:ext cx="2657109" cy="5926238"/>
          </a:xfrm>
        </p:spPr>
        <p:txBody>
          <a:bodyPr vert="horz" lIns="91440" tIns="45720" rIns="91440" bIns="45720" rtlCol="0">
            <a:normAutofit/>
          </a:bodyPr>
          <a:lstStyle/>
          <a:p>
            <a:pPr algn="l">
              <a:lnSpc>
                <a:spcPct val="110000"/>
              </a:lnSpc>
            </a:pPr>
            <a:r>
              <a:rPr lang="en-US" sz="1800" cap="none" dirty="0"/>
              <a:t>Luke 7:38</a:t>
            </a:r>
          </a:p>
          <a:p>
            <a:pPr algn="l"/>
            <a:r>
              <a:rPr lang="en-US" sz="2000" cap="none" baseline="30000" dirty="0"/>
              <a:t>39 When the Pharisee who asked Jesus to come to his house saw this, he thought to himself, “If this man were a prophet,[a] he would know that the woman who is touching him is a sinner!”</a:t>
            </a:r>
          </a:p>
          <a:p>
            <a:pPr algn="l"/>
            <a:r>
              <a:rPr lang="en-US" sz="2000" cap="none" baseline="30000" dirty="0"/>
              <a:t>40 In response, Jesus said to the Pharisee, “Simon, I have something to say to you.”</a:t>
            </a:r>
          </a:p>
          <a:p>
            <a:pPr algn="l"/>
            <a:endParaRPr lang="en-US" sz="2000" cap="none" dirty="0"/>
          </a:p>
        </p:txBody>
      </p:sp>
      <p:pic>
        <p:nvPicPr>
          <p:cNvPr id="17" name="Content Placeholder 9" descr="A picture containing text, person&#10;&#10;Description automatically generated">
            <a:extLst>
              <a:ext uri="{FF2B5EF4-FFF2-40B4-BE49-F238E27FC236}">
                <a16:creationId xmlns:a16="http://schemas.microsoft.com/office/drawing/2014/main" id="{85486A6F-7D03-44A8-B1CC-9AA9C29C039A}"/>
              </a:ext>
            </a:extLst>
          </p:cNvPr>
          <p:cNvPicPr>
            <a:picLocks noChangeAspect="1"/>
          </p:cNvPicPr>
          <p:nvPr/>
        </p:nvPicPr>
        <p:blipFill rotWithShape="1">
          <a:blip r:embed="rId4"/>
          <a:srcRect l="11737" r="28009" b="32490"/>
          <a:stretch/>
        </p:blipFill>
        <p:spPr>
          <a:xfrm>
            <a:off x="98133" y="2624172"/>
            <a:ext cx="4940048" cy="4151295"/>
          </a:xfrm>
          <a:prstGeom prst="rect">
            <a:avLst/>
          </a:prstGeom>
        </p:spPr>
      </p:pic>
      <p:sp>
        <p:nvSpPr>
          <p:cNvPr id="76" name="Thought Bubble: Cloud 75">
            <a:extLst>
              <a:ext uri="{FF2B5EF4-FFF2-40B4-BE49-F238E27FC236}">
                <a16:creationId xmlns:a16="http://schemas.microsoft.com/office/drawing/2014/main" id="{D68C0B65-EE84-4F42-9EDB-DF3E30EAA7DF}"/>
              </a:ext>
            </a:extLst>
          </p:cNvPr>
          <p:cNvSpPr/>
          <p:nvPr/>
        </p:nvSpPr>
        <p:spPr>
          <a:xfrm>
            <a:off x="3637271" y="724141"/>
            <a:ext cx="4053768" cy="2092623"/>
          </a:xfrm>
          <a:prstGeom prst="cloudCallout">
            <a:avLst>
              <a:gd name="adj1" fmla="val -31968"/>
              <a:gd name="adj2" fmla="val 83903"/>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If this man were a prophet,</a:t>
            </a:r>
          </a:p>
          <a:p>
            <a:pPr algn="ctr"/>
            <a:r>
              <a:rPr lang="en-US" dirty="0"/>
              <a:t> he would know that woman is a sinner. </a:t>
            </a:r>
          </a:p>
          <a:p>
            <a:pPr algn="ctr"/>
            <a:r>
              <a:rPr lang="en-US" dirty="0"/>
              <a:t> He wouldn’t let her touch him!</a:t>
            </a:r>
          </a:p>
        </p:txBody>
      </p:sp>
      <p:sp>
        <p:nvSpPr>
          <p:cNvPr id="2" name="Speech Bubble: Rectangle 1">
            <a:extLst>
              <a:ext uri="{FF2B5EF4-FFF2-40B4-BE49-F238E27FC236}">
                <a16:creationId xmlns:a16="http://schemas.microsoft.com/office/drawing/2014/main" id="{5DEC4B0A-B682-2DDA-8FCC-EA27DAEBB814}"/>
              </a:ext>
            </a:extLst>
          </p:cNvPr>
          <p:cNvSpPr/>
          <p:nvPr/>
        </p:nvSpPr>
        <p:spPr>
          <a:xfrm>
            <a:off x="1107583" y="1223493"/>
            <a:ext cx="2329435" cy="1400678"/>
          </a:xfrm>
          <a:prstGeom prst="wedgeRectCallout">
            <a:avLst>
              <a:gd name="adj1" fmla="val -24703"/>
              <a:gd name="adj2" fmla="val 75373"/>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Simon, I have something to tell you.</a:t>
            </a:r>
          </a:p>
        </p:txBody>
      </p:sp>
    </p:spTree>
    <p:extLst>
      <p:ext uri="{BB962C8B-B14F-4D97-AF65-F5344CB8AC3E}">
        <p14:creationId xmlns:p14="http://schemas.microsoft.com/office/powerpoint/2010/main" val="268704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pic>
        <p:nvPicPr>
          <p:cNvPr id="26" name="Picture 2">
            <a:extLst>
              <a:ext uri="{FF2B5EF4-FFF2-40B4-BE49-F238E27FC236}">
                <a16:creationId xmlns:a16="http://schemas.microsoft.com/office/drawing/2014/main" id="{80DF651B-0216-4CE1-9993-9C81C462982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A49D7307-36F7-47F8-9931-AB5BAC7C43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30" name="Rectangle 29">
            <a:extLst>
              <a:ext uri="{FF2B5EF4-FFF2-40B4-BE49-F238E27FC236}">
                <a16:creationId xmlns:a16="http://schemas.microsoft.com/office/drawing/2014/main" id="{1FFF7873-0DD0-4FEA-8FE9-8DD8AEA43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2">
            <a:extLst>
              <a:ext uri="{FF2B5EF4-FFF2-40B4-BE49-F238E27FC236}">
                <a16:creationId xmlns:a16="http://schemas.microsoft.com/office/drawing/2014/main" id="{82284447-B84C-4C3B-98EA-03E44DB755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cxnSp>
        <p:nvCxnSpPr>
          <p:cNvPr id="34" name="Straight Connector 33">
            <a:extLst>
              <a:ext uri="{FF2B5EF4-FFF2-40B4-BE49-F238E27FC236}">
                <a16:creationId xmlns:a16="http://schemas.microsoft.com/office/drawing/2014/main" id="{4140E084-3765-4F4D-AD43-DDB4399699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08202" y="0"/>
            <a:ext cx="0" cy="6858000"/>
          </a:xfrm>
          <a:prstGeom prst="line">
            <a:avLst/>
          </a:prstGeom>
          <a:ln w="82550" cap="sq">
            <a:solidFill>
              <a:srgbClr val="D9D9D9"/>
            </a:solidFill>
            <a:miter lim="800000"/>
          </a:ln>
          <a:scene3d>
            <a:camera prst="orthographicFront"/>
            <a:lightRig rig="threePt" dir="t">
              <a:rot lat="0" lon="0" rev="2700000"/>
            </a:lightRig>
          </a:scene3d>
          <a:sp3d contourW="6350">
            <a:bevelT h="38100"/>
            <a:contourClr>
              <a:srgbClr val="BFBFBF"/>
            </a:contourClr>
          </a:sp3d>
        </p:spPr>
        <p:style>
          <a:lnRef idx="1">
            <a:schemeClr val="accent1"/>
          </a:lnRef>
          <a:fillRef idx="0">
            <a:schemeClr val="accent1"/>
          </a:fillRef>
          <a:effectRef idx="0">
            <a:schemeClr val="accent1"/>
          </a:effectRef>
          <a:fontRef idx="minor">
            <a:schemeClr val="tx1"/>
          </a:fontRef>
        </p:style>
      </p:cxnSp>
      <p:pic>
        <p:nvPicPr>
          <p:cNvPr id="36" name="Picture 35">
            <a:extLst>
              <a:ext uri="{FF2B5EF4-FFF2-40B4-BE49-F238E27FC236}">
                <a16:creationId xmlns:a16="http://schemas.microsoft.com/office/drawing/2014/main" id="{DD2CF979-0F0E-4E68-A483-DBF0A635F3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 Placeholder 3">
            <a:extLst>
              <a:ext uri="{FF2B5EF4-FFF2-40B4-BE49-F238E27FC236}">
                <a16:creationId xmlns:a16="http://schemas.microsoft.com/office/drawing/2014/main" id="{4BA989DA-A32D-43AB-B84D-38A8C6732B47}"/>
              </a:ext>
            </a:extLst>
          </p:cNvPr>
          <p:cNvSpPr>
            <a:spLocks noGrp="1"/>
          </p:cNvSpPr>
          <p:nvPr>
            <p:ph type="body" sz="half" idx="2"/>
          </p:nvPr>
        </p:nvSpPr>
        <p:spPr>
          <a:xfrm>
            <a:off x="7873874" y="243068"/>
            <a:ext cx="3463877" cy="1613669"/>
          </a:xfrm>
        </p:spPr>
        <p:txBody>
          <a:bodyPr vert="horz" lIns="91440" tIns="45720" rIns="91440" bIns="45720" rtlCol="0">
            <a:normAutofit/>
          </a:bodyPr>
          <a:lstStyle/>
          <a:p>
            <a:pPr algn="l">
              <a:lnSpc>
                <a:spcPct val="110000"/>
              </a:lnSpc>
            </a:pPr>
            <a:r>
              <a:rPr lang="en-US" sz="1800" cap="none" dirty="0"/>
              <a:t>Luke 7:41</a:t>
            </a:r>
          </a:p>
          <a:p>
            <a:pPr algn="l"/>
            <a:r>
              <a:rPr lang="en-US" sz="2000" cap="none" baseline="30000" dirty="0"/>
              <a:t>41 Jesus said, “There were two men. Both men owed money to the same banker. One man owed him 500 silver coins. The other man owed him 50 silver coins. </a:t>
            </a:r>
            <a:endParaRPr lang="en-US" sz="2000" cap="none" dirty="0"/>
          </a:p>
        </p:txBody>
      </p:sp>
      <p:pic>
        <p:nvPicPr>
          <p:cNvPr id="17" name="Content Placeholder 9" descr="A picture containing text, person&#10;&#10;Description automatically generated">
            <a:extLst>
              <a:ext uri="{FF2B5EF4-FFF2-40B4-BE49-F238E27FC236}">
                <a16:creationId xmlns:a16="http://schemas.microsoft.com/office/drawing/2014/main" id="{85486A6F-7D03-44A8-B1CC-9AA9C29C039A}"/>
              </a:ext>
            </a:extLst>
          </p:cNvPr>
          <p:cNvPicPr>
            <a:picLocks noChangeAspect="1"/>
          </p:cNvPicPr>
          <p:nvPr/>
        </p:nvPicPr>
        <p:blipFill rotWithShape="1">
          <a:blip r:embed="rId4"/>
          <a:srcRect l="11737" r="28009" b="32490"/>
          <a:stretch/>
        </p:blipFill>
        <p:spPr>
          <a:xfrm>
            <a:off x="176952" y="1508058"/>
            <a:ext cx="2490225" cy="209262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5" name="Picture 4" descr="A group of people playing a board game&#10;&#10;Description automatically generated with medium confidence">
            <a:extLst>
              <a:ext uri="{FF2B5EF4-FFF2-40B4-BE49-F238E27FC236}">
                <a16:creationId xmlns:a16="http://schemas.microsoft.com/office/drawing/2014/main" id="{6641E664-78C2-47D0-8929-4083719F11DE}"/>
              </a:ext>
            </a:extLst>
          </p:cNvPr>
          <p:cNvPicPr>
            <a:picLocks noChangeAspect="1"/>
          </p:cNvPicPr>
          <p:nvPr/>
        </p:nvPicPr>
        <p:blipFill rotWithShape="1">
          <a:blip r:embed="rId5"/>
          <a:srcRect b="20158"/>
          <a:stretch/>
        </p:blipFill>
        <p:spPr>
          <a:xfrm flipH="1">
            <a:off x="3031288" y="1856737"/>
            <a:ext cx="4232655" cy="4754185"/>
          </a:xfrm>
          <a:prstGeom prst="rect">
            <a:avLst/>
          </a:prstGeom>
        </p:spPr>
      </p:pic>
      <p:sp>
        <p:nvSpPr>
          <p:cNvPr id="6" name="Speech Bubble: Rectangle 5">
            <a:extLst>
              <a:ext uri="{FF2B5EF4-FFF2-40B4-BE49-F238E27FC236}">
                <a16:creationId xmlns:a16="http://schemas.microsoft.com/office/drawing/2014/main" id="{64D97458-B294-4381-B511-08B253B9C5A4}"/>
              </a:ext>
            </a:extLst>
          </p:cNvPr>
          <p:cNvSpPr/>
          <p:nvPr/>
        </p:nvSpPr>
        <p:spPr>
          <a:xfrm>
            <a:off x="1376270" y="632283"/>
            <a:ext cx="2913484" cy="592171"/>
          </a:xfrm>
          <a:prstGeom prst="wedgeRectCallout">
            <a:avLst>
              <a:gd name="adj1" fmla="val 101657"/>
              <a:gd name="adj2" fmla="val 335254"/>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You owe 500 silver coins.</a:t>
            </a:r>
          </a:p>
        </p:txBody>
      </p:sp>
      <p:sp>
        <p:nvSpPr>
          <p:cNvPr id="74" name="Speech Bubble: Rectangle 73">
            <a:extLst>
              <a:ext uri="{FF2B5EF4-FFF2-40B4-BE49-F238E27FC236}">
                <a16:creationId xmlns:a16="http://schemas.microsoft.com/office/drawing/2014/main" id="{F60DBCFE-AC39-4940-90A1-BCB9D2772940}"/>
              </a:ext>
            </a:extLst>
          </p:cNvPr>
          <p:cNvSpPr/>
          <p:nvPr/>
        </p:nvSpPr>
        <p:spPr>
          <a:xfrm>
            <a:off x="4472589" y="820438"/>
            <a:ext cx="2913484" cy="592171"/>
          </a:xfrm>
          <a:prstGeom prst="wedgeRectCallout">
            <a:avLst>
              <a:gd name="adj1" fmla="val 24066"/>
              <a:gd name="adj2" fmla="val 260191"/>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You owe 50 silver coins.</a:t>
            </a:r>
          </a:p>
        </p:txBody>
      </p:sp>
      <p:grpSp>
        <p:nvGrpSpPr>
          <p:cNvPr id="78" name="Group 77">
            <a:extLst>
              <a:ext uri="{FF2B5EF4-FFF2-40B4-BE49-F238E27FC236}">
                <a16:creationId xmlns:a16="http://schemas.microsoft.com/office/drawing/2014/main" id="{142F66B5-0047-41DB-875E-EC6130282DAF}"/>
              </a:ext>
            </a:extLst>
          </p:cNvPr>
          <p:cNvGrpSpPr/>
          <p:nvPr/>
        </p:nvGrpSpPr>
        <p:grpSpPr>
          <a:xfrm>
            <a:off x="7752462" y="1734749"/>
            <a:ext cx="1624071" cy="1237953"/>
            <a:chOff x="93615" y="3884285"/>
            <a:chExt cx="2044555" cy="1702406"/>
          </a:xfrm>
        </p:grpSpPr>
        <p:pic>
          <p:nvPicPr>
            <p:cNvPr id="79" name="Picture 78" descr="A picture containing indoor, several&#10;&#10;Description automatically generated">
              <a:extLst>
                <a:ext uri="{FF2B5EF4-FFF2-40B4-BE49-F238E27FC236}">
                  <a16:creationId xmlns:a16="http://schemas.microsoft.com/office/drawing/2014/main" id="{4037277E-3978-459C-9F48-AFC9016B01B3}"/>
                </a:ext>
              </a:extLst>
            </p:cNvPr>
            <p:cNvPicPr>
              <a:picLocks noChangeAspect="1"/>
            </p:cNvPicPr>
            <p:nvPr/>
          </p:nvPicPr>
          <p:blipFill>
            <a:blip r:embed="rId6"/>
            <a:stretch>
              <a:fillRect/>
            </a:stretch>
          </p:blipFill>
          <p:spPr>
            <a:xfrm>
              <a:off x="176952" y="3884285"/>
              <a:ext cx="1961218" cy="1702406"/>
            </a:xfrm>
            <a:prstGeom prst="rect">
              <a:avLst/>
            </a:prstGeom>
          </p:spPr>
        </p:pic>
        <p:sp>
          <p:nvSpPr>
            <p:cNvPr id="80" name="Rectangle 79">
              <a:extLst>
                <a:ext uri="{FF2B5EF4-FFF2-40B4-BE49-F238E27FC236}">
                  <a16:creationId xmlns:a16="http://schemas.microsoft.com/office/drawing/2014/main" id="{4CEF884A-AAA8-405E-92B2-1C967DB52390}"/>
                </a:ext>
              </a:extLst>
            </p:cNvPr>
            <p:cNvSpPr/>
            <p:nvPr/>
          </p:nvSpPr>
          <p:spPr>
            <a:xfrm>
              <a:off x="93615" y="5000250"/>
              <a:ext cx="1698412" cy="458180"/>
            </a:xfrm>
            <a:prstGeom prst="rect">
              <a:avLst/>
            </a:prstGeom>
            <a:noFill/>
          </p:spPr>
          <p:txBody>
            <a:bodyPr wrap="none" lIns="91440" tIns="45720" rIns="91440" bIns="45720">
              <a:normAutofit fontScale="32500" lnSpcReduction="20000"/>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150 coins</a:t>
              </a:r>
            </a:p>
          </p:txBody>
        </p:sp>
      </p:grpSp>
      <p:sp>
        <p:nvSpPr>
          <p:cNvPr id="81" name="Text Placeholder 3">
            <a:extLst>
              <a:ext uri="{FF2B5EF4-FFF2-40B4-BE49-F238E27FC236}">
                <a16:creationId xmlns:a16="http://schemas.microsoft.com/office/drawing/2014/main" id="{029E8E66-C5CA-4FBA-BF85-B12B8ABACF14}"/>
              </a:ext>
            </a:extLst>
          </p:cNvPr>
          <p:cNvSpPr txBox="1">
            <a:spLocks/>
          </p:cNvSpPr>
          <p:nvPr/>
        </p:nvSpPr>
        <p:spPr>
          <a:xfrm>
            <a:off x="8118163" y="4350590"/>
            <a:ext cx="3463877" cy="1971115"/>
          </a:xfrm>
          <a:prstGeom prst="rect">
            <a:avLst/>
          </a:prstGeom>
        </p:spPr>
        <p:txBody>
          <a:bodyPr vert="horz" lIns="91440" tIns="45720" rIns="91440" bIns="45720" rtlCol="0">
            <a:normAutofit lnSpcReduction="10000"/>
          </a:bodyPr>
          <a:lstStyle>
            <a:lvl1pPr marL="0" indent="0" algn="ctr" defTabSz="914400" rtl="0" eaLnBrk="1" latinLnBrk="0" hangingPunct="1">
              <a:lnSpc>
                <a:spcPct val="120000"/>
              </a:lnSpc>
              <a:spcBef>
                <a:spcPts val="10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1pPr>
            <a:lvl2pPr marL="457200" indent="0" algn="l" defTabSz="914400" rtl="0" eaLnBrk="1" latinLnBrk="0" hangingPunct="1">
              <a:lnSpc>
                <a:spcPct val="120000"/>
              </a:lnSpc>
              <a:spcBef>
                <a:spcPts val="500"/>
              </a:spcBef>
              <a:buClr>
                <a:schemeClr val="tx1"/>
              </a:buClr>
              <a:buFont typeface="Arial" panose="020B0604020202020204" pitchFamily="34" charset="0"/>
              <a:buNone/>
              <a:defRPr sz="1400" kern="1200" cap="all" baseline="0">
                <a:solidFill>
                  <a:schemeClr val="tx1"/>
                </a:solidFill>
                <a:effectLst/>
                <a:latin typeface="+mn-lt"/>
                <a:ea typeface="+mn-ea"/>
                <a:cs typeface="+mn-cs"/>
              </a:defRPr>
            </a:lvl2pPr>
            <a:lvl3pPr marL="914400" indent="0" algn="l" defTabSz="914400" rtl="0" eaLnBrk="1" latinLnBrk="0" hangingPunct="1">
              <a:lnSpc>
                <a:spcPct val="120000"/>
              </a:lnSpc>
              <a:spcBef>
                <a:spcPts val="500"/>
              </a:spcBef>
              <a:buClr>
                <a:schemeClr val="tx1"/>
              </a:buClr>
              <a:buFont typeface="Arial" panose="020B0604020202020204" pitchFamily="34" charset="0"/>
              <a:buNone/>
              <a:defRPr sz="1200" kern="1200" cap="all" baseline="0">
                <a:solidFill>
                  <a:schemeClr val="tx1"/>
                </a:solidFill>
                <a:effectLst/>
                <a:latin typeface="+mn-lt"/>
                <a:ea typeface="+mn-ea"/>
                <a:cs typeface="+mn-cs"/>
              </a:defRPr>
            </a:lvl3pPr>
            <a:lvl4pPr marL="1371600" indent="0" algn="l" defTabSz="914400" rtl="0" eaLnBrk="1" latinLnBrk="0" hangingPunct="1">
              <a:lnSpc>
                <a:spcPct val="120000"/>
              </a:lnSpc>
              <a:spcBef>
                <a:spcPts val="500"/>
              </a:spcBef>
              <a:buClr>
                <a:schemeClr val="tx1"/>
              </a:buClr>
              <a:buFont typeface="Arial" panose="020B0604020202020204" pitchFamily="34" charset="0"/>
              <a:buNone/>
              <a:defRPr sz="1000" kern="1200" cap="all" baseline="0">
                <a:solidFill>
                  <a:schemeClr val="tx1"/>
                </a:solidFill>
                <a:effectLst/>
                <a:latin typeface="+mn-lt"/>
                <a:ea typeface="+mn-ea"/>
                <a:cs typeface="+mn-cs"/>
              </a:defRPr>
            </a:lvl4pPr>
            <a:lvl5pPr marL="1828800" indent="0" algn="l" defTabSz="914400" rtl="0" eaLnBrk="1" latinLnBrk="0" hangingPunct="1">
              <a:lnSpc>
                <a:spcPct val="120000"/>
              </a:lnSpc>
              <a:spcBef>
                <a:spcPts val="500"/>
              </a:spcBef>
              <a:buClr>
                <a:schemeClr val="tx1"/>
              </a:buClr>
              <a:buFont typeface="Arial" panose="020B0604020202020204" pitchFamily="34" charset="0"/>
              <a:buNone/>
              <a:defRPr sz="1000" kern="1200" cap="all" baseline="0">
                <a:solidFill>
                  <a:schemeClr val="tx1"/>
                </a:solidFill>
                <a:effectLst/>
                <a:latin typeface="+mn-lt"/>
                <a:ea typeface="+mn-ea"/>
                <a:cs typeface="+mn-cs"/>
              </a:defRPr>
            </a:lvl5pPr>
            <a:lvl6pPr marL="2286000" indent="0" algn="l" defTabSz="914400" rtl="0" eaLnBrk="1" latinLnBrk="0" hangingPunct="1">
              <a:lnSpc>
                <a:spcPct val="120000"/>
              </a:lnSpc>
              <a:spcBef>
                <a:spcPts val="500"/>
              </a:spcBef>
              <a:buClr>
                <a:schemeClr val="tx1"/>
              </a:buClr>
              <a:buFont typeface="Arial" panose="020B0604020202020204" pitchFamily="34" charset="0"/>
              <a:buNone/>
              <a:defRPr sz="1000" kern="1200" cap="all" baseline="0">
                <a:solidFill>
                  <a:schemeClr val="tx1"/>
                </a:solidFill>
                <a:effectLst/>
                <a:latin typeface="+mn-lt"/>
                <a:ea typeface="+mn-ea"/>
                <a:cs typeface="+mn-cs"/>
              </a:defRPr>
            </a:lvl6pPr>
            <a:lvl7pPr marL="2743200" indent="0" algn="l" defTabSz="914400" rtl="0" eaLnBrk="1" latinLnBrk="0" hangingPunct="1">
              <a:lnSpc>
                <a:spcPct val="120000"/>
              </a:lnSpc>
              <a:spcBef>
                <a:spcPts val="500"/>
              </a:spcBef>
              <a:buClr>
                <a:schemeClr val="tx1"/>
              </a:buClr>
              <a:buFont typeface="Arial" panose="020B0604020202020204" pitchFamily="34" charset="0"/>
              <a:buNone/>
              <a:defRPr sz="1000" kern="1200" cap="all" baseline="0">
                <a:solidFill>
                  <a:schemeClr val="tx1"/>
                </a:solidFill>
                <a:effectLst/>
                <a:latin typeface="+mn-lt"/>
                <a:ea typeface="+mn-ea"/>
                <a:cs typeface="+mn-cs"/>
              </a:defRPr>
            </a:lvl7pPr>
            <a:lvl8pPr marL="3200400" indent="0" algn="l" defTabSz="914400" rtl="0" eaLnBrk="1" latinLnBrk="0" hangingPunct="1">
              <a:lnSpc>
                <a:spcPct val="120000"/>
              </a:lnSpc>
              <a:spcBef>
                <a:spcPts val="500"/>
              </a:spcBef>
              <a:buClr>
                <a:schemeClr val="tx1"/>
              </a:buClr>
              <a:buFont typeface="Arial" panose="020B0604020202020204" pitchFamily="34" charset="0"/>
              <a:buNone/>
              <a:defRPr sz="1000" kern="1200" cap="all" baseline="0">
                <a:solidFill>
                  <a:schemeClr val="tx1"/>
                </a:solidFill>
                <a:effectLst/>
                <a:latin typeface="+mn-lt"/>
                <a:ea typeface="+mn-ea"/>
                <a:cs typeface="+mn-cs"/>
              </a:defRPr>
            </a:lvl8pPr>
            <a:lvl9pPr marL="3657600" indent="0" algn="l" defTabSz="914400" rtl="0" eaLnBrk="1" latinLnBrk="0" hangingPunct="1">
              <a:lnSpc>
                <a:spcPct val="120000"/>
              </a:lnSpc>
              <a:spcBef>
                <a:spcPts val="500"/>
              </a:spcBef>
              <a:buClr>
                <a:schemeClr val="tx1"/>
              </a:buClr>
              <a:buFont typeface="Arial" panose="020B0604020202020204" pitchFamily="34" charset="0"/>
              <a:buNone/>
              <a:defRPr sz="1000" kern="1200" cap="all" baseline="0">
                <a:solidFill>
                  <a:schemeClr val="tx1"/>
                </a:solidFill>
                <a:effectLst/>
                <a:latin typeface="+mn-lt"/>
                <a:ea typeface="+mn-ea"/>
                <a:cs typeface="+mn-cs"/>
              </a:defRPr>
            </a:lvl9pPr>
          </a:lstStyle>
          <a:p>
            <a:pPr algn="l">
              <a:lnSpc>
                <a:spcPct val="110000"/>
              </a:lnSpc>
            </a:pPr>
            <a:r>
              <a:rPr lang="en-US" sz="2000" cap="none" baseline="30000" dirty="0"/>
              <a:t>42 The men had no money, so they could not pay their debt. But the banker told the men that they did not have to pay him. Which one of those two men will love him more?”</a:t>
            </a:r>
          </a:p>
          <a:p>
            <a:pPr algn="l"/>
            <a:r>
              <a:rPr lang="en-US" sz="2000" cap="none" baseline="30000" dirty="0"/>
              <a:t>43 Simon answered, “I think it would be the one who owed him the most money.”</a:t>
            </a:r>
          </a:p>
          <a:p>
            <a:pPr algn="l"/>
            <a:r>
              <a:rPr lang="en-US" sz="2000" cap="none" baseline="30000" dirty="0"/>
              <a:t>Jesus said to him, “You are right.” </a:t>
            </a:r>
            <a:endParaRPr lang="en-US" sz="2000" cap="none" dirty="0"/>
          </a:p>
        </p:txBody>
      </p:sp>
      <p:grpSp>
        <p:nvGrpSpPr>
          <p:cNvPr id="24" name="Group 23">
            <a:extLst>
              <a:ext uri="{FF2B5EF4-FFF2-40B4-BE49-F238E27FC236}">
                <a16:creationId xmlns:a16="http://schemas.microsoft.com/office/drawing/2014/main" id="{29344D7C-7714-4E9D-936F-6959600B6F5D}"/>
              </a:ext>
            </a:extLst>
          </p:cNvPr>
          <p:cNvGrpSpPr/>
          <p:nvPr/>
        </p:nvGrpSpPr>
        <p:grpSpPr>
          <a:xfrm>
            <a:off x="9591584" y="1693600"/>
            <a:ext cx="1624072" cy="1237953"/>
            <a:chOff x="9591584" y="1693600"/>
            <a:chExt cx="1624072" cy="1237953"/>
          </a:xfrm>
        </p:grpSpPr>
        <p:pic>
          <p:nvPicPr>
            <p:cNvPr id="83" name="Picture 82" descr="A picture containing indoor, several&#10;&#10;Description automatically generated">
              <a:extLst>
                <a:ext uri="{FF2B5EF4-FFF2-40B4-BE49-F238E27FC236}">
                  <a16:creationId xmlns:a16="http://schemas.microsoft.com/office/drawing/2014/main" id="{89AAFB23-E0A2-461D-A2FD-2BA4A0D2B440}"/>
                </a:ext>
              </a:extLst>
            </p:cNvPr>
            <p:cNvPicPr>
              <a:picLocks noChangeAspect="1"/>
            </p:cNvPicPr>
            <p:nvPr/>
          </p:nvPicPr>
          <p:blipFill>
            <a:blip r:embed="rId6"/>
            <a:stretch>
              <a:fillRect/>
            </a:stretch>
          </p:blipFill>
          <p:spPr>
            <a:xfrm>
              <a:off x="9657783" y="1693600"/>
              <a:ext cx="1557873" cy="1237953"/>
            </a:xfrm>
            <a:prstGeom prst="rect">
              <a:avLst/>
            </a:prstGeom>
          </p:spPr>
        </p:pic>
        <p:sp>
          <p:nvSpPr>
            <p:cNvPr id="84" name="Rectangle 83">
              <a:extLst>
                <a:ext uri="{FF2B5EF4-FFF2-40B4-BE49-F238E27FC236}">
                  <a16:creationId xmlns:a16="http://schemas.microsoft.com/office/drawing/2014/main" id="{818E3834-189C-4588-BE85-326D6EB1722B}"/>
                </a:ext>
              </a:extLst>
            </p:cNvPr>
            <p:cNvSpPr/>
            <p:nvPr/>
          </p:nvSpPr>
          <p:spPr>
            <a:xfrm>
              <a:off x="9591584" y="2528404"/>
              <a:ext cx="1349116" cy="333179"/>
            </a:xfrm>
            <a:prstGeom prst="rect">
              <a:avLst/>
            </a:prstGeom>
            <a:noFill/>
          </p:spPr>
          <p:txBody>
            <a:bodyPr wrap="none" lIns="91440" tIns="45720" rIns="91440" bIns="45720">
              <a:normAutofit fontScale="32500" lnSpcReduction="20000"/>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150 coins</a:t>
              </a:r>
            </a:p>
          </p:txBody>
        </p:sp>
      </p:grpSp>
      <p:grpSp>
        <p:nvGrpSpPr>
          <p:cNvPr id="85" name="Group 84">
            <a:extLst>
              <a:ext uri="{FF2B5EF4-FFF2-40B4-BE49-F238E27FC236}">
                <a16:creationId xmlns:a16="http://schemas.microsoft.com/office/drawing/2014/main" id="{2B1B6F89-9D6C-4B58-85F7-26F77267E937}"/>
              </a:ext>
            </a:extLst>
          </p:cNvPr>
          <p:cNvGrpSpPr/>
          <p:nvPr/>
        </p:nvGrpSpPr>
        <p:grpSpPr>
          <a:xfrm>
            <a:off x="7785560" y="2998360"/>
            <a:ext cx="1624071" cy="1237953"/>
            <a:chOff x="93615" y="3884285"/>
            <a:chExt cx="2044555" cy="1702406"/>
          </a:xfrm>
        </p:grpSpPr>
        <p:pic>
          <p:nvPicPr>
            <p:cNvPr id="86" name="Picture 85" descr="A picture containing indoor, several&#10;&#10;Description automatically generated">
              <a:extLst>
                <a:ext uri="{FF2B5EF4-FFF2-40B4-BE49-F238E27FC236}">
                  <a16:creationId xmlns:a16="http://schemas.microsoft.com/office/drawing/2014/main" id="{15C6EBD8-1A0E-4FC5-8E73-54430B7E1EF9}"/>
                </a:ext>
              </a:extLst>
            </p:cNvPr>
            <p:cNvPicPr>
              <a:picLocks noChangeAspect="1"/>
            </p:cNvPicPr>
            <p:nvPr/>
          </p:nvPicPr>
          <p:blipFill>
            <a:blip r:embed="rId6"/>
            <a:stretch>
              <a:fillRect/>
            </a:stretch>
          </p:blipFill>
          <p:spPr>
            <a:xfrm>
              <a:off x="176952" y="3884285"/>
              <a:ext cx="1961218" cy="1702406"/>
            </a:xfrm>
            <a:prstGeom prst="rect">
              <a:avLst/>
            </a:prstGeom>
          </p:spPr>
        </p:pic>
        <p:sp>
          <p:nvSpPr>
            <p:cNvPr id="87" name="Rectangle 86">
              <a:extLst>
                <a:ext uri="{FF2B5EF4-FFF2-40B4-BE49-F238E27FC236}">
                  <a16:creationId xmlns:a16="http://schemas.microsoft.com/office/drawing/2014/main" id="{A1291F5C-C0E0-409D-AD97-ABA392CF2273}"/>
                </a:ext>
              </a:extLst>
            </p:cNvPr>
            <p:cNvSpPr/>
            <p:nvPr/>
          </p:nvSpPr>
          <p:spPr>
            <a:xfrm>
              <a:off x="93615" y="5000250"/>
              <a:ext cx="1698412" cy="458180"/>
            </a:xfrm>
            <a:prstGeom prst="rect">
              <a:avLst/>
            </a:prstGeom>
            <a:noFill/>
          </p:spPr>
          <p:txBody>
            <a:bodyPr wrap="none" lIns="91440" tIns="45720" rIns="91440" bIns="45720">
              <a:normAutofit fontScale="32500" lnSpcReduction="20000"/>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150 coins</a:t>
              </a:r>
            </a:p>
          </p:txBody>
        </p:sp>
      </p:grpSp>
      <p:grpSp>
        <p:nvGrpSpPr>
          <p:cNvPr id="23" name="Group 22">
            <a:extLst>
              <a:ext uri="{FF2B5EF4-FFF2-40B4-BE49-F238E27FC236}">
                <a16:creationId xmlns:a16="http://schemas.microsoft.com/office/drawing/2014/main" id="{BDE5B1F2-FFE9-4D45-A98D-0B06D73C1E11}"/>
              </a:ext>
            </a:extLst>
          </p:cNvPr>
          <p:cNvGrpSpPr/>
          <p:nvPr/>
        </p:nvGrpSpPr>
        <p:grpSpPr>
          <a:xfrm>
            <a:off x="9657783" y="3044948"/>
            <a:ext cx="1679968" cy="1191366"/>
            <a:chOff x="581101" y="4169681"/>
            <a:chExt cx="1840227" cy="1464643"/>
          </a:xfrm>
        </p:grpSpPr>
        <p:sp>
          <p:nvSpPr>
            <p:cNvPr id="15" name="Rectangle 14">
              <a:extLst>
                <a:ext uri="{FF2B5EF4-FFF2-40B4-BE49-F238E27FC236}">
                  <a16:creationId xmlns:a16="http://schemas.microsoft.com/office/drawing/2014/main" id="{69F02D17-AA25-43AB-9C38-3C505D26B506}"/>
                </a:ext>
              </a:extLst>
            </p:cNvPr>
            <p:cNvSpPr/>
            <p:nvPr/>
          </p:nvSpPr>
          <p:spPr>
            <a:xfrm>
              <a:off x="581101" y="4169681"/>
              <a:ext cx="1840227" cy="146464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22" name="Picture 21" descr="A stack of coins&#10;&#10;Description automatically generated with medium confidence">
              <a:extLst>
                <a:ext uri="{FF2B5EF4-FFF2-40B4-BE49-F238E27FC236}">
                  <a16:creationId xmlns:a16="http://schemas.microsoft.com/office/drawing/2014/main" id="{90C25859-84A5-4A90-A436-80100973E6FD}"/>
                </a:ext>
              </a:extLst>
            </p:cNvPr>
            <p:cNvPicPr>
              <a:picLocks noChangeAspect="1"/>
            </p:cNvPicPr>
            <p:nvPr/>
          </p:nvPicPr>
          <p:blipFill>
            <a:blip r:embed="rId7">
              <a:clrChange>
                <a:clrFrom>
                  <a:srgbClr val="202020"/>
                </a:clrFrom>
                <a:clrTo>
                  <a:srgbClr val="202020">
                    <a:alpha val="0"/>
                  </a:srgbClr>
                </a:clrTo>
              </a:clrChange>
            </a:blip>
            <a:stretch>
              <a:fillRect/>
            </a:stretch>
          </p:blipFill>
          <p:spPr>
            <a:xfrm>
              <a:off x="696395" y="4233829"/>
              <a:ext cx="520976" cy="569000"/>
            </a:xfrm>
            <a:prstGeom prst="rect">
              <a:avLst/>
            </a:prstGeom>
          </p:spPr>
        </p:pic>
        <p:pic>
          <p:nvPicPr>
            <p:cNvPr id="92" name="Picture 91" descr="A stack of coins&#10;&#10;Description automatically generated with medium confidence">
              <a:extLst>
                <a:ext uri="{FF2B5EF4-FFF2-40B4-BE49-F238E27FC236}">
                  <a16:creationId xmlns:a16="http://schemas.microsoft.com/office/drawing/2014/main" id="{CE21808A-B9D8-4BAC-97FB-C4F9E64AFA9D}"/>
                </a:ext>
              </a:extLst>
            </p:cNvPr>
            <p:cNvPicPr>
              <a:picLocks noChangeAspect="1"/>
            </p:cNvPicPr>
            <p:nvPr/>
          </p:nvPicPr>
          <p:blipFill>
            <a:blip r:embed="rId7">
              <a:clrChange>
                <a:clrFrom>
                  <a:srgbClr val="202020"/>
                </a:clrFrom>
                <a:clrTo>
                  <a:srgbClr val="202020">
                    <a:alpha val="0"/>
                  </a:srgbClr>
                </a:clrTo>
              </a:clrChange>
            </a:blip>
            <a:stretch>
              <a:fillRect/>
            </a:stretch>
          </p:blipFill>
          <p:spPr>
            <a:xfrm>
              <a:off x="848795" y="4386229"/>
              <a:ext cx="520976" cy="569000"/>
            </a:xfrm>
            <a:prstGeom prst="rect">
              <a:avLst/>
            </a:prstGeom>
          </p:spPr>
        </p:pic>
        <p:pic>
          <p:nvPicPr>
            <p:cNvPr id="93" name="Picture 92" descr="A stack of coins&#10;&#10;Description automatically generated with medium confidence">
              <a:extLst>
                <a:ext uri="{FF2B5EF4-FFF2-40B4-BE49-F238E27FC236}">
                  <a16:creationId xmlns:a16="http://schemas.microsoft.com/office/drawing/2014/main" id="{E9C94A3D-D166-4ACB-82F4-10E83DCE77E3}"/>
                </a:ext>
              </a:extLst>
            </p:cNvPr>
            <p:cNvPicPr>
              <a:picLocks noChangeAspect="1"/>
            </p:cNvPicPr>
            <p:nvPr/>
          </p:nvPicPr>
          <p:blipFill>
            <a:blip r:embed="rId7">
              <a:clrChange>
                <a:clrFrom>
                  <a:srgbClr val="202020"/>
                </a:clrFrom>
                <a:clrTo>
                  <a:srgbClr val="202020">
                    <a:alpha val="0"/>
                  </a:srgbClr>
                </a:clrTo>
              </a:clrChange>
            </a:blip>
            <a:stretch>
              <a:fillRect/>
            </a:stretch>
          </p:blipFill>
          <p:spPr>
            <a:xfrm>
              <a:off x="1001195" y="4538629"/>
              <a:ext cx="520976" cy="569000"/>
            </a:xfrm>
            <a:prstGeom prst="rect">
              <a:avLst/>
            </a:prstGeom>
          </p:spPr>
        </p:pic>
        <p:pic>
          <p:nvPicPr>
            <p:cNvPr id="94" name="Picture 93" descr="A stack of coins&#10;&#10;Description automatically generated with medium confidence">
              <a:extLst>
                <a:ext uri="{FF2B5EF4-FFF2-40B4-BE49-F238E27FC236}">
                  <a16:creationId xmlns:a16="http://schemas.microsoft.com/office/drawing/2014/main" id="{A912F8DA-CF3D-4461-B60D-43398DF98DEB}"/>
                </a:ext>
              </a:extLst>
            </p:cNvPr>
            <p:cNvPicPr>
              <a:picLocks noChangeAspect="1"/>
            </p:cNvPicPr>
            <p:nvPr/>
          </p:nvPicPr>
          <p:blipFill>
            <a:blip r:embed="rId7">
              <a:clrChange>
                <a:clrFrom>
                  <a:srgbClr val="202020"/>
                </a:clrFrom>
                <a:clrTo>
                  <a:srgbClr val="202020">
                    <a:alpha val="0"/>
                  </a:srgbClr>
                </a:clrTo>
              </a:clrChange>
            </a:blip>
            <a:stretch>
              <a:fillRect/>
            </a:stretch>
          </p:blipFill>
          <p:spPr>
            <a:xfrm>
              <a:off x="1153595" y="4691029"/>
              <a:ext cx="520976" cy="569000"/>
            </a:xfrm>
            <a:prstGeom prst="rect">
              <a:avLst/>
            </a:prstGeom>
          </p:spPr>
        </p:pic>
        <p:pic>
          <p:nvPicPr>
            <p:cNvPr id="95" name="Picture 94" descr="A stack of coins&#10;&#10;Description automatically generated with medium confidence">
              <a:extLst>
                <a:ext uri="{FF2B5EF4-FFF2-40B4-BE49-F238E27FC236}">
                  <a16:creationId xmlns:a16="http://schemas.microsoft.com/office/drawing/2014/main" id="{CB6CD262-C093-4242-B694-166D6527870E}"/>
                </a:ext>
              </a:extLst>
            </p:cNvPr>
            <p:cNvPicPr>
              <a:picLocks noChangeAspect="1"/>
            </p:cNvPicPr>
            <p:nvPr/>
          </p:nvPicPr>
          <p:blipFill>
            <a:blip r:embed="rId7">
              <a:clrChange>
                <a:clrFrom>
                  <a:srgbClr val="202020"/>
                </a:clrFrom>
                <a:clrTo>
                  <a:srgbClr val="202020">
                    <a:alpha val="0"/>
                  </a:srgbClr>
                </a:clrTo>
              </a:clrChange>
            </a:blip>
            <a:stretch>
              <a:fillRect/>
            </a:stretch>
          </p:blipFill>
          <p:spPr>
            <a:xfrm>
              <a:off x="1305995" y="4843429"/>
              <a:ext cx="520976" cy="569000"/>
            </a:xfrm>
            <a:prstGeom prst="rect">
              <a:avLst/>
            </a:prstGeom>
          </p:spPr>
        </p:pic>
      </p:grpSp>
      <p:sp>
        <p:nvSpPr>
          <p:cNvPr id="96" name="Rectangle 95">
            <a:extLst>
              <a:ext uri="{FF2B5EF4-FFF2-40B4-BE49-F238E27FC236}">
                <a16:creationId xmlns:a16="http://schemas.microsoft.com/office/drawing/2014/main" id="{AB6ECB06-65A9-479B-B11E-D3DEFE0D548F}"/>
              </a:ext>
            </a:extLst>
          </p:cNvPr>
          <p:cNvSpPr/>
          <p:nvPr/>
        </p:nvSpPr>
        <p:spPr>
          <a:xfrm>
            <a:off x="9703212" y="3836917"/>
            <a:ext cx="1349116" cy="333179"/>
          </a:xfrm>
          <a:prstGeom prst="rect">
            <a:avLst/>
          </a:prstGeom>
          <a:noFill/>
        </p:spPr>
        <p:txBody>
          <a:bodyPr wrap="none" lIns="91440" tIns="45720" rIns="91440" bIns="45720">
            <a:normAutofit fontScale="32500" lnSpcReduction="20000"/>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50 coins</a:t>
            </a:r>
          </a:p>
        </p:txBody>
      </p:sp>
      <p:sp>
        <p:nvSpPr>
          <p:cNvPr id="97" name="Speech Bubble: Rectangle 96">
            <a:extLst>
              <a:ext uri="{FF2B5EF4-FFF2-40B4-BE49-F238E27FC236}">
                <a16:creationId xmlns:a16="http://schemas.microsoft.com/office/drawing/2014/main" id="{A0452E84-EE3B-4457-877F-29C2A77028A1}"/>
              </a:ext>
            </a:extLst>
          </p:cNvPr>
          <p:cNvSpPr/>
          <p:nvPr/>
        </p:nvSpPr>
        <p:spPr>
          <a:xfrm>
            <a:off x="3784601" y="1560651"/>
            <a:ext cx="3479342" cy="592171"/>
          </a:xfrm>
          <a:prstGeom prst="wedgeRectCallout">
            <a:avLst>
              <a:gd name="adj1" fmla="val 24909"/>
              <a:gd name="adj2" fmla="val 127222"/>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However, I forgive both your debts.  You don’t have to pay me.</a:t>
            </a:r>
          </a:p>
        </p:txBody>
      </p:sp>
      <p:sp>
        <p:nvSpPr>
          <p:cNvPr id="98" name="TextBox 97">
            <a:extLst>
              <a:ext uri="{FF2B5EF4-FFF2-40B4-BE49-F238E27FC236}">
                <a16:creationId xmlns:a16="http://schemas.microsoft.com/office/drawing/2014/main" id="{56094638-ECF3-4E78-8316-EB940D2625FE}"/>
              </a:ext>
            </a:extLst>
          </p:cNvPr>
          <p:cNvSpPr txBox="1"/>
          <p:nvPr/>
        </p:nvSpPr>
        <p:spPr>
          <a:xfrm>
            <a:off x="11400242" y="2152822"/>
            <a:ext cx="657072" cy="1477328"/>
          </a:xfrm>
          <a:prstGeom prst="rect">
            <a:avLst/>
          </a:prstGeom>
          <a:noFill/>
        </p:spPr>
        <p:txBody>
          <a:bodyPr wrap="square" rtlCol="0">
            <a:spAutoFit/>
          </a:bodyPr>
          <a:lstStyle/>
          <a:p>
            <a:r>
              <a:rPr lang="en-US" dirty="0"/>
              <a:t>150</a:t>
            </a:r>
          </a:p>
          <a:p>
            <a:r>
              <a:rPr lang="en-US" dirty="0"/>
              <a:t>150</a:t>
            </a:r>
          </a:p>
          <a:p>
            <a:r>
              <a:rPr lang="en-US" dirty="0"/>
              <a:t>150</a:t>
            </a:r>
          </a:p>
          <a:p>
            <a:r>
              <a:rPr lang="en-US" u="sng" dirty="0"/>
              <a:t>+50</a:t>
            </a:r>
          </a:p>
          <a:p>
            <a:r>
              <a:rPr lang="en-US" dirty="0"/>
              <a:t>500</a:t>
            </a:r>
          </a:p>
        </p:txBody>
      </p:sp>
    </p:spTree>
    <p:extLst>
      <p:ext uri="{BB962C8B-B14F-4D97-AF65-F5344CB8AC3E}">
        <p14:creationId xmlns:p14="http://schemas.microsoft.com/office/powerpoint/2010/main" val="3659118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pic>
        <p:nvPicPr>
          <p:cNvPr id="26" name="Picture 2">
            <a:extLst>
              <a:ext uri="{FF2B5EF4-FFF2-40B4-BE49-F238E27FC236}">
                <a16:creationId xmlns:a16="http://schemas.microsoft.com/office/drawing/2014/main" id="{80DF651B-0216-4CE1-9993-9C81C462982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A49D7307-36F7-47F8-9931-AB5BAC7C43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30" name="Rectangle 29">
            <a:extLst>
              <a:ext uri="{FF2B5EF4-FFF2-40B4-BE49-F238E27FC236}">
                <a16:creationId xmlns:a16="http://schemas.microsoft.com/office/drawing/2014/main" id="{1FFF7873-0DD0-4FEA-8FE9-8DD8AEA43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2">
            <a:extLst>
              <a:ext uri="{FF2B5EF4-FFF2-40B4-BE49-F238E27FC236}">
                <a16:creationId xmlns:a16="http://schemas.microsoft.com/office/drawing/2014/main" id="{82284447-B84C-4C3B-98EA-03E44DB755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cxnSp>
        <p:nvCxnSpPr>
          <p:cNvPr id="34" name="Straight Connector 33">
            <a:extLst>
              <a:ext uri="{FF2B5EF4-FFF2-40B4-BE49-F238E27FC236}">
                <a16:creationId xmlns:a16="http://schemas.microsoft.com/office/drawing/2014/main" id="{4140E084-3765-4F4D-AD43-DDB4399699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08202" y="0"/>
            <a:ext cx="0" cy="6858000"/>
          </a:xfrm>
          <a:prstGeom prst="line">
            <a:avLst/>
          </a:prstGeom>
          <a:ln w="82550" cap="sq">
            <a:solidFill>
              <a:srgbClr val="D9D9D9"/>
            </a:solidFill>
            <a:miter lim="800000"/>
          </a:ln>
          <a:scene3d>
            <a:camera prst="orthographicFront"/>
            <a:lightRig rig="threePt" dir="t">
              <a:rot lat="0" lon="0" rev="2700000"/>
            </a:lightRig>
          </a:scene3d>
          <a:sp3d contourW="6350">
            <a:bevelT h="38100"/>
            <a:contourClr>
              <a:srgbClr val="BFBFBF"/>
            </a:contourClr>
          </a:sp3d>
        </p:spPr>
        <p:style>
          <a:lnRef idx="1">
            <a:schemeClr val="accent1"/>
          </a:lnRef>
          <a:fillRef idx="0">
            <a:schemeClr val="accent1"/>
          </a:fillRef>
          <a:effectRef idx="0">
            <a:schemeClr val="accent1"/>
          </a:effectRef>
          <a:fontRef idx="minor">
            <a:schemeClr val="tx1"/>
          </a:fontRef>
        </p:style>
      </p:cxnSp>
      <p:pic>
        <p:nvPicPr>
          <p:cNvPr id="36" name="Picture 35">
            <a:extLst>
              <a:ext uri="{FF2B5EF4-FFF2-40B4-BE49-F238E27FC236}">
                <a16:creationId xmlns:a16="http://schemas.microsoft.com/office/drawing/2014/main" id="{DD2CF979-0F0E-4E68-A483-DBF0A635F3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 Placeholder 3">
            <a:extLst>
              <a:ext uri="{FF2B5EF4-FFF2-40B4-BE49-F238E27FC236}">
                <a16:creationId xmlns:a16="http://schemas.microsoft.com/office/drawing/2014/main" id="{4BA989DA-A32D-43AB-B84D-38A8C6732B47}"/>
              </a:ext>
            </a:extLst>
          </p:cNvPr>
          <p:cNvSpPr>
            <a:spLocks noGrp="1"/>
          </p:cNvSpPr>
          <p:nvPr>
            <p:ph type="body" sz="half" idx="2"/>
          </p:nvPr>
        </p:nvSpPr>
        <p:spPr>
          <a:xfrm>
            <a:off x="7873874" y="243068"/>
            <a:ext cx="2657109" cy="5926238"/>
          </a:xfrm>
        </p:spPr>
        <p:txBody>
          <a:bodyPr vert="horz" lIns="91440" tIns="45720" rIns="91440" bIns="45720" rtlCol="0">
            <a:normAutofit/>
          </a:bodyPr>
          <a:lstStyle/>
          <a:p>
            <a:pPr algn="l">
              <a:lnSpc>
                <a:spcPct val="110000"/>
              </a:lnSpc>
            </a:pPr>
            <a:r>
              <a:rPr lang="en-US" sz="1800" cap="none" dirty="0"/>
              <a:t>Luke 7:42</a:t>
            </a:r>
          </a:p>
          <a:p>
            <a:pPr algn="l"/>
            <a:r>
              <a:rPr lang="en-US" sz="2000" cap="none" baseline="30000" dirty="0"/>
              <a:t>…Which one of those two men will love him more?”</a:t>
            </a:r>
          </a:p>
          <a:p>
            <a:pPr algn="l"/>
            <a:r>
              <a:rPr lang="en-US" sz="2000" cap="none" baseline="30000" dirty="0"/>
              <a:t>43 Simon answered, “I think it would be the one who owed him the most money.”</a:t>
            </a:r>
          </a:p>
          <a:p>
            <a:pPr algn="l"/>
            <a:r>
              <a:rPr lang="en-US" sz="2000" cap="none" baseline="30000" dirty="0"/>
              <a:t>Jesus said to him, “You are right.” </a:t>
            </a:r>
            <a:endParaRPr lang="en-US" sz="2000" cap="none" dirty="0"/>
          </a:p>
        </p:txBody>
      </p:sp>
      <p:pic>
        <p:nvPicPr>
          <p:cNvPr id="17" name="Content Placeholder 9" descr="A picture containing text, person&#10;&#10;Description automatically generated">
            <a:extLst>
              <a:ext uri="{FF2B5EF4-FFF2-40B4-BE49-F238E27FC236}">
                <a16:creationId xmlns:a16="http://schemas.microsoft.com/office/drawing/2014/main" id="{85486A6F-7D03-44A8-B1CC-9AA9C29C039A}"/>
              </a:ext>
            </a:extLst>
          </p:cNvPr>
          <p:cNvPicPr>
            <a:picLocks noChangeAspect="1"/>
          </p:cNvPicPr>
          <p:nvPr/>
        </p:nvPicPr>
        <p:blipFill rotWithShape="1">
          <a:blip r:embed="rId4"/>
          <a:srcRect l="11737" r="28009" b="32490"/>
          <a:stretch/>
        </p:blipFill>
        <p:spPr>
          <a:xfrm>
            <a:off x="98133" y="2624172"/>
            <a:ext cx="4940048" cy="4151295"/>
          </a:xfrm>
          <a:prstGeom prst="rect">
            <a:avLst/>
          </a:prstGeom>
        </p:spPr>
      </p:pic>
      <p:sp>
        <p:nvSpPr>
          <p:cNvPr id="14" name="Thought Bubble: Cloud 13">
            <a:extLst>
              <a:ext uri="{FF2B5EF4-FFF2-40B4-BE49-F238E27FC236}">
                <a16:creationId xmlns:a16="http://schemas.microsoft.com/office/drawing/2014/main" id="{95A27BC2-1AB4-4EEF-9040-EC473F087C48}"/>
              </a:ext>
            </a:extLst>
          </p:cNvPr>
          <p:cNvSpPr/>
          <p:nvPr/>
        </p:nvSpPr>
        <p:spPr>
          <a:xfrm>
            <a:off x="1378781" y="531548"/>
            <a:ext cx="3305014" cy="2092623"/>
          </a:xfrm>
          <a:prstGeom prst="cloudCallout">
            <a:avLst>
              <a:gd name="adj1" fmla="val -35238"/>
              <a:gd name="adj2" fmla="val 8187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pic>
        <p:nvPicPr>
          <p:cNvPr id="74" name="Picture 73" descr="A group of people playing a board game&#10;&#10;Description automatically generated with medium confidence">
            <a:extLst>
              <a:ext uri="{FF2B5EF4-FFF2-40B4-BE49-F238E27FC236}">
                <a16:creationId xmlns:a16="http://schemas.microsoft.com/office/drawing/2014/main" id="{7047E7A6-4FC8-4D56-A77E-6EB4C818F217}"/>
              </a:ext>
            </a:extLst>
          </p:cNvPr>
          <p:cNvPicPr>
            <a:picLocks noChangeAspect="1"/>
          </p:cNvPicPr>
          <p:nvPr/>
        </p:nvPicPr>
        <p:blipFill rotWithShape="1">
          <a:blip r:embed="rId5"/>
          <a:srcRect t="-1" b="44380"/>
          <a:stretch/>
        </p:blipFill>
        <p:spPr>
          <a:xfrm flipH="1">
            <a:off x="1824714" y="790644"/>
            <a:ext cx="2246826" cy="1758065"/>
          </a:xfrm>
          <a:prstGeom prst="cloud">
            <a:avLst/>
          </a:prstGeom>
        </p:spPr>
      </p:pic>
      <p:sp>
        <p:nvSpPr>
          <p:cNvPr id="40" name="Thought Bubble: Cloud 39">
            <a:extLst>
              <a:ext uri="{FF2B5EF4-FFF2-40B4-BE49-F238E27FC236}">
                <a16:creationId xmlns:a16="http://schemas.microsoft.com/office/drawing/2014/main" id="{6D586B06-73F7-416C-9D97-5504C88BA696}"/>
              </a:ext>
            </a:extLst>
          </p:cNvPr>
          <p:cNvSpPr/>
          <p:nvPr/>
        </p:nvSpPr>
        <p:spPr>
          <a:xfrm>
            <a:off x="3820103" y="711262"/>
            <a:ext cx="3305014" cy="2092623"/>
          </a:xfrm>
          <a:prstGeom prst="cloudCallout">
            <a:avLst>
              <a:gd name="adj1" fmla="val -88471"/>
              <a:gd name="adj2" fmla="val 8574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grpSp>
        <p:nvGrpSpPr>
          <p:cNvPr id="75" name="Group 74">
            <a:extLst>
              <a:ext uri="{FF2B5EF4-FFF2-40B4-BE49-F238E27FC236}">
                <a16:creationId xmlns:a16="http://schemas.microsoft.com/office/drawing/2014/main" id="{DA511E1F-B664-4818-8E98-DAF417CC96D9}"/>
              </a:ext>
            </a:extLst>
          </p:cNvPr>
          <p:cNvGrpSpPr/>
          <p:nvPr/>
        </p:nvGrpSpPr>
        <p:grpSpPr>
          <a:xfrm>
            <a:off x="4649120" y="1235293"/>
            <a:ext cx="1624071" cy="1237953"/>
            <a:chOff x="93615" y="3884285"/>
            <a:chExt cx="2044555" cy="1702406"/>
          </a:xfrm>
        </p:grpSpPr>
        <p:pic>
          <p:nvPicPr>
            <p:cNvPr id="76" name="Picture 75" descr="A picture containing indoor, several&#10;&#10;Description automatically generated">
              <a:extLst>
                <a:ext uri="{FF2B5EF4-FFF2-40B4-BE49-F238E27FC236}">
                  <a16:creationId xmlns:a16="http://schemas.microsoft.com/office/drawing/2014/main" id="{C7E7A625-50B1-4EF8-802A-2F1C71DC3062}"/>
                </a:ext>
              </a:extLst>
            </p:cNvPr>
            <p:cNvPicPr>
              <a:picLocks noChangeAspect="1"/>
            </p:cNvPicPr>
            <p:nvPr/>
          </p:nvPicPr>
          <p:blipFill>
            <a:blip r:embed="rId6"/>
            <a:stretch>
              <a:fillRect/>
            </a:stretch>
          </p:blipFill>
          <p:spPr>
            <a:xfrm>
              <a:off x="176952" y="3884285"/>
              <a:ext cx="1961218" cy="1702406"/>
            </a:xfrm>
            <a:prstGeom prst="rect">
              <a:avLst/>
            </a:prstGeom>
          </p:spPr>
        </p:pic>
        <p:sp>
          <p:nvSpPr>
            <p:cNvPr id="77" name="Rectangle 76">
              <a:extLst>
                <a:ext uri="{FF2B5EF4-FFF2-40B4-BE49-F238E27FC236}">
                  <a16:creationId xmlns:a16="http://schemas.microsoft.com/office/drawing/2014/main" id="{D5CBC610-4051-4CC7-8F38-2E6B563441AD}"/>
                </a:ext>
              </a:extLst>
            </p:cNvPr>
            <p:cNvSpPr/>
            <p:nvPr/>
          </p:nvSpPr>
          <p:spPr>
            <a:xfrm>
              <a:off x="93615" y="5000250"/>
              <a:ext cx="1698412" cy="458180"/>
            </a:xfrm>
            <a:prstGeom prst="rect">
              <a:avLst/>
            </a:prstGeom>
            <a:noFill/>
          </p:spPr>
          <p:txBody>
            <a:bodyPr wrap="none" lIns="91440" tIns="45720" rIns="91440" bIns="45720">
              <a:normAutofit fontScale="32500" lnSpcReduction="20000"/>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 coins</a:t>
              </a:r>
            </a:p>
          </p:txBody>
        </p:sp>
      </p:grpSp>
      <p:sp>
        <p:nvSpPr>
          <p:cNvPr id="20" name="Rectangle 19">
            <a:extLst>
              <a:ext uri="{FF2B5EF4-FFF2-40B4-BE49-F238E27FC236}">
                <a16:creationId xmlns:a16="http://schemas.microsoft.com/office/drawing/2014/main" id="{439311CC-F30E-4110-97BE-5A986519E81F}"/>
              </a:ext>
            </a:extLst>
          </p:cNvPr>
          <p:cNvSpPr/>
          <p:nvPr/>
        </p:nvSpPr>
        <p:spPr>
          <a:xfrm rot="21012256">
            <a:off x="4876801" y="1178636"/>
            <a:ext cx="1443055" cy="1323439"/>
          </a:xfrm>
          <a:prstGeom prst="rect">
            <a:avLst/>
          </a:prstGeom>
          <a:noFill/>
        </p:spPr>
        <p:txBody>
          <a:bodyPr wrap="square" lIns="91440" tIns="45720" rIns="91440" bIns="45720">
            <a:spAutoFit/>
          </a:bodyPr>
          <a:lstStyle/>
          <a:p>
            <a:pPr algn="ctr"/>
            <a:r>
              <a:rPr lang="en-US" sz="4000" dirty="0">
                <a:ln w="0"/>
                <a:effectLst>
                  <a:outerShdw blurRad="38100" dist="19050" dir="2700000" algn="tl" rotWithShape="0">
                    <a:schemeClr val="dk1">
                      <a:alpha val="40000"/>
                    </a:schemeClr>
                  </a:outerShdw>
                </a:effectLst>
              </a:rPr>
              <a:t>You</a:t>
            </a:r>
          </a:p>
          <a:p>
            <a:pPr algn="ctr"/>
            <a:r>
              <a:rPr lang="en-US" sz="4000" dirty="0">
                <a:ln w="0"/>
                <a:effectLst>
                  <a:outerShdw blurRad="38100" dist="19050" dir="2700000" algn="tl" rotWithShape="0">
                    <a:schemeClr val="dk1">
                      <a:alpha val="40000"/>
                    </a:schemeClr>
                  </a:outerShdw>
                </a:effectLst>
              </a:rPr>
              <a:t>owe!</a:t>
            </a:r>
          </a:p>
        </p:txBody>
      </p:sp>
      <p:sp>
        <p:nvSpPr>
          <p:cNvPr id="21" name="&quot;Not Allowed&quot; Symbol 20">
            <a:extLst>
              <a:ext uri="{FF2B5EF4-FFF2-40B4-BE49-F238E27FC236}">
                <a16:creationId xmlns:a16="http://schemas.microsoft.com/office/drawing/2014/main" id="{DE5BB3EF-2D52-4250-9E57-D5A837B9A644}"/>
              </a:ext>
            </a:extLst>
          </p:cNvPr>
          <p:cNvSpPr/>
          <p:nvPr/>
        </p:nvSpPr>
        <p:spPr>
          <a:xfrm>
            <a:off x="4538342" y="1081938"/>
            <a:ext cx="1852212" cy="1625290"/>
          </a:xfrm>
          <a:prstGeom prst="noSmoking">
            <a:avLst>
              <a:gd name="adj" fmla="val 572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Speech Bubble: Rectangle 1">
            <a:extLst>
              <a:ext uri="{FF2B5EF4-FFF2-40B4-BE49-F238E27FC236}">
                <a16:creationId xmlns:a16="http://schemas.microsoft.com/office/drawing/2014/main" id="{15AFC5A9-61CD-E892-F0FB-17A8933A969C}"/>
              </a:ext>
            </a:extLst>
          </p:cNvPr>
          <p:cNvSpPr/>
          <p:nvPr/>
        </p:nvSpPr>
        <p:spPr>
          <a:xfrm>
            <a:off x="143115" y="2575608"/>
            <a:ext cx="2329435" cy="577372"/>
          </a:xfrm>
          <a:prstGeom prst="wedgeRectCallout">
            <a:avLst>
              <a:gd name="adj1" fmla="val -8670"/>
              <a:gd name="adj2" fmla="val 97679"/>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You are right.</a:t>
            </a:r>
          </a:p>
        </p:txBody>
      </p:sp>
      <p:sp>
        <p:nvSpPr>
          <p:cNvPr id="3" name="Speech Bubble: Rectangle 2">
            <a:extLst>
              <a:ext uri="{FF2B5EF4-FFF2-40B4-BE49-F238E27FC236}">
                <a16:creationId xmlns:a16="http://schemas.microsoft.com/office/drawing/2014/main" id="{96AD5AF5-C101-9496-1F16-DBB2A83AF845}"/>
              </a:ext>
            </a:extLst>
          </p:cNvPr>
          <p:cNvSpPr/>
          <p:nvPr/>
        </p:nvSpPr>
        <p:spPr>
          <a:xfrm>
            <a:off x="4781928" y="2883267"/>
            <a:ext cx="2146906" cy="788822"/>
          </a:xfrm>
          <a:prstGeom prst="wedgeRectCallout">
            <a:avLst>
              <a:gd name="adj1" fmla="val -59225"/>
              <a:gd name="adj2" fmla="val 86528"/>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I think it would be the one who owed him the most money.</a:t>
            </a:r>
          </a:p>
        </p:txBody>
      </p:sp>
      <p:sp>
        <p:nvSpPr>
          <p:cNvPr id="5" name="Speech Bubble: Rectangle 4">
            <a:extLst>
              <a:ext uri="{FF2B5EF4-FFF2-40B4-BE49-F238E27FC236}">
                <a16:creationId xmlns:a16="http://schemas.microsoft.com/office/drawing/2014/main" id="{7CE71A96-8B57-BD79-E7F0-4D46B5B5925B}"/>
              </a:ext>
            </a:extLst>
          </p:cNvPr>
          <p:cNvSpPr/>
          <p:nvPr/>
        </p:nvSpPr>
        <p:spPr>
          <a:xfrm>
            <a:off x="36949" y="2379977"/>
            <a:ext cx="2721518" cy="700339"/>
          </a:xfrm>
          <a:prstGeom prst="wedgeRectCallout">
            <a:avLst>
              <a:gd name="adj1" fmla="val -12685"/>
              <a:gd name="adj2" fmla="val 89165"/>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Which one of those 2 men will love him more?</a:t>
            </a:r>
          </a:p>
        </p:txBody>
      </p:sp>
    </p:spTree>
    <p:extLst>
      <p:ext uri="{BB962C8B-B14F-4D97-AF65-F5344CB8AC3E}">
        <p14:creationId xmlns:p14="http://schemas.microsoft.com/office/powerpoint/2010/main" val="473091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pic>
        <p:nvPicPr>
          <p:cNvPr id="26" name="Picture 2">
            <a:extLst>
              <a:ext uri="{FF2B5EF4-FFF2-40B4-BE49-F238E27FC236}">
                <a16:creationId xmlns:a16="http://schemas.microsoft.com/office/drawing/2014/main" id="{80DF651B-0216-4CE1-9993-9C81C462982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A49D7307-36F7-47F8-9931-AB5BAC7C43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30" name="Rectangle 29">
            <a:extLst>
              <a:ext uri="{FF2B5EF4-FFF2-40B4-BE49-F238E27FC236}">
                <a16:creationId xmlns:a16="http://schemas.microsoft.com/office/drawing/2014/main" id="{1FFF7873-0DD0-4FEA-8FE9-8DD8AEA43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2">
            <a:extLst>
              <a:ext uri="{FF2B5EF4-FFF2-40B4-BE49-F238E27FC236}">
                <a16:creationId xmlns:a16="http://schemas.microsoft.com/office/drawing/2014/main" id="{82284447-B84C-4C3B-98EA-03E44DB755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cxnSp>
        <p:nvCxnSpPr>
          <p:cNvPr id="34" name="Straight Connector 33">
            <a:extLst>
              <a:ext uri="{FF2B5EF4-FFF2-40B4-BE49-F238E27FC236}">
                <a16:creationId xmlns:a16="http://schemas.microsoft.com/office/drawing/2014/main" id="{4140E084-3765-4F4D-AD43-DDB4399699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08202" y="0"/>
            <a:ext cx="0" cy="6858000"/>
          </a:xfrm>
          <a:prstGeom prst="line">
            <a:avLst/>
          </a:prstGeom>
          <a:ln w="82550" cap="sq">
            <a:solidFill>
              <a:srgbClr val="D9D9D9"/>
            </a:solidFill>
            <a:miter lim="800000"/>
          </a:ln>
          <a:scene3d>
            <a:camera prst="orthographicFront"/>
            <a:lightRig rig="threePt" dir="t">
              <a:rot lat="0" lon="0" rev="2700000"/>
            </a:lightRig>
          </a:scene3d>
          <a:sp3d contourW="6350">
            <a:bevelT h="38100"/>
            <a:contourClr>
              <a:srgbClr val="BFBFBF"/>
            </a:contourClr>
          </a:sp3d>
        </p:spPr>
        <p:style>
          <a:lnRef idx="1">
            <a:schemeClr val="accent1"/>
          </a:lnRef>
          <a:fillRef idx="0">
            <a:schemeClr val="accent1"/>
          </a:fillRef>
          <a:effectRef idx="0">
            <a:schemeClr val="accent1"/>
          </a:effectRef>
          <a:fontRef idx="minor">
            <a:schemeClr val="tx1"/>
          </a:fontRef>
        </p:style>
      </p:cxnSp>
      <p:pic>
        <p:nvPicPr>
          <p:cNvPr id="36" name="Picture 35">
            <a:extLst>
              <a:ext uri="{FF2B5EF4-FFF2-40B4-BE49-F238E27FC236}">
                <a16:creationId xmlns:a16="http://schemas.microsoft.com/office/drawing/2014/main" id="{DD2CF979-0F0E-4E68-A483-DBF0A635F3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 Placeholder 3">
            <a:extLst>
              <a:ext uri="{FF2B5EF4-FFF2-40B4-BE49-F238E27FC236}">
                <a16:creationId xmlns:a16="http://schemas.microsoft.com/office/drawing/2014/main" id="{4BA989DA-A32D-43AB-B84D-38A8C6732B47}"/>
              </a:ext>
            </a:extLst>
          </p:cNvPr>
          <p:cNvSpPr>
            <a:spLocks noGrp="1"/>
          </p:cNvSpPr>
          <p:nvPr>
            <p:ph type="body" sz="half" idx="2"/>
          </p:nvPr>
        </p:nvSpPr>
        <p:spPr>
          <a:xfrm>
            <a:off x="7873874" y="1539432"/>
            <a:ext cx="2657109" cy="4629873"/>
          </a:xfrm>
        </p:spPr>
        <p:txBody>
          <a:bodyPr vert="horz" lIns="91440" tIns="45720" rIns="91440" bIns="45720" rtlCol="0">
            <a:normAutofit/>
          </a:bodyPr>
          <a:lstStyle/>
          <a:p>
            <a:pPr algn="l">
              <a:lnSpc>
                <a:spcPct val="110000"/>
              </a:lnSpc>
            </a:pPr>
            <a:r>
              <a:rPr lang="en-US" sz="1800" cap="none" dirty="0"/>
              <a:t>Luke 7:44-50</a:t>
            </a:r>
          </a:p>
          <a:p>
            <a:pPr algn="l"/>
            <a:r>
              <a:rPr lang="en-US" sz="2000" cap="none" baseline="30000" dirty="0"/>
              <a:t>44 Then he turned to the woman and said to Simon, “Do you see this woman? When I came into your house, you gave me no water for my feet. But she washed my feet with her tears and dried my feet with her hair. 45 You did not greet me with a kiss, but she has been kissing my feet since I came in. 46 You did not honor me with oil for my head, but she rubbed my feet with her sweet-smelling oil. </a:t>
            </a:r>
            <a:endParaRPr lang="en-US" sz="2000" cap="none" dirty="0"/>
          </a:p>
        </p:txBody>
      </p:sp>
      <p:pic>
        <p:nvPicPr>
          <p:cNvPr id="3" name="Picture 2" descr="A group of people in a room&#10;&#10;Description automatically generated with low confidence">
            <a:extLst>
              <a:ext uri="{FF2B5EF4-FFF2-40B4-BE49-F238E27FC236}">
                <a16:creationId xmlns:a16="http://schemas.microsoft.com/office/drawing/2014/main" id="{385A4462-32B7-41C2-8501-0BA3B3216512}"/>
              </a:ext>
            </a:extLst>
          </p:cNvPr>
          <p:cNvPicPr>
            <a:picLocks noChangeAspect="1"/>
          </p:cNvPicPr>
          <p:nvPr/>
        </p:nvPicPr>
        <p:blipFill>
          <a:blip r:embed="rId4"/>
          <a:stretch>
            <a:fillRect/>
          </a:stretch>
        </p:blipFill>
        <p:spPr>
          <a:xfrm>
            <a:off x="107111" y="1387515"/>
            <a:ext cx="7293980" cy="5470485"/>
          </a:xfrm>
          <a:prstGeom prst="rect">
            <a:avLst/>
          </a:prstGeom>
        </p:spPr>
      </p:pic>
      <p:sp>
        <p:nvSpPr>
          <p:cNvPr id="13" name="Title 1">
            <a:extLst>
              <a:ext uri="{FF2B5EF4-FFF2-40B4-BE49-F238E27FC236}">
                <a16:creationId xmlns:a16="http://schemas.microsoft.com/office/drawing/2014/main" id="{06A195D6-2573-493F-8DCE-E66E7A0E522E}"/>
              </a:ext>
            </a:extLst>
          </p:cNvPr>
          <p:cNvSpPr>
            <a:spLocks noGrp="1"/>
          </p:cNvSpPr>
          <p:nvPr>
            <p:ph type="title"/>
          </p:nvPr>
        </p:nvSpPr>
        <p:spPr>
          <a:xfrm>
            <a:off x="7918616" y="156621"/>
            <a:ext cx="3352128" cy="1573863"/>
          </a:xfrm>
        </p:spPr>
        <p:txBody>
          <a:bodyPr vert="horz" lIns="91440" tIns="45720" rIns="91440" bIns="45720" rtlCol="0" anchor="ctr">
            <a:normAutofit/>
          </a:bodyPr>
          <a:lstStyle/>
          <a:p>
            <a:pPr algn="l"/>
            <a:r>
              <a:rPr lang="en-US" sz="3600" dirty="0"/>
              <a:t>She loves and honors me</a:t>
            </a:r>
          </a:p>
        </p:txBody>
      </p:sp>
      <p:sp>
        <p:nvSpPr>
          <p:cNvPr id="2" name="Speech Bubble: Rectangle 1">
            <a:extLst>
              <a:ext uri="{FF2B5EF4-FFF2-40B4-BE49-F238E27FC236}">
                <a16:creationId xmlns:a16="http://schemas.microsoft.com/office/drawing/2014/main" id="{896D36A4-CDC9-6E35-7CDE-8BBECC0FB877}"/>
              </a:ext>
            </a:extLst>
          </p:cNvPr>
          <p:cNvSpPr/>
          <p:nvPr/>
        </p:nvSpPr>
        <p:spPr>
          <a:xfrm>
            <a:off x="3519081" y="0"/>
            <a:ext cx="2329435" cy="1400678"/>
          </a:xfrm>
          <a:prstGeom prst="wedgeRectCallout">
            <a:avLst>
              <a:gd name="adj1" fmla="val -24703"/>
              <a:gd name="adj2" fmla="val 75373"/>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Do you see this woman.</a:t>
            </a:r>
          </a:p>
          <a:p>
            <a:pPr algn="ctr"/>
            <a:r>
              <a:rPr lang="en-US" dirty="0">
                <a:ln w="0"/>
                <a:solidFill>
                  <a:schemeClr val="tx1"/>
                </a:solidFill>
                <a:effectLst>
                  <a:outerShdw blurRad="38100" dist="19050" dir="2700000" algn="tl" rotWithShape="0">
                    <a:schemeClr val="dk1">
                      <a:alpha val="40000"/>
                    </a:schemeClr>
                  </a:outerShdw>
                </a:effectLst>
              </a:rPr>
              <a:t>You didn’t give me water to wash my feet, but she is washing my feet with her tears!</a:t>
            </a:r>
          </a:p>
        </p:txBody>
      </p:sp>
      <p:sp>
        <p:nvSpPr>
          <p:cNvPr id="5" name="Speech Bubble: Rectangle 4">
            <a:extLst>
              <a:ext uri="{FF2B5EF4-FFF2-40B4-BE49-F238E27FC236}">
                <a16:creationId xmlns:a16="http://schemas.microsoft.com/office/drawing/2014/main" id="{689DAE9D-8851-2481-1C75-5B8261E933BC}"/>
              </a:ext>
            </a:extLst>
          </p:cNvPr>
          <p:cNvSpPr/>
          <p:nvPr/>
        </p:nvSpPr>
        <p:spPr>
          <a:xfrm>
            <a:off x="3481883" y="76433"/>
            <a:ext cx="2329435" cy="1400678"/>
          </a:xfrm>
          <a:prstGeom prst="wedgeRectCallout">
            <a:avLst>
              <a:gd name="adj1" fmla="val -24703"/>
              <a:gd name="adj2" fmla="val 75373"/>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You did not greet me with a friendly kiss.</a:t>
            </a:r>
          </a:p>
          <a:p>
            <a:pPr algn="ctr"/>
            <a:r>
              <a:rPr lang="en-US" dirty="0">
                <a:ln w="0"/>
                <a:solidFill>
                  <a:schemeClr val="tx1"/>
                </a:solidFill>
                <a:effectLst>
                  <a:outerShdw blurRad="38100" dist="19050" dir="2700000" algn="tl" rotWithShape="0">
                    <a:schemeClr val="dk1">
                      <a:alpha val="40000"/>
                    </a:schemeClr>
                  </a:outerShdw>
                </a:effectLst>
              </a:rPr>
              <a:t>She has been kissing my feet since I came in.</a:t>
            </a:r>
          </a:p>
        </p:txBody>
      </p:sp>
      <p:sp>
        <p:nvSpPr>
          <p:cNvPr id="6" name="Speech Bubble: Rectangle 5">
            <a:extLst>
              <a:ext uri="{FF2B5EF4-FFF2-40B4-BE49-F238E27FC236}">
                <a16:creationId xmlns:a16="http://schemas.microsoft.com/office/drawing/2014/main" id="{18F94148-B40B-580F-7A9B-6A6608922078}"/>
              </a:ext>
            </a:extLst>
          </p:cNvPr>
          <p:cNvSpPr/>
          <p:nvPr/>
        </p:nvSpPr>
        <p:spPr>
          <a:xfrm>
            <a:off x="3153410" y="156621"/>
            <a:ext cx="2550797" cy="1400678"/>
          </a:xfrm>
          <a:prstGeom prst="wedgeRectCallout">
            <a:avLst>
              <a:gd name="adj1" fmla="val -24703"/>
              <a:gd name="adj2" fmla="val 75373"/>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You did not honor me with oil on my head,  but she rubbed my feet with her sweet smelling oil.</a:t>
            </a:r>
          </a:p>
        </p:txBody>
      </p:sp>
    </p:spTree>
    <p:extLst>
      <p:ext uri="{BB962C8B-B14F-4D97-AF65-F5344CB8AC3E}">
        <p14:creationId xmlns:p14="http://schemas.microsoft.com/office/powerpoint/2010/main" val="2953811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pic>
        <p:nvPicPr>
          <p:cNvPr id="26" name="Picture 2">
            <a:extLst>
              <a:ext uri="{FF2B5EF4-FFF2-40B4-BE49-F238E27FC236}">
                <a16:creationId xmlns:a16="http://schemas.microsoft.com/office/drawing/2014/main" id="{80DF651B-0216-4CE1-9993-9C81C462982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A49D7307-36F7-47F8-9931-AB5BAC7C43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30" name="Rectangle 29">
            <a:extLst>
              <a:ext uri="{FF2B5EF4-FFF2-40B4-BE49-F238E27FC236}">
                <a16:creationId xmlns:a16="http://schemas.microsoft.com/office/drawing/2014/main" id="{1FFF7873-0DD0-4FEA-8FE9-8DD8AEA43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2">
            <a:extLst>
              <a:ext uri="{FF2B5EF4-FFF2-40B4-BE49-F238E27FC236}">
                <a16:creationId xmlns:a16="http://schemas.microsoft.com/office/drawing/2014/main" id="{82284447-B84C-4C3B-98EA-03E44DB755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cxnSp>
        <p:nvCxnSpPr>
          <p:cNvPr id="34" name="Straight Connector 33">
            <a:extLst>
              <a:ext uri="{FF2B5EF4-FFF2-40B4-BE49-F238E27FC236}">
                <a16:creationId xmlns:a16="http://schemas.microsoft.com/office/drawing/2014/main" id="{4140E084-3765-4F4D-AD43-DDB4399699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08202" y="0"/>
            <a:ext cx="0" cy="6858000"/>
          </a:xfrm>
          <a:prstGeom prst="line">
            <a:avLst/>
          </a:prstGeom>
          <a:ln w="82550" cap="sq">
            <a:solidFill>
              <a:srgbClr val="D9D9D9"/>
            </a:solidFill>
            <a:miter lim="800000"/>
          </a:ln>
          <a:scene3d>
            <a:camera prst="orthographicFront"/>
            <a:lightRig rig="threePt" dir="t">
              <a:rot lat="0" lon="0" rev="2700000"/>
            </a:lightRig>
          </a:scene3d>
          <a:sp3d contourW="6350">
            <a:bevelT h="38100"/>
            <a:contourClr>
              <a:srgbClr val="BFBFBF"/>
            </a:contourClr>
          </a:sp3d>
        </p:spPr>
        <p:style>
          <a:lnRef idx="1">
            <a:schemeClr val="accent1"/>
          </a:lnRef>
          <a:fillRef idx="0">
            <a:schemeClr val="accent1"/>
          </a:fillRef>
          <a:effectRef idx="0">
            <a:schemeClr val="accent1"/>
          </a:effectRef>
          <a:fontRef idx="minor">
            <a:schemeClr val="tx1"/>
          </a:fontRef>
        </p:style>
      </p:cxnSp>
      <p:pic>
        <p:nvPicPr>
          <p:cNvPr id="36" name="Picture 35">
            <a:extLst>
              <a:ext uri="{FF2B5EF4-FFF2-40B4-BE49-F238E27FC236}">
                <a16:creationId xmlns:a16="http://schemas.microsoft.com/office/drawing/2014/main" id="{DD2CF979-0F0E-4E68-A483-DBF0A635F3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 Placeholder 3">
            <a:extLst>
              <a:ext uri="{FF2B5EF4-FFF2-40B4-BE49-F238E27FC236}">
                <a16:creationId xmlns:a16="http://schemas.microsoft.com/office/drawing/2014/main" id="{4BA989DA-A32D-43AB-B84D-38A8C6732B47}"/>
              </a:ext>
            </a:extLst>
          </p:cNvPr>
          <p:cNvSpPr>
            <a:spLocks noGrp="1"/>
          </p:cNvSpPr>
          <p:nvPr>
            <p:ph type="body" sz="half" idx="2"/>
          </p:nvPr>
        </p:nvSpPr>
        <p:spPr>
          <a:xfrm>
            <a:off x="7873874" y="1539432"/>
            <a:ext cx="2657109" cy="4629873"/>
          </a:xfrm>
        </p:spPr>
        <p:txBody>
          <a:bodyPr vert="horz" lIns="91440" tIns="45720" rIns="91440" bIns="45720" rtlCol="0">
            <a:normAutofit/>
          </a:bodyPr>
          <a:lstStyle/>
          <a:p>
            <a:pPr algn="l">
              <a:lnSpc>
                <a:spcPct val="110000"/>
              </a:lnSpc>
            </a:pPr>
            <a:r>
              <a:rPr lang="en-US" sz="1800" cap="none" dirty="0"/>
              <a:t>Luke 7:44-50</a:t>
            </a:r>
          </a:p>
          <a:p>
            <a:pPr algn="l"/>
            <a:r>
              <a:rPr lang="en-US" sz="2000" cap="none" baseline="30000" dirty="0"/>
              <a:t>47 I tell you that her many sins are forgiven. This is clear, because she showed great love. People who are forgiven only a little will love only a little.”</a:t>
            </a:r>
          </a:p>
          <a:p>
            <a:pPr algn="l"/>
            <a:r>
              <a:rPr lang="en-US" sz="2000" cap="none" baseline="30000" dirty="0"/>
              <a:t>48 Then Jesus said to her, “Your sins are forgiven.”</a:t>
            </a:r>
          </a:p>
          <a:p>
            <a:pPr algn="l"/>
            <a:r>
              <a:rPr lang="en-US" sz="2000" cap="none" baseline="30000" dirty="0"/>
              <a:t>49 The people sitting at the table began to think to themselves, “Who does this man think he is? How can he forgive sins?”</a:t>
            </a:r>
          </a:p>
          <a:p>
            <a:pPr algn="l"/>
            <a:r>
              <a:rPr lang="en-US" sz="2000" cap="none" baseline="30000" dirty="0"/>
              <a:t>50 Jesus said to the woman, “Because you believed, you are saved from your sins. Go in peace.”</a:t>
            </a:r>
            <a:endParaRPr lang="en-US" sz="2000" cap="none" dirty="0"/>
          </a:p>
        </p:txBody>
      </p:sp>
      <p:pic>
        <p:nvPicPr>
          <p:cNvPr id="5" name="Picture 4" descr="A picture containing diagram&#10;&#10;Description automatically generated">
            <a:extLst>
              <a:ext uri="{FF2B5EF4-FFF2-40B4-BE49-F238E27FC236}">
                <a16:creationId xmlns:a16="http://schemas.microsoft.com/office/drawing/2014/main" id="{CB5FBE6E-C24C-4857-AF39-3EA0BBF8CA47}"/>
              </a:ext>
            </a:extLst>
          </p:cNvPr>
          <p:cNvPicPr>
            <a:picLocks noChangeAspect="1"/>
          </p:cNvPicPr>
          <p:nvPr/>
        </p:nvPicPr>
        <p:blipFill>
          <a:blip r:embed="rId4"/>
          <a:stretch>
            <a:fillRect/>
          </a:stretch>
        </p:blipFill>
        <p:spPr>
          <a:xfrm>
            <a:off x="-4" y="1274662"/>
            <a:ext cx="7282405" cy="5461804"/>
          </a:xfrm>
          <a:prstGeom prst="rect">
            <a:avLst/>
          </a:prstGeom>
        </p:spPr>
      </p:pic>
      <p:sp>
        <p:nvSpPr>
          <p:cNvPr id="12" name="Title 1">
            <a:extLst>
              <a:ext uri="{FF2B5EF4-FFF2-40B4-BE49-F238E27FC236}">
                <a16:creationId xmlns:a16="http://schemas.microsoft.com/office/drawing/2014/main" id="{2737BDC2-2EE2-421E-8787-2B9B257DF96A}"/>
              </a:ext>
            </a:extLst>
          </p:cNvPr>
          <p:cNvSpPr>
            <a:spLocks noGrp="1"/>
          </p:cNvSpPr>
          <p:nvPr>
            <p:ph type="title"/>
          </p:nvPr>
        </p:nvSpPr>
        <p:spPr>
          <a:xfrm>
            <a:off x="7918616" y="156621"/>
            <a:ext cx="3352128" cy="1573863"/>
          </a:xfrm>
        </p:spPr>
        <p:txBody>
          <a:bodyPr vert="horz" lIns="91440" tIns="45720" rIns="91440" bIns="45720" rtlCol="0" anchor="ctr">
            <a:normAutofit/>
          </a:bodyPr>
          <a:lstStyle/>
          <a:p>
            <a:pPr algn="l"/>
            <a:r>
              <a:rPr lang="en-US" sz="3600" dirty="0"/>
              <a:t>forgiven</a:t>
            </a:r>
          </a:p>
        </p:txBody>
      </p:sp>
      <p:sp>
        <p:nvSpPr>
          <p:cNvPr id="2" name="Speech Bubble: Rectangle 1">
            <a:extLst>
              <a:ext uri="{FF2B5EF4-FFF2-40B4-BE49-F238E27FC236}">
                <a16:creationId xmlns:a16="http://schemas.microsoft.com/office/drawing/2014/main" id="{AF81BCBA-4D55-A352-B53A-479CE464D542}"/>
              </a:ext>
            </a:extLst>
          </p:cNvPr>
          <p:cNvSpPr/>
          <p:nvPr/>
        </p:nvSpPr>
        <p:spPr>
          <a:xfrm>
            <a:off x="2099256" y="708338"/>
            <a:ext cx="2329435" cy="831094"/>
          </a:xfrm>
          <a:prstGeom prst="wedgeRectCallout">
            <a:avLst>
              <a:gd name="adj1" fmla="val 31137"/>
              <a:gd name="adj2" fmla="val 79970"/>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Your sins are forgiven.</a:t>
            </a:r>
          </a:p>
          <a:p>
            <a:pPr algn="ctr"/>
            <a:r>
              <a:rPr lang="en-US" dirty="0">
                <a:ln w="0"/>
                <a:solidFill>
                  <a:schemeClr val="tx1"/>
                </a:solidFill>
                <a:effectLst>
                  <a:outerShdw blurRad="38100" dist="19050" dir="2700000" algn="tl" rotWithShape="0">
                    <a:schemeClr val="dk1">
                      <a:alpha val="40000"/>
                    </a:schemeClr>
                  </a:outerShdw>
                </a:effectLst>
              </a:rPr>
              <a:t>Go in peace</a:t>
            </a:r>
          </a:p>
        </p:txBody>
      </p:sp>
    </p:spTree>
    <p:extLst>
      <p:ext uri="{BB962C8B-B14F-4D97-AF65-F5344CB8AC3E}">
        <p14:creationId xmlns:p14="http://schemas.microsoft.com/office/powerpoint/2010/main" val="3712696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2A109-E8CF-4ADB-B63E-0AA4E7B835FD}"/>
              </a:ext>
            </a:extLst>
          </p:cNvPr>
          <p:cNvSpPr>
            <a:spLocks noGrp="1"/>
          </p:cNvSpPr>
          <p:nvPr>
            <p:ph type="title"/>
          </p:nvPr>
        </p:nvSpPr>
        <p:spPr/>
        <p:txBody>
          <a:bodyPr/>
          <a:lstStyle/>
          <a:p>
            <a:r>
              <a:rPr lang="en-US" dirty="0"/>
              <a:t>Jesus loves you!</a:t>
            </a:r>
            <a:br>
              <a:rPr lang="en-US" dirty="0"/>
            </a:br>
            <a:br>
              <a:rPr lang="en-US" dirty="0"/>
            </a:br>
            <a:r>
              <a:rPr lang="en-US" dirty="0"/>
              <a:t>He forgives you!</a:t>
            </a:r>
          </a:p>
        </p:txBody>
      </p:sp>
      <p:pic>
        <p:nvPicPr>
          <p:cNvPr id="6" name="Content Placeholder 5" descr="Logo&#10;&#10;Description automatically generated">
            <a:extLst>
              <a:ext uri="{FF2B5EF4-FFF2-40B4-BE49-F238E27FC236}">
                <a16:creationId xmlns:a16="http://schemas.microsoft.com/office/drawing/2014/main" id="{C4FD00CC-CD12-43CD-953D-7EDAF908B973}"/>
              </a:ext>
            </a:extLst>
          </p:cNvPr>
          <p:cNvPicPr>
            <a:picLocks noGrp="1" noChangeAspect="1"/>
          </p:cNvPicPr>
          <p:nvPr>
            <p:ph sz="quarter" idx="13"/>
          </p:nvPr>
        </p:nvPicPr>
        <p:blipFill>
          <a:blip r:embed="rId2">
            <a:clrChange>
              <a:clrFrom>
                <a:srgbClr val="FFFFFF"/>
              </a:clrFrom>
              <a:clrTo>
                <a:srgbClr val="FFFFFF">
                  <a:alpha val="0"/>
                </a:srgbClr>
              </a:clrTo>
            </a:clrChange>
          </a:blip>
          <a:stretch>
            <a:fillRect/>
          </a:stretch>
        </p:blipFill>
        <p:spPr>
          <a:xfrm rot="20912987">
            <a:off x="93087" y="2442259"/>
            <a:ext cx="3024851" cy="3024851"/>
          </a:xfrm>
        </p:spPr>
      </p:pic>
      <p:sp>
        <p:nvSpPr>
          <p:cNvPr id="4" name="Text Placeholder 3">
            <a:extLst>
              <a:ext uri="{FF2B5EF4-FFF2-40B4-BE49-F238E27FC236}">
                <a16:creationId xmlns:a16="http://schemas.microsoft.com/office/drawing/2014/main" id="{34F3F241-C161-4E2D-BD1F-43DD1EFA4FAD}"/>
              </a:ext>
            </a:extLst>
          </p:cNvPr>
          <p:cNvSpPr>
            <a:spLocks noGrp="1"/>
          </p:cNvSpPr>
          <p:nvPr>
            <p:ph type="body" sz="half" idx="2"/>
          </p:nvPr>
        </p:nvSpPr>
        <p:spPr>
          <a:xfrm>
            <a:off x="2291310" y="4953966"/>
            <a:ext cx="3935689" cy="1782501"/>
          </a:xfrm>
        </p:spPr>
        <p:txBody>
          <a:bodyPr>
            <a:normAutofit/>
          </a:bodyPr>
          <a:lstStyle/>
          <a:p>
            <a:r>
              <a:rPr lang="en-US" sz="2400" dirty="0"/>
              <a:t>How do you show </a:t>
            </a:r>
            <a:r>
              <a:rPr lang="en-US" sz="2400" dirty="0" err="1"/>
              <a:t>jesus</a:t>
            </a:r>
            <a:r>
              <a:rPr lang="en-US" sz="2400" dirty="0"/>
              <a:t> </a:t>
            </a:r>
          </a:p>
          <a:p>
            <a:r>
              <a:rPr lang="en-US" sz="2400" dirty="0"/>
              <a:t>that </a:t>
            </a:r>
          </a:p>
          <a:p>
            <a:r>
              <a:rPr lang="en-US" sz="2400" dirty="0"/>
              <a:t>you love him?</a:t>
            </a:r>
          </a:p>
        </p:txBody>
      </p:sp>
      <p:pic>
        <p:nvPicPr>
          <p:cNvPr id="8" name="Picture 7" descr="A picture containing clipart&#10;&#10;Description automatically generated">
            <a:extLst>
              <a:ext uri="{FF2B5EF4-FFF2-40B4-BE49-F238E27FC236}">
                <a16:creationId xmlns:a16="http://schemas.microsoft.com/office/drawing/2014/main" id="{47A8691F-DE2D-4D86-8E32-D49FBA66211D}"/>
              </a:ext>
            </a:extLst>
          </p:cNvPr>
          <p:cNvPicPr>
            <a:picLocks noChangeAspect="1"/>
          </p:cNvPicPr>
          <p:nvPr/>
        </p:nvPicPr>
        <p:blipFill>
          <a:blip r:embed="rId3"/>
          <a:stretch>
            <a:fillRect/>
          </a:stretch>
        </p:blipFill>
        <p:spPr>
          <a:xfrm>
            <a:off x="5940292" y="850351"/>
            <a:ext cx="1177864" cy="1782501"/>
          </a:xfrm>
          <a:prstGeom prst="rect">
            <a:avLst/>
          </a:prstGeom>
        </p:spPr>
      </p:pic>
      <p:pic>
        <p:nvPicPr>
          <p:cNvPr id="10" name="Picture 9" descr="A picture containing text, clipart&#10;&#10;Description automatically generated">
            <a:extLst>
              <a:ext uri="{FF2B5EF4-FFF2-40B4-BE49-F238E27FC236}">
                <a16:creationId xmlns:a16="http://schemas.microsoft.com/office/drawing/2014/main" id="{394D3B02-8E2E-4D71-A867-F92E71F6C1A0}"/>
              </a:ext>
            </a:extLst>
          </p:cNvPr>
          <p:cNvPicPr>
            <a:picLocks noChangeAspect="1"/>
          </p:cNvPicPr>
          <p:nvPr/>
        </p:nvPicPr>
        <p:blipFill>
          <a:blip r:embed="rId4"/>
          <a:stretch>
            <a:fillRect/>
          </a:stretch>
        </p:blipFill>
        <p:spPr>
          <a:xfrm>
            <a:off x="8551128" y="2537749"/>
            <a:ext cx="1527858" cy="1782501"/>
          </a:xfrm>
          <a:prstGeom prst="rect">
            <a:avLst/>
          </a:prstGeom>
        </p:spPr>
      </p:pic>
      <p:pic>
        <p:nvPicPr>
          <p:cNvPr id="12" name="Picture 11">
            <a:extLst>
              <a:ext uri="{FF2B5EF4-FFF2-40B4-BE49-F238E27FC236}">
                <a16:creationId xmlns:a16="http://schemas.microsoft.com/office/drawing/2014/main" id="{5C4AE306-DC1B-4D2D-8528-2A77DB828281}"/>
              </a:ext>
            </a:extLst>
          </p:cNvPr>
          <p:cNvPicPr>
            <a:picLocks noChangeAspect="1"/>
          </p:cNvPicPr>
          <p:nvPr/>
        </p:nvPicPr>
        <p:blipFill>
          <a:blip r:embed="rId5"/>
          <a:stretch>
            <a:fillRect/>
          </a:stretch>
        </p:blipFill>
        <p:spPr>
          <a:xfrm>
            <a:off x="6767831" y="3066809"/>
            <a:ext cx="1544268" cy="1775750"/>
          </a:xfrm>
          <a:prstGeom prst="rect">
            <a:avLst/>
          </a:prstGeom>
        </p:spPr>
      </p:pic>
      <p:pic>
        <p:nvPicPr>
          <p:cNvPr id="14" name="Picture 13" descr="A picture containing text&#10;&#10;Description automatically generated">
            <a:extLst>
              <a:ext uri="{FF2B5EF4-FFF2-40B4-BE49-F238E27FC236}">
                <a16:creationId xmlns:a16="http://schemas.microsoft.com/office/drawing/2014/main" id="{7C066101-86F8-4380-BBA7-53FB41569398}"/>
              </a:ext>
            </a:extLst>
          </p:cNvPr>
          <p:cNvPicPr>
            <a:picLocks noChangeAspect="1"/>
          </p:cNvPicPr>
          <p:nvPr/>
        </p:nvPicPr>
        <p:blipFill>
          <a:blip r:embed="rId6"/>
          <a:stretch>
            <a:fillRect/>
          </a:stretch>
        </p:blipFill>
        <p:spPr>
          <a:xfrm>
            <a:off x="7821562" y="481431"/>
            <a:ext cx="2257424" cy="1690687"/>
          </a:xfrm>
          <a:prstGeom prst="rect">
            <a:avLst/>
          </a:prstGeom>
        </p:spPr>
      </p:pic>
      <p:pic>
        <p:nvPicPr>
          <p:cNvPr id="16" name="Picture 15" descr="A picture containing text, vector graphics&#10;&#10;Description automatically generated">
            <a:extLst>
              <a:ext uri="{FF2B5EF4-FFF2-40B4-BE49-F238E27FC236}">
                <a16:creationId xmlns:a16="http://schemas.microsoft.com/office/drawing/2014/main" id="{368AC682-AFB0-4154-8807-AF601A764EE3}"/>
              </a:ext>
            </a:extLst>
          </p:cNvPr>
          <p:cNvPicPr>
            <a:picLocks noChangeAspect="1"/>
          </p:cNvPicPr>
          <p:nvPr/>
        </p:nvPicPr>
        <p:blipFill>
          <a:blip r:embed="rId7"/>
          <a:stretch>
            <a:fillRect/>
          </a:stretch>
        </p:blipFill>
        <p:spPr>
          <a:xfrm>
            <a:off x="9428320" y="4670784"/>
            <a:ext cx="1797922" cy="1258461"/>
          </a:xfrm>
          <a:prstGeom prst="rect">
            <a:avLst/>
          </a:prstGeom>
        </p:spPr>
      </p:pic>
      <p:pic>
        <p:nvPicPr>
          <p:cNvPr id="18" name="Picture 17" descr="A picture containing vector graphics&#10;&#10;Description automatically generated">
            <a:extLst>
              <a:ext uri="{FF2B5EF4-FFF2-40B4-BE49-F238E27FC236}">
                <a16:creationId xmlns:a16="http://schemas.microsoft.com/office/drawing/2014/main" id="{6C6C25FA-0236-401B-A657-2D611FC8F467}"/>
              </a:ext>
            </a:extLst>
          </p:cNvPr>
          <p:cNvPicPr>
            <a:picLocks noChangeAspect="1"/>
          </p:cNvPicPr>
          <p:nvPr/>
        </p:nvPicPr>
        <p:blipFill>
          <a:blip r:embed="rId8"/>
          <a:stretch>
            <a:fillRect/>
          </a:stretch>
        </p:blipFill>
        <p:spPr>
          <a:xfrm>
            <a:off x="10071561" y="1094908"/>
            <a:ext cx="2013884" cy="1529593"/>
          </a:xfrm>
          <a:prstGeom prst="rect">
            <a:avLst/>
          </a:prstGeom>
        </p:spPr>
      </p:pic>
      <p:pic>
        <p:nvPicPr>
          <p:cNvPr id="20" name="Picture 19" descr="A planet in space&#10;&#10;Description automatically generated with low confidence">
            <a:extLst>
              <a:ext uri="{FF2B5EF4-FFF2-40B4-BE49-F238E27FC236}">
                <a16:creationId xmlns:a16="http://schemas.microsoft.com/office/drawing/2014/main" id="{31E31503-BF67-4FAF-B22F-52DBDECAD960}"/>
              </a:ext>
            </a:extLst>
          </p:cNvPr>
          <p:cNvPicPr>
            <a:picLocks noChangeAspect="1"/>
          </p:cNvPicPr>
          <p:nvPr/>
        </p:nvPicPr>
        <p:blipFill>
          <a:blip r:embed="rId9">
            <a:alphaModFix amt="70000"/>
          </a:blip>
          <a:stretch>
            <a:fillRect/>
          </a:stretch>
        </p:blipFill>
        <p:spPr>
          <a:xfrm>
            <a:off x="5324699" y="609600"/>
            <a:ext cx="2371602" cy="2371602"/>
          </a:xfrm>
          <a:prstGeom prst="rect">
            <a:avLst/>
          </a:prstGeom>
        </p:spPr>
      </p:pic>
      <p:pic>
        <p:nvPicPr>
          <p:cNvPr id="21" name="Picture 20" descr="A planet in space&#10;&#10;Description automatically generated with low confidence">
            <a:extLst>
              <a:ext uri="{FF2B5EF4-FFF2-40B4-BE49-F238E27FC236}">
                <a16:creationId xmlns:a16="http://schemas.microsoft.com/office/drawing/2014/main" id="{7E8E06AC-EA6E-450B-966C-B71A5BE4420E}"/>
              </a:ext>
            </a:extLst>
          </p:cNvPr>
          <p:cNvPicPr>
            <a:picLocks noChangeAspect="1"/>
          </p:cNvPicPr>
          <p:nvPr/>
        </p:nvPicPr>
        <p:blipFill>
          <a:blip r:embed="rId9">
            <a:alphaModFix amt="70000"/>
          </a:blip>
          <a:stretch>
            <a:fillRect/>
          </a:stretch>
        </p:blipFill>
        <p:spPr>
          <a:xfrm>
            <a:off x="7853765" y="123344"/>
            <a:ext cx="2371602" cy="2371602"/>
          </a:xfrm>
          <a:prstGeom prst="rect">
            <a:avLst/>
          </a:prstGeom>
        </p:spPr>
      </p:pic>
      <p:pic>
        <p:nvPicPr>
          <p:cNvPr id="22" name="Picture 21" descr="A planet in space&#10;&#10;Description automatically generated with low confidence">
            <a:extLst>
              <a:ext uri="{FF2B5EF4-FFF2-40B4-BE49-F238E27FC236}">
                <a16:creationId xmlns:a16="http://schemas.microsoft.com/office/drawing/2014/main" id="{40FF4D4E-8660-433A-AA50-84C6327118B9}"/>
              </a:ext>
            </a:extLst>
          </p:cNvPr>
          <p:cNvPicPr>
            <a:picLocks noChangeAspect="1"/>
          </p:cNvPicPr>
          <p:nvPr/>
        </p:nvPicPr>
        <p:blipFill>
          <a:blip r:embed="rId9">
            <a:alphaModFix amt="70000"/>
          </a:blip>
          <a:stretch>
            <a:fillRect/>
          </a:stretch>
        </p:blipFill>
        <p:spPr>
          <a:xfrm>
            <a:off x="9948791" y="736197"/>
            <a:ext cx="2371602" cy="2371602"/>
          </a:xfrm>
          <a:prstGeom prst="rect">
            <a:avLst/>
          </a:prstGeom>
        </p:spPr>
      </p:pic>
      <p:pic>
        <p:nvPicPr>
          <p:cNvPr id="23" name="Picture 22" descr="A planet in space&#10;&#10;Description automatically generated with low confidence">
            <a:extLst>
              <a:ext uri="{FF2B5EF4-FFF2-40B4-BE49-F238E27FC236}">
                <a16:creationId xmlns:a16="http://schemas.microsoft.com/office/drawing/2014/main" id="{36B5D50E-2823-4825-B454-BD1028BFAF54}"/>
              </a:ext>
            </a:extLst>
          </p:cNvPr>
          <p:cNvPicPr>
            <a:picLocks noChangeAspect="1"/>
          </p:cNvPicPr>
          <p:nvPr/>
        </p:nvPicPr>
        <p:blipFill>
          <a:blip r:embed="rId9">
            <a:alphaModFix amt="70000"/>
          </a:blip>
          <a:stretch>
            <a:fillRect/>
          </a:stretch>
        </p:blipFill>
        <p:spPr>
          <a:xfrm>
            <a:off x="8242519" y="2211847"/>
            <a:ext cx="2371602" cy="2371602"/>
          </a:xfrm>
          <a:prstGeom prst="rect">
            <a:avLst/>
          </a:prstGeom>
        </p:spPr>
      </p:pic>
      <p:pic>
        <p:nvPicPr>
          <p:cNvPr id="24" name="Picture 23" descr="A planet in space&#10;&#10;Description automatically generated with low confidence">
            <a:extLst>
              <a:ext uri="{FF2B5EF4-FFF2-40B4-BE49-F238E27FC236}">
                <a16:creationId xmlns:a16="http://schemas.microsoft.com/office/drawing/2014/main" id="{CEC33FFF-8EEB-4060-91B7-6E53D8F180D1}"/>
              </a:ext>
            </a:extLst>
          </p:cNvPr>
          <p:cNvPicPr>
            <a:picLocks noChangeAspect="1"/>
          </p:cNvPicPr>
          <p:nvPr/>
        </p:nvPicPr>
        <p:blipFill>
          <a:blip r:embed="rId9">
            <a:alphaModFix amt="70000"/>
          </a:blip>
          <a:stretch>
            <a:fillRect/>
          </a:stretch>
        </p:blipFill>
        <p:spPr>
          <a:xfrm>
            <a:off x="6344882" y="2900665"/>
            <a:ext cx="2371602" cy="2371602"/>
          </a:xfrm>
          <a:prstGeom prst="rect">
            <a:avLst/>
          </a:prstGeom>
        </p:spPr>
      </p:pic>
      <p:pic>
        <p:nvPicPr>
          <p:cNvPr id="25" name="Picture 24" descr="A planet in space&#10;&#10;Description automatically generated with low confidence">
            <a:extLst>
              <a:ext uri="{FF2B5EF4-FFF2-40B4-BE49-F238E27FC236}">
                <a16:creationId xmlns:a16="http://schemas.microsoft.com/office/drawing/2014/main" id="{050E0B95-91DF-4CAE-8928-4A60DABB5618}"/>
              </a:ext>
            </a:extLst>
          </p:cNvPr>
          <p:cNvPicPr>
            <a:picLocks noChangeAspect="1"/>
          </p:cNvPicPr>
          <p:nvPr/>
        </p:nvPicPr>
        <p:blipFill>
          <a:blip r:embed="rId9">
            <a:alphaModFix amt="70000"/>
          </a:blip>
          <a:stretch>
            <a:fillRect/>
          </a:stretch>
        </p:blipFill>
        <p:spPr>
          <a:xfrm>
            <a:off x="9124492" y="4185953"/>
            <a:ext cx="2371602" cy="2371602"/>
          </a:xfrm>
          <a:prstGeom prst="rect">
            <a:avLst/>
          </a:prstGeom>
        </p:spPr>
      </p:pic>
    </p:spTree>
    <p:extLst>
      <p:ext uri="{BB962C8B-B14F-4D97-AF65-F5344CB8AC3E}">
        <p14:creationId xmlns:p14="http://schemas.microsoft.com/office/powerpoint/2010/main" val="1019877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9"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0-#ppt_w/2"/>
                                          </p:val>
                                        </p:tav>
                                        <p:tav tm="100000">
                                          <p:val>
                                            <p:strVal val="#ppt_x"/>
                                          </p:val>
                                        </p:tav>
                                      </p:tavLst>
                                    </p:anim>
                                    <p:anim calcmode="lin" valueType="num">
                                      <p:cBhvr additive="base">
                                        <p:cTn id="30" dur="500" fill="hold"/>
                                        <p:tgtEl>
                                          <p:spTgt spid="18"/>
                                        </p:tgtEl>
                                        <p:attrNameLst>
                                          <p:attrName>ppt_y</p:attrName>
                                        </p:attrNameLst>
                                      </p:cBhvr>
                                      <p:tavLst>
                                        <p:tav tm="0">
                                          <p:val>
                                            <p:strVal val="0-#ppt_h/2"/>
                                          </p:val>
                                        </p:tav>
                                        <p:tav tm="100000">
                                          <p:val>
                                            <p:strVal val="#ppt_y"/>
                                          </p:val>
                                        </p:tav>
                                      </p:tavLst>
                                    </p:anim>
                                  </p:childTnLst>
                                </p:cTn>
                              </p:par>
                              <p:par>
                                <p:cTn id="31" presetID="2" presetClass="entr" presetSubtype="9"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0-#ppt_w/2"/>
                                          </p:val>
                                        </p:tav>
                                        <p:tav tm="100000">
                                          <p:val>
                                            <p:strVal val="#ppt_x"/>
                                          </p:val>
                                        </p:tav>
                                      </p:tavLst>
                                    </p:anim>
                                    <p:anim calcmode="lin" valueType="num">
                                      <p:cBhvr additive="base">
                                        <p:cTn id="34"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1000"/>
                                        <p:tgtEl>
                                          <p:spTgt spid="24"/>
                                        </p:tgtEl>
                                      </p:cBhvr>
                                    </p:animEffect>
                                    <p:anim calcmode="lin" valueType="num">
                                      <p:cBhvr>
                                        <p:cTn id="45" dur="1000" fill="hold"/>
                                        <p:tgtEl>
                                          <p:spTgt spid="24"/>
                                        </p:tgtEl>
                                        <p:attrNameLst>
                                          <p:attrName>ppt_x</p:attrName>
                                        </p:attrNameLst>
                                      </p:cBhvr>
                                      <p:tavLst>
                                        <p:tav tm="0">
                                          <p:val>
                                            <p:strVal val="#ppt_x"/>
                                          </p:val>
                                        </p:tav>
                                        <p:tav tm="100000">
                                          <p:val>
                                            <p:strVal val="#ppt_x"/>
                                          </p:val>
                                        </p:tav>
                                      </p:tavLst>
                                    </p:anim>
                                    <p:anim calcmode="lin" valueType="num">
                                      <p:cBhvr>
                                        <p:cTn id="4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1" fill="hold" nodeType="click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ppt_x"/>
                                          </p:val>
                                        </p:tav>
                                        <p:tav tm="100000">
                                          <p:val>
                                            <p:strVal val="#ppt_x"/>
                                          </p:val>
                                        </p:tav>
                                      </p:tavLst>
                                    </p:anim>
                                    <p:anim calcmode="lin" valueType="num">
                                      <p:cBhvr additive="base">
                                        <p:cTn id="52" dur="500" fill="hold"/>
                                        <p:tgtEl>
                                          <p:spTgt spid="10"/>
                                        </p:tgtEl>
                                        <p:attrNameLst>
                                          <p:attrName>ppt_y</p:attrName>
                                        </p:attrNameLst>
                                      </p:cBhvr>
                                      <p:tavLst>
                                        <p:tav tm="0">
                                          <p:val>
                                            <p:strVal val="0-#ppt_h/2"/>
                                          </p:val>
                                        </p:tav>
                                        <p:tav tm="100000">
                                          <p:val>
                                            <p:strVal val="#ppt_y"/>
                                          </p:val>
                                        </p:tav>
                                      </p:tavLst>
                                    </p:anim>
                                  </p:childTnLst>
                                </p:cTn>
                              </p:par>
                              <p:par>
                                <p:cTn id="53" presetID="2" presetClass="entr" presetSubtype="1"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ppt_x"/>
                                          </p:val>
                                        </p:tav>
                                        <p:tav tm="100000">
                                          <p:val>
                                            <p:strVal val="#ppt_x"/>
                                          </p:val>
                                        </p:tav>
                                      </p:tavLst>
                                    </p:anim>
                                    <p:anim calcmode="lin" valueType="num">
                                      <p:cBhvr additive="base">
                                        <p:cTn id="56"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1000"/>
                                        <p:tgtEl>
                                          <p:spTgt spid="16"/>
                                        </p:tgtEl>
                                      </p:cBhvr>
                                    </p:animEffect>
                                    <p:anim calcmode="lin" valueType="num">
                                      <p:cBhvr>
                                        <p:cTn id="62" dur="1000" fill="hold"/>
                                        <p:tgtEl>
                                          <p:spTgt spid="16"/>
                                        </p:tgtEl>
                                        <p:attrNameLst>
                                          <p:attrName>ppt_x</p:attrName>
                                        </p:attrNameLst>
                                      </p:cBhvr>
                                      <p:tavLst>
                                        <p:tav tm="0">
                                          <p:val>
                                            <p:strVal val="#ppt_x"/>
                                          </p:val>
                                        </p:tav>
                                        <p:tav tm="100000">
                                          <p:val>
                                            <p:strVal val="#ppt_x"/>
                                          </p:val>
                                        </p:tav>
                                      </p:tavLst>
                                    </p:anim>
                                    <p:anim calcmode="lin" valueType="num">
                                      <p:cBhvr>
                                        <p:cTn id="63" dur="1000" fill="hold"/>
                                        <p:tgtEl>
                                          <p:spTgt spid="16"/>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1000"/>
                                        <p:tgtEl>
                                          <p:spTgt spid="25"/>
                                        </p:tgtEl>
                                      </p:cBhvr>
                                    </p:animEffect>
                                    <p:anim calcmode="lin" valueType="num">
                                      <p:cBhvr>
                                        <p:cTn id="67" dur="1000" fill="hold"/>
                                        <p:tgtEl>
                                          <p:spTgt spid="25"/>
                                        </p:tgtEl>
                                        <p:attrNameLst>
                                          <p:attrName>ppt_x</p:attrName>
                                        </p:attrNameLst>
                                      </p:cBhvr>
                                      <p:tavLst>
                                        <p:tav tm="0">
                                          <p:val>
                                            <p:strVal val="#ppt_x"/>
                                          </p:val>
                                        </p:tav>
                                        <p:tav tm="100000">
                                          <p:val>
                                            <p:strVal val="#ppt_x"/>
                                          </p:val>
                                        </p:tav>
                                      </p:tavLst>
                                    </p:anim>
                                    <p:anim calcmode="lin" valueType="num">
                                      <p:cBhvr>
                                        <p:cTn id="6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A Gift to You  | 1 |  kwscm">
            <a:hlinkClick r:id="" action="ppaction://media"/>
            <a:extLst>
              <a:ext uri="{FF2B5EF4-FFF2-40B4-BE49-F238E27FC236}">
                <a16:creationId xmlns:a16="http://schemas.microsoft.com/office/drawing/2014/main" id="{97A86994-4FAA-4F00-AEE1-297F2474C127}"/>
              </a:ext>
            </a:extLst>
          </p:cNvPr>
          <p:cNvPicPr>
            <a:picLocks noRot="1" noChangeAspect="1"/>
          </p:cNvPicPr>
          <p:nvPr>
            <a:videoFile r:link="rId1"/>
          </p:nvPr>
        </p:nvPicPr>
        <p:blipFill>
          <a:blip r:embed="rId3"/>
          <a:stretch>
            <a:fillRect/>
          </a:stretch>
        </p:blipFill>
        <p:spPr>
          <a:xfrm>
            <a:off x="1162050" y="257175"/>
            <a:ext cx="8458200" cy="6343650"/>
          </a:xfrm>
          <a:prstGeom prst="rect">
            <a:avLst/>
          </a:prstGeom>
        </p:spPr>
      </p:pic>
    </p:spTree>
    <p:extLst>
      <p:ext uri="{BB962C8B-B14F-4D97-AF65-F5344CB8AC3E}">
        <p14:creationId xmlns:p14="http://schemas.microsoft.com/office/powerpoint/2010/main" val="59696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3459F-BBB8-4FC7-93EB-DC4646EDF28F}"/>
              </a:ext>
            </a:extLst>
          </p:cNvPr>
          <p:cNvSpPr>
            <a:spLocks noGrp="1"/>
          </p:cNvSpPr>
          <p:nvPr>
            <p:ph type="title"/>
          </p:nvPr>
        </p:nvSpPr>
        <p:spPr/>
        <p:txBody>
          <a:bodyPr/>
          <a:lstStyle/>
          <a:p>
            <a:r>
              <a:rPr lang="en-US" baseline="30000" dirty="0"/>
              <a:t>Ephesians 5:1-2</a:t>
            </a:r>
            <a:br>
              <a:rPr lang="en-US" baseline="30000" dirty="0"/>
            </a:br>
            <a:r>
              <a:rPr lang="en-US" cap="none" dirty="0"/>
              <a:t>You are God’s dear children, so try to be like him. </a:t>
            </a:r>
            <a:r>
              <a:rPr lang="en-US" cap="none" baseline="30000" dirty="0"/>
              <a:t> </a:t>
            </a:r>
            <a:br>
              <a:rPr lang="en-US" cap="none" baseline="30000" dirty="0"/>
            </a:br>
            <a:r>
              <a:rPr lang="en-US" cap="none" dirty="0"/>
              <a:t>Live a life of love.  Love others just as Christ loved us. </a:t>
            </a:r>
            <a:br>
              <a:rPr lang="en-US" cap="none" dirty="0"/>
            </a:br>
            <a:r>
              <a:rPr lang="en-US" cap="none" dirty="0"/>
              <a:t>He gave himself for us—a sweet-smelling offering and sacrifice to God.</a:t>
            </a:r>
            <a:endParaRPr lang="en-US" dirty="0"/>
          </a:p>
        </p:txBody>
      </p:sp>
      <p:sp>
        <p:nvSpPr>
          <p:cNvPr id="3" name="Text Placeholder 2">
            <a:extLst>
              <a:ext uri="{FF2B5EF4-FFF2-40B4-BE49-F238E27FC236}">
                <a16:creationId xmlns:a16="http://schemas.microsoft.com/office/drawing/2014/main" id="{5A04120D-184E-43D2-8855-06D07152CA38}"/>
              </a:ext>
            </a:extLst>
          </p:cNvPr>
          <p:cNvSpPr>
            <a:spLocks noGrp="1"/>
          </p:cNvSpPr>
          <p:nvPr>
            <p:ph type="body" sz="half" idx="2"/>
          </p:nvPr>
        </p:nvSpPr>
        <p:spPr>
          <a:xfrm>
            <a:off x="3057125" y="4204821"/>
            <a:ext cx="6383089" cy="1586380"/>
          </a:xfrm>
        </p:spPr>
        <p:txBody>
          <a:bodyPr>
            <a:noAutofit/>
          </a:bodyPr>
          <a:lstStyle/>
          <a:p>
            <a:r>
              <a:rPr lang="en-US" sz="1800" b="1" dirty="0">
                <a:solidFill>
                  <a:srgbClr val="C00000"/>
                </a:solidFill>
              </a:rPr>
              <a:t>You can be like a sweet smell</a:t>
            </a:r>
          </a:p>
          <a:p>
            <a:r>
              <a:rPr lang="en-US" sz="1800" b="1" dirty="0">
                <a:solidFill>
                  <a:srgbClr val="C00000"/>
                </a:solidFill>
              </a:rPr>
              <a:t>Spread the sweet smell of God’s love</a:t>
            </a:r>
          </a:p>
          <a:p>
            <a:r>
              <a:rPr lang="en-US" sz="1800" b="1" dirty="0">
                <a:solidFill>
                  <a:srgbClr val="C00000"/>
                </a:solidFill>
              </a:rPr>
              <a:t>And your love</a:t>
            </a:r>
          </a:p>
          <a:p>
            <a:r>
              <a:rPr lang="en-US" sz="1800" b="1" dirty="0">
                <a:solidFill>
                  <a:srgbClr val="C00000"/>
                </a:solidFill>
              </a:rPr>
              <a:t>everywhere you go</a:t>
            </a:r>
          </a:p>
        </p:txBody>
      </p:sp>
      <p:pic>
        <p:nvPicPr>
          <p:cNvPr id="5" name="Picture 4" descr="A picture containing food, cooked&#10;&#10;Description automatically generated">
            <a:extLst>
              <a:ext uri="{FF2B5EF4-FFF2-40B4-BE49-F238E27FC236}">
                <a16:creationId xmlns:a16="http://schemas.microsoft.com/office/drawing/2014/main" id="{6984D3D5-B56A-4499-98C8-CCC018982698}"/>
              </a:ext>
            </a:extLst>
          </p:cNvPr>
          <p:cNvPicPr>
            <a:picLocks noChangeAspect="1"/>
          </p:cNvPicPr>
          <p:nvPr/>
        </p:nvPicPr>
        <p:blipFill>
          <a:blip r:embed="rId2"/>
          <a:stretch>
            <a:fillRect/>
          </a:stretch>
        </p:blipFill>
        <p:spPr>
          <a:xfrm>
            <a:off x="9615040" y="3795228"/>
            <a:ext cx="1663185" cy="1763094"/>
          </a:xfrm>
          <a:prstGeom prst="ellipse">
            <a:avLst/>
          </a:prstGeom>
        </p:spPr>
      </p:pic>
      <p:pic>
        <p:nvPicPr>
          <p:cNvPr id="9" name="Picture 8" descr="A picture containing clipart&#10;&#10;Description automatically generated">
            <a:extLst>
              <a:ext uri="{FF2B5EF4-FFF2-40B4-BE49-F238E27FC236}">
                <a16:creationId xmlns:a16="http://schemas.microsoft.com/office/drawing/2014/main" id="{DDAD7660-5E6D-4B0D-9F7E-EC90C06E713D}"/>
              </a:ext>
            </a:extLst>
          </p:cNvPr>
          <p:cNvPicPr>
            <a:picLocks noChangeAspect="1"/>
          </p:cNvPicPr>
          <p:nvPr/>
        </p:nvPicPr>
        <p:blipFill>
          <a:blip r:embed="rId3"/>
          <a:stretch>
            <a:fillRect/>
          </a:stretch>
        </p:blipFill>
        <p:spPr>
          <a:xfrm>
            <a:off x="499336" y="2653179"/>
            <a:ext cx="2557789" cy="4127742"/>
          </a:xfrm>
          <a:prstGeom prst="rect">
            <a:avLst/>
          </a:prstGeom>
        </p:spPr>
      </p:pic>
    </p:spTree>
    <p:extLst>
      <p:ext uri="{BB962C8B-B14F-4D97-AF65-F5344CB8AC3E}">
        <p14:creationId xmlns:p14="http://schemas.microsoft.com/office/powerpoint/2010/main" val="3185480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56259-EE9B-4CD9-B12B-9AEDD40B8720}"/>
              </a:ext>
            </a:extLst>
          </p:cNvPr>
          <p:cNvSpPr>
            <a:spLocks noGrp="1"/>
          </p:cNvSpPr>
          <p:nvPr>
            <p:ph type="title"/>
          </p:nvPr>
        </p:nvSpPr>
        <p:spPr>
          <a:xfrm>
            <a:off x="913775" y="609600"/>
            <a:ext cx="3935688" cy="2726028"/>
          </a:xfrm>
        </p:spPr>
        <p:txBody>
          <a:bodyPr>
            <a:normAutofit fontScale="90000"/>
          </a:bodyPr>
          <a:lstStyle/>
          <a:p>
            <a:pPr>
              <a:lnSpc>
                <a:spcPct val="150000"/>
              </a:lnSpc>
            </a:pPr>
            <a:r>
              <a:rPr lang="en-US" dirty="0"/>
              <a:t>Let’s make something that smells good </a:t>
            </a:r>
            <a:br>
              <a:rPr lang="en-US" dirty="0"/>
            </a:br>
            <a:r>
              <a:rPr lang="en-US" dirty="0"/>
              <a:t>for others</a:t>
            </a:r>
            <a:br>
              <a:rPr lang="en-US" dirty="0"/>
            </a:br>
            <a:r>
              <a:rPr lang="en-US" dirty="0"/>
              <a:t>to honor God</a:t>
            </a:r>
          </a:p>
        </p:txBody>
      </p:sp>
      <p:sp>
        <p:nvSpPr>
          <p:cNvPr id="4" name="Text Placeholder 3">
            <a:extLst>
              <a:ext uri="{FF2B5EF4-FFF2-40B4-BE49-F238E27FC236}">
                <a16:creationId xmlns:a16="http://schemas.microsoft.com/office/drawing/2014/main" id="{E082C2A8-FA05-48B1-9CB4-B8DD5BF006A0}"/>
              </a:ext>
            </a:extLst>
          </p:cNvPr>
          <p:cNvSpPr>
            <a:spLocks noGrp="1"/>
          </p:cNvSpPr>
          <p:nvPr>
            <p:ph type="body" sz="half" idx="2"/>
          </p:nvPr>
        </p:nvSpPr>
        <p:spPr>
          <a:xfrm>
            <a:off x="614778" y="5048779"/>
            <a:ext cx="4223582" cy="1311797"/>
          </a:xfrm>
        </p:spPr>
        <p:txBody>
          <a:bodyPr>
            <a:normAutofit/>
          </a:bodyPr>
          <a:lstStyle/>
          <a:p>
            <a:r>
              <a:rPr lang="en-US" dirty="0"/>
              <a:t>Give it to someone you love</a:t>
            </a:r>
          </a:p>
          <a:p>
            <a:r>
              <a:rPr lang="en-US" dirty="0"/>
              <a:t>Or</a:t>
            </a:r>
          </a:p>
          <a:p>
            <a:r>
              <a:rPr lang="en-US" dirty="0"/>
              <a:t>Someone who looks like they need love</a:t>
            </a:r>
          </a:p>
        </p:txBody>
      </p:sp>
      <p:pic>
        <p:nvPicPr>
          <p:cNvPr id="8" name="Picture 7" descr="A picture containing box, container, open&#10;&#10;Description automatically generated">
            <a:extLst>
              <a:ext uri="{FF2B5EF4-FFF2-40B4-BE49-F238E27FC236}">
                <a16:creationId xmlns:a16="http://schemas.microsoft.com/office/drawing/2014/main" id="{00CA481E-FBA2-43F6-9260-B267210D516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054645" y="3544416"/>
            <a:ext cx="3048000" cy="2451100"/>
          </a:xfrm>
          <a:prstGeom prst="rect">
            <a:avLst/>
          </a:prstGeom>
        </p:spPr>
      </p:pic>
      <p:sp>
        <p:nvSpPr>
          <p:cNvPr id="9" name="TextBox 8">
            <a:extLst>
              <a:ext uri="{FF2B5EF4-FFF2-40B4-BE49-F238E27FC236}">
                <a16:creationId xmlns:a16="http://schemas.microsoft.com/office/drawing/2014/main" id="{53B7F3A7-597D-40C9-91E2-C66EFCAE8B90}"/>
              </a:ext>
            </a:extLst>
          </p:cNvPr>
          <p:cNvSpPr txBox="1"/>
          <p:nvPr/>
        </p:nvSpPr>
        <p:spPr>
          <a:xfrm>
            <a:off x="2482645" y="6506939"/>
            <a:ext cx="6096000" cy="230832"/>
          </a:xfrm>
          <a:prstGeom prst="rect">
            <a:avLst/>
          </a:prstGeom>
          <a:noFill/>
        </p:spPr>
        <p:txBody>
          <a:bodyPr wrap="square" rtlCol="0">
            <a:spAutoFit/>
          </a:bodyPr>
          <a:lstStyle/>
          <a:p>
            <a:r>
              <a:rPr lang="en-US" sz="900">
                <a:hlinkClick r:id="rId3" tooltip="http://jobsanger.blogspot.com/2010/07/potpourri.html"/>
              </a:rPr>
              <a:t>This Photo</a:t>
            </a:r>
            <a:r>
              <a:rPr lang="en-US" sz="900"/>
              <a:t> by Unknown Author is licensed under </a:t>
            </a:r>
            <a:r>
              <a:rPr lang="en-US" sz="900">
                <a:hlinkClick r:id="rId4" tooltip="https://creativecommons.org/licenses/by-nc-nd/3.0/"/>
              </a:rPr>
              <a:t>CC BY-NC-ND</a:t>
            </a:r>
            <a:endParaRPr lang="en-US" sz="900"/>
          </a:p>
        </p:txBody>
      </p:sp>
      <p:pic>
        <p:nvPicPr>
          <p:cNvPr id="16" name="Content Placeholder 15" descr="A close up of a plant&#10;&#10;Description automatically generated with low confidence">
            <a:extLst>
              <a:ext uri="{FF2B5EF4-FFF2-40B4-BE49-F238E27FC236}">
                <a16:creationId xmlns:a16="http://schemas.microsoft.com/office/drawing/2014/main" id="{051F9F07-9802-48CD-8C69-B3F33510DD57}"/>
              </a:ext>
            </a:extLst>
          </p:cNvPr>
          <p:cNvPicPr>
            <a:picLocks noGrp="1" noChangeAspect="1"/>
          </p:cNvPicPr>
          <p:nvPr>
            <p:ph sz="quarter" idx="13"/>
          </p:nvPr>
        </p:nvPicPr>
        <p:blipFill>
          <a:blip r:embed="rId5"/>
          <a:stretch>
            <a:fillRect/>
          </a:stretch>
        </p:blipFill>
        <p:spPr>
          <a:xfrm>
            <a:off x="9144000" y="609599"/>
            <a:ext cx="2778776" cy="5181600"/>
          </a:xfrm>
        </p:spPr>
      </p:pic>
      <p:pic>
        <p:nvPicPr>
          <p:cNvPr id="18" name="Picture 17" descr="A picture containing plant, flower&#10;&#10;Description automatically generated">
            <a:extLst>
              <a:ext uri="{FF2B5EF4-FFF2-40B4-BE49-F238E27FC236}">
                <a16:creationId xmlns:a16="http://schemas.microsoft.com/office/drawing/2014/main" id="{29876DE0-B1C2-487B-A754-D04538203231}"/>
              </a:ext>
            </a:extLst>
          </p:cNvPr>
          <p:cNvPicPr>
            <a:picLocks noChangeAspect="1"/>
          </p:cNvPicPr>
          <p:nvPr/>
        </p:nvPicPr>
        <p:blipFill>
          <a:blip r:embed="rId6"/>
          <a:stretch>
            <a:fillRect/>
          </a:stretch>
        </p:blipFill>
        <p:spPr>
          <a:xfrm rot="759118">
            <a:off x="5000337" y="899195"/>
            <a:ext cx="3157725" cy="5290441"/>
          </a:xfrm>
          <a:prstGeom prst="rect">
            <a:avLst/>
          </a:prstGeom>
        </p:spPr>
      </p:pic>
      <p:pic>
        <p:nvPicPr>
          <p:cNvPr id="5" name="Picture 4" descr="A bag of dried fruits&#10;&#10;AI-generated content may be incorrect.">
            <a:extLst>
              <a:ext uri="{FF2B5EF4-FFF2-40B4-BE49-F238E27FC236}">
                <a16:creationId xmlns:a16="http://schemas.microsoft.com/office/drawing/2014/main" id="{8BDA8BA0-0DC4-A830-73FC-9B9E4B241CF3}"/>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9176638" y="3759557"/>
            <a:ext cx="3523445" cy="3523445"/>
          </a:xfrm>
          <a:prstGeom prst="rect">
            <a:avLst/>
          </a:prstGeom>
        </p:spPr>
      </p:pic>
      <p:pic>
        <p:nvPicPr>
          <p:cNvPr id="7" name="Picture 6" descr="A bowl of dried flowers&#10;&#10;AI-generated content may be incorrect.">
            <a:extLst>
              <a:ext uri="{FF2B5EF4-FFF2-40B4-BE49-F238E27FC236}">
                <a16:creationId xmlns:a16="http://schemas.microsoft.com/office/drawing/2014/main" id="{75E2741D-36BA-E30A-2CAA-42B5BA12F141}"/>
              </a:ext>
            </a:extLst>
          </p:cNvPr>
          <p:cNvPicPr>
            <a:picLocks noChangeAspect="1"/>
          </p:cNvPicPr>
          <p:nvPr/>
        </p:nvPicPr>
        <p:blipFill>
          <a:blip r:embed="rId8"/>
          <a:stretch>
            <a:fillRect/>
          </a:stretch>
        </p:blipFill>
        <p:spPr>
          <a:xfrm>
            <a:off x="5137356" y="4855711"/>
            <a:ext cx="2727650" cy="2028423"/>
          </a:xfrm>
          <a:prstGeom prst="ellipse">
            <a:avLst/>
          </a:prstGeom>
        </p:spPr>
      </p:pic>
      <p:sp>
        <p:nvSpPr>
          <p:cNvPr id="10" name="TextBox 9">
            <a:extLst>
              <a:ext uri="{FF2B5EF4-FFF2-40B4-BE49-F238E27FC236}">
                <a16:creationId xmlns:a16="http://schemas.microsoft.com/office/drawing/2014/main" id="{F06921C1-5C6A-94F2-786A-C18B720B9BE1}"/>
              </a:ext>
            </a:extLst>
          </p:cNvPr>
          <p:cNvSpPr txBox="1"/>
          <p:nvPr/>
        </p:nvSpPr>
        <p:spPr>
          <a:xfrm>
            <a:off x="574744" y="3801413"/>
            <a:ext cx="4223582" cy="923330"/>
          </a:xfrm>
          <a:prstGeom prst="rect">
            <a:avLst/>
          </a:prstGeom>
          <a:noFill/>
        </p:spPr>
        <p:txBody>
          <a:bodyPr wrap="square" rtlCol="0">
            <a:spAutoFit/>
          </a:bodyPr>
          <a:lstStyle/>
          <a:p>
            <a:r>
              <a:rPr lang="en-US" dirty="0">
                <a:solidFill>
                  <a:srgbClr val="C00000"/>
                </a:solidFill>
              </a:rPr>
              <a:t>Decorate a box.</a:t>
            </a:r>
          </a:p>
          <a:p>
            <a:r>
              <a:rPr lang="en-US" dirty="0">
                <a:solidFill>
                  <a:srgbClr val="C00000"/>
                </a:solidFill>
              </a:rPr>
              <a:t>Put some potpourri in it:  </a:t>
            </a:r>
          </a:p>
          <a:p>
            <a:r>
              <a:rPr lang="en-US" dirty="0">
                <a:solidFill>
                  <a:srgbClr val="C00000"/>
                </a:solidFill>
              </a:rPr>
              <a:t>	flower petals, spices, orange peels, etc.</a:t>
            </a:r>
          </a:p>
        </p:txBody>
      </p:sp>
    </p:spTree>
    <p:extLst>
      <p:ext uri="{BB962C8B-B14F-4D97-AF65-F5344CB8AC3E}">
        <p14:creationId xmlns:p14="http://schemas.microsoft.com/office/powerpoint/2010/main" val="3279315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Love One Another">
            <a:hlinkClick r:id="" action="ppaction://media"/>
            <a:extLst>
              <a:ext uri="{FF2B5EF4-FFF2-40B4-BE49-F238E27FC236}">
                <a16:creationId xmlns:a16="http://schemas.microsoft.com/office/drawing/2014/main" id="{92A83AE3-17B2-4897-B3E2-5925BE664CEF}"/>
              </a:ext>
            </a:extLst>
          </p:cNvPr>
          <p:cNvPicPr>
            <a:picLocks noRot="1" noChangeAspect="1"/>
          </p:cNvPicPr>
          <p:nvPr>
            <a:videoFile r:link="rId1"/>
          </p:nvPr>
        </p:nvPicPr>
        <p:blipFill>
          <a:blip r:embed="rId3"/>
          <a:stretch>
            <a:fillRect/>
          </a:stretch>
        </p:blipFill>
        <p:spPr>
          <a:xfrm>
            <a:off x="1123950" y="619792"/>
            <a:ext cx="9860988" cy="5571458"/>
          </a:xfrm>
          <a:prstGeom prst="rect">
            <a:avLst/>
          </a:prstGeom>
        </p:spPr>
      </p:pic>
    </p:spTree>
    <p:extLst>
      <p:ext uri="{BB962C8B-B14F-4D97-AF65-F5344CB8AC3E}">
        <p14:creationId xmlns:p14="http://schemas.microsoft.com/office/powerpoint/2010/main" val="390844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3459F-BBB8-4FC7-93EB-DC4646EDF28F}"/>
              </a:ext>
            </a:extLst>
          </p:cNvPr>
          <p:cNvSpPr>
            <a:spLocks noGrp="1"/>
          </p:cNvSpPr>
          <p:nvPr>
            <p:ph type="title"/>
          </p:nvPr>
        </p:nvSpPr>
        <p:spPr/>
        <p:txBody>
          <a:bodyPr/>
          <a:lstStyle/>
          <a:p>
            <a:r>
              <a:rPr lang="en-US" baseline="30000" dirty="0"/>
              <a:t>1 Peter2:17 </a:t>
            </a:r>
            <a:br>
              <a:rPr lang="en-US" baseline="30000" dirty="0"/>
            </a:br>
            <a:r>
              <a:rPr lang="en-US" dirty="0"/>
              <a:t>Show respect for all people.</a:t>
            </a:r>
            <a:br>
              <a:rPr lang="en-US" dirty="0"/>
            </a:br>
            <a:r>
              <a:rPr lang="en-US" dirty="0"/>
              <a:t> Love your brothers and sisters in God’s family. Respect God, and honor the king.</a:t>
            </a:r>
          </a:p>
        </p:txBody>
      </p:sp>
      <p:sp>
        <p:nvSpPr>
          <p:cNvPr id="3" name="Text Placeholder 2">
            <a:extLst>
              <a:ext uri="{FF2B5EF4-FFF2-40B4-BE49-F238E27FC236}">
                <a16:creationId xmlns:a16="http://schemas.microsoft.com/office/drawing/2014/main" id="{5A04120D-184E-43D2-8855-06D07152CA38}"/>
              </a:ext>
            </a:extLst>
          </p:cNvPr>
          <p:cNvSpPr>
            <a:spLocks noGrp="1"/>
          </p:cNvSpPr>
          <p:nvPr>
            <p:ph type="body" sz="half" idx="2"/>
          </p:nvPr>
        </p:nvSpPr>
        <p:spPr>
          <a:xfrm>
            <a:off x="715028" y="3747880"/>
            <a:ext cx="10364452" cy="1586380"/>
          </a:xfrm>
        </p:spPr>
        <p:txBody>
          <a:bodyPr>
            <a:normAutofit lnSpcReduction="10000"/>
          </a:bodyPr>
          <a:lstStyle/>
          <a:p>
            <a:r>
              <a:rPr lang="en-US" sz="2400" dirty="0">
                <a:solidFill>
                  <a:schemeClr val="tx2"/>
                </a:solidFill>
              </a:rPr>
              <a:t>You can be like a sweet smell</a:t>
            </a:r>
          </a:p>
          <a:p>
            <a:r>
              <a:rPr lang="en-US" sz="2400" dirty="0">
                <a:solidFill>
                  <a:schemeClr val="tx2"/>
                </a:solidFill>
              </a:rPr>
              <a:t>Spread your sweet smell of love</a:t>
            </a:r>
          </a:p>
          <a:p>
            <a:r>
              <a:rPr lang="en-US" sz="2400" dirty="0">
                <a:solidFill>
                  <a:schemeClr val="tx2"/>
                </a:solidFill>
              </a:rPr>
              <a:t> everywhere you go</a:t>
            </a:r>
          </a:p>
        </p:txBody>
      </p:sp>
      <p:pic>
        <p:nvPicPr>
          <p:cNvPr id="6" name="Picture 5" descr="A picture containing text&#10;&#10;Description automatically generated">
            <a:extLst>
              <a:ext uri="{FF2B5EF4-FFF2-40B4-BE49-F238E27FC236}">
                <a16:creationId xmlns:a16="http://schemas.microsoft.com/office/drawing/2014/main" id="{143D6305-8585-4465-AF80-13F78F1A8A36}"/>
              </a:ext>
            </a:extLst>
          </p:cNvPr>
          <p:cNvPicPr>
            <a:picLocks noChangeAspect="1"/>
          </p:cNvPicPr>
          <p:nvPr/>
        </p:nvPicPr>
        <p:blipFill>
          <a:blip r:embed="rId2">
            <a:clrChange>
              <a:clrFrom>
                <a:srgbClr val="F6F6F6"/>
              </a:clrFrom>
              <a:clrTo>
                <a:srgbClr val="F6F6F6">
                  <a:alpha val="0"/>
                </a:srgbClr>
              </a:clrTo>
            </a:clrChange>
          </a:blip>
          <a:stretch>
            <a:fillRect/>
          </a:stretch>
        </p:blipFill>
        <p:spPr>
          <a:xfrm>
            <a:off x="0" y="2023596"/>
            <a:ext cx="4157760" cy="4362450"/>
          </a:xfrm>
          <a:prstGeom prst="rect">
            <a:avLst/>
          </a:prstGeom>
        </p:spPr>
      </p:pic>
      <p:pic>
        <p:nvPicPr>
          <p:cNvPr id="8" name="Picture 7">
            <a:extLst>
              <a:ext uri="{FF2B5EF4-FFF2-40B4-BE49-F238E27FC236}">
                <a16:creationId xmlns:a16="http://schemas.microsoft.com/office/drawing/2014/main" id="{ED897485-3C94-481C-8C82-3698E02A9BA5}"/>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8362950" y="3389143"/>
            <a:ext cx="2716530" cy="3242533"/>
          </a:xfrm>
          <a:prstGeom prst="rect">
            <a:avLst/>
          </a:prstGeom>
        </p:spPr>
      </p:pic>
    </p:spTree>
    <p:extLst>
      <p:ext uri="{BB962C8B-B14F-4D97-AF65-F5344CB8AC3E}">
        <p14:creationId xmlns:p14="http://schemas.microsoft.com/office/powerpoint/2010/main" val="2905382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Jesus Loves Me Remix | Preschool Song">
            <a:hlinkClick r:id="" action="ppaction://media"/>
            <a:extLst>
              <a:ext uri="{FF2B5EF4-FFF2-40B4-BE49-F238E27FC236}">
                <a16:creationId xmlns:a16="http://schemas.microsoft.com/office/drawing/2014/main" id="{0F485572-97DE-4360-A92F-53A45FC7B27D}"/>
              </a:ext>
            </a:extLst>
          </p:cNvPr>
          <p:cNvPicPr>
            <a:picLocks noRot="1" noChangeAspect="1"/>
          </p:cNvPicPr>
          <p:nvPr>
            <a:videoFile r:link="rId1"/>
          </p:nvPr>
        </p:nvPicPr>
        <p:blipFill>
          <a:blip r:embed="rId3"/>
          <a:stretch>
            <a:fillRect/>
          </a:stretch>
        </p:blipFill>
        <p:spPr>
          <a:xfrm>
            <a:off x="544527" y="542925"/>
            <a:ext cx="10216194" cy="5772150"/>
          </a:xfrm>
          <a:prstGeom prst="rect">
            <a:avLst/>
          </a:prstGeom>
        </p:spPr>
      </p:pic>
    </p:spTree>
    <p:extLst>
      <p:ext uri="{BB962C8B-B14F-4D97-AF65-F5344CB8AC3E}">
        <p14:creationId xmlns:p14="http://schemas.microsoft.com/office/powerpoint/2010/main" val="3306616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Jesus' Love is a Bubbling Over">
            <a:hlinkClick r:id="" action="ppaction://media"/>
            <a:extLst>
              <a:ext uri="{FF2B5EF4-FFF2-40B4-BE49-F238E27FC236}">
                <a16:creationId xmlns:a16="http://schemas.microsoft.com/office/drawing/2014/main" id="{1D190997-6630-4B77-A269-B35168DC68B0}"/>
              </a:ext>
            </a:extLst>
          </p:cNvPr>
          <p:cNvPicPr>
            <a:picLocks noRot="1" noChangeAspect="1"/>
          </p:cNvPicPr>
          <p:nvPr>
            <a:videoFile r:link="rId1"/>
          </p:nvPr>
        </p:nvPicPr>
        <p:blipFill>
          <a:blip r:embed="rId3"/>
          <a:stretch>
            <a:fillRect/>
          </a:stretch>
        </p:blipFill>
        <p:spPr>
          <a:xfrm>
            <a:off x="971044" y="533400"/>
            <a:ext cx="9946461" cy="5619750"/>
          </a:xfrm>
          <a:prstGeom prst="rect">
            <a:avLst/>
          </a:prstGeom>
        </p:spPr>
      </p:pic>
    </p:spTree>
    <p:extLst>
      <p:ext uri="{BB962C8B-B14F-4D97-AF65-F5344CB8AC3E}">
        <p14:creationId xmlns:p14="http://schemas.microsoft.com/office/powerpoint/2010/main" val="2960449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Jesus and the Sinful Woman">
            <a:hlinkClick r:id="" action="ppaction://media"/>
            <a:extLst>
              <a:ext uri="{FF2B5EF4-FFF2-40B4-BE49-F238E27FC236}">
                <a16:creationId xmlns:a16="http://schemas.microsoft.com/office/drawing/2014/main" id="{7A066C0C-FB33-254F-60B0-1695E95CBDB6}"/>
              </a:ext>
            </a:extLst>
          </p:cNvPr>
          <p:cNvPicPr>
            <a:picLocks noRot="1" noChangeAspect="1"/>
          </p:cNvPicPr>
          <p:nvPr>
            <a:videoFile r:link="rId1"/>
          </p:nvPr>
        </p:nvPicPr>
        <p:blipFill>
          <a:blip r:embed="rId3"/>
          <a:stretch>
            <a:fillRect/>
          </a:stretch>
        </p:blipFill>
        <p:spPr>
          <a:xfrm>
            <a:off x="820923" y="448574"/>
            <a:ext cx="10583198" cy="5979521"/>
          </a:xfrm>
          <a:prstGeom prst="rect">
            <a:avLst/>
          </a:prstGeom>
        </p:spPr>
      </p:pic>
    </p:spTree>
    <p:extLst>
      <p:ext uri="{BB962C8B-B14F-4D97-AF65-F5344CB8AC3E}">
        <p14:creationId xmlns:p14="http://schemas.microsoft.com/office/powerpoint/2010/main" val="1677284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ue text&#10;&#10;AI-generated content may be incorrect.">
            <a:extLst>
              <a:ext uri="{FF2B5EF4-FFF2-40B4-BE49-F238E27FC236}">
                <a16:creationId xmlns:a16="http://schemas.microsoft.com/office/drawing/2014/main" id="{6D65FED1-FB57-077F-1316-561BCB6C8D99}"/>
              </a:ext>
            </a:extLst>
          </p:cNvPr>
          <p:cNvPicPr>
            <a:picLocks noChangeAspect="1"/>
          </p:cNvPicPr>
          <p:nvPr/>
        </p:nvPicPr>
        <p:blipFill>
          <a:blip r:embed="rId2"/>
          <a:stretch>
            <a:fillRect/>
          </a:stretch>
        </p:blipFill>
        <p:spPr>
          <a:xfrm>
            <a:off x="1264501" y="1520786"/>
            <a:ext cx="9662997" cy="3816427"/>
          </a:xfrm>
          <a:prstGeom prst="rect">
            <a:avLst/>
          </a:prstGeom>
        </p:spPr>
      </p:pic>
      <p:sp>
        <p:nvSpPr>
          <p:cNvPr id="5" name="TextBox 4">
            <a:extLst>
              <a:ext uri="{FF2B5EF4-FFF2-40B4-BE49-F238E27FC236}">
                <a16:creationId xmlns:a16="http://schemas.microsoft.com/office/drawing/2014/main" id="{804B9D61-6075-DF02-42E8-E7C52D61F232}"/>
              </a:ext>
            </a:extLst>
          </p:cNvPr>
          <p:cNvSpPr txBox="1"/>
          <p:nvPr/>
        </p:nvSpPr>
        <p:spPr>
          <a:xfrm>
            <a:off x="2202287" y="958880"/>
            <a:ext cx="8195276" cy="36933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dirty="0">
                <a:hlinkClick r:id="rId3"/>
              </a:rPr>
              <a:t>https://activity-array.com/</a:t>
            </a:r>
            <a:r>
              <a:rPr lang="en-US" dirty="0"/>
              <a:t> </a:t>
            </a:r>
          </a:p>
        </p:txBody>
      </p:sp>
    </p:spTree>
    <p:extLst>
      <p:ext uri="{BB962C8B-B14F-4D97-AF65-F5344CB8AC3E}">
        <p14:creationId xmlns:p14="http://schemas.microsoft.com/office/powerpoint/2010/main" val="1442179586"/>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docProps/app.xml><?xml version="1.0" encoding="utf-8"?>
<Properties xmlns="http://schemas.openxmlformats.org/officeDocument/2006/extended-properties" xmlns:vt="http://schemas.openxmlformats.org/officeDocument/2006/docPropsVTypes">
  <Template>TM04033925[[fn=Droplet]]</Template>
  <TotalTime>368</TotalTime>
  <Words>1087</Words>
  <Application>Microsoft Office PowerPoint</Application>
  <PresentationFormat>Widescreen</PresentationFormat>
  <Paragraphs>92</Paragraphs>
  <Slides>22</Slides>
  <Notes>0</Notes>
  <HiddenSlides>0</HiddenSlides>
  <MMClips>6</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Tw Cen MT</vt:lpstr>
      <vt:lpstr>Droplet</vt:lpstr>
      <vt:lpstr>Anointed with perfume and tears</vt:lpstr>
      <vt:lpstr> our story is about a lady  who gave a gift of Perfume</vt:lpstr>
      <vt:lpstr> What is that smell?  Which smell do you like best?</vt:lpstr>
      <vt:lpstr>1 Peter2:17  Show respect for all people.  Love your brothers and sisters in God’s family. Respect God, and honor the king.</vt:lpstr>
      <vt:lpstr>In you honor jesus</vt:lpstr>
      <vt:lpstr>In you honor jesus</vt:lpstr>
      <vt:lpstr>2 Corinthians 2:14-15 But thanks be to God, who always leads us in victory through Christ.  God uses us to spread his knowledge everywhere like a sweet-smelling perfume.   Our offering to God is to be the perfume of Christ that goes out to those who are being saved and to those who are being lost.</vt:lpstr>
      <vt:lpstr>PowerPoint Presentation</vt:lpstr>
      <vt:lpstr>PowerPoint Presentation</vt:lpstr>
      <vt:lpstr>PowerPoint Presentation</vt:lpstr>
      <vt:lpstr>She loves and honors me</vt:lpstr>
      <vt:lpstr>forgiven</vt:lpstr>
      <vt:lpstr>Jesus loves you!  He forgives you!</vt:lpstr>
      <vt:lpstr>PowerPoint Presentation</vt:lpstr>
      <vt:lpstr>Ephesians 5:1-2 You are God’s dear children, so try to be like him.   Live a life of love.  Love others just as Christ loved us.  He gave himself for us—a sweet-smelling offering and sacrifice to God.</vt:lpstr>
      <vt:lpstr>Let’s make something that smells good  for others to honor God</vt:lpstr>
      <vt:lpstr>PowerPoint Presentation</vt:lpstr>
      <vt:lpstr>1 Peter2:17  Show respect for all people.  Love your brothers and sisters in God’s family. Respect God, and honor the king.</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Anointed with perfume and tears</dc:title>
  <dc:creator>Janelle Clendenon</dc:creator>
  <cp:lastModifiedBy>Janelle Clendenon</cp:lastModifiedBy>
  <cp:revision>18</cp:revision>
  <dcterms:created xsi:type="dcterms:W3CDTF">2021-04-14T15:49:24Z</dcterms:created>
  <dcterms:modified xsi:type="dcterms:W3CDTF">2025-02-26T04:30:29Z</dcterms:modified>
</cp:coreProperties>
</file>