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346" r:id="rId4"/>
    <p:sldId id="349" r:id="rId5"/>
    <p:sldId id="339" r:id="rId6"/>
    <p:sldId id="258" r:id="rId7"/>
    <p:sldId id="291" r:id="rId8"/>
    <p:sldId id="323" r:id="rId9"/>
    <p:sldId id="347" r:id="rId10"/>
    <p:sldId id="270" r:id="rId11"/>
    <p:sldId id="311" r:id="rId12"/>
    <p:sldId id="296" r:id="rId13"/>
    <p:sldId id="319" r:id="rId14"/>
    <p:sldId id="324" r:id="rId15"/>
    <p:sldId id="299" r:id="rId16"/>
    <p:sldId id="300" r:id="rId17"/>
    <p:sldId id="301" r:id="rId18"/>
    <p:sldId id="332" r:id="rId19"/>
    <p:sldId id="312" r:id="rId20"/>
    <p:sldId id="316" r:id="rId21"/>
    <p:sldId id="310" r:id="rId22"/>
    <p:sldId id="317" r:id="rId23"/>
    <p:sldId id="315" r:id="rId24"/>
    <p:sldId id="333" r:id="rId25"/>
    <p:sldId id="320" r:id="rId26"/>
    <p:sldId id="334" r:id="rId27"/>
    <p:sldId id="313" r:id="rId28"/>
    <p:sldId id="318" r:id="rId29"/>
    <p:sldId id="335" r:id="rId30"/>
    <p:sldId id="337" r:id="rId31"/>
    <p:sldId id="338" r:id="rId32"/>
    <p:sldId id="348" r:id="rId33"/>
    <p:sldId id="293" r:id="rId34"/>
    <p:sldId id="345" r:id="rId35"/>
    <p:sldId id="341" r:id="rId36"/>
    <p:sldId id="342" r:id="rId37"/>
    <p:sldId id="343" r:id="rId38"/>
    <p:sldId id="344" r:id="rId39"/>
    <p:sldId id="329" r:id="rId40"/>
    <p:sldId id="325" r:id="rId41"/>
    <p:sldId id="326" r:id="rId42"/>
    <p:sldId id="327" r:id="rId43"/>
    <p:sldId id="328" r:id="rId44"/>
    <p:sldId id="292" r:id="rId45"/>
    <p:sldId id="35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FC85A3-37BB-4897-9BEF-CD8BC7CE8C8E}" v="2" dt="2024-12-31T20:00:01.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8" autoAdjust="0"/>
    <p:restoredTop sz="94660"/>
  </p:normalViewPr>
  <p:slideViewPr>
    <p:cSldViewPr snapToGrid="0">
      <p:cViewPr varScale="1">
        <p:scale>
          <a:sx n="79" d="100"/>
          <a:sy n="79" d="100"/>
        </p:scale>
        <p:origin x="96"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CBFC85A3-37BB-4897-9BEF-CD8BC7CE8C8E}"/>
    <pc:docChg chg="custSel addSld modSld">
      <pc:chgData name="Janelle Clendenon" userId="da17313139568148" providerId="LiveId" clId="{CBFC85A3-37BB-4897-9BEF-CD8BC7CE8C8E}" dt="2024-12-31T20:00:01.342" v="11" actId="20577"/>
      <pc:docMkLst>
        <pc:docMk/>
      </pc:docMkLst>
      <pc:sldChg chg="addSp delSp modSp new mod">
        <pc:chgData name="Janelle Clendenon" userId="da17313139568148" providerId="LiveId" clId="{CBFC85A3-37BB-4897-9BEF-CD8BC7CE8C8E}" dt="2024-12-31T20:00:01.342" v="11" actId="20577"/>
        <pc:sldMkLst>
          <pc:docMk/>
          <pc:sldMk cId="3967978191" sldId="350"/>
        </pc:sldMkLst>
        <pc:spChg chg="del mod">
          <ac:chgData name="Janelle Clendenon" userId="da17313139568148" providerId="LiveId" clId="{CBFC85A3-37BB-4897-9BEF-CD8BC7CE8C8E}" dt="2024-12-31T19:58:52.035" v="6" actId="478"/>
          <ac:spMkLst>
            <pc:docMk/>
            <pc:sldMk cId="3967978191" sldId="350"/>
            <ac:spMk id="2" creationId="{D89282C7-861E-0DEE-CFEB-67B19C86D8DE}"/>
          </ac:spMkLst>
        </pc:spChg>
        <pc:spChg chg="add mod">
          <ac:chgData name="Janelle Clendenon" userId="da17313139568148" providerId="LiveId" clId="{CBFC85A3-37BB-4897-9BEF-CD8BC7CE8C8E}" dt="2024-12-31T20:00:01.342" v="11" actId="20577"/>
          <ac:spMkLst>
            <pc:docMk/>
            <pc:sldMk cId="3967978191" sldId="350"/>
            <ac:spMk id="5" creationId="{05006BED-B264-F1E2-6B11-4D881C39BCE4}"/>
          </ac:spMkLst>
        </pc:spChg>
        <pc:picChg chg="add mod">
          <ac:chgData name="Janelle Clendenon" userId="da17313139568148" providerId="LiveId" clId="{CBFC85A3-37BB-4897-9BEF-CD8BC7CE8C8E}" dt="2024-12-31T19:58:36.265" v="2" actId="27614"/>
          <ac:picMkLst>
            <pc:docMk/>
            <pc:sldMk cId="3967978191" sldId="350"/>
            <ac:picMk id="4" creationId="{0FA4C73F-DE5D-F9A2-1EB4-6AEB761A92C8}"/>
          </ac:picMkLst>
        </pc:picChg>
      </pc:sldChg>
    </pc:docChg>
  </pc:docChgLst>
  <pc:docChgLst>
    <pc:chgData name="Janelle Clendenon" userId="da17313139568148" providerId="LiveId" clId="{D02E2FC3-573D-4F0D-AD6B-02521F4BCF32}"/>
    <pc:docChg chg="custSel addSld modSld">
      <pc:chgData name="Janelle Clendenon" userId="da17313139568148" providerId="LiveId" clId="{D02E2FC3-573D-4F0D-AD6B-02521F4BCF32}" dt="2024-01-26T00:42:25.978" v="105" actId="478"/>
      <pc:docMkLst>
        <pc:docMk/>
      </pc:docMkLst>
      <pc:sldChg chg="addSp delSp modSp add mod delAnim modAnim">
        <pc:chgData name="Janelle Clendenon" userId="da17313139568148" providerId="LiveId" clId="{D02E2FC3-573D-4F0D-AD6B-02521F4BCF32}" dt="2024-01-26T00:42:25.978" v="105" actId="478"/>
        <pc:sldMkLst>
          <pc:docMk/>
          <pc:sldMk cId="2962703117" sldId="34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1C07-354C-4204-A8A3-BC9D27A983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19B771-6F1B-4C9E-8E49-90384A45B8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033A83-0467-4964-9959-D2AA74753805}"/>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FB9CD4CC-4E83-4055-80E5-0F8861D5D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DC4E6-81FA-4840-909D-22C1EA35F0FE}"/>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2303359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ED86-E6AC-402C-89BE-AC6C65AE6F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AAB700-9296-491F-8A12-F679AA616D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64EF95-B274-4975-AB3F-2DEE8950C106}"/>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A9D3F6BE-7838-4A64-B851-2F9898AC97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2DFC9C-A9B3-4170-8C75-63AB4F723EA7}"/>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3738828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DCDEF-54CF-4B1D-9AC6-D86BADB95C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EA1A97-48B7-4E83-AE4F-1DD126778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BC0336-77A1-4192-AB3A-D0804ECF1DFF}"/>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BA350B98-8F0F-4D38-BD7C-69A170F37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7E5869-3EEE-4C92-99A4-63075AB83744}"/>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766592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E48C-C55B-4CD4-82B6-FB67287078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3A722A-5F6B-45F8-886E-34F1E1A4C7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258DB0-10AC-47E4-BD80-244BAE04F4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D55124-90EC-4D35-87B2-066DAB6D4767}"/>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6" name="Footer Placeholder 5">
            <a:extLst>
              <a:ext uri="{FF2B5EF4-FFF2-40B4-BE49-F238E27FC236}">
                <a16:creationId xmlns:a16="http://schemas.microsoft.com/office/drawing/2014/main" id="{45213664-D1D3-4DEE-AEB0-76EDF97A48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570E4D-591D-4C08-B157-786F8E38F326}"/>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5831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0902-E080-4848-B58A-83A8B78E51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823C04-BFE5-4952-827C-331DB8DA8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F4C88-8C63-43CF-9A8E-E3305907DB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3BD6AB-5B9C-46E3-A848-2E0A06E317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E89D17-82E5-4C01-86F8-E7DCC8E5B5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256D9F-9C8E-472E-920A-C60F1F4018F2}"/>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8" name="Footer Placeholder 7">
            <a:extLst>
              <a:ext uri="{FF2B5EF4-FFF2-40B4-BE49-F238E27FC236}">
                <a16:creationId xmlns:a16="http://schemas.microsoft.com/office/drawing/2014/main" id="{D5E0306F-A37C-449A-95D3-9145FA3BE0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B80152-6D72-4074-986B-3A592EA1B2EE}"/>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58190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FAD71-A961-4AD5-814D-A757520B3A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0FA5F9-3DD4-4BEA-B95D-451B24AD0CA9}"/>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4" name="Footer Placeholder 3">
            <a:extLst>
              <a:ext uri="{FF2B5EF4-FFF2-40B4-BE49-F238E27FC236}">
                <a16:creationId xmlns:a16="http://schemas.microsoft.com/office/drawing/2014/main" id="{6D045D66-FDAF-469F-8CCD-C05DD8F4EA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F8F529-6629-42A3-8E79-915C6D5C6C8D}"/>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3555453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0BB4B-D44B-47E1-B378-B9582A72BE57}"/>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3" name="Footer Placeholder 2">
            <a:extLst>
              <a:ext uri="{FF2B5EF4-FFF2-40B4-BE49-F238E27FC236}">
                <a16:creationId xmlns:a16="http://schemas.microsoft.com/office/drawing/2014/main" id="{8F26B880-6EBC-49CD-8B00-0016C556D7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313499-CC92-4C8A-9307-2B227C090F36}"/>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4223690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61FF-9FEB-4ECB-898D-CD63FF0915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610F21-283D-4004-8068-6A6CEA126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171E47-FE55-41D5-9DFB-1DF759103E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1732D-CBEE-4CA8-AEC5-9F8D5E029900}"/>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6" name="Footer Placeholder 5">
            <a:extLst>
              <a:ext uri="{FF2B5EF4-FFF2-40B4-BE49-F238E27FC236}">
                <a16:creationId xmlns:a16="http://schemas.microsoft.com/office/drawing/2014/main" id="{8155381B-CC1C-4E04-B351-5C950EFD5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157E3B-60C4-4B88-88EF-B14932C6155F}"/>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1858367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452A4-8215-4D68-983D-AA91162A50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1D3803-A36A-4D27-9BE4-AF5E94CE8F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79870B-7756-4F5B-82F1-AB13A9ED6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D055E-96F4-4E7F-A76D-7FDB94DE2A2D}"/>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6" name="Footer Placeholder 5">
            <a:extLst>
              <a:ext uri="{FF2B5EF4-FFF2-40B4-BE49-F238E27FC236}">
                <a16:creationId xmlns:a16="http://schemas.microsoft.com/office/drawing/2014/main" id="{D878087F-B9D3-4054-A086-BAA73F03D4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89CE4-F3A8-4ED8-9F5C-B4DF6034DA35}"/>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864762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1508D-87E2-447C-B997-C6DAC52DB6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1498A6-4D96-4CEB-912C-025C0C56C4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E857B5-63CF-49FC-9670-ABE33FD7251A}"/>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2E2A94F8-BDD1-44F5-B55B-FA819EAD70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ABF2F-C6D0-40D1-8DFF-14B94070DC4C}"/>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3769052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9E5FED-C9D3-48BC-A082-A157F4EE02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447AA8-A174-4265-84FF-289A07DDA4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A355C-5A3C-4294-B8C5-4063B20B4D75}"/>
              </a:ext>
            </a:extLst>
          </p:cNvPr>
          <p:cNvSpPr>
            <a:spLocks noGrp="1"/>
          </p:cNvSpPr>
          <p:nvPr>
            <p:ph type="dt" sz="half" idx="10"/>
          </p:nvPr>
        </p:nvSpPr>
        <p:spPr/>
        <p:txBody>
          <a:body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59610FC4-AF4A-44E4-90DB-07095BBD7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8BBDD-A1F1-47C1-840C-9DA6A83DE44A}"/>
              </a:ext>
            </a:extLst>
          </p:cNvPr>
          <p:cNvSpPr>
            <a:spLocks noGrp="1"/>
          </p:cNvSpPr>
          <p:nvPr>
            <p:ph type="sldNum" sz="quarter" idx="12"/>
          </p:nvPr>
        </p:nvSpPr>
        <p:spPr/>
        <p:txBody>
          <a:bodyPr/>
          <a:lstStyle/>
          <a:p>
            <a:fld id="{1FF944A2-E5C0-40B4-BCB0-4D3FAC3064BF}" type="slidenum">
              <a:rPr lang="en-US" smtClean="0"/>
              <a:t>‹#›</a:t>
            </a:fld>
            <a:endParaRPr lang="en-US"/>
          </a:p>
        </p:txBody>
      </p:sp>
    </p:spTree>
    <p:extLst>
      <p:ext uri="{BB962C8B-B14F-4D97-AF65-F5344CB8AC3E}">
        <p14:creationId xmlns:p14="http://schemas.microsoft.com/office/powerpoint/2010/main" val="3445493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ECB5-3D78-BD06-A080-7A53DF6145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492106-1FC4-7FD9-8137-E069E0484C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FA0744-F1D1-AB74-7E7E-28875E367D82}"/>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75DE7236-428D-CEB1-08D8-E4E254AC8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3B2F1-916C-F0D1-5193-304CA9BC0EA0}"/>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2515956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C5A22-8785-40DB-59EA-E3D967D2C0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6D50DC-E6C6-D2E1-164C-59E1325F1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3E7B1-8B03-DEB1-8DC1-A1B15CD83B7A}"/>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04EF6D09-C0C8-A50D-8971-6389BF4EC1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2C0B7-A37C-F44E-00AF-D8AD527EE3C2}"/>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1410195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8036-E360-983F-255C-89A5D10C76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EA9974-FCBD-7D29-4671-8F53C49705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2A92B3-DA1E-81DB-6F12-6D04197FA90B}"/>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6265B455-CCFE-A7BD-FCD9-3660936CE1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42955-2BA9-1D2C-312B-94D0B10F96BD}"/>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2718158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D3CB9-4E47-36C4-535D-A597C057C7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B828CA-9128-9F5B-ABAB-7134D7AA53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B1EE1C-C329-93B3-13E6-7B0137545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BFA6B9-F6E6-9B86-5BE4-1928345FB91D}"/>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6" name="Footer Placeholder 5">
            <a:extLst>
              <a:ext uri="{FF2B5EF4-FFF2-40B4-BE49-F238E27FC236}">
                <a16:creationId xmlns:a16="http://schemas.microsoft.com/office/drawing/2014/main" id="{067F2416-3CE1-2A41-0263-CA654FEDD8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BC66AD-FBC4-552A-C5B5-5AD2D79C168B}"/>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949243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6E58-8D18-AF60-E548-14EFDB0EA0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A60248-5549-B95F-16B2-6DDA3047CF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589B02-B235-E06F-56C4-43CB9BF3A0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C7A52B-5FED-DA88-A677-5AAF193686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B15010-466F-7D8A-0D1F-A99B53EBD5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0B644F-4A9C-B360-35C8-1B77EB6EEDE6}"/>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8" name="Footer Placeholder 7">
            <a:extLst>
              <a:ext uri="{FF2B5EF4-FFF2-40B4-BE49-F238E27FC236}">
                <a16:creationId xmlns:a16="http://schemas.microsoft.com/office/drawing/2014/main" id="{16781D4E-AE59-FB42-0787-1AC7D0D665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07071B-0939-F25F-BE87-A8330502DCB6}"/>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1688770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5049-63B6-749C-7F7D-C4B4F52971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D656CB-F6E6-4B93-0E39-9755A2309134}"/>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4" name="Footer Placeholder 3">
            <a:extLst>
              <a:ext uri="{FF2B5EF4-FFF2-40B4-BE49-F238E27FC236}">
                <a16:creationId xmlns:a16="http://schemas.microsoft.com/office/drawing/2014/main" id="{0D97086C-33F5-1376-D610-E63C1D2CB7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39F71B-0550-DC16-F38F-3127E0D4DAA2}"/>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1907198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11A592-881B-DA57-3023-00ABCF5FA980}"/>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3" name="Footer Placeholder 2">
            <a:extLst>
              <a:ext uri="{FF2B5EF4-FFF2-40B4-BE49-F238E27FC236}">
                <a16:creationId xmlns:a16="http://schemas.microsoft.com/office/drawing/2014/main" id="{9A7B5ABE-9234-C76F-8E41-64A4A6C402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F1D58F-A36D-4033-CD5C-2EA36054F966}"/>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2460638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9E5C7-9677-5DF3-08FB-F7D9F5438E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EF633D-FAAF-BD7A-E816-88787B5477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C91B0E-B182-E88C-5C0A-3AF287F1F3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21A72E-EE5F-AAEE-195C-F465BB32A092}"/>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6" name="Footer Placeholder 5">
            <a:extLst>
              <a:ext uri="{FF2B5EF4-FFF2-40B4-BE49-F238E27FC236}">
                <a16:creationId xmlns:a16="http://schemas.microsoft.com/office/drawing/2014/main" id="{A384F468-61E3-C57A-F7B1-3742B198A7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91090-DB71-AA65-FCB5-850B3AB30BA8}"/>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838837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AF2A-B81D-A3D5-BCFE-8C67CF80A6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3BC827-ED80-C60F-601C-F9E37333E5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D69F70-94B8-4C14-66E6-35ED150DBE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7A7BE2-7516-FC9F-F77B-005A1F8CF1E6}"/>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6" name="Footer Placeholder 5">
            <a:extLst>
              <a:ext uri="{FF2B5EF4-FFF2-40B4-BE49-F238E27FC236}">
                <a16:creationId xmlns:a16="http://schemas.microsoft.com/office/drawing/2014/main" id="{C03A2EBF-1C7E-34D4-EDD3-302398446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096BF-4994-4A62-DB9D-BAF1B9D1D6DF}"/>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2693566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48748-A846-2DF6-6147-6EDBACF6D1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E4E313-966F-5BEF-34A6-7397BEE13D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55C7A-3479-4419-9361-B7EDFC63F21D}"/>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954D7AA9-B98A-5645-EAE1-14C7233DB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F28C8C-7138-32DE-6300-7F4C0C437778}"/>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3306121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7B0DD5-A9A8-7D43-E736-CFAB25E0C5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C8BA9E-BF9B-AB9C-11A6-B5DE806079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618B6-8DD5-EA62-A442-6C2307BE6417}"/>
              </a:ext>
            </a:extLst>
          </p:cNvPr>
          <p:cNvSpPr>
            <a:spLocks noGrp="1"/>
          </p:cNvSpPr>
          <p:nvPr>
            <p:ph type="dt" sz="half" idx="10"/>
          </p:nvPr>
        </p:nvSpPr>
        <p:spPr/>
        <p:txBody>
          <a:body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CA43ADAA-0FB7-C6F5-8567-0B6E1B19C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36694-6878-FC10-C964-04EC13830234}"/>
              </a:ext>
            </a:extLst>
          </p:cNvPr>
          <p:cNvSpPr>
            <a:spLocks noGrp="1"/>
          </p:cNvSpPr>
          <p:nvPr>
            <p:ph type="sldNum" sz="quarter" idx="12"/>
          </p:nvPr>
        </p:nvSpPr>
        <p:spPr/>
        <p:txBody>
          <a:bodyPr/>
          <a:lstStyle/>
          <a:p>
            <a:fld id="{6CD2D7AA-B9FD-4F61-94F1-7BCD23586AA1}" type="slidenum">
              <a:rPr lang="en-US" smtClean="0"/>
              <a:t>‹#›</a:t>
            </a:fld>
            <a:endParaRPr lang="en-US"/>
          </a:p>
        </p:txBody>
      </p:sp>
    </p:spTree>
    <p:extLst>
      <p:ext uri="{BB962C8B-B14F-4D97-AF65-F5344CB8AC3E}">
        <p14:creationId xmlns:p14="http://schemas.microsoft.com/office/powerpoint/2010/main" val="226515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38F10F-04BF-48F1-A795-C5BD3BE68B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5A1C53-9E1B-40BF-9DAE-0159EF6C0B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63FF1-366B-48FD-B43D-5A3BCC9146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05DD5C-67F8-4CE4-AE93-7181D42D5F2C}" type="datetimeFigureOut">
              <a:rPr lang="en-US" smtClean="0"/>
              <a:t>12/31/2024</a:t>
            </a:fld>
            <a:endParaRPr lang="en-US"/>
          </a:p>
        </p:txBody>
      </p:sp>
      <p:sp>
        <p:nvSpPr>
          <p:cNvPr id="5" name="Footer Placeholder 4">
            <a:extLst>
              <a:ext uri="{FF2B5EF4-FFF2-40B4-BE49-F238E27FC236}">
                <a16:creationId xmlns:a16="http://schemas.microsoft.com/office/drawing/2014/main" id="{41C8C5A6-1CFA-41D4-8302-02478E2908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26FA3E-2C4C-41A7-94F5-88B26A4F6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944A2-E5C0-40B4-BCB0-4D3FAC3064BF}" type="slidenum">
              <a:rPr lang="en-US" smtClean="0"/>
              <a:t>‹#›</a:t>
            </a:fld>
            <a:endParaRPr lang="en-US"/>
          </a:p>
        </p:txBody>
      </p:sp>
    </p:spTree>
    <p:extLst>
      <p:ext uri="{BB962C8B-B14F-4D97-AF65-F5344CB8AC3E}">
        <p14:creationId xmlns:p14="http://schemas.microsoft.com/office/powerpoint/2010/main" val="514239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B21723-BA63-4E1B-D2BF-9A8A96D49B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14C685-B54C-5542-1B4A-7929241E9B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98D959-2085-11EB-B79E-9988AC74A9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26A456-9AAC-4DFA-B2BF-5DC5907167D2}" type="datetimeFigureOut">
              <a:rPr lang="en-US" smtClean="0"/>
              <a:t>12/31/2024</a:t>
            </a:fld>
            <a:endParaRPr lang="en-US"/>
          </a:p>
        </p:txBody>
      </p:sp>
      <p:sp>
        <p:nvSpPr>
          <p:cNvPr id="5" name="Footer Placeholder 4">
            <a:extLst>
              <a:ext uri="{FF2B5EF4-FFF2-40B4-BE49-F238E27FC236}">
                <a16:creationId xmlns:a16="http://schemas.microsoft.com/office/drawing/2014/main" id="{ED2C1841-1150-7B26-E8E1-FB894E8DBB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766519-661C-75FB-A645-A9BD1B2701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D2D7AA-B9FD-4F61-94F1-7BCD23586AA1}" type="slidenum">
              <a:rPr lang="en-US" smtClean="0"/>
              <a:t>‹#›</a:t>
            </a:fld>
            <a:endParaRPr lang="en-US"/>
          </a:p>
        </p:txBody>
      </p:sp>
    </p:spTree>
    <p:extLst>
      <p:ext uri="{BB962C8B-B14F-4D97-AF65-F5344CB8AC3E}">
        <p14:creationId xmlns:p14="http://schemas.microsoft.com/office/powerpoint/2010/main" val="2798262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7.xml"/><Relationship Id="rId1" Type="http://schemas.openxmlformats.org/officeDocument/2006/relationships/video" Target="https://www.youtube.com/embed/-6zr2eLpduI?feature=oembed"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9.gif"/><Relationship Id="rId3" Type="http://schemas.openxmlformats.org/officeDocument/2006/relationships/hyperlink" Target="https://www.biblegateway.com/passage/?search=Mal.3.1&amp;version=NIRV" TargetMode="External"/><Relationship Id="rId7"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www.biblegateway.com/passage/?search=Isa.40.3&amp;version=NIRV" TargetMode="Externa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8.xml"/><Relationship Id="rId5" Type="http://schemas.openxmlformats.org/officeDocument/2006/relationships/image" Target="../media/image21.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7.jpg"/><Relationship Id="rId5" Type="http://schemas.openxmlformats.org/officeDocument/2006/relationships/image" Target="../media/image36.jpeg"/><Relationship Id="rId4" Type="http://schemas.openxmlformats.org/officeDocument/2006/relationships/image" Target="../media/image35.jp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40.jp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6.xml"/><Relationship Id="rId1" Type="http://schemas.openxmlformats.org/officeDocument/2006/relationships/video" Target="https://www.youtube.com/embed/BB0Z1LK7BXg?feature=oembed" TargetMode="Externa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6.xml"/><Relationship Id="rId1" Type="http://schemas.openxmlformats.org/officeDocument/2006/relationships/video" Target="https://www.youtube.com/embed/ygzYvN6792Q?feature=oembed" TargetMode="Externa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46.png"/><Relationship Id="rId1" Type="http://schemas.openxmlformats.org/officeDocument/2006/relationships/slideLayout" Target="../slideLayouts/slideLayout8.xml"/><Relationship Id="rId4" Type="http://schemas.openxmlformats.org/officeDocument/2006/relationships/image" Target="../media/image52.gif"/></Relationships>
</file>

<file path=ppt/slides/_rels/slide2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8.xml"/><Relationship Id="rId5" Type="http://schemas.openxmlformats.org/officeDocument/2006/relationships/image" Target="../media/image48.pn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8.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video" Target="https://www.youtube.com/embed/_OO84K9RuF0?feature=oembed" TargetMode="External"/><Relationship Id="rId4" Type="http://schemas.openxmlformats.org/officeDocument/2006/relationships/image" Target="../media/image61.jpeg"/></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3.png"/><Relationship Id="rId1" Type="http://schemas.openxmlformats.org/officeDocument/2006/relationships/slideLayout" Target="../slideLayouts/slideLayout8.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3.png"/><Relationship Id="rId1" Type="http://schemas.openxmlformats.org/officeDocument/2006/relationships/slideLayout" Target="../slideLayouts/slideLayout8.xml"/><Relationship Id="rId4"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hyperlink" Target="https://www.biblegateway.com/passage/?search=Mal.3.1&amp;version=NIRV" TargetMode="External"/><Relationship Id="rId2" Type="http://schemas.openxmlformats.org/officeDocument/2006/relationships/image" Target="../media/image70.jpg"/><Relationship Id="rId1" Type="http://schemas.openxmlformats.org/officeDocument/2006/relationships/slideLayout" Target="../slideLayouts/slideLayout8.xml"/><Relationship Id="rId4" Type="http://schemas.openxmlformats.org/officeDocument/2006/relationships/hyperlink" Target="https://www.biblegateway.com/passage/?search=Isa.40.3&amp;version=NIRV"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71.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3803-79DE-4C55-A910-79B5B438B3B1}"/>
              </a:ext>
            </a:extLst>
          </p:cNvPr>
          <p:cNvSpPr>
            <a:spLocks noGrp="1"/>
          </p:cNvSpPr>
          <p:nvPr>
            <p:ph type="ctrTitle"/>
          </p:nvPr>
        </p:nvSpPr>
        <p:spPr>
          <a:xfrm>
            <a:off x="1239864" y="4959350"/>
            <a:ext cx="10952136" cy="85725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John the Baptist Baptizes Jesus, too</a:t>
            </a:r>
          </a:p>
        </p:txBody>
      </p:sp>
      <p:sp>
        <p:nvSpPr>
          <p:cNvPr id="3" name="Subtitle 2">
            <a:extLst>
              <a:ext uri="{FF2B5EF4-FFF2-40B4-BE49-F238E27FC236}">
                <a16:creationId xmlns:a16="http://schemas.microsoft.com/office/drawing/2014/main" id="{99AD0179-5BEB-44B8-9860-EF53F4D44D5B}"/>
              </a:ext>
            </a:extLst>
          </p:cNvPr>
          <p:cNvSpPr>
            <a:spLocks noGrp="1"/>
          </p:cNvSpPr>
          <p:nvPr>
            <p:ph type="subTitle" idx="1"/>
          </p:nvPr>
        </p:nvSpPr>
        <p:spPr>
          <a:xfrm>
            <a:off x="1239864" y="5822950"/>
            <a:ext cx="10952136" cy="85725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Choose to Follow Jesus – Mark 1:1-11; Matthew 3</a:t>
            </a:r>
          </a:p>
        </p:txBody>
      </p:sp>
    </p:spTree>
    <p:extLst>
      <p:ext uri="{BB962C8B-B14F-4D97-AF65-F5344CB8AC3E}">
        <p14:creationId xmlns:p14="http://schemas.microsoft.com/office/powerpoint/2010/main" val="2894284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881208E-5814-3BD6-1411-E59B16D53217}"/>
              </a:ext>
            </a:extLst>
          </p:cNvPr>
          <p:cNvSpPr txBox="1"/>
          <p:nvPr/>
        </p:nvSpPr>
        <p:spPr>
          <a:xfrm>
            <a:off x="231670" y="1888294"/>
            <a:ext cx="2627086" cy="4247317"/>
          </a:xfrm>
          <a:prstGeom prst="rect">
            <a:avLst/>
          </a:prstGeom>
          <a:noFill/>
        </p:spPr>
        <p:txBody>
          <a:bodyPr wrap="square" rtlCol="0">
            <a:spAutoFit/>
          </a:bodyPr>
          <a:lstStyle/>
          <a:p>
            <a:r>
              <a:rPr lang="en-US" dirty="0"/>
              <a:t>God makes a speck of dirty dust into a beautiful sparkling snowflake.</a:t>
            </a:r>
          </a:p>
          <a:p>
            <a:endParaRPr lang="en-US" dirty="0"/>
          </a:p>
          <a:p>
            <a:r>
              <a:rPr lang="en-US" dirty="0"/>
              <a:t>Together, with many others, they clothe our world in glistening white!</a:t>
            </a:r>
          </a:p>
          <a:p>
            <a:endParaRPr lang="en-US" dirty="0"/>
          </a:p>
          <a:p>
            <a:r>
              <a:rPr lang="en-US" dirty="0"/>
              <a:t>Jesus washes our sins away and makes us whiter than snow.</a:t>
            </a:r>
          </a:p>
          <a:p>
            <a:endParaRPr lang="en-US" dirty="0"/>
          </a:p>
          <a:p>
            <a:r>
              <a:rPr lang="en-US" dirty="0"/>
              <a:t>Together, we can tell others the good news about Jesus!</a:t>
            </a:r>
          </a:p>
        </p:txBody>
      </p:sp>
      <p:sp>
        <p:nvSpPr>
          <p:cNvPr id="2" name="Title 1">
            <a:extLst>
              <a:ext uri="{FF2B5EF4-FFF2-40B4-BE49-F238E27FC236}">
                <a16:creationId xmlns:a16="http://schemas.microsoft.com/office/drawing/2014/main" id="{290E60E2-D635-9916-C10F-D64D3F283006}"/>
              </a:ext>
            </a:extLst>
          </p:cNvPr>
          <p:cNvSpPr>
            <a:spLocks noGrp="1"/>
          </p:cNvSpPr>
          <p:nvPr>
            <p:ph type="title"/>
          </p:nvPr>
        </p:nvSpPr>
        <p:spPr>
          <a:xfrm>
            <a:off x="116114" y="365125"/>
            <a:ext cx="11887200" cy="1325563"/>
          </a:xfrm>
        </p:spPr>
        <p:txBody>
          <a:bodyPr/>
          <a:lstStyle/>
          <a:p>
            <a:r>
              <a:rPr lang="en-US" dirty="0"/>
              <a:t>Have you seen a snowflake?  How are they formed?</a:t>
            </a:r>
          </a:p>
        </p:txBody>
      </p:sp>
      <p:pic>
        <p:nvPicPr>
          <p:cNvPr id="3" name="Online Media 2" title="How Do Snowflakes Form?">
            <a:hlinkClick r:id="" action="ppaction://media"/>
            <a:extLst>
              <a:ext uri="{FF2B5EF4-FFF2-40B4-BE49-F238E27FC236}">
                <a16:creationId xmlns:a16="http://schemas.microsoft.com/office/drawing/2014/main" id="{9C76D5B6-D02B-6D55-3426-1F5B485599FC}"/>
              </a:ext>
            </a:extLst>
          </p:cNvPr>
          <p:cNvPicPr>
            <a:picLocks noRot="1" noChangeAspect="1"/>
          </p:cNvPicPr>
          <p:nvPr>
            <a:videoFile r:link="rId1"/>
          </p:nvPr>
        </p:nvPicPr>
        <p:blipFill>
          <a:blip r:embed="rId3"/>
          <a:stretch>
            <a:fillRect/>
          </a:stretch>
        </p:blipFill>
        <p:spPr>
          <a:xfrm>
            <a:off x="3041471" y="1531031"/>
            <a:ext cx="8499427" cy="4802187"/>
          </a:xfrm>
          <a:prstGeom prst="rect">
            <a:avLst/>
          </a:prstGeom>
        </p:spPr>
      </p:pic>
      <p:pic>
        <p:nvPicPr>
          <p:cNvPr id="7" name="Picture 6" descr="A group of snowflakes on a black background&#10;&#10;Description automatically generated">
            <a:extLst>
              <a:ext uri="{FF2B5EF4-FFF2-40B4-BE49-F238E27FC236}">
                <a16:creationId xmlns:a16="http://schemas.microsoft.com/office/drawing/2014/main" id="{4F035ECC-25E9-53E2-81DE-AE7B7AC6A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14" y="1378857"/>
            <a:ext cx="2858199" cy="2895600"/>
          </a:xfrm>
          <a:prstGeom prst="rect">
            <a:avLst/>
          </a:prstGeom>
        </p:spPr>
      </p:pic>
    </p:spTree>
    <p:extLst>
      <p:ext uri="{BB962C8B-B14F-4D97-AF65-F5344CB8AC3E}">
        <p14:creationId xmlns:p14="http://schemas.microsoft.com/office/powerpoint/2010/main" val="325970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par>
                                <p:cTn id="7" presetID="2" presetClass="entr" presetSubtype="1"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1250" fill="hold"/>
                                        <p:tgtEl>
                                          <p:spTgt spid="7"/>
                                        </p:tgtEl>
                                        <p:attrNameLst>
                                          <p:attrName>ppt_x</p:attrName>
                                        </p:attrNameLst>
                                      </p:cBhvr>
                                      <p:tavLst>
                                        <p:tav tm="0">
                                          <p:val>
                                            <p:strVal val="#ppt_x"/>
                                          </p:val>
                                        </p:tav>
                                        <p:tav tm="100000">
                                          <p:val>
                                            <p:strVal val="#ppt_x"/>
                                          </p:val>
                                        </p:tav>
                                      </p:tavLst>
                                    </p:anim>
                                    <p:anim calcmode="lin" valueType="num">
                                      <p:cBhvr additive="base">
                                        <p:cTn id="10" dur="1250" fill="hold"/>
                                        <p:tgtEl>
                                          <p:spTgt spid="7"/>
                                        </p:tgtEl>
                                        <p:attrNameLst>
                                          <p:attrName>ppt_y</p:attrName>
                                        </p:attrNameLst>
                                      </p:cBhvr>
                                      <p:tavLst>
                                        <p:tav tm="0">
                                          <p:val>
                                            <p:strVal val="0-#ppt_h/2"/>
                                          </p:val>
                                        </p:tav>
                                        <p:tav tm="100000">
                                          <p:val>
                                            <p:strVal val="#ppt_y"/>
                                          </p:val>
                                        </p:tav>
                                      </p:tavLst>
                                    </p:anim>
                                  </p:childTnLst>
                                </p:cTn>
                              </p:par>
                            </p:childTnLst>
                          </p:cTn>
                        </p:par>
                        <p:par>
                          <p:cTn id="11" fill="hold">
                            <p:stCondLst>
                              <p:cond delay="1250"/>
                            </p:stCondLst>
                            <p:childTnLst>
                              <p:par>
                                <p:cTn id="12" presetID="2" presetClass="exit" presetSubtype="4" fill="hold" nodeType="afterEffect">
                                  <p:stCondLst>
                                    <p:cond delay="0"/>
                                  </p:stCondLst>
                                  <p:childTnLst>
                                    <p:anim calcmode="lin" valueType="num">
                                      <p:cBhvr additive="base">
                                        <p:cTn id="13" dur="2250"/>
                                        <p:tgtEl>
                                          <p:spTgt spid="7"/>
                                        </p:tgtEl>
                                        <p:attrNameLst>
                                          <p:attrName>ppt_x</p:attrName>
                                        </p:attrNameLst>
                                      </p:cBhvr>
                                      <p:tavLst>
                                        <p:tav tm="0">
                                          <p:val>
                                            <p:strVal val="ppt_x"/>
                                          </p:val>
                                        </p:tav>
                                        <p:tav tm="100000">
                                          <p:val>
                                            <p:strVal val="ppt_x"/>
                                          </p:val>
                                        </p:tav>
                                      </p:tavLst>
                                    </p:anim>
                                    <p:anim calcmode="lin" valueType="num">
                                      <p:cBhvr additive="base">
                                        <p:cTn id="14" dur="2250"/>
                                        <p:tgtEl>
                                          <p:spTgt spid="7"/>
                                        </p:tgtEl>
                                        <p:attrNameLst>
                                          <p:attrName>ppt_y</p:attrName>
                                        </p:attrNameLst>
                                      </p:cBhvr>
                                      <p:tavLst>
                                        <p:tav tm="0">
                                          <p:val>
                                            <p:strVal val="ppt_y"/>
                                          </p:val>
                                        </p:tav>
                                        <p:tav tm="100000">
                                          <p:val>
                                            <p:strVal val="1+ppt_h/2"/>
                                          </p:val>
                                        </p:tav>
                                      </p:tavLst>
                                    </p:anim>
                                    <p:set>
                                      <p:cBhvr>
                                        <p:cTn id="15" dur="1" fill="hold">
                                          <p:stCondLst>
                                            <p:cond delay="22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881208E-5814-3BD6-1411-E59B16D53217}"/>
              </a:ext>
            </a:extLst>
          </p:cNvPr>
          <p:cNvSpPr txBox="1"/>
          <p:nvPr/>
        </p:nvSpPr>
        <p:spPr>
          <a:xfrm>
            <a:off x="3765438" y="1244184"/>
            <a:ext cx="744675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800" dirty="0">
                <a:solidFill>
                  <a:schemeClr val="tx2">
                    <a:lumMod val="90000"/>
                    <a:lumOff val="10000"/>
                  </a:schemeClr>
                </a:solidFill>
              </a:rPr>
              <a:t>God made it possible for a speck of dirty dust to become a beautiful sparkling snowflake.</a:t>
            </a:r>
          </a:p>
          <a:p>
            <a:endParaRPr lang="en-US" sz="2800" dirty="0">
              <a:solidFill>
                <a:schemeClr val="tx2">
                  <a:lumMod val="90000"/>
                  <a:lumOff val="10000"/>
                </a:schemeClr>
              </a:solidFill>
            </a:endParaRPr>
          </a:p>
          <a:p>
            <a:r>
              <a:rPr lang="en-US" sz="2800" dirty="0">
                <a:solidFill>
                  <a:schemeClr val="tx2">
                    <a:lumMod val="90000"/>
                    <a:lumOff val="10000"/>
                  </a:schemeClr>
                </a:solidFill>
              </a:rPr>
              <a:t>Together, with many others, they clothe our world in glistening white!</a:t>
            </a:r>
          </a:p>
          <a:p>
            <a:endParaRPr lang="en-US" sz="2800" dirty="0">
              <a:solidFill>
                <a:schemeClr val="tx2">
                  <a:lumMod val="90000"/>
                  <a:lumOff val="10000"/>
                </a:schemeClr>
              </a:solidFill>
            </a:endParaRPr>
          </a:p>
          <a:p>
            <a:r>
              <a:rPr lang="en-US" sz="2800" dirty="0">
                <a:solidFill>
                  <a:schemeClr val="tx2">
                    <a:lumMod val="90000"/>
                    <a:lumOff val="10000"/>
                  </a:schemeClr>
                </a:solidFill>
              </a:rPr>
              <a:t>Jesus made it possible for us to be forgiven.    He washes our sins away and makes us whiter than snow.</a:t>
            </a:r>
          </a:p>
          <a:p>
            <a:endParaRPr lang="en-US" sz="2800" dirty="0">
              <a:solidFill>
                <a:schemeClr val="tx2">
                  <a:lumMod val="90000"/>
                  <a:lumOff val="10000"/>
                </a:schemeClr>
              </a:solidFill>
            </a:endParaRPr>
          </a:p>
          <a:p>
            <a:r>
              <a:rPr lang="en-US" sz="2800" dirty="0">
                <a:solidFill>
                  <a:schemeClr val="tx2">
                    <a:lumMod val="90000"/>
                    <a:lumOff val="10000"/>
                  </a:schemeClr>
                </a:solidFill>
              </a:rPr>
              <a:t>Together, we can tell others the good news about Jesus!</a:t>
            </a:r>
          </a:p>
        </p:txBody>
      </p:sp>
      <p:pic>
        <p:nvPicPr>
          <p:cNvPr id="7" name="Picture 6" descr="A group of snowflakes on a black background&#10;&#10;Description automatically generated">
            <a:extLst>
              <a:ext uri="{FF2B5EF4-FFF2-40B4-BE49-F238E27FC236}">
                <a16:creationId xmlns:a16="http://schemas.microsoft.com/office/drawing/2014/main" id="{4F035ECC-25E9-53E2-81DE-AE7B7AC6A0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14" y="1378857"/>
            <a:ext cx="2858199" cy="2895600"/>
          </a:xfrm>
          <a:prstGeom prst="rect">
            <a:avLst/>
          </a:prstGeom>
        </p:spPr>
      </p:pic>
    </p:spTree>
    <p:extLst>
      <p:ext uri="{BB962C8B-B14F-4D97-AF65-F5344CB8AC3E}">
        <p14:creationId xmlns:p14="http://schemas.microsoft.com/office/powerpoint/2010/main" val="296270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C0983BF-0D2A-0C60-1156-91D32363D9EF}"/>
              </a:ext>
            </a:extLst>
          </p:cNvPr>
          <p:cNvGrpSpPr/>
          <p:nvPr/>
        </p:nvGrpSpPr>
        <p:grpSpPr>
          <a:xfrm>
            <a:off x="3180504" y="917610"/>
            <a:ext cx="8682910" cy="5578117"/>
            <a:chOff x="7729602" y="1421074"/>
            <a:chExt cx="3843663" cy="2720553"/>
          </a:xfrm>
        </p:grpSpPr>
        <p:sp>
          <p:nvSpPr>
            <p:cNvPr id="49" name="Rectangle 48">
              <a:extLst>
                <a:ext uri="{FF2B5EF4-FFF2-40B4-BE49-F238E27FC236}">
                  <a16:creationId xmlns:a16="http://schemas.microsoft.com/office/drawing/2014/main" id="{D5EB249D-D653-0170-C3D7-B38AC618CDE8}"/>
                </a:ext>
              </a:extLst>
            </p:cNvPr>
            <p:cNvSpPr/>
            <p:nvPr/>
          </p:nvSpPr>
          <p:spPr>
            <a:xfrm>
              <a:off x="7729602" y="1421074"/>
              <a:ext cx="3843663" cy="27012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78" name="Picture 54">
              <a:extLst>
                <a:ext uri="{FF2B5EF4-FFF2-40B4-BE49-F238E27FC236}">
                  <a16:creationId xmlns:a16="http://schemas.microsoft.com/office/drawing/2014/main" id="{5702B067-65C0-51C2-D170-84E628765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8024" y="1559366"/>
              <a:ext cx="3729265" cy="258226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10" name="Title 9">
            <a:extLst>
              <a:ext uri="{FF2B5EF4-FFF2-40B4-BE49-F238E27FC236}">
                <a16:creationId xmlns:a16="http://schemas.microsoft.com/office/drawing/2014/main" id="{877B87DF-E41D-718B-3CC4-9CA0C935E236}"/>
              </a:ext>
            </a:extLst>
          </p:cNvPr>
          <p:cNvSpPr>
            <a:spLocks noGrp="1"/>
          </p:cNvSpPr>
          <p:nvPr>
            <p:ph type="title"/>
          </p:nvPr>
        </p:nvSpPr>
        <p:spPr>
          <a:xfrm>
            <a:off x="671025" y="193217"/>
            <a:ext cx="8829435" cy="866168"/>
          </a:xfrm>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kumimoji="0" lang="en-US" sz="3200" b="1" i="0" u="none" strike="noStrike" kern="1200" cap="none" spc="0" normalizeH="0" baseline="0" noProof="0" dirty="0">
                <a:ln/>
                <a:solidFill>
                  <a:srgbClr val="0F9ED5"/>
                </a:solidFill>
                <a:effectLst/>
                <a:uLnTx/>
                <a:uFillTx/>
                <a:latin typeface="Aptos" panose="02110004020202020204"/>
                <a:ea typeface="+mn-ea"/>
                <a:cs typeface="+mn-cs"/>
              </a:rPr>
              <a:t>He will wash me</a:t>
            </a:r>
            <a:r>
              <a:rPr lang="en-US" b="1" dirty="0">
                <a:ln/>
                <a:solidFill>
                  <a:srgbClr val="0F9ED5"/>
                </a:solidFill>
                <a:latin typeface="Aptos" panose="02110004020202020204"/>
                <a:ea typeface="+mn-ea"/>
                <a:cs typeface="+mn-cs"/>
              </a:rPr>
              <a:t> and I will be </a:t>
            </a:r>
            <a:r>
              <a:rPr kumimoji="0" lang="en-US" sz="3200" b="1" i="0" u="none" strike="noStrike" kern="1200" cap="none" spc="0" normalizeH="0" baseline="0" noProof="0" dirty="0">
                <a:ln/>
                <a:solidFill>
                  <a:srgbClr val="0F9ED5"/>
                </a:solidFill>
                <a:effectLst/>
                <a:uLnTx/>
                <a:uFillTx/>
                <a:latin typeface="Aptos" panose="02110004020202020204"/>
                <a:ea typeface="+mn-ea"/>
                <a:cs typeface="+mn-cs"/>
              </a:rPr>
              <a:t> </a:t>
            </a:r>
            <a:r>
              <a:rPr lang="en-US" b="1" dirty="0">
                <a:ln/>
                <a:solidFill>
                  <a:srgbClr val="0F9ED5"/>
                </a:solidFill>
                <a:latin typeface="Aptos" panose="02110004020202020204"/>
                <a:ea typeface="+mn-ea"/>
                <a:cs typeface="+mn-cs"/>
              </a:rPr>
              <a:t>w</a:t>
            </a:r>
            <a:r>
              <a:rPr kumimoji="0" lang="en-US" sz="3200" b="1" i="0" u="none" strike="noStrike" kern="1200" cap="none" spc="0" normalizeH="0" baseline="0" noProof="0" dirty="0" err="1">
                <a:ln/>
                <a:solidFill>
                  <a:srgbClr val="0F9ED5"/>
                </a:solidFill>
                <a:effectLst/>
                <a:uLnTx/>
                <a:uFillTx/>
                <a:latin typeface="Aptos" panose="02110004020202020204"/>
                <a:ea typeface="+mn-ea"/>
                <a:cs typeface="+mn-cs"/>
              </a:rPr>
              <a:t>hiter</a:t>
            </a:r>
            <a:r>
              <a:rPr kumimoji="0" lang="en-US" sz="3200" b="1" i="0" u="none" strike="noStrike" kern="1200" cap="none" spc="0" normalizeH="0" baseline="0" noProof="0" dirty="0">
                <a:ln/>
                <a:solidFill>
                  <a:srgbClr val="0F9ED5"/>
                </a:solidFill>
                <a:effectLst/>
                <a:uLnTx/>
                <a:uFillTx/>
                <a:latin typeface="Aptos" panose="02110004020202020204"/>
                <a:ea typeface="+mn-ea"/>
                <a:cs typeface="+mn-cs"/>
              </a:rPr>
              <a:t> than snow</a:t>
            </a:r>
            <a:br>
              <a:rPr kumimoji="0" lang="en-US" sz="3200" b="1" i="0" u="none" strike="noStrike" kern="1200" cap="none" spc="0" normalizeH="0" baseline="0" noProof="0" dirty="0">
                <a:ln/>
                <a:solidFill>
                  <a:srgbClr val="0F9ED5"/>
                </a:solidFill>
                <a:effectLst/>
                <a:uLnTx/>
                <a:uFillTx/>
                <a:latin typeface="Aptos" panose="02110004020202020204"/>
                <a:ea typeface="+mn-ea"/>
                <a:cs typeface="+mn-cs"/>
              </a:rPr>
            </a:br>
            <a:endParaRPr lang="en-US" dirty="0"/>
          </a:p>
        </p:txBody>
      </p:sp>
      <p:pic>
        <p:nvPicPr>
          <p:cNvPr id="7" name="Picture 6" descr="A string art on a black surface&#10;&#10;Description automatically generated">
            <a:extLst>
              <a:ext uri="{FF2B5EF4-FFF2-40B4-BE49-F238E27FC236}">
                <a16:creationId xmlns:a16="http://schemas.microsoft.com/office/drawing/2014/main" id="{B39AB29E-A9F3-C662-EF86-B3F704F51375}"/>
              </a:ext>
            </a:extLst>
          </p:cNvPr>
          <p:cNvPicPr>
            <a:picLocks noChangeAspect="1"/>
          </p:cNvPicPr>
          <p:nvPr/>
        </p:nvPicPr>
        <p:blipFill rotWithShape="1">
          <a:blip r:embed="rId3">
            <a:extLst>
              <a:ext uri="{28A0092B-C50C-407E-A947-70E740481C1C}">
                <a14:useLocalDpi xmlns:a14="http://schemas.microsoft.com/office/drawing/2010/main" val="0"/>
              </a:ext>
            </a:extLst>
          </a:blip>
          <a:srcRect t="9718" b="13380"/>
          <a:stretch/>
        </p:blipFill>
        <p:spPr>
          <a:xfrm>
            <a:off x="82399" y="1847130"/>
            <a:ext cx="3098105" cy="3163740"/>
          </a:xfrm>
          <a:prstGeom prst="rect">
            <a:avLst/>
          </a:prstGeom>
        </p:spPr>
      </p:pic>
    </p:spTree>
    <p:extLst>
      <p:ext uri="{BB962C8B-B14F-4D97-AF65-F5344CB8AC3E}">
        <p14:creationId xmlns:p14="http://schemas.microsoft.com/office/powerpoint/2010/main" val="201442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rgbClr val="8C8C8C"/>
            </a:gs>
            <a:gs pos="0">
              <a:srgbClr val="C00000"/>
            </a:gs>
            <a:gs pos="48000">
              <a:schemeClr val="accent3">
                <a:lumMod val="97000"/>
                <a:lumOff val="3000"/>
              </a:schemeClr>
            </a:gs>
            <a:gs pos="100000">
              <a:srgbClr val="7030A0"/>
            </a:gs>
          </a:gsLst>
          <a:lin ang="16200000" scaled="1"/>
          <a:tileRect/>
        </a:gradFill>
        <a:effectLst/>
      </p:bgPr>
    </p:bg>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1898F800-402E-4E74-9C5A-D9F95A5D5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5600">
            <a:off x="6156414" y="2156677"/>
            <a:ext cx="4175760" cy="2609850"/>
          </a:xfrm>
          <a:prstGeom prst="rect">
            <a:avLst/>
          </a:prstGeom>
        </p:spPr>
      </p:pic>
      <p:sp>
        <p:nvSpPr>
          <p:cNvPr id="2" name="Title 1">
            <a:extLst>
              <a:ext uri="{FF2B5EF4-FFF2-40B4-BE49-F238E27FC236}">
                <a16:creationId xmlns:a16="http://schemas.microsoft.com/office/drawing/2014/main" id="{2BC40561-BAA9-4A8E-AB40-317FCE253A2F}"/>
              </a:ext>
            </a:extLst>
          </p:cNvPr>
          <p:cNvSpPr>
            <a:spLocks noGrp="1"/>
          </p:cNvSpPr>
          <p:nvPr>
            <p:ph type="title"/>
          </p:nvPr>
        </p:nvSpPr>
        <p:spPr>
          <a:xfrm>
            <a:off x="838200" y="365125"/>
            <a:ext cx="10515600" cy="1752747"/>
          </a:xfrm>
        </p:spPr>
        <p:txBody>
          <a:bodyPr>
            <a:normAutofit/>
          </a:bodyPr>
          <a:lstStyle/>
          <a:p>
            <a:pPr algn="ctr"/>
            <a:r>
              <a:rPr lang="en-US" sz="2800" dirty="0">
                <a:solidFill>
                  <a:schemeClr val="bg1"/>
                </a:solidFill>
              </a:rPr>
              <a:t>Do you remember about the angel coming to Zechariah and telling him that he and Elizabeth would have a baby?  They were to name him John.</a:t>
            </a:r>
            <a:br>
              <a:rPr lang="en-US" sz="2800" dirty="0">
                <a:solidFill>
                  <a:schemeClr val="bg1"/>
                </a:solidFill>
              </a:rPr>
            </a:br>
            <a:r>
              <a:rPr lang="en-US" sz="2800" dirty="0">
                <a:solidFill>
                  <a:schemeClr val="bg1"/>
                </a:solidFill>
              </a:rPr>
              <a:t>It happened just like that.  </a:t>
            </a:r>
            <a:br>
              <a:rPr lang="en-US" sz="2800" dirty="0">
                <a:solidFill>
                  <a:schemeClr val="bg1"/>
                </a:solidFill>
              </a:rPr>
            </a:br>
            <a:r>
              <a:rPr lang="en-US" sz="2800" dirty="0">
                <a:solidFill>
                  <a:schemeClr val="bg1"/>
                </a:solidFill>
              </a:rPr>
              <a:t>Who can tell me more</a:t>
            </a:r>
            <a:r>
              <a:rPr lang="en-US" sz="2000" dirty="0">
                <a:solidFill>
                  <a:schemeClr val="bg1"/>
                </a:solidFill>
              </a:rPr>
              <a:t>?  You can find the story in Luke 1:5-25</a:t>
            </a:r>
          </a:p>
        </p:txBody>
      </p:sp>
      <p:pic>
        <p:nvPicPr>
          <p:cNvPr id="3" name="Picture 2" descr="A picture containing text, yellow&#10;&#10;Description automatically generated">
            <a:extLst>
              <a:ext uri="{FF2B5EF4-FFF2-40B4-BE49-F238E27FC236}">
                <a16:creationId xmlns:a16="http://schemas.microsoft.com/office/drawing/2014/main" id="{AFBEF6C4-B652-4780-A84A-1897AA29E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537" y="2117872"/>
            <a:ext cx="3794963" cy="2846223"/>
          </a:xfrm>
          <a:prstGeom prst="rect">
            <a:avLst/>
          </a:prstGeom>
        </p:spPr>
      </p:pic>
      <p:pic>
        <p:nvPicPr>
          <p:cNvPr id="4" name="Picture 3" descr="A group of people in clothing&#10;&#10;Description automatically generated with medium confidence">
            <a:extLst>
              <a:ext uri="{FF2B5EF4-FFF2-40B4-BE49-F238E27FC236}">
                <a16:creationId xmlns:a16="http://schemas.microsoft.com/office/drawing/2014/main" id="{7EF54476-A4DB-4B6D-AA42-B2ABCABBD6F5}"/>
              </a:ext>
            </a:extLst>
          </p:cNvPr>
          <p:cNvPicPr>
            <a:picLocks noChangeAspect="1"/>
          </p:cNvPicPr>
          <p:nvPr/>
        </p:nvPicPr>
        <p:blipFill rotWithShape="1">
          <a:blip r:embed="rId4">
            <a:extLst>
              <a:ext uri="{28A0092B-C50C-407E-A947-70E740481C1C}">
                <a14:useLocalDpi xmlns:a14="http://schemas.microsoft.com/office/drawing/2010/main" val="0"/>
              </a:ext>
            </a:extLst>
          </a:blip>
          <a:srcRect l="1" r="-165"/>
          <a:stretch/>
        </p:blipFill>
        <p:spPr>
          <a:xfrm rot="21257029">
            <a:off x="3039505" y="4002994"/>
            <a:ext cx="4017490" cy="3008186"/>
          </a:xfrm>
          <a:prstGeom prst="rect">
            <a:avLst/>
          </a:prstGeom>
        </p:spPr>
      </p:pic>
      <p:pic>
        <p:nvPicPr>
          <p:cNvPr id="8" name="Picture 7" descr="Text&#10;&#10;Description automatically generated with medium confidence">
            <a:extLst>
              <a:ext uri="{FF2B5EF4-FFF2-40B4-BE49-F238E27FC236}">
                <a16:creationId xmlns:a16="http://schemas.microsoft.com/office/drawing/2014/main" id="{884E88A1-9CCC-4C55-B85C-0347A0B92B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0231">
            <a:off x="8282107" y="3825516"/>
            <a:ext cx="3961410" cy="2971057"/>
          </a:xfrm>
          <a:prstGeom prst="rect">
            <a:avLst/>
          </a:prstGeom>
        </p:spPr>
      </p:pic>
    </p:spTree>
    <p:extLst>
      <p:ext uri="{BB962C8B-B14F-4D97-AF65-F5344CB8AC3E}">
        <p14:creationId xmlns:p14="http://schemas.microsoft.com/office/powerpoint/2010/main" val="3812907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164025" y="4725635"/>
            <a:ext cx="3648606" cy="189957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sz="2400" baseline="30000" dirty="0">
                <a:ln w="0"/>
                <a:solidFill>
                  <a:schemeClr val="tx1"/>
                </a:solidFill>
                <a:effectLst>
                  <a:outerShdw blurRad="38100" dist="19050" dir="2700000" algn="tl" rotWithShape="0">
                    <a:schemeClr val="dk1">
                      <a:alpha val="40000"/>
                    </a:schemeClr>
                  </a:outerShdw>
                </a:effectLst>
              </a:rPr>
              <a:t>80 </a:t>
            </a:r>
            <a:r>
              <a:rPr lang="en-US" sz="2400" dirty="0">
                <a:ln w="0"/>
                <a:solidFill>
                  <a:schemeClr val="tx1"/>
                </a:solidFill>
                <a:effectLst>
                  <a:outerShdw blurRad="38100" dist="19050" dir="2700000" algn="tl" rotWithShape="0">
                    <a:schemeClr val="dk1">
                      <a:alpha val="40000"/>
                    </a:schemeClr>
                  </a:outerShdw>
                </a:effectLst>
              </a:rPr>
              <a:t>The child grew up, and his spirit became strong. </a:t>
            </a:r>
          </a:p>
          <a:p>
            <a:pPr marL="0" indent="0">
              <a:buNone/>
            </a:pPr>
            <a:r>
              <a:rPr lang="en-US" sz="2400" dirty="0">
                <a:ln w="0"/>
                <a:solidFill>
                  <a:schemeClr val="tx1"/>
                </a:solidFill>
                <a:effectLst>
                  <a:outerShdw blurRad="38100" dist="19050" dir="2700000" algn="tl" rotWithShape="0">
                    <a:schemeClr val="dk1">
                      <a:alpha val="40000"/>
                    </a:schemeClr>
                  </a:outerShdw>
                </a:effectLst>
              </a:rPr>
              <a:t>He lived in the desert until he appeared openly to Israel.</a:t>
            </a:r>
          </a:p>
          <a:p>
            <a:pPr algn="l"/>
            <a:endParaRPr lang="en-US" sz="2400" dirty="0">
              <a:ln w="0"/>
              <a:solidFill>
                <a:schemeClr val="tx1"/>
              </a:solidFill>
              <a:effectLst>
                <a:outerShdw blurRad="38100" dist="19050" dir="2700000" algn="tl" rotWithShape="0">
                  <a:schemeClr val="dk1">
                    <a:alpha val="40000"/>
                  </a:schemeClr>
                </a:outerShdw>
              </a:effectLst>
            </a:endParaRPr>
          </a:p>
        </p:txBody>
      </p:sp>
      <p:grpSp>
        <p:nvGrpSpPr>
          <p:cNvPr id="20" name="Group 19">
            <a:extLst>
              <a:ext uri="{FF2B5EF4-FFF2-40B4-BE49-F238E27FC236}">
                <a16:creationId xmlns:a16="http://schemas.microsoft.com/office/drawing/2014/main" id="{D116E1D9-F450-44C5-9187-1002A0BA8604}"/>
              </a:ext>
            </a:extLst>
          </p:cNvPr>
          <p:cNvGrpSpPr/>
          <p:nvPr/>
        </p:nvGrpSpPr>
        <p:grpSpPr>
          <a:xfrm>
            <a:off x="3763143" y="2475586"/>
            <a:ext cx="2277024" cy="3929039"/>
            <a:chOff x="2164255" y="668967"/>
            <a:chExt cx="2333625" cy="4981575"/>
          </a:xfrm>
        </p:grpSpPr>
        <p:sp>
          <p:nvSpPr>
            <p:cNvPr id="15" name="Freeform: Shape 14">
              <a:extLst>
                <a:ext uri="{FF2B5EF4-FFF2-40B4-BE49-F238E27FC236}">
                  <a16:creationId xmlns:a16="http://schemas.microsoft.com/office/drawing/2014/main" id="{0E824246-5729-404A-831C-47F54D37C52A}"/>
                </a:ext>
              </a:extLst>
            </p:cNvPr>
            <p:cNvSpPr/>
            <p:nvPr/>
          </p:nvSpPr>
          <p:spPr>
            <a:xfrm>
              <a:off x="2803358" y="782053"/>
              <a:ext cx="421105" cy="663300"/>
            </a:xfrm>
            <a:custGeom>
              <a:avLst/>
              <a:gdLst>
                <a:gd name="connsiteX0" fmla="*/ 276726 w 421105"/>
                <a:gd name="connsiteY0" fmla="*/ 0 h 663300"/>
                <a:gd name="connsiteX1" fmla="*/ 276726 w 421105"/>
                <a:gd name="connsiteY1" fmla="*/ 0 h 663300"/>
                <a:gd name="connsiteX2" fmla="*/ 180474 w 421105"/>
                <a:gd name="connsiteY2" fmla="*/ 36094 h 663300"/>
                <a:gd name="connsiteX3" fmla="*/ 144379 w 421105"/>
                <a:gd name="connsiteY3" fmla="*/ 48126 h 663300"/>
                <a:gd name="connsiteX4" fmla="*/ 48126 w 421105"/>
                <a:gd name="connsiteY4" fmla="*/ 156410 h 663300"/>
                <a:gd name="connsiteX5" fmla="*/ 36095 w 421105"/>
                <a:gd name="connsiteY5" fmla="*/ 457200 h 663300"/>
                <a:gd name="connsiteX6" fmla="*/ 24063 w 421105"/>
                <a:gd name="connsiteY6" fmla="*/ 565484 h 663300"/>
                <a:gd name="connsiteX7" fmla="*/ 0 w 421105"/>
                <a:gd name="connsiteY7" fmla="*/ 637673 h 663300"/>
                <a:gd name="connsiteX8" fmla="*/ 108284 w 421105"/>
                <a:gd name="connsiteY8" fmla="*/ 637673 h 663300"/>
                <a:gd name="connsiteX9" fmla="*/ 156410 w 421105"/>
                <a:gd name="connsiteY9" fmla="*/ 613610 h 663300"/>
                <a:gd name="connsiteX10" fmla="*/ 192505 w 421105"/>
                <a:gd name="connsiteY10" fmla="*/ 577515 h 663300"/>
                <a:gd name="connsiteX11" fmla="*/ 324853 w 421105"/>
                <a:gd name="connsiteY11" fmla="*/ 553452 h 663300"/>
                <a:gd name="connsiteX12" fmla="*/ 360947 w 421105"/>
                <a:gd name="connsiteY12" fmla="*/ 529389 h 663300"/>
                <a:gd name="connsiteX13" fmla="*/ 372979 w 421105"/>
                <a:gd name="connsiteY13" fmla="*/ 493294 h 663300"/>
                <a:gd name="connsiteX14" fmla="*/ 397042 w 421105"/>
                <a:gd name="connsiteY14" fmla="*/ 397042 h 663300"/>
                <a:gd name="connsiteX15" fmla="*/ 421105 w 421105"/>
                <a:gd name="connsiteY15" fmla="*/ 288758 h 663300"/>
                <a:gd name="connsiteX16" fmla="*/ 409074 w 421105"/>
                <a:gd name="connsiteY16" fmla="*/ 168442 h 663300"/>
                <a:gd name="connsiteX17" fmla="*/ 372979 w 421105"/>
                <a:gd name="connsiteY17" fmla="*/ 120315 h 663300"/>
                <a:gd name="connsiteX18" fmla="*/ 360947 w 421105"/>
                <a:gd name="connsiteY18" fmla="*/ 84221 h 663300"/>
                <a:gd name="connsiteX19" fmla="*/ 324853 w 421105"/>
                <a:gd name="connsiteY19" fmla="*/ 36094 h 663300"/>
                <a:gd name="connsiteX20" fmla="*/ 276726 w 421105"/>
                <a:gd name="connsiteY20" fmla="*/ 0 h 66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1105" h="663300">
                  <a:moveTo>
                    <a:pt x="276726" y="0"/>
                  </a:moveTo>
                  <a:lnTo>
                    <a:pt x="276726" y="0"/>
                  </a:lnTo>
                  <a:lnTo>
                    <a:pt x="180474" y="36094"/>
                  </a:lnTo>
                  <a:cubicBezTo>
                    <a:pt x="168555" y="40428"/>
                    <a:pt x="154390" y="40340"/>
                    <a:pt x="144379" y="48126"/>
                  </a:cubicBezTo>
                  <a:cubicBezTo>
                    <a:pt x="87321" y="92504"/>
                    <a:pt x="80291" y="108162"/>
                    <a:pt x="48126" y="156410"/>
                  </a:cubicBezTo>
                  <a:cubicBezTo>
                    <a:pt x="44116" y="256673"/>
                    <a:pt x="41987" y="357030"/>
                    <a:pt x="36095" y="457200"/>
                  </a:cubicBezTo>
                  <a:cubicBezTo>
                    <a:pt x="33962" y="493454"/>
                    <a:pt x="31185" y="529872"/>
                    <a:pt x="24063" y="565484"/>
                  </a:cubicBezTo>
                  <a:cubicBezTo>
                    <a:pt x="19089" y="590356"/>
                    <a:pt x="0" y="637673"/>
                    <a:pt x="0" y="637673"/>
                  </a:cubicBezTo>
                  <a:cubicBezTo>
                    <a:pt x="96468" y="669829"/>
                    <a:pt x="45064" y="673799"/>
                    <a:pt x="108284" y="637673"/>
                  </a:cubicBezTo>
                  <a:cubicBezTo>
                    <a:pt x="123856" y="628775"/>
                    <a:pt x="141815" y="624035"/>
                    <a:pt x="156410" y="613610"/>
                  </a:cubicBezTo>
                  <a:cubicBezTo>
                    <a:pt x="170256" y="603720"/>
                    <a:pt x="177732" y="585957"/>
                    <a:pt x="192505" y="577515"/>
                  </a:cubicBezTo>
                  <a:cubicBezTo>
                    <a:pt x="211412" y="566711"/>
                    <a:pt x="321556" y="553923"/>
                    <a:pt x="324853" y="553452"/>
                  </a:cubicBezTo>
                  <a:cubicBezTo>
                    <a:pt x="336884" y="545431"/>
                    <a:pt x="351914" y="540680"/>
                    <a:pt x="360947" y="529389"/>
                  </a:cubicBezTo>
                  <a:cubicBezTo>
                    <a:pt x="368870" y="519486"/>
                    <a:pt x="369642" y="505530"/>
                    <a:pt x="372979" y="493294"/>
                  </a:cubicBezTo>
                  <a:cubicBezTo>
                    <a:pt x="381681" y="461388"/>
                    <a:pt x="390556" y="429471"/>
                    <a:pt x="397042" y="397042"/>
                  </a:cubicBezTo>
                  <a:cubicBezTo>
                    <a:pt x="412317" y="320669"/>
                    <a:pt x="404114" y="356723"/>
                    <a:pt x="421105" y="288758"/>
                  </a:cubicBezTo>
                  <a:cubicBezTo>
                    <a:pt x="417095" y="248653"/>
                    <a:pt x="420147" y="207197"/>
                    <a:pt x="409074" y="168442"/>
                  </a:cubicBezTo>
                  <a:cubicBezTo>
                    <a:pt x="403565" y="149161"/>
                    <a:pt x="382928" y="137726"/>
                    <a:pt x="372979" y="120315"/>
                  </a:cubicBezTo>
                  <a:cubicBezTo>
                    <a:pt x="366687" y="109304"/>
                    <a:pt x="367239" y="95232"/>
                    <a:pt x="360947" y="84221"/>
                  </a:cubicBezTo>
                  <a:cubicBezTo>
                    <a:pt x="350998" y="66810"/>
                    <a:pt x="337690" y="51499"/>
                    <a:pt x="324853" y="36094"/>
                  </a:cubicBezTo>
                  <a:cubicBezTo>
                    <a:pt x="317591" y="27380"/>
                    <a:pt x="300789" y="12031"/>
                    <a:pt x="276726" y="0"/>
                  </a:cubicBezTo>
                  <a:close/>
                </a:path>
              </a:pathLst>
            </a:cu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picture containing text, clipart&#10;&#10;Description automatically generated">
              <a:extLst>
                <a:ext uri="{FF2B5EF4-FFF2-40B4-BE49-F238E27FC236}">
                  <a16:creationId xmlns:a16="http://schemas.microsoft.com/office/drawing/2014/main" id="{21F98CCC-D81A-49A7-8D8C-168C88F8934A}"/>
                </a:ext>
              </a:extLst>
            </p:cNvPr>
            <p:cNvPicPr>
              <a:picLocks noChangeAspect="1"/>
            </p:cNvPicPr>
            <p:nvPr/>
          </p:nvPicPr>
          <p:blipFill>
            <a:blip r:embed="rId3">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2164255" y="668967"/>
              <a:ext cx="2333625" cy="4981575"/>
            </a:xfrm>
            <a:prstGeom prst="rect">
              <a:avLst/>
            </a:prstGeom>
          </p:spPr>
        </p:pic>
        <p:sp>
          <p:nvSpPr>
            <p:cNvPr id="19" name="Freeform: Shape 18">
              <a:extLst>
                <a:ext uri="{FF2B5EF4-FFF2-40B4-BE49-F238E27FC236}">
                  <a16:creationId xmlns:a16="http://schemas.microsoft.com/office/drawing/2014/main" id="{032F72F3-F40A-45BA-9377-5C277D073DC1}"/>
                </a:ext>
              </a:extLst>
            </p:cNvPr>
            <p:cNvSpPr/>
            <p:nvPr/>
          </p:nvSpPr>
          <p:spPr>
            <a:xfrm>
              <a:off x="3224342" y="1046747"/>
              <a:ext cx="400718" cy="565485"/>
            </a:xfrm>
            <a:custGeom>
              <a:avLst/>
              <a:gdLst>
                <a:gd name="connsiteX0" fmla="*/ 121 w 400718"/>
                <a:gd name="connsiteY0" fmla="*/ 0 h 565485"/>
                <a:gd name="connsiteX1" fmla="*/ 48247 w 400718"/>
                <a:gd name="connsiteY1" fmla="*/ 108285 h 565485"/>
                <a:gd name="connsiteX2" fmla="*/ 60279 w 400718"/>
                <a:gd name="connsiteY2" fmla="*/ 144379 h 565485"/>
                <a:gd name="connsiteX3" fmla="*/ 24184 w 400718"/>
                <a:gd name="connsiteY3" fmla="*/ 120316 h 565485"/>
                <a:gd name="connsiteX4" fmla="*/ 12153 w 400718"/>
                <a:gd name="connsiteY4" fmla="*/ 216569 h 565485"/>
                <a:gd name="connsiteX5" fmla="*/ 121 w 400718"/>
                <a:gd name="connsiteY5" fmla="*/ 252664 h 565485"/>
                <a:gd name="connsiteX6" fmla="*/ 48247 w 400718"/>
                <a:gd name="connsiteY6" fmla="*/ 360948 h 565485"/>
                <a:gd name="connsiteX7" fmla="*/ 84342 w 400718"/>
                <a:gd name="connsiteY7" fmla="*/ 457200 h 565485"/>
                <a:gd name="connsiteX8" fmla="*/ 96374 w 400718"/>
                <a:gd name="connsiteY8" fmla="*/ 505327 h 565485"/>
                <a:gd name="connsiteX9" fmla="*/ 144500 w 400718"/>
                <a:gd name="connsiteY9" fmla="*/ 517358 h 565485"/>
                <a:gd name="connsiteX10" fmla="*/ 252784 w 400718"/>
                <a:gd name="connsiteY10" fmla="*/ 565485 h 565485"/>
                <a:gd name="connsiteX11" fmla="*/ 397163 w 400718"/>
                <a:gd name="connsiteY11" fmla="*/ 553453 h 565485"/>
                <a:gd name="connsiteX12" fmla="*/ 385132 w 400718"/>
                <a:gd name="connsiteY12" fmla="*/ 517358 h 565485"/>
                <a:gd name="connsiteX13" fmla="*/ 373100 w 400718"/>
                <a:gd name="connsiteY13" fmla="*/ 421106 h 565485"/>
                <a:gd name="connsiteX14" fmla="*/ 349037 w 400718"/>
                <a:gd name="connsiteY14" fmla="*/ 300790 h 565485"/>
                <a:gd name="connsiteX15" fmla="*/ 337005 w 400718"/>
                <a:gd name="connsiteY15" fmla="*/ 240632 h 565485"/>
                <a:gd name="connsiteX16" fmla="*/ 264816 w 400718"/>
                <a:gd name="connsiteY16" fmla="*/ 192506 h 565485"/>
                <a:gd name="connsiteX17" fmla="*/ 240753 w 400718"/>
                <a:gd name="connsiteY17" fmla="*/ 168442 h 565485"/>
                <a:gd name="connsiteX18" fmla="*/ 204658 w 400718"/>
                <a:gd name="connsiteY18" fmla="*/ 144379 h 565485"/>
                <a:gd name="connsiteX19" fmla="*/ 156532 w 400718"/>
                <a:gd name="connsiteY19" fmla="*/ 108285 h 565485"/>
                <a:gd name="connsiteX20" fmla="*/ 132469 w 400718"/>
                <a:gd name="connsiteY20" fmla="*/ 72190 h 565485"/>
                <a:gd name="connsiteX21" fmla="*/ 96374 w 400718"/>
                <a:gd name="connsiteY21" fmla="*/ 60158 h 565485"/>
                <a:gd name="connsiteX22" fmla="*/ 48247 w 400718"/>
                <a:gd name="connsiteY22" fmla="*/ 36095 h 565485"/>
                <a:gd name="connsiteX23" fmla="*/ 121 w 400718"/>
                <a:gd name="connsiteY23" fmla="*/ 0 h 56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0718" h="565485">
                  <a:moveTo>
                    <a:pt x="121" y="0"/>
                  </a:moveTo>
                  <a:cubicBezTo>
                    <a:pt x="51554" y="85722"/>
                    <a:pt x="25715" y="29421"/>
                    <a:pt x="48247" y="108285"/>
                  </a:cubicBezTo>
                  <a:cubicBezTo>
                    <a:pt x="51731" y="120479"/>
                    <a:pt x="71622" y="138708"/>
                    <a:pt x="60279" y="144379"/>
                  </a:cubicBezTo>
                  <a:cubicBezTo>
                    <a:pt x="47345" y="150846"/>
                    <a:pt x="36216" y="128337"/>
                    <a:pt x="24184" y="120316"/>
                  </a:cubicBezTo>
                  <a:cubicBezTo>
                    <a:pt x="20174" y="152400"/>
                    <a:pt x="17937" y="184757"/>
                    <a:pt x="12153" y="216569"/>
                  </a:cubicBezTo>
                  <a:cubicBezTo>
                    <a:pt x="9884" y="229047"/>
                    <a:pt x="-1279" y="240059"/>
                    <a:pt x="121" y="252664"/>
                  </a:cubicBezTo>
                  <a:cubicBezTo>
                    <a:pt x="5848" y="304207"/>
                    <a:pt x="23175" y="323339"/>
                    <a:pt x="48247" y="360948"/>
                  </a:cubicBezTo>
                  <a:cubicBezTo>
                    <a:pt x="79132" y="484483"/>
                    <a:pt x="37153" y="331364"/>
                    <a:pt x="84342" y="457200"/>
                  </a:cubicBezTo>
                  <a:cubicBezTo>
                    <a:pt x="90148" y="472683"/>
                    <a:pt x="84681" y="493634"/>
                    <a:pt x="96374" y="505327"/>
                  </a:cubicBezTo>
                  <a:cubicBezTo>
                    <a:pt x="108066" y="517019"/>
                    <a:pt x="128813" y="512129"/>
                    <a:pt x="144500" y="517358"/>
                  </a:cubicBezTo>
                  <a:cubicBezTo>
                    <a:pt x="190590" y="532721"/>
                    <a:pt x="210853" y="544519"/>
                    <a:pt x="252784" y="565485"/>
                  </a:cubicBezTo>
                  <a:cubicBezTo>
                    <a:pt x="300910" y="561474"/>
                    <a:pt x="351777" y="569957"/>
                    <a:pt x="397163" y="553453"/>
                  </a:cubicBezTo>
                  <a:cubicBezTo>
                    <a:pt x="409082" y="549119"/>
                    <a:pt x="387401" y="529836"/>
                    <a:pt x="385132" y="517358"/>
                  </a:cubicBezTo>
                  <a:cubicBezTo>
                    <a:pt x="379348" y="485546"/>
                    <a:pt x="378416" y="453000"/>
                    <a:pt x="373100" y="421106"/>
                  </a:cubicBezTo>
                  <a:cubicBezTo>
                    <a:pt x="366376" y="380763"/>
                    <a:pt x="357058" y="340895"/>
                    <a:pt x="349037" y="300790"/>
                  </a:cubicBezTo>
                  <a:cubicBezTo>
                    <a:pt x="345026" y="280737"/>
                    <a:pt x="354020" y="251976"/>
                    <a:pt x="337005" y="240632"/>
                  </a:cubicBezTo>
                  <a:cubicBezTo>
                    <a:pt x="312942" y="224590"/>
                    <a:pt x="285265" y="212956"/>
                    <a:pt x="264816" y="192506"/>
                  </a:cubicBezTo>
                  <a:cubicBezTo>
                    <a:pt x="256795" y="184485"/>
                    <a:pt x="249611" y="175528"/>
                    <a:pt x="240753" y="168442"/>
                  </a:cubicBezTo>
                  <a:cubicBezTo>
                    <a:pt x="229462" y="159409"/>
                    <a:pt x="216425" y="152784"/>
                    <a:pt x="204658" y="144379"/>
                  </a:cubicBezTo>
                  <a:cubicBezTo>
                    <a:pt x="188341" y="132724"/>
                    <a:pt x="172574" y="120316"/>
                    <a:pt x="156532" y="108285"/>
                  </a:cubicBezTo>
                  <a:cubicBezTo>
                    <a:pt x="148511" y="96253"/>
                    <a:pt x="143760" y="81223"/>
                    <a:pt x="132469" y="72190"/>
                  </a:cubicBezTo>
                  <a:cubicBezTo>
                    <a:pt x="122566" y="64267"/>
                    <a:pt x="108031" y="65154"/>
                    <a:pt x="96374" y="60158"/>
                  </a:cubicBezTo>
                  <a:cubicBezTo>
                    <a:pt x="79888" y="53093"/>
                    <a:pt x="64289" y="44116"/>
                    <a:pt x="48247" y="36095"/>
                  </a:cubicBezTo>
                  <a:lnTo>
                    <a:pt x="121"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7CBA611-80B3-485C-849C-C8B13359F180}"/>
                </a:ext>
              </a:extLst>
            </p:cNvPr>
            <p:cNvSpPr/>
            <p:nvPr/>
          </p:nvSpPr>
          <p:spPr>
            <a:xfrm>
              <a:off x="3188271" y="986589"/>
              <a:ext cx="421272" cy="601579"/>
            </a:xfrm>
            <a:custGeom>
              <a:avLst/>
              <a:gdLst>
                <a:gd name="connsiteX0" fmla="*/ 24161 w 421272"/>
                <a:gd name="connsiteY0" fmla="*/ 0 h 601579"/>
                <a:gd name="connsiteX1" fmla="*/ 24161 w 421272"/>
                <a:gd name="connsiteY1" fmla="*/ 0 h 601579"/>
                <a:gd name="connsiteX2" fmla="*/ 97 w 421272"/>
                <a:gd name="connsiteY2" fmla="*/ 120316 h 601579"/>
                <a:gd name="connsiteX3" fmla="*/ 24161 w 421272"/>
                <a:gd name="connsiteY3" fmla="*/ 192506 h 601579"/>
                <a:gd name="connsiteX4" fmla="*/ 48224 w 421272"/>
                <a:gd name="connsiteY4" fmla="*/ 312822 h 601579"/>
                <a:gd name="connsiteX5" fmla="*/ 84318 w 421272"/>
                <a:gd name="connsiteY5" fmla="*/ 348916 h 601579"/>
                <a:gd name="connsiteX6" fmla="*/ 108382 w 421272"/>
                <a:gd name="connsiteY6" fmla="*/ 397043 h 601579"/>
                <a:gd name="connsiteX7" fmla="*/ 168540 w 421272"/>
                <a:gd name="connsiteY7" fmla="*/ 457200 h 601579"/>
                <a:gd name="connsiteX8" fmla="*/ 180571 w 421272"/>
                <a:gd name="connsiteY8" fmla="*/ 493295 h 601579"/>
                <a:gd name="connsiteX9" fmla="*/ 300887 w 421272"/>
                <a:gd name="connsiteY9" fmla="*/ 589548 h 601579"/>
                <a:gd name="connsiteX10" fmla="*/ 361045 w 421272"/>
                <a:gd name="connsiteY10" fmla="*/ 601579 h 601579"/>
                <a:gd name="connsiteX11" fmla="*/ 409171 w 421272"/>
                <a:gd name="connsiteY11" fmla="*/ 577516 h 601579"/>
                <a:gd name="connsiteX12" fmla="*/ 421203 w 421272"/>
                <a:gd name="connsiteY12" fmla="*/ 541422 h 601579"/>
                <a:gd name="connsiteX13" fmla="*/ 397140 w 421272"/>
                <a:gd name="connsiteY13" fmla="*/ 336885 h 601579"/>
                <a:gd name="connsiteX14" fmla="*/ 349013 w 421272"/>
                <a:gd name="connsiteY14" fmla="*/ 288758 h 601579"/>
                <a:gd name="connsiteX15" fmla="*/ 312918 w 421272"/>
                <a:gd name="connsiteY15" fmla="*/ 240632 h 601579"/>
                <a:gd name="connsiteX16" fmla="*/ 204634 w 421272"/>
                <a:gd name="connsiteY16" fmla="*/ 168443 h 601579"/>
                <a:gd name="connsiteX17" fmla="*/ 132445 w 421272"/>
                <a:gd name="connsiteY17" fmla="*/ 120316 h 601579"/>
                <a:gd name="connsiteX18" fmla="*/ 36192 w 421272"/>
                <a:gd name="connsiteY18" fmla="*/ 60158 h 601579"/>
                <a:gd name="connsiteX19" fmla="*/ 97 w 421272"/>
                <a:gd name="connsiteY19" fmla="*/ 84222 h 6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1272" h="601579">
                  <a:moveTo>
                    <a:pt x="24161" y="0"/>
                  </a:moveTo>
                  <a:lnTo>
                    <a:pt x="24161" y="0"/>
                  </a:lnTo>
                  <a:cubicBezTo>
                    <a:pt x="16140" y="40105"/>
                    <a:pt x="97" y="79416"/>
                    <a:pt x="97" y="120316"/>
                  </a:cubicBezTo>
                  <a:cubicBezTo>
                    <a:pt x="97" y="145681"/>
                    <a:pt x="24161" y="192506"/>
                    <a:pt x="24161" y="192506"/>
                  </a:cubicBezTo>
                  <a:cubicBezTo>
                    <a:pt x="24894" y="196901"/>
                    <a:pt x="39777" y="298039"/>
                    <a:pt x="48224" y="312822"/>
                  </a:cubicBezTo>
                  <a:cubicBezTo>
                    <a:pt x="56666" y="327595"/>
                    <a:pt x="74428" y="335070"/>
                    <a:pt x="84318" y="348916"/>
                  </a:cubicBezTo>
                  <a:cubicBezTo>
                    <a:pt x="94743" y="363511"/>
                    <a:pt x="97370" y="382885"/>
                    <a:pt x="108382" y="397043"/>
                  </a:cubicBezTo>
                  <a:cubicBezTo>
                    <a:pt x="125793" y="419428"/>
                    <a:pt x="168540" y="457200"/>
                    <a:pt x="168540" y="457200"/>
                  </a:cubicBezTo>
                  <a:cubicBezTo>
                    <a:pt x="172550" y="469232"/>
                    <a:pt x="173200" y="482975"/>
                    <a:pt x="180571" y="493295"/>
                  </a:cubicBezTo>
                  <a:cubicBezTo>
                    <a:pt x="204107" y="526246"/>
                    <a:pt x="267235" y="574252"/>
                    <a:pt x="300887" y="589548"/>
                  </a:cubicBezTo>
                  <a:cubicBezTo>
                    <a:pt x="319504" y="598010"/>
                    <a:pt x="340992" y="597569"/>
                    <a:pt x="361045" y="601579"/>
                  </a:cubicBezTo>
                  <a:cubicBezTo>
                    <a:pt x="377087" y="593558"/>
                    <a:pt x="396489" y="590198"/>
                    <a:pt x="409171" y="577516"/>
                  </a:cubicBezTo>
                  <a:cubicBezTo>
                    <a:pt x="418139" y="568548"/>
                    <a:pt x="421836" y="554088"/>
                    <a:pt x="421203" y="541422"/>
                  </a:cubicBezTo>
                  <a:cubicBezTo>
                    <a:pt x="417775" y="472858"/>
                    <a:pt x="415999" y="402893"/>
                    <a:pt x="397140" y="336885"/>
                  </a:cubicBezTo>
                  <a:cubicBezTo>
                    <a:pt x="390907" y="315071"/>
                    <a:pt x="362625" y="306908"/>
                    <a:pt x="349013" y="288758"/>
                  </a:cubicBezTo>
                  <a:cubicBezTo>
                    <a:pt x="336981" y="272716"/>
                    <a:pt x="327097" y="254811"/>
                    <a:pt x="312918" y="240632"/>
                  </a:cubicBezTo>
                  <a:cubicBezTo>
                    <a:pt x="285395" y="213109"/>
                    <a:pt x="236143" y="188494"/>
                    <a:pt x="204634" y="168443"/>
                  </a:cubicBezTo>
                  <a:cubicBezTo>
                    <a:pt x="180235" y="152916"/>
                    <a:pt x="156844" y="135843"/>
                    <a:pt x="132445" y="120316"/>
                  </a:cubicBezTo>
                  <a:cubicBezTo>
                    <a:pt x="-27168" y="18744"/>
                    <a:pt x="145576" y="133083"/>
                    <a:pt x="36192" y="60158"/>
                  </a:cubicBezTo>
                  <a:cubicBezTo>
                    <a:pt x="-3708" y="73458"/>
                    <a:pt x="97" y="59507"/>
                    <a:pt x="97" y="8422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7B681A37-E1E4-4822-979B-DE92B22B27AF}"/>
              </a:ext>
            </a:extLst>
          </p:cNvPr>
          <p:cNvGrpSpPr/>
          <p:nvPr/>
        </p:nvGrpSpPr>
        <p:grpSpPr>
          <a:xfrm>
            <a:off x="6282140" y="2475586"/>
            <a:ext cx="1853436" cy="3564587"/>
            <a:chOff x="7251747" y="880129"/>
            <a:chExt cx="1925339" cy="3693695"/>
          </a:xfrm>
        </p:grpSpPr>
        <p:sp>
          <p:nvSpPr>
            <p:cNvPr id="29" name="Oval 28">
              <a:extLst>
                <a:ext uri="{FF2B5EF4-FFF2-40B4-BE49-F238E27FC236}">
                  <a16:creationId xmlns:a16="http://schemas.microsoft.com/office/drawing/2014/main" id="{F523FA86-ACDB-49CD-914C-003E76AB69A4}"/>
                </a:ext>
              </a:extLst>
            </p:cNvPr>
            <p:cNvSpPr/>
            <p:nvPr/>
          </p:nvSpPr>
          <p:spPr>
            <a:xfrm>
              <a:off x="7738170" y="1041742"/>
              <a:ext cx="1080117" cy="14851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 name="Picture 27" descr="A cartoon of a child&#10;&#10;Description automatically generated with low confidence">
              <a:extLst>
                <a:ext uri="{FF2B5EF4-FFF2-40B4-BE49-F238E27FC236}">
                  <a16:creationId xmlns:a16="http://schemas.microsoft.com/office/drawing/2014/main" id="{F047FD73-5904-48C2-AF1B-E66DFFCEB85E}"/>
                </a:ext>
              </a:extLst>
            </p:cNvPr>
            <p:cNvPicPr>
              <a:picLocks noChangeAspect="1"/>
            </p:cNvPicPr>
            <p:nvPr/>
          </p:nvPicPr>
          <p:blipFill>
            <a:blip r:embed="rId4">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7251747" y="880129"/>
              <a:ext cx="1925339" cy="3693695"/>
            </a:xfrm>
            <a:prstGeom prst="rect">
              <a:avLst/>
            </a:prstGeom>
          </p:spPr>
        </p:pic>
      </p:grpSp>
      <p:pic>
        <p:nvPicPr>
          <p:cNvPr id="6" name="Picture 5" descr="A picture containing clipart&#10;&#10;Description automatically generated">
            <a:extLst>
              <a:ext uri="{FF2B5EF4-FFF2-40B4-BE49-F238E27FC236}">
                <a16:creationId xmlns:a16="http://schemas.microsoft.com/office/drawing/2014/main" id="{3676E04F-04BB-4F1E-AF4F-2B4AE989CB8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19760" y="3200574"/>
            <a:ext cx="1853436" cy="3439560"/>
          </a:xfrm>
          <a:prstGeom prst="rect">
            <a:avLst/>
          </a:prstGeom>
        </p:spPr>
      </p:pic>
      <p:sp>
        <p:nvSpPr>
          <p:cNvPr id="16" name="Title 1">
            <a:extLst>
              <a:ext uri="{FF2B5EF4-FFF2-40B4-BE49-F238E27FC236}">
                <a16:creationId xmlns:a16="http://schemas.microsoft.com/office/drawing/2014/main" id="{EB8893E0-8DD0-4C75-BE0F-CA42D74CD34D}"/>
              </a:ext>
            </a:extLst>
          </p:cNvPr>
          <p:cNvSpPr txBox="1">
            <a:spLocks/>
          </p:cNvSpPr>
          <p:nvPr/>
        </p:nvSpPr>
        <p:spPr>
          <a:xfrm>
            <a:off x="5084823" y="142415"/>
            <a:ext cx="6967055" cy="1324436"/>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Baby John grew up.  He lived in the desert.  </a:t>
            </a:r>
            <a:br>
              <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Our story is about when he was a grown man.</a:t>
            </a:r>
            <a:br>
              <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God had a special job for him to do.</a:t>
            </a:r>
          </a:p>
        </p:txBody>
      </p:sp>
      <p:sp>
        <p:nvSpPr>
          <p:cNvPr id="2" name="Speech Bubble: Rectangle 1">
            <a:extLst>
              <a:ext uri="{FF2B5EF4-FFF2-40B4-BE49-F238E27FC236}">
                <a16:creationId xmlns:a16="http://schemas.microsoft.com/office/drawing/2014/main" id="{6E05C845-6CB7-45FD-B6F9-15BAFE5F6D57}"/>
              </a:ext>
            </a:extLst>
          </p:cNvPr>
          <p:cNvSpPr/>
          <p:nvPr/>
        </p:nvSpPr>
        <p:spPr>
          <a:xfrm>
            <a:off x="1364566" y="142415"/>
            <a:ext cx="2398577" cy="926730"/>
          </a:xfrm>
          <a:prstGeom prst="wedgeRectCallout">
            <a:avLst>
              <a:gd name="adj1" fmla="val -81438"/>
              <a:gd name="adj2" fmla="val -55903"/>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John.  It is time to tell people to get ready for Jesus to come.</a:t>
            </a:r>
          </a:p>
        </p:txBody>
      </p:sp>
    </p:spTree>
    <p:extLst>
      <p:ext uri="{BB962C8B-B14F-4D97-AF65-F5344CB8AC3E}">
        <p14:creationId xmlns:p14="http://schemas.microsoft.com/office/powerpoint/2010/main" val="34556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par>
                          <p:cTn id="7" fill="hold">
                            <p:stCondLst>
                              <p:cond delay="2000"/>
                            </p:stCondLst>
                            <p:childTnLst>
                              <p:par>
                                <p:cTn id="8" presetID="1" presetClass="entr" presetSubtype="0" fill="hold" grpId="0" nodeType="afterEffect">
                                  <p:stCondLst>
                                    <p:cond delay="50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7F38C-E479-48C1-A429-C586C632A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B68CE6-E9CB-4A4D-971B-88D44D67B737}"/>
              </a:ext>
            </a:extLst>
          </p:cNvPr>
          <p:cNvSpPr>
            <a:spLocks noGrp="1"/>
          </p:cNvSpPr>
          <p:nvPr>
            <p:ph type="title"/>
          </p:nvPr>
        </p:nvSpPr>
        <p:spPr/>
        <p:txBody>
          <a:bodyPr/>
          <a:lstStyle/>
          <a:p>
            <a:r>
              <a:rPr lang="en-US" b="1" dirty="0"/>
              <a:t>You can find the story of John the Baptist in each of the four Gospels.  Can you find it?</a:t>
            </a:r>
          </a:p>
        </p:txBody>
      </p:sp>
      <p:sp>
        <p:nvSpPr>
          <p:cNvPr id="5" name="TextBox 4">
            <a:extLst>
              <a:ext uri="{FF2B5EF4-FFF2-40B4-BE49-F238E27FC236}">
                <a16:creationId xmlns:a16="http://schemas.microsoft.com/office/drawing/2014/main" id="{43048F92-A658-4D54-9AB2-DD0E9597E0CB}"/>
              </a:ext>
            </a:extLst>
          </p:cNvPr>
          <p:cNvSpPr txBox="1"/>
          <p:nvPr/>
        </p:nvSpPr>
        <p:spPr>
          <a:xfrm>
            <a:off x="3028950" y="2019300"/>
            <a:ext cx="6800850"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Matthew 3:1-12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Mark 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Luke 3:1-20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John</a:t>
            </a: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a:t>
            </a:r>
            <a:r>
              <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1:15-39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Aharoni" panose="02010803020104030203" pitchFamily="2" charset="-79"/>
              </a:rPr>
              <a:t>Mark likes to tell short stories.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Aharoni" panose="02010803020104030203" pitchFamily="2" charset="-79"/>
              </a:rPr>
              <a:t> Let’s read what Mark says about John.</a:t>
            </a:r>
          </a:p>
        </p:txBody>
      </p:sp>
      <p:sp>
        <p:nvSpPr>
          <p:cNvPr id="3" name="Arrow: Notched Right 2">
            <a:extLst>
              <a:ext uri="{FF2B5EF4-FFF2-40B4-BE49-F238E27FC236}">
                <a16:creationId xmlns:a16="http://schemas.microsoft.com/office/drawing/2014/main" id="{23691423-CC5E-4D5B-9380-4B698E76FC67}"/>
              </a:ext>
            </a:extLst>
          </p:cNvPr>
          <p:cNvSpPr/>
          <p:nvPr/>
        </p:nvSpPr>
        <p:spPr>
          <a:xfrm>
            <a:off x="1408967" y="2461846"/>
            <a:ext cx="1533379" cy="576776"/>
          </a:xfrm>
          <a:prstGeom prst="notchedRightArrow">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506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CF1A-392B-4CCE-8DC2-1F64D8812CFA}"/>
              </a:ext>
            </a:extLst>
          </p:cNvPr>
          <p:cNvSpPr>
            <a:spLocks noGrp="1"/>
          </p:cNvSpPr>
          <p:nvPr>
            <p:ph type="title"/>
          </p:nvPr>
        </p:nvSpPr>
        <p:spPr>
          <a:xfrm>
            <a:off x="5283200" y="301444"/>
            <a:ext cx="6584175" cy="1069624"/>
          </a:xfrm>
        </p:spPr>
        <p:txBody>
          <a:bodyPr>
            <a:normAutofit/>
          </a:bodyPr>
          <a:lstStyle/>
          <a:p>
            <a:r>
              <a:rPr lang="en-US" dirty="0"/>
              <a:t>Take turns reading Mark 1:1-8 and putting up felts for the story.</a:t>
            </a:r>
          </a:p>
        </p:txBody>
      </p:sp>
      <p:sp>
        <p:nvSpPr>
          <p:cNvPr id="4" name="Text Placeholder 3">
            <a:extLst>
              <a:ext uri="{FF2B5EF4-FFF2-40B4-BE49-F238E27FC236}">
                <a16:creationId xmlns:a16="http://schemas.microsoft.com/office/drawing/2014/main" id="{52720EB3-5066-4996-BC22-D91BDF49AC44}"/>
              </a:ext>
            </a:extLst>
          </p:cNvPr>
          <p:cNvSpPr>
            <a:spLocks noGrp="1"/>
          </p:cNvSpPr>
          <p:nvPr>
            <p:ph type="body" sz="half" idx="2"/>
          </p:nvPr>
        </p:nvSpPr>
        <p:spPr>
          <a:xfrm>
            <a:off x="152400" y="301444"/>
            <a:ext cx="4619625" cy="6366056"/>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ysClr val="windowText" lastClr="000000"/>
                </a:solidFill>
              </a:rPr>
              <a:t>1 This is the beginning of the good news about Jesus the Messiah, the Son of God. </a:t>
            </a:r>
            <a:r>
              <a:rPr lang="en-US" baseline="30000" dirty="0">
                <a:solidFill>
                  <a:sysClr val="windowText" lastClr="000000"/>
                </a:solidFill>
              </a:rPr>
              <a:t>2 </a:t>
            </a:r>
            <a:r>
              <a:rPr lang="en-US" dirty="0">
                <a:solidFill>
                  <a:sysClr val="windowText" lastClr="000000"/>
                </a:solidFill>
              </a:rPr>
              <a:t>Long ago Isaiah the prophet wrote,</a:t>
            </a:r>
          </a:p>
          <a:p>
            <a:r>
              <a:rPr lang="en-US" dirty="0">
                <a:solidFill>
                  <a:sysClr val="windowText" lastClr="000000"/>
                </a:solidFill>
              </a:rPr>
              <a:t>“I will send my messenger ahead of you.</a:t>
            </a:r>
            <a:br>
              <a:rPr lang="en-US" dirty="0">
                <a:solidFill>
                  <a:sysClr val="windowText" lastClr="000000"/>
                </a:solidFill>
              </a:rPr>
            </a:br>
            <a:r>
              <a:rPr lang="en-US" dirty="0">
                <a:solidFill>
                  <a:sysClr val="windowText" lastClr="000000"/>
                </a:solidFill>
              </a:rPr>
              <a:t>    He will prepare your way.” (</a:t>
            </a:r>
            <a:r>
              <a:rPr lang="en-US" dirty="0">
                <a:solidFill>
                  <a:sysClr val="windowText" lastClr="000000"/>
                </a:solidFill>
                <a:hlinkClick r:id="rId3">
                  <a:extLst>
                    <a:ext uri="{A12FA001-AC4F-418D-AE19-62706E023703}">
                      <ahyp:hlinkClr xmlns:ahyp="http://schemas.microsoft.com/office/drawing/2018/hyperlinkcolor" val="tx"/>
                    </a:ext>
                  </a:extLst>
                </a:hlinkClick>
              </a:rPr>
              <a:t>Malachi 3:1</a:t>
            </a:r>
            <a:r>
              <a:rPr lang="en-US" dirty="0">
                <a:solidFill>
                  <a:sysClr val="windowText" lastClr="000000"/>
                </a:solidFill>
              </a:rPr>
              <a:t>)</a:t>
            </a:r>
            <a:br>
              <a:rPr lang="en-US" dirty="0">
                <a:solidFill>
                  <a:sysClr val="windowText" lastClr="000000"/>
                </a:solidFill>
              </a:rPr>
            </a:br>
            <a:r>
              <a:rPr lang="en-US" baseline="30000" dirty="0">
                <a:solidFill>
                  <a:sysClr val="windowText" lastClr="000000"/>
                </a:solidFill>
              </a:rPr>
              <a:t>3 </a:t>
            </a:r>
            <a:r>
              <a:rPr lang="en-US" dirty="0">
                <a:solidFill>
                  <a:sysClr val="windowText" lastClr="000000"/>
                </a:solidFill>
              </a:rPr>
              <a:t>“A messenger is calling out in the desert,</a:t>
            </a:r>
            <a:br>
              <a:rPr lang="en-US" dirty="0">
                <a:solidFill>
                  <a:sysClr val="windowText" lastClr="000000"/>
                </a:solidFill>
              </a:rPr>
            </a:br>
            <a:r>
              <a:rPr lang="en-US" dirty="0">
                <a:solidFill>
                  <a:sysClr val="windowText" lastClr="000000"/>
                </a:solidFill>
              </a:rPr>
              <a:t>‘Prepare the way for the Lord.</a:t>
            </a:r>
            <a:br>
              <a:rPr lang="en-US" dirty="0">
                <a:solidFill>
                  <a:sysClr val="windowText" lastClr="000000"/>
                </a:solidFill>
              </a:rPr>
            </a:br>
            <a:r>
              <a:rPr lang="en-US" dirty="0">
                <a:solidFill>
                  <a:sysClr val="windowText" lastClr="000000"/>
                </a:solidFill>
              </a:rPr>
              <a:t>    Make straight paths for him.’ ” (</a:t>
            </a:r>
            <a:r>
              <a:rPr lang="en-US" dirty="0">
                <a:solidFill>
                  <a:sysClr val="windowText" lastClr="000000"/>
                </a:solidFill>
                <a:hlinkClick r:id="rId4">
                  <a:extLst>
                    <a:ext uri="{A12FA001-AC4F-418D-AE19-62706E023703}">
                      <ahyp:hlinkClr xmlns:ahyp="http://schemas.microsoft.com/office/drawing/2018/hyperlinkcolor" val="tx"/>
                    </a:ext>
                  </a:extLst>
                </a:hlinkClick>
              </a:rPr>
              <a:t>Isaiah 40:3</a:t>
            </a:r>
            <a:r>
              <a:rPr lang="en-US" dirty="0">
                <a:solidFill>
                  <a:sysClr val="windowText" lastClr="000000"/>
                </a:solidFill>
              </a:rPr>
              <a:t>)</a:t>
            </a:r>
          </a:p>
          <a:p>
            <a:r>
              <a:rPr lang="en-US" baseline="30000" dirty="0">
                <a:solidFill>
                  <a:sysClr val="windowText" lastClr="000000"/>
                </a:solidFill>
              </a:rPr>
              <a:t>4 </a:t>
            </a:r>
            <a:r>
              <a:rPr lang="en-US" dirty="0">
                <a:solidFill>
                  <a:sysClr val="windowText" lastClr="000000"/>
                </a:solidFill>
              </a:rPr>
              <a:t>And so John the Baptist appeared in the desert. He preached that people should be baptized and turn away from their sins. Then God would forgive them.</a:t>
            </a:r>
          </a:p>
          <a:p>
            <a:r>
              <a:rPr lang="en-US" dirty="0">
                <a:solidFill>
                  <a:sysClr val="windowText" lastClr="000000"/>
                </a:solidFill>
              </a:rPr>
              <a:t> </a:t>
            </a:r>
            <a:r>
              <a:rPr lang="en-US" baseline="30000" dirty="0">
                <a:solidFill>
                  <a:sysClr val="windowText" lastClr="000000"/>
                </a:solidFill>
              </a:rPr>
              <a:t>5 </a:t>
            </a:r>
            <a:r>
              <a:rPr lang="en-US" dirty="0">
                <a:solidFill>
                  <a:sysClr val="windowText" lastClr="000000"/>
                </a:solidFill>
              </a:rPr>
              <a:t>All the people from the countryside of Judea went out to him. All the people from Jerusalem went too</a:t>
            </a:r>
          </a:p>
          <a:p>
            <a:r>
              <a:rPr lang="en-US" dirty="0">
                <a:solidFill>
                  <a:sysClr val="windowText" lastClr="000000"/>
                </a:solidFill>
              </a:rPr>
              <a:t>. When they admitted they had sinned, John baptized them in the Jordan River.</a:t>
            </a:r>
          </a:p>
          <a:p>
            <a:r>
              <a:rPr lang="en-US" dirty="0">
                <a:solidFill>
                  <a:sysClr val="windowText" lastClr="000000"/>
                </a:solidFill>
              </a:rPr>
              <a:t> </a:t>
            </a:r>
            <a:r>
              <a:rPr lang="en-US" baseline="30000" dirty="0">
                <a:solidFill>
                  <a:sysClr val="windowText" lastClr="000000"/>
                </a:solidFill>
              </a:rPr>
              <a:t>6 </a:t>
            </a:r>
            <a:r>
              <a:rPr lang="en-US" dirty="0">
                <a:solidFill>
                  <a:sysClr val="windowText" lastClr="000000"/>
                </a:solidFill>
              </a:rPr>
              <a:t>John wore clothes made out of camel’s hair. He had a leather belt around his waist. And he ate locusts and wild honey.</a:t>
            </a:r>
          </a:p>
          <a:p>
            <a:r>
              <a:rPr lang="en-US" dirty="0">
                <a:solidFill>
                  <a:sysClr val="windowText" lastClr="000000"/>
                </a:solidFill>
              </a:rPr>
              <a:t> </a:t>
            </a:r>
            <a:r>
              <a:rPr lang="en-US" baseline="30000" dirty="0">
                <a:solidFill>
                  <a:sysClr val="windowText" lastClr="000000"/>
                </a:solidFill>
              </a:rPr>
              <a:t>7 </a:t>
            </a:r>
            <a:r>
              <a:rPr lang="en-US" dirty="0">
                <a:solidFill>
                  <a:sysClr val="windowText" lastClr="000000"/>
                </a:solidFill>
              </a:rPr>
              <a:t>Here is what John was preaching. “After me, there is someone coming who is more powerful than I am. I’m not good enough to bend down and untie his sandals. </a:t>
            </a:r>
            <a:r>
              <a:rPr lang="en-US" baseline="30000" dirty="0">
                <a:solidFill>
                  <a:sysClr val="windowText" lastClr="000000"/>
                </a:solidFill>
              </a:rPr>
              <a:t>8 </a:t>
            </a:r>
            <a:r>
              <a:rPr lang="en-US" dirty="0">
                <a:solidFill>
                  <a:sysClr val="windowText" lastClr="000000"/>
                </a:solidFill>
              </a:rPr>
              <a:t>I baptize you with water. But he will baptize you with the Holy Spirit.”</a:t>
            </a:r>
          </a:p>
          <a:p>
            <a:endParaRPr lang="en-US" dirty="0"/>
          </a:p>
        </p:txBody>
      </p:sp>
      <p:pic>
        <p:nvPicPr>
          <p:cNvPr id="8" name="Content Placeholder 7" descr="A collage of different landscapes&#10;&#10;Description automatically generated">
            <a:extLst>
              <a:ext uri="{FF2B5EF4-FFF2-40B4-BE49-F238E27FC236}">
                <a16:creationId xmlns:a16="http://schemas.microsoft.com/office/drawing/2014/main" id="{17B8FF1E-F17B-E621-CF53-C1975C28BA97}"/>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286" t="58293" r="51649" b="-8414"/>
          <a:stretch/>
        </p:blipFill>
        <p:spPr>
          <a:xfrm>
            <a:off x="4958080" y="2238143"/>
            <a:ext cx="6909295" cy="4772257"/>
          </a:xfrm>
        </p:spPr>
      </p:pic>
      <p:pic>
        <p:nvPicPr>
          <p:cNvPr id="10" name="Picture 9" descr="Several pictures of different people&#10;&#10;Description automatically generated">
            <a:extLst>
              <a:ext uri="{FF2B5EF4-FFF2-40B4-BE49-F238E27FC236}">
                <a16:creationId xmlns:a16="http://schemas.microsoft.com/office/drawing/2014/main" id="{9B9621D9-0755-9DBB-6532-7013E9896751}"/>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4627" b="92964" l="20722" r="33608">
                        <a14:foregroundMark x1="23505" y1="76333" x2="21649" y2="73561"/>
                        <a14:foregroundMark x1="21649" y1="73561" x2="20309" y2="78678"/>
                        <a14:foregroundMark x1="20309" y1="78678" x2="20103" y2="85501"/>
                        <a14:foregroundMark x1="20103" y1="85501" x2="20722" y2="91258"/>
                        <a14:foregroundMark x1="20722" y1="91258" x2="21340" y2="90832"/>
                        <a14:foregroundMark x1="29691" y1="78891" x2="31361" y2="77740"/>
                        <a14:foregroundMark x1="32677" y1="79392" x2="33402" y2="82516"/>
                        <a14:foregroundMark x1="33402" y1="82516" x2="33608" y2="87846"/>
                        <a14:foregroundMark x1="33608" y1="87846" x2="32062" y2="91471"/>
                        <a14:foregroundMark x1="32062" y1="91471" x2="31237" y2="91045"/>
                        <a14:foregroundMark x1="31959" y1="76119" x2="32990" y2="78038"/>
                        <a14:backgroundMark x1="31753" y1="76333" x2="30928" y2="76333"/>
                      </a14:backgroundRemoval>
                    </a14:imgEffect>
                  </a14:imgLayer>
                </a14:imgProps>
              </a:ext>
              <a:ext uri="{28A0092B-C50C-407E-A947-70E740481C1C}">
                <a14:useLocalDpi xmlns:a14="http://schemas.microsoft.com/office/drawing/2010/main" val="0"/>
              </a:ext>
            </a:extLst>
          </a:blip>
          <a:srcRect l="19500" t="72492" r="65666" b="4758"/>
          <a:stretch/>
        </p:blipFill>
        <p:spPr>
          <a:xfrm>
            <a:off x="6493415" y="3782310"/>
            <a:ext cx="3068320" cy="2275381"/>
          </a:xfrm>
          <a:prstGeom prst="rect">
            <a:avLst/>
          </a:prstGeom>
        </p:spPr>
      </p:pic>
      <p:pic>
        <p:nvPicPr>
          <p:cNvPr id="12" name="Picture 11" descr="A cartoon of a person holding a staff&#10;&#10;Description automatically generated">
            <a:extLst>
              <a:ext uri="{FF2B5EF4-FFF2-40B4-BE49-F238E27FC236}">
                <a16:creationId xmlns:a16="http://schemas.microsoft.com/office/drawing/2014/main" id="{134DF606-6BE2-7665-2468-48E65429B1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4414" y="3782310"/>
            <a:ext cx="895347" cy="1776055"/>
          </a:xfrm>
          <a:prstGeom prst="rect">
            <a:avLst/>
          </a:prstGeom>
        </p:spPr>
      </p:pic>
      <p:pic>
        <p:nvPicPr>
          <p:cNvPr id="14" name="Picture 13" descr="A cartoon of a river&#10;&#10;Description automatically generated">
            <a:extLst>
              <a:ext uri="{FF2B5EF4-FFF2-40B4-BE49-F238E27FC236}">
                <a16:creationId xmlns:a16="http://schemas.microsoft.com/office/drawing/2014/main" id="{4E60DA89-A4DB-DDE2-440E-780B0C6E2095}"/>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b="43210"/>
          <a:stretch/>
        </p:blipFill>
        <p:spPr>
          <a:xfrm>
            <a:off x="9496709" y="4093097"/>
            <a:ext cx="2370666" cy="2050228"/>
          </a:xfrm>
          <a:prstGeom prst="rect">
            <a:avLst/>
          </a:prstGeom>
        </p:spPr>
      </p:pic>
      <p:pic>
        <p:nvPicPr>
          <p:cNvPr id="15" name="Picture 14" descr="Several pictures of different people&#10;&#10;Description automatically generated">
            <a:extLst>
              <a:ext uri="{FF2B5EF4-FFF2-40B4-BE49-F238E27FC236}">
                <a16:creationId xmlns:a16="http://schemas.microsoft.com/office/drawing/2014/main" id="{1FA4290A-A2EA-FED3-D209-CF5DE76BE2E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4627" b="92964" l="20722" r="33608">
                        <a14:foregroundMark x1="23505" y1="76333" x2="21649" y2="73561"/>
                        <a14:foregroundMark x1="21649" y1="73561" x2="20309" y2="78678"/>
                        <a14:foregroundMark x1="20309" y1="78678" x2="20103" y2="85501"/>
                        <a14:foregroundMark x1="20103" y1="85501" x2="20722" y2="91258"/>
                        <a14:foregroundMark x1="20722" y1="91258" x2="21340" y2="90832"/>
                        <a14:foregroundMark x1="29691" y1="78891" x2="31361" y2="77740"/>
                        <a14:foregroundMark x1="32677" y1="79392" x2="33402" y2="82516"/>
                        <a14:foregroundMark x1="33402" y1="82516" x2="33608" y2="87846"/>
                        <a14:foregroundMark x1="33608" y1="87846" x2="32062" y2="91471"/>
                        <a14:foregroundMark x1="32062" y1="91471" x2="31237" y2="91045"/>
                        <a14:foregroundMark x1="31959" y1="76119" x2="32990" y2="78038"/>
                        <a14:backgroundMark x1="31753" y1="76333" x2="30928" y2="76333"/>
                      </a14:backgroundRemoval>
                    </a14:imgEffect>
                  </a14:imgLayer>
                </a14:imgProps>
              </a:ext>
              <a:ext uri="{28A0092B-C50C-407E-A947-70E740481C1C}">
                <a14:useLocalDpi xmlns:a14="http://schemas.microsoft.com/office/drawing/2010/main" val="0"/>
              </a:ext>
            </a:extLst>
          </a:blip>
          <a:srcRect l="23852" t="72492" r="74254" b="4758"/>
          <a:stretch/>
        </p:blipFill>
        <p:spPr>
          <a:xfrm>
            <a:off x="9932586" y="3870504"/>
            <a:ext cx="391828" cy="2275381"/>
          </a:xfrm>
          <a:prstGeom prst="rect">
            <a:avLst/>
          </a:prstGeom>
        </p:spPr>
      </p:pic>
    </p:spTree>
    <p:extLst>
      <p:ext uri="{BB962C8B-B14F-4D97-AF65-F5344CB8AC3E}">
        <p14:creationId xmlns:p14="http://schemas.microsoft.com/office/powerpoint/2010/main" val="12474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F1A3-626E-4B96-A038-3BB34A073525}"/>
              </a:ext>
            </a:extLst>
          </p:cNvPr>
          <p:cNvSpPr>
            <a:spLocks noGrp="1"/>
          </p:cNvSpPr>
          <p:nvPr>
            <p:ph type="title"/>
          </p:nvPr>
        </p:nvSpPr>
        <p:spPr>
          <a:xfrm>
            <a:off x="839788" y="457200"/>
            <a:ext cx="2914925" cy="85725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latin typeface="Algerian" panose="04020705040A02060702" pitchFamily="82" charset="0"/>
              </a:rPr>
              <a:t>Craft Time</a:t>
            </a:r>
            <a:br>
              <a:rPr lang="en-US" dirty="0">
                <a:latin typeface="Algerian" panose="04020705040A02060702" pitchFamily="82" charset="0"/>
              </a:rPr>
            </a:br>
            <a:r>
              <a:rPr lang="en-US" dirty="0">
                <a:latin typeface="Algerian" panose="04020705040A02060702" pitchFamily="82" charset="0"/>
              </a:rPr>
              <a:t>Part 1</a:t>
            </a:r>
          </a:p>
        </p:txBody>
      </p:sp>
      <p:pic>
        <p:nvPicPr>
          <p:cNvPr id="9" name="Content Placeholder 8" descr="A paper plate with a drawing of a person on the beach&#10;&#10;Description automatically generated">
            <a:extLst>
              <a:ext uri="{FF2B5EF4-FFF2-40B4-BE49-F238E27FC236}">
                <a16:creationId xmlns:a16="http://schemas.microsoft.com/office/drawing/2014/main" id="{0577C400-B9B3-3B26-C6FF-D5EA306016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7495622" y="2032456"/>
            <a:ext cx="3671728" cy="4873625"/>
          </a:xfrm>
        </p:spPr>
      </p:pic>
      <p:sp>
        <p:nvSpPr>
          <p:cNvPr id="4" name="Text Placeholder 3">
            <a:extLst>
              <a:ext uri="{FF2B5EF4-FFF2-40B4-BE49-F238E27FC236}">
                <a16:creationId xmlns:a16="http://schemas.microsoft.com/office/drawing/2014/main" id="{A3C7C1A0-555E-4848-B143-BE711AD90FC5}"/>
              </a:ext>
            </a:extLst>
          </p:cNvPr>
          <p:cNvSpPr>
            <a:spLocks noGrp="1"/>
          </p:cNvSpPr>
          <p:nvPr>
            <p:ph type="body" sz="half" idx="2"/>
          </p:nvPr>
        </p:nvSpPr>
        <p:spPr>
          <a:xfrm>
            <a:off x="731530" y="2219023"/>
            <a:ext cx="3932237" cy="3811588"/>
          </a:xfrm>
        </p:spPr>
        <p:txBody>
          <a:bodyPr/>
          <a:lstStyle/>
          <a:p>
            <a:r>
              <a:rPr lang="en-US" dirty="0">
                <a:solidFill>
                  <a:schemeClr val="bg1"/>
                </a:solidFill>
              </a:rPr>
              <a:t>Directions part 1</a:t>
            </a:r>
          </a:p>
          <a:p>
            <a:r>
              <a:rPr lang="en-US" dirty="0">
                <a:solidFill>
                  <a:schemeClr val="bg1"/>
                </a:solidFill>
              </a:rPr>
              <a:t>Get 2 paper plates.</a:t>
            </a:r>
          </a:p>
          <a:p>
            <a:r>
              <a:rPr lang="en-US" dirty="0">
                <a:solidFill>
                  <a:schemeClr val="bg1"/>
                </a:solidFill>
              </a:rPr>
              <a:t>On the upper part of the whole plate; plate #1, draw and color some ground and sky. </a:t>
            </a:r>
          </a:p>
          <a:p>
            <a:r>
              <a:rPr lang="en-US" dirty="0">
                <a:solidFill>
                  <a:schemeClr val="bg1"/>
                </a:solidFill>
              </a:rPr>
              <a:t>On the lower part, color blue for the river Jordan.</a:t>
            </a:r>
          </a:p>
          <a:p>
            <a:r>
              <a:rPr lang="en-US" dirty="0">
                <a:solidFill>
                  <a:schemeClr val="bg1"/>
                </a:solidFill>
              </a:rPr>
              <a:t>Color and glue the tree to the ground.</a:t>
            </a:r>
          </a:p>
          <a:p>
            <a:endParaRPr lang="en-US" dirty="0">
              <a:solidFill>
                <a:schemeClr val="bg1"/>
              </a:solidFill>
            </a:endParaRPr>
          </a:p>
        </p:txBody>
      </p:sp>
      <p:pic>
        <p:nvPicPr>
          <p:cNvPr id="10" name="Picture 9" descr="A picture containing white, single, tableware, plate&#10;&#10;Description automatically generated">
            <a:extLst>
              <a:ext uri="{FF2B5EF4-FFF2-40B4-BE49-F238E27FC236}">
                <a16:creationId xmlns:a16="http://schemas.microsoft.com/office/drawing/2014/main" id="{2E1C514F-C3CE-4176-9E06-F4CC8FCE5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3767" y="309275"/>
            <a:ext cx="2914924" cy="2914924"/>
          </a:xfrm>
          <a:prstGeom prst="ellipse">
            <a:avLst/>
          </a:prstGeom>
        </p:spPr>
      </p:pic>
      <p:grpSp>
        <p:nvGrpSpPr>
          <p:cNvPr id="11" name="Group 2">
            <a:extLst>
              <a:ext uri="{FF2B5EF4-FFF2-40B4-BE49-F238E27FC236}">
                <a16:creationId xmlns:a16="http://schemas.microsoft.com/office/drawing/2014/main" id="{7EBE5C2B-5476-4237-A7C0-93C7102B9E2D}"/>
              </a:ext>
            </a:extLst>
          </p:cNvPr>
          <p:cNvGrpSpPr>
            <a:grpSpLocks/>
          </p:cNvGrpSpPr>
          <p:nvPr/>
        </p:nvGrpSpPr>
        <p:grpSpPr bwMode="auto">
          <a:xfrm>
            <a:off x="8455025" y="794943"/>
            <a:ext cx="2897187" cy="1200150"/>
            <a:chOff x="108936692" y="106123154"/>
            <a:chExt cx="2897945" cy="1199271"/>
          </a:xfrm>
        </p:grpSpPr>
        <p:pic>
          <p:nvPicPr>
            <p:cNvPr id="1027" name="Picture 3">
              <a:extLst>
                <a:ext uri="{FF2B5EF4-FFF2-40B4-BE49-F238E27FC236}">
                  <a16:creationId xmlns:a16="http://schemas.microsoft.com/office/drawing/2014/main" id="{D0874A05-3074-4AFF-B73C-9F65EC5C9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2498"/>
            <a:stretch>
              <a:fillRect/>
            </a:stretch>
          </p:blipFill>
          <p:spPr bwMode="auto">
            <a:xfrm>
              <a:off x="108936692" y="106235695"/>
              <a:ext cx="2897945" cy="108673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Freeform 4">
              <a:extLst>
                <a:ext uri="{FF2B5EF4-FFF2-40B4-BE49-F238E27FC236}">
                  <a16:creationId xmlns:a16="http://schemas.microsoft.com/office/drawing/2014/main" id="{5264BC01-7FFA-4DE4-9C5A-C93541E785CB}"/>
                </a:ext>
              </a:extLst>
            </p:cNvPr>
            <p:cNvSpPr>
              <a:spLocks/>
            </p:cNvSpPr>
            <p:nvPr/>
          </p:nvSpPr>
          <p:spPr bwMode="auto">
            <a:xfrm>
              <a:off x="109096567" y="106123154"/>
              <a:ext cx="2461846" cy="298939"/>
            </a:xfrm>
            <a:custGeom>
              <a:avLst/>
              <a:gdLst>
                <a:gd name="T0" fmla="*/ 0 w 2672862"/>
                <a:gd name="T1" fmla="*/ 35169 h 334108"/>
                <a:gd name="T2" fmla="*/ 35169 w 2672862"/>
                <a:gd name="T3" fmla="*/ 70339 h 334108"/>
                <a:gd name="T4" fmla="*/ 87923 w 2672862"/>
                <a:gd name="T5" fmla="*/ 87923 h 334108"/>
                <a:gd name="T6" fmla="*/ 211016 w 2672862"/>
                <a:gd name="T7" fmla="*/ 123092 h 334108"/>
                <a:gd name="T8" fmla="*/ 422031 w 2672862"/>
                <a:gd name="T9" fmla="*/ 105508 h 334108"/>
                <a:gd name="T10" fmla="*/ 509954 w 2672862"/>
                <a:gd name="T11" fmla="*/ 35169 h 334108"/>
                <a:gd name="T12" fmla="*/ 562708 w 2672862"/>
                <a:gd name="T13" fmla="*/ 0 h 334108"/>
                <a:gd name="T14" fmla="*/ 597877 w 2672862"/>
                <a:gd name="T15" fmla="*/ 52754 h 334108"/>
                <a:gd name="T16" fmla="*/ 808893 w 2672862"/>
                <a:gd name="T17" fmla="*/ 158262 h 334108"/>
                <a:gd name="T18" fmla="*/ 914400 w 2672862"/>
                <a:gd name="T19" fmla="*/ 175846 h 334108"/>
                <a:gd name="T20" fmla="*/ 1125416 w 2672862"/>
                <a:gd name="T21" fmla="*/ 158262 h 334108"/>
                <a:gd name="T22" fmla="*/ 1195754 w 2672862"/>
                <a:gd name="T23" fmla="*/ 70339 h 334108"/>
                <a:gd name="T24" fmla="*/ 1301262 w 2672862"/>
                <a:gd name="T25" fmla="*/ 0 h 334108"/>
                <a:gd name="T26" fmla="*/ 1424354 w 2672862"/>
                <a:gd name="T27" fmla="*/ 140677 h 334108"/>
                <a:gd name="T28" fmla="*/ 1529862 w 2672862"/>
                <a:gd name="T29" fmla="*/ 175846 h 334108"/>
                <a:gd name="T30" fmla="*/ 1617785 w 2672862"/>
                <a:gd name="T31" fmla="*/ 158262 h 334108"/>
                <a:gd name="T32" fmla="*/ 1705708 w 2672862"/>
                <a:gd name="T33" fmla="*/ 105508 h 334108"/>
                <a:gd name="T34" fmla="*/ 1758462 w 2672862"/>
                <a:gd name="T35" fmla="*/ 140677 h 334108"/>
                <a:gd name="T36" fmla="*/ 1776046 w 2672862"/>
                <a:gd name="T37" fmla="*/ 193431 h 334108"/>
                <a:gd name="T38" fmla="*/ 1811216 w 2672862"/>
                <a:gd name="T39" fmla="*/ 228600 h 334108"/>
                <a:gd name="T40" fmla="*/ 1934308 w 2672862"/>
                <a:gd name="T41" fmla="*/ 316523 h 334108"/>
                <a:gd name="T42" fmla="*/ 1987062 w 2672862"/>
                <a:gd name="T43" fmla="*/ 334108 h 334108"/>
                <a:gd name="T44" fmla="*/ 2092569 w 2672862"/>
                <a:gd name="T45" fmla="*/ 298939 h 334108"/>
                <a:gd name="T46" fmla="*/ 2180493 w 2672862"/>
                <a:gd name="T47" fmla="*/ 246185 h 334108"/>
                <a:gd name="T48" fmla="*/ 2215662 w 2672862"/>
                <a:gd name="T49" fmla="*/ 193431 h 334108"/>
                <a:gd name="T50" fmla="*/ 2268416 w 2672862"/>
                <a:gd name="T51" fmla="*/ 158262 h 334108"/>
                <a:gd name="T52" fmla="*/ 2338754 w 2672862"/>
                <a:gd name="T53" fmla="*/ 70339 h 334108"/>
                <a:gd name="T54" fmla="*/ 2391508 w 2672862"/>
                <a:gd name="T55" fmla="*/ 87923 h 334108"/>
                <a:gd name="T56" fmla="*/ 2479431 w 2672862"/>
                <a:gd name="T57" fmla="*/ 158262 h 334108"/>
                <a:gd name="T58" fmla="*/ 2584939 w 2672862"/>
                <a:gd name="T59" fmla="*/ 228600 h 334108"/>
                <a:gd name="T60" fmla="*/ 2672862 w 2672862"/>
                <a:gd name="T61" fmla="*/ 211016 h 334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72862" h="334108">
                  <a:moveTo>
                    <a:pt x="0" y="35169"/>
                  </a:moveTo>
                  <a:cubicBezTo>
                    <a:pt x="11723" y="46892"/>
                    <a:pt x="20953" y="61809"/>
                    <a:pt x="35169" y="70339"/>
                  </a:cubicBezTo>
                  <a:cubicBezTo>
                    <a:pt x="51063" y="79876"/>
                    <a:pt x="70100" y="82831"/>
                    <a:pt x="87923" y="87923"/>
                  </a:cubicBezTo>
                  <a:cubicBezTo>
                    <a:pt x="242485" y="132083"/>
                    <a:pt x="84530" y="80932"/>
                    <a:pt x="211016" y="123092"/>
                  </a:cubicBezTo>
                  <a:cubicBezTo>
                    <a:pt x="281354" y="117231"/>
                    <a:pt x="352819" y="119350"/>
                    <a:pt x="422031" y="105508"/>
                  </a:cubicBezTo>
                  <a:cubicBezTo>
                    <a:pt x="458116" y="98291"/>
                    <a:pt x="483739" y="56141"/>
                    <a:pt x="509954" y="35169"/>
                  </a:cubicBezTo>
                  <a:cubicBezTo>
                    <a:pt x="526457" y="21967"/>
                    <a:pt x="545123" y="11723"/>
                    <a:pt x="562708" y="0"/>
                  </a:cubicBezTo>
                  <a:cubicBezTo>
                    <a:pt x="574431" y="17585"/>
                    <a:pt x="581972" y="38837"/>
                    <a:pt x="597877" y="52754"/>
                  </a:cubicBezTo>
                  <a:cubicBezTo>
                    <a:pt x="655061" y="102790"/>
                    <a:pt x="732723" y="145567"/>
                    <a:pt x="808893" y="158262"/>
                  </a:cubicBezTo>
                  <a:cubicBezTo>
                    <a:pt x="844062" y="164123"/>
                    <a:pt x="879231" y="169985"/>
                    <a:pt x="914400" y="175846"/>
                  </a:cubicBezTo>
                  <a:cubicBezTo>
                    <a:pt x="984739" y="169985"/>
                    <a:pt x="1056400" y="173051"/>
                    <a:pt x="1125416" y="158262"/>
                  </a:cubicBezTo>
                  <a:cubicBezTo>
                    <a:pt x="1148855" y="153239"/>
                    <a:pt x="1185390" y="79407"/>
                    <a:pt x="1195754" y="70339"/>
                  </a:cubicBezTo>
                  <a:cubicBezTo>
                    <a:pt x="1227564" y="42505"/>
                    <a:pt x="1301262" y="0"/>
                    <a:pt x="1301262" y="0"/>
                  </a:cubicBezTo>
                  <a:cubicBezTo>
                    <a:pt x="1346304" y="67563"/>
                    <a:pt x="1354940" y="109827"/>
                    <a:pt x="1424354" y="140677"/>
                  </a:cubicBezTo>
                  <a:cubicBezTo>
                    <a:pt x="1458231" y="155733"/>
                    <a:pt x="1529862" y="175846"/>
                    <a:pt x="1529862" y="175846"/>
                  </a:cubicBezTo>
                  <a:cubicBezTo>
                    <a:pt x="1559170" y="169985"/>
                    <a:pt x="1594824" y="177396"/>
                    <a:pt x="1617785" y="158262"/>
                  </a:cubicBezTo>
                  <a:cubicBezTo>
                    <a:pt x="1709766" y="81611"/>
                    <a:pt x="1543387" y="64927"/>
                    <a:pt x="1705708" y="105508"/>
                  </a:cubicBezTo>
                  <a:cubicBezTo>
                    <a:pt x="1723293" y="117231"/>
                    <a:pt x="1745260" y="124174"/>
                    <a:pt x="1758462" y="140677"/>
                  </a:cubicBezTo>
                  <a:cubicBezTo>
                    <a:pt x="1770041" y="155151"/>
                    <a:pt x="1766509" y="177537"/>
                    <a:pt x="1776046" y="193431"/>
                  </a:cubicBezTo>
                  <a:cubicBezTo>
                    <a:pt x="1784576" y="207647"/>
                    <a:pt x="1799493" y="216877"/>
                    <a:pt x="1811216" y="228600"/>
                  </a:cubicBezTo>
                  <a:cubicBezTo>
                    <a:pt x="1840523" y="316524"/>
                    <a:pt x="1811215" y="275492"/>
                    <a:pt x="1934308" y="316523"/>
                  </a:cubicBezTo>
                  <a:cubicBezTo>
                    <a:pt x="1951893" y="322385"/>
                    <a:pt x="1987062" y="334108"/>
                    <a:pt x="1987062" y="334108"/>
                  </a:cubicBezTo>
                  <a:cubicBezTo>
                    <a:pt x="2022231" y="322385"/>
                    <a:pt x="2066356" y="325152"/>
                    <a:pt x="2092569" y="298939"/>
                  </a:cubicBezTo>
                  <a:cubicBezTo>
                    <a:pt x="2140846" y="250662"/>
                    <a:pt x="2112010" y="269012"/>
                    <a:pt x="2180493" y="246185"/>
                  </a:cubicBezTo>
                  <a:cubicBezTo>
                    <a:pt x="2192216" y="228600"/>
                    <a:pt x="2200718" y="208375"/>
                    <a:pt x="2215662" y="193431"/>
                  </a:cubicBezTo>
                  <a:cubicBezTo>
                    <a:pt x="2230606" y="178487"/>
                    <a:pt x="2255214" y="174765"/>
                    <a:pt x="2268416" y="158262"/>
                  </a:cubicBezTo>
                  <a:cubicBezTo>
                    <a:pt x="2365487" y="36923"/>
                    <a:pt x="2187568" y="171129"/>
                    <a:pt x="2338754" y="70339"/>
                  </a:cubicBezTo>
                  <a:cubicBezTo>
                    <a:pt x="2356339" y="76200"/>
                    <a:pt x="2377034" y="76344"/>
                    <a:pt x="2391508" y="87923"/>
                  </a:cubicBezTo>
                  <a:cubicBezTo>
                    <a:pt x="2505138" y="178827"/>
                    <a:pt x="2346830" y="114061"/>
                    <a:pt x="2479431" y="158262"/>
                  </a:cubicBezTo>
                  <a:cubicBezTo>
                    <a:pt x="2511150" y="189981"/>
                    <a:pt x="2534040" y="228600"/>
                    <a:pt x="2584939" y="228600"/>
                  </a:cubicBezTo>
                  <a:cubicBezTo>
                    <a:pt x="2614827" y="228600"/>
                    <a:pt x="2672862" y="211016"/>
                    <a:pt x="2672862" y="211016"/>
                  </a:cubicBezTo>
                </a:path>
              </a:pathLst>
            </a:custGeom>
            <a:noFill/>
            <a:ln w="25400" cap="flat">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77738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F1A3-626E-4B96-A038-3BB34A073525}"/>
              </a:ext>
            </a:extLst>
          </p:cNvPr>
          <p:cNvSpPr>
            <a:spLocks noGrp="1"/>
          </p:cNvSpPr>
          <p:nvPr>
            <p:ph type="title"/>
          </p:nvPr>
        </p:nvSpPr>
        <p:spPr>
          <a:xfrm>
            <a:off x="839788" y="457200"/>
            <a:ext cx="2914925" cy="85725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latin typeface="Algerian" panose="04020705040A02060702" pitchFamily="82" charset="0"/>
              </a:rPr>
              <a:t>Craft Time</a:t>
            </a:r>
            <a:br>
              <a:rPr lang="en-US" dirty="0">
                <a:latin typeface="Algerian" panose="04020705040A02060702" pitchFamily="82" charset="0"/>
              </a:rPr>
            </a:br>
            <a:r>
              <a:rPr lang="en-US" dirty="0">
                <a:latin typeface="Algerian" panose="04020705040A02060702" pitchFamily="82" charset="0"/>
              </a:rPr>
              <a:t>Part 2</a:t>
            </a:r>
          </a:p>
        </p:txBody>
      </p:sp>
      <p:sp>
        <p:nvSpPr>
          <p:cNvPr id="4" name="Text Placeholder 3">
            <a:extLst>
              <a:ext uri="{FF2B5EF4-FFF2-40B4-BE49-F238E27FC236}">
                <a16:creationId xmlns:a16="http://schemas.microsoft.com/office/drawing/2014/main" id="{A3C7C1A0-555E-4848-B143-BE711AD90FC5}"/>
              </a:ext>
            </a:extLst>
          </p:cNvPr>
          <p:cNvSpPr>
            <a:spLocks noGrp="1"/>
          </p:cNvSpPr>
          <p:nvPr>
            <p:ph type="body" sz="half" idx="2"/>
          </p:nvPr>
        </p:nvSpPr>
        <p:spPr>
          <a:xfrm>
            <a:off x="731530" y="1567543"/>
            <a:ext cx="3932237" cy="4455886"/>
          </a:xfrm>
        </p:spPr>
        <p:txBody>
          <a:bodyPr>
            <a:normAutofit/>
          </a:bodyPr>
          <a:lstStyle/>
          <a:p>
            <a:r>
              <a:rPr lang="en-US" dirty="0">
                <a:solidFill>
                  <a:schemeClr val="bg1"/>
                </a:solidFill>
              </a:rPr>
              <a:t>Color John the Baptist’s arms and face.</a:t>
            </a:r>
          </a:p>
          <a:p>
            <a:r>
              <a:rPr lang="en-US" dirty="0">
                <a:solidFill>
                  <a:schemeClr val="bg1"/>
                </a:solidFill>
              </a:rPr>
              <a:t>Cut him  out</a:t>
            </a:r>
          </a:p>
          <a:p>
            <a:r>
              <a:rPr lang="en-US" dirty="0">
                <a:solidFill>
                  <a:schemeClr val="bg1"/>
                </a:solidFill>
              </a:rPr>
              <a:t>Glue John the Baptist  on plate 1 so that he is just barely in the water.</a:t>
            </a:r>
          </a:p>
          <a:p>
            <a:r>
              <a:rPr lang="en-US" dirty="0">
                <a:solidFill>
                  <a:schemeClr val="bg1"/>
                </a:solidFill>
              </a:rPr>
              <a:t>Cut out the square with the story.  </a:t>
            </a:r>
          </a:p>
          <a:p>
            <a:r>
              <a:rPr lang="en-US" dirty="0">
                <a:solidFill>
                  <a:schemeClr val="bg1"/>
                </a:solidFill>
              </a:rPr>
              <a:t>Tape the story to the back of the plate.</a:t>
            </a:r>
          </a:p>
          <a:p>
            <a:endParaRPr lang="en-US" dirty="0">
              <a:solidFill>
                <a:schemeClr val="bg1"/>
              </a:solidFill>
            </a:endParaRPr>
          </a:p>
          <a:p>
            <a:r>
              <a:rPr lang="en-US" dirty="0">
                <a:solidFill>
                  <a:schemeClr val="bg1"/>
                </a:solidFill>
              </a:rPr>
              <a:t>Use the pattern to cut out  brown felt for John’s coat of camel hair…  Glue it over the drawn coat.</a:t>
            </a:r>
          </a:p>
          <a:p>
            <a:r>
              <a:rPr lang="en-US" dirty="0">
                <a:solidFill>
                  <a:schemeClr val="bg1"/>
                </a:solidFill>
              </a:rPr>
              <a:t>Measure his belt and cut  a  strip of leather for his belt.  A piece of leather shoe lace works great.</a:t>
            </a:r>
          </a:p>
          <a:p>
            <a:endParaRPr lang="en-US" dirty="0">
              <a:solidFill>
                <a:schemeClr val="bg1"/>
              </a:solidFill>
            </a:endParaRPr>
          </a:p>
        </p:txBody>
      </p:sp>
      <p:pic>
        <p:nvPicPr>
          <p:cNvPr id="14" name="Picture 2">
            <a:extLst>
              <a:ext uri="{FF2B5EF4-FFF2-40B4-BE49-F238E27FC236}">
                <a16:creationId xmlns:a16="http://schemas.microsoft.com/office/drawing/2014/main" id="{86DB47DF-9454-4530-9C3D-64F6FFE3B7C6}"/>
              </a:ext>
            </a:extLst>
          </p:cNvPr>
          <p:cNvPicPr>
            <a:picLocks noChangeAspect="1" noChangeArrowheads="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795530" y="457200"/>
            <a:ext cx="1917377" cy="2582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icture containing plate, ceramic ware, porcelain&#10;&#10;Description automatically generated">
            <a:extLst>
              <a:ext uri="{FF2B5EF4-FFF2-40B4-BE49-F238E27FC236}">
                <a16:creationId xmlns:a16="http://schemas.microsoft.com/office/drawing/2014/main" id="{C48B83E1-0902-4483-BED0-08D77F311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5494" y="457200"/>
            <a:ext cx="4614344" cy="3476171"/>
          </a:xfrm>
          <a:prstGeom prst="rect">
            <a:avLst/>
          </a:prstGeom>
        </p:spPr>
      </p:pic>
      <p:sp>
        <p:nvSpPr>
          <p:cNvPr id="5" name="Freeform: Shape 4">
            <a:extLst>
              <a:ext uri="{FF2B5EF4-FFF2-40B4-BE49-F238E27FC236}">
                <a16:creationId xmlns:a16="http://schemas.microsoft.com/office/drawing/2014/main" id="{9DB4E102-5F14-01BA-0C56-924832FC6A4D}"/>
              </a:ext>
            </a:extLst>
          </p:cNvPr>
          <p:cNvSpPr/>
          <p:nvPr/>
        </p:nvSpPr>
        <p:spPr>
          <a:xfrm>
            <a:off x="5413829" y="1103086"/>
            <a:ext cx="841828" cy="1799771"/>
          </a:xfrm>
          <a:custGeom>
            <a:avLst/>
            <a:gdLst>
              <a:gd name="connsiteX0" fmla="*/ 0 w 841828"/>
              <a:gd name="connsiteY0" fmla="*/ 72571 h 1799771"/>
              <a:gd name="connsiteX1" fmla="*/ 130628 w 841828"/>
              <a:gd name="connsiteY1" fmla="*/ 58057 h 1799771"/>
              <a:gd name="connsiteX2" fmla="*/ 188685 w 841828"/>
              <a:gd name="connsiteY2" fmla="*/ 43543 h 1799771"/>
              <a:gd name="connsiteX3" fmla="*/ 232228 w 841828"/>
              <a:gd name="connsiteY3" fmla="*/ 0 h 1799771"/>
              <a:gd name="connsiteX4" fmla="*/ 319314 w 841828"/>
              <a:gd name="connsiteY4" fmla="*/ 72571 h 1799771"/>
              <a:gd name="connsiteX5" fmla="*/ 333828 w 841828"/>
              <a:gd name="connsiteY5" fmla="*/ 130628 h 1799771"/>
              <a:gd name="connsiteX6" fmla="*/ 391885 w 841828"/>
              <a:gd name="connsiteY6" fmla="*/ 145143 h 1799771"/>
              <a:gd name="connsiteX7" fmla="*/ 537028 w 841828"/>
              <a:gd name="connsiteY7" fmla="*/ 130628 h 1799771"/>
              <a:gd name="connsiteX8" fmla="*/ 609600 w 841828"/>
              <a:gd name="connsiteY8" fmla="*/ 43543 h 1799771"/>
              <a:gd name="connsiteX9" fmla="*/ 696685 w 841828"/>
              <a:gd name="connsiteY9" fmla="*/ 29028 h 1799771"/>
              <a:gd name="connsiteX10" fmla="*/ 812800 w 841828"/>
              <a:gd name="connsiteY10" fmla="*/ 130628 h 1799771"/>
              <a:gd name="connsiteX11" fmla="*/ 841828 w 841828"/>
              <a:gd name="connsiteY11" fmla="*/ 188685 h 1799771"/>
              <a:gd name="connsiteX12" fmla="*/ 827314 w 841828"/>
              <a:gd name="connsiteY12" fmla="*/ 275771 h 1799771"/>
              <a:gd name="connsiteX13" fmla="*/ 769257 w 841828"/>
              <a:gd name="connsiteY13" fmla="*/ 290285 h 1799771"/>
              <a:gd name="connsiteX14" fmla="*/ 740228 w 841828"/>
              <a:gd name="connsiteY14" fmla="*/ 435428 h 1799771"/>
              <a:gd name="connsiteX15" fmla="*/ 711200 w 841828"/>
              <a:gd name="connsiteY15" fmla="*/ 609600 h 1799771"/>
              <a:gd name="connsiteX16" fmla="*/ 696685 w 841828"/>
              <a:gd name="connsiteY16" fmla="*/ 754743 h 1799771"/>
              <a:gd name="connsiteX17" fmla="*/ 711200 w 841828"/>
              <a:gd name="connsiteY17" fmla="*/ 1248228 h 1799771"/>
              <a:gd name="connsiteX18" fmla="*/ 740228 w 841828"/>
              <a:gd name="connsiteY18" fmla="*/ 1291771 h 1799771"/>
              <a:gd name="connsiteX19" fmla="*/ 754742 w 841828"/>
              <a:gd name="connsiteY19" fmla="*/ 1349828 h 1799771"/>
              <a:gd name="connsiteX20" fmla="*/ 769257 w 841828"/>
              <a:gd name="connsiteY20" fmla="*/ 1625600 h 1799771"/>
              <a:gd name="connsiteX21" fmla="*/ 754742 w 841828"/>
              <a:gd name="connsiteY21" fmla="*/ 1756228 h 1799771"/>
              <a:gd name="connsiteX22" fmla="*/ 420914 w 841828"/>
              <a:gd name="connsiteY22" fmla="*/ 1727200 h 1799771"/>
              <a:gd name="connsiteX23" fmla="*/ 304800 w 841828"/>
              <a:gd name="connsiteY23" fmla="*/ 1741714 h 1799771"/>
              <a:gd name="connsiteX24" fmla="*/ 159657 w 841828"/>
              <a:gd name="connsiteY24" fmla="*/ 1799771 h 1799771"/>
              <a:gd name="connsiteX25" fmla="*/ 116114 w 841828"/>
              <a:gd name="connsiteY25" fmla="*/ 1741714 h 1799771"/>
              <a:gd name="connsiteX26" fmla="*/ 72571 w 841828"/>
              <a:gd name="connsiteY26" fmla="*/ 1509485 h 1799771"/>
              <a:gd name="connsiteX27" fmla="*/ 43542 w 841828"/>
              <a:gd name="connsiteY27" fmla="*/ 1204685 h 1799771"/>
              <a:gd name="connsiteX28" fmla="*/ 72571 w 841828"/>
              <a:gd name="connsiteY28" fmla="*/ 537028 h 1799771"/>
              <a:gd name="connsiteX29" fmla="*/ 87085 w 841828"/>
              <a:gd name="connsiteY29" fmla="*/ 464457 h 1799771"/>
              <a:gd name="connsiteX30" fmla="*/ 101600 w 841828"/>
              <a:gd name="connsiteY30" fmla="*/ 362857 h 1799771"/>
              <a:gd name="connsiteX31" fmla="*/ 29028 w 841828"/>
              <a:gd name="connsiteY31" fmla="*/ 174171 h 1799771"/>
              <a:gd name="connsiteX32" fmla="*/ 0 w 841828"/>
              <a:gd name="connsiteY32" fmla="*/ 130628 h 179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41828" h="1799771">
                <a:moveTo>
                  <a:pt x="0" y="72571"/>
                </a:moveTo>
                <a:cubicBezTo>
                  <a:pt x="43543" y="67733"/>
                  <a:pt x="87327" y="64719"/>
                  <a:pt x="130628" y="58057"/>
                </a:cubicBezTo>
                <a:cubicBezTo>
                  <a:pt x="150344" y="55024"/>
                  <a:pt x="171365" y="53440"/>
                  <a:pt x="188685" y="43543"/>
                </a:cubicBezTo>
                <a:cubicBezTo>
                  <a:pt x="206507" y="33359"/>
                  <a:pt x="217714" y="14514"/>
                  <a:pt x="232228" y="0"/>
                </a:cubicBezTo>
                <a:cubicBezTo>
                  <a:pt x="259975" y="18498"/>
                  <a:pt x="302120" y="42482"/>
                  <a:pt x="319314" y="72571"/>
                </a:cubicBezTo>
                <a:cubicBezTo>
                  <a:pt x="329211" y="89891"/>
                  <a:pt x="319723" y="116523"/>
                  <a:pt x="333828" y="130628"/>
                </a:cubicBezTo>
                <a:cubicBezTo>
                  <a:pt x="347933" y="144733"/>
                  <a:pt x="372533" y="140305"/>
                  <a:pt x="391885" y="145143"/>
                </a:cubicBezTo>
                <a:cubicBezTo>
                  <a:pt x="440266" y="140305"/>
                  <a:pt x="490556" y="144927"/>
                  <a:pt x="537028" y="130628"/>
                </a:cubicBezTo>
                <a:cubicBezTo>
                  <a:pt x="639032" y="99242"/>
                  <a:pt x="529985" y="83350"/>
                  <a:pt x="609600" y="43543"/>
                </a:cubicBezTo>
                <a:cubicBezTo>
                  <a:pt x="635922" y="30382"/>
                  <a:pt x="667657" y="33866"/>
                  <a:pt x="696685" y="29028"/>
                </a:cubicBezTo>
                <a:cubicBezTo>
                  <a:pt x="719435" y="47228"/>
                  <a:pt x="790984" y="100085"/>
                  <a:pt x="812800" y="130628"/>
                </a:cubicBezTo>
                <a:cubicBezTo>
                  <a:pt x="825376" y="148234"/>
                  <a:pt x="832152" y="169333"/>
                  <a:pt x="841828" y="188685"/>
                </a:cubicBezTo>
                <a:cubicBezTo>
                  <a:pt x="836990" y="217714"/>
                  <a:pt x="844419" y="251824"/>
                  <a:pt x="827314" y="275771"/>
                </a:cubicBezTo>
                <a:cubicBezTo>
                  <a:pt x="815720" y="292003"/>
                  <a:pt x="778809" y="272773"/>
                  <a:pt x="769257" y="290285"/>
                </a:cubicBezTo>
                <a:cubicBezTo>
                  <a:pt x="745631" y="333600"/>
                  <a:pt x="749904" y="387047"/>
                  <a:pt x="740228" y="435428"/>
                </a:cubicBezTo>
                <a:cubicBezTo>
                  <a:pt x="724569" y="513724"/>
                  <a:pt x="721487" y="522160"/>
                  <a:pt x="711200" y="609600"/>
                </a:cubicBezTo>
                <a:cubicBezTo>
                  <a:pt x="705519" y="657889"/>
                  <a:pt x="701523" y="706362"/>
                  <a:pt x="696685" y="754743"/>
                </a:cubicBezTo>
                <a:cubicBezTo>
                  <a:pt x="701523" y="919238"/>
                  <a:pt x="697900" y="1084200"/>
                  <a:pt x="711200" y="1248228"/>
                </a:cubicBezTo>
                <a:cubicBezTo>
                  <a:pt x="712610" y="1265615"/>
                  <a:pt x="733357" y="1275737"/>
                  <a:pt x="740228" y="1291771"/>
                </a:cubicBezTo>
                <a:cubicBezTo>
                  <a:pt x="748086" y="1310106"/>
                  <a:pt x="749904" y="1330476"/>
                  <a:pt x="754742" y="1349828"/>
                </a:cubicBezTo>
                <a:cubicBezTo>
                  <a:pt x="759580" y="1441752"/>
                  <a:pt x="769257" y="1533549"/>
                  <a:pt x="769257" y="1625600"/>
                </a:cubicBezTo>
                <a:cubicBezTo>
                  <a:pt x="769257" y="1669411"/>
                  <a:pt x="793927" y="1736635"/>
                  <a:pt x="754742" y="1756228"/>
                </a:cubicBezTo>
                <a:cubicBezTo>
                  <a:pt x="730790" y="1768204"/>
                  <a:pt x="484414" y="1735137"/>
                  <a:pt x="420914" y="1727200"/>
                </a:cubicBezTo>
                <a:cubicBezTo>
                  <a:pt x="382209" y="1732038"/>
                  <a:pt x="342383" y="1731274"/>
                  <a:pt x="304800" y="1741714"/>
                </a:cubicBezTo>
                <a:cubicBezTo>
                  <a:pt x="254593" y="1755660"/>
                  <a:pt x="159657" y="1799771"/>
                  <a:pt x="159657" y="1799771"/>
                </a:cubicBezTo>
                <a:cubicBezTo>
                  <a:pt x="145143" y="1780419"/>
                  <a:pt x="121981" y="1765182"/>
                  <a:pt x="116114" y="1741714"/>
                </a:cubicBezTo>
                <a:cubicBezTo>
                  <a:pt x="34558" y="1415491"/>
                  <a:pt x="151886" y="1668114"/>
                  <a:pt x="72571" y="1509485"/>
                </a:cubicBezTo>
                <a:cubicBezTo>
                  <a:pt x="65275" y="1443820"/>
                  <a:pt x="43542" y="1259133"/>
                  <a:pt x="43542" y="1204685"/>
                </a:cubicBezTo>
                <a:cubicBezTo>
                  <a:pt x="43542" y="1114042"/>
                  <a:pt x="58131" y="688655"/>
                  <a:pt x="72571" y="537028"/>
                </a:cubicBezTo>
                <a:cubicBezTo>
                  <a:pt x="74910" y="512470"/>
                  <a:pt x="83029" y="488791"/>
                  <a:pt x="87085" y="464457"/>
                </a:cubicBezTo>
                <a:cubicBezTo>
                  <a:pt x="92709" y="430712"/>
                  <a:pt x="96762" y="396724"/>
                  <a:pt x="101600" y="362857"/>
                </a:cubicBezTo>
                <a:cubicBezTo>
                  <a:pt x="77566" y="170598"/>
                  <a:pt x="115960" y="313263"/>
                  <a:pt x="29028" y="174171"/>
                </a:cubicBezTo>
                <a:cubicBezTo>
                  <a:pt x="-1055" y="126038"/>
                  <a:pt x="34253" y="130628"/>
                  <a:pt x="0" y="130628"/>
                </a:cubicBezTo>
              </a:path>
            </a:pathLst>
          </a:custGeom>
          <a:solidFill>
            <a:srgbClr val="66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BD46DB97-4959-8DCA-9202-8E8CFEEA3110}"/>
              </a:ext>
            </a:extLst>
          </p:cNvPr>
          <p:cNvCxnSpPr/>
          <p:nvPr/>
        </p:nvCxnSpPr>
        <p:spPr>
          <a:xfrm>
            <a:off x="5413829" y="1872343"/>
            <a:ext cx="682171" cy="145143"/>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Content Placeholder 8" descr="A paper plate with a drawing of a person on the beach&#10;&#10;Description automatically generated">
            <a:extLst>
              <a:ext uri="{FF2B5EF4-FFF2-40B4-BE49-F238E27FC236}">
                <a16:creationId xmlns:a16="http://schemas.microsoft.com/office/drawing/2014/main" id="{0E2E4EF3-2CC3-3376-3E44-3DCD9DD491F4}"/>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t="24959"/>
          <a:stretch/>
        </p:blipFill>
        <p:spPr>
          <a:xfrm rot="5400000">
            <a:off x="4756303" y="3353574"/>
            <a:ext cx="3392918" cy="3379504"/>
          </a:xfrm>
        </p:spPr>
      </p:pic>
    </p:spTree>
    <p:extLst>
      <p:ext uri="{BB962C8B-B14F-4D97-AF65-F5344CB8AC3E}">
        <p14:creationId xmlns:p14="http://schemas.microsoft.com/office/powerpoint/2010/main" val="404087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yellow&#10;&#10;Description automatically generated">
            <a:extLst>
              <a:ext uri="{FF2B5EF4-FFF2-40B4-BE49-F238E27FC236}">
                <a16:creationId xmlns:a16="http://schemas.microsoft.com/office/drawing/2014/main" id="{D3A4BE10-7E57-406C-BFCE-75FB7E8EF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696" y="0"/>
            <a:ext cx="9093593" cy="6820194"/>
          </a:xfrm>
          <a:prstGeom prst="rect">
            <a:avLst/>
          </a:prstGeom>
        </p:spPr>
      </p:pic>
      <p:sp>
        <p:nvSpPr>
          <p:cNvPr id="4" name="Scroll: Vertical 3">
            <a:extLst>
              <a:ext uri="{FF2B5EF4-FFF2-40B4-BE49-F238E27FC236}">
                <a16:creationId xmlns:a16="http://schemas.microsoft.com/office/drawing/2014/main" id="{A1D80B70-21DA-4679-B28C-9905813E4762}"/>
              </a:ext>
            </a:extLst>
          </p:cNvPr>
          <p:cNvSpPr/>
          <p:nvPr/>
        </p:nvSpPr>
        <p:spPr>
          <a:xfrm>
            <a:off x="-98474" y="352938"/>
            <a:ext cx="3446108" cy="6202845"/>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Matthew 3</a:t>
            </a:r>
          </a:p>
          <a:p>
            <a:r>
              <a:rPr lang="en-US" sz="1400" baseline="30000" dirty="0"/>
              <a:t>5 </a:t>
            </a:r>
            <a:r>
              <a:rPr lang="en-US" sz="1400" dirty="0"/>
              <a:t>People went out to him from Jerusalem and all Judea and the whole region of the Jordan. </a:t>
            </a:r>
            <a:r>
              <a:rPr lang="en-US" sz="1400" baseline="30000" dirty="0"/>
              <a:t>6 </a:t>
            </a:r>
            <a:r>
              <a:rPr lang="en-US" sz="1400" dirty="0"/>
              <a:t>Confessing their sins, they were baptized by him in the Jordan River.</a:t>
            </a:r>
          </a:p>
          <a:p>
            <a:r>
              <a:rPr lang="en-US" sz="1400" baseline="30000" dirty="0"/>
              <a:t>7 </a:t>
            </a:r>
            <a:r>
              <a:rPr lang="en-US" sz="1400" dirty="0"/>
              <a:t>But when he saw many of the Pharisees and Sadducees coming to where he was baptizing, he said to them: “You brood of vipers! Who warned you to flee from the coming wrath? </a:t>
            </a:r>
            <a:r>
              <a:rPr lang="en-US" sz="1400" baseline="30000" dirty="0"/>
              <a:t>8 </a:t>
            </a:r>
            <a:r>
              <a:rPr lang="en-US" sz="1400" dirty="0"/>
              <a:t>Produce fruit in keeping with repentance. </a:t>
            </a:r>
            <a:r>
              <a:rPr lang="en-US" sz="1400" baseline="30000" dirty="0"/>
              <a:t>9 </a:t>
            </a:r>
            <a:r>
              <a:rPr lang="en-US" sz="1400" dirty="0"/>
              <a:t>And do not think you can say to yourselves, ‘We have Abraham as our father.’ I tell you that out of these stones God can raise up children for Abraham. </a:t>
            </a:r>
            <a:r>
              <a:rPr lang="en-US" sz="1400" baseline="30000" dirty="0"/>
              <a:t>10 </a:t>
            </a:r>
            <a:r>
              <a:rPr lang="en-US" sz="1400" dirty="0"/>
              <a:t>The ax is already at the root of the trees, and every tree that does not produce good fruit will be cut down and thrown into the fire.</a:t>
            </a:r>
          </a:p>
        </p:txBody>
      </p:sp>
      <p:sp>
        <p:nvSpPr>
          <p:cNvPr id="7" name="Speech Bubble: Rectangle 6">
            <a:extLst>
              <a:ext uri="{FF2B5EF4-FFF2-40B4-BE49-F238E27FC236}">
                <a16:creationId xmlns:a16="http://schemas.microsoft.com/office/drawing/2014/main" id="{930D4684-159E-44AA-90F2-C67BECDFF493}"/>
              </a:ext>
            </a:extLst>
          </p:cNvPr>
          <p:cNvSpPr/>
          <p:nvPr/>
        </p:nvSpPr>
        <p:spPr>
          <a:xfrm>
            <a:off x="3962987" y="114447"/>
            <a:ext cx="2616590" cy="1240302"/>
          </a:xfrm>
          <a:prstGeom prst="wedgeRectCallout">
            <a:avLst>
              <a:gd name="adj1" fmla="val 111962"/>
              <a:gd name="adj2" fmla="val 9192"/>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Be sorry for your sins!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Repent!</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3044772" y="5057427"/>
            <a:ext cx="1543050" cy="1498356"/>
          </a:xfrm>
          <a:prstGeom prst="wedgeRectCallout">
            <a:avLst>
              <a:gd name="adj1" fmla="val 95535"/>
              <a:gd name="adj2" fmla="val -26871"/>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What should we do?</a:t>
            </a:r>
          </a:p>
        </p:txBody>
      </p:sp>
      <p:sp>
        <p:nvSpPr>
          <p:cNvPr id="9" name="Speech Bubble: Rectangle 8">
            <a:extLst>
              <a:ext uri="{FF2B5EF4-FFF2-40B4-BE49-F238E27FC236}">
                <a16:creationId xmlns:a16="http://schemas.microsoft.com/office/drawing/2014/main" id="{590A9BBC-5BE7-4CF4-9875-279FB090C595}"/>
              </a:ext>
            </a:extLst>
          </p:cNvPr>
          <p:cNvSpPr/>
          <p:nvPr/>
        </p:nvSpPr>
        <p:spPr>
          <a:xfrm>
            <a:off x="9410699" y="2461700"/>
            <a:ext cx="2616590" cy="1306536"/>
          </a:xfrm>
          <a:prstGeom prst="wedgeRectCallout">
            <a:avLst>
              <a:gd name="adj1" fmla="val -55265"/>
              <a:gd name="adj2" fmla="val -127508"/>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Live in a way that shows you have decided to be good not bad.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Produce good fruit!</a:t>
            </a:r>
          </a:p>
        </p:txBody>
      </p:sp>
    </p:spTree>
    <p:extLst>
      <p:ext uri="{BB962C8B-B14F-4D97-AF65-F5344CB8AC3E}">
        <p14:creationId xmlns:p14="http://schemas.microsoft.com/office/powerpoint/2010/main" val="3771745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yellow&#10;&#10;Description automatically generated">
            <a:extLst>
              <a:ext uri="{FF2B5EF4-FFF2-40B4-BE49-F238E27FC236}">
                <a16:creationId xmlns:a16="http://schemas.microsoft.com/office/drawing/2014/main" id="{D3A4BE10-7E57-406C-BFCE-75FB7E8EF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406" y="40592"/>
            <a:ext cx="9093593" cy="6820194"/>
          </a:xfrm>
          <a:prstGeom prst="rect">
            <a:avLst/>
          </a:prstGeom>
        </p:spPr>
      </p:pic>
      <p:sp>
        <p:nvSpPr>
          <p:cNvPr id="4" name="Scroll: Vertical 3">
            <a:extLst>
              <a:ext uri="{FF2B5EF4-FFF2-40B4-BE49-F238E27FC236}">
                <a16:creationId xmlns:a16="http://schemas.microsoft.com/office/drawing/2014/main" id="{A1D80B70-21DA-4679-B28C-9905813E4762}"/>
              </a:ext>
            </a:extLst>
          </p:cNvPr>
          <p:cNvSpPr/>
          <p:nvPr/>
        </p:nvSpPr>
        <p:spPr>
          <a:xfrm>
            <a:off x="218631" y="3484905"/>
            <a:ext cx="2879775" cy="2769430"/>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Luke 3:7-14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10 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“Then what should we do?” the crowd asked.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11 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John answered, “Anyone who has extra clothes should share with the one who has none. And anyone who has extra food should do the same.”</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886993" y="1704533"/>
            <a:ext cx="1543050" cy="1173921"/>
          </a:xfrm>
          <a:prstGeom prst="wedgeRectCallout">
            <a:avLst>
              <a:gd name="adj1" fmla="val 156618"/>
              <a:gd name="adj2" fmla="val 167951"/>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What should we do?</a:t>
            </a:r>
          </a:p>
        </p:txBody>
      </p:sp>
      <p:sp>
        <p:nvSpPr>
          <p:cNvPr id="9" name="Speech Bubble: Rectangle 8">
            <a:extLst>
              <a:ext uri="{FF2B5EF4-FFF2-40B4-BE49-F238E27FC236}">
                <a16:creationId xmlns:a16="http://schemas.microsoft.com/office/drawing/2014/main" id="{590A9BBC-5BE7-4CF4-9875-279FB090C595}"/>
              </a:ext>
            </a:extLst>
          </p:cNvPr>
          <p:cNvSpPr/>
          <p:nvPr/>
        </p:nvSpPr>
        <p:spPr>
          <a:xfrm>
            <a:off x="9466970" y="1876279"/>
            <a:ext cx="2616590" cy="1007598"/>
          </a:xfrm>
          <a:prstGeom prst="wedgeRectCallout">
            <a:avLst>
              <a:gd name="adj1" fmla="val -49351"/>
              <a:gd name="adj2" fmla="val -81209"/>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Share your clothes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and your food.</a:t>
            </a:r>
          </a:p>
        </p:txBody>
      </p:sp>
    </p:spTree>
    <p:extLst>
      <p:ext uri="{BB962C8B-B14F-4D97-AF65-F5344CB8AC3E}">
        <p14:creationId xmlns:p14="http://schemas.microsoft.com/office/powerpoint/2010/main" val="386181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yellow&#10;&#10;Description automatically generated">
            <a:extLst>
              <a:ext uri="{FF2B5EF4-FFF2-40B4-BE49-F238E27FC236}">
                <a16:creationId xmlns:a16="http://schemas.microsoft.com/office/drawing/2014/main" id="{D3A4BE10-7E57-406C-BFCE-75FB7E8EF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406" y="40592"/>
            <a:ext cx="9093593" cy="6820194"/>
          </a:xfrm>
          <a:prstGeom prst="rect">
            <a:avLst/>
          </a:prstGeom>
        </p:spPr>
      </p:pic>
      <p:sp>
        <p:nvSpPr>
          <p:cNvPr id="9" name="Speech Bubble: Rectangle 8">
            <a:extLst>
              <a:ext uri="{FF2B5EF4-FFF2-40B4-BE49-F238E27FC236}">
                <a16:creationId xmlns:a16="http://schemas.microsoft.com/office/drawing/2014/main" id="{590A9BBC-5BE7-4CF4-9875-279FB090C595}"/>
              </a:ext>
            </a:extLst>
          </p:cNvPr>
          <p:cNvSpPr/>
          <p:nvPr/>
        </p:nvSpPr>
        <p:spPr>
          <a:xfrm>
            <a:off x="9466970" y="1876279"/>
            <a:ext cx="2616590" cy="1007598"/>
          </a:xfrm>
          <a:prstGeom prst="wedgeRectCallout">
            <a:avLst>
              <a:gd name="adj1" fmla="val -49351"/>
              <a:gd name="adj2" fmla="val -81209"/>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Share your clothes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and your food.</a:t>
            </a:r>
          </a:p>
        </p:txBody>
      </p:sp>
      <p:sp>
        <p:nvSpPr>
          <p:cNvPr id="2" name="TextBox 1">
            <a:extLst>
              <a:ext uri="{FF2B5EF4-FFF2-40B4-BE49-F238E27FC236}">
                <a16:creationId xmlns:a16="http://schemas.microsoft.com/office/drawing/2014/main" id="{2E155E91-CF04-8F83-F4BE-5281B1FE8A0D}"/>
              </a:ext>
            </a:extLst>
          </p:cNvPr>
          <p:cNvSpPr txBox="1"/>
          <p:nvPr/>
        </p:nvSpPr>
        <p:spPr>
          <a:xfrm>
            <a:off x="309966" y="945397"/>
            <a:ext cx="2557220" cy="2585323"/>
          </a:xfrm>
          <a:prstGeom prst="rect">
            <a:avLst/>
          </a:prstGeom>
          <a:noFill/>
        </p:spPr>
        <p:txBody>
          <a:bodyPr wrap="square" rtlCol="0">
            <a:spAutoFit/>
          </a:bodyPr>
          <a:lstStyle/>
          <a:p>
            <a:r>
              <a:rPr lang="en-US" b="1" dirty="0"/>
              <a:t>SNACK TIME</a:t>
            </a:r>
          </a:p>
          <a:p>
            <a:endParaRPr lang="en-US" b="1" dirty="0"/>
          </a:p>
          <a:p>
            <a:endParaRPr lang="en-US" b="1" dirty="0"/>
          </a:p>
          <a:p>
            <a:r>
              <a:rPr lang="en-US" b="1" dirty="0"/>
              <a:t>I need a volunteer(s)  to pass out the snacks.</a:t>
            </a:r>
          </a:p>
          <a:p>
            <a:endParaRPr lang="en-US" b="1" dirty="0"/>
          </a:p>
          <a:p>
            <a:r>
              <a:rPr lang="en-US" b="1" dirty="0"/>
              <a:t>You can share the food like John told the people to do.</a:t>
            </a:r>
          </a:p>
        </p:txBody>
      </p:sp>
      <p:pic>
        <p:nvPicPr>
          <p:cNvPr id="4" name="Picture 3" descr="A plate of fruit and crackers&#10;&#10;Description automatically generated">
            <a:extLst>
              <a:ext uri="{FF2B5EF4-FFF2-40B4-BE49-F238E27FC236}">
                <a16:creationId xmlns:a16="http://schemas.microsoft.com/office/drawing/2014/main" id="{A9C29B16-5AFB-F411-A725-8526D320A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80" y="3530720"/>
            <a:ext cx="1838960" cy="1838960"/>
          </a:xfrm>
          <a:prstGeom prst="rect">
            <a:avLst/>
          </a:prstGeom>
        </p:spPr>
      </p:pic>
    </p:spTree>
    <p:extLst>
      <p:ext uri="{BB962C8B-B14F-4D97-AF65-F5344CB8AC3E}">
        <p14:creationId xmlns:p14="http://schemas.microsoft.com/office/powerpoint/2010/main" val="3038349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4823524A-050E-429B-B92A-00F2A4989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1301" y="114300"/>
            <a:ext cx="9182100" cy="6886575"/>
          </a:xfrm>
          <a:prstGeom prst="rect">
            <a:avLst/>
          </a:prstGeom>
        </p:spPr>
      </p:pic>
      <p:sp>
        <p:nvSpPr>
          <p:cNvPr id="4" name="Scroll: Vertical 3">
            <a:extLst>
              <a:ext uri="{FF2B5EF4-FFF2-40B4-BE49-F238E27FC236}">
                <a16:creationId xmlns:a16="http://schemas.microsoft.com/office/drawing/2014/main" id="{A1D80B70-21DA-4679-B28C-9905813E4762}"/>
              </a:ext>
            </a:extLst>
          </p:cNvPr>
          <p:cNvSpPr/>
          <p:nvPr/>
        </p:nvSpPr>
        <p:spPr>
          <a:xfrm>
            <a:off x="228599" y="2514600"/>
            <a:ext cx="2476500" cy="3009681"/>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Luke 3:7-14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12 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Even tax collectors came to be baptized. “Teacher,” they asked, “what should we do?”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13 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“Don’t collect any more than you are required to,” John told them.</a:t>
            </a:r>
          </a:p>
        </p:txBody>
      </p:sp>
      <p:sp>
        <p:nvSpPr>
          <p:cNvPr id="7" name="Speech Bubble: Rectangle 6">
            <a:extLst>
              <a:ext uri="{FF2B5EF4-FFF2-40B4-BE49-F238E27FC236}">
                <a16:creationId xmlns:a16="http://schemas.microsoft.com/office/drawing/2014/main" id="{930D4684-159E-44AA-90F2-C67BECDFF493}"/>
              </a:ext>
            </a:extLst>
          </p:cNvPr>
          <p:cNvSpPr/>
          <p:nvPr/>
        </p:nvSpPr>
        <p:spPr>
          <a:xfrm>
            <a:off x="7553764" y="379242"/>
            <a:ext cx="2616590" cy="1240302"/>
          </a:xfrm>
          <a:prstGeom prst="wedgeRectCallout">
            <a:avLst>
              <a:gd name="adj1" fmla="val -72592"/>
              <a:gd name="adj2" fmla="val 70298"/>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Don’t collect any more money than what you are supposed to.</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860915" y="250215"/>
            <a:ext cx="1543050" cy="1498356"/>
          </a:xfrm>
          <a:prstGeom prst="wedgeRectCallout">
            <a:avLst>
              <a:gd name="adj1" fmla="val 112306"/>
              <a:gd name="adj2" fmla="val -1580"/>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What should we tax collectors do?</a:t>
            </a:r>
          </a:p>
        </p:txBody>
      </p:sp>
    </p:spTree>
    <p:extLst>
      <p:ext uri="{BB962C8B-B14F-4D97-AF65-F5344CB8AC3E}">
        <p14:creationId xmlns:p14="http://schemas.microsoft.com/office/powerpoint/2010/main" val="2458028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with medium confidence">
            <a:extLst>
              <a:ext uri="{FF2B5EF4-FFF2-40B4-BE49-F238E27FC236}">
                <a16:creationId xmlns:a16="http://schemas.microsoft.com/office/drawing/2014/main" id="{329634BD-910A-4F10-BCBB-E17E8C419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38350" y="0"/>
            <a:ext cx="9144000" cy="6858000"/>
          </a:xfrm>
          <a:prstGeom prst="rect">
            <a:avLst/>
          </a:prstGeom>
        </p:spPr>
      </p:pic>
      <p:sp>
        <p:nvSpPr>
          <p:cNvPr id="4" name="Scroll: Vertical 3">
            <a:extLst>
              <a:ext uri="{FF2B5EF4-FFF2-40B4-BE49-F238E27FC236}">
                <a16:creationId xmlns:a16="http://schemas.microsoft.com/office/drawing/2014/main" id="{A1D80B70-21DA-4679-B28C-9905813E4762}"/>
              </a:ext>
            </a:extLst>
          </p:cNvPr>
          <p:cNvSpPr/>
          <p:nvPr/>
        </p:nvSpPr>
        <p:spPr>
          <a:xfrm>
            <a:off x="0" y="3601329"/>
            <a:ext cx="2476500" cy="2587650"/>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Luke 3:7-14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14 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Then some soldiers asked him, “And what should we do?”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John replied, “Don’t force people to give you money. Don’t bring false charges against people. Be happy with your pay.”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peech Bubble: Rectangle 6">
            <a:extLst>
              <a:ext uri="{FF2B5EF4-FFF2-40B4-BE49-F238E27FC236}">
                <a16:creationId xmlns:a16="http://schemas.microsoft.com/office/drawing/2014/main" id="{930D4684-159E-44AA-90F2-C67BECDFF493}"/>
              </a:ext>
            </a:extLst>
          </p:cNvPr>
          <p:cNvSpPr/>
          <p:nvPr/>
        </p:nvSpPr>
        <p:spPr>
          <a:xfrm>
            <a:off x="5372100" y="171450"/>
            <a:ext cx="3638549" cy="1278402"/>
          </a:xfrm>
          <a:prstGeom prst="wedgeRectCallout">
            <a:avLst>
              <a:gd name="adj1" fmla="val 63609"/>
              <a:gd name="adj2" fmla="val 84806"/>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Don’t force people to give you money.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Don’t accuse people falsely.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Be happy with your pay.</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304801" y="1289172"/>
            <a:ext cx="1543050" cy="1498356"/>
          </a:xfrm>
          <a:prstGeom prst="wedgeRectCallout">
            <a:avLst>
              <a:gd name="adj1" fmla="val 105013"/>
              <a:gd name="adj2" fmla="val 28464"/>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What should we soldiers do?</a:t>
            </a:r>
          </a:p>
        </p:txBody>
      </p:sp>
    </p:spTree>
    <p:extLst>
      <p:ext uri="{BB962C8B-B14F-4D97-AF65-F5344CB8AC3E}">
        <p14:creationId xmlns:p14="http://schemas.microsoft.com/office/powerpoint/2010/main" val="1075404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4823524A-050E-429B-B92A-00F2A4989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059" y="1758"/>
            <a:ext cx="9182100" cy="6886575"/>
          </a:xfrm>
          <a:prstGeom prst="rect">
            <a:avLst/>
          </a:prstGeom>
        </p:spPr>
      </p:pic>
      <p:sp>
        <p:nvSpPr>
          <p:cNvPr id="7" name="Speech Bubble: Rectangle 6">
            <a:extLst>
              <a:ext uri="{FF2B5EF4-FFF2-40B4-BE49-F238E27FC236}">
                <a16:creationId xmlns:a16="http://schemas.microsoft.com/office/drawing/2014/main" id="{930D4684-159E-44AA-90F2-C67BECDFF493}"/>
              </a:ext>
            </a:extLst>
          </p:cNvPr>
          <p:cNvSpPr/>
          <p:nvPr/>
        </p:nvSpPr>
        <p:spPr>
          <a:xfrm>
            <a:off x="6794109" y="266700"/>
            <a:ext cx="2616590" cy="1240302"/>
          </a:xfrm>
          <a:prstGeom prst="wedgeRectCallout">
            <a:avLst>
              <a:gd name="adj1" fmla="val -64527"/>
              <a:gd name="adj2" fmla="val 51016"/>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Because you are sorry for your sins and want to do what is right,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baptize you….</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291905" y="1347691"/>
            <a:ext cx="1543050" cy="1911228"/>
          </a:xfrm>
          <a:prstGeom prst="wedgeRectCallout">
            <a:avLst>
              <a:gd name="adj1" fmla="val 105013"/>
              <a:gd name="adj2" fmla="val 28464"/>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I’m sorry for my sins too.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 want to do what is right!</a:t>
            </a:r>
          </a:p>
        </p:txBody>
      </p:sp>
      <p:pic>
        <p:nvPicPr>
          <p:cNvPr id="5" name="Picture 4" descr="Icon&#10;&#10;Description automatically generated">
            <a:extLst>
              <a:ext uri="{FF2B5EF4-FFF2-40B4-BE49-F238E27FC236}">
                <a16:creationId xmlns:a16="http://schemas.microsoft.com/office/drawing/2014/main" id="{12C645BE-3C11-4044-AAD0-E39B4A5E8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2" y="3028950"/>
            <a:ext cx="2139797" cy="3427242"/>
          </a:xfrm>
          <a:prstGeom prst="rect">
            <a:avLst/>
          </a:prstGeom>
        </p:spPr>
      </p:pic>
      <p:sp>
        <p:nvSpPr>
          <p:cNvPr id="6" name="TextBox 5">
            <a:extLst>
              <a:ext uri="{FF2B5EF4-FFF2-40B4-BE49-F238E27FC236}">
                <a16:creationId xmlns:a16="http://schemas.microsoft.com/office/drawing/2014/main" id="{F026A249-A5F0-4DA4-9490-46CC12D057B4}"/>
              </a:ext>
            </a:extLst>
          </p:cNvPr>
          <p:cNvSpPr txBox="1"/>
          <p:nvPr/>
        </p:nvSpPr>
        <p:spPr>
          <a:xfrm>
            <a:off x="806841" y="4857750"/>
            <a:ext cx="6600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Do you?</a:t>
            </a:r>
          </a:p>
        </p:txBody>
      </p:sp>
    </p:spTree>
    <p:extLst>
      <p:ext uri="{BB962C8B-B14F-4D97-AF65-F5344CB8AC3E}">
        <p14:creationId xmlns:p14="http://schemas.microsoft.com/office/powerpoint/2010/main" val="2802679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5990C-6BAF-4934-B364-124A454C0258}"/>
              </a:ext>
            </a:extLst>
          </p:cNvPr>
          <p:cNvSpPr>
            <a:spLocks noGrp="1"/>
          </p:cNvSpPr>
          <p:nvPr>
            <p:ph type="title"/>
          </p:nvPr>
        </p:nvSpPr>
        <p:spPr>
          <a:xfrm>
            <a:off x="1905000" y="403224"/>
            <a:ext cx="8724900" cy="835025"/>
          </a:xfrm>
        </p:spPr>
        <p:style>
          <a:lnRef idx="2">
            <a:schemeClr val="accent1"/>
          </a:lnRef>
          <a:fillRef idx="1">
            <a:schemeClr val="lt1"/>
          </a:fillRef>
          <a:effectRef idx="0">
            <a:schemeClr val="accent1"/>
          </a:effectRef>
          <a:fontRef idx="minor">
            <a:schemeClr val="dk1"/>
          </a:fontRef>
        </p:style>
        <p:txBody>
          <a:bodyPr/>
          <a:lstStyle/>
          <a:p>
            <a:r>
              <a:rPr lang="en-US" dirty="0"/>
              <a:t>What does it mean to be baptized?</a:t>
            </a:r>
          </a:p>
        </p:txBody>
      </p:sp>
      <p:pic>
        <p:nvPicPr>
          <p:cNvPr id="4" name="Picture 3" descr="A picture containing water, sport, person, athletic game&#10;&#10;Description automatically generated">
            <a:extLst>
              <a:ext uri="{FF2B5EF4-FFF2-40B4-BE49-F238E27FC236}">
                <a16:creationId xmlns:a16="http://schemas.microsoft.com/office/drawing/2014/main" id="{0289F6CD-4D4E-4677-8A57-200FF9031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50" y="1866900"/>
            <a:ext cx="2133600" cy="2667000"/>
          </a:xfrm>
          <a:prstGeom prst="teardrop">
            <a:avLst/>
          </a:prstGeom>
        </p:spPr>
      </p:pic>
      <p:sp>
        <p:nvSpPr>
          <p:cNvPr id="5" name="Rectangle 4">
            <a:extLst>
              <a:ext uri="{FF2B5EF4-FFF2-40B4-BE49-F238E27FC236}">
                <a16:creationId xmlns:a16="http://schemas.microsoft.com/office/drawing/2014/main" id="{9E383FEA-5BD3-4388-9048-73C351ACDE89}"/>
              </a:ext>
            </a:extLst>
          </p:cNvPr>
          <p:cNvSpPr/>
          <p:nvPr/>
        </p:nvSpPr>
        <p:spPr>
          <a:xfrm rot="397210">
            <a:off x="5803713" y="4631001"/>
            <a:ext cx="585929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uLnTx/>
                <a:uFillTx/>
                <a:latin typeface="Cavolini" panose="03000502040302020204" pitchFamily="66" charset="0"/>
                <a:ea typeface="+mn-ea"/>
                <a:cs typeface="Cavolini" panose="03000502040302020204" pitchFamily="66" charset="0"/>
              </a:rPr>
              <a:t>What happens?</a:t>
            </a:r>
          </a:p>
        </p:txBody>
      </p:sp>
      <p:pic>
        <p:nvPicPr>
          <p:cNvPr id="8" name="Picture 7" descr="A group of people on a stage&#10;&#10;Description automatically generated with medium confidence">
            <a:extLst>
              <a:ext uri="{FF2B5EF4-FFF2-40B4-BE49-F238E27FC236}">
                <a16:creationId xmlns:a16="http://schemas.microsoft.com/office/drawing/2014/main" id="{CE82A4C7-0A3E-4F54-8126-157C44704F03}"/>
              </a:ext>
            </a:extLst>
          </p:cNvPr>
          <p:cNvPicPr>
            <a:picLocks noChangeAspect="1"/>
          </p:cNvPicPr>
          <p:nvPr/>
        </p:nvPicPr>
        <p:blipFill rotWithShape="1">
          <a:blip r:embed="rId4">
            <a:extLst>
              <a:ext uri="{28A0092B-C50C-407E-A947-70E740481C1C}">
                <a14:useLocalDpi xmlns:a14="http://schemas.microsoft.com/office/drawing/2010/main" val="0"/>
              </a:ext>
            </a:extLst>
          </a:blip>
          <a:srcRect l="28515" t="4612" r="29005" b="7540"/>
          <a:stretch/>
        </p:blipFill>
        <p:spPr>
          <a:xfrm flipH="1">
            <a:off x="9563100" y="1728951"/>
            <a:ext cx="2133600" cy="2942898"/>
          </a:xfrm>
          <a:prstGeom prst="teardrop">
            <a:avLst/>
          </a:prstGeom>
        </p:spPr>
      </p:pic>
      <p:sp>
        <p:nvSpPr>
          <p:cNvPr id="3" name="Rectangle 2">
            <a:extLst>
              <a:ext uri="{FF2B5EF4-FFF2-40B4-BE49-F238E27FC236}">
                <a16:creationId xmlns:a16="http://schemas.microsoft.com/office/drawing/2014/main" id="{8846DEEE-D764-94FD-671D-AD96A97E0118}"/>
              </a:ext>
            </a:extLst>
          </p:cNvPr>
          <p:cNvSpPr/>
          <p:nvPr/>
        </p:nvSpPr>
        <p:spPr>
          <a:xfrm>
            <a:off x="-139484" y="5422957"/>
            <a:ext cx="11479722" cy="132343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uLnTx/>
                <a:uFillTx/>
                <a:latin typeface="Cavolini" panose="03000502040302020204" pitchFamily="66" charset="0"/>
                <a:ea typeface="+mn-ea"/>
                <a:cs typeface="Cavolini" panose="03000502040302020204" pitchFamily="66" charset="0"/>
              </a:rPr>
              <a:t>We choose to follow Jesus.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latin typeface="Cavolini" panose="03000502040302020204" pitchFamily="66" charset="0"/>
                <a:cs typeface="Cavolini" panose="03000502040302020204" pitchFamily="66" charset="0"/>
              </a:rPr>
              <a:t>The pastor studies with 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latin typeface="Cavolini" panose="03000502040302020204" pitchFamily="66" charset="0"/>
                <a:cs typeface="Cavolini" panose="03000502040302020204" pitchFamily="66" charset="0"/>
              </a:rPr>
              <a:t>We go to the pastor in the water.  We dunk in the water, and he helps us 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latin typeface="Cavolini" panose="03000502040302020204" pitchFamily="66" charset="0"/>
                <a:cs typeface="Cavolini" panose="03000502040302020204" pitchFamily="66" charset="0"/>
              </a:rPr>
              <a:t>It shows that Jesus washes our sins away. </a:t>
            </a:r>
            <a:endParaRPr kumimoji="0" lang="en-US" sz="2000" b="1" i="0" u="none" strike="noStrike" kern="1200" cap="none" spc="0" normalizeH="0" baseline="0" noProof="0" dirty="0">
              <a:ln w="10160">
                <a:solidFill>
                  <a:srgbClr val="5B9BD5"/>
                </a:solidFill>
                <a:prstDash val="solid"/>
              </a:ln>
              <a:solidFill>
                <a:srgbClr val="ED7D31">
                  <a:lumMod val="60000"/>
                  <a:lumOff val="40000"/>
                </a:srgbClr>
              </a:solidFill>
              <a:effectLst>
                <a:outerShdw blurRad="38100" dist="22860" dir="5400000" algn="tl" rotWithShape="0">
                  <a:srgbClr val="000000">
                    <a:alpha val="30000"/>
                  </a:srgbClr>
                </a:outerShdw>
              </a:effectLst>
              <a:uLnTx/>
              <a:uFillTx/>
              <a:latin typeface="Cavolini" panose="03000502040302020204" pitchFamily="66" charset="0"/>
              <a:ea typeface="+mn-ea"/>
              <a:cs typeface="Cavolini" panose="03000502040302020204" pitchFamily="66" charset="0"/>
            </a:endParaRPr>
          </a:p>
        </p:txBody>
      </p:sp>
    </p:spTree>
    <p:extLst>
      <p:ext uri="{BB962C8B-B14F-4D97-AF65-F5344CB8AC3E}">
        <p14:creationId xmlns:p14="http://schemas.microsoft.com/office/powerpoint/2010/main" val="55663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655889" y="2982912"/>
            <a:ext cx="6525421"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ysClr val="windowText" lastClr="000000"/>
                </a:solidFill>
              </a:rPr>
              <a:t>Object Lesson Baptism is like…</a:t>
            </a:r>
          </a:p>
        </p:txBody>
      </p:sp>
      <p:sp>
        <p:nvSpPr>
          <p:cNvPr id="3" name="Rectangle 2">
            <a:extLst>
              <a:ext uri="{FF2B5EF4-FFF2-40B4-BE49-F238E27FC236}">
                <a16:creationId xmlns:a16="http://schemas.microsoft.com/office/drawing/2014/main" id="{25C0BEC1-9A58-4DC8-B9B1-A916546A3C51}"/>
              </a:ext>
            </a:extLst>
          </p:cNvPr>
          <p:cNvSpPr/>
          <p:nvPr/>
        </p:nvSpPr>
        <p:spPr>
          <a:xfrm>
            <a:off x="1519311" y="161129"/>
            <a:ext cx="4853354"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Choose a big flat rock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With a WASHABLE MARKER write some bad things you have done or a person might do.</a:t>
            </a:r>
          </a:p>
        </p:txBody>
      </p:sp>
      <p:sp>
        <p:nvSpPr>
          <p:cNvPr id="5" name="Rectangle 4">
            <a:extLst>
              <a:ext uri="{FF2B5EF4-FFF2-40B4-BE49-F238E27FC236}">
                <a16:creationId xmlns:a16="http://schemas.microsoft.com/office/drawing/2014/main" id="{FE2CF196-06A0-46E8-A657-6809C67C6A0D}"/>
              </a:ext>
            </a:extLst>
          </p:cNvPr>
          <p:cNvSpPr/>
          <p:nvPr/>
        </p:nvSpPr>
        <p:spPr>
          <a:xfrm>
            <a:off x="6372665" y="161129"/>
            <a:ext cx="5514535"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picture containing projectile&#10;&#10;Description automatically generated">
            <a:extLst>
              <a:ext uri="{FF2B5EF4-FFF2-40B4-BE49-F238E27FC236}">
                <a16:creationId xmlns:a16="http://schemas.microsoft.com/office/drawing/2014/main" id="{38BA474A-974F-4787-B412-134AD56BECA0}"/>
              </a:ext>
            </a:extLst>
          </p:cNvPr>
          <p:cNvPicPr>
            <a:picLocks noChangeAspect="1"/>
          </p:cNvPicPr>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b="10088"/>
          <a:stretch/>
        </p:blipFill>
        <p:spPr>
          <a:xfrm>
            <a:off x="7577933" y="2744104"/>
            <a:ext cx="4448175" cy="3830662"/>
          </a:xfrm>
          <a:prstGeom prst="rect">
            <a:avLst/>
          </a:prstGeom>
        </p:spPr>
      </p:pic>
      <p:grpSp>
        <p:nvGrpSpPr>
          <p:cNvPr id="20" name="Group 19">
            <a:extLst>
              <a:ext uri="{FF2B5EF4-FFF2-40B4-BE49-F238E27FC236}">
                <a16:creationId xmlns:a16="http://schemas.microsoft.com/office/drawing/2014/main" id="{1574E593-D824-4426-93B4-018205875347}"/>
              </a:ext>
            </a:extLst>
          </p:cNvPr>
          <p:cNvGrpSpPr/>
          <p:nvPr/>
        </p:nvGrpSpPr>
        <p:grpSpPr>
          <a:xfrm>
            <a:off x="6372665" y="472482"/>
            <a:ext cx="4448175" cy="3830662"/>
            <a:chOff x="6372665" y="472482"/>
            <a:chExt cx="4448175" cy="3830662"/>
          </a:xfrm>
        </p:grpSpPr>
        <p:pic>
          <p:nvPicPr>
            <p:cNvPr id="4" name="Picture 3" descr="A picture containing projectile&#10;&#10;Description automatically generated">
              <a:extLst>
                <a:ext uri="{FF2B5EF4-FFF2-40B4-BE49-F238E27FC236}">
                  <a16:creationId xmlns:a16="http://schemas.microsoft.com/office/drawing/2014/main" id="{561F63A4-0C78-415B-B7B1-7195F6D28C08}"/>
                </a:ext>
              </a:extLst>
            </p:cNvPr>
            <p:cNvPicPr>
              <a:picLocks noChangeAspect="1"/>
            </p:cNvPicPr>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b="10088"/>
            <a:stretch/>
          </p:blipFill>
          <p:spPr>
            <a:xfrm>
              <a:off x="6372665" y="472482"/>
              <a:ext cx="4448175" cy="3830662"/>
            </a:xfrm>
            <a:prstGeom prst="rect">
              <a:avLst/>
            </a:prstGeom>
          </p:spPr>
        </p:pic>
        <p:sp>
          <p:nvSpPr>
            <p:cNvPr id="6" name="Rectangle 5">
              <a:extLst>
                <a:ext uri="{FF2B5EF4-FFF2-40B4-BE49-F238E27FC236}">
                  <a16:creationId xmlns:a16="http://schemas.microsoft.com/office/drawing/2014/main" id="{0FE7314B-A8B4-4435-9831-96AA0F634BE1}"/>
                </a:ext>
              </a:extLst>
            </p:cNvPr>
            <p:cNvSpPr/>
            <p:nvPr/>
          </p:nvSpPr>
          <p:spPr>
            <a:xfrm>
              <a:off x="7301454" y="1002841"/>
              <a:ext cx="971741"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lie</a:t>
              </a:r>
            </a:p>
          </p:txBody>
        </p:sp>
        <p:sp>
          <p:nvSpPr>
            <p:cNvPr id="7" name="Rectangle 6">
              <a:extLst>
                <a:ext uri="{FF2B5EF4-FFF2-40B4-BE49-F238E27FC236}">
                  <a16:creationId xmlns:a16="http://schemas.microsoft.com/office/drawing/2014/main" id="{5FBE621F-450B-4EF6-8647-F87D85E79A34}"/>
                </a:ext>
              </a:extLst>
            </p:cNvPr>
            <p:cNvSpPr/>
            <p:nvPr/>
          </p:nvSpPr>
          <p:spPr>
            <a:xfrm>
              <a:off x="7696445" y="1746869"/>
              <a:ext cx="2039341"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mean</a:t>
              </a:r>
            </a:p>
          </p:txBody>
        </p:sp>
        <p:sp>
          <p:nvSpPr>
            <p:cNvPr id="8" name="Rectangle 7">
              <a:extLst>
                <a:ext uri="{FF2B5EF4-FFF2-40B4-BE49-F238E27FC236}">
                  <a16:creationId xmlns:a16="http://schemas.microsoft.com/office/drawing/2014/main" id="{9EC73E5E-2EF0-4A8D-B1C5-3187D47443E7}"/>
                </a:ext>
              </a:extLst>
            </p:cNvPr>
            <p:cNvSpPr/>
            <p:nvPr/>
          </p:nvSpPr>
          <p:spPr>
            <a:xfrm rot="1183423">
              <a:off x="8325784" y="1002841"/>
              <a:ext cx="181652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steal</a:t>
              </a:r>
            </a:p>
          </p:txBody>
        </p:sp>
        <p:sp>
          <p:nvSpPr>
            <p:cNvPr id="9" name="Rectangle 8">
              <a:extLst>
                <a:ext uri="{FF2B5EF4-FFF2-40B4-BE49-F238E27FC236}">
                  <a16:creationId xmlns:a16="http://schemas.microsoft.com/office/drawing/2014/main" id="{1F7E6095-283C-4A87-93EA-0636B71F0A2F}"/>
                </a:ext>
              </a:extLst>
            </p:cNvPr>
            <p:cNvSpPr/>
            <p:nvPr/>
          </p:nvSpPr>
          <p:spPr>
            <a:xfrm rot="1223740">
              <a:off x="6797929" y="2562208"/>
              <a:ext cx="280051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70AD47">
                      <a:lumMod val="50000"/>
                    </a:srgbClr>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disobey</a:t>
              </a:r>
            </a:p>
          </p:txBody>
        </p:sp>
      </p:grpSp>
      <p:pic>
        <p:nvPicPr>
          <p:cNvPr id="14" name="Picture 13" descr="Icon, circle&#10;&#10;Description automatically generated">
            <a:extLst>
              <a:ext uri="{FF2B5EF4-FFF2-40B4-BE49-F238E27FC236}">
                <a16:creationId xmlns:a16="http://schemas.microsoft.com/office/drawing/2014/main" id="{90C5BF32-EDA9-4B1E-9C83-800B99EB186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6115" y="4377049"/>
            <a:ext cx="1422009" cy="1422009"/>
          </a:xfrm>
          <a:prstGeom prst="rect">
            <a:avLst/>
          </a:prstGeom>
        </p:spPr>
      </p:pic>
      <p:pic>
        <p:nvPicPr>
          <p:cNvPr id="12" name="Picture 11" descr="A group of colored pencils&#10;&#10;Description automatically generated with low confidence">
            <a:extLst>
              <a:ext uri="{FF2B5EF4-FFF2-40B4-BE49-F238E27FC236}">
                <a16:creationId xmlns:a16="http://schemas.microsoft.com/office/drawing/2014/main" id="{A0CAC542-EC4D-43C6-87F3-E5021BCAB6E9}"/>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667000" y="3623894"/>
            <a:ext cx="3234105" cy="3234105"/>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9F105F74-28DC-4E73-AEAB-BA1DAA6152C8}"/>
              </a:ext>
            </a:extLst>
          </p:cNvPr>
          <p:cNvPicPr>
            <a:picLocks noChangeAspect="1"/>
          </p:cNvPicPr>
          <p:nvPr/>
        </p:nvPicPr>
        <p:blipFill rotWithShape="1">
          <a:blip r:embed="rId6">
            <a:extLst>
              <a:ext uri="{28A0092B-C50C-407E-A947-70E740481C1C}">
                <a14:useLocalDpi xmlns:a14="http://schemas.microsoft.com/office/drawing/2010/main" val="0"/>
              </a:ext>
            </a:extLst>
          </a:blip>
          <a:srcRect l="30494" t="70866" r="11074" b="20882"/>
          <a:stretch/>
        </p:blipFill>
        <p:spPr>
          <a:xfrm rot="19226601">
            <a:off x="9248141" y="1790976"/>
            <a:ext cx="3094694" cy="437033"/>
          </a:xfrm>
          <a:prstGeom prst="rect">
            <a:avLst/>
          </a:prstGeom>
        </p:spPr>
      </p:pic>
      <p:pic>
        <p:nvPicPr>
          <p:cNvPr id="17" name="Picture 16" descr="A blue and white pen&#10;&#10;Description automatically generated with low confidence">
            <a:extLst>
              <a:ext uri="{FF2B5EF4-FFF2-40B4-BE49-F238E27FC236}">
                <a16:creationId xmlns:a16="http://schemas.microsoft.com/office/drawing/2014/main" id="{7A6C970B-EB82-4E08-A301-77AEF91A6F7B}"/>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15722" y="5104300"/>
            <a:ext cx="1074594" cy="1176001"/>
          </a:xfrm>
          <a:prstGeom prst="rect">
            <a:avLst/>
          </a:prstGeom>
        </p:spPr>
      </p:pic>
      <p:sp>
        <p:nvSpPr>
          <p:cNvPr id="18" name="&quot;Not Allowed&quot; Symbol 17">
            <a:extLst>
              <a:ext uri="{FF2B5EF4-FFF2-40B4-BE49-F238E27FC236}">
                <a16:creationId xmlns:a16="http://schemas.microsoft.com/office/drawing/2014/main" id="{CFF013FF-112C-489F-A50B-62ED5B01B06D}"/>
              </a:ext>
            </a:extLst>
          </p:cNvPr>
          <p:cNvSpPr/>
          <p:nvPr/>
        </p:nvSpPr>
        <p:spPr>
          <a:xfrm>
            <a:off x="1596878" y="5141299"/>
            <a:ext cx="1089000" cy="1181751"/>
          </a:xfrm>
          <a:prstGeom prst="noSmoking">
            <a:avLst>
              <a:gd name="adj" fmla="val 614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805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655889" y="2982912"/>
            <a:ext cx="6525421"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ysClr val="windowText" lastClr="000000"/>
                </a:solidFill>
              </a:rPr>
              <a:t>Sometimes we are bad</a:t>
            </a:r>
            <a:br>
              <a:rPr lang="en-US" dirty="0">
                <a:solidFill>
                  <a:sysClr val="windowText" lastClr="000000"/>
                </a:solidFill>
              </a:rPr>
            </a:br>
            <a:r>
              <a:rPr lang="en-US" dirty="0">
                <a:solidFill>
                  <a:sysClr val="windowText" lastClr="000000"/>
                </a:solidFill>
              </a:rPr>
              <a:t>Sometimes we are good</a:t>
            </a:r>
          </a:p>
        </p:txBody>
      </p:sp>
      <p:sp>
        <p:nvSpPr>
          <p:cNvPr id="3" name="Rectangle 2">
            <a:extLst>
              <a:ext uri="{FF2B5EF4-FFF2-40B4-BE49-F238E27FC236}">
                <a16:creationId xmlns:a16="http://schemas.microsoft.com/office/drawing/2014/main" id="{25C0BEC1-9A58-4DC8-B9B1-A916546A3C51}"/>
              </a:ext>
            </a:extLst>
          </p:cNvPr>
          <p:cNvSpPr/>
          <p:nvPr/>
        </p:nvSpPr>
        <p:spPr>
          <a:xfrm>
            <a:off x="1519311" y="161129"/>
            <a:ext cx="4853354"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Turn your rock over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With a CRAYON write some GOOD things you have done or a person might do.</a:t>
            </a:r>
          </a:p>
        </p:txBody>
      </p:sp>
      <p:sp>
        <p:nvSpPr>
          <p:cNvPr id="5" name="Rectangle 4">
            <a:extLst>
              <a:ext uri="{FF2B5EF4-FFF2-40B4-BE49-F238E27FC236}">
                <a16:creationId xmlns:a16="http://schemas.microsoft.com/office/drawing/2014/main" id="{FE2CF196-06A0-46E8-A657-6809C67C6A0D}"/>
              </a:ext>
            </a:extLst>
          </p:cNvPr>
          <p:cNvSpPr/>
          <p:nvPr/>
        </p:nvSpPr>
        <p:spPr>
          <a:xfrm>
            <a:off x="6372665" y="161129"/>
            <a:ext cx="5514535"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picture containing projectile&#10;&#10;Description automatically generated">
            <a:extLst>
              <a:ext uri="{FF2B5EF4-FFF2-40B4-BE49-F238E27FC236}">
                <a16:creationId xmlns:a16="http://schemas.microsoft.com/office/drawing/2014/main" id="{46A9A74E-1543-48A1-B547-D980669A76D3}"/>
              </a:ext>
            </a:extLst>
          </p:cNvPr>
          <p:cNvPicPr>
            <a:picLocks noChangeAspect="1"/>
          </p:cNvPicPr>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b="10088"/>
          <a:stretch/>
        </p:blipFill>
        <p:spPr>
          <a:xfrm>
            <a:off x="7577933" y="2744104"/>
            <a:ext cx="4448175" cy="3830662"/>
          </a:xfrm>
          <a:prstGeom prst="rect">
            <a:avLst/>
          </a:prstGeom>
        </p:spPr>
      </p:pic>
      <p:grpSp>
        <p:nvGrpSpPr>
          <p:cNvPr id="11" name="Group 10">
            <a:extLst>
              <a:ext uri="{FF2B5EF4-FFF2-40B4-BE49-F238E27FC236}">
                <a16:creationId xmlns:a16="http://schemas.microsoft.com/office/drawing/2014/main" id="{A84C7541-8D67-4989-A9BF-2C8FC5D6F258}"/>
              </a:ext>
            </a:extLst>
          </p:cNvPr>
          <p:cNvGrpSpPr/>
          <p:nvPr/>
        </p:nvGrpSpPr>
        <p:grpSpPr>
          <a:xfrm>
            <a:off x="6224514" y="594109"/>
            <a:ext cx="4448175" cy="3830662"/>
            <a:chOff x="6224514" y="594109"/>
            <a:chExt cx="4448175" cy="3830662"/>
          </a:xfrm>
        </p:grpSpPr>
        <p:pic>
          <p:nvPicPr>
            <p:cNvPr id="4" name="Picture 3" descr="A picture containing projectile&#10;&#10;Description automatically generated">
              <a:extLst>
                <a:ext uri="{FF2B5EF4-FFF2-40B4-BE49-F238E27FC236}">
                  <a16:creationId xmlns:a16="http://schemas.microsoft.com/office/drawing/2014/main" id="{561F63A4-0C78-415B-B7B1-7195F6D28C08}"/>
                </a:ext>
              </a:extLst>
            </p:cNvPr>
            <p:cNvPicPr>
              <a:picLocks noChangeAspect="1"/>
            </p:cNvPicPr>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b="10088"/>
            <a:stretch/>
          </p:blipFill>
          <p:spPr>
            <a:xfrm>
              <a:off x="6224514" y="594109"/>
              <a:ext cx="4448175" cy="3830662"/>
            </a:xfrm>
            <a:prstGeom prst="rect">
              <a:avLst/>
            </a:prstGeom>
          </p:spPr>
        </p:pic>
        <p:sp>
          <p:nvSpPr>
            <p:cNvPr id="6" name="Rectangle 5">
              <a:extLst>
                <a:ext uri="{FF2B5EF4-FFF2-40B4-BE49-F238E27FC236}">
                  <a16:creationId xmlns:a16="http://schemas.microsoft.com/office/drawing/2014/main" id="{0FE7314B-A8B4-4435-9831-96AA0F634BE1}"/>
                </a:ext>
              </a:extLst>
            </p:cNvPr>
            <p:cNvSpPr/>
            <p:nvPr/>
          </p:nvSpPr>
          <p:spPr>
            <a:xfrm rot="20170579">
              <a:off x="6740338" y="1124468"/>
              <a:ext cx="179767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truth</a:t>
              </a:r>
            </a:p>
          </p:txBody>
        </p:sp>
        <p:sp>
          <p:nvSpPr>
            <p:cNvPr id="7" name="Rectangle 6">
              <a:extLst>
                <a:ext uri="{FF2B5EF4-FFF2-40B4-BE49-F238E27FC236}">
                  <a16:creationId xmlns:a16="http://schemas.microsoft.com/office/drawing/2014/main" id="{5FBE621F-450B-4EF6-8647-F87D85E79A34}"/>
                </a:ext>
              </a:extLst>
            </p:cNvPr>
            <p:cNvSpPr/>
            <p:nvPr/>
          </p:nvSpPr>
          <p:spPr>
            <a:xfrm>
              <a:off x="7783043" y="2342815"/>
              <a:ext cx="160370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kind</a:t>
              </a:r>
            </a:p>
          </p:txBody>
        </p:sp>
        <p:sp>
          <p:nvSpPr>
            <p:cNvPr id="8" name="Rectangle 7">
              <a:extLst>
                <a:ext uri="{FF2B5EF4-FFF2-40B4-BE49-F238E27FC236}">
                  <a16:creationId xmlns:a16="http://schemas.microsoft.com/office/drawing/2014/main" id="{9EC73E5E-2EF0-4A8D-B1C5-3187D47443E7}"/>
                </a:ext>
              </a:extLst>
            </p:cNvPr>
            <p:cNvSpPr/>
            <p:nvPr/>
          </p:nvSpPr>
          <p:spPr>
            <a:xfrm rot="1183423">
              <a:off x="8545429" y="1639045"/>
              <a:ext cx="158299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give</a:t>
              </a:r>
            </a:p>
          </p:txBody>
        </p:sp>
        <p:sp>
          <p:nvSpPr>
            <p:cNvPr id="9" name="Rectangle 8">
              <a:extLst>
                <a:ext uri="{FF2B5EF4-FFF2-40B4-BE49-F238E27FC236}">
                  <a16:creationId xmlns:a16="http://schemas.microsoft.com/office/drawing/2014/main" id="{1F7E6095-283C-4A87-93EA-0636B71F0A2F}"/>
                </a:ext>
              </a:extLst>
            </p:cNvPr>
            <p:cNvSpPr/>
            <p:nvPr/>
          </p:nvSpPr>
          <p:spPr>
            <a:xfrm rot="1223740">
              <a:off x="6863588" y="3101757"/>
              <a:ext cx="180504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70AD47">
                      <a:lumMod val="50000"/>
                    </a:srgbClr>
                  </a:solidFill>
                  <a:effectLst>
                    <a:outerShdw blurRad="38100" dist="19050" dir="2700000" algn="tl" rotWithShape="0">
                      <a:prstClr val="black">
                        <a:alpha val="40000"/>
                      </a:prstClr>
                    </a:outerShdw>
                  </a:effectLst>
                  <a:uLnTx/>
                  <a:uFillTx/>
                  <a:latin typeface="Arial Rounded MT Bold" panose="020F0704030504030204" pitchFamily="34" charset="0"/>
                  <a:ea typeface="+mn-ea"/>
                  <a:cs typeface="+mn-cs"/>
                </a:rPr>
                <a:t>obey</a:t>
              </a:r>
            </a:p>
          </p:txBody>
        </p:sp>
      </p:grpSp>
      <p:sp>
        <p:nvSpPr>
          <p:cNvPr id="12" name="Heart 11">
            <a:extLst>
              <a:ext uri="{FF2B5EF4-FFF2-40B4-BE49-F238E27FC236}">
                <a16:creationId xmlns:a16="http://schemas.microsoft.com/office/drawing/2014/main" id="{5B577074-CD35-4B96-8DB5-5BBB473C3B67}"/>
              </a:ext>
            </a:extLst>
          </p:cNvPr>
          <p:cNvSpPr/>
          <p:nvPr/>
        </p:nvSpPr>
        <p:spPr>
          <a:xfrm>
            <a:off x="9307708" y="4386948"/>
            <a:ext cx="1513132" cy="1480363"/>
          </a:xfrm>
          <a:prstGeom prst="hear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group of colored pencils&#10;&#10;Description automatically generated with medium confidence">
            <a:extLst>
              <a:ext uri="{FF2B5EF4-FFF2-40B4-BE49-F238E27FC236}">
                <a16:creationId xmlns:a16="http://schemas.microsoft.com/office/drawing/2014/main" id="{F9BC4288-5135-4038-8E2F-D36D3129ED6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52923"/>
          <a:stretch/>
        </p:blipFill>
        <p:spPr>
          <a:xfrm>
            <a:off x="2461069" y="4490619"/>
            <a:ext cx="3440036" cy="2206251"/>
          </a:xfrm>
          <a:prstGeom prst="rect">
            <a:avLst/>
          </a:prstGeom>
        </p:spPr>
      </p:pic>
      <p:pic>
        <p:nvPicPr>
          <p:cNvPr id="16" name="Picture 15" descr="A picture containing writing implement, stationary, pen, crayon&#10;&#10;Description automatically generated">
            <a:extLst>
              <a:ext uri="{FF2B5EF4-FFF2-40B4-BE49-F238E27FC236}">
                <a16:creationId xmlns:a16="http://schemas.microsoft.com/office/drawing/2014/main" id="{B10AEE16-4FDB-46CB-A552-2C99A8B7FB4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58599" y="1939969"/>
            <a:ext cx="2438400" cy="2435352"/>
          </a:xfrm>
          <a:prstGeom prst="rect">
            <a:avLst/>
          </a:prstGeom>
        </p:spPr>
      </p:pic>
    </p:spTree>
    <p:extLst>
      <p:ext uri="{BB962C8B-B14F-4D97-AF65-F5344CB8AC3E}">
        <p14:creationId xmlns:p14="http://schemas.microsoft.com/office/powerpoint/2010/main" val="3091312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083991" y="2858910"/>
            <a:ext cx="5381625"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ysClr val="windowText" lastClr="000000"/>
                </a:solidFill>
              </a:rPr>
              <a:t>Sing  I have Decided</a:t>
            </a:r>
          </a:p>
        </p:txBody>
      </p:sp>
      <p:pic>
        <p:nvPicPr>
          <p:cNvPr id="3" name="Online Media 2" title="Sing Hosanna - I Have Decided To Follow Jesus | Bible Songs for Kids">
            <a:hlinkClick r:id="" action="ppaction://media"/>
            <a:extLst>
              <a:ext uri="{FF2B5EF4-FFF2-40B4-BE49-F238E27FC236}">
                <a16:creationId xmlns:a16="http://schemas.microsoft.com/office/drawing/2014/main" id="{3F93B564-922C-4DFF-9B29-22D92160FD9C}"/>
              </a:ext>
            </a:extLst>
          </p:cNvPr>
          <p:cNvPicPr>
            <a:picLocks noRot="1" noChangeAspect="1"/>
          </p:cNvPicPr>
          <p:nvPr>
            <a:videoFile r:link="rId1"/>
          </p:nvPr>
        </p:nvPicPr>
        <p:blipFill>
          <a:blip r:embed="rId4"/>
          <a:stretch>
            <a:fillRect/>
          </a:stretch>
        </p:blipFill>
        <p:spPr>
          <a:xfrm>
            <a:off x="1562100" y="609028"/>
            <a:ext cx="9525000" cy="5381626"/>
          </a:xfrm>
          <a:prstGeom prst="rect">
            <a:avLst/>
          </a:prstGeom>
        </p:spPr>
      </p:pic>
    </p:spTree>
    <p:extLst>
      <p:ext uri="{BB962C8B-B14F-4D97-AF65-F5344CB8AC3E}">
        <p14:creationId xmlns:p14="http://schemas.microsoft.com/office/powerpoint/2010/main" val="235583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655889" y="2982912"/>
            <a:ext cx="6525421"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ysClr val="windowText" lastClr="000000"/>
                </a:solidFill>
              </a:rPr>
              <a:t>Baptism shows others</a:t>
            </a:r>
            <a:br>
              <a:rPr lang="en-US" dirty="0">
                <a:solidFill>
                  <a:sysClr val="windowText" lastClr="000000"/>
                </a:solidFill>
              </a:rPr>
            </a:br>
            <a:r>
              <a:rPr lang="en-US" dirty="0">
                <a:solidFill>
                  <a:sysClr val="windowText" lastClr="000000"/>
                </a:solidFill>
              </a:rPr>
              <a:t> we choose to follow Jesus</a:t>
            </a:r>
          </a:p>
        </p:txBody>
      </p:sp>
      <p:sp>
        <p:nvSpPr>
          <p:cNvPr id="3" name="Rectangle 2">
            <a:extLst>
              <a:ext uri="{FF2B5EF4-FFF2-40B4-BE49-F238E27FC236}">
                <a16:creationId xmlns:a16="http://schemas.microsoft.com/office/drawing/2014/main" id="{25C0BEC1-9A58-4DC8-B9B1-A916546A3C51}"/>
              </a:ext>
            </a:extLst>
          </p:cNvPr>
          <p:cNvSpPr/>
          <p:nvPr/>
        </p:nvSpPr>
        <p:spPr>
          <a:xfrm>
            <a:off x="1519311" y="161129"/>
            <a:ext cx="4853354"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Jesus wants to forgive 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Bible tells us: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C000">
                    <a:lumMod val="60000"/>
                    <a:lumOff val="40000"/>
                  </a:srgbClr>
                </a:solidFill>
                <a:effectLst/>
                <a:uLnTx/>
                <a:uFillTx/>
                <a:latin typeface="Aharoni" panose="02010803020104030203" pitchFamily="2" charset="-79"/>
                <a:ea typeface="+mn-ea"/>
                <a:cs typeface="Aharoni" panose="02010803020104030203" pitchFamily="2" charset="-79"/>
              </a:rPr>
              <a:t>“If we confess our sins, He is faithful and just to forgive us and cleanse us from all unrighteousness.”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Get a big bowl or bucket of water or go to a sink.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Put your rock in the water and scrub it with your hands.  You don’t need soap.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Now look at it.  Do you see the bad things?  Do you see the good things?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God washes all our badness; all our sins away!  They are gone!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He helps us do what is right and good.</a:t>
            </a:r>
          </a:p>
        </p:txBody>
      </p:sp>
      <p:sp>
        <p:nvSpPr>
          <p:cNvPr id="5" name="Rectangle 4">
            <a:extLst>
              <a:ext uri="{FF2B5EF4-FFF2-40B4-BE49-F238E27FC236}">
                <a16:creationId xmlns:a16="http://schemas.microsoft.com/office/drawing/2014/main" id="{FE2CF196-06A0-46E8-A657-6809C67C6A0D}"/>
              </a:ext>
            </a:extLst>
          </p:cNvPr>
          <p:cNvSpPr/>
          <p:nvPr/>
        </p:nvSpPr>
        <p:spPr>
          <a:xfrm>
            <a:off x="6372665" y="161129"/>
            <a:ext cx="5514535" cy="65254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Chord 16">
            <a:extLst>
              <a:ext uri="{FF2B5EF4-FFF2-40B4-BE49-F238E27FC236}">
                <a16:creationId xmlns:a16="http://schemas.microsoft.com/office/drawing/2014/main" id="{6D5F202B-FA65-4DB5-8ACC-D2D9DBA4D74D}"/>
              </a:ext>
            </a:extLst>
          </p:cNvPr>
          <p:cNvSpPr/>
          <p:nvPr/>
        </p:nvSpPr>
        <p:spPr>
          <a:xfrm rot="17617065">
            <a:off x="8118996" y="2591856"/>
            <a:ext cx="3429552" cy="3394417"/>
          </a:xfrm>
          <a:prstGeom prst="chord">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descr="A picture containing projectile&#10;&#10;Description automatically generated">
            <a:extLst>
              <a:ext uri="{FF2B5EF4-FFF2-40B4-BE49-F238E27FC236}">
                <a16:creationId xmlns:a16="http://schemas.microsoft.com/office/drawing/2014/main" id="{B075680B-42D6-4420-9E77-12F5D1192680}"/>
              </a:ext>
            </a:extLst>
          </p:cNvPr>
          <p:cNvPicPr>
            <a:picLocks noChangeAspect="1"/>
          </p:cNvPicPr>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b="10088"/>
          <a:stretch/>
        </p:blipFill>
        <p:spPr>
          <a:xfrm>
            <a:off x="8035617" y="682340"/>
            <a:ext cx="2188630" cy="1884796"/>
          </a:xfrm>
          <a:prstGeom prst="rect">
            <a:avLst/>
          </a:prstGeom>
        </p:spPr>
      </p:pic>
      <p:pic>
        <p:nvPicPr>
          <p:cNvPr id="1026" name="Picture 2">
            <a:extLst>
              <a:ext uri="{FF2B5EF4-FFF2-40B4-BE49-F238E27FC236}">
                <a16:creationId xmlns:a16="http://schemas.microsoft.com/office/drawing/2014/main" id="{2E1906C5-24A6-40C3-8B74-EABE87D4B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222" y="2984916"/>
            <a:ext cx="1944688" cy="16938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a:extLst>
              <a:ext uri="{FF2B5EF4-FFF2-40B4-BE49-F238E27FC236}">
                <a16:creationId xmlns:a16="http://schemas.microsoft.com/office/drawing/2014/main" id="{D0504A17-4959-4221-A805-FBB85F94E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6872" y="540166"/>
            <a:ext cx="1714500" cy="16303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C9D9ABE1-D661-4B5E-AF59-D85D830AED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3106" y="3530556"/>
            <a:ext cx="1944688" cy="16938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a:extLst>
              <a:ext uri="{FF2B5EF4-FFF2-40B4-BE49-F238E27FC236}">
                <a16:creationId xmlns:a16="http://schemas.microsoft.com/office/drawing/2014/main" id="{B5BEF4CF-F7D5-4C11-B994-5B2042CE4C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6963" y="3530556"/>
            <a:ext cx="1714500" cy="16303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6" name="Picture 15" descr="A close-up of a bowl&#10;&#10;Description automatically generated with low confidence">
            <a:extLst>
              <a:ext uri="{FF2B5EF4-FFF2-40B4-BE49-F238E27FC236}">
                <a16:creationId xmlns:a16="http://schemas.microsoft.com/office/drawing/2014/main" id="{FBCA484A-6B2F-489F-8415-4CB3866D44C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47014" y="2583810"/>
            <a:ext cx="4140186" cy="4086066"/>
          </a:xfrm>
          <a:prstGeom prst="rect">
            <a:avLst/>
          </a:prstGeom>
        </p:spPr>
      </p:pic>
    </p:spTree>
    <p:extLst>
      <p:ext uri="{BB962C8B-B14F-4D97-AF65-F5344CB8AC3E}">
        <p14:creationId xmlns:p14="http://schemas.microsoft.com/office/powerpoint/2010/main" val="415046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0-#ppt_w/2"/>
                                          </p:val>
                                        </p:tav>
                                        <p:tav tm="100000">
                                          <p:val>
                                            <p:strVal val="#ppt_x"/>
                                          </p:val>
                                        </p:tav>
                                      </p:tavLst>
                                    </p:anim>
                                    <p:anim calcmode="lin" valueType="num">
                                      <p:cBhvr additive="base">
                                        <p:cTn id="8" dur="500" fill="hold"/>
                                        <p:tgtEl>
                                          <p:spTgt spid="102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xit" presetSubtype="0" fill="hold" nodeType="afterEffect">
                                  <p:stCondLst>
                                    <p:cond delay="1500"/>
                                  </p:stCondLst>
                                  <p:childTnLst>
                                    <p:set>
                                      <p:cBhvr>
                                        <p:cTn id="11" dur="1" fill="hold">
                                          <p:stCondLst>
                                            <p:cond delay="0"/>
                                          </p:stCondLst>
                                        </p:cTn>
                                        <p:tgtEl>
                                          <p:spTgt spid="1028"/>
                                        </p:tgtEl>
                                        <p:attrNameLst>
                                          <p:attrName>style.visibility</p:attrName>
                                        </p:attrNameLst>
                                      </p:cBhvr>
                                      <p:to>
                                        <p:strVal val="hidden"/>
                                      </p:to>
                                    </p:set>
                                  </p:childTnLst>
                                </p:cTn>
                              </p:par>
                              <p:par>
                                <p:cTn id="12" presetID="1" presetClass="entr" presetSubtype="0" fill="hold" nodeType="withEffect">
                                  <p:stCondLst>
                                    <p:cond delay="1500"/>
                                  </p:stCondLst>
                                  <p:childTnLst>
                                    <p:set>
                                      <p:cBhvr>
                                        <p:cTn id="13" dur="1" fill="hold">
                                          <p:stCondLst>
                                            <p:cond delay="0"/>
                                          </p:stCondLst>
                                        </p:cTn>
                                        <p:tgtEl>
                                          <p:spTgt spid="1029"/>
                                        </p:tgtEl>
                                        <p:attrNameLst>
                                          <p:attrName>style.visibility</p:attrName>
                                        </p:attrNameLst>
                                      </p:cBhvr>
                                      <p:to>
                                        <p:strVal val="visible"/>
                                      </p:to>
                                    </p:set>
                                  </p:childTnLst>
                                </p:cTn>
                              </p:par>
                            </p:childTnLst>
                          </p:cTn>
                        </p:par>
                        <p:par>
                          <p:cTn id="14" fill="hold">
                            <p:stCondLst>
                              <p:cond delay="2000"/>
                            </p:stCondLst>
                            <p:childTnLst>
                              <p:par>
                                <p:cTn id="15" presetID="8" presetClass="emph" presetSubtype="0" fill="hold" nodeType="afterEffect">
                                  <p:stCondLst>
                                    <p:cond delay="1250"/>
                                  </p:stCondLst>
                                  <p:childTnLst>
                                    <p:animRot by="21600000">
                                      <p:cBhvr>
                                        <p:cTn id="16" dur="2000" fill="hold"/>
                                        <p:tgtEl>
                                          <p:spTgt spid="1029"/>
                                        </p:tgtEl>
                                        <p:attrNameLst>
                                          <p:attrName>r</p:attrName>
                                        </p:attrNameLst>
                                      </p:cBhvr>
                                    </p:animRot>
                                  </p:childTnLst>
                                </p:cTn>
                              </p:par>
                            </p:childTnLst>
                          </p:cTn>
                        </p:par>
                        <p:par>
                          <p:cTn id="17" fill="hold">
                            <p:stCondLst>
                              <p:cond delay="5250"/>
                            </p:stCondLst>
                            <p:childTnLst>
                              <p:par>
                                <p:cTn id="18" presetID="1" presetClass="exit" presetSubtype="0" fill="hold" nodeType="afterEffect">
                                  <p:stCondLst>
                                    <p:cond delay="0"/>
                                  </p:stCondLst>
                                  <p:childTnLst>
                                    <p:set>
                                      <p:cBhvr>
                                        <p:cTn id="19" dur="1" fill="hold">
                                          <p:stCondLst>
                                            <p:cond delay="0"/>
                                          </p:stCondLst>
                                        </p:cTn>
                                        <p:tgtEl>
                                          <p:spTgt spid="1029"/>
                                        </p:tgtEl>
                                        <p:attrNameLst>
                                          <p:attrName>style.visibility</p:attrName>
                                        </p:attrNameLst>
                                      </p:cBhvr>
                                      <p:to>
                                        <p:strVal val="hidden"/>
                                      </p:to>
                                    </p:set>
                                  </p:childTnLst>
                                </p:cTn>
                              </p:par>
                            </p:childTnLst>
                          </p:cTn>
                        </p:par>
                        <p:par>
                          <p:cTn id="20" fill="hold">
                            <p:stCondLst>
                              <p:cond delay="5250"/>
                            </p:stCondLst>
                            <p:childTnLst>
                              <p:par>
                                <p:cTn id="21" presetID="2" presetClass="entr" presetSubtype="4"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178733" y="2724149"/>
            <a:ext cx="5571112"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ysClr val="windowText" lastClr="000000"/>
                </a:solidFill>
              </a:rPr>
              <a:t>Sing  1 John 1:9</a:t>
            </a:r>
          </a:p>
        </p:txBody>
      </p:sp>
      <p:pic>
        <p:nvPicPr>
          <p:cNvPr id="5" name="Online Media 4" title="Scripture Songs with Dear Joie - 1 John 1:9">
            <a:hlinkClick r:id="" action="ppaction://media"/>
            <a:extLst>
              <a:ext uri="{FF2B5EF4-FFF2-40B4-BE49-F238E27FC236}">
                <a16:creationId xmlns:a16="http://schemas.microsoft.com/office/drawing/2014/main" id="{1BBF6210-8E5B-47BA-AF16-D4DE950B4197}"/>
              </a:ext>
            </a:extLst>
          </p:cNvPr>
          <p:cNvPicPr>
            <a:picLocks noRot="1" noChangeAspect="1"/>
          </p:cNvPicPr>
          <p:nvPr>
            <a:videoFile r:link="rId1"/>
          </p:nvPr>
        </p:nvPicPr>
        <p:blipFill>
          <a:blip r:embed="rId4"/>
          <a:stretch>
            <a:fillRect/>
          </a:stretch>
        </p:blipFill>
        <p:spPr>
          <a:xfrm>
            <a:off x="1632931" y="379523"/>
            <a:ext cx="9860374" cy="5571111"/>
          </a:xfrm>
          <a:prstGeom prst="rect">
            <a:avLst/>
          </a:prstGeom>
        </p:spPr>
      </p:pic>
    </p:spTree>
    <p:extLst>
      <p:ext uri="{BB962C8B-B14F-4D97-AF65-F5344CB8AC3E}">
        <p14:creationId xmlns:p14="http://schemas.microsoft.com/office/powerpoint/2010/main" val="11513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5990C-6BAF-4934-B364-124A454C0258}"/>
              </a:ext>
            </a:extLst>
          </p:cNvPr>
          <p:cNvSpPr>
            <a:spLocks noGrp="1"/>
          </p:cNvSpPr>
          <p:nvPr>
            <p:ph type="title"/>
          </p:nvPr>
        </p:nvSpPr>
        <p:spPr>
          <a:xfrm>
            <a:off x="1733550" y="951864"/>
            <a:ext cx="8724900" cy="4548604"/>
          </a:xfrm>
        </p:spPr>
        <p:style>
          <a:lnRef idx="2">
            <a:schemeClr val="accent1"/>
          </a:lnRef>
          <a:fillRef idx="1">
            <a:schemeClr val="lt1"/>
          </a:fillRef>
          <a:effectRef idx="0">
            <a:schemeClr val="accent1"/>
          </a:effectRef>
          <a:fontRef idx="minor">
            <a:schemeClr val="dk1"/>
          </a:fontRef>
        </p:style>
        <p:txBody>
          <a:bodyPr>
            <a:normAutofit/>
          </a:bodyPr>
          <a:lstStyle/>
          <a:p>
            <a:r>
              <a:rPr lang="en-US" dirty="0"/>
              <a:t>If we </a:t>
            </a:r>
            <a:r>
              <a:rPr lang="en-US" dirty="0">
                <a:latin typeface="Webdings" panose="05030102010509060703" pitchFamily="18" charset="2"/>
              </a:rPr>
              <a:t>confess</a:t>
            </a:r>
            <a:r>
              <a:rPr lang="en-US" dirty="0"/>
              <a:t> our sins</a:t>
            </a:r>
            <a:br>
              <a:rPr lang="en-US" dirty="0"/>
            </a:br>
            <a:r>
              <a:rPr lang="en-US" dirty="0"/>
              <a:t>He is faithful and just to </a:t>
            </a:r>
            <a:br>
              <a:rPr lang="en-US" dirty="0"/>
            </a:br>
            <a:r>
              <a:rPr lang="en-US" dirty="0"/>
              <a:t> 		</a:t>
            </a:r>
            <a:r>
              <a:rPr lang="en-US" dirty="0">
                <a:latin typeface="Webdings" panose="05030102010509060703" pitchFamily="18" charset="2"/>
              </a:rPr>
              <a:t>forgive</a:t>
            </a:r>
            <a:br>
              <a:rPr lang="en-US" dirty="0">
                <a:latin typeface="Webdings" panose="05030102010509060703" pitchFamily="18" charset="2"/>
              </a:rPr>
            </a:br>
            <a:r>
              <a:rPr lang="en-US" dirty="0"/>
              <a:t> us our sins and</a:t>
            </a:r>
            <a:br>
              <a:rPr lang="en-US" dirty="0"/>
            </a:br>
            <a:r>
              <a:rPr lang="en-US" dirty="0"/>
              <a:t>			 </a:t>
            </a:r>
            <a:r>
              <a:rPr lang="en-US" dirty="0">
                <a:latin typeface="Webdings" panose="05030102010509060703" pitchFamily="18" charset="2"/>
              </a:rPr>
              <a:t>cleanse</a:t>
            </a:r>
            <a:r>
              <a:rPr lang="en-US" dirty="0"/>
              <a:t> </a:t>
            </a:r>
            <a:br>
              <a:rPr lang="en-US" dirty="0"/>
            </a:br>
            <a:r>
              <a:rPr lang="en-US" dirty="0"/>
              <a:t>us from all unrighteousness.</a:t>
            </a:r>
            <a:br>
              <a:rPr lang="en-US" dirty="0"/>
            </a:br>
            <a:r>
              <a:rPr lang="en-US" dirty="0"/>
              <a:t>					1 John 1:9</a:t>
            </a:r>
          </a:p>
        </p:txBody>
      </p:sp>
      <p:sp>
        <p:nvSpPr>
          <p:cNvPr id="3" name="Rectangle 2">
            <a:extLst>
              <a:ext uri="{FF2B5EF4-FFF2-40B4-BE49-F238E27FC236}">
                <a16:creationId xmlns:a16="http://schemas.microsoft.com/office/drawing/2014/main" id="{C3E3C0B2-0307-0270-A842-79761BA39D92}"/>
              </a:ext>
            </a:extLst>
          </p:cNvPr>
          <p:cNvSpPr/>
          <p:nvPr/>
        </p:nvSpPr>
        <p:spPr>
          <a:xfrm>
            <a:off x="3346899" y="193138"/>
            <a:ext cx="239854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Confess</a:t>
            </a:r>
          </a:p>
        </p:txBody>
      </p:sp>
      <p:sp>
        <p:nvSpPr>
          <p:cNvPr id="4" name="Rectangle 3">
            <a:extLst>
              <a:ext uri="{FF2B5EF4-FFF2-40B4-BE49-F238E27FC236}">
                <a16:creationId xmlns:a16="http://schemas.microsoft.com/office/drawing/2014/main" id="{37D4BA29-0798-2B86-3F48-7C0AD39EED0E}"/>
              </a:ext>
            </a:extLst>
          </p:cNvPr>
          <p:cNvSpPr/>
          <p:nvPr/>
        </p:nvSpPr>
        <p:spPr>
          <a:xfrm>
            <a:off x="9082223" y="3322786"/>
            <a:ext cx="232948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0160">
                  <a:solidFill>
                    <a:srgbClr val="5B9BD5"/>
                  </a:solidFill>
                  <a:prstDash val="solid"/>
                </a:ln>
                <a:solidFill>
                  <a:prstClr val="white">
                    <a:lumMod val="85000"/>
                  </a:prstClr>
                </a:solidFill>
                <a:effectLst>
                  <a:outerShdw blurRad="38100" dist="22860" dir="5400000" algn="tl" rotWithShape="0">
                    <a:srgbClr val="000000">
                      <a:alpha val="30000"/>
                    </a:srgbClr>
                  </a:outerShdw>
                </a:effectLst>
                <a:uLnTx/>
                <a:uFillTx/>
                <a:latin typeface="Calibri" panose="020F0502020204030204"/>
                <a:ea typeface="+mn-ea"/>
                <a:cs typeface="+mn-cs"/>
              </a:rPr>
              <a:t>cleanse</a:t>
            </a:r>
          </a:p>
        </p:txBody>
      </p:sp>
      <p:sp>
        <p:nvSpPr>
          <p:cNvPr id="5" name="Rectangle 4">
            <a:extLst>
              <a:ext uri="{FF2B5EF4-FFF2-40B4-BE49-F238E27FC236}">
                <a16:creationId xmlns:a16="http://schemas.microsoft.com/office/drawing/2014/main" id="{4F21F2E2-83C3-A31B-9B40-65CE1AC87CED}"/>
              </a:ext>
            </a:extLst>
          </p:cNvPr>
          <p:cNvSpPr/>
          <p:nvPr/>
        </p:nvSpPr>
        <p:spPr>
          <a:xfrm>
            <a:off x="7861974" y="2068434"/>
            <a:ext cx="2171428"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forgive</a:t>
            </a:r>
          </a:p>
        </p:txBody>
      </p:sp>
      <p:sp>
        <p:nvSpPr>
          <p:cNvPr id="6" name="TextBox 5">
            <a:extLst>
              <a:ext uri="{FF2B5EF4-FFF2-40B4-BE49-F238E27FC236}">
                <a16:creationId xmlns:a16="http://schemas.microsoft.com/office/drawing/2014/main" id="{AB3819EB-8146-F6BD-C753-3A713CB8C3D9}"/>
              </a:ext>
            </a:extLst>
          </p:cNvPr>
          <p:cNvSpPr txBox="1"/>
          <p:nvPr/>
        </p:nvSpPr>
        <p:spPr>
          <a:xfrm>
            <a:off x="245390" y="5642478"/>
            <a:ext cx="11701220" cy="1077218"/>
          </a:xfrm>
          <a:prstGeom prst="rect">
            <a:avLst/>
          </a:prstGeom>
          <a:noFill/>
        </p:spPr>
        <p:txBody>
          <a:bodyPr wrap="square" rtlCol="0">
            <a:spAutoFit/>
          </a:bodyPr>
          <a:lstStyle/>
          <a:p>
            <a:r>
              <a:rPr lang="en-US" sz="3200" dirty="0" err="1">
                <a:solidFill>
                  <a:schemeClr val="bg1"/>
                </a:solidFill>
                <a:latin typeface="Webdings" panose="05030102010509060703" pitchFamily="18" charset="2"/>
              </a:rPr>
              <a:t>Abcdefghijklmnopqrstuvwxyz</a:t>
            </a:r>
            <a:endParaRPr lang="en-US" sz="3200" dirty="0">
              <a:solidFill>
                <a:schemeClr val="bg1"/>
              </a:solidFill>
              <a:latin typeface="Webdings" panose="05030102010509060703" pitchFamily="18" charset="2"/>
            </a:endParaRPr>
          </a:p>
          <a:p>
            <a:r>
              <a:rPr lang="en-US" sz="3200" dirty="0">
                <a:solidFill>
                  <a:schemeClr val="bg1"/>
                </a:solidFill>
              </a:rPr>
              <a:t>A   b  c   d e  f   g   h  I   j   k   l   m n o  p  q  r  s  t   u   v  w  x  y   z</a:t>
            </a:r>
          </a:p>
        </p:txBody>
      </p:sp>
    </p:spTree>
    <p:extLst>
      <p:ext uri="{BB962C8B-B14F-4D97-AF65-F5344CB8AC3E}">
        <p14:creationId xmlns:p14="http://schemas.microsoft.com/office/powerpoint/2010/main" val="73764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yellow&#10;&#10;Description automatically generated">
            <a:extLst>
              <a:ext uri="{FF2B5EF4-FFF2-40B4-BE49-F238E27FC236}">
                <a16:creationId xmlns:a16="http://schemas.microsoft.com/office/drawing/2014/main" id="{D3A4BE10-7E57-406C-BFCE-75FB7E8EF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696" y="0"/>
            <a:ext cx="9093593" cy="6820194"/>
          </a:xfrm>
          <a:prstGeom prst="rect">
            <a:avLst/>
          </a:prstGeom>
        </p:spPr>
      </p:pic>
      <p:sp>
        <p:nvSpPr>
          <p:cNvPr id="4" name="Scroll: Vertical 3">
            <a:extLst>
              <a:ext uri="{FF2B5EF4-FFF2-40B4-BE49-F238E27FC236}">
                <a16:creationId xmlns:a16="http://schemas.microsoft.com/office/drawing/2014/main" id="{A1D80B70-21DA-4679-B28C-9905813E4762}"/>
              </a:ext>
            </a:extLst>
          </p:cNvPr>
          <p:cNvSpPr/>
          <p:nvPr/>
        </p:nvSpPr>
        <p:spPr>
          <a:xfrm>
            <a:off x="-174672" y="1296133"/>
            <a:ext cx="3319973" cy="5524061"/>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Luke 3:15-18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15 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 people were waiting. They were expecting something. They were all wondering in their hearts if John might be the Messiah. </a:t>
            </a: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16 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John answered them all, “I baptize you with water. But one who is more powerful than I am will come. I’m not good enough to untie the straps of his sandals. He will baptize you with the Holy Spirit and fire. </a:t>
            </a: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17 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His pitchfork is in his hand to toss the straw away from his threshing floor. He will gather the wheat into his barn. But he will burn up the husks with fire that can’t be put out.” </a:t>
            </a: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18 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John said many other things to warn the people. He also announced the good news to them.</a:t>
            </a:r>
          </a:p>
        </p:txBody>
      </p:sp>
      <p:sp>
        <p:nvSpPr>
          <p:cNvPr id="7" name="Speech Bubble: Rectangle 6">
            <a:extLst>
              <a:ext uri="{FF2B5EF4-FFF2-40B4-BE49-F238E27FC236}">
                <a16:creationId xmlns:a16="http://schemas.microsoft.com/office/drawing/2014/main" id="{930D4684-159E-44AA-90F2-C67BECDFF493}"/>
              </a:ext>
            </a:extLst>
          </p:cNvPr>
          <p:cNvSpPr/>
          <p:nvPr/>
        </p:nvSpPr>
        <p:spPr>
          <a:xfrm>
            <a:off x="3479410" y="262890"/>
            <a:ext cx="2616590" cy="1240302"/>
          </a:xfrm>
          <a:prstGeom prst="wedgeRectCallout">
            <a:avLst>
              <a:gd name="adj1" fmla="val 111962"/>
              <a:gd name="adj2" fmla="val 9192"/>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No, He will be much greater than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I’m not even worthy to tie his sandals.</a:t>
            </a:r>
          </a:p>
        </p:txBody>
      </p:sp>
      <p:sp>
        <p:nvSpPr>
          <p:cNvPr id="8" name="Speech Bubble: Rectangle 7">
            <a:extLst>
              <a:ext uri="{FF2B5EF4-FFF2-40B4-BE49-F238E27FC236}">
                <a16:creationId xmlns:a16="http://schemas.microsoft.com/office/drawing/2014/main" id="{903C0E44-7849-4454-BB12-E1217683CE41}"/>
              </a:ext>
            </a:extLst>
          </p:cNvPr>
          <p:cNvSpPr/>
          <p:nvPr/>
        </p:nvSpPr>
        <p:spPr>
          <a:xfrm>
            <a:off x="478302" y="289120"/>
            <a:ext cx="2455394" cy="695618"/>
          </a:xfrm>
          <a:prstGeom prst="wedgeRectCallout">
            <a:avLst>
              <a:gd name="adj1" fmla="val 58403"/>
              <a:gd name="adj2" fmla="val 186839"/>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Are you the Messiah?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9" name="Speech Bubble: Rectangle 8">
            <a:extLst>
              <a:ext uri="{FF2B5EF4-FFF2-40B4-BE49-F238E27FC236}">
                <a16:creationId xmlns:a16="http://schemas.microsoft.com/office/drawing/2014/main" id="{590A9BBC-5BE7-4CF4-9875-279FB090C595}"/>
              </a:ext>
            </a:extLst>
          </p:cNvPr>
          <p:cNvSpPr/>
          <p:nvPr/>
        </p:nvSpPr>
        <p:spPr>
          <a:xfrm>
            <a:off x="9410699" y="2461700"/>
            <a:ext cx="2616590" cy="1306536"/>
          </a:xfrm>
          <a:prstGeom prst="wedgeRectCallout">
            <a:avLst>
              <a:gd name="adj1" fmla="val -55265"/>
              <a:gd name="adj2" fmla="val -127508"/>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Get ready!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He is coming!</a:t>
            </a:r>
          </a:p>
        </p:txBody>
      </p:sp>
      <p:sp>
        <p:nvSpPr>
          <p:cNvPr id="10" name="Speech Bubble: Rectangle 9">
            <a:extLst>
              <a:ext uri="{FF2B5EF4-FFF2-40B4-BE49-F238E27FC236}">
                <a16:creationId xmlns:a16="http://schemas.microsoft.com/office/drawing/2014/main" id="{FCA4869A-B7DD-48B9-A5B4-41A12E1DBEC0}"/>
              </a:ext>
            </a:extLst>
          </p:cNvPr>
          <p:cNvSpPr/>
          <p:nvPr/>
        </p:nvSpPr>
        <p:spPr>
          <a:xfrm>
            <a:off x="5568460" y="2244384"/>
            <a:ext cx="1419080" cy="695618"/>
          </a:xfrm>
          <a:prstGeom prst="wedgeRectCallout">
            <a:avLst>
              <a:gd name="adj1" fmla="val 58403"/>
              <a:gd name="adj2" fmla="val 186839"/>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Are you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our Savior?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17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DCC3-59F8-44B4-9C9C-54026C8F3E37}"/>
              </a:ext>
            </a:extLst>
          </p:cNvPr>
          <p:cNvSpPr>
            <a:spLocks noGrp="1"/>
          </p:cNvSpPr>
          <p:nvPr>
            <p:ph type="title"/>
          </p:nvPr>
        </p:nvSpPr>
        <p:spPr>
          <a:xfrm>
            <a:off x="839789" y="266700"/>
            <a:ext cx="3427412" cy="74295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ysClr val="windowText" lastClr="000000"/>
                </a:solidFill>
              </a:rPr>
              <a:t>Matthew 3:13-15</a:t>
            </a:r>
          </a:p>
        </p:txBody>
      </p:sp>
      <p:pic>
        <p:nvPicPr>
          <p:cNvPr id="6" name="Content Placeholder 5" descr="A group of men in robes&#10;&#10;Description automatically generated with low confidence">
            <a:extLst>
              <a:ext uri="{FF2B5EF4-FFF2-40B4-BE49-F238E27FC236}">
                <a16:creationId xmlns:a16="http://schemas.microsoft.com/office/drawing/2014/main" id="{C224A3EE-D0E8-4535-8498-F640CC0AB4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71989" y="828675"/>
            <a:ext cx="7543800" cy="5657850"/>
          </a:xfrm>
        </p:spPr>
      </p:pic>
      <p:sp>
        <p:nvSpPr>
          <p:cNvPr id="4" name="Text Placeholder 3">
            <a:extLst>
              <a:ext uri="{FF2B5EF4-FFF2-40B4-BE49-F238E27FC236}">
                <a16:creationId xmlns:a16="http://schemas.microsoft.com/office/drawing/2014/main" id="{92CF2E0F-AF3F-4C86-B90B-58976BFC0D23}"/>
              </a:ext>
            </a:extLst>
          </p:cNvPr>
          <p:cNvSpPr>
            <a:spLocks noGrp="1"/>
          </p:cNvSpPr>
          <p:nvPr>
            <p:ph type="body" sz="half" idx="2"/>
          </p:nvPr>
        </p:nvSpPr>
        <p:spPr>
          <a:xfrm>
            <a:off x="839789" y="1742738"/>
            <a:ext cx="3427412" cy="484856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baseline="30000" dirty="0">
                <a:solidFill>
                  <a:schemeClr val="tx1"/>
                </a:solidFill>
                <a:effectLst>
                  <a:outerShdw blurRad="38100" dist="38100" dir="2700000" algn="tl">
                    <a:srgbClr val="000000">
                      <a:alpha val="43137"/>
                    </a:srgbClr>
                  </a:outerShdw>
                </a:effectLst>
              </a:rPr>
              <a:t>13 </a:t>
            </a:r>
            <a:r>
              <a:rPr lang="en-US" sz="2400" dirty="0">
                <a:solidFill>
                  <a:schemeClr val="tx1"/>
                </a:solidFill>
                <a:effectLst>
                  <a:outerShdw blurRad="38100" dist="38100" dir="2700000" algn="tl">
                    <a:srgbClr val="000000">
                      <a:alpha val="43137"/>
                    </a:srgbClr>
                  </a:outerShdw>
                </a:effectLst>
              </a:rPr>
              <a:t>Jesus came from Galilee to the Jordan River. He wanted to be baptized by John. </a:t>
            </a:r>
            <a:r>
              <a:rPr lang="en-US" sz="2400" baseline="30000" dirty="0">
                <a:solidFill>
                  <a:schemeClr val="tx1"/>
                </a:solidFill>
                <a:effectLst>
                  <a:outerShdw blurRad="38100" dist="38100" dir="2700000" algn="tl">
                    <a:srgbClr val="000000">
                      <a:alpha val="43137"/>
                    </a:srgbClr>
                  </a:outerShdw>
                </a:effectLst>
              </a:rPr>
              <a:t>14 </a:t>
            </a:r>
            <a:r>
              <a:rPr lang="en-US" sz="2400" dirty="0">
                <a:solidFill>
                  <a:schemeClr val="tx1"/>
                </a:solidFill>
                <a:effectLst>
                  <a:outerShdw blurRad="38100" dist="38100" dir="2700000" algn="tl">
                    <a:srgbClr val="000000">
                      <a:alpha val="43137"/>
                    </a:srgbClr>
                  </a:outerShdw>
                </a:effectLst>
              </a:rPr>
              <a:t>But John tried to stop him. So he told Jesus, “I need to be baptized by you. So why do you come to me?”</a:t>
            </a:r>
          </a:p>
          <a:p>
            <a:r>
              <a:rPr lang="en-US" sz="2400" baseline="30000" dirty="0">
                <a:solidFill>
                  <a:schemeClr val="tx1"/>
                </a:solidFill>
                <a:effectLst>
                  <a:outerShdw blurRad="38100" dist="38100" dir="2700000" algn="tl">
                    <a:srgbClr val="000000">
                      <a:alpha val="43137"/>
                    </a:srgbClr>
                  </a:outerShdw>
                </a:effectLst>
              </a:rPr>
              <a:t>15 </a:t>
            </a:r>
            <a:r>
              <a:rPr lang="en-US" sz="2400" dirty="0">
                <a:solidFill>
                  <a:schemeClr val="tx1"/>
                </a:solidFill>
                <a:effectLst>
                  <a:outerShdw blurRad="38100" dist="38100" dir="2700000" algn="tl">
                    <a:srgbClr val="000000">
                      <a:alpha val="43137"/>
                    </a:srgbClr>
                  </a:outerShdw>
                </a:effectLst>
              </a:rPr>
              <a:t>Jesus replied, “Let it be this way for now. It is right for us to do this. It carries out God’s holy plan.” Then John agreed.</a:t>
            </a:r>
          </a:p>
          <a:p>
            <a:endParaRPr lang="en-US" sz="2000" dirty="0">
              <a:solidFill>
                <a:sysClr val="windowText" lastClr="000000"/>
              </a:solidFill>
            </a:endParaRPr>
          </a:p>
        </p:txBody>
      </p:sp>
      <p:sp>
        <p:nvSpPr>
          <p:cNvPr id="7" name="Speech Bubble: Rectangle 6">
            <a:extLst>
              <a:ext uri="{FF2B5EF4-FFF2-40B4-BE49-F238E27FC236}">
                <a16:creationId xmlns:a16="http://schemas.microsoft.com/office/drawing/2014/main" id="{9BDA0C51-B949-4DCB-B8D6-0F3862F4AA55}"/>
              </a:ext>
            </a:extLst>
          </p:cNvPr>
          <p:cNvSpPr/>
          <p:nvPr/>
        </p:nvSpPr>
        <p:spPr>
          <a:xfrm>
            <a:off x="5124450" y="0"/>
            <a:ext cx="3427412" cy="1009650"/>
          </a:xfrm>
          <a:prstGeom prst="wedgeRectCallout">
            <a:avLst>
              <a:gd name="adj1" fmla="val -1445"/>
              <a:gd name="adj2" fmla="val 68160"/>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 need to be baptized by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So why do you come to me?</a:t>
            </a:r>
          </a:p>
        </p:txBody>
      </p:sp>
      <p:sp>
        <p:nvSpPr>
          <p:cNvPr id="8" name="Speech Bubble: Rectangle 7">
            <a:extLst>
              <a:ext uri="{FF2B5EF4-FFF2-40B4-BE49-F238E27FC236}">
                <a16:creationId xmlns:a16="http://schemas.microsoft.com/office/drawing/2014/main" id="{4ADC58EF-8FCA-49A8-8D06-04978C394F1F}"/>
              </a:ext>
            </a:extLst>
          </p:cNvPr>
          <p:cNvSpPr/>
          <p:nvPr/>
        </p:nvSpPr>
        <p:spPr>
          <a:xfrm>
            <a:off x="8991600" y="0"/>
            <a:ext cx="3028950" cy="838200"/>
          </a:xfrm>
          <a:prstGeom prst="wedgeRectCallout">
            <a:avLst>
              <a:gd name="adj1" fmla="val -12758"/>
              <a:gd name="adj2" fmla="val 94318"/>
            </a:avLst>
          </a:prstGeom>
          <a:solidFill>
            <a:srgbClr val="C00000"/>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This is the way God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wants us to do it.  </a:t>
            </a:r>
          </a:p>
        </p:txBody>
      </p:sp>
      <p:pic>
        <p:nvPicPr>
          <p:cNvPr id="9" name="Picture 8" descr="A picture containing text, vector graphics&#10;&#10;Description automatically generated">
            <a:extLst>
              <a:ext uri="{FF2B5EF4-FFF2-40B4-BE49-F238E27FC236}">
                <a16:creationId xmlns:a16="http://schemas.microsoft.com/office/drawing/2014/main" id="{0794D8AB-E670-4E05-AA35-1BA931BE69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4825"/>
            <a:ext cx="1283930" cy="1190288"/>
          </a:xfrm>
          <a:prstGeom prst="rect">
            <a:avLst/>
          </a:prstGeom>
        </p:spPr>
      </p:pic>
    </p:spTree>
    <p:extLst>
      <p:ext uri="{BB962C8B-B14F-4D97-AF65-F5344CB8AC3E}">
        <p14:creationId xmlns:p14="http://schemas.microsoft.com/office/powerpoint/2010/main" val="288270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F1A3-626E-4B96-A038-3BB34A073525}"/>
              </a:ext>
            </a:extLst>
          </p:cNvPr>
          <p:cNvSpPr>
            <a:spLocks noGrp="1"/>
          </p:cNvSpPr>
          <p:nvPr>
            <p:ph type="title"/>
          </p:nvPr>
        </p:nvSpPr>
        <p:spPr>
          <a:xfrm>
            <a:off x="839788" y="457200"/>
            <a:ext cx="2914925" cy="85725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latin typeface="Algerian" panose="04020705040A02060702" pitchFamily="82" charset="0"/>
              </a:rPr>
              <a:t>Craft Time</a:t>
            </a:r>
            <a:br>
              <a:rPr lang="en-US" dirty="0">
                <a:latin typeface="Algerian" panose="04020705040A02060702" pitchFamily="82" charset="0"/>
              </a:rPr>
            </a:br>
            <a:r>
              <a:rPr lang="en-US" dirty="0">
                <a:latin typeface="Algerian" panose="04020705040A02060702" pitchFamily="82" charset="0"/>
              </a:rPr>
              <a:t>Part 3</a:t>
            </a:r>
          </a:p>
        </p:txBody>
      </p:sp>
      <p:sp>
        <p:nvSpPr>
          <p:cNvPr id="4" name="Text Placeholder 3">
            <a:extLst>
              <a:ext uri="{FF2B5EF4-FFF2-40B4-BE49-F238E27FC236}">
                <a16:creationId xmlns:a16="http://schemas.microsoft.com/office/drawing/2014/main" id="{A3C7C1A0-555E-4848-B143-BE711AD90FC5}"/>
              </a:ext>
            </a:extLst>
          </p:cNvPr>
          <p:cNvSpPr>
            <a:spLocks noGrp="1"/>
          </p:cNvSpPr>
          <p:nvPr>
            <p:ph type="body" sz="half" idx="2"/>
          </p:nvPr>
        </p:nvSpPr>
        <p:spPr>
          <a:xfrm>
            <a:off x="831465" y="1568758"/>
            <a:ext cx="3932237" cy="1551115"/>
          </a:xfrm>
        </p:spPr>
        <p:txBody>
          <a:bodyPr/>
          <a:lstStyle/>
          <a:p>
            <a:r>
              <a:rPr lang="en-US" dirty="0">
                <a:solidFill>
                  <a:schemeClr val="bg1"/>
                </a:solidFill>
              </a:rPr>
              <a:t>Color and Cut out Jesus.</a:t>
            </a:r>
          </a:p>
          <a:p>
            <a:r>
              <a:rPr lang="en-US" dirty="0">
                <a:solidFill>
                  <a:schemeClr val="bg1"/>
                </a:solidFill>
              </a:rPr>
              <a:t>Glue him onto a popsicle stick.</a:t>
            </a:r>
          </a:p>
          <a:p>
            <a:r>
              <a:rPr lang="en-US" dirty="0">
                <a:solidFill>
                  <a:schemeClr val="bg1"/>
                </a:solidFill>
              </a:rPr>
              <a:t>Have Jesus come to John the Baptist</a:t>
            </a:r>
          </a:p>
        </p:txBody>
      </p:sp>
      <p:sp>
        <p:nvSpPr>
          <p:cNvPr id="3" name="Rectangle: Rounded Corners 2">
            <a:extLst>
              <a:ext uri="{FF2B5EF4-FFF2-40B4-BE49-F238E27FC236}">
                <a16:creationId xmlns:a16="http://schemas.microsoft.com/office/drawing/2014/main" id="{32CBC2B0-62D6-4BEF-9D87-082B79A58208}"/>
              </a:ext>
            </a:extLst>
          </p:cNvPr>
          <p:cNvSpPr/>
          <p:nvPr/>
        </p:nvSpPr>
        <p:spPr>
          <a:xfrm>
            <a:off x="1752600" y="4210368"/>
            <a:ext cx="192538" cy="19249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BC5DA786-57CC-4AEE-A329-527FFB426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227" y="2880009"/>
            <a:ext cx="1641581" cy="240923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1" name="Content Placeholder 20" descr="A picture containing text&#10;&#10;Description automatically generated">
            <a:extLst>
              <a:ext uri="{FF2B5EF4-FFF2-40B4-BE49-F238E27FC236}">
                <a16:creationId xmlns:a16="http://schemas.microsoft.com/office/drawing/2014/main" id="{716C19CF-2F32-4EE8-BF11-F661FECC3D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83188" y="1099354"/>
            <a:ext cx="6172200" cy="4649766"/>
          </a:xfrm>
        </p:spPr>
      </p:pic>
    </p:spTree>
    <p:extLst>
      <p:ext uri="{BB962C8B-B14F-4D97-AF65-F5344CB8AC3E}">
        <p14:creationId xmlns:p14="http://schemas.microsoft.com/office/powerpoint/2010/main" val="639901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DCC3-59F8-44B4-9C9C-54026C8F3E37}"/>
              </a:ext>
            </a:extLst>
          </p:cNvPr>
          <p:cNvSpPr>
            <a:spLocks noGrp="1"/>
          </p:cNvSpPr>
          <p:nvPr>
            <p:ph type="title"/>
          </p:nvPr>
        </p:nvSpPr>
        <p:spPr>
          <a:xfrm>
            <a:off x="1098396" y="376869"/>
            <a:ext cx="3427412" cy="12379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ysClr val="windowText" lastClr="000000"/>
                </a:solidFill>
              </a:rPr>
              <a:t>John baptized Jesus</a:t>
            </a:r>
            <a:br>
              <a:rPr lang="en-US" dirty="0">
                <a:solidFill>
                  <a:sysClr val="windowText" lastClr="000000"/>
                </a:solidFill>
              </a:rPr>
            </a:br>
            <a:r>
              <a:rPr lang="en-US" dirty="0">
                <a:solidFill>
                  <a:sysClr val="windowText" lastClr="000000"/>
                </a:solidFill>
              </a:rPr>
              <a:t>Luke writes:</a:t>
            </a:r>
          </a:p>
        </p:txBody>
      </p:sp>
      <p:pic>
        <p:nvPicPr>
          <p:cNvPr id="12" name="Content Placeholder 11" descr="A picture containing text&#10;&#10;Description automatically generated">
            <a:extLst>
              <a:ext uri="{FF2B5EF4-FFF2-40B4-BE49-F238E27FC236}">
                <a16:creationId xmlns:a16="http://schemas.microsoft.com/office/drawing/2014/main" id="{79B7FEC5-57A9-437D-B0CA-3DC9D898079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70647" y="0"/>
            <a:ext cx="6172200" cy="4532709"/>
          </a:xfrm>
        </p:spPr>
      </p:pic>
      <p:sp>
        <p:nvSpPr>
          <p:cNvPr id="4" name="Text Placeholder 3">
            <a:extLst>
              <a:ext uri="{FF2B5EF4-FFF2-40B4-BE49-F238E27FC236}">
                <a16:creationId xmlns:a16="http://schemas.microsoft.com/office/drawing/2014/main" id="{DAD2B967-D2C2-4358-BDFE-D0830557F09F}"/>
              </a:ext>
            </a:extLst>
          </p:cNvPr>
          <p:cNvSpPr>
            <a:spLocks noGrp="1"/>
          </p:cNvSpPr>
          <p:nvPr>
            <p:ph type="body" sz="half" idx="2"/>
          </p:nvPr>
        </p:nvSpPr>
        <p:spPr>
          <a:xfrm>
            <a:off x="1098396" y="1927274"/>
            <a:ext cx="3427412" cy="4664026"/>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800" baseline="30000" dirty="0">
                <a:solidFill>
                  <a:schemeClr val="tx1"/>
                </a:solidFill>
              </a:rPr>
              <a:t>21 </a:t>
            </a:r>
            <a:r>
              <a:rPr lang="en-US" sz="2800" dirty="0">
                <a:solidFill>
                  <a:schemeClr val="tx1"/>
                </a:solidFill>
              </a:rPr>
              <a:t>When all the people were being baptized, Jesus was baptized too. And as he was praying, heaven was opened.</a:t>
            </a:r>
          </a:p>
          <a:p>
            <a:r>
              <a:rPr lang="en-US" sz="2800" dirty="0">
                <a:solidFill>
                  <a:schemeClr val="tx1"/>
                </a:solidFill>
              </a:rPr>
              <a:t> …</a:t>
            </a:r>
          </a:p>
          <a:p>
            <a:r>
              <a:rPr lang="en-US" sz="2800" baseline="30000" dirty="0">
                <a:solidFill>
                  <a:schemeClr val="tx1"/>
                </a:solidFill>
              </a:rPr>
              <a:t>23 </a:t>
            </a:r>
            <a:r>
              <a:rPr lang="en-US" sz="2800" dirty="0">
                <a:solidFill>
                  <a:schemeClr val="tx1"/>
                </a:solidFill>
              </a:rPr>
              <a:t>Jesus was about 30 years old when he began his special work for God and others. </a:t>
            </a:r>
          </a:p>
          <a:p>
            <a:endParaRPr lang="en-US" sz="2000" dirty="0">
              <a:solidFill>
                <a:sysClr val="windowText" lastClr="000000"/>
              </a:solidFill>
            </a:endParaRPr>
          </a:p>
        </p:txBody>
      </p:sp>
      <p:pic>
        <p:nvPicPr>
          <p:cNvPr id="5" name="Picture 4" descr="A person holding a baby&#10;&#10;Description automatically generated with low confidence">
            <a:extLst>
              <a:ext uri="{FF2B5EF4-FFF2-40B4-BE49-F238E27FC236}">
                <a16:creationId xmlns:a16="http://schemas.microsoft.com/office/drawing/2014/main" id="{E25A8728-DD58-4A43-8F8B-6355EF0F193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58" y="781050"/>
            <a:ext cx="1152945" cy="1485304"/>
          </a:xfrm>
          <a:prstGeom prst="rect">
            <a:avLst/>
          </a:prstGeom>
        </p:spPr>
      </p:pic>
    </p:spTree>
    <p:extLst>
      <p:ext uri="{BB962C8B-B14F-4D97-AF65-F5344CB8AC3E}">
        <p14:creationId xmlns:p14="http://schemas.microsoft.com/office/powerpoint/2010/main" val="3959236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F1A3-626E-4B96-A038-3BB34A073525}"/>
              </a:ext>
            </a:extLst>
          </p:cNvPr>
          <p:cNvSpPr>
            <a:spLocks noGrp="1"/>
          </p:cNvSpPr>
          <p:nvPr>
            <p:ph type="title"/>
          </p:nvPr>
        </p:nvSpPr>
        <p:spPr>
          <a:xfrm>
            <a:off x="738719" y="226992"/>
            <a:ext cx="2914925" cy="85725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latin typeface="Algerian" panose="04020705040A02060702" pitchFamily="82" charset="0"/>
              </a:rPr>
              <a:t>Craft Time</a:t>
            </a:r>
            <a:br>
              <a:rPr lang="en-US" dirty="0">
                <a:latin typeface="Algerian" panose="04020705040A02060702" pitchFamily="82" charset="0"/>
              </a:rPr>
            </a:br>
            <a:r>
              <a:rPr lang="en-US" dirty="0">
                <a:latin typeface="Algerian" panose="04020705040A02060702" pitchFamily="82" charset="0"/>
              </a:rPr>
              <a:t>Part 4</a:t>
            </a:r>
          </a:p>
        </p:txBody>
      </p:sp>
      <p:sp>
        <p:nvSpPr>
          <p:cNvPr id="4" name="Text Placeholder 3">
            <a:extLst>
              <a:ext uri="{FF2B5EF4-FFF2-40B4-BE49-F238E27FC236}">
                <a16:creationId xmlns:a16="http://schemas.microsoft.com/office/drawing/2014/main" id="{A3C7C1A0-555E-4848-B143-BE711AD90FC5}"/>
              </a:ext>
            </a:extLst>
          </p:cNvPr>
          <p:cNvSpPr>
            <a:spLocks noGrp="1"/>
          </p:cNvSpPr>
          <p:nvPr>
            <p:ph type="body" sz="half" idx="2"/>
          </p:nvPr>
        </p:nvSpPr>
        <p:spPr>
          <a:xfrm>
            <a:off x="667808" y="1337491"/>
            <a:ext cx="3932237" cy="3134027"/>
          </a:xfrm>
        </p:spPr>
        <p:txBody>
          <a:bodyPr>
            <a:normAutofit/>
          </a:bodyPr>
          <a:lstStyle/>
          <a:p>
            <a:r>
              <a:rPr lang="en-US" dirty="0">
                <a:solidFill>
                  <a:schemeClr val="bg1"/>
                </a:solidFill>
              </a:rPr>
              <a:t>Staple the 3</a:t>
            </a:r>
            <a:r>
              <a:rPr lang="en-US" baseline="30000" dirty="0">
                <a:solidFill>
                  <a:schemeClr val="bg1"/>
                </a:solidFill>
              </a:rPr>
              <a:t>rd</a:t>
            </a:r>
            <a:r>
              <a:rPr lang="en-US" dirty="0">
                <a:solidFill>
                  <a:schemeClr val="bg1"/>
                </a:solidFill>
              </a:rPr>
              <a:t> of a plate onto the bottom of the full plate so that it make a little pocket.</a:t>
            </a:r>
          </a:p>
          <a:p>
            <a:r>
              <a:rPr lang="en-US" dirty="0">
                <a:solidFill>
                  <a:schemeClr val="bg1"/>
                </a:solidFill>
              </a:rPr>
              <a:t>Staple 2 times on each side where the arrows are.  Leave a space for a stick to go through.</a:t>
            </a:r>
          </a:p>
          <a:p>
            <a:r>
              <a:rPr lang="en-US" dirty="0">
                <a:solidFill>
                  <a:schemeClr val="bg1"/>
                </a:solidFill>
              </a:rPr>
              <a:t>Put him in the pocket and push the stick through the little space that you left between the 2 plates.</a:t>
            </a:r>
          </a:p>
          <a:p>
            <a:r>
              <a:rPr lang="en-US" dirty="0">
                <a:solidFill>
                  <a:schemeClr val="bg1"/>
                </a:solidFill>
              </a:rPr>
              <a:t>Now you can show Jesus getting baptized.  Just pull down on the stick.</a:t>
            </a:r>
          </a:p>
        </p:txBody>
      </p:sp>
      <p:pic>
        <p:nvPicPr>
          <p:cNvPr id="11" name="Content Placeholder 10" descr="A picture containing text&#10;&#10;Description automatically generated">
            <a:extLst>
              <a:ext uri="{FF2B5EF4-FFF2-40B4-BE49-F238E27FC236}">
                <a16:creationId xmlns:a16="http://schemas.microsoft.com/office/drawing/2014/main" id="{BC6849E9-821E-431E-9FC3-02ABB14706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1081" y="365826"/>
            <a:ext cx="6172200" cy="4649766"/>
          </a:xfrm>
        </p:spPr>
      </p:pic>
      <p:cxnSp>
        <p:nvCxnSpPr>
          <p:cNvPr id="15" name="Straight Arrow Connector 14">
            <a:extLst>
              <a:ext uri="{FF2B5EF4-FFF2-40B4-BE49-F238E27FC236}">
                <a16:creationId xmlns:a16="http://schemas.microsoft.com/office/drawing/2014/main" id="{78DBCAE4-6166-4722-A26D-B95CCA4B31CB}"/>
              </a:ext>
            </a:extLst>
          </p:cNvPr>
          <p:cNvCxnSpPr/>
          <p:nvPr/>
        </p:nvCxnSpPr>
        <p:spPr>
          <a:xfrm flipH="1" flipV="1">
            <a:off x="10803407" y="3472712"/>
            <a:ext cx="914400" cy="309489"/>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18" name="Straight Arrow Connector 17">
            <a:extLst>
              <a:ext uri="{FF2B5EF4-FFF2-40B4-BE49-F238E27FC236}">
                <a16:creationId xmlns:a16="http://schemas.microsoft.com/office/drawing/2014/main" id="{37B1F026-48A0-4F3F-BBFC-542403E60A40}"/>
              </a:ext>
            </a:extLst>
          </p:cNvPr>
          <p:cNvCxnSpPr>
            <a:cxnSpLocks/>
          </p:cNvCxnSpPr>
          <p:nvPr/>
        </p:nvCxnSpPr>
        <p:spPr>
          <a:xfrm flipH="1" flipV="1">
            <a:off x="10213944" y="3990935"/>
            <a:ext cx="814546" cy="480583"/>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0" name="Straight Arrow Connector 19">
            <a:extLst>
              <a:ext uri="{FF2B5EF4-FFF2-40B4-BE49-F238E27FC236}">
                <a16:creationId xmlns:a16="http://schemas.microsoft.com/office/drawing/2014/main" id="{11776373-2A5F-476E-8517-7473169B8C13}"/>
              </a:ext>
            </a:extLst>
          </p:cNvPr>
          <p:cNvCxnSpPr>
            <a:cxnSpLocks/>
          </p:cNvCxnSpPr>
          <p:nvPr/>
        </p:nvCxnSpPr>
        <p:spPr>
          <a:xfrm flipV="1">
            <a:off x="5866112" y="3736576"/>
            <a:ext cx="648045" cy="494650"/>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2" name="Straight Arrow Connector 21">
            <a:extLst>
              <a:ext uri="{FF2B5EF4-FFF2-40B4-BE49-F238E27FC236}">
                <a16:creationId xmlns:a16="http://schemas.microsoft.com/office/drawing/2014/main" id="{5E8BC005-4746-4CD8-BC2B-157CD67D6018}"/>
              </a:ext>
            </a:extLst>
          </p:cNvPr>
          <p:cNvCxnSpPr>
            <a:cxnSpLocks/>
          </p:cNvCxnSpPr>
          <p:nvPr/>
        </p:nvCxnSpPr>
        <p:spPr>
          <a:xfrm flipV="1">
            <a:off x="5513955" y="3052507"/>
            <a:ext cx="676179" cy="420205"/>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4" name="Straight Arrow Connector 23">
            <a:extLst>
              <a:ext uri="{FF2B5EF4-FFF2-40B4-BE49-F238E27FC236}">
                <a16:creationId xmlns:a16="http://schemas.microsoft.com/office/drawing/2014/main" id="{E79F9347-ACD2-4218-8A7C-8527D4B04433}"/>
              </a:ext>
            </a:extLst>
          </p:cNvPr>
          <p:cNvCxnSpPr>
            <a:cxnSpLocks/>
          </p:cNvCxnSpPr>
          <p:nvPr/>
        </p:nvCxnSpPr>
        <p:spPr>
          <a:xfrm>
            <a:off x="4699659" y="2231269"/>
            <a:ext cx="1490475" cy="821238"/>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pic>
        <p:nvPicPr>
          <p:cNvPr id="3" name="Picture 2" descr="A picture containing text&#10;&#10;Description automatically generated">
            <a:extLst>
              <a:ext uri="{FF2B5EF4-FFF2-40B4-BE49-F238E27FC236}">
                <a16:creationId xmlns:a16="http://schemas.microsoft.com/office/drawing/2014/main" id="{516E2A5B-F76C-730E-5365-9C124D64A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17" y="4014278"/>
            <a:ext cx="3774818" cy="2843722"/>
          </a:xfrm>
          <a:prstGeom prst="rect">
            <a:avLst/>
          </a:prstGeom>
        </p:spPr>
      </p:pic>
    </p:spTree>
    <p:extLst>
      <p:ext uri="{BB962C8B-B14F-4D97-AF65-F5344CB8AC3E}">
        <p14:creationId xmlns:p14="http://schemas.microsoft.com/office/powerpoint/2010/main" val="1021895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DCC3-59F8-44B4-9C9C-54026C8F3E37}"/>
              </a:ext>
            </a:extLst>
          </p:cNvPr>
          <p:cNvSpPr>
            <a:spLocks noGrp="1"/>
          </p:cNvSpPr>
          <p:nvPr>
            <p:ph type="title"/>
          </p:nvPr>
        </p:nvSpPr>
        <p:spPr>
          <a:xfrm>
            <a:off x="1061860" y="290344"/>
            <a:ext cx="3541712" cy="74295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ysClr val="windowText" lastClr="000000"/>
                </a:solidFill>
              </a:rPr>
              <a:t>Jesus was baptized</a:t>
            </a:r>
          </a:p>
        </p:txBody>
      </p:sp>
      <p:pic>
        <p:nvPicPr>
          <p:cNvPr id="6" name="Content Placeholder 5" descr="A picture containing text&#10;&#10;Description automatically generated">
            <a:extLst>
              <a:ext uri="{FF2B5EF4-FFF2-40B4-BE49-F238E27FC236}">
                <a16:creationId xmlns:a16="http://schemas.microsoft.com/office/drawing/2014/main" id="{F49A96ED-4F29-4DDA-AD95-B91022175B54}"/>
              </a:ext>
            </a:extLst>
          </p:cNvPr>
          <p:cNvPicPr>
            <a:picLocks noGrp="1" noChangeAspect="1"/>
          </p:cNvPicPr>
          <p:nvPr>
            <p:ph idx="1"/>
          </p:nvPr>
        </p:nvPicPr>
        <p:blipFill>
          <a:blip r:embed="rId3">
            <a:alphaModFix amt="93000"/>
            <a:extLst>
              <a:ext uri="{BEBA8EAE-BF5A-486C-A8C5-ECC9F3942E4B}">
                <a14:imgProps xmlns:a14="http://schemas.microsoft.com/office/drawing/2010/main">
                  <a14:imgLayer r:embed="rId4">
                    <a14:imgEffect>
                      <a14:saturation sat="161000"/>
                    </a14:imgEffect>
                  </a14:imgLayer>
                </a14:imgProps>
              </a:ext>
              <a:ext uri="{28A0092B-C50C-407E-A947-70E740481C1C}">
                <a14:useLocalDpi xmlns:a14="http://schemas.microsoft.com/office/drawing/2010/main" val="0"/>
              </a:ext>
            </a:extLst>
          </a:blip>
          <a:stretch>
            <a:fillRect/>
          </a:stretch>
        </p:blipFill>
        <p:spPr>
          <a:xfrm>
            <a:off x="5009620" y="739378"/>
            <a:ext cx="6839480" cy="5129610"/>
          </a:xfrm>
        </p:spPr>
      </p:pic>
      <p:sp>
        <p:nvSpPr>
          <p:cNvPr id="4" name="Text Placeholder 3">
            <a:extLst>
              <a:ext uri="{FF2B5EF4-FFF2-40B4-BE49-F238E27FC236}">
                <a16:creationId xmlns:a16="http://schemas.microsoft.com/office/drawing/2014/main" id="{92CF2E0F-AF3F-4C86-B90B-58976BFC0D23}"/>
              </a:ext>
            </a:extLst>
          </p:cNvPr>
          <p:cNvSpPr>
            <a:spLocks noGrp="1"/>
          </p:cNvSpPr>
          <p:nvPr>
            <p:ph type="body" sz="half" idx="2"/>
          </p:nvPr>
        </p:nvSpPr>
        <p:spPr>
          <a:xfrm>
            <a:off x="839789" y="1776244"/>
            <a:ext cx="3541712" cy="409274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baseline="30000" dirty="0">
                <a:solidFill>
                  <a:schemeClr val="tx1"/>
                </a:solidFill>
                <a:effectLst>
                  <a:outerShdw blurRad="38100" dist="38100" dir="2700000" algn="tl">
                    <a:srgbClr val="000000">
                      <a:alpha val="43137"/>
                    </a:srgbClr>
                  </a:outerShdw>
                </a:effectLst>
              </a:rPr>
              <a:t>16 </a:t>
            </a:r>
            <a:r>
              <a:rPr lang="en-US" sz="2400" dirty="0">
                <a:solidFill>
                  <a:schemeClr val="tx1"/>
                </a:solidFill>
                <a:effectLst>
                  <a:outerShdw blurRad="38100" dist="38100" dir="2700000" algn="tl">
                    <a:srgbClr val="000000">
                      <a:alpha val="43137"/>
                    </a:srgbClr>
                  </a:outerShdw>
                </a:effectLst>
              </a:rPr>
              <a:t>As soon as Jesus was baptized, he came up out of the water. At that moment heaven was opened. Jesus saw the Spirit of God coming down on him like a dove. </a:t>
            </a:r>
            <a:r>
              <a:rPr lang="en-US" sz="2400" baseline="30000" dirty="0">
                <a:solidFill>
                  <a:schemeClr val="tx1"/>
                </a:solidFill>
                <a:effectLst>
                  <a:outerShdw blurRad="38100" dist="38100" dir="2700000" algn="tl">
                    <a:srgbClr val="000000">
                      <a:alpha val="43137"/>
                    </a:srgbClr>
                  </a:outerShdw>
                </a:effectLst>
              </a:rPr>
              <a:t>17 </a:t>
            </a:r>
            <a:r>
              <a:rPr lang="en-US" sz="2400" dirty="0">
                <a:solidFill>
                  <a:schemeClr val="tx1"/>
                </a:solidFill>
                <a:effectLst>
                  <a:outerShdw blurRad="38100" dist="38100" dir="2700000" algn="tl">
                    <a:srgbClr val="000000">
                      <a:alpha val="43137"/>
                    </a:srgbClr>
                  </a:outerShdw>
                </a:effectLst>
              </a:rPr>
              <a:t>A voice from heaven said, “This is my Son, and I love him. I am very pleased with him.”</a:t>
            </a:r>
          </a:p>
          <a:p>
            <a:endParaRPr lang="en-US" sz="2000" dirty="0">
              <a:solidFill>
                <a:sysClr val="windowText" lastClr="000000"/>
              </a:solidFill>
            </a:endParaRPr>
          </a:p>
        </p:txBody>
      </p:sp>
      <p:sp>
        <p:nvSpPr>
          <p:cNvPr id="7" name="Speech Bubble: Rectangle 6">
            <a:extLst>
              <a:ext uri="{FF2B5EF4-FFF2-40B4-BE49-F238E27FC236}">
                <a16:creationId xmlns:a16="http://schemas.microsoft.com/office/drawing/2014/main" id="{87495819-5CAF-4741-BCFC-2B894D07AE6A}"/>
              </a:ext>
            </a:extLst>
          </p:cNvPr>
          <p:cNvSpPr/>
          <p:nvPr/>
        </p:nvSpPr>
        <p:spPr>
          <a:xfrm>
            <a:off x="5524500" y="211138"/>
            <a:ext cx="2647950" cy="989012"/>
          </a:xfrm>
          <a:prstGeom prst="wedgeRectCallout">
            <a:avLst>
              <a:gd name="adj1" fmla="val 96814"/>
              <a:gd name="adj2" fmla="val -64626"/>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is my 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love Him.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am very pleased with Him.</a:t>
            </a:r>
          </a:p>
        </p:txBody>
      </p:sp>
      <p:pic>
        <p:nvPicPr>
          <p:cNvPr id="8" name="Picture 7" descr="A picture containing text, vector graphics&#10;&#10;Description automatically generated">
            <a:extLst>
              <a:ext uri="{FF2B5EF4-FFF2-40B4-BE49-F238E27FC236}">
                <a16:creationId xmlns:a16="http://schemas.microsoft.com/office/drawing/2014/main" id="{05A94D4E-37B7-44C3-986D-C3FE277D34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70" y="585956"/>
            <a:ext cx="1283930" cy="1190288"/>
          </a:xfrm>
          <a:prstGeom prst="rect">
            <a:avLst/>
          </a:prstGeom>
        </p:spPr>
      </p:pic>
    </p:spTree>
    <p:extLst>
      <p:ext uri="{BB962C8B-B14F-4D97-AF65-F5344CB8AC3E}">
        <p14:creationId xmlns:p14="http://schemas.microsoft.com/office/powerpoint/2010/main" val="4206676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D6C3A0A9-52F5-4856-9C9E-2C7B5431EB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99700" y="418228"/>
            <a:ext cx="6172200" cy="4649766"/>
          </a:xfrm>
        </p:spPr>
      </p:pic>
      <p:sp>
        <p:nvSpPr>
          <p:cNvPr id="2" name="Title 1">
            <a:extLst>
              <a:ext uri="{FF2B5EF4-FFF2-40B4-BE49-F238E27FC236}">
                <a16:creationId xmlns:a16="http://schemas.microsoft.com/office/drawing/2014/main" id="{2CF6F1A3-626E-4B96-A038-3BB34A073525}"/>
              </a:ext>
            </a:extLst>
          </p:cNvPr>
          <p:cNvSpPr>
            <a:spLocks noGrp="1"/>
          </p:cNvSpPr>
          <p:nvPr>
            <p:ph type="title"/>
          </p:nvPr>
        </p:nvSpPr>
        <p:spPr>
          <a:xfrm>
            <a:off x="839788" y="457200"/>
            <a:ext cx="2914925" cy="857250"/>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latin typeface="Algerian" panose="04020705040A02060702" pitchFamily="82" charset="0"/>
              </a:rPr>
              <a:t>Craft Time</a:t>
            </a:r>
            <a:br>
              <a:rPr lang="en-US" dirty="0">
                <a:latin typeface="Algerian" panose="04020705040A02060702" pitchFamily="82" charset="0"/>
              </a:rPr>
            </a:br>
            <a:r>
              <a:rPr lang="en-US" dirty="0">
                <a:latin typeface="Algerian" panose="04020705040A02060702" pitchFamily="82" charset="0"/>
              </a:rPr>
              <a:t>Part 6</a:t>
            </a:r>
          </a:p>
        </p:txBody>
      </p:sp>
      <p:sp>
        <p:nvSpPr>
          <p:cNvPr id="4" name="Text Placeholder 3">
            <a:extLst>
              <a:ext uri="{FF2B5EF4-FFF2-40B4-BE49-F238E27FC236}">
                <a16:creationId xmlns:a16="http://schemas.microsoft.com/office/drawing/2014/main" id="{A3C7C1A0-555E-4848-B143-BE711AD90FC5}"/>
              </a:ext>
            </a:extLst>
          </p:cNvPr>
          <p:cNvSpPr>
            <a:spLocks noGrp="1"/>
          </p:cNvSpPr>
          <p:nvPr>
            <p:ph type="body" sz="half" idx="2"/>
          </p:nvPr>
        </p:nvSpPr>
        <p:spPr>
          <a:xfrm>
            <a:off x="875249" y="1548698"/>
            <a:ext cx="4766016" cy="1409973"/>
          </a:xfrm>
        </p:spPr>
        <p:txBody>
          <a:bodyPr>
            <a:normAutofit/>
          </a:bodyPr>
          <a:lstStyle/>
          <a:p>
            <a:r>
              <a:rPr lang="en-US" dirty="0">
                <a:solidFill>
                  <a:schemeClr val="bg1"/>
                </a:solidFill>
              </a:rPr>
              <a:t>Cut out the dove and light.</a:t>
            </a:r>
          </a:p>
          <a:p>
            <a:r>
              <a:rPr lang="en-US" dirty="0">
                <a:solidFill>
                  <a:schemeClr val="bg1"/>
                </a:solidFill>
              </a:rPr>
              <a:t>Cut out the conversation bubble.</a:t>
            </a:r>
          </a:p>
          <a:p>
            <a:r>
              <a:rPr lang="en-US" dirty="0">
                <a:solidFill>
                  <a:schemeClr val="bg1"/>
                </a:solidFill>
              </a:rPr>
              <a:t>Tape them to the top of the plate.</a:t>
            </a:r>
          </a:p>
          <a:p>
            <a:r>
              <a:rPr lang="en-US" dirty="0">
                <a:solidFill>
                  <a:schemeClr val="bg1"/>
                </a:solidFill>
              </a:rPr>
              <a:t>You can fold them over after Jesus is baptized.</a:t>
            </a:r>
          </a:p>
        </p:txBody>
      </p:sp>
      <p:sp>
        <p:nvSpPr>
          <p:cNvPr id="3" name="AutoShape 2">
            <a:extLst>
              <a:ext uri="{FF2B5EF4-FFF2-40B4-BE49-F238E27FC236}">
                <a16:creationId xmlns:a16="http://schemas.microsoft.com/office/drawing/2014/main" id="{E1045EE8-D304-41E7-85B3-BDF25C64728C}"/>
              </a:ext>
            </a:extLst>
          </p:cNvPr>
          <p:cNvSpPr>
            <a:spLocks noChangeArrowheads="1"/>
          </p:cNvSpPr>
          <p:nvPr/>
        </p:nvSpPr>
        <p:spPr bwMode="auto">
          <a:xfrm>
            <a:off x="3216278" y="3560308"/>
            <a:ext cx="2061844" cy="1310601"/>
          </a:xfrm>
          <a:prstGeom prst="wedgeEllipseCallout">
            <a:avLst>
              <a:gd name="adj1" fmla="val 58159"/>
              <a:gd name="adj2" fmla="val -49523"/>
            </a:avLst>
          </a:prstGeom>
          <a:solidFill>
            <a:srgbClr val="FFE699"/>
          </a:solidFill>
          <a:ln w="31750" algn="ctr">
            <a:solidFill>
              <a:srgbClr val="FFDA6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You are my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Whom I love,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you I am well pleased.</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9" name="Group 3">
            <a:extLst>
              <a:ext uri="{FF2B5EF4-FFF2-40B4-BE49-F238E27FC236}">
                <a16:creationId xmlns:a16="http://schemas.microsoft.com/office/drawing/2014/main" id="{0984C383-6830-41DC-AF0A-DECE58A06F3E}"/>
              </a:ext>
            </a:extLst>
          </p:cNvPr>
          <p:cNvGrpSpPr>
            <a:grpSpLocks/>
          </p:cNvGrpSpPr>
          <p:nvPr/>
        </p:nvGrpSpPr>
        <p:grpSpPr bwMode="auto">
          <a:xfrm rot="1246872">
            <a:off x="643760" y="3684394"/>
            <a:ext cx="2511899" cy="2005396"/>
            <a:chOff x="114335169" y="107934369"/>
            <a:chExt cx="2795954" cy="2660085"/>
          </a:xfrm>
        </p:grpSpPr>
        <p:pic>
          <p:nvPicPr>
            <p:cNvPr id="4100" name="Picture 4">
              <a:extLst>
                <a:ext uri="{FF2B5EF4-FFF2-40B4-BE49-F238E27FC236}">
                  <a16:creationId xmlns:a16="http://schemas.microsoft.com/office/drawing/2014/main" id="{2CF6FFED-544E-4B3E-8250-943895F44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0195" t="39290"/>
            <a:stretch>
              <a:fillRect/>
            </a:stretch>
          </p:blipFill>
          <p:spPr bwMode="auto">
            <a:xfrm rot="1495848">
              <a:off x="114674622" y="108327849"/>
              <a:ext cx="2232814" cy="226660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11" name="Group 5">
              <a:extLst>
                <a:ext uri="{FF2B5EF4-FFF2-40B4-BE49-F238E27FC236}">
                  <a16:creationId xmlns:a16="http://schemas.microsoft.com/office/drawing/2014/main" id="{243225AE-B226-4DE4-AFE4-D20678374F4C}"/>
                </a:ext>
              </a:extLst>
            </p:cNvPr>
            <p:cNvGrpSpPr>
              <a:grpSpLocks/>
            </p:cNvGrpSpPr>
            <p:nvPr/>
          </p:nvGrpSpPr>
          <p:grpSpPr bwMode="auto">
            <a:xfrm>
              <a:off x="114335169" y="107934369"/>
              <a:ext cx="2795954" cy="2607332"/>
              <a:chOff x="114335169" y="107934369"/>
              <a:chExt cx="2795954" cy="2607332"/>
            </a:xfrm>
          </p:grpSpPr>
          <p:pic>
            <p:nvPicPr>
              <p:cNvPr id="4102" name="Picture 6">
                <a:extLst>
                  <a:ext uri="{FF2B5EF4-FFF2-40B4-BE49-F238E27FC236}">
                    <a16:creationId xmlns:a16="http://schemas.microsoft.com/office/drawing/2014/main" id="{005521F0-1EE1-438A-9E19-D4A734E352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52045" y="108327849"/>
                <a:ext cx="1010305" cy="124189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16" name="Group 7">
                <a:extLst>
                  <a:ext uri="{FF2B5EF4-FFF2-40B4-BE49-F238E27FC236}">
                    <a16:creationId xmlns:a16="http://schemas.microsoft.com/office/drawing/2014/main" id="{A99955F4-63E7-40B7-B1F1-AEE2BBA20BD1}"/>
                  </a:ext>
                </a:extLst>
              </p:cNvPr>
              <p:cNvGrpSpPr>
                <a:grpSpLocks/>
              </p:cNvGrpSpPr>
              <p:nvPr/>
            </p:nvGrpSpPr>
            <p:grpSpPr bwMode="auto">
              <a:xfrm>
                <a:off x="115267154" y="107934369"/>
                <a:ext cx="1863969" cy="2303585"/>
                <a:chOff x="115267154" y="107934369"/>
                <a:chExt cx="1863969" cy="2303585"/>
              </a:xfrm>
            </p:grpSpPr>
            <p:cxnSp>
              <p:nvCxnSpPr>
                <p:cNvPr id="4104" name="AutoShape 8">
                  <a:extLst>
                    <a:ext uri="{FF2B5EF4-FFF2-40B4-BE49-F238E27FC236}">
                      <a16:creationId xmlns:a16="http://schemas.microsoft.com/office/drawing/2014/main" id="{C19C2600-AE54-4EB6-898F-F21C2CE5EE84}"/>
                    </a:ext>
                  </a:extLst>
                </p:cNvPr>
                <p:cNvCxnSpPr>
                  <a:cxnSpLocks noChangeShapeType="1"/>
                </p:cNvCxnSpPr>
                <p:nvPr/>
              </p:nvCxnSpPr>
              <p:spPr bwMode="auto">
                <a:xfrm>
                  <a:off x="115267154" y="107934369"/>
                  <a:ext cx="1740877" cy="931985"/>
                </a:xfrm>
                <a:prstGeom prst="straightConnector1">
                  <a:avLst/>
                </a:prstGeom>
                <a:noFill/>
                <a:ln w="254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05" name="AutoShape 9">
                  <a:extLst>
                    <a:ext uri="{FF2B5EF4-FFF2-40B4-BE49-F238E27FC236}">
                      <a16:creationId xmlns:a16="http://schemas.microsoft.com/office/drawing/2014/main" id="{5A8157D1-F5E9-4DC8-948A-5B44EEA3C0A3}"/>
                    </a:ext>
                  </a:extLst>
                </p:cNvPr>
                <p:cNvCxnSpPr>
                  <a:cxnSpLocks noChangeShapeType="1"/>
                </p:cNvCxnSpPr>
                <p:nvPr/>
              </p:nvCxnSpPr>
              <p:spPr bwMode="auto">
                <a:xfrm>
                  <a:off x="117008031" y="108883938"/>
                  <a:ext cx="123092" cy="386862"/>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06" name="AutoShape 10">
                  <a:extLst>
                    <a:ext uri="{FF2B5EF4-FFF2-40B4-BE49-F238E27FC236}">
                      <a16:creationId xmlns:a16="http://schemas.microsoft.com/office/drawing/2014/main" id="{34EF7372-EB76-47C7-A089-E756CB7DA2D4}"/>
                    </a:ext>
                  </a:extLst>
                </p:cNvPr>
                <p:cNvCxnSpPr>
                  <a:cxnSpLocks noChangeShapeType="1"/>
                </p:cNvCxnSpPr>
                <p:nvPr/>
              </p:nvCxnSpPr>
              <p:spPr bwMode="auto">
                <a:xfrm flipH="1">
                  <a:off x="116410154" y="109288385"/>
                  <a:ext cx="720969" cy="281353"/>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07" name="AutoShape 11">
                  <a:extLst>
                    <a:ext uri="{FF2B5EF4-FFF2-40B4-BE49-F238E27FC236}">
                      <a16:creationId xmlns:a16="http://schemas.microsoft.com/office/drawing/2014/main" id="{5AE86371-6FE8-4590-B47A-924D11308DCB}"/>
                    </a:ext>
                  </a:extLst>
                </p:cNvPr>
                <p:cNvCxnSpPr>
                  <a:cxnSpLocks noChangeShapeType="1"/>
                </p:cNvCxnSpPr>
                <p:nvPr/>
              </p:nvCxnSpPr>
              <p:spPr bwMode="auto">
                <a:xfrm flipH="1">
                  <a:off x="116128800" y="109587323"/>
                  <a:ext cx="298938" cy="650631"/>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grpSp>
          <p:grpSp>
            <p:nvGrpSpPr>
              <p:cNvPr id="17" name="Group 12">
                <a:extLst>
                  <a:ext uri="{FF2B5EF4-FFF2-40B4-BE49-F238E27FC236}">
                    <a16:creationId xmlns:a16="http://schemas.microsoft.com/office/drawing/2014/main" id="{415E24E9-7FAB-4BE5-BE31-3466704E7602}"/>
                  </a:ext>
                </a:extLst>
              </p:cNvPr>
              <p:cNvGrpSpPr>
                <a:grpSpLocks/>
              </p:cNvGrpSpPr>
              <p:nvPr/>
            </p:nvGrpSpPr>
            <p:grpSpPr bwMode="auto">
              <a:xfrm rot="19149051" flipH="1">
                <a:off x="114335169" y="108238116"/>
                <a:ext cx="1863969" cy="2303585"/>
                <a:chOff x="115267154" y="107934369"/>
                <a:chExt cx="1863969" cy="2303585"/>
              </a:xfrm>
            </p:grpSpPr>
            <p:cxnSp>
              <p:nvCxnSpPr>
                <p:cNvPr id="4109" name="AutoShape 13">
                  <a:extLst>
                    <a:ext uri="{FF2B5EF4-FFF2-40B4-BE49-F238E27FC236}">
                      <a16:creationId xmlns:a16="http://schemas.microsoft.com/office/drawing/2014/main" id="{E1A32953-907F-45DF-9125-18CC43B1503D}"/>
                    </a:ext>
                  </a:extLst>
                </p:cNvPr>
                <p:cNvCxnSpPr>
                  <a:cxnSpLocks noChangeShapeType="1"/>
                </p:cNvCxnSpPr>
                <p:nvPr/>
              </p:nvCxnSpPr>
              <p:spPr bwMode="auto">
                <a:xfrm>
                  <a:off x="115267154" y="107934369"/>
                  <a:ext cx="1740877" cy="931985"/>
                </a:xfrm>
                <a:prstGeom prst="straightConnector1">
                  <a:avLst/>
                </a:prstGeom>
                <a:noFill/>
                <a:ln w="25400" algn="ctr">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10" name="AutoShape 14">
                  <a:extLst>
                    <a:ext uri="{FF2B5EF4-FFF2-40B4-BE49-F238E27FC236}">
                      <a16:creationId xmlns:a16="http://schemas.microsoft.com/office/drawing/2014/main" id="{C7B093F0-6D3E-45D8-AC9E-46A493B4ADBB}"/>
                    </a:ext>
                  </a:extLst>
                </p:cNvPr>
                <p:cNvCxnSpPr>
                  <a:cxnSpLocks noChangeShapeType="1"/>
                </p:cNvCxnSpPr>
                <p:nvPr/>
              </p:nvCxnSpPr>
              <p:spPr bwMode="auto">
                <a:xfrm>
                  <a:off x="117008031" y="108883938"/>
                  <a:ext cx="123092" cy="386862"/>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11" name="AutoShape 15">
                  <a:extLst>
                    <a:ext uri="{FF2B5EF4-FFF2-40B4-BE49-F238E27FC236}">
                      <a16:creationId xmlns:a16="http://schemas.microsoft.com/office/drawing/2014/main" id="{B3F61D01-F957-4ADC-941B-F077251CCE6B}"/>
                    </a:ext>
                  </a:extLst>
                </p:cNvPr>
                <p:cNvCxnSpPr>
                  <a:cxnSpLocks noChangeShapeType="1"/>
                </p:cNvCxnSpPr>
                <p:nvPr/>
              </p:nvCxnSpPr>
              <p:spPr bwMode="auto">
                <a:xfrm flipH="1">
                  <a:off x="116410154" y="109288385"/>
                  <a:ext cx="720969" cy="281353"/>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112" name="AutoShape 16">
                  <a:extLst>
                    <a:ext uri="{FF2B5EF4-FFF2-40B4-BE49-F238E27FC236}">
                      <a16:creationId xmlns:a16="http://schemas.microsoft.com/office/drawing/2014/main" id="{2D310884-457B-42ED-99F2-B4E3854A5F48}"/>
                    </a:ext>
                  </a:extLst>
                </p:cNvPr>
                <p:cNvCxnSpPr>
                  <a:cxnSpLocks noChangeShapeType="1"/>
                </p:cNvCxnSpPr>
                <p:nvPr/>
              </p:nvCxnSpPr>
              <p:spPr bwMode="auto">
                <a:xfrm flipH="1">
                  <a:off x="116128800" y="109587323"/>
                  <a:ext cx="298938" cy="650631"/>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grpSp>
        </p:grpSp>
      </p:grpSp>
    </p:spTree>
    <p:extLst>
      <p:ext uri="{BB962C8B-B14F-4D97-AF65-F5344CB8AC3E}">
        <p14:creationId xmlns:p14="http://schemas.microsoft.com/office/powerpoint/2010/main" val="158736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1" nodeType="afterEffect">
                                  <p:stCondLst>
                                    <p:cond delay="100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100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2E5B6-2F63-47CA-93FB-0CE835F783AC}"/>
              </a:ext>
            </a:extLst>
          </p:cNvPr>
          <p:cNvSpPr>
            <a:spLocks noGrp="1"/>
          </p:cNvSpPr>
          <p:nvPr>
            <p:ph type="title"/>
          </p:nvPr>
        </p:nvSpPr>
        <p:spPr>
          <a:xfrm>
            <a:off x="838200" y="365125"/>
            <a:ext cx="10515600" cy="4003675"/>
          </a:xfrm>
        </p:spPr>
        <p:txBody>
          <a:bodyPr>
            <a:normAutofit/>
          </a:bodyPr>
          <a:lstStyle/>
          <a:p>
            <a:r>
              <a:rPr lang="en-US" dirty="0"/>
              <a:t>EXTRA</a:t>
            </a:r>
            <a:br>
              <a:rPr lang="en-US" dirty="0"/>
            </a:br>
            <a:br>
              <a:rPr lang="en-US" dirty="0"/>
            </a:br>
            <a:r>
              <a:rPr lang="en-US" dirty="0"/>
              <a:t>			story video  </a:t>
            </a:r>
            <a:br>
              <a:rPr lang="en-US" dirty="0"/>
            </a:br>
            <a:r>
              <a:rPr lang="en-US" dirty="0"/>
              <a:t>			Tic-Tac-Toe game</a:t>
            </a:r>
          </a:p>
        </p:txBody>
      </p:sp>
    </p:spTree>
    <p:extLst>
      <p:ext uri="{BB962C8B-B14F-4D97-AF65-F5344CB8AC3E}">
        <p14:creationId xmlns:p14="http://schemas.microsoft.com/office/powerpoint/2010/main" val="1497430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423-B28E-4DB1-8CE8-46F442655BED}"/>
              </a:ext>
            </a:extLst>
          </p:cNvPr>
          <p:cNvSpPr>
            <a:spLocks noGrp="1"/>
          </p:cNvSpPr>
          <p:nvPr>
            <p:ph type="title"/>
          </p:nvPr>
        </p:nvSpPr>
        <p:spPr>
          <a:xfrm rot="16200000">
            <a:off x="-2541589" y="2868612"/>
            <a:ext cx="6296823" cy="88185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ysClr val="windowText" lastClr="000000"/>
                </a:solidFill>
              </a:rPr>
              <a:t>Our Story – John the Baptist</a:t>
            </a:r>
          </a:p>
        </p:txBody>
      </p:sp>
      <p:pic>
        <p:nvPicPr>
          <p:cNvPr id="3" name="Online Media 2" title="Tell Me the Story: John the Baptist">
            <a:hlinkClick r:id="" action="ppaction://media"/>
            <a:extLst>
              <a:ext uri="{FF2B5EF4-FFF2-40B4-BE49-F238E27FC236}">
                <a16:creationId xmlns:a16="http://schemas.microsoft.com/office/drawing/2014/main" id="{B928C015-7D74-482D-AEEE-9A03F465B0BA}"/>
              </a:ext>
            </a:extLst>
          </p:cNvPr>
          <p:cNvPicPr>
            <a:picLocks noRot="1" noChangeAspect="1"/>
          </p:cNvPicPr>
          <p:nvPr>
            <a:videoFile r:link="rId1"/>
          </p:nvPr>
        </p:nvPicPr>
        <p:blipFill>
          <a:blip r:embed="rId4"/>
          <a:stretch>
            <a:fillRect/>
          </a:stretch>
        </p:blipFill>
        <p:spPr>
          <a:xfrm>
            <a:off x="1453363" y="161129"/>
            <a:ext cx="9633737" cy="5443061"/>
          </a:xfrm>
          <a:prstGeom prst="rect">
            <a:avLst/>
          </a:prstGeom>
        </p:spPr>
      </p:pic>
    </p:spTree>
    <p:extLst>
      <p:ext uri="{BB962C8B-B14F-4D97-AF65-F5344CB8AC3E}">
        <p14:creationId xmlns:p14="http://schemas.microsoft.com/office/powerpoint/2010/main" val="386605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6" name="Text Placeholder 5">
            <a:extLst>
              <a:ext uri="{FF2B5EF4-FFF2-40B4-BE49-F238E27FC236}">
                <a16:creationId xmlns:a16="http://schemas.microsoft.com/office/drawing/2014/main" id="{5F947384-F7F5-4C59-2224-A660DE42187D}"/>
              </a:ext>
            </a:extLst>
          </p:cNvPr>
          <p:cNvSpPr>
            <a:spLocks noGrp="1"/>
          </p:cNvSpPr>
          <p:nvPr>
            <p:ph type="body" sz="half" idx="2"/>
          </p:nvPr>
        </p:nvSpPr>
        <p:spPr>
          <a:xfrm>
            <a:off x="839788" y="3519126"/>
            <a:ext cx="3932237" cy="1911834"/>
          </a:xfrm>
        </p:spPr>
        <p:style>
          <a:lnRef idx="2">
            <a:schemeClr val="accent1"/>
          </a:lnRef>
          <a:fillRef idx="1">
            <a:schemeClr val="lt1"/>
          </a:fillRef>
          <a:effectRef idx="0">
            <a:schemeClr val="accent1"/>
          </a:effectRef>
          <a:fontRef idx="minor">
            <a:schemeClr val="dk1"/>
          </a:fontRef>
        </p:style>
        <p:txBody>
          <a:bodyPr/>
          <a:lstStyle/>
          <a:p>
            <a:r>
              <a:rPr lang="en-US" dirty="0"/>
              <a:t>Optional game</a:t>
            </a:r>
          </a:p>
          <a:p>
            <a:r>
              <a:rPr lang="en-US" dirty="0"/>
              <a:t>Review the story with a Tic Tac Toe game.</a:t>
            </a:r>
          </a:p>
          <a:p>
            <a:r>
              <a:rPr lang="en-US" dirty="0"/>
              <a:t>2 teams:  Orange and Green</a:t>
            </a:r>
          </a:p>
          <a:p>
            <a:r>
              <a:rPr lang="en-US" dirty="0"/>
              <a:t>Use the annotation function of Zoom to make your team’s x or o.</a:t>
            </a:r>
          </a:p>
        </p:txBody>
      </p:sp>
    </p:spTree>
    <p:extLst>
      <p:ext uri="{BB962C8B-B14F-4D97-AF65-F5344CB8AC3E}">
        <p14:creationId xmlns:p14="http://schemas.microsoft.com/office/powerpoint/2010/main" val="2440464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2"/>
          </a:lnRef>
          <a:fillRef idx="1">
            <a:schemeClr val="lt1"/>
          </a:fillRef>
          <a:effectRef idx="0">
            <a:schemeClr val="accent2"/>
          </a:effectRef>
          <a:fontRef idx="minor">
            <a:schemeClr val="dk1"/>
          </a:fontRef>
        </p:style>
        <p:txBody>
          <a:bodyPr/>
          <a:lstStyle/>
          <a:p>
            <a:r>
              <a:rPr lang="en-US" dirty="0"/>
              <a:t>QUESTION:  </a:t>
            </a:r>
          </a:p>
          <a:p>
            <a:r>
              <a:rPr lang="en-US" b="1" i="1" dirty="0"/>
              <a:t>Who baptized Jesus?</a:t>
            </a:r>
          </a:p>
          <a:p>
            <a:endParaRPr lang="en-US" b="1" i="1" dirty="0"/>
          </a:p>
          <a:p>
            <a:r>
              <a:rPr lang="en-US" dirty="0"/>
              <a:t>FIND IT IN THE BIBLE:  Matthew 3:13</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pic>
        <p:nvPicPr>
          <p:cNvPr id="9" name="Content Placeholder 11" descr="A picture containing text&#10;&#10;Description automatically generated">
            <a:extLst>
              <a:ext uri="{FF2B5EF4-FFF2-40B4-BE49-F238E27FC236}">
                <a16:creationId xmlns:a16="http://schemas.microsoft.com/office/drawing/2014/main" id="{239F03C6-F56E-4AEC-916B-44269C5EEE6F}"/>
              </a:ext>
            </a:extLst>
          </p:cNvPr>
          <p:cNvPicPr>
            <a:picLocks noChangeAspect="1"/>
          </p:cNvPicPr>
          <p:nvPr/>
        </p:nvPicPr>
        <p:blipFill rotWithShape="1">
          <a:blip r:embed="rId3">
            <a:extLst>
              <a:ext uri="{28A0092B-C50C-407E-A947-70E740481C1C}">
                <a14:useLocalDpi xmlns:a14="http://schemas.microsoft.com/office/drawing/2010/main" val="0"/>
              </a:ext>
            </a:extLst>
          </a:blip>
          <a:srcRect l="10513" r="10272"/>
          <a:stretch/>
        </p:blipFill>
        <p:spPr>
          <a:xfrm>
            <a:off x="1508155" y="3485637"/>
            <a:ext cx="3169382" cy="2938226"/>
          </a:xfrm>
          <a:prstGeom prst="ellipse">
            <a:avLst/>
          </a:prstGeom>
        </p:spPr>
      </p:pic>
      <p:sp>
        <p:nvSpPr>
          <p:cNvPr id="8" name="Oval 7">
            <a:extLst>
              <a:ext uri="{FF2B5EF4-FFF2-40B4-BE49-F238E27FC236}">
                <a16:creationId xmlns:a16="http://schemas.microsoft.com/office/drawing/2014/main" id="{766BF3D5-5EC9-4103-8774-20C813196D8D}"/>
              </a:ext>
            </a:extLst>
          </p:cNvPr>
          <p:cNvSpPr/>
          <p:nvPr/>
        </p:nvSpPr>
        <p:spPr>
          <a:xfrm>
            <a:off x="1413667" y="3320560"/>
            <a:ext cx="3358357" cy="335835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764D9C-8D0D-4FCC-BD60-2F684504365B}"/>
              </a:ext>
            </a:extLst>
          </p:cNvPr>
          <p:cNvSpPr/>
          <p:nvPr/>
        </p:nvSpPr>
        <p:spPr>
          <a:xfrm>
            <a:off x="682188" y="4999738"/>
            <a:ext cx="482132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John the Baptist</a:t>
            </a:r>
          </a:p>
        </p:txBody>
      </p:sp>
    </p:spTree>
    <p:extLst>
      <p:ext uri="{BB962C8B-B14F-4D97-AF65-F5344CB8AC3E}">
        <p14:creationId xmlns:p14="http://schemas.microsoft.com/office/powerpoint/2010/main" val="194147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9" name="Content Placeholder 11" descr="A picture containing text&#10;&#10;Description automatically generated">
            <a:extLst>
              <a:ext uri="{FF2B5EF4-FFF2-40B4-BE49-F238E27FC236}">
                <a16:creationId xmlns:a16="http://schemas.microsoft.com/office/drawing/2014/main" id="{1C15BD40-2E95-42B8-8008-8843683665B7}"/>
              </a:ext>
            </a:extLst>
          </p:cNvPr>
          <p:cNvPicPr>
            <a:picLocks noChangeAspect="1"/>
          </p:cNvPicPr>
          <p:nvPr/>
        </p:nvPicPr>
        <p:blipFill rotWithShape="1">
          <a:blip r:embed="rId3">
            <a:extLst>
              <a:ext uri="{28A0092B-C50C-407E-A947-70E740481C1C}">
                <a14:useLocalDpi xmlns:a14="http://schemas.microsoft.com/office/drawing/2010/main" val="0"/>
              </a:ext>
            </a:extLst>
          </a:blip>
          <a:srcRect l="10513" r="10272"/>
          <a:stretch/>
        </p:blipFill>
        <p:spPr>
          <a:xfrm>
            <a:off x="1508155" y="3485637"/>
            <a:ext cx="3169382" cy="2938226"/>
          </a:xfrm>
          <a:prstGeom prst="ellipse">
            <a:avLst/>
          </a:prstGeom>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6"/>
          </a:lnRef>
          <a:fillRef idx="1">
            <a:schemeClr val="lt1"/>
          </a:fillRef>
          <a:effectRef idx="0">
            <a:schemeClr val="accent6"/>
          </a:effectRef>
          <a:fontRef idx="minor">
            <a:schemeClr val="dk1"/>
          </a:fontRef>
        </p:style>
        <p:txBody>
          <a:bodyPr/>
          <a:lstStyle/>
          <a:p>
            <a:r>
              <a:rPr lang="en-US" dirty="0"/>
              <a:t>QUESTION:  </a:t>
            </a:r>
          </a:p>
          <a:p>
            <a:r>
              <a:rPr lang="en-US" b="1" dirty="0"/>
              <a:t>Who did John baptize in our story today?</a:t>
            </a:r>
          </a:p>
          <a:p>
            <a:endParaRPr lang="en-US" b="1" i="1" dirty="0"/>
          </a:p>
          <a:p>
            <a:r>
              <a:rPr lang="en-US" dirty="0"/>
              <a:t>FIND IT IN THE BIBLE:  Matthew 3:13</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87972F1-4E92-4922-BCA2-5BA4284BB199}"/>
              </a:ext>
            </a:extLst>
          </p:cNvPr>
          <p:cNvSpPr/>
          <p:nvPr/>
        </p:nvSpPr>
        <p:spPr>
          <a:xfrm>
            <a:off x="2250307" y="4999738"/>
            <a:ext cx="16850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Jesus</a:t>
            </a:r>
          </a:p>
        </p:txBody>
      </p:sp>
    </p:spTree>
    <p:extLst>
      <p:ext uri="{BB962C8B-B14F-4D97-AF65-F5344CB8AC3E}">
        <p14:creationId xmlns:p14="http://schemas.microsoft.com/office/powerpoint/2010/main" val="152330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9F1A02F-54AD-4383-BB2B-EFB470BDFB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79" r="26292" b="30477"/>
          <a:stretch/>
        </p:blipFill>
        <p:spPr bwMode="auto">
          <a:xfrm>
            <a:off x="1648563" y="3939099"/>
            <a:ext cx="2888566" cy="22647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2"/>
          </a:lnRef>
          <a:fillRef idx="1">
            <a:schemeClr val="lt1"/>
          </a:fillRef>
          <a:effectRef idx="0">
            <a:schemeClr val="accent2"/>
          </a:effectRef>
          <a:fontRef idx="minor">
            <a:schemeClr val="dk1"/>
          </a:fontRef>
        </p:style>
        <p:txBody>
          <a:bodyPr/>
          <a:lstStyle/>
          <a:p>
            <a:r>
              <a:rPr lang="en-US" dirty="0"/>
              <a:t>QUESTION:    </a:t>
            </a:r>
            <a:r>
              <a:rPr lang="en-US" b="1" dirty="0"/>
              <a:t>John told the people to “R _ _ _ _ _ !”  This means to be sorry for your sins.  What did he tell the people to do?</a:t>
            </a:r>
          </a:p>
          <a:p>
            <a:r>
              <a:rPr lang="en-US" dirty="0"/>
              <a:t>FIND IT IN THE BIBLE:  Matthew 3:2</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330800" y="3302391"/>
            <a:ext cx="3524092" cy="352409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624159F-2F94-4A62-B23C-2F8AE6C9DC17}"/>
              </a:ext>
            </a:extLst>
          </p:cNvPr>
          <p:cNvSpPr/>
          <p:nvPr/>
        </p:nvSpPr>
        <p:spPr>
          <a:xfrm>
            <a:off x="1974046" y="4999738"/>
            <a:ext cx="223760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Repent</a:t>
            </a:r>
          </a:p>
        </p:txBody>
      </p:sp>
    </p:spTree>
    <p:extLst>
      <p:ext uri="{BB962C8B-B14F-4D97-AF65-F5344CB8AC3E}">
        <p14:creationId xmlns:p14="http://schemas.microsoft.com/office/powerpoint/2010/main" val="220103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1+#ppt_w/2"/>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6"/>
          </a:lnRef>
          <a:fillRef idx="1">
            <a:schemeClr val="lt1"/>
          </a:fillRef>
          <a:effectRef idx="0">
            <a:schemeClr val="accent6"/>
          </a:effectRef>
          <a:fontRef idx="minor">
            <a:schemeClr val="dk1"/>
          </a:fontRef>
        </p:style>
        <p:txBody>
          <a:bodyPr/>
          <a:lstStyle/>
          <a:p>
            <a:r>
              <a:rPr lang="en-US" dirty="0"/>
              <a:t>QUESTION:   John said to live in a way that shows that you are sorry for your sins.  He said if you have extra, you should   _ _ a _ e . </a:t>
            </a:r>
          </a:p>
          <a:p>
            <a:r>
              <a:rPr lang="en-US" dirty="0"/>
              <a:t>FIND IT IN THE BIBLE: Luke 3:11</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pic>
        <p:nvPicPr>
          <p:cNvPr id="6" name="Picture 5" descr="A picture containing doll, toy, clipart&#10;&#10;Description automatically generated">
            <a:extLst>
              <a:ext uri="{FF2B5EF4-FFF2-40B4-BE49-F238E27FC236}">
                <a16:creationId xmlns:a16="http://schemas.microsoft.com/office/drawing/2014/main" id="{48D2AA88-9BE5-41F0-90C4-79894465FA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0605" y="3978203"/>
            <a:ext cx="2593129" cy="2043070"/>
          </a:xfrm>
          <a:prstGeom prst="rect">
            <a:avLst/>
          </a:prstGeom>
        </p:spPr>
      </p:pic>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8707805-9450-4B00-9490-DF585894332B}"/>
              </a:ext>
            </a:extLst>
          </p:cNvPr>
          <p:cNvSpPr/>
          <p:nvPr/>
        </p:nvSpPr>
        <p:spPr>
          <a:xfrm>
            <a:off x="2186862" y="4999738"/>
            <a:ext cx="1811971"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Share</a:t>
            </a:r>
          </a:p>
        </p:txBody>
      </p:sp>
    </p:spTree>
    <p:extLst>
      <p:ext uri="{BB962C8B-B14F-4D97-AF65-F5344CB8AC3E}">
        <p14:creationId xmlns:p14="http://schemas.microsoft.com/office/powerpoint/2010/main" val="223454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0" name="Content Placeholder 5" descr="A picture containing text&#10;&#10;Description automatically generated">
            <a:extLst>
              <a:ext uri="{FF2B5EF4-FFF2-40B4-BE49-F238E27FC236}">
                <a16:creationId xmlns:a16="http://schemas.microsoft.com/office/drawing/2014/main" id="{B3C19A72-85A5-4753-8D24-D70FC419D1A5}"/>
              </a:ext>
            </a:extLst>
          </p:cNvPr>
          <p:cNvPicPr>
            <a:picLocks noChangeAspect="1"/>
          </p:cNvPicPr>
          <p:nvPr/>
        </p:nvPicPr>
        <p:blipFill rotWithShape="1">
          <a:blip r:embed="rId3">
            <a:alphaModFix amt="93000"/>
            <a:extLst>
              <a:ext uri="{BEBA8EAE-BF5A-486C-A8C5-ECC9F3942E4B}">
                <a14:imgProps xmlns:a14="http://schemas.microsoft.com/office/drawing/2010/main">
                  <a14:imgLayer r:embed="rId4">
                    <a14:imgEffect>
                      <a14:saturation sat="161000"/>
                    </a14:imgEffect>
                  </a14:imgLayer>
                </a14:imgProps>
              </a:ext>
              <a:ext uri="{28A0092B-C50C-407E-A947-70E740481C1C}">
                <a14:useLocalDpi xmlns:a14="http://schemas.microsoft.com/office/drawing/2010/main" val="0"/>
              </a:ext>
            </a:extLst>
          </a:blip>
          <a:srcRect r="15656"/>
          <a:stretch/>
        </p:blipFill>
        <p:spPr>
          <a:xfrm>
            <a:off x="1429967" y="3429000"/>
            <a:ext cx="3342058" cy="2971800"/>
          </a:xfrm>
          <a:prstGeom prst="ellipse">
            <a:avLst/>
          </a:prstGeom>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3"/>
            <a:ext cx="4802189" cy="1850487"/>
          </a:xfrm>
          <a:ln w="76200">
            <a:solidFill>
              <a:srgbClr val="0070C0"/>
            </a:solidFill>
          </a:ln>
        </p:spPr>
        <p:style>
          <a:lnRef idx="2">
            <a:schemeClr val="accent6"/>
          </a:lnRef>
          <a:fillRef idx="1">
            <a:schemeClr val="lt1"/>
          </a:fillRef>
          <a:effectRef idx="0">
            <a:schemeClr val="accent6"/>
          </a:effectRef>
          <a:fontRef idx="minor">
            <a:schemeClr val="dk1"/>
          </a:fontRef>
        </p:style>
        <p:txBody>
          <a:bodyPr/>
          <a:lstStyle/>
          <a:p>
            <a:r>
              <a:rPr lang="en-US" dirty="0"/>
              <a:t>QUESTION: </a:t>
            </a:r>
          </a:p>
          <a:p>
            <a:r>
              <a:rPr lang="en-US" b="1" i="1" dirty="0"/>
              <a:t>After Jesus was baptized, what came down onto Jesus?  It looked like a d _ _ _.</a:t>
            </a:r>
          </a:p>
          <a:p>
            <a:r>
              <a:rPr lang="en-US" dirty="0"/>
              <a:t>FIND IT IN THE BIBLE:  Luke 3:22</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36036392-AB85-4B81-9A26-4119C70EB55A}"/>
              </a:ext>
            </a:extLst>
          </p:cNvPr>
          <p:cNvSpPr/>
          <p:nvPr/>
        </p:nvSpPr>
        <p:spPr>
          <a:xfrm rot="20767578">
            <a:off x="-197452" y="3238505"/>
            <a:ext cx="7249997" cy="258532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BONUS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FIRST TEAM TO ANSWER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GETS IT</a:t>
            </a:r>
          </a:p>
        </p:txBody>
      </p:sp>
      <p:sp>
        <p:nvSpPr>
          <p:cNvPr id="9" name="Rectangle 8">
            <a:extLst>
              <a:ext uri="{FF2B5EF4-FFF2-40B4-BE49-F238E27FC236}">
                <a16:creationId xmlns:a16="http://schemas.microsoft.com/office/drawing/2014/main" id="{AF920E21-EC74-45DE-86C2-2F634EE6D3DB}"/>
              </a:ext>
            </a:extLst>
          </p:cNvPr>
          <p:cNvSpPr/>
          <p:nvPr/>
        </p:nvSpPr>
        <p:spPr>
          <a:xfrm>
            <a:off x="586052" y="3791861"/>
            <a:ext cx="4979440"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The Holy Spirit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Looked like dove</a:t>
            </a:r>
          </a:p>
        </p:txBody>
      </p:sp>
    </p:spTree>
    <p:extLst>
      <p:ext uri="{BB962C8B-B14F-4D97-AF65-F5344CB8AC3E}">
        <p14:creationId xmlns:p14="http://schemas.microsoft.com/office/powerpoint/2010/main" val="61111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6" presetClass="exit" presetSubtype="0" fill="hold" grpId="0" nodeType="clickEffect">
                                  <p:stCondLst>
                                    <p:cond delay="0"/>
                                  </p:stCondLst>
                                  <p:childTnLst>
                                    <p:animEffect transition="out" filter="wipe(down)">
                                      <p:cBhvr>
                                        <p:cTn id="11" dur="180" accel="50000">
                                          <p:stCondLst>
                                            <p:cond delay="1820"/>
                                          </p:stCondLst>
                                        </p:cTn>
                                        <p:tgtEl>
                                          <p:spTgt spid="3"/>
                                        </p:tgtEl>
                                      </p:cBhvr>
                                    </p:animEffect>
                                    <p:anim calcmode="lin" valueType="num">
                                      <p:cBhvr>
                                        <p:cTn id="12" dur="1822" tmFilter="0,0; 0.14,0.31; 0.43,0.73; 0.71,0.91; 1.0,1.0">
                                          <p:stCondLst>
                                            <p:cond delay="0"/>
                                          </p:stCondLst>
                                        </p:cTn>
                                        <p:tgtEl>
                                          <p:spTgt spid="3"/>
                                        </p:tgtEl>
                                        <p:attrNameLst>
                                          <p:attrName>ppt_x</p:attrName>
                                        </p:attrNameLst>
                                      </p:cBhvr>
                                      <p:tavLst>
                                        <p:tav tm="0">
                                          <p:val>
                                            <p:strVal val="ppt_x"/>
                                          </p:val>
                                        </p:tav>
                                        <p:tav tm="100000">
                                          <p:val>
                                            <p:strVal val="#ppt_x+0.25"/>
                                          </p:val>
                                        </p:tav>
                                      </p:tavLst>
                                    </p:anim>
                                    <p:anim calcmode="lin" valueType="num">
                                      <p:cBhvr>
                                        <p:cTn id="13" dur="178">
                                          <p:stCondLst>
                                            <p:cond delay="1822"/>
                                          </p:stCondLst>
                                        </p:cTn>
                                        <p:tgtEl>
                                          <p:spTgt spid="3"/>
                                        </p:tgtEl>
                                        <p:attrNameLst>
                                          <p:attrName>ppt_x</p:attrName>
                                        </p:attrNameLst>
                                      </p:cBhvr>
                                      <p:tavLst>
                                        <p:tav tm="0">
                                          <p:val>
                                            <p:strVal val="ppt_x"/>
                                          </p:val>
                                        </p:tav>
                                        <p:tav tm="100000">
                                          <p:val>
                                            <p:strVal val="ppt_x"/>
                                          </p:val>
                                        </p:tav>
                                      </p:tavLst>
                                    </p:anim>
                                    <p:anim calcmode="lin" valueType="num">
                                      <p:cBhvr>
                                        <p:cTn id="14" dur="664" tmFilter="0.0,0.0;0.25,0.07;0.50,0.2;0.75,0.467;1.0,1.0">
                                          <p:stCondLst>
                                            <p:cond delay="0"/>
                                          </p:stCondLst>
                                        </p:cTn>
                                        <p:tgtEl>
                                          <p:spTgt spid="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8" dur="180" accel="50000">
                                          <p:stCondLst>
                                            <p:cond delay="1820"/>
                                          </p:stCondLst>
                                        </p:cTn>
                                        <p:tgtEl>
                                          <p:spTgt spid="3"/>
                                        </p:tgtEl>
                                        <p:attrNameLst>
                                          <p:attrName>ppt_y</p:attrName>
                                        </p:attrNameLst>
                                      </p:cBhvr>
                                      <p:tavLst>
                                        <p:tav tm="0">
                                          <p:val>
                                            <p:strVal val="ppt_y"/>
                                          </p:val>
                                        </p:tav>
                                        <p:tav tm="100000">
                                          <p:val>
                                            <p:strVal val="ppt_y+ppt_h"/>
                                          </p:val>
                                        </p:tav>
                                      </p:tavLst>
                                    </p:anim>
                                    <p:animScale>
                                      <p:cBhvr>
                                        <p:cTn id="19" dur="26">
                                          <p:stCondLst>
                                            <p:cond delay="620"/>
                                          </p:stCondLst>
                                        </p:cTn>
                                        <p:tgtEl>
                                          <p:spTgt spid="3"/>
                                        </p:tgtEl>
                                      </p:cBhvr>
                                      <p:to x="100000" y="60000"/>
                                    </p:animScale>
                                    <p:animScale>
                                      <p:cBhvr>
                                        <p:cTn id="20" dur="166" decel="50000">
                                          <p:stCondLst>
                                            <p:cond delay="64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set>
                                      <p:cBhvr>
                                        <p:cTn id="27" dur="1" fill="hold">
                                          <p:stCondLst>
                                            <p:cond delay="1999"/>
                                          </p:stCondLst>
                                        </p:cTn>
                                        <p:tgtEl>
                                          <p:spTgt spid="3"/>
                                        </p:tgtEl>
                                        <p:attrNameLst>
                                          <p:attrName>style.visibility</p:attrName>
                                        </p:attrNameLst>
                                      </p:cBhvr>
                                      <p:to>
                                        <p:strVal val="hidden"/>
                                      </p:to>
                                    </p:set>
                                  </p:childTnLst>
                                </p:cTn>
                              </p:par>
                            </p:childTnLst>
                          </p:cTn>
                        </p:par>
                        <p:par>
                          <p:cTn id="28" fill="hold">
                            <p:stCondLst>
                              <p:cond delay="2000"/>
                            </p:stCondLst>
                            <p:childTnLst>
                              <p:par>
                                <p:cTn id="29" presetID="2" presetClass="entr" presetSubtype="3"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A picture containing clipart&#10;&#10;Description automatically generated">
            <a:extLst>
              <a:ext uri="{FF2B5EF4-FFF2-40B4-BE49-F238E27FC236}">
                <a16:creationId xmlns:a16="http://schemas.microsoft.com/office/drawing/2014/main" id="{4DEC82C6-7E4F-4FBF-8821-996C2FE6E84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3912" y="3186030"/>
            <a:ext cx="4577864" cy="3537440"/>
          </a:xfrm>
          <a:prstGeom prst="rect">
            <a:avLst/>
          </a:prstGeom>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2"/>
          </a:lnRef>
          <a:fillRef idx="1">
            <a:schemeClr val="lt1"/>
          </a:fillRef>
          <a:effectRef idx="0">
            <a:schemeClr val="accent2"/>
          </a:effectRef>
          <a:fontRef idx="minor">
            <a:schemeClr val="dk1"/>
          </a:fontRef>
        </p:style>
        <p:txBody>
          <a:bodyPr/>
          <a:lstStyle/>
          <a:p>
            <a:r>
              <a:rPr lang="en-US" dirty="0"/>
              <a:t>QUESTION: </a:t>
            </a:r>
          </a:p>
          <a:p>
            <a:r>
              <a:rPr lang="en-US" b="1" i="1" dirty="0"/>
              <a:t>God said, “This is my   _ _ _.    ….</a:t>
            </a:r>
          </a:p>
          <a:p>
            <a:r>
              <a:rPr lang="en-US" dirty="0"/>
              <a:t>FIND IT IN THE BIBLE:  Luke 3:22</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AE52BF8-CB73-482F-A2E7-BF7BF3D8EC54}"/>
              </a:ext>
            </a:extLst>
          </p:cNvPr>
          <p:cNvSpPr/>
          <p:nvPr/>
        </p:nvSpPr>
        <p:spPr>
          <a:xfrm>
            <a:off x="2465108" y="4999738"/>
            <a:ext cx="125547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Son</a:t>
            </a:r>
          </a:p>
        </p:txBody>
      </p:sp>
    </p:spTree>
    <p:extLst>
      <p:ext uri="{BB962C8B-B14F-4D97-AF65-F5344CB8AC3E}">
        <p14:creationId xmlns:p14="http://schemas.microsoft.com/office/powerpoint/2010/main" val="261773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Heart 2">
            <a:extLst>
              <a:ext uri="{FF2B5EF4-FFF2-40B4-BE49-F238E27FC236}">
                <a16:creationId xmlns:a16="http://schemas.microsoft.com/office/drawing/2014/main" id="{17970B74-601D-479B-A1E0-3D6FF91AD61C}"/>
              </a:ext>
            </a:extLst>
          </p:cNvPr>
          <p:cNvSpPr/>
          <p:nvPr/>
        </p:nvSpPr>
        <p:spPr>
          <a:xfrm>
            <a:off x="1835545" y="3909627"/>
            <a:ext cx="2514600" cy="2514600"/>
          </a:xfrm>
          <a:prstGeom prst="hear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utoShape 2">
            <a:extLst>
              <a:ext uri="{FF2B5EF4-FFF2-40B4-BE49-F238E27FC236}">
                <a16:creationId xmlns:a16="http://schemas.microsoft.com/office/drawing/2014/main" id="{05F12BC4-8A20-4102-A567-972882B14F81}"/>
              </a:ext>
            </a:extLst>
          </p:cNvPr>
          <p:cNvSpPr>
            <a:spLocks noChangeArrowheads="1"/>
          </p:cNvSpPr>
          <p:nvPr/>
        </p:nvSpPr>
        <p:spPr bwMode="auto">
          <a:xfrm>
            <a:off x="1910903" y="4867261"/>
            <a:ext cx="1392882" cy="1055807"/>
          </a:xfrm>
          <a:prstGeom prst="wedgeEllipseCallout">
            <a:avLst>
              <a:gd name="adj1" fmla="val 83727"/>
              <a:gd name="adj2" fmla="val -71745"/>
            </a:avLst>
          </a:prstGeom>
          <a:solidFill>
            <a:srgbClr val="FFE699"/>
          </a:solidFill>
          <a:ln w="31750" algn="ctr">
            <a:solidFill>
              <a:srgbClr val="FFDA6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You are my 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Whom I love,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you I am well pleased.</a:t>
            </a:r>
            <a:endPar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6"/>
          </a:lnRef>
          <a:fillRef idx="1">
            <a:schemeClr val="lt1"/>
          </a:fillRef>
          <a:effectRef idx="0">
            <a:schemeClr val="accent6"/>
          </a:effectRef>
          <a:fontRef idx="minor">
            <a:schemeClr val="dk1"/>
          </a:fontRef>
        </p:style>
        <p:txBody>
          <a:bodyPr/>
          <a:lstStyle/>
          <a:p>
            <a:r>
              <a:rPr lang="en-US" dirty="0"/>
              <a:t>QUESTION: </a:t>
            </a:r>
          </a:p>
          <a:p>
            <a:r>
              <a:rPr lang="en-US" b="1" i="1" dirty="0"/>
              <a:t>God continued.  “This is my Son, whom I  _ _ _ _.     With you I am well pleased.</a:t>
            </a:r>
          </a:p>
          <a:p>
            <a:r>
              <a:rPr lang="en-US" dirty="0"/>
              <a:t>FIND IT IN THE BIBLE:  Luke 3:22</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7FD2136-3C29-4B82-9F55-882B5EE9DC25}"/>
              </a:ext>
            </a:extLst>
          </p:cNvPr>
          <p:cNvSpPr/>
          <p:nvPr/>
        </p:nvSpPr>
        <p:spPr>
          <a:xfrm>
            <a:off x="2396404" y="4999738"/>
            <a:ext cx="139288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love</a:t>
            </a:r>
          </a:p>
        </p:txBody>
      </p:sp>
    </p:spTree>
    <p:extLst>
      <p:ext uri="{BB962C8B-B14F-4D97-AF65-F5344CB8AC3E}">
        <p14:creationId xmlns:p14="http://schemas.microsoft.com/office/powerpoint/2010/main" val="404269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0" name="Picture 9" descr="A picture containing text, people&#10;&#10;Description automatically generated">
            <a:extLst>
              <a:ext uri="{FF2B5EF4-FFF2-40B4-BE49-F238E27FC236}">
                <a16:creationId xmlns:a16="http://schemas.microsoft.com/office/drawing/2014/main" id="{84DC7692-10E1-4CA0-9290-E4493B520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6707" y="4009292"/>
            <a:ext cx="2726732" cy="2045049"/>
          </a:xfrm>
          <a:prstGeom prst="rect">
            <a:avLst/>
          </a:prstGeom>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2"/>
          </a:lnRef>
          <a:fillRef idx="1">
            <a:schemeClr val="lt1"/>
          </a:fillRef>
          <a:effectRef idx="0">
            <a:schemeClr val="accent2"/>
          </a:effectRef>
          <a:fontRef idx="minor">
            <a:schemeClr val="dk1"/>
          </a:fontRef>
        </p:style>
        <p:txBody>
          <a:bodyPr/>
          <a:lstStyle/>
          <a:p>
            <a:r>
              <a:rPr lang="en-US" dirty="0"/>
              <a:t>QUESTION: </a:t>
            </a:r>
          </a:p>
          <a:p>
            <a:r>
              <a:rPr lang="en-US" b="1" i="1" dirty="0"/>
              <a:t>John the Baptist told his disciples about Jesus.          How many disciples went to follow Jesus?</a:t>
            </a:r>
          </a:p>
          <a:p>
            <a:r>
              <a:rPr lang="en-US" dirty="0"/>
              <a:t>FIND IT IN THE BIBLE:  John 1:37</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02B0956-6892-4E43-A55D-32EF3A78923C}"/>
              </a:ext>
            </a:extLst>
          </p:cNvPr>
          <p:cNvSpPr/>
          <p:nvPr/>
        </p:nvSpPr>
        <p:spPr>
          <a:xfrm>
            <a:off x="2439141" y="4999738"/>
            <a:ext cx="130740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two</a:t>
            </a:r>
          </a:p>
        </p:txBody>
      </p:sp>
    </p:spTree>
    <p:extLst>
      <p:ext uri="{BB962C8B-B14F-4D97-AF65-F5344CB8AC3E}">
        <p14:creationId xmlns:p14="http://schemas.microsoft.com/office/powerpoint/2010/main" val="51178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0" name="Content Placeholder 7" descr="A picture containing yellow, outdoor, standing, raft&#10;&#10;Description automatically generated">
            <a:extLst>
              <a:ext uri="{FF2B5EF4-FFF2-40B4-BE49-F238E27FC236}">
                <a16:creationId xmlns:a16="http://schemas.microsoft.com/office/drawing/2014/main" id="{AD8A2595-EF79-4850-A0FE-88AC387542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594" y="4062046"/>
            <a:ext cx="2710058" cy="2032544"/>
          </a:xfrm>
          <a:prstGeom prst="rect">
            <a:avLst/>
          </a:prstGeom>
        </p:spPr>
      </p:pic>
      <p:pic>
        <p:nvPicPr>
          <p:cNvPr id="6" name="Picture 5" descr="A picture containing toy, doll&#10;&#10;Description automatically generated">
            <a:extLst>
              <a:ext uri="{FF2B5EF4-FFF2-40B4-BE49-F238E27FC236}">
                <a16:creationId xmlns:a16="http://schemas.microsoft.com/office/drawing/2014/main" id="{79193D36-B988-4554-AEEA-083B68530252}"/>
              </a:ext>
            </a:extLst>
          </p:cNvPr>
          <p:cNvPicPr>
            <a:picLocks noChangeAspect="1"/>
          </p:cNvPicPr>
          <p:nvPr/>
        </p:nvPicPr>
        <p:blipFill>
          <a:blip r:embed="rId4">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396837" y="4999738"/>
            <a:ext cx="1717964" cy="1582436"/>
          </a:xfrm>
          <a:prstGeom prst="rect">
            <a:avLst/>
          </a:prstGeom>
        </p:spPr>
      </p:pic>
      <p:sp>
        <p:nvSpPr>
          <p:cNvPr id="2" name="Title 1">
            <a:extLst>
              <a:ext uri="{FF2B5EF4-FFF2-40B4-BE49-F238E27FC236}">
                <a16:creationId xmlns:a16="http://schemas.microsoft.com/office/drawing/2014/main" id="{DAE4D56F-7862-4AA5-9C10-B80EE1103401}"/>
              </a:ext>
            </a:extLst>
          </p:cNvPr>
          <p:cNvSpPr>
            <a:spLocks noGrp="1"/>
          </p:cNvSpPr>
          <p:nvPr>
            <p:ph type="title"/>
          </p:nvPr>
        </p:nvSpPr>
        <p:spPr>
          <a:xfrm>
            <a:off x="839788" y="457200"/>
            <a:ext cx="3932237" cy="696351"/>
          </a:xfrm>
        </p:spPr>
        <p:txBody>
          <a:bodyPr>
            <a:noAutofit/>
          </a:bodyPr>
          <a:lstStyle/>
          <a:p>
            <a:r>
              <a:rPr lang="en-US" sz="5400" dirty="0">
                <a:effectLst>
                  <a:outerShdw blurRad="38100" dist="38100" dir="2700000" algn="tl">
                    <a:srgbClr val="000000">
                      <a:alpha val="43137"/>
                    </a:srgbClr>
                  </a:outerShdw>
                </a:effectLst>
                <a:latin typeface="Bauhaus 93" panose="04030905020B02020C02" pitchFamily="82" charset="0"/>
              </a:rPr>
              <a:t>GAME TIME</a:t>
            </a:r>
          </a:p>
        </p:txBody>
      </p:sp>
      <p:graphicFrame>
        <p:nvGraphicFramePr>
          <p:cNvPr id="5" name="Table 5">
            <a:extLst>
              <a:ext uri="{FF2B5EF4-FFF2-40B4-BE49-F238E27FC236}">
                <a16:creationId xmlns:a16="http://schemas.microsoft.com/office/drawing/2014/main" id="{1309E4B1-FF2B-4DCA-9822-769339299318}"/>
              </a:ext>
            </a:extLst>
          </p:cNvPr>
          <p:cNvGraphicFramePr>
            <a:graphicFrameLocks noGrp="1"/>
          </p:cNvGraphicFramePr>
          <p:nvPr>
            <p:ph idx="1"/>
          </p:nvPr>
        </p:nvGraphicFramePr>
        <p:xfrm>
          <a:off x="6553200" y="1311813"/>
          <a:ext cx="5323911" cy="4119147"/>
        </p:xfrm>
        <a:graphic>
          <a:graphicData uri="http://schemas.openxmlformats.org/drawingml/2006/table">
            <a:tbl>
              <a:tblPr firstRow="1" bandRow="1">
                <a:tableStyleId>{5C22544A-7EE6-4342-B048-85BDC9FD1C3A}</a:tableStyleId>
              </a:tblPr>
              <a:tblGrid>
                <a:gridCol w="1774637">
                  <a:extLst>
                    <a:ext uri="{9D8B030D-6E8A-4147-A177-3AD203B41FA5}">
                      <a16:colId xmlns:a16="http://schemas.microsoft.com/office/drawing/2014/main" val="164164097"/>
                    </a:ext>
                  </a:extLst>
                </a:gridCol>
                <a:gridCol w="1774637">
                  <a:extLst>
                    <a:ext uri="{9D8B030D-6E8A-4147-A177-3AD203B41FA5}">
                      <a16:colId xmlns:a16="http://schemas.microsoft.com/office/drawing/2014/main" val="3020111356"/>
                    </a:ext>
                  </a:extLst>
                </a:gridCol>
                <a:gridCol w="1774637">
                  <a:extLst>
                    <a:ext uri="{9D8B030D-6E8A-4147-A177-3AD203B41FA5}">
                      <a16:colId xmlns:a16="http://schemas.microsoft.com/office/drawing/2014/main" val="3585369667"/>
                    </a:ext>
                  </a:extLst>
                </a:gridCol>
              </a:tblGrid>
              <a:tr h="137304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28783"/>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151737"/>
                  </a:ext>
                </a:extLst>
              </a:tr>
              <a:tr h="13730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6153637"/>
                  </a:ext>
                </a:extLst>
              </a:tr>
            </a:tbl>
          </a:graphicData>
        </a:graphic>
      </p:graphicFrame>
      <p:sp>
        <p:nvSpPr>
          <p:cNvPr id="4" name="Text Placeholder 3">
            <a:extLst>
              <a:ext uri="{FF2B5EF4-FFF2-40B4-BE49-F238E27FC236}">
                <a16:creationId xmlns:a16="http://schemas.microsoft.com/office/drawing/2014/main" id="{C82481E1-2507-4FEA-8A65-4C845BE37BF6}"/>
              </a:ext>
            </a:extLst>
          </p:cNvPr>
          <p:cNvSpPr>
            <a:spLocks noGrp="1"/>
          </p:cNvSpPr>
          <p:nvPr>
            <p:ph type="body" sz="half" idx="2"/>
          </p:nvPr>
        </p:nvSpPr>
        <p:spPr>
          <a:xfrm>
            <a:off x="836612" y="1311812"/>
            <a:ext cx="4802189" cy="1850487"/>
          </a:xfrm>
          <a:ln w="76200"/>
        </p:spPr>
        <p:style>
          <a:lnRef idx="2">
            <a:schemeClr val="accent6"/>
          </a:lnRef>
          <a:fillRef idx="1">
            <a:schemeClr val="lt1"/>
          </a:fillRef>
          <a:effectRef idx="0">
            <a:schemeClr val="accent6"/>
          </a:effectRef>
          <a:fontRef idx="minor">
            <a:schemeClr val="dk1"/>
          </a:fontRef>
        </p:style>
        <p:txBody>
          <a:bodyPr/>
          <a:lstStyle/>
          <a:p>
            <a:r>
              <a:rPr lang="en-US" dirty="0"/>
              <a:t>QUESTION: </a:t>
            </a:r>
          </a:p>
          <a:p>
            <a:r>
              <a:rPr lang="en-US" b="1" i="1" dirty="0"/>
              <a:t>One of the disciples was Andrew.  </a:t>
            </a:r>
          </a:p>
          <a:p>
            <a:r>
              <a:rPr lang="en-US" b="1" i="1" dirty="0"/>
              <a:t>Who did he tell about Jesus?</a:t>
            </a:r>
          </a:p>
          <a:p>
            <a:r>
              <a:rPr lang="en-US" dirty="0"/>
              <a:t>FIND IT IN THE BIBLE:  John 1:40-43</a:t>
            </a:r>
          </a:p>
          <a:p>
            <a:r>
              <a:rPr lang="en-US" dirty="0"/>
              <a:t>PICTURE HINT:</a:t>
            </a:r>
          </a:p>
        </p:txBody>
      </p:sp>
      <p:sp>
        <p:nvSpPr>
          <p:cNvPr id="7" name="Rectangle 6">
            <a:extLst>
              <a:ext uri="{FF2B5EF4-FFF2-40B4-BE49-F238E27FC236}">
                <a16:creationId xmlns:a16="http://schemas.microsoft.com/office/drawing/2014/main" id="{43E8F097-194F-43F7-B015-27D201E9CCFD}"/>
              </a:ext>
            </a:extLst>
          </p:cNvPr>
          <p:cNvSpPr/>
          <p:nvPr/>
        </p:nvSpPr>
        <p:spPr>
          <a:xfrm>
            <a:off x="7256750" y="202672"/>
            <a:ext cx="359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TIC TAC TOE</a:t>
            </a:r>
          </a:p>
        </p:txBody>
      </p:sp>
      <p:sp>
        <p:nvSpPr>
          <p:cNvPr id="8" name="Oval 7">
            <a:extLst>
              <a:ext uri="{FF2B5EF4-FFF2-40B4-BE49-F238E27FC236}">
                <a16:creationId xmlns:a16="http://schemas.microsoft.com/office/drawing/2014/main" id="{766BF3D5-5EC9-4103-8774-20C813196D8D}"/>
              </a:ext>
            </a:extLst>
          </p:cNvPr>
          <p:cNvSpPr/>
          <p:nvPr/>
        </p:nvSpPr>
        <p:spPr>
          <a:xfrm>
            <a:off x="1413668" y="3275572"/>
            <a:ext cx="3358357" cy="335835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599B9C1-B6E2-42DE-9EDB-9AFB1890E86D}"/>
              </a:ext>
            </a:extLst>
          </p:cNvPr>
          <p:cNvSpPr/>
          <p:nvPr/>
        </p:nvSpPr>
        <p:spPr>
          <a:xfrm>
            <a:off x="1256606" y="3791862"/>
            <a:ext cx="3672480"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His brother,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Simon Peter</a:t>
            </a:r>
          </a:p>
        </p:txBody>
      </p:sp>
    </p:spTree>
    <p:extLst>
      <p:ext uri="{BB962C8B-B14F-4D97-AF65-F5344CB8AC3E}">
        <p14:creationId xmlns:p14="http://schemas.microsoft.com/office/powerpoint/2010/main" val="150897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0"/>
                                        <p:tgtEl>
                                          <p:spTgt spid="8"/>
                                        </p:tgtEl>
                                      </p:cBhvr>
                                    </p:animEffect>
                                    <p:set>
                                      <p:cBhvr>
                                        <p:cTn id="7" dur="1" fill="hold">
                                          <p:stCondLst>
                                            <p:cond delay="19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person, person, posing&#10;&#10;Description automatically generated">
            <a:extLst>
              <a:ext uri="{FF2B5EF4-FFF2-40B4-BE49-F238E27FC236}">
                <a16:creationId xmlns:a16="http://schemas.microsoft.com/office/drawing/2014/main" id="{E7885FD7-7BF5-4157-9D15-6FB94DC8E4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0" y="0"/>
            <a:ext cx="12230099" cy="6858000"/>
          </a:xfrm>
        </p:spPr>
      </p:pic>
      <p:sp>
        <p:nvSpPr>
          <p:cNvPr id="2" name="Title 1">
            <a:extLst>
              <a:ext uri="{FF2B5EF4-FFF2-40B4-BE49-F238E27FC236}">
                <a16:creationId xmlns:a16="http://schemas.microsoft.com/office/drawing/2014/main" id="{2A06CF1A-392B-4CCE-8DC2-1F64D8812CFA}"/>
              </a:ext>
            </a:extLst>
          </p:cNvPr>
          <p:cNvSpPr>
            <a:spLocks noGrp="1"/>
          </p:cNvSpPr>
          <p:nvPr>
            <p:ph type="title"/>
          </p:nvPr>
        </p:nvSpPr>
        <p:spPr>
          <a:xfrm>
            <a:off x="152400" y="228600"/>
            <a:ext cx="4619625" cy="611188"/>
          </a:xfrm>
        </p:spPr>
        <p:txBody>
          <a:bodyPr>
            <a:normAutofit fontScale="90000"/>
          </a:bodyPr>
          <a:lstStyle/>
          <a:p>
            <a:r>
              <a:rPr lang="en-US" dirty="0"/>
              <a:t>Take turns reading Mark 1:1-8</a:t>
            </a:r>
          </a:p>
        </p:txBody>
      </p:sp>
      <p:sp>
        <p:nvSpPr>
          <p:cNvPr id="4" name="Text Placeholder 3">
            <a:extLst>
              <a:ext uri="{FF2B5EF4-FFF2-40B4-BE49-F238E27FC236}">
                <a16:creationId xmlns:a16="http://schemas.microsoft.com/office/drawing/2014/main" id="{52720EB3-5066-4996-BC22-D91BDF49AC44}"/>
              </a:ext>
            </a:extLst>
          </p:cNvPr>
          <p:cNvSpPr>
            <a:spLocks noGrp="1"/>
          </p:cNvSpPr>
          <p:nvPr>
            <p:ph type="body" sz="half" idx="2"/>
          </p:nvPr>
        </p:nvSpPr>
        <p:spPr>
          <a:xfrm>
            <a:off x="152400" y="1068388"/>
            <a:ext cx="4619625" cy="5599112"/>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ysClr val="windowText" lastClr="000000"/>
                </a:solidFill>
              </a:rPr>
              <a:t>1 This is the beginning of the good news about Jesus the Messiah, the Son of God. </a:t>
            </a:r>
            <a:r>
              <a:rPr lang="en-US" baseline="30000" dirty="0">
                <a:solidFill>
                  <a:sysClr val="windowText" lastClr="000000"/>
                </a:solidFill>
              </a:rPr>
              <a:t>2 </a:t>
            </a:r>
            <a:r>
              <a:rPr lang="en-US" dirty="0">
                <a:solidFill>
                  <a:sysClr val="windowText" lastClr="000000"/>
                </a:solidFill>
              </a:rPr>
              <a:t>Long ago Isaiah the prophet wrote,</a:t>
            </a:r>
          </a:p>
          <a:p>
            <a:r>
              <a:rPr lang="en-US" dirty="0">
                <a:solidFill>
                  <a:sysClr val="windowText" lastClr="000000"/>
                </a:solidFill>
              </a:rPr>
              <a:t>“I will send my messenger ahead of you.</a:t>
            </a:r>
            <a:br>
              <a:rPr lang="en-US" dirty="0">
                <a:solidFill>
                  <a:sysClr val="windowText" lastClr="000000"/>
                </a:solidFill>
              </a:rPr>
            </a:br>
            <a:r>
              <a:rPr lang="en-US" dirty="0">
                <a:solidFill>
                  <a:sysClr val="windowText" lastClr="000000"/>
                </a:solidFill>
              </a:rPr>
              <a:t>    He will prepare your way.” (</a:t>
            </a:r>
            <a:r>
              <a:rPr lang="en-US" dirty="0">
                <a:solidFill>
                  <a:sysClr val="windowText" lastClr="000000"/>
                </a:solidFill>
                <a:hlinkClick r:id="rId3">
                  <a:extLst>
                    <a:ext uri="{A12FA001-AC4F-418D-AE19-62706E023703}">
                      <ahyp:hlinkClr xmlns:ahyp="http://schemas.microsoft.com/office/drawing/2018/hyperlinkcolor" val="tx"/>
                    </a:ext>
                  </a:extLst>
                </a:hlinkClick>
              </a:rPr>
              <a:t>Malachi 3:1</a:t>
            </a:r>
            <a:r>
              <a:rPr lang="en-US" dirty="0">
                <a:solidFill>
                  <a:sysClr val="windowText" lastClr="000000"/>
                </a:solidFill>
              </a:rPr>
              <a:t>)</a:t>
            </a:r>
            <a:br>
              <a:rPr lang="en-US" dirty="0">
                <a:solidFill>
                  <a:sysClr val="windowText" lastClr="000000"/>
                </a:solidFill>
              </a:rPr>
            </a:br>
            <a:r>
              <a:rPr lang="en-US" baseline="30000" dirty="0">
                <a:solidFill>
                  <a:sysClr val="windowText" lastClr="000000"/>
                </a:solidFill>
              </a:rPr>
              <a:t>3 </a:t>
            </a:r>
            <a:r>
              <a:rPr lang="en-US" dirty="0">
                <a:solidFill>
                  <a:sysClr val="windowText" lastClr="000000"/>
                </a:solidFill>
              </a:rPr>
              <a:t>“A messenger is calling out in the desert,</a:t>
            </a:r>
            <a:br>
              <a:rPr lang="en-US" dirty="0">
                <a:solidFill>
                  <a:sysClr val="windowText" lastClr="000000"/>
                </a:solidFill>
              </a:rPr>
            </a:br>
            <a:r>
              <a:rPr lang="en-US" dirty="0">
                <a:solidFill>
                  <a:sysClr val="windowText" lastClr="000000"/>
                </a:solidFill>
              </a:rPr>
              <a:t>‘Prepare the way for the Lord.</a:t>
            </a:r>
            <a:br>
              <a:rPr lang="en-US" dirty="0">
                <a:solidFill>
                  <a:sysClr val="windowText" lastClr="000000"/>
                </a:solidFill>
              </a:rPr>
            </a:br>
            <a:r>
              <a:rPr lang="en-US" dirty="0">
                <a:solidFill>
                  <a:sysClr val="windowText" lastClr="000000"/>
                </a:solidFill>
              </a:rPr>
              <a:t>    Make straight paths for him.’ ” (</a:t>
            </a:r>
            <a:r>
              <a:rPr lang="en-US" dirty="0">
                <a:solidFill>
                  <a:sysClr val="windowText" lastClr="000000"/>
                </a:solidFill>
                <a:hlinkClick r:id="rId4">
                  <a:extLst>
                    <a:ext uri="{A12FA001-AC4F-418D-AE19-62706E023703}">
                      <ahyp:hlinkClr xmlns:ahyp="http://schemas.microsoft.com/office/drawing/2018/hyperlinkcolor" val="tx"/>
                    </a:ext>
                  </a:extLst>
                </a:hlinkClick>
              </a:rPr>
              <a:t>Isaiah 40:3</a:t>
            </a:r>
            <a:r>
              <a:rPr lang="en-US" dirty="0">
                <a:solidFill>
                  <a:sysClr val="windowText" lastClr="000000"/>
                </a:solidFill>
              </a:rPr>
              <a:t>)</a:t>
            </a:r>
          </a:p>
          <a:p>
            <a:r>
              <a:rPr lang="en-US" baseline="30000" dirty="0">
                <a:solidFill>
                  <a:sysClr val="windowText" lastClr="000000"/>
                </a:solidFill>
              </a:rPr>
              <a:t>4 </a:t>
            </a:r>
            <a:r>
              <a:rPr lang="en-US" dirty="0">
                <a:solidFill>
                  <a:sysClr val="windowText" lastClr="000000"/>
                </a:solidFill>
              </a:rPr>
              <a:t>And so John the Baptist appeared in the desert. He preached that people should be baptized and turn away from their sins. Then God would forgive them. </a:t>
            </a:r>
            <a:r>
              <a:rPr lang="en-US" baseline="30000" dirty="0">
                <a:solidFill>
                  <a:sysClr val="windowText" lastClr="000000"/>
                </a:solidFill>
              </a:rPr>
              <a:t>5 </a:t>
            </a:r>
            <a:r>
              <a:rPr lang="en-US" dirty="0">
                <a:solidFill>
                  <a:sysClr val="windowText" lastClr="000000"/>
                </a:solidFill>
              </a:rPr>
              <a:t>All the people from the countryside of Judea went out to him. All the people from Jerusalem went too. When they admitted they had sinned, John baptized them in the Jordan River. </a:t>
            </a:r>
            <a:r>
              <a:rPr lang="en-US" baseline="30000" dirty="0">
                <a:solidFill>
                  <a:sysClr val="windowText" lastClr="000000"/>
                </a:solidFill>
              </a:rPr>
              <a:t>6 </a:t>
            </a:r>
            <a:r>
              <a:rPr lang="en-US" dirty="0">
                <a:solidFill>
                  <a:sysClr val="windowText" lastClr="000000"/>
                </a:solidFill>
              </a:rPr>
              <a:t>John wore clothes made out of camel’s hair. He had a leather belt around his waist. And he ate locusts and wild honey. </a:t>
            </a:r>
            <a:r>
              <a:rPr lang="en-US" baseline="30000" dirty="0">
                <a:solidFill>
                  <a:sysClr val="windowText" lastClr="000000"/>
                </a:solidFill>
              </a:rPr>
              <a:t>7 </a:t>
            </a:r>
            <a:r>
              <a:rPr lang="en-US" dirty="0">
                <a:solidFill>
                  <a:sysClr val="windowText" lastClr="000000"/>
                </a:solidFill>
              </a:rPr>
              <a:t>Here is what John was preaching. “After me, there is someone coming who is more powerful than I am. I’m not good enough to bend down and untie his sandals. </a:t>
            </a:r>
            <a:r>
              <a:rPr lang="en-US" baseline="30000" dirty="0">
                <a:solidFill>
                  <a:sysClr val="windowText" lastClr="000000"/>
                </a:solidFill>
              </a:rPr>
              <a:t>8 </a:t>
            </a:r>
            <a:r>
              <a:rPr lang="en-US" dirty="0">
                <a:solidFill>
                  <a:sysClr val="windowText" lastClr="000000"/>
                </a:solidFill>
              </a:rPr>
              <a:t>I baptize you with water. But he will baptize you with the Holy Spirit.”</a:t>
            </a:r>
          </a:p>
          <a:p>
            <a:endParaRPr lang="en-US" dirty="0"/>
          </a:p>
        </p:txBody>
      </p:sp>
    </p:spTree>
    <p:extLst>
      <p:ext uri="{BB962C8B-B14F-4D97-AF65-F5344CB8AC3E}">
        <p14:creationId xmlns:p14="http://schemas.microsoft.com/office/powerpoint/2010/main" val="26776064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blue text&#10;&#10;Description automatically generated">
            <a:extLst>
              <a:ext uri="{FF2B5EF4-FFF2-40B4-BE49-F238E27FC236}">
                <a16:creationId xmlns:a16="http://schemas.microsoft.com/office/drawing/2014/main" id="{0FA4C73F-DE5D-F9A2-1EB4-6AEB761A9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5" name="Rectangle: Rounded Corners 4">
            <a:extLst>
              <a:ext uri="{FF2B5EF4-FFF2-40B4-BE49-F238E27FC236}">
                <a16:creationId xmlns:a16="http://schemas.microsoft.com/office/drawing/2014/main" id="{05006BED-B264-F1E2-6B11-4D881C39BCE4}"/>
              </a:ext>
            </a:extLst>
          </p:cNvPr>
          <p:cNvSpPr/>
          <p:nvPr/>
        </p:nvSpPr>
        <p:spPr>
          <a:xfrm>
            <a:off x="3700271" y="548640"/>
            <a:ext cx="4791456" cy="5242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396797819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629</TotalTime>
  <Words>2714</Words>
  <Application>Microsoft Office PowerPoint</Application>
  <PresentationFormat>Widescreen</PresentationFormat>
  <Paragraphs>259</Paragraphs>
  <Slides>44</Slides>
  <Notes>0</Notes>
  <HiddenSlides>0</HiddenSlides>
  <MMClips>4</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44</vt:i4>
      </vt:variant>
    </vt:vector>
  </HeadingPairs>
  <TitlesOfParts>
    <vt:vector size="58" baseType="lpstr">
      <vt:lpstr>Aharoni</vt:lpstr>
      <vt:lpstr>Algerian</vt:lpstr>
      <vt:lpstr>Aptos</vt:lpstr>
      <vt:lpstr>Aptos Display</vt:lpstr>
      <vt:lpstr>Arial</vt:lpstr>
      <vt:lpstr>Arial Rounded MT Bold</vt:lpstr>
      <vt:lpstr>Bauhaus 93</vt:lpstr>
      <vt:lpstr>Calibri</vt:lpstr>
      <vt:lpstr>Calibri Light</vt:lpstr>
      <vt:lpstr>Cavolini</vt:lpstr>
      <vt:lpstr>Comic Sans MS</vt:lpstr>
      <vt:lpstr>Webdings</vt:lpstr>
      <vt:lpstr>1_Office Theme</vt:lpstr>
      <vt:lpstr>Office Theme</vt:lpstr>
      <vt:lpstr>John the Baptist Baptizes Jesus, too</vt:lpstr>
      <vt:lpstr>Have you seen a snowflake?  How are they formed?</vt:lpstr>
      <vt:lpstr>PowerPoint Presentation</vt:lpstr>
      <vt:lpstr>He will wash me and I will be  whiter than snow </vt:lpstr>
      <vt:lpstr>Do you remember about the angel coming to Zechariah and telling him that he and Elizabeth would have a baby?  They were to name him John. It happened just like that.   Who can tell me more?  You can find the story in Luke 1:5-25</vt:lpstr>
      <vt:lpstr>PowerPoint Presentation</vt:lpstr>
      <vt:lpstr>You can find the story of John the Baptist in each of the four Gospels.  Can you find it?</vt:lpstr>
      <vt:lpstr>Take turns reading Mark 1:1-8 and putting up felts for the story.</vt:lpstr>
      <vt:lpstr>Craft Time Part 1</vt:lpstr>
      <vt:lpstr>Craft Time Part 2</vt:lpstr>
      <vt:lpstr>PowerPoint Presentation</vt:lpstr>
      <vt:lpstr>PowerPoint Presentation</vt:lpstr>
      <vt:lpstr>PowerPoint Presentation</vt:lpstr>
      <vt:lpstr>PowerPoint Presentation</vt:lpstr>
      <vt:lpstr>PowerPoint Presentation</vt:lpstr>
      <vt:lpstr>PowerPoint Presentation</vt:lpstr>
      <vt:lpstr>What does it mean to be baptized?</vt:lpstr>
      <vt:lpstr>Object Lesson Baptism is like…</vt:lpstr>
      <vt:lpstr>Sometimes we are bad Sometimes we are good</vt:lpstr>
      <vt:lpstr>Sing  I have Decided</vt:lpstr>
      <vt:lpstr>Baptism shows others  we choose to follow Jesus</vt:lpstr>
      <vt:lpstr>Sing  1 John 1:9</vt:lpstr>
      <vt:lpstr>If we confess our sins He is faithful and just to     forgive  us our sins and     cleanse  us from all unrighteousness.      1 John 1:9</vt:lpstr>
      <vt:lpstr>PowerPoint Presentation</vt:lpstr>
      <vt:lpstr>Matthew 3:13-15</vt:lpstr>
      <vt:lpstr>Craft Time Part 3</vt:lpstr>
      <vt:lpstr>John baptized Jesus Luke writes:</vt:lpstr>
      <vt:lpstr>Craft Time Part 4</vt:lpstr>
      <vt:lpstr>Jesus was baptized</vt:lpstr>
      <vt:lpstr>Craft Time Part 6</vt:lpstr>
      <vt:lpstr>EXTRA     story video      Tic-Tac-Toe game</vt:lpstr>
      <vt:lpstr>Our Story – John the Baptist</vt:lpstr>
      <vt:lpstr>GAME TIME</vt:lpstr>
      <vt:lpstr>GAME TIME</vt:lpstr>
      <vt:lpstr>GAME TIME</vt:lpstr>
      <vt:lpstr>GAME TIME</vt:lpstr>
      <vt:lpstr>GAME TIME</vt:lpstr>
      <vt:lpstr>GAME TIME</vt:lpstr>
      <vt:lpstr>GAME TIME</vt:lpstr>
      <vt:lpstr>GAME TIME</vt:lpstr>
      <vt:lpstr>GAME TIME</vt:lpstr>
      <vt:lpstr>GAME TIME</vt:lpstr>
      <vt:lpstr>Take turns reading Mark 1:1-8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the Baptist Baptizes Jesus, too</dc:title>
  <dc:creator>Janelle Clendenon</dc:creator>
  <cp:lastModifiedBy>Janelle Clendenon</cp:lastModifiedBy>
  <cp:revision>7</cp:revision>
  <dcterms:created xsi:type="dcterms:W3CDTF">2024-01-22T20:30:48Z</dcterms:created>
  <dcterms:modified xsi:type="dcterms:W3CDTF">2024-12-31T20:00:06Z</dcterms:modified>
</cp:coreProperties>
</file>