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90" r:id="rId4"/>
    <p:sldId id="292" r:id="rId5"/>
    <p:sldId id="257" r:id="rId6"/>
    <p:sldId id="267" r:id="rId7"/>
    <p:sldId id="262" r:id="rId8"/>
    <p:sldId id="293" r:id="rId9"/>
    <p:sldId id="294" r:id="rId10"/>
    <p:sldId id="287" r:id="rId11"/>
    <p:sldId id="258" r:id="rId12"/>
    <p:sldId id="259" r:id="rId13"/>
    <p:sldId id="274" r:id="rId14"/>
    <p:sldId id="268" r:id="rId15"/>
    <p:sldId id="260" r:id="rId16"/>
    <p:sldId id="269" r:id="rId17"/>
    <p:sldId id="286" r:id="rId18"/>
    <p:sldId id="275" r:id="rId19"/>
    <p:sldId id="280" r:id="rId20"/>
    <p:sldId id="282" r:id="rId21"/>
    <p:sldId id="285" r:id="rId22"/>
    <p:sldId id="270" r:id="rId23"/>
    <p:sldId id="283" r:id="rId24"/>
    <p:sldId id="279" r:id="rId25"/>
    <p:sldId id="277" r:id="rId26"/>
    <p:sldId id="291" r:id="rId27"/>
    <p:sldId id="281" r:id="rId28"/>
    <p:sldId id="278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0EE381-50C0-4BA9-983E-38D818B23727}" v="2" dt="2024-12-31T20:46:45.5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lle Clendenon" userId="da17313139568148" providerId="LiveId" clId="{170EE381-50C0-4BA9-983E-38D818B23727}"/>
    <pc:docChg chg="custSel modSld">
      <pc:chgData name="Janelle Clendenon" userId="da17313139568148" providerId="LiveId" clId="{170EE381-50C0-4BA9-983E-38D818B23727}" dt="2024-12-31T20:46:54.892" v="12" actId="14100"/>
      <pc:docMkLst>
        <pc:docMk/>
      </pc:docMkLst>
      <pc:sldChg chg="addSp delSp modSp mod">
        <pc:chgData name="Janelle Clendenon" userId="da17313139568148" providerId="LiveId" clId="{170EE381-50C0-4BA9-983E-38D818B23727}" dt="2024-12-31T20:46:54.892" v="12" actId="14100"/>
        <pc:sldMkLst>
          <pc:docMk/>
          <pc:sldMk cId="670830280" sldId="284"/>
        </pc:sldMkLst>
        <pc:spChg chg="del">
          <ac:chgData name="Janelle Clendenon" userId="da17313139568148" providerId="LiveId" clId="{170EE381-50C0-4BA9-983E-38D818B23727}" dt="2024-12-31T20:45:40.944" v="1" actId="478"/>
          <ac:spMkLst>
            <pc:docMk/>
            <pc:sldMk cId="670830280" sldId="284"/>
            <ac:spMk id="2" creationId="{A5F61759-A2EC-49B2-B956-B6BD29186621}"/>
          </ac:spMkLst>
        </pc:spChg>
        <pc:spChg chg="del">
          <ac:chgData name="Janelle Clendenon" userId="da17313139568148" providerId="LiveId" clId="{170EE381-50C0-4BA9-983E-38D818B23727}" dt="2024-12-31T20:45:39.304" v="0" actId="478"/>
          <ac:spMkLst>
            <pc:docMk/>
            <pc:sldMk cId="670830280" sldId="284"/>
            <ac:spMk id="4" creationId="{F645ED3B-774D-4660-8D31-358526EDBC05}"/>
          </ac:spMkLst>
        </pc:spChg>
        <pc:spChg chg="mod">
          <ac:chgData name="Janelle Clendenon" userId="da17313139568148" providerId="LiveId" clId="{170EE381-50C0-4BA9-983E-38D818B23727}" dt="2024-12-31T20:46:54.892" v="12" actId="14100"/>
          <ac:spMkLst>
            <pc:docMk/>
            <pc:sldMk cId="670830280" sldId="284"/>
            <ac:spMk id="5" creationId="{18AA404B-9A2E-4309-9024-C974EA7237C7}"/>
          </ac:spMkLst>
        </pc:spChg>
        <pc:grpChg chg="mod">
          <ac:chgData name="Janelle Clendenon" userId="da17313139568148" providerId="LiveId" clId="{170EE381-50C0-4BA9-983E-38D818B23727}" dt="2024-12-31T20:45:48.232" v="3" actId="1076"/>
          <ac:grpSpMkLst>
            <pc:docMk/>
            <pc:sldMk cId="670830280" sldId="284"/>
            <ac:grpSpMk id="12" creationId="{E0419502-D1D8-455F-9AE2-4202EB152666}"/>
          </ac:grpSpMkLst>
        </pc:grpChg>
        <pc:picChg chg="add mod">
          <ac:chgData name="Janelle Clendenon" userId="da17313139568148" providerId="LiveId" clId="{170EE381-50C0-4BA9-983E-38D818B23727}" dt="2024-12-31T20:46:35.381" v="8" actId="1076"/>
          <ac:picMkLst>
            <pc:docMk/>
            <pc:sldMk cId="670830280" sldId="284"/>
            <ac:picMk id="6" creationId="{8A20D61E-98EB-C380-98FF-7280E6ADD6BB}"/>
          </ac:picMkLst>
        </pc:picChg>
        <pc:picChg chg="mod">
          <ac:chgData name="Janelle Clendenon" userId="da17313139568148" providerId="LiveId" clId="{170EE381-50C0-4BA9-983E-38D818B23727}" dt="2024-12-31T20:45:52.403" v="4" actId="1076"/>
          <ac:picMkLst>
            <pc:docMk/>
            <pc:sldMk cId="670830280" sldId="284"/>
            <ac:picMk id="7" creationId="{480695FC-3D29-448A-8D93-665F3E45139D}"/>
          </ac:picMkLst>
        </pc:picChg>
      </pc:sldChg>
    </pc:docChg>
  </pc:docChgLst>
  <pc:docChgLst>
    <pc:chgData name="Janelle Clendenon" userId="da17313139568148" providerId="LiveId" clId="{3AAB5FC2-2742-4D3F-9490-10F4936EF9E0}"/>
    <pc:docChg chg="undo custSel addSld delSld modSld sldOrd">
      <pc:chgData name="Janelle Clendenon" userId="da17313139568148" providerId="LiveId" clId="{3AAB5FC2-2742-4D3F-9490-10F4936EF9E0}" dt="2022-01-29T06:18:43.762" v="313" actId="14100"/>
      <pc:docMkLst>
        <pc:docMk/>
      </pc:docMkLst>
      <pc:sldChg chg="addSp delSp modSp mod delAnim modAnim">
        <pc:chgData name="Janelle Clendenon" userId="da17313139568148" providerId="LiveId" clId="{3AAB5FC2-2742-4D3F-9490-10F4936EF9E0}" dt="2022-01-29T06:13:55.943" v="270" actId="14100"/>
        <pc:sldMkLst>
          <pc:docMk/>
          <pc:sldMk cId="1364882089" sldId="270"/>
        </pc:sldMkLst>
      </pc:sldChg>
      <pc:sldChg chg="modSp mod ord">
        <pc:chgData name="Janelle Clendenon" userId="da17313139568148" providerId="LiveId" clId="{3AAB5FC2-2742-4D3F-9490-10F4936EF9E0}" dt="2022-01-28T18:16:09.512" v="265" actId="6549"/>
        <pc:sldMkLst>
          <pc:docMk/>
          <pc:sldMk cId="670830280" sldId="284"/>
        </pc:sldMkLst>
      </pc:sldChg>
      <pc:sldChg chg="addSp delSp modSp add mod">
        <pc:chgData name="Janelle Clendenon" userId="da17313139568148" providerId="LiveId" clId="{3AAB5FC2-2742-4D3F-9490-10F4936EF9E0}" dt="2022-01-28T18:14:53.837" v="262" actId="1076"/>
        <pc:sldMkLst>
          <pc:docMk/>
          <pc:sldMk cId="3256271723" sldId="291"/>
        </pc:sldMkLst>
      </pc:sldChg>
      <pc:sldChg chg="add del">
        <pc:chgData name="Janelle Clendenon" userId="da17313139568148" providerId="LiveId" clId="{3AAB5FC2-2742-4D3F-9490-10F4936EF9E0}" dt="2022-01-28T18:04:43.989" v="5"/>
        <pc:sldMkLst>
          <pc:docMk/>
          <pc:sldMk cId="4109565936" sldId="291"/>
        </pc:sldMkLst>
      </pc:sldChg>
      <pc:sldChg chg="addSp delSp modSp add mod ord modAnim">
        <pc:chgData name="Janelle Clendenon" userId="da17313139568148" providerId="LiveId" clId="{3AAB5FC2-2742-4D3F-9490-10F4936EF9E0}" dt="2022-01-29T06:18:43.762" v="313" actId="14100"/>
        <pc:sldMkLst>
          <pc:docMk/>
          <pc:sldMk cId="4005770404" sldId="292"/>
        </pc:sldMkLst>
      </pc:sldChg>
    </pc:docChg>
  </pc:docChgLst>
  <pc:docChgLst>
    <pc:chgData name="Janelle Clendenon" userId="da17313139568148" providerId="LiveId" clId="{01073162-20A4-4598-A2BD-E4626782C941}"/>
    <pc:docChg chg="undo custSel addSld delSld modSld sldOrd">
      <pc:chgData name="Janelle Clendenon" userId="da17313139568148" providerId="LiveId" clId="{01073162-20A4-4598-A2BD-E4626782C941}" dt="2024-02-16T18:32:42.394" v="493" actId="47"/>
      <pc:docMkLst>
        <pc:docMk/>
      </pc:docMkLst>
      <pc:sldChg chg="addSp modSp mod modAnim">
        <pc:chgData name="Janelle Clendenon" userId="da17313139568148" providerId="LiveId" clId="{01073162-20A4-4598-A2BD-E4626782C941}" dt="2024-02-16T18:14:39.258" v="284"/>
        <pc:sldMkLst>
          <pc:docMk/>
          <pc:sldMk cId="4086809032" sldId="258"/>
        </pc:sldMkLst>
      </pc:sldChg>
      <pc:sldChg chg="addSp modSp mod modAnim">
        <pc:chgData name="Janelle Clendenon" userId="da17313139568148" providerId="LiveId" clId="{01073162-20A4-4598-A2BD-E4626782C941}" dt="2024-02-16T18:17:46.322" v="351" actId="20577"/>
        <pc:sldMkLst>
          <pc:docMk/>
          <pc:sldMk cId="3752253164" sldId="259"/>
        </pc:sldMkLst>
      </pc:sldChg>
      <pc:sldChg chg="ord">
        <pc:chgData name="Janelle Clendenon" userId="da17313139568148" providerId="LiveId" clId="{01073162-20A4-4598-A2BD-E4626782C941}" dt="2024-02-16T00:33:54.439" v="23"/>
        <pc:sldMkLst>
          <pc:docMk/>
          <pc:sldMk cId="419407654" sldId="260"/>
        </pc:sldMkLst>
      </pc:sldChg>
      <pc:sldChg chg="del">
        <pc:chgData name="Janelle Clendenon" userId="da17313139568148" providerId="LiveId" clId="{01073162-20A4-4598-A2BD-E4626782C941}" dt="2024-02-16T18:32:37.725" v="492" actId="47"/>
        <pc:sldMkLst>
          <pc:docMk/>
          <pc:sldMk cId="394379174" sldId="271"/>
        </pc:sldMkLst>
      </pc:sldChg>
      <pc:sldChg chg="ord">
        <pc:chgData name="Janelle Clendenon" userId="da17313139568148" providerId="LiveId" clId="{01073162-20A4-4598-A2BD-E4626782C941}" dt="2024-02-16T18:18:16.953" v="353"/>
        <pc:sldMkLst>
          <pc:docMk/>
          <pc:sldMk cId="608074149" sldId="274"/>
        </pc:sldMkLst>
      </pc:sldChg>
      <pc:sldChg chg="ord">
        <pc:chgData name="Janelle Clendenon" userId="da17313139568148" providerId="LiveId" clId="{01073162-20A4-4598-A2BD-E4626782C941}" dt="2024-02-16T18:23:38.741" v="355"/>
        <pc:sldMkLst>
          <pc:docMk/>
          <pc:sldMk cId="2936238563" sldId="275"/>
        </pc:sldMkLst>
      </pc:sldChg>
      <pc:sldChg chg="del">
        <pc:chgData name="Janelle Clendenon" userId="da17313139568148" providerId="LiveId" clId="{01073162-20A4-4598-A2BD-E4626782C941}" dt="2024-02-16T18:32:42.394" v="493" actId="47"/>
        <pc:sldMkLst>
          <pc:docMk/>
          <pc:sldMk cId="1236152291" sldId="276"/>
        </pc:sldMkLst>
      </pc:sldChg>
      <pc:sldChg chg="ord">
        <pc:chgData name="Janelle Clendenon" userId="da17313139568148" providerId="LiveId" clId="{01073162-20A4-4598-A2BD-E4626782C941}" dt="2024-02-16T00:32:21.818" v="15"/>
        <pc:sldMkLst>
          <pc:docMk/>
          <pc:sldMk cId="414849922" sldId="280"/>
        </pc:sldMkLst>
      </pc:sldChg>
      <pc:sldChg chg="addSp modSp mod ord modAnim">
        <pc:chgData name="Janelle Clendenon" userId="da17313139568148" providerId="LiveId" clId="{01073162-20A4-4598-A2BD-E4626782C941}" dt="2024-02-16T18:30:26.851" v="417"/>
        <pc:sldMkLst>
          <pc:docMk/>
          <pc:sldMk cId="4255038607" sldId="282"/>
        </pc:sldMkLst>
      </pc:sldChg>
      <pc:sldChg chg="ord">
        <pc:chgData name="Janelle Clendenon" userId="da17313139568148" providerId="LiveId" clId="{01073162-20A4-4598-A2BD-E4626782C941}" dt="2024-02-16T00:30:44.170" v="9"/>
        <pc:sldMkLst>
          <pc:docMk/>
          <pc:sldMk cId="1169255143" sldId="283"/>
        </pc:sldMkLst>
      </pc:sldChg>
      <pc:sldChg chg="modSp mod ord">
        <pc:chgData name="Janelle Clendenon" userId="da17313139568148" providerId="LiveId" clId="{01073162-20A4-4598-A2BD-E4626782C941}" dt="2024-02-16T18:31:58.619" v="491" actId="20577"/>
        <pc:sldMkLst>
          <pc:docMk/>
          <pc:sldMk cId="4219285572" sldId="285"/>
        </pc:sldMkLst>
      </pc:sldChg>
      <pc:sldChg chg="ord">
        <pc:chgData name="Janelle Clendenon" userId="da17313139568148" providerId="LiveId" clId="{01073162-20A4-4598-A2BD-E4626782C941}" dt="2024-02-16T00:32:21.818" v="15"/>
        <pc:sldMkLst>
          <pc:docMk/>
          <pc:sldMk cId="3416202571" sldId="286"/>
        </pc:sldMkLst>
      </pc:sldChg>
      <pc:sldChg chg="modAnim">
        <pc:chgData name="Janelle Clendenon" userId="da17313139568148" providerId="LiveId" clId="{01073162-20A4-4598-A2BD-E4626782C941}" dt="2024-02-16T18:17:07.974" v="346"/>
        <pc:sldMkLst>
          <pc:docMk/>
          <pc:sldMk cId="3383815660" sldId="287"/>
        </pc:sldMkLst>
      </pc:sldChg>
      <pc:sldChg chg="del">
        <pc:chgData name="Janelle Clendenon" userId="da17313139568148" providerId="LiveId" clId="{01073162-20A4-4598-A2BD-E4626782C941}" dt="2024-02-16T18:11:54.858" v="210" actId="47"/>
        <pc:sldMkLst>
          <pc:docMk/>
          <pc:sldMk cId="1825447600" sldId="288"/>
        </pc:sldMkLst>
      </pc:sldChg>
      <pc:sldChg chg="ord">
        <pc:chgData name="Janelle Clendenon" userId="da17313139568148" providerId="LiveId" clId="{01073162-20A4-4598-A2BD-E4626782C941}" dt="2024-02-16T17:56:29.904" v="27"/>
        <pc:sldMkLst>
          <pc:docMk/>
          <pc:sldMk cId="2242748822" sldId="290"/>
        </pc:sldMkLst>
      </pc:sldChg>
      <pc:sldChg chg="addSp delSp modSp add mod ord modAnim">
        <pc:chgData name="Janelle Clendenon" userId="da17313139568148" providerId="LiveId" clId="{01073162-20A4-4598-A2BD-E4626782C941}" dt="2024-02-16T18:15:14.802" v="315" actId="14100"/>
        <pc:sldMkLst>
          <pc:docMk/>
          <pc:sldMk cId="2484733444" sldId="293"/>
        </pc:sldMkLst>
      </pc:sldChg>
      <pc:sldChg chg="addSp delSp modSp add mod">
        <pc:chgData name="Janelle Clendenon" userId="da17313139568148" providerId="LiveId" clId="{01073162-20A4-4598-A2BD-E4626782C941}" dt="2024-02-16T18:15:54.105" v="344" actId="14100"/>
        <pc:sldMkLst>
          <pc:docMk/>
          <pc:sldMk cId="437037032" sldId="29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468E5-5222-4718-BD7E-E12DC627BC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EBCD92-0CA8-4E6C-8A95-30FE01C658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DF7CA-2E37-4A37-8F2B-66B22B63C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B595-15CC-4656-9DD6-3B93B1FDD118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2DB7F-8749-4D54-88CC-9966B8978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69DF3-93CB-429A-991D-D9246B77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CC78-A85E-44E5-B6BD-619ABFB63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65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22F97-0584-414B-94D2-C4A4456EA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687CF-C815-4A55-969B-168124C6F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B1AD6-196C-45F6-B5AC-6007DB104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B595-15CC-4656-9DD6-3B93B1FDD118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C5C73-F7BD-4DE8-BC4D-E2D7D9285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E8F76-F115-4EF8-A123-26F1A7231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CC78-A85E-44E5-B6BD-619ABFB63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31728-F8FA-42B4-8EAF-548218F69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5B60C9-B0E3-40B2-B48D-BF76F2299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9F25D-3D17-4496-81CE-13A9EFD22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B595-15CC-4656-9DD6-3B93B1FDD118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6C649-824D-4FA0-94D6-8D5A9379C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CCE05-CD19-4329-8C9B-FAA77D20F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CC78-A85E-44E5-B6BD-619ABFB63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36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D5BB3-0908-4FA8-99F2-4D452EE0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0CF29-F5B0-458E-8DC4-DE70A1E65D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031347-F957-45FA-B5F4-092C783D9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30694E-F803-4262-B901-7DA3AB4C7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B595-15CC-4656-9DD6-3B93B1FDD118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B5B0A2-3674-4BDB-85B2-F3B52F74F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A9D0C-87D0-4AC8-B873-36232D220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CC78-A85E-44E5-B6BD-619ABFB63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980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F4D54-3721-43EB-9CC5-14418C04C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D743C-70D4-4D80-B15B-E3E4F8EF8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482F1-8A8F-45FA-B1EC-C972C9561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119B92-9F15-4A51-9EAC-466C32606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FB9A3A-FF9F-42A3-876D-FC33448F65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29643E-5A0C-4187-BAC4-8A942AF71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B595-15CC-4656-9DD6-3B93B1FDD118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AA48C1-212F-4747-ABAA-456735202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A5C49E-602C-4256-80DF-8D519850A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CC78-A85E-44E5-B6BD-619ABFB63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42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DDC55-4E69-420D-B802-4145FDDC3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5FF4B5-22CD-4335-890C-39EDD6488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B595-15CC-4656-9DD6-3B93B1FDD118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B8A45-17FC-4A8F-B538-7B306DE0C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F13369-052C-4804-BF3E-D9DFCCA85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CC78-A85E-44E5-B6BD-619ABFB63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786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B79204-1CC3-4D61-9535-59FB52607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B595-15CC-4656-9DD6-3B93B1FDD118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53DC4B-DB53-4971-A287-84AC667B4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1D9B97-326C-4D61-9DBA-26298B1ED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CC78-A85E-44E5-B6BD-619ABFB63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76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556DA-2D35-47CD-B3D6-F57E3059F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9F3CE-B9E2-4451-984E-5D1822291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FFB8F-30C3-4805-B844-A769F24B7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DF68B9-C5CB-4403-B3B4-42872AA72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B595-15CC-4656-9DD6-3B93B1FDD118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65B408-74E0-46BD-8041-C1E57BBC5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BA338D-D2E0-4C96-96A3-6DDC72096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CC78-A85E-44E5-B6BD-619ABFB63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877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41576-EA67-4D1F-83E5-831F05FB0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025366-686C-413E-B8EA-89CB14FCD6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122C9-8B56-492F-BD74-1A50D3EB1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15E78C-3332-44F5-8032-B5FCA61D5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B595-15CC-4656-9DD6-3B93B1FDD118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95BA7-CB27-467F-9315-A43FC2317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9A98D-8643-4C5B-B0C5-7E66750A5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CC78-A85E-44E5-B6BD-619ABFB63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51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3C21-FDF9-46ED-B820-377C3DC6F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BCCF3F-A5BF-4B3E-964B-A6D532138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16C88-51E0-4EE6-BE8F-5D523183B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B595-15CC-4656-9DD6-3B93B1FDD118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3D6FA-A49B-4BE8-AB0D-EEAA8D589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CEE75-AA63-465B-B45C-C43513813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CC78-A85E-44E5-B6BD-619ABFB63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E34F14-FDE4-42D6-AE99-7829325737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EFC697-6344-4914-AFA2-36ABEE277A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4EF3E-0368-4395-8B73-EDD5B9C6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B595-15CC-4656-9DD6-3B93B1FDD118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3389F-CC8B-4B09-A773-402435768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4A478-C7F5-4153-9499-DB25D511D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CC78-A85E-44E5-B6BD-619ABFB63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30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2DC420-3C2E-482B-B560-45F486CFE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5CEC9-275C-4C29-A06F-9748E70B4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62D7C-7611-427D-B710-E901985926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EB595-15CC-4656-9DD6-3B93B1FDD118}" type="datetimeFigureOut">
              <a:rPr lang="en-US" smtClean="0"/>
              <a:t>12/31/2024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DC9A3-B948-4DBC-B043-C70306089F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E7B89-EA0F-4281-A7D1-E2FB2533C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DCC78-A85E-44E5-B6BD-619ABFB63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9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gzqBkHB0wCM?feature=oembed" TargetMode="Externa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g"/><Relationship Id="rId11" Type="http://schemas.openxmlformats.org/officeDocument/2006/relationships/image" Target="../media/image17.png"/><Relationship Id="rId5" Type="http://schemas.openxmlformats.org/officeDocument/2006/relationships/image" Target="../media/image11.jpg"/><Relationship Id="rId10" Type="http://schemas.openxmlformats.org/officeDocument/2006/relationships/image" Target="../media/image16.png"/><Relationship Id="rId4" Type="http://schemas.openxmlformats.org/officeDocument/2006/relationships/image" Target="../media/image10.jp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image" Target="../media/image19.jpg"/><Relationship Id="rId7" Type="http://schemas.openxmlformats.org/officeDocument/2006/relationships/image" Target="../media/image23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8.jpg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g"/><Relationship Id="rId5" Type="http://schemas.openxmlformats.org/officeDocument/2006/relationships/image" Target="../media/image22.png"/><Relationship Id="rId4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jpg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2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gif"/><Relationship Id="rId5" Type="http://schemas.openxmlformats.org/officeDocument/2006/relationships/image" Target="../media/image27.jpg"/><Relationship Id="rId4" Type="http://schemas.openxmlformats.org/officeDocument/2006/relationships/hyperlink" Target="https://www.biblegateway.com/passage/?search=Luke+4%3A38-5%3A11&amp;version=NIV#fen-NIV-25109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jpg"/><Relationship Id="rId5" Type="http://schemas.openxmlformats.org/officeDocument/2006/relationships/image" Target="../media/image37.gif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jpg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jp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jpg"/><Relationship Id="rId4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jpg"/><Relationship Id="rId4" Type="http://schemas.openxmlformats.org/officeDocument/2006/relationships/image" Target="../media/image3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jyHIa0hmPfg?feature=oembed" TargetMode="External"/><Relationship Id="rId5" Type="http://schemas.openxmlformats.org/officeDocument/2006/relationships/image" Target="../media/image45.jpe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jpg"/><Relationship Id="rId5" Type="http://schemas.openxmlformats.org/officeDocument/2006/relationships/image" Target="../media/image27.jpg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jpg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tLxQFr6gK0s?feature=oembed" TargetMode="External"/><Relationship Id="rId5" Type="http://schemas.openxmlformats.org/officeDocument/2006/relationships/image" Target="../media/image48.jpeg"/><Relationship Id="rId4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Y3qI50Fk6vw?feature=oembed" TargetMode="External"/><Relationship Id="rId5" Type="http://schemas.openxmlformats.org/officeDocument/2006/relationships/image" Target="../media/image49.jpeg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90tNEd1Q320?feature=oembed" TargetMode="External"/><Relationship Id="rId5" Type="http://schemas.openxmlformats.org/officeDocument/2006/relationships/image" Target="../media/image50.jpeg"/><Relationship Id="rId4" Type="http://schemas.openxmlformats.org/officeDocument/2006/relationships/image" Target="../media/image2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tzVFMuemPDA?feature=oembed" TargetMode="External"/><Relationship Id="rId5" Type="http://schemas.openxmlformats.org/officeDocument/2006/relationships/image" Target="../media/image51.jpeg"/><Relationship Id="rId4" Type="http://schemas.openxmlformats.org/officeDocument/2006/relationships/image" Target="../media/image2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5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EIfjVnYP5N8?feature=oembed" TargetMode="External"/><Relationship Id="rId5" Type="http://schemas.openxmlformats.org/officeDocument/2006/relationships/image" Target="../media/image56.jpeg"/><Relationship Id="rId4" Type="http://schemas.openxmlformats.org/officeDocument/2006/relationships/image" Target="../media/image2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T7xNnBHM5Wg?feature=oembed" TargetMode="External"/><Relationship Id="rId5" Type="http://schemas.openxmlformats.org/officeDocument/2006/relationships/image" Target="../media/image57.jpeg"/><Relationship Id="rId4" Type="http://schemas.openxmlformats.org/officeDocument/2006/relationships/image" Target="../media/image2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ctivity-array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27.jpg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B99B9C-F578-4176-A2BE-20EDC2602B78}"/>
              </a:ext>
            </a:extLst>
          </p:cNvPr>
          <p:cNvSpPr/>
          <p:nvPr/>
        </p:nvSpPr>
        <p:spPr>
          <a:xfrm>
            <a:off x="464234" y="4234375"/>
            <a:ext cx="5111262" cy="2293034"/>
          </a:xfrm>
          <a:custGeom>
            <a:avLst/>
            <a:gdLst>
              <a:gd name="connsiteX0" fmla="*/ 0 w 5111262"/>
              <a:gd name="connsiteY0" fmla="*/ 0 h 2293034"/>
              <a:gd name="connsiteX1" fmla="*/ 567918 w 5111262"/>
              <a:gd name="connsiteY1" fmla="*/ 0 h 2293034"/>
              <a:gd name="connsiteX2" fmla="*/ 982498 w 5111262"/>
              <a:gd name="connsiteY2" fmla="*/ 0 h 2293034"/>
              <a:gd name="connsiteX3" fmla="*/ 1448191 w 5111262"/>
              <a:gd name="connsiteY3" fmla="*/ 0 h 2293034"/>
              <a:gd name="connsiteX4" fmla="*/ 2016109 w 5111262"/>
              <a:gd name="connsiteY4" fmla="*/ 0 h 2293034"/>
              <a:gd name="connsiteX5" fmla="*/ 2532914 w 5111262"/>
              <a:gd name="connsiteY5" fmla="*/ 0 h 2293034"/>
              <a:gd name="connsiteX6" fmla="*/ 2947494 w 5111262"/>
              <a:gd name="connsiteY6" fmla="*/ 0 h 2293034"/>
              <a:gd name="connsiteX7" fmla="*/ 3566525 w 5111262"/>
              <a:gd name="connsiteY7" fmla="*/ 0 h 2293034"/>
              <a:gd name="connsiteX8" fmla="*/ 4083330 w 5111262"/>
              <a:gd name="connsiteY8" fmla="*/ 0 h 2293034"/>
              <a:gd name="connsiteX9" fmla="*/ 4497911 w 5111262"/>
              <a:gd name="connsiteY9" fmla="*/ 0 h 2293034"/>
              <a:gd name="connsiteX10" fmla="*/ 5111262 w 5111262"/>
              <a:gd name="connsiteY10" fmla="*/ 0 h 2293034"/>
              <a:gd name="connsiteX11" fmla="*/ 5111262 w 5111262"/>
              <a:gd name="connsiteY11" fmla="*/ 550328 h 2293034"/>
              <a:gd name="connsiteX12" fmla="*/ 5111262 w 5111262"/>
              <a:gd name="connsiteY12" fmla="*/ 1169447 h 2293034"/>
              <a:gd name="connsiteX13" fmla="*/ 5111262 w 5111262"/>
              <a:gd name="connsiteY13" fmla="*/ 1673915 h 2293034"/>
              <a:gd name="connsiteX14" fmla="*/ 5111262 w 5111262"/>
              <a:gd name="connsiteY14" fmla="*/ 2293034 h 2293034"/>
              <a:gd name="connsiteX15" fmla="*/ 4594457 w 5111262"/>
              <a:gd name="connsiteY15" fmla="*/ 2293034 h 2293034"/>
              <a:gd name="connsiteX16" fmla="*/ 4077651 w 5111262"/>
              <a:gd name="connsiteY16" fmla="*/ 2293034 h 2293034"/>
              <a:gd name="connsiteX17" fmla="*/ 3611958 w 5111262"/>
              <a:gd name="connsiteY17" fmla="*/ 2293034 h 2293034"/>
              <a:gd name="connsiteX18" fmla="*/ 3197378 w 5111262"/>
              <a:gd name="connsiteY18" fmla="*/ 2293034 h 2293034"/>
              <a:gd name="connsiteX19" fmla="*/ 2731686 w 5111262"/>
              <a:gd name="connsiteY19" fmla="*/ 2293034 h 2293034"/>
              <a:gd name="connsiteX20" fmla="*/ 2061542 w 5111262"/>
              <a:gd name="connsiteY20" fmla="*/ 2293034 h 2293034"/>
              <a:gd name="connsiteX21" fmla="*/ 1391399 w 5111262"/>
              <a:gd name="connsiteY21" fmla="*/ 2293034 h 2293034"/>
              <a:gd name="connsiteX22" fmla="*/ 772368 w 5111262"/>
              <a:gd name="connsiteY22" fmla="*/ 2293034 h 2293034"/>
              <a:gd name="connsiteX23" fmla="*/ 0 w 5111262"/>
              <a:gd name="connsiteY23" fmla="*/ 2293034 h 2293034"/>
              <a:gd name="connsiteX24" fmla="*/ 0 w 5111262"/>
              <a:gd name="connsiteY24" fmla="*/ 1719776 h 2293034"/>
              <a:gd name="connsiteX25" fmla="*/ 0 w 5111262"/>
              <a:gd name="connsiteY25" fmla="*/ 1146517 h 2293034"/>
              <a:gd name="connsiteX26" fmla="*/ 0 w 5111262"/>
              <a:gd name="connsiteY26" fmla="*/ 527398 h 2293034"/>
              <a:gd name="connsiteX27" fmla="*/ 0 w 5111262"/>
              <a:gd name="connsiteY27" fmla="*/ 0 h 2293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11262" h="2293034" fill="none" extrusionOk="0">
                <a:moveTo>
                  <a:pt x="0" y="0"/>
                </a:moveTo>
                <a:cubicBezTo>
                  <a:pt x="243900" y="-67051"/>
                  <a:pt x="417542" y="39960"/>
                  <a:pt x="567918" y="0"/>
                </a:cubicBezTo>
                <a:cubicBezTo>
                  <a:pt x="718294" y="-39960"/>
                  <a:pt x="807807" y="28271"/>
                  <a:pt x="982498" y="0"/>
                </a:cubicBezTo>
                <a:cubicBezTo>
                  <a:pt x="1157189" y="-28271"/>
                  <a:pt x="1306725" y="40916"/>
                  <a:pt x="1448191" y="0"/>
                </a:cubicBezTo>
                <a:cubicBezTo>
                  <a:pt x="1589657" y="-40916"/>
                  <a:pt x="1760776" y="16778"/>
                  <a:pt x="2016109" y="0"/>
                </a:cubicBezTo>
                <a:cubicBezTo>
                  <a:pt x="2271442" y="-16778"/>
                  <a:pt x="2366763" y="2"/>
                  <a:pt x="2532914" y="0"/>
                </a:cubicBezTo>
                <a:cubicBezTo>
                  <a:pt x="2699065" y="-2"/>
                  <a:pt x="2774239" y="27267"/>
                  <a:pt x="2947494" y="0"/>
                </a:cubicBezTo>
                <a:cubicBezTo>
                  <a:pt x="3120749" y="-27267"/>
                  <a:pt x="3355773" y="5259"/>
                  <a:pt x="3566525" y="0"/>
                </a:cubicBezTo>
                <a:cubicBezTo>
                  <a:pt x="3777277" y="-5259"/>
                  <a:pt x="3925580" y="729"/>
                  <a:pt x="4083330" y="0"/>
                </a:cubicBezTo>
                <a:cubicBezTo>
                  <a:pt x="4241081" y="-729"/>
                  <a:pt x="4333410" y="3633"/>
                  <a:pt x="4497911" y="0"/>
                </a:cubicBezTo>
                <a:cubicBezTo>
                  <a:pt x="4662412" y="-3633"/>
                  <a:pt x="4978207" y="6946"/>
                  <a:pt x="5111262" y="0"/>
                </a:cubicBezTo>
                <a:cubicBezTo>
                  <a:pt x="5143251" y="208415"/>
                  <a:pt x="5089197" y="309238"/>
                  <a:pt x="5111262" y="550328"/>
                </a:cubicBezTo>
                <a:cubicBezTo>
                  <a:pt x="5133327" y="791418"/>
                  <a:pt x="5110054" y="893869"/>
                  <a:pt x="5111262" y="1169447"/>
                </a:cubicBezTo>
                <a:cubicBezTo>
                  <a:pt x="5112470" y="1445025"/>
                  <a:pt x="5107442" y="1423782"/>
                  <a:pt x="5111262" y="1673915"/>
                </a:cubicBezTo>
                <a:cubicBezTo>
                  <a:pt x="5115082" y="1924048"/>
                  <a:pt x="5074207" y="2042090"/>
                  <a:pt x="5111262" y="2293034"/>
                </a:cubicBezTo>
                <a:cubicBezTo>
                  <a:pt x="4974258" y="2315530"/>
                  <a:pt x="4806071" y="2257009"/>
                  <a:pt x="4594457" y="2293034"/>
                </a:cubicBezTo>
                <a:cubicBezTo>
                  <a:pt x="4382844" y="2329059"/>
                  <a:pt x="4324447" y="2261588"/>
                  <a:pt x="4077651" y="2293034"/>
                </a:cubicBezTo>
                <a:cubicBezTo>
                  <a:pt x="3830855" y="2324480"/>
                  <a:pt x="3719460" y="2269927"/>
                  <a:pt x="3611958" y="2293034"/>
                </a:cubicBezTo>
                <a:cubicBezTo>
                  <a:pt x="3504456" y="2316141"/>
                  <a:pt x="3401664" y="2254631"/>
                  <a:pt x="3197378" y="2293034"/>
                </a:cubicBezTo>
                <a:cubicBezTo>
                  <a:pt x="2993092" y="2331437"/>
                  <a:pt x="2938920" y="2287334"/>
                  <a:pt x="2731686" y="2293034"/>
                </a:cubicBezTo>
                <a:cubicBezTo>
                  <a:pt x="2524452" y="2298734"/>
                  <a:pt x="2333128" y="2226017"/>
                  <a:pt x="2061542" y="2293034"/>
                </a:cubicBezTo>
                <a:cubicBezTo>
                  <a:pt x="1789956" y="2360051"/>
                  <a:pt x="1718293" y="2276583"/>
                  <a:pt x="1391399" y="2293034"/>
                </a:cubicBezTo>
                <a:cubicBezTo>
                  <a:pt x="1064505" y="2309485"/>
                  <a:pt x="990167" y="2265787"/>
                  <a:pt x="772368" y="2293034"/>
                </a:cubicBezTo>
                <a:cubicBezTo>
                  <a:pt x="554569" y="2320281"/>
                  <a:pt x="159440" y="2200580"/>
                  <a:pt x="0" y="2293034"/>
                </a:cubicBezTo>
                <a:cubicBezTo>
                  <a:pt x="-25952" y="2065381"/>
                  <a:pt x="58758" y="1914029"/>
                  <a:pt x="0" y="1719776"/>
                </a:cubicBezTo>
                <a:cubicBezTo>
                  <a:pt x="-58758" y="1525523"/>
                  <a:pt x="7504" y="1280837"/>
                  <a:pt x="0" y="1146517"/>
                </a:cubicBezTo>
                <a:cubicBezTo>
                  <a:pt x="-7504" y="1012197"/>
                  <a:pt x="51804" y="766283"/>
                  <a:pt x="0" y="527398"/>
                </a:cubicBezTo>
                <a:cubicBezTo>
                  <a:pt x="-51804" y="288513"/>
                  <a:pt x="2464" y="188620"/>
                  <a:pt x="0" y="0"/>
                </a:cubicBezTo>
                <a:close/>
              </a:path>
              <a:path w="5111262" h="2293034" stroke="0" extrusionOk="0">
                <a:moveTo>
                  <a:pt x="0" y="0"/>
                </a:moveTo>
                <a:cubicBezTo>
                  <a:pt x="213481" y="-41933"/>
                  <a:pt x="437003" y="62255"/>
                  <a:pt x="567918" y="0"/>
                </a:cubicBezTo>
                <a:cubicBezTo>
                  <a:pt x="698833" y="-62255"/>
                  <a:pt x="810877" y="11300"/>
                  <a:pt x="1033611" y="0"/>
                </a:cubicBezTo>
                <a:cubicBezTo>
                  <a:pt x="1256345" y="-11300"/>
                  <a:pt x="1333518" y="46543"/>
                  <a:pt x="1499304" y="0"/>
                </a:cubicBezTo>
                <a:cubicBezTo>
                  <a:pt x="1665090" y="-46543"/>
                  <a:pt x="1786518" y="9908"/>
                  <a:pt x="2016109" y="0"/>
                </a:cubicBezTo>
                <a:cubicBezTo>
                  <a:pt x="2245700" y="-9908"/>
                  <a:pt x="2369754" y="48766"/>
                  <a:pt x="2481802" y="0"/>
                </a:cubicBezTo>
                <a:cubicBezTo>
                  <a:pt x="2593850" y="-48766"/>
                  <a:pt x="2936132" y="13496"/>
                  <a:pt x="3151945" y="0"/>
                </a:cubicBezTo>
                <a:cubicBezTo>
                  <a:pt x="3367758" y="-13496"/>
                  <a:pt x="3476974" y="15741"/>
                  <a:pt x="3770976" y="0"/>
                </a:cubicBezTo>
                <a:cubicBezTo>
                  <a:pt x="4064978" y="-15741"/>
                  <a:pt x="4073816" y="59485"/>
                  <a:pt x="4338894" y="0"/>
                </a:cubicBezTo>
                <a:cubicBezTo>
                  <a:pt x="4603972" y="-59485"/>
                  <a:pt x="4881698" y="21613"/>
                  <a:pt x="5111262" y="0"/>
                </a:cubicBezTo>
                <a:cubicBezTo>
                  <a:pt x="5184163" y="133259"/>
                  <a:pt x="5099779" y="464493"/>
                  <a:pt x="5111262" y="619119"/>
                </a:cubicBezTo>
                <a:cubicBezTo>
                  <a:pt x="5122745" y="773745"/>
                  <a:pt x="5099368" y="1031542"/>
                  <a:pt x="5111262" y="1169447"/>
                </a:cubicBezTo>
                <a:cubicBezTo>
                  <a:pt x="5123156" y="1307352"/>
                  <a:pt x="5052379" y="1434503"/>
                  <a:pt x="5111262" y="1673915"/>
                </a:cubicBezTo>
                <a:cubicBezTo>
                  <a:pt x="5170145" y="1913327"/>
                  <a:pt x="5087878" y="1999139"/>
                  <a:pt x="5111262" y="2293034"/>
                </a:cubicBezTo>
                <a:cubicBezTo>
                  <a:pt x="4931711" y="2318470"/>
                  <a:pt x="4901914" y="2292461"/>
                  <a:pt x="4696682" y="2293034"/>
                </a:cubicBezTo>
                <a:cubicBezTo>
                  <a:pt x="4491450" y="2293607"/>
                  <a:pt x="4206862" y="2272626"/>
                  <a:pt x="4026539" y="2293034"/>
                </a:cubicBezTo>
                <a:cubicBezTo>
                  <a:pt x="3846216" y="2313442"/>
                  <a:pt x="3598370" y="2249138"/>
                  <a:pt x="3458621" y="2293034"/>
                </a:cubicBezTo>
                <a:cubicBezTo>
                  <a:pt x="3318872" y="2336930"/>
                  <a:pt x="3123335" y="2244656"/>
                  <a:pt x="2788477" y="2293034"/>
                </a:cubicBezTo>
                <a:cubicBezTo>
                  <a:pt x="2453619" y="2341412"/>
                  <a:pt x="2460758" y="2266406"/>
                  <a:pt x="2220559" y="2293034"/>
                </a:cubicBezTo>
                <a:cubicBezTo>
                  <a:pt x="1980360" y="2319662"/>
                  <a:pt x="1828926" y="2245866"/>
                  <a:pt x="1601529" y="2293034"/>
                </a:cubicBezTo>
                <a:cubicBezTo>
                  <a:pt x="1374132" y="2340202"/>
                  <a:pt x="1353144" y="2272942"/>
                  <a:pt x="1135836" y="2293034"/>
                </a:cubicBezTo>
                <a:cubicBezTo>
                  <a:pt x="918528" y="2313126"/>
                  <a:pt x="668369" y="2227956"/>
                  <a:pt x="516805" y="2293034"/>
                </a:cubicBezTo>
                <a:cubicBezTo>
                  <a:pt x="365241" y="2358112"/>
                  <a:pt x="162494" y="2275660"/>
                  <a:pt x="0" y="2293034"/>
                </a:cubicBezTo>
                <a:cubicBezTo>
                  <a:pt x="-8831" y="2128972"/>
                  <a:pt x="25475" y="1956214"/>
                  <a:pt x="0" y="1742706"/>
                </a:cubicBezTo>
                <a:cubicBezTo>
                  <a:pt x="-25475" y="1529198"/>
                  <a:pt x="24285" y="1375577"/>
                  <a:pt x="0" y="1169447"/>
                </a:cubicBezTo>
                <a:cubicBezTo>
                  <a:pt x="-24285" y="963317"/>
                  <a:pt x="48109" y="787523"/>
                  <a:pt x="0" y="550328"/>
                </a:cubicBezTo>
                <a:cubicBezTo>
                  <a:pt x="-48109" y="313133"/>
                  <a:pt x="10641" y="204949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8DFEC-7F97-4913-B139-DCC20CA31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234" y="4234375"/>
            <a:ext cx="5111262" cy="815607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Fishers of Men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9C95F2-28B7-44EC-B416-D944CF9EB7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4234" y="5049982"/>
            <a:ext cx="5111262" cy="1477427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Jesus Spreads the Good News</a:t>
            </a:r>
          </a:p>
          <a:p>
            <a:r>
              <a:rPr lang="en-US" dirty="0"/>
              <a:t>And</a:t>
            </a:r>
          </a:p>
          <a:p>
            <a:r>
              <a:rPr lang="en-US" dirty="0"/>
              <a:t>Chooses Disciples</a:t>
            </a:r>
          </a:p>
        </p:txBody>
      </p:sp>
    </p:spTree>
    <p:extLst>
      <p:ext uri="{BB962C8B-B14F-4D97-AF65-F5344CB8AC3E}">
        <p14:creationId xmlns:p14="http://schemas.microsoft.com/office/powerpoint/2010/main" val="208788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763BF-A886-48A7-86D7-29021551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83" y="210381"/>
            <a:ext cx="3804138" cy="2476549"/>
          </a:xfrm>
          <a:custGeom>
            <a:avLst/>
            <a:gdLst>
              <a:gd name="connsiteX0" fmla="*/ 0 w 3804138"/>
              <a:gd name="connsiteY0" fmla="*/ 0 h 2476549"/>
              <a:gd name="connsiteX1" fmla="*/ 619531 w 3804138"/>
              <a:gd name="connsiteY1" fmla="*/ 0 h 2476549"/>
              <a:gd name="connsiteX2" fmla="*/ 1239062 w 3804138"/>
              <a:gd name="connsiteY2" fmla="*/ 0 h 2476549"/>
              <a:gd name="connsiteX3" fmla="*/ 1820552 w 3804138"/>
              <a:gd name="connsiteY3" fmla="*/ 0 h 2476549"/>
              <a:gd name="connsiteX4" fmla="*/ 2440083 w 3804138"/>
              <a:gd name="connsiteY4" fmla="*/ 0 h 2476549"/>
              <a:gd name="connsiteX5" fmla="*/ 3021572 w 3804138"/>
              <a:gd name="connsiteY5" fmla="*/ 0 h 2476549"/>
              <a:gd name="connsiteX6" fmla="*/ 3804138 w 3804138"/>
              <a:gd name="connsiteY6" fmla="*/ 0 h 2476549"/>
              <a:gd name="connsiteX7" fmla="*/ 3804138 w 3804138"/>
              <a:gd name="connsiteY7" fmla="*/ 544841 h 2476549"/>
              <a:gd name="connsiteX8" fmla="*/ 3804138 w 3804138"/>
              <a:gd name="connsiteY8" fmla="*/ 1015385 h 2476549"/>
              <a:gd name="connsiteX9" fmla="*/ 3804138 w 3804138"/>
              <a:gd name="connsiteY9" fmla="*/ 1461164 h 2476549"/>
              <a:gd name="connsiteX10" fmla="*/ 3804138 w 3804138"/>
              <a:gd name="connsiteY10" fmla="*/ 1882177 h 2476549"/>
              <a:gd name="connsiteX11" fmla="*/ 3804138 w 3804138"/>
              <a:gd name="connsiteY11" fmla="*/ 2476549 h 2476549"/>
              <a:gd name="connsiteX12" fmla="*/ 3298731 w 3804138"/>
              <a:gd name="connsiteY12" fmla="*/ 2476549 h 2476549"/>
              <a:gd name="connsiteX13" fmla="*/ 2755283 w 3804138"/>
              <a:gd name="connsiteY13" fmla="*/ 2476549 h 2476549"/>
              <a:gd name="connsiteX14" fmla="*/ 2173793 w 3804138"/>
              <a:gd name="connsiteY14" fmla="*/ 2476549 h 2476549"/>
              <a:gd name="connsiteX15" fmla="*/ 1668386 w 3804138"/>
              <a:gd name="connsiteY15" fmla="*/ 2476549 h 2476549"/>
              <a:gd name="connsiteX16" fmla="*/ 1162979 w 3804138"/>
              <a:gd name="connsiteY16" fmla="*/ 2476549 h 2476549"/>
              <a:gd name="connsiteX17" fmla="*/ 543448 w 3804138"/>
              <a:gd name="connsiteY17" fmla="*/ 2476549 h 2476549"/>
              <a:gd name="connsiteX18" fmla="*/ 0 w 3804138"/>
              <a:gd name="connsiteY18" fmla="*/ 2476549 h 2476549"/>
              <a:gd name="connsiteX19" fmla="*/ 0 w 3804138"/>
              <a:gd name="connsiteY19" fmla="*/ 1956474 h 2476549"/>
              <a:gd name="connsiteX20" fmla="*/ 0 w 3804138"/>
              <a:gd name="connsiteY20" fmla="*/ 1510695 h 2476549"/>
              <a:gd name="connsiteX21" fmla="*/ 0 w 3804138"/>
              <a:gd name="connsiteY21" fmla="*/ 1089682 h 2476549"/>
              <a:gd name="connsiteX22" fmla="*/ 0 w 3804138"/>
              <a:gd name="connsiteY22" fmla="*/ 643903 h 2476549"/>
              <a:gd name="connsiteX23" fmla="*/ 0 w 3804138"/>
              <a:gd name="connsiteY23" fmla="*/ 0 h 247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04138" h="2476549" fill="none" extrusionOk="0">
                <a:moveTo>
                  <a:pt x="0" y="0"/>
                </a:moveTo>
                <a:cubicBezTo>
                  <a:pt x="222825" y="-22460"/>
                  <a:pt x="334329" y="30374"/>
                  <a:pt x="619531" y="0"/>
                </a:cubicBezTo>
                <a:cubicBezTo>
                  <a:pt x="904733" y="-30374"/>
                  <a:pt x="992092" y="47705"/>
                  <a:pt x="1239062" y="0"/>
                </a:cubicBezTo>
                <a:cubicBezTo>
                  <a:pt x="1486032" y="-47705"/>
                  <a:pt x="1563404" y="60334"/>
                  <a:pt x="1820552" y="0"/>
                </a:cubicBezTo>
                <a:cubicBezTo>
                  <a:pt x="2077700" y="-60334"/>
                  <a:pt x="2279354" y="16416"/>
                  <a:pt x="2440083" y="0"/>
                </a:cubicBezTo>
                <a:cubicBezTo>
                  <a:pt x="2600812" y="-16416"/>
                  <a:pt x="2905192" y="31372"/>
                  <a:pt x="3021572" y="0"/>
                </a:cubicBezTo>
                <a:cubicBezTo>
                  <a:pt x="3137952" y="-31372"/>
                  <a:pt x="3445413" y="8755"/>
                  <a:pt x="3804138" y="0"/>
                </a:cubicBezTo>
                <a:cubicBezTo>
                  <a:pt x="3861643" y="118977"/>
                  <a:pt x="3756416" y="323719"/>
                  <a:pt x="3804138" y="544841"/>
                </a:cubicBezTo>
                <a:cubicBezTo>
                  <a:pt x="3851860" y="765963"/>
                  <a:pt x="3752332" y="865992"/>
                  <a:pt x="3804138" y="1015385"/>
                </a:cubicBezTo>
                <a:cubicBezTo>
                  <a:pt x="3855944" y="1164778"/>
                  <a:pt x="3796202" y="1326649"/>
                  <a:pt x="3804138" y="1461164"/>
                </a:cubicBezTo>
                <a:cubicBezTo>
                  <a:pt x="3812074" y="1595679"/>
                  <a:pt x="3767492" y="1762517"/>
                  <a:pt x="3804138" y="1882177"/>
                </a:cubicBezTo>
                <a:cubicBezTo>
                  <a:pt x="3840784" y="2001837"/>
                  <a:pt x="3738335" y="2256432"/>
                  <a:pt x="3804138" y="2476549"/>
                </a:cubicBezTo>
                <a:cubicBezTo>
                  <a:pt x="3681311" y="2488775"/>
                  <a:pt x="3486706" y="2433511"/>
                  <a:pt x="3298731" y="2476549"/>
                </a:cubicBezTo>
                <a:cubicBezTo>
                  <a:pt x="3110756" y="2519587"/>
                  <a:pt x="2873940" y="2472409"/>
                  <a:pt x="2755283" y="2476549"/>
                </a:cubicBezTo>
                <a:cubicBezTo>
                  <a:pt x="2636626" y="2480689"/>
                  <a:pt x="2441367" y="2432161"/>
                  <a:pt x="2173793" y="2476549"/>
                </a:cubicBezTo>
                <a:cubicBezTo>
                  <a:pt x="1906219" y="2520937"/>
                  <a:pt x="1772281" y="2432669"/>
                  <a:pt x="1668386" y="2476549"/>
                </a:cubicBezTo>
                <a:cubicBezTo>
                  <a:pt x="1564491" y="2520429"/>
                  <a:pt x="1275574" y="2471453"/>
                  <a:pt x="1162979" y="2476549"/>
                </a:cubicBezTo>
                <a:cubicBezTo>
                  <a:pt x="1050384" y="2481645"/>
                  <a:pt x="700209" y="2413677"/>
                  <a:pt x="543448" y="2476549"/>
                </a:cubicBezTo>
                <a:cubicBezTo>
                  <a:pt x="386687" y="2539421"/>
                  <a:pt x="134180" y="2453837"/>
                  <a:pt x="0" y="2476549"/>
                </a:cubicBezTo>
                <a:cubicBezTo>
                  <a:pt x="-15184" y="2224535"/>
                  <a:pt x="5724" y="2208065"/>
                  <a:pt x="0" y="1956474"/>
                </a:cubicBezTo>
                <a:cubicBezTo>
                  <a:pt x="-5724" y="1704883"/>
                  <a:pt x="47489" y="1609754"/>
                  <a:pt x="0" y="1510695"/>
                </a:cubicBezTo>
                <a:cubicBezTo>
                  <a:pt x="-47489" y="1411636"/>
                  <a:pt x="42859" y="1221757"/>
                  <a:pt x="0" y="1089682"/>
                </a:cubicBezTo>
                <a:cubicBezTo>
                  <a:pt x="-42859" y="957607"/>
                  <a:pt x="35849" y="754853"/>
                  <a:pt x="0" y="643903"/>
                </a:cubicBezTo>
                <a:cubicBezTo>
                  <a:pt x="-35849" y="532953"/>
                  <a:pt x="61284" y="132901"/>
                  <a:pt x="0" y="0"/>
                </a:cubicBezTo>
                <a:close/>
              </a:path>
              <a:path w="3804138" h="2476549" stroke="0" extrusionOk="0">
                <a:moveTo>
                  <a:pt x="0" y="0"/>
                </a:moveTo>
                <a:cubicBezTo>
                  <a:pt x="177034" y="-52736"/>
                  <a:pt x="407509" y="55620"/>
                  <a:pt x="581490" y="0"/>
                </a:cubicBezTo>
                <a:cubicBezTo>
                  <a:pt x="755471" y="-55620"/>
                  <a:pt x="932554" y="1805"/>
                  <a:pt x="1162979" y="0"/>
                </a:cubicBezTo>
                <a:cubicBezTo>
                  <a:pt x="1393404" y="-1805"/>
                  <a:pt x="1464100" y="2814"/>
                  <a:pt x="1592303" y="0"/>
                </a:cubicBezTo>
                <a:cubicBezTo>
                  <a:pt x="1720506" y="-2814"/>
                  <a:pt x="1850624" y="46016"/>
                  <a:pt x="2021628" y="0"/>
                </a:cubicBezTo>
                <a:cubicBezTo>
                  <a:pt x="2192633" y="-46016"/>
                  <a:pt x="2303400" y="58419"/>
                  <a:pt x="2565076" y="0"/>
                </a:cubicBezTo>
                <a:cubicBezTo>
                  <a:pt x="2826752" y="-58419"/>
                  <a:pt x="2821218" y="15837"/>
                  <a:pt x="2994400" y="0"/>
                </a:cubicBezTo>
                <a:cubicBezTo>
                  <a:pt x="3167582" y="-15837"/>
                  <a:pt x="3421036" y="45495"/>
                  <a:pt x="3804138" y="0"/>
                </a:cubicBezTo>
                <a:cubicBezTo>
                  <a:pt x="3845862" y="179651"/>
                  <a:pt x="3770435" y="337781"/>
                  <a:pt x="3804138" y="445779"/>
                </a:cubicBezTo>
                <a:cubicBezTo>
                  <a:pt x="3837841" y="553777"/>
                  <a:pt x="3752148" y="798166"/>
                  <a:pt x="3804138" y="916323"/>
                </a:cubicBezTo>
                <a:cubicBezTo>
                  <a:pt x="3856128" y="1034480"/>
                  <a:pt x="3796038" y="1232478"/>
                  <a:pt x="3804138" y="1436398"/>
                </a:cubicBezTo>
                <a:cubicBezTo>
                  <a:pt x="3812238" y="1640319"/>
                  <a:pt x="3750032" y="1699420"/>
                  <a:pt x="3804138" y="1931708"/>
                </a:cubicBezTo>
                <a:cubicBezTo>
                  <a:pt x="3858244" y="2163996"/>
                  <a:pt x="3766243" y="2215809"/>
                  <a:pt x="3804138" y="2476549"/>
                </a:cubicBezTo>
                <a:cubicBezTo>
                  <a:pt x="3591215" y="2511052"/>
                  <a:pt x="3466391" y="2429125"/>
                  <a:pt x="3260690" y="2476549"/>
                </a:cubicBezTo>
                <a:cubicBezTo>
                  <a:pt x="3054989" y="2523973"/>
                  <a:pt x="2834022" y="2469332"/>
                  <a:pt x="2641159" y="2476549"/>
                </a:cubicBezTo>
                <a:cubicBezTo>
                  <a:pt x="2448296" y="2483766"/>
                  <a:pt x="2286197" y="2465491"/>
                  <a:pt x="2059669" y="2476549"/>
                </a:cubicBezTo>
                <a:cubicBezTo>
                  <a:pt x="1833141" y="2487607"/>
                  <a:pt x="1704593" y="2417190"/>
                  <a:pt x="1554262" y="2476549"/>
                </a:cubicBezTo>
                <a:cubicBezTo>
                  <a:pt x="1403931" y="2535908"/>
                  <a:pt x="1306382" y="2443327"/>
                  <a:pt x="1124938" y="2476549"/>
                </a:cubicBezTo>
                <a:cubicBezTo>
                  <a:pt x="943494" y="2509771"/>
                  <a:pt x="775557" y="2419582"/>
                  <a:pt x="619531" y="2476549"/>
                </a:cubicBezTo>
                <a:cubicBezTo>
                  <a:pt x="463505" y="2533516"/>
                  <a:pt x="207595" y="2427879"/>
                  <a:pt x="0" y="2476549"/>
                </a:cubicBezTo>
                <a:cubicBezTo>
                  <a:pt x="-40000" y="2361533"/>
                  <a:pt x="25569" y="2234004"/>
                  <a:pt x="0" y="2030770"/>
                </a:cubicBezTo>
                <a:cubicBezTo>
                  <a:pt x="-25569" y="1827536"/>
                  <a:pt x="50586" y="1718408"/>
                  <a:pt x="0" y="1535460"/>
                </a:cubicBezTo>
                <a:cubicBezTo>
                  <a:pt x="-50586" y="1352512"/>
                  <a:pt x="11254" y="1260510"/>
                  <a:pt x="0" y="1040151"/>
                </a:cubicBezTo>
                <a:cubicBezTo>
                  <a:pt x="-11254" y="819792"/>
                  <a:pt x="9519" y="797741"/>
                  <a:pt x="0" y="569606"/>
                </a:cubicBezTo>
                <a:cubicBezTo>
                  <a:pt x="-9519" y="341471"/>
                  <a:pt x="54375" y="211948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607869991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What is a fisherman?  </a:t>
            </a:r>
            <a:br>
              <a:rPr lang="en-US" dirty="0"/>
            </a:br>
            <a:r>
              <a:rPr lang="en-US" dirty="0"/>
              <a:t>How do they catch fish?</a:t>
            </a:r>
          </a:p>
        </p:txBody>
      </p:sp>
    </p:spTree>
    <p:extLst>
      <p:ext uri="{BB962C8B-B14F-4D97-AF65-F5344CB8AC3E}">
        <p14:creationId xmlns:p14="http://schemas.microsoft.com/office/powerpoint/2010/main" val="3988573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763BF-A886-48A7-86D7-29021551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83" y="210382"/>
            <a:ext cx="6308188" cy="1379268"/>
          </a:xfrm>
          <a:custGeom>
            <a:avLst/>
            <a:gdLst>
              <a:gd name="connsiteX0" fmla="*/ 0 w 6308188"/>
              <a:gd name="connsiteY0" fmla="*/ 0 h 1379268"/>
              <a:gd name="connsiteX1" fmla="*/ 384226 w 6308188"/>
              <a:gd name="connsiteY1" fmla="*/ 0 h 1379268"/>
              <a:gd name="connsiteX2" fmla="*/ 1083861 w 6308188"/>
              <a:gd name="connsiteY2" fmla="*/ 0 h 1379268"/>
              <a:gd name="connsiteX3" fmla="*/ 1531169 w 6308188"/>
              <a:gd name="connsiteY3" fmla="*/ 0 h 1379268"/>
              <a:gd name="connsiteX4" fmla="*/ 2230805 w 6308188"/>
              <a:gd name="connsiteY4" fmla="*/ 0 h 1379268"/>
              <a:gd name="connsiteX5" fmla="*/ 2930440 w 6308188"/>
              <a:gd name="connsiteY5" fmla="*/ 0 h 1379268"/>
              <a:gd name="connsiteX6" fmla="*/ 3314666 w 6308188"/>
              <a:gd name="connsiteY6" fmla="*/ 0 h 1379268"/>
              <a:gd name="connsiteX7" fmla="*/ 4014301 w 6308188"/>
              <a:gd name="connsiteY7" fmla="*/ 0 h 1379268"/>
              <a:gd name="connsiteX8" fmla="*/ 4713937 w 6308188"/>
              <a:gd name="connsiteY8" fmla="*/ 0 h 1379268"/>
              <a:gd name="connsiteX9" fmla="*/ 5161245 w 6308188"/>
              <a:gd name="connsiteY9" fmla="*/ 0 h 1379268"/>
              <a:gd name="connsiteX10" fmla="*/ 5671634 w 6308188"/>
              <a:gd name="connsiteY10" fmla="*/ 0 h 1379268"/>
              <a:gd name="connsiteX11" fmla="*/ 6308188 w 6308188"/>
              <a:gd name="connsiteY11" fmla="*/ 0 h 1379268"/>
              <a:gd name="connsiteX12" fmla="*/ 6308188 w 6308188"/>
              <a:gd name="connsiteY12" fmla="*/ 418378 h 1379268"/>
              <a:gd name="connsiteX13" fmla="*/ 6308188 w 6308188"/>
              <a:gd name="connsiteY13" fmla="*/ 891927 h 1379268"/>
              <a:gd name="connsiteX14" fmla="*/ 6308188 w 6308188"/>
              <a:gd name="connsiteY14" fmla="*/ 1379268 h 1379268"/>
              <a:gd name="connsiteX15" fmla="*/ 5860880 w 6308188"/>
              <a:gd name="connsiteY15" fmla="*/ 1379268 h 1379268"/>
              <a:gd name="connsiteX16" fmla="*/ 5287408 w 6308188"/>
              <a:gd name="connsiteY16" fmla="*/ 1379268 h 1379268"/>
              <a:gd name="connsiteX17" fmla="*/ 4587773 w 6308188"/>
              <a:gd name="connsiteY17" fmla="*/ 1379268 h 1379268"/>
              <a:gd name="connsiteX18" fmla="*/ 3951220 w 6308188"/>
              <a:gd name="connsiteY18" fmla="*/ 1379268 h 1379268"/>
              <a:gd name="connsiteX19" fmla="*/ 3566994 w 6308188"/>
              <a:gd name="connsiteY19" fmla="*/ 1379268 h 1379268"/>
              <a:gd name="connsiteX20" fmla="*/ 3119686 w 6308188"/>
              <a:gd name="connsiteY20" fmla="*/ 1379268 h 1379268"/>
              <a:gd name="connsiteX21" fmla="*/ 2609296 w 6308188"/>
              <a:gd name="connsiteY21" fmla="*/ 1379268 h 1379268"/>
              <a:gd name="connsiteX22" fmla="*/ 2098906 w 6308188"/>
              <a:gd name="connsiteY22" fmla="*/ 1379268 h 1379268"/>
              <a:gd name="connsiteX23" fmla="*/ 1588516 w 6308188"/>
              <a:gd name="connsiteY23" fmla="*/ 1379268 h 1379268"/>
              <a:gd name="connsiteX24" fmla="*/ 1204290 w 6308188"/>
              <a:gd name="connsiteY24" fmla="*/ 1379268 h 1379268"/>
              <a:gd name="connsiteX25" fmla="*/ 630819 w 6308188"/>
              <a:gd name="connsiteY25" fmla="*/ 1379268 h 1379268"/>
              <a:gd name="connsiteX26" fmla="*/ 0 w 6308188"/>
              <a:gd name="connsiteY26" fmla="*/ 1379268 h 1379268"/>
              <a:gd name="connsiteX27" fmla="*/ 0 w 6308188"/>
              <a:gd name="connsiteY27" fmla="*/ 933305 h 1379268"/>
              <a:gd name="connsiteX28" fmla="*/ 0 w 6308188"/>
              <a:gd name="connsiteY28" fmla="*/ 445963 h 1379268"/>
              <a:gd name="connsiteX29" fmla="*/ 0 w 6308188"/>
              <a:gd name="connsiteY29" fmla="*/ 0 h 137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308188" h="1379268" fill="none" extrusionOk="0">
                <a:moveTo>
                  <a:pt x="0" y="0"/>
                </a:moveTo>
                <a:cubicBezTo>
                  <a:pt x="180583" y="-15806"/>
                  <a:pt x="241256" y="42468"/>
                  <a:pt x="384226" y="0"/>
                </a:cubicBezTo>
                <a:cubicBezTo>
                  <a:pt x="527196" y="-42468"/>
                  <a:pt x="825742" y="10408"/>
                  <a:pt x="1083861" y="0"/>
                </a:cubicBezTo>
                <a:cubicBezTo>
                  <a:pt x="1341981" y="-10408"/>
                  <a:pt x="1399737" y="53451"/>
                  <a:pt x="1531169" y="0"/>
                </a:cubicBezTo>
                <a:cubicBezTo>
                  <a:pt x="1662601" y="-53451"/>
                  <a:pt x="2031132" y="30176"/>
                  <a:pt x="2230805" y="0"/>
                </a:cubicBezTo>
                <a:cubicBezTo>
                  <a:pt x="2430478" y="-30176"/>
                  <a:pt x="2589429" y="21875"/>
                  <a:pt x="2930440" y="0"/>
                </a:cubicBezTo>
                <a:cubicBezTo>
                  <a:pt x="3271452" y="-21875"/>
                  <a:pt x="3124083" y="13239"/>
                  <a:pt x="3314666" y="0"/>
                </a:cubicBezTo>
                <a:cubicBezTo>
                  <a:pt x="3505249" y="-13239"/>
                  <a:pt x="3785330" y="43497"/>
                  <a:pt x="4014301" y="0"/>
                </a:cubicBezTo>
                <a:cubicBezTo>
                  <a:pt x="4243273" y="-43497"/>
                  <a:pt x="4534597" y="10443"/>
                  <a:pt x="4713937" y="0"/>
                </a:cubicBezTo>
                <a:cubicBezTo>
                  <a:pt x="4893277" y="-10443"/>
                  <a:pt x="5051407" y="15800"/>
                  <a:pt x="5161245" y="0"/>
                </a:cubicBezTo>
                <a:cubicBezTo>
                  <a:pt x="5271083" y="-15800"/>
                  <a:pt x="5447026" y="35615"/>
                  <a:pt x="5671634" y="0"/>
                </a:cubicBezTo>
                <a:cubicBezTo>
                  <a:pt x="5896242" y="-35615"/>
                  <a:pt x="6072679" y="37461"/>
                  <a:pt x="6308188" y="0"/>
                </a:cubicBezTo>
                <a:cubicBezTo>
                  <a:pt x="6313166" y="103614"/>
                  <a:pt x="6305674" y="318371"/>
                  <a:pt x="6308188" y="418378"/>
                </a:cubicBezTo>
                <a:cubicBezTo>
                  <a:pt x="6310702" y="518385"/>
                  <a:pt x="6281774" y="687024"/>
                  <a:pt x="6308188" y="891927"/>
                </a:cubicBezTo>
                <a:cubicBezTo>
                  <a:pt x="6334602" y="1096830"/>
                  <a:pt x="6274192" y="1275423"/>
                  <a:pt x="6308188" y="1379268"/>
                </a:cubicBezTo>
                <a:cubicBezTo>
                  <a:pt x="6147487" y="1428351"/>
                  <a:pt x="6026253" y="1338764"/>
                  <a:pt x="5860880" y="1379268"/>
                </a:cubicBezTo>
                <a:cubicBezTo>
                  <a:pt x="5695507" y="1419772"/>
                  <a:pt x="5405497" y="1319306"/>
                  <a:pt x="5287408" y="1379268"/>
                </a:cubicBezTo>
                <a:cubicBezTo>
                  <a:pt x="5169319" y="1439230"/>
                  <a:pt x="4832756" y="1356384"/>
                  <a:pt x="4587773" y="1379268"/>
                </a:cubicBezTo>
                <a:cubicBezTo>
                  <a:pt x="4342791" y="1402152"/>
                  <a:pt x="4207700" y="1355058"/>
                  <a:pt x="3951220" y="1379268"/>
                </a:cubicBezTo>
                <a:cubicBezTo>
                  <a:pt x="3694740" y="1403478"/>
                  <a:pt x="3692363" y="1362073"/>
                  <a:pt x="3566994" y="1379268"/>
                </a:cubicBezTo>
                <a:cubicBezTo>
                  <a:pt x="3441625" y="1396463"/>
                  <a:pt x="3284355" y="1355188"/>
                  <a:pt x="3119686" y="1379268"/>
                </a:cubicBezTo>
                <a:cubicBezTo>
                  <a:pt x="2955017" y="1403348"/>
                  <a:pt x="2818386" y="1358800"/>
                  <a:pt x="2609296" y="1379268"/>
                </a:cubicBezTo>
                <a:cubicBezTo>
                  <a:pt x="2400206" y="1399736"/>
                  <a:pt x="2236036" y="1373626"/>
                  <a:pt x="2098906" y="1379268"/>
                </a:cubicBezTo>
                <a:cubicBezTo>
                  <a:pt x="1961776" y="1384910"/>
                  <a:pt x="1839110" y="1342626"/>
                  <a:pt x="1588516" y="1379268"/>
                </a:cubicBezTo>
                <a:cubicBezTo>
                  <a:pt x="1337922" y="1415910"/>
                  <a:pt x="1358189" y="1378447"/>
                  <a:pt x="1204290" y="1379268"/>
                </a:cubicBezTo>
                <a:cubicBezTo>
                  <a:pt x="1050391" y="1380089"/>
                  <a:pt x="873542" y="1357565"/>
                  <a:pt x="630819" y="1379268"/>
                </a:cubicBezTo>
                <a:cubicBezTo>
                  <a:pt x="388096" y="1400971"/>
                  <a:pt x="259616" y="1319563"/>
                  <a:pt x="0" y="1379268"/>
                </a:cubicBezTo>
                <a:cubicBezTo>
                  <a:pt x="-31369" y="1162067"/>
                  <a:pt x="51537" y="1105299"/>
                  <a:pt x="0" y="933305"/>
                </a:cubicBezTo>
                <a:cubicBezTo>
                  <a:pt x="-51537" y="761311"/>
                  <a:pt x="29763" y="667457"/>
                  <a:pt x="0" y="445963"/>
                </a:cubicBezTo>
                <a:cubicBezTo>
                  <a:pt x="-29763" y="224469"/>
                  <a:pt x="10995" y="165193"/>
                  <a:pt x="0" y="0"/>
                </a:cubicBezTo>
                <a:close/>
              </a:path>
              <a:path w="6308188" h="1379268" stroke="0" extrusionOk="0">
                <a:moveTo>
                  <a:pt x="0" y="0"/>
                </a:moveTo>
                <a:cubicBezTo>
                  <a:pt x="313415" y="-55539"/>
                  <a:pt x="424822" y="52537"/>
                  <a:pt x="636554" y="0"/>
                </a:cubicBezTo>
                <a:cubicBezTo>
                  <a:pt x="848286" y="-52537"/>
                  <a:pt x="1041654" y="45233"/>
                  <a:pt x="1273107" y="0"/>
                </a:cubicBezTo>
                <a:cubicBezTo>
                  <a:pt x="1504560" y="-45233"/>
                  <a:pt x="1534997" y="2300"/>
                  <a:pt x="1657333" y="0"/>
                </a:cubicBezTo>
                <a:cubicBezTo>
                  <a:pt x="1779669" y="-2300"/>
                  <a:pt x="1897576" y="25950"/>
                  <a:pt x="2041559" y="0"/>
                </a:cubicBezTo>
                <a:cubicBezTo>
                  <a:pt x="2185542" y="-25950"/>
                  <a:pt x="2405711" y="53817"/>
                  <a:pt x="2615031" y="0"/>
                </a:cubicBezTo>
                <a:cubicBezTo>
                  <a:pt x="2824351" y="-53817"/>
                  <a:pt x="2839461" y="27975"/>
                  <a:pt x="2999257" y="0"/>
                </a:cubicBezTo>
                <a:cubicBezTo>
                  <a:pt x="3159053" y="-27975"/>
                  <a:pt x="3365110" y="55916"/>
                  <a:pt x="3635810" y="0"/>
                </a:cubicBezTo>
                <a:cubicBezTo>
                  <a:pt x="3906510" y="-55916"/>
                  <a:pt x="3930118" y="28098"/>
                  <a:pt x="4083118" y="0"/>
                </a:cubicBezTo>
                <a:cubicBezTo>
                  <a:pt x="4236118" y="-28098"/>
                  <a:pt x="4399052" y="37716"/>
                  <a:pt x="4530426" y="0"/>
                </a:cubicBezTo>
                <a:cubicBezTo>
                  <a:pt x="4661800" y="-37716"/>
                  <a:pt x="5085055" y="45048"/>
                  <a:pt x="5230061" y="0"/>
                </a:cubicBezTo>
                <a:cubicBezTo>
                  <a:pt x="5375067" y="-45048"/>
                  <a:pt x="6021067" y="96462"/>
                  <a:pt x="6308188" y="0"/>
                </a:cubicBezTo>
                <a:cubicBezTo>
                  <a:pt x="6318666" y="182783"/>
                  <a:pt x="6278420" y="363707"/>
                  <a:pt x="6308188" y="459756"/>
                </a:cubicBezTo>
                <a:cubicBezTo>
                  <a:pt x="6337956" y="555805"/>
                  <a:pt x="6282248" y="770986"/>
                  <a:pt x="6308188" y="919512"/>
                </a:cubicBezTo>
                <a:cubicBezTo>
                  <a:pt x="6334128" y="1068038"/>
                  <a:pt x="6262527" y="1201704"/>
                  <a:pt x="6308188" y="1379268"/>
                </a:cubicBezTo>
                <a:cubicBezTo>
                  <a:pt x="6185737" y="1421974"/>
                  <a:pt x="5912743" y="1334576"/>
                  <a:pt x="5734716" y="1379268"/>
                </a:cubicBezTo>
                <a:cubicBezTo>
                  <a:pt x="5556689" y="1423960"/>
                  <a:pt x="5439846" y="1352424"/>
                  <a:pt x="5224327" y="1379268"/>
                </a:cubicBezTo>
                <a:cubicBezTo>
                  <a:pt x="5008808" y="1406112"/>
                  <a:pt x="4924788" y="1343864"/>
                  <a:pt x="4840101" y="1379268"/>
                </a:cubicBezTo>
                <a:cubicBezTo>
                  <a:pt x="4755414" y="1414672"/>
                  <a:pt x="4533231" y="1332856"/>
                  <a:pt x="4329711" y="1379268"/>
                </a:cubicBezTo>
                <a:cubicBezTo>
                  <a:pt x="4126191" y="1425680"/>
                  <a:pt x="3935318" y="1370119"/>
                  <a:pt x="3819321" y="1379268"/>
                </a:cubicBezTo>
                <a:cubicBezTo>
                  <a:pt x="3703324" y="1388417"/>
                  <a:pt x="3494726" y="1359299"/>
                  <a:pt x="3372013" y="1379268"/>
                </a:cubicBezTo>
                <a:cubicBezTo>
                  <a:pt x="3249300" y="1399237"/>
                  <a:pt x="3046870" y="1337718"/>
                  <a:pt x="2924705" y="1379268"/>
                </a:cubicBezTo>
                <a:cubicBezTo>
                  <a:pt x="2802540" y="1420818"/>
                  <a:pt x="2682013" y="1338438"/>
                  <a:pt x="2477397" y="1379268"/>
                </a:cubicBezTo>
                <a:cubicBezTo>
                  <a:pt x="2272781" y="1420098"/>
                  <a:pt x="2028785" y="1320989"/>
                  <a:pt x="1777762" y="1379268"/>
                </a:cubicBezTo>
                <a:cubicBezTo>
                  <a:pt x="1526739" y="1437547"/>
                  <a:pt x="1515431" y="1358152"/>
                  <a:pt x="1330454" y="1379268"/>
                </a:cubicBezTo>
                <a:cubicBezTo>
                  <a:pt x="1145477" y="1400384"/>
                  <a:pt x="1039977" y="1373563"/>
                  <a:pt x="883146" y="1379268"/>
                </a:cubicBezTo>
                <a:cubicBezTo>
                  <a:pt x="726315" y="1384973"/>
                  <a:pt x="370150" y="1325001"/>
                  <a:pt x="0" y="1379268"/>
                </a:cubicBezTo>
                <a:cubicBezTo>
                  <a:pt x="-26663" y="1225119"/>
                  <a:pt x="26449" y="1072265"/>
                  <a:pt x="0" y="891927"/>
                </a:cubicBezTo>
                <a:cubicBezTo>
                  <a:pt x="-26449" y="711589"/>
                  <a:pt x="35284" y="636063"/>
                  <a:pt x="0" y="432171"/>
                </a:cubicBezTo>
                <a:cubicBezTo>
                  <a:pt x="-35284" y="228279"/>
                  <a:pt x="33976" y="183124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607869991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Take a turn to be a fish and a turn to be a fisherman.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FE95848-5DA9-476F-925F-C8991E0B77E2}"/>
              </a:ext>
            </a:extLst>
          </p:cNvPr>
          <p:cNvSpPr txBox="1">
            <a:spLocks/>
          </p:cNvSpPr>
          <p:nvPr/>
        </p:nvSpPr>
        <p:spPr>
          <a:xfrm>
            <a:off x="7090117" y="956603"/>
            <a:ext cx="3896751" cy="3046930"/>
          </a:xfrm>
          <a:custGeom>
            <a:avLst/>
            <a:gdLst>
              <a:gd name="connsiteX0" fmla="*/ 0 w 3896751"/>
              <a:gd name="connsiteY0" fmla="*/ 0 h 3046930"/>
              <a:gd name="connsiteX1" fmla="*/ 517711 w 3896751"/>
              <a:gd name="connsiteY1" fmla="*/ 0 h 3046930"/>
              <a:gd name="connsiteX2" fmla="*/ 1152325 w 3896751"/>
              <a:gd name="connsiteY2" fmla="*/ 0 h 3046930"/>
              <a:gd name="connsiteX3" fmla="*/ 1747971 w 3896751"/>
              <a:gd name="connsiteY3" fmla="*/ 0 h 3046930"/>
              <a:gd name="connsiteX4" fmla="*/ 2265682 w 3896751"/>
              <a:gd name="connsiteY4" fmla="*/ 0 h 3046930"/>
              <a:gd name="connsiteX5" fmla="*/ 2900296 w 3896751"/>
              <a:gd name="connsiteY5" fmla="*/ 0 h 3046930"/>
              <a:gd name="connsiteX6" fmla="*/ 3379040 w 3896751"/>
              <a:gd name="connsiteY6" fmla="*/ 0 h 3046930"/>
              <a:gd name="connsiteX7" fmla="*/ 3896751 w 3896751"/>
              <a:gd name="connsiteY7" fmla="*/ 0 h 3046930"/>
              <a:gd name="connsiteX8" fmla="*/ 3896751 w 3896751"/>
              <a:gd name="connsiteY8" fmla="*/ 568760 h 3046930"/>
              <a:gd name="connsiteX9" fmla="*/ 3896751 w 3896751"/>
              <a:gd name="connsiteY9" fmla="*/ 985174 h 3046930"/>
              <a:gd name="connsiteX10" fmla="*/ 3896751 w 3896751"/>
              <a:gd name="connsiteY10" fmla="*/ 1462526 h 3046930"/>
              <a:gd name="connsiteX11" fmla="*/ 3896751 w 3896751"/>
              <a:gd name="connsiteY11" fmla="*/ 2000817 h 3046930"/>
              <a:gd name="connsiteX12" fmla="*/ 3896751 w 3896751"/>
              <a:gd name="connsiteY12" fmla="*/ 2417231 h 3046930"/>
              <a:gd name="connsiteX13" fmla="*/ 3896751 w 3896751"/>
              <a:gd name="connsiteY13" fmla="*/ 3046930 h 3046930"/>
              <a:gd name="connsiteX14" fmla="*/ 3340072 w 3896751"/>
              <a:gd name="connsiteY14" fmla="*/ 3046930 h 3046930"/>
              <a:gd name="connsiteX15" fmla="*/ 2705459 w 3896751"/>
              <a:gd name="connsiteY15" fmla="*/ 3046930 h 3046930"/>
              <a:gd name="connsiteX16" fmla="*/ 2226715 w 3896751"/>
              <a:gd name="connsiteY16" fmla="*/ 3046930 h 3046930"/>
              <a:gd name="connsiteX17" fmla="*/ 1631069 w 3896751"/>
              <a:gd name="connsiteY17" fmla="*/ 3046930 h 3046930"/>
              <a:gd name="connsiteX18" fmla="*/ 1074390 w 3896751"/>
              <a:gd name="connsiteY18" fmla="*/ 3046930 h 3046930"/>
              <a:gd name="connsiteX19" fmla="*/ 517711 w 3896751"/>
              <a:gd name="connsiteY19" fmla="*/ 3046930 h 3046930"/>
              <a:gd name="connsiteX20" fmla="*/ 0 w 3896751"/>
              <a:gd name="connsiteY20" fmla="*/ 3046930 h 3046930"/>
              <a:gd name="connsiteX21" fmla="*/ 0 w 3896751"/>
              <a:gd name="connsiteY21" fmla="*/ 2508639 h 3046930"/>
              <a:gd name="connsiteX22" fmla="*/ 0 w 3896751"/>
              <a:gd name="connsiteY22" fmla="*/ 1939879 h 3046930"/>
              <a:gd name="connsiteX23" fmla="*/ 0 w 3896751"/>
              <a:gd name="connsiteY23" fmla="*/ 1371119 h 3046930"/>
              <a:gd name="connsiteX24" fmla="*/ 0 w 3896751"/>
              <a:gd name="connsiteY24" fmla="*/ 863297 h 3046930"/>
              <a:gd name="connsiteX25" fmla="*/ 0 w 3896751"/>
              <a:gd name="connsiteY25" fmla="*/ 0 h 304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96751" h="3046930" fill="none" extrusionOk="0">
                <a:moveTo>
                  <a:pt x="0" y="0"/>
                </a:moveTo>
                <a:cubicBezTo>
                  <a:pt x="106089" y="-30920"/>
                  <a:pt x="368559" y="26067"/>
                  <a:pt x="517711" y="0"/>
                </a:cubicBezTo>
                <a:cubicBezTo>
                  <a:pt x="666863" y="-26067"/>
                  <a:pt x="975920" y="28215"/>
                  <a:pt x="1152325" y="0"/>
                </a:cubicBezTo>
                <a:cubicBezTo>
                  <a:pt x="1328730" y="-28215"/>
                  <a:pt x="1623979" y="58470"/>
                  <a:pt x="1747971" y="0"/>
                </a:cubicBezTo>
                <a:cubicBezTo>
                  <a:pt x="1871963" y="-58470"/>
                  <a:pt x="2029460" y="22264"/>
                  <a:pt x="2265682" y="0"/>
                </a:cubicBezTo>
                <a:cubicBezTo>
                  <a:pt x="2501904" y="-22264"/>
                  <a:pt x="2612125" y="70297"/>
                  <a:pt x="2900296" y="0"/>
                </a:cubicBezTo>
                <a:cubicBezTo>
                  <a:pt x="3188467" y="-70297"/>
                  <a:pt x="3147992" y="2018"/>
                  <a:pt x="3379040" y="0"/>
                </a:cubicBezTo>
                <a:cubicBezTo>
                  <a:pt x="3610088" y="-2018"/>
                  <a:pt x="3752301" y="55307"/>
                  <a:pt x="3896751" y="0"/>
                </a:cubicBezTo>
                <a:cubicBezTo>
                  <a:pt x="3921019" y="179959"/>
                  <a:pt x="3894642" y="427984"/>
                  <a:pt x="3896751" y="568760"/>
                </a:cubicBezTo>
                <a:cubicBezTo>
                  <a:pt x="3898860" y="709536"/>
                  <a:pt x="3891548" y="887386"/>
                  <a:pt x="3896751" y="985174"/>
                </a:cubicBezTo>
                <a:cubicBezTo>
                  <a:pt x="3901954" y="1082962"/>
                  <a:pt x="3854102" y="1286790"/>
                  <a:pt x="3896751" y="1462526"/>
                </a:cubicBezTo>
                <a:cubicBezTo>
                  <a:pt x="3939400" y="1638262"/>
                  <a:pt x="3836546" y="1768307"/>
                  <a:pt x="3896751" y="2000817"/>
                </a:cubicBezTo>
                <a:cubicBezTo>
                  <a:pt x="3956956" y="2233327"/>
                  <a:pt x="3853584" y="2311856"/>
                  <a:pt x="3896751" y="2417231"/>
                </a:cubicBezTo>
                <a:cubicBezTo>
                  <a:pt x="3939918" y="2522606"/>
                  <a:pt x="3889972" y="2823927"/>
                  <a:pt x="3896751" y="3046930"/>
                </a:cubicBezTo>
                <a:cubicBezTo>
                  <a:pt x="3716618" y="3082478"/>
                  <a:pt x="3494033" y="3002120"/>
                  <a:pt x="3340072" y="3046930"/>
                </a:cubicBezTo>
                <a:cubicBezTo>
                  <a:pt x="3186111" y="3091740"/>
                  <a:pt x="2976061" y="3043853"/>
                  <a:pt x="2705459" y="3046930"/>
                </a:cubicBezTo>
                <a:cubicBezTo>
                  <a:pt x="2434857" y="3050007"/>
                  <a:pt x="2400213" y="3005122"/>
                  <a:pt x="2226715" y="3046930"/>
                </a:cubicBezTo>
                <a:cubicBezTo>
                  <a:pt x="2053217" y="3088738"/>
                  <a:pt x="1841878" y="3021857"/>
                  <a:pt x="1631069" y="3046930"/>
                </a:cubicBezTo>
                <a:cubicBezTo>
                  <a:pt x="1420260" y="3072003"/>
                  <a:pt x="1273389" y="3012329"/>
                  <a:pt x="1074390" y="3046930"/>
                </a:cubicBezTo>
                <a:cubicBezTo>
                  <a:pt x="875391" y="3081531"/>
                  <a:pt x="668444" y="3008383"/>
                  <a:pt x="517711" y="3046930"/>
                </a:cubicBezTo>
                <a:cubicBezTo>
                  <a:pt x="366978" y="3085477"/>
                  <a:pt x="128784" y="2988804"/>
                  <a:pt x="0" y="3046930"/>
                </a:cubicBezTo>
                <a:cubicBezTo>
                  <a:pt x="-37949" y="2872335"/>
                  <a:pt x="116" y="2668549"/>
                  <a:pt x="0" y="2508639"/>
                </a:cubicBezTo>
                <a:cubicBezTo>
                  <a:pt x="-116" y="2348729"/>
                  <a:pt x="19644" y="2082155"/>
                  <a:pt x="0" y="1939879"/>
                </a:cubicBezTo>
                <a:cubicBezTo>
                  <a:pt x="-19644" y="1797603"/>
                  <a:pt x="36051" y="1612623"/>
                  <a:pt x="0" y="1371119"/>
                </a:cubicBezTo>
                <a:cubicBezTo>
                  <a:pt x="-36051" y="1129615"/>
                  <a:pt x="17786" y="1048709"/>
                  <a:pt x="0" y="863297"/>
                </a:cubicBezTo>
                <a:cubicBezTo>
                  <a:pt x="-17786" y="677885"/>
                  <a:pt x="99223" y="376397"/>
                  <a:pt x="0" y="0"/>
                </a:cubicBezTo>
                <a:close/>
              </a:path>
              <a:path w="3896751" h="3046930" stroke="0" extrusionOk="0">
                <a:moveTo>
                  <a:pt x="0" y="0"/>
                </a:moveTo>
                <a:cubicBezTo>
                  <a:pt x="249818" y="-26173"/>
                  <a:pt x="452771" y="44417"/>
                  <a:pt x="595646" y="0"/>
                </a:cubicBezTo>
                <a:cubicBezTo>
                  <a:pt x="738521" y="-44417"/>
                  <a:pt x="988854" y="23158"/>
                  <a:pt x="1191292" y="0"/>
                </a:cubicBezTo>
                <a:cubicBezTo>
                  <a:pt x="1393730" y="-23158"/>
                  <a:pt x="1481539" y="21297"/>
                  <a:pt x="1631069" y="0"/>
                </a:cubicBezTo>
                <a:cubicBezTo>
                  <a:pt x="1780599" y="-21297"/>
                  <a:pt x="1946799" y="26608"/>
                  <a:pt x="2070845" y="0"/>
                </a:cubicBezTo>
                <a:cubicBezTo>
                  <a:pt x="2194891" y="-26608"/>
                  <a:pt x="2409246" y="19099"/>
                  <a:pt x="2627524" y="0"/>
                </a:cubicBezTo>
                <a:cubicBezTo>
                  <a:pt x="2845802" y="-19099"/>
                  <a:pt x="2858153" y="25507"/>
                  <a:pt x="3067300" y="0"/>
                </a:cubicBezTo>
                <a:cubicBezTo>
                  <a:pt x="3276447" y="-25507"/>
                  <a:pt x="3621474" y="46238"/>
                  <a:pt x="3896751" y="0"/>
                </a:cubicBezTo>
                <a:cubicBezTo>
                  <a:pt x="3914386" y="99732"/>
                  <a:pt x="3861358" y="276117"/>
                  <a:pt x="3896751" y="446883"/>
                </a:cubicBezTo>
                <a:cubicBezTo>
                  <a:pt x="3932144" y="617649"/>
                  <a:pt x="3888976" y="751204"/>
                  <a:pt x="3896751" y="924235"/>
                </a:cubicBezTo>
                <a:cubicBezTo>
                  <a:pt x="3904526" y="1097266"/>
                  <a:pt x="3850947" y="1275196"/>
                  <a:pt x="3896751" y="1462526"/>
                </a:cubicBezTo>
                <a:cubicBezTo>
                  <a:pt x="3942555" y="1649856"/>
                  <a:pt x="3854496" y="1730774"/>
                  <a:pt x="3896751" y="1970348"/>
                </a:cubicBezTo>
                <a:cubicBezTo>
                  <a:pt x="3939006" y="2209922"/>
                  <a:pt x="3886056" y="2314799"/>
                  <a:pt x="3896751" y="2478170"/>
                </a:cubicBezTo>
                <a:cubicBezTo>
                  <a:pt x="3907446" y="2641541"/>
                  <a:pt x="3837399" y="2916978"/>
                  <a:pt x="3896751" y="3046930"/>
                </a:cubicBezTo>
                <a:cubicBezTo>
                  <a:pt x="3706448" y="3064075"/>
                  <a:pt x="3625534" y="3018695"/>
                  <a:pt x="3418007" y="3046930"/>
                </a:cubicBezTo>
                <a:cubicBezTo>
                  <a:pt x="3210480" y="3075165"/>
                  <a:pt x="2966195" y="3004678"/>
                  <a:pt x="2822361" y="3046930"/>
                </a:cubicBezTo>
                <a:cubicBezTo>
                  <a:pt x="2678527" y="3089182"/>
                  <a:pt x="2433593" y="2997347"/>
                  <a:pt x="2304650" y="3046930"/>
                </a:cubicBezTo>
                <a:cubicBezTo>
                  <a:pt x="2175707" y="3096513"/>
                  <a:pt x="2000480" y="3037999"/>
                  <a:pt x="1864874" y="3046930"/>
                </a:cubicBezTo>
                <a:cubicBezTo>
                  <a:pt x="1729268" y="3055861"/>
                  <a:pt x="1522886" y="2994065"/>
                  <a:pt x="1347162" y="3046930"/>
                </a:cubicBezTo>
                <a:cubicBezTo>
                  <a:pt x="1171438" y="3099795"/>
                  <a:pt x="1009275" y="3039759"/>
                  <a:pt x="829451" y="3046930"/>
                </a:cubicBezTo>
                <a:cubicBezTo>
                  <a:pt x="649627" y="3054101"/>
                  <a:pt x="403359" y="3024942"/>
                  <a:pt x="0" y="3046930"/>
                </a:cubicBezTo>
                <a:cubicBezTo>
                  <a:pt x="-17010" y="2908402"/>
                  <a:pt x="33795" y="2807580"/>
                  <a:pt x="0" y="2600047"/>
                </a:cubicBezTo>
                <a:cubicBezTo>
                  <a:pt x="-33795" y="2392514"/>
                  <a:pt x="31393" y="2273566"/>
                  <a:pt x="0" y="2092225"/>
                </a:cubicBezTo>
                <a:cubicBezTo>
                  <a:pt x="-31393" y="1910884"/>
                  <a:pt x="6322" y="1849505"/>
                  <a:pt x="0" y="1614873"/>
                </a:cubicBezTo>
                <a:cubicBezTo>
                  <a:pt x="-6322" y="1380241"/>
                  <a:pt x="4933" y="1225499"/>
                  <a:pt x="0" y="1107051"/>
                </a:cubicBezTo>
                <a:cubicBezTo>
                  <a:pt x="-4933" y="988603"/>
                  <a:pt x="13085" y="698923"/>
                  <a:pt x="0" y="538291"/>
                </a:cubicBezTo>
                <a:cubicBezTo>
                  <a:pt x="-13085" y="377659"/>
                  <a:pt x="23204" y="113546"/>
                  <a:pt x="0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6078699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/>
              <a:t>FISHERMAN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Get a stick and string to make a pole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Put a snack in a </a:t>
            </a:r>
            <a:r>
              <a:rPr lang="en-US" sz="2800" dirty="0" err="1"/>
              <a:t>ziplock</a:t>
            </a:r>
            <a:r>
              <a:rPr lang="en-US" sz="2800" dirty="0"/>
              <a:t> bag.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Clip the bag to your string.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Go see who will take the bait.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Then give it to them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B50A61D-BDCD-45AA-A2A2-D2B8E6364563}"/>
              </a:ext>
            </a:extLst>
          </p:cNvPr>
          <p:cNvSpPr txBox="1">
            <a:spLocks/>
          </p:cNvSpPr>
          <p:nvPr/>
        </p:nvSpPr>
        <p:spPr>
          <a:xfrm>
            <a:off x="148883" y="3922542"/>
            <a:ext cx="4324643" cy="2602523"/>
          </a:xfrm>
          <a:custGeom>
            <a:avLst/>
            <a:gdLst>
              <a:gd name="connsiteX0" fmla="*/ 0 w 4324643"/>
              <a:gd name="connsiteY0" fmla="*/ 0 h 2602523"/>
              <a:gd name="connsiteX1" fmla="*/ 497334 w 4324643"/>
              <a:gd name="connsiteY1" fmla="*/ 0 h 2602523"/>
              <a:gd name="connsiteX2" fmla="*/ 1124407 w 4324643"/>
              <a:gd name="connsiteY2" fmla="*/ 0 h 2602523"/>
              <a:gd name="connsiteX3" fmla="*/ 1708234 w 4324643"/>
              <a:gd name="connsiteY3" fmla="*/ 0 h 2602523"/>
              <a:gd name="connsiteX4" fmla="*/ 2205568 w 4324643"/>
              <a:gd name="connsiteY4" fmla="*/ 0 h 2602523"/>
              <a:gd name="connsiteX5" fmla="*/ 2832641 w 4324643"/>
              <a:gd name="connsiteY5" fmla="*/ 0 h 2602523"/>
              <a:gd name="connsiteX6" fmla="*/ 3286729 w 4324643"/>
              <a:gd name="connsiteY6" fmla="*/ 0 h 2602523"/>
              <a:gd name="connsiteX7" fmla="*/ 4324643 w 4324643"/>
              <a:gd name="connsiteY7" fmla="*/ 0 h 2602523"/>
              <a:gd name="connsiteX8" fmla="*/ 4324643 w 4324643"/>
              <a:gd name="connsiteY8" fmla="*/ 572555 h 2602523"/>
              <a:gd name="connsiteX9" fmla="*/ 4324643 w 4324643"/>
              <a:gd name="connsiteY9" fmla="*/ 1014984 h 2602523"/>
              <a:gd name="connsiteX10" fmla="*/ 4324643 w 4324643"/>
              <a:gd name="connsiteY10" fmla="*/ 1509463 h 2602523"/>
              <a:gd name="connsiteX11" fmla="*/ 4324643 w 4324643"/>
              <a:gd name="connsiteY11" fmla="*/ 2055993 h 2602523"/>
              <a:gd name="connsiteX12" fmla="*/ 4324643 w 4324643"/>
              <a:gd name="connsiteY12" fmla="*/ 2602523 h 2602523"/>
              <a:gd name="connsiteX13" fmla="*/ 3697570 w 4324643"/>
              <a:gd name="connsiteY13" fmla="*/ 2602523 h 2602523"/>
              <a:gd name="connsiteX14" fmla="*/ 3200236 w 4324643"/>
              <a:gd name="connsiteY14" fmla="*/ 2602523 h 2602523"/>
              <a:gd name="connsiteX15" fmla="*/ 2573163 w 4324643"/>
              <a:gd name="connsiteY15" fmla="*/ 2602523 h 2602523"/>
              <a:gd name="connsiteX16" fmla="*/ 2119075 w 4324643"/>
              <a:gd name="connsiteY16" fmla="*/ 2602523 h 2602523"/>
              <a:gd name="connsiteX17" fmla="*/ 1535248 w 4324643"/>
              <a:gd name="connsiteY17" fmla="*/ 2602523 h 2602523"/>
              <a:gd name="connsiteX18" fmla="*/ 994668 w 4324643"/>
              <a:gd name="connsiteY18" fmla="*/ 2602523 h 2602523"/>
              <a:gd name="connsiteX19" fmla="*/ 0 w 4324643"/>
              <a:gd name="connsiteY19" fmla="*/ 2602523 h 2602523"/>
              <a:gd name="connsiteX20" fmla="*/ 0 w 4324643"/>
              <a:gd name="connsiteY20" fmla="*/ 2029968 h 2602523"/>
              <a:gd name="connsiteX21" fmla="*/ 0 w 4324643"/>
              <a:gd name="connsiteY21" fmla="*/ 1457413 h 2602523"/>
              <a:gd name="connsiteX22" fmla="*/ 0 w 4324643"/>
              <a:gd name="connsiteY22" fmla="*/ 884858 h 2602523"/>
              <a:gd name="connsiteX23" fmla="*/ 0 w 4324643"/>
              <a:gd name="connsiteY23" fmla="*/ 0 h 2602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24643" h="2602523" fill="none" extrusionOk="0">
                <a:moveTo>
                  <a:pt x="0" y="0"/>
                </a:moveTo>
                <a:cubicBezTo>
                  <a:pt x="232667" y="-10290"/>
                  <a:pt x="379690" y="15651"/>
                  <a:pt x="497334" y="0"/>
                </a:cubicBezTo>
                <a:cubicBezTo>
                  <a:pt x="614978" y="-15651"/>
                  <a:pt x="949898" y="42065"/>
                  <a:pt x="1124407" y="0"/>
                </a:cubicBezTo>
                <a:cubicBezTo>
                  <a:pt x="1298916" y="-42065"/>
                  <a:pt x="1537241" y="33846"/>
                  <a:pt x="1708234" y="0"/>
                </a:cubicBezTo>
                <a:cubicBezTo>
                  <a:pt x="1879227" y="-33846"/>
                  <a:pt x="1969786" y="17641"/>
                  <a:pt x="2205568" y="0"/>
                </a:cubicBezTo>
                <a:cubicBezTo>
                  <a:pt x="2441350" y="-17641"/>
                  <a:pt x="2680399" y="63060"/>
                  <a:pt x="2832641" y="0"/>
                </a:cubicBezTo>
                <a:cubicBezTo>
                  <a:pt x="2984883" y="-63060"/>
                  <a:pt x="3189429" y="35353"/>
                  <a:pt x="3286729" y="0"/>
                </a:cubicBezTo>
                <a:cubicBezTo>
                  <a:pt x="3384029" y="-35353"/>
                  <a:pt x="4006804" y="63671"/>
                  <a:pt x="4324643" y="0"/>
                </a:cubicBezTo>
                <a:cubicBezTo>
                  <a:pt x="4343547" y="166881"/>
                  <a:pt x="4319531" y="427543"/>
                  <a:pt x="4324643" y="572555"/>
                </a:cubicBezTo>
                <a:cubicBezTo>
                  <a:pt x="4329755" y="717568"/>
                  <a:pt x="4322493" y="888137"/>
                  <a:pt x="4324643" y="1014984"/>
                </a:cubicBezTo>
                <a:cubicBezTo>
                  <a:pt x="4326793" y="1141831"/>
                  <a:pt x="4277825" y="1364059"/>
                  <a:pt x="4324643" y="1509463"/>
                </a:cubicBezTo>
                <a:cubicBezTo>
                  <a:pt x="4371461" y="1654867"/>
                  <a:pt x="4289545" y="1847871"/>
                  <a:pt x="4324643" y="2055993"/>
                </a:cubicBezTo>
                <a:cubicBezTo>
                  <a:pt x="4359741" y="2264115"/>
                  <a:pt x="4283702" y="2351112"/>
                  <a:pt x="4324643" y="2602523"/>
                </a:cubicBezTo>
                <a:cubicBezTo>
                  <a:pt x="4183139" y="2605046"/>
                  <a:pt x="3930235" y="2545384"/>
                  <a:pt x="3697570" y="2602523"/>
                </a:cubicBezTo>
                <a:cubicBezTo>
                  <a:pt x="3464905" y="2659662"/>
                  <a:pt x="3380975" y="2581240"/>
                  <a:pt x="3200236" y="2602523"/>
                </a:cubicBezTo>
                <a:cubicBezTo>
                  <a:pt x="3019497" y="2623806"/>
                  <a:pt x="2706521" y="2544974"/>
                  <a:pt x="2573163" y="2602523"/>
                </a:cubicBezTo>
                <a:cubicBezTo>
                  <a:pt x="2439805" y="2660072"/>
                  <a:pt x="2297041" y="2596438"/>
                  <a:pt x="2119075" y="2602523"/>
                </a:cubicBezTo>
                <a:cubicBezTo>
                  <a:pt x="1941109" y="2608608"/>
                  <a:pt x="1702427" y="2563629"/>
                  <a:pt x="1535248" y="2602523"/>
                </a:cubicBezTo>
                <a:cubicBezTo>
                  <a:pt x="1368069" y="2641417"/>
                  <a:pt x="1107002" y="2589333"/>
                  <a:pt x="994668" y="2602523"/>
                </a:cubicBezTo>
                <a:cubicBezTo>
                  <a:pt x="882334" y="2615713"/>
                  <a:pt x="409308" y="2493473"/>
                  <a:pt x="0" y="2602523"/>
                </a:cubicBezTo>
                <a:cubicBezTo>
                  <a:pt x="-17391" y="2482949"/>
                  <a:pt x="59079" y="2288997"/>
                  <a:pt x="0" y="2029968"/>
                </a:cubicBezTo>
                <a:cubicBezTo>
                  <a:pt x="-59079" y="1770940"/>
                  <a:pt x="50396" y="1740731"/>
                  <a:pt x="0" y="1457413"/>
                </a:cubicBezTo>
                <a:cubicBezTo>
                  <a:pt x="-50396" y="1174095"/>
                  <a:pt x="2792" y="1085233"/>
                  <a:pt x="0" y="884858"/>
                </a:cubicBezTo>
                <a:cubicBezTo>
                  <a:pt x="-2792" y="684484"/>
                  <a:pt x="24250" y="339727"/>
                  <a:pt x="0" y="0"/>
                </a:cubicBezTo>
                <a:close/>
              </a:path>
              <a:path w="4324643" h="2602523" stroke="0" extrusionOk="0">
                <a:moveTo>
                  <a:pt x="0" y="0"/>
                </a:moveTo>
                <a:cubicBezTo>
                  <a:pt x="121967" y="-55768"/>
                  <a:pt x="463879" y="11695"/>
                  <a:pt x="583827" y="0"/>
                </a:cubicBezTo>
                <a:cubicBezTo>
                  <a:pt x="703775" y="-11695"/>
                  <a:pt x="1039554" y="14466"/>
                  <a:pt x="1167654" y="0"/>
                </a:cubicBezTo>
                <a:cubicBezTo>
                  <a:pt x="1295754" y="-14466"/>
                  <a:pt x="1476119" y="20833"/>
                  <a:pt x="1578495" y="0"/>
                </a:cubicBezTo>
                <a:cubicBezTo>
                  <a:pt x="1680871" y="-20833"/>
                  <a:pt x="1793883" y="34895"/>
                  <a:pt x="1989336" y="0"/>
                </a:cubicBezTo>
                <a:cubicBezTo>
                  <a:pt x="2184789" y="-34895"/>
                  <a:pt x="2285195" y="29427"/>
                  <a:pt x="2529916" y="0"/>
                </a:cubicBezTo>
                <a:cubicBezTo>
                  <a:pt x="2774637" y="-29427"/>
                  <a:pt x="2788074" y="19025"/>
                  <a:pt x="2940757" y="0"/>
                </a:cubicBezTo>
                <a:cubicBezTo>
                  <a:pt x="3093440" y="-19025"/>
                  <a:pt x="3393540" y="47560"/>
                  <a:pt x="3524584" y="0"/>
                </a:cubicBezTo>
                <a:cubicBezTo>
                  <a:pt x="3655628" y="-47560"/>
                  <a:pt x="4154278" y="81610"/>
                  <a:pt x="4324643" y="0"/>
                </a:cubicBezTo>
                <a:cubicBezTo>
                  <a:pt x="4332475" y="200849"/>
                  <a:pt x="4315480" y="302383"/>
                  <a:pt x="4324643" y="468454"/>
                </a:cubicBezTo>
                <a:cubicBezTo>
                  <a:pt x="4333806" y="634525"/>
                  <a:pt x="4306356" y="880524"/>
                  <a:pt x="4324643" y="1014984"/>
                </a:cubicBezTo>
                <a:cubicBezTo>
                  <a:pt x="4342930" y="1149444"/>
                  <a:pt x="4311500" y="1314864"/>
                  <a:pt x="4324643" y="1535489"/>
                </a:cubicBezTo>
                <a:cubicBezTo>
                  <a:pt x="4337786" y="1756115"/>
                  <a:pt x="4294369" y="1892107"/>
                  <a:pt x="4324643" y="2055993"/>
                </a:cubicBezTo>
                <a:cubicBezTo>
                  <a:pt x="4354917" y="2219879"/>
                  <a:pt x="4281757" y="2342402"/>
                  <a:pt x="4324643" y="2602523"/>
                </a:cubicBezTo>
                <a:cubicBezTo>
                  <a:pt x="4193223" y="2617014"/>
                  <a:pt x="4049381" y="2571016"/>
                  <a:pt x="3870555" y="2602523"/>
                </a:cubicBezTo>
                <a:cubicBezTo>
                  <a:pt x="3691729" y="2634030"/>
                  <a:pt x="3519651" y="2558696"/>
                  <a:pt x="3286729" y="2602523"/>
                </a:cubicBezTo>
                <a:cubicBezTo>
                  <a:pt x="3053807" y="2646350"/>
                  <a:pt x="2993223" y="2561555"/>
                  <a:pt x="2789395" y="2602523"/>
                </a:cubicBezTo>
                <a:cubicBezTo>
                  <a:pt x="2585567" y="2643491"/>
                  <a:pt x="2471061" y="2582623"/>
                  <a:pt x="2378554" y="2602523"/>
                </a:cubicBezTo>
                <a:cubicBezTo>
                  <a:pt x="2286047" y="2622423"/>
                  <a:pt x="1998158" y="2546536"/>
                  <a:pt x="1881220" y="2602523"/>
                </a:cubicBezTo>
                <a:cubicBezTo>
                  <a:pt x="1764282" y="2658510"/>
                  <a:pt x="1587017" y="2599308"/>
                  <a:pt x="1383886" y="2602523"/>
                </a:cubicBezTo>
                <a:cubicBezTo>
                  <a:pt x="1180755" y="2605738"/>
                  <a:pt x="1044861" y="2567670"/>
                  <a:pt x="929798" y="2602523"/>
                </a:cubicBezTo>
                <a:cubicBezTo>
                  <a:pt x="814735" y="2637376"/>
                  <a:pt x="596427" y="2565368"/>
                  <a:pt x="475711" y="2602523"/>
                </a:cubicBezTo>
                <a:cubicBezTo>
                  <a:pt x="354995" y="2639678"/>
                  <a:pt x="150764" y="2546116"/>
                  <a:pt x="0" y="2602523"/>
                </a:cubicBezTo>
                <a:cubicBezTo>
                  <a:pt x="-47760" y="2482747"/>
                  <a:pt x="43674" y="2210800"/>
                  <a:pt x="0" y="2029968"/>
                </a:cubicBezTo>
                <a:cubicBezTo>
                  <a:pt x="-43674" y="1849137"/>
                  <a:pt x="31052" y="1637178"/>
                  <a:pt x="0" y="1509463"/>
                </a:cubicBezTo>
                <a:cubicBezTo>
                  <a:pt x="-31052" y="1381748"/>
                  <a:pt x="16723" y="1201848"/>
                  <a:pt x="0" y="936908"/>
                </a:cubicBezTo>
                <a:cubicBezTo>
                  <a:pt x="-16723" y="671968"/>
                  <a:pt x="79694" y="401091"/>
                  <a:pt x="0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6078699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/>
              <a:t>FISH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Look around and see which snack you like.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Gently tug on the bag of your choice and say,  “I would like your snack.”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EB89DFD-1CDA-456A-93F1-5616DCEB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35"/>
          <a:stretch/>
        </p:blipFill>
        <p:spPr>
          <a:xfrm>
            <a:off x="10003712" y="1745462"/>
            <a:ext cx="2295613" cy="3367075"/>
          </a:xfrm>
          <a:prstGeom prst="rect">
            <a:avLst/>
          </a:prstGeom>
        </p:spPr>
      </p:pic>
      <p:pic>
        <p:nvPicPr>
          <p:cNvPr id="8" name="Picture 7" descr="A fish in a fish bowl&#10;&#10;Description automatically generated with low confidence">
            <a:extLst>
              <a:ext uri="{FF2B5EF4-FFF2-40B4-BE49-F238E27FC236}">
                <a16:creationId xmlns:a16="http://schemas.microsoft.com/office/drawing/2014/main" id="{7C8D1F9F-17F4-46B9-A7BC-E8A57F1E50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5" t="17007" r="21593" b="23542"/>
          <a:stretch/>
        </p:blipFill>
        <p:spPr>
          <a:xfrm>
            <a:off x="9953184" y="4111282"/>
            <a:ext cx="1125415" cy="110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1658465" y="449266"/>
            <a:ext cx="9568978" cy="5720040"/>
          </a:xfrm>
          <a:custGeom>
            <a:avLst/>
            <a:gdLst>
              <a:gd name="connsiteX0" fmla="*/ 0 w 9568978"/>
              <a:gd name="connsiteY0" fmla="*/ 0 h 5720040"/>
              <a:gd name="connsiteX1" fmla="*/ 693751 w 9568978"/>
              <a:gd name="connsiteY1" fmla="*/ 0 h 5720040"/>
              <a:gd name="connsiteX2" fmla="*/ 1100432 w 9568978"/>
              <a:gd name="connsiteY2" fmla="*/ 0 h 5720040"/>
              <a:gd name="connsiteX3" fmla="*/ 1794183 w 9568978"/>
              <a:gd name="connsiteY3" fmla="*/ 0 h 5720040"/>
              <a:gd name="connsiteX4" fmla="*/ 2487934 w 9568978"/>
              <a:gd name="connsiteY4" fmla="*/ 0 h 5720040"/>
              <a:gd name="connsiteX5" fmla="*/ 3085995 w 9568978"/>
              <a:gd name="connsiteY5" fmla="*/ 0 h 5720040"/>
              <a:gd name="connsiteX6" fmla="*/ 3875436 w 9568978"/>
              <a:gd name="connsiteY6" fmla="*/ 0 h 5720040"/>
              <a:gd name="connsiteX7" fmla="*/ 4569187 w 9568978"/>
              <a:gd name="connsiteY7" fmla="*/ 0 h 5720040"/>
              <a:gd name="connsiteX8" fmla="*/ 5358628 w 9568978"/>
              <a:gd name="connsiteY8" fmla="*/ 0 h 5720040"/>
              <a:gd name="connsiteX9" fmla="*/ 5669619 w 9568978"/>
              <a:gd name="connsiteY9" fmla="*/ 0 h 5720040"/>
              <a:gd name="connsiteX10" fmla="*/ 6171991 w 9568978"/>
              <a:gd name="connsiteY10" fmla="*/ 0 h 5720040"/>
              <a:gd name="connsiteX11" fmla="*/ 6865742 w 9568978"/>
              <a:gd name="connsiteY11" fmla="*/ 0 h 5720040"/>
              <a:gd name="connsiteX12" fmla="*/ 7272423 w 9568978"/>
              <a:gd name="connsiteY12" fmla="*/ 0 h 5720040"/>
              <a:gd name="connsiteX13" fmla="*/ 8061864 w 9568978"/>
              <a:gd name="connsiteY13" fmla="*/ 0 h 5720040"/>
              <a:gd name="connsiteX14" fmla="*/ 8564235 w 9568978"/>
              <a:gd name="connsiteY14" fmla="*/ 0 h 5720040"/>
              <a:gd name="connsiteX15" fmla="*/ 8970917 w 9568978"/>
              <a:gd name="connsiteY15" fmla="*/ 0 h 5720040"/>
              <a:gd name="connsiteX16" fmla="*/ 9568978 w 9568978"/>
              <a:gd name="connsiteY16" fmla="*/ 0 h 5720040"/>
              <a:gd name="connsiteX17" fmla="*/ 9568978 w 9568978"/>
              <a:gd name="connsiteY17" fmla="*/ 514804 h 5720040"/>
              <a:gd name="connsiteX18" fmla="*/ 9568978 w 9568978"/>
              <a:gd name="connsiteY18" fmla="*/ 915206 h 5720040"/>
              <a:gd name="connsiteX19" fmla="*/ 9568978 w 9568978"/>
              <a:gd name="connsiteY19" fmla="*/ 1430010 h 5720040"/>
              <a:gd name="connsiteX20" fmla="*/ 9568978 w 9568978"/>
              <a:gd name="connsiteY20" fmla="*/ 1944814 h 5720040"/>
              <a:gd name="connsiteX21" fmla="*/ 9568978 w 9568978"/>
              <a:gd name="connsiteY21" fmla="*/ 2516818 h 5720040"/>
              <a:gd name="connsiteX22" fmla="*/ 9568978 w 9568978"/>
              <a:gd name="connsiteY22" fmla="*/ 3088822 h 5720040"/>
              <a:gd name="connsiteX23" fmla="*/ 9568978 w 9568978"/>
              <a:gd name="connsiteY23" fmla="*/ 3660826 h 5720040"/>
              <a:gd name="connsiteX24" fmla="*/ 9568978 w 9568978"/>
              <a:gd name="connsiteY24" fmla="*/ 4175629 h 5720040"/>
              <a:gd name="connsiteX25" fmla="*/ 9568978 w 9568978"/>
              <a:gd name="connsiteY25" fmla="*/ 4576032 h 5720040"/>
              <a:gd name="connsiteX26" fmla="*/ 9568978 w 9568978"/>
              <a:gd name="connsiteY26" fmla="*/ 5033635 h 5720040"/>
              <a:gd name="connsiteX27" fmla="*/ 9568978 w 9568978"/>
              <a:gd name="connsiteY27" fmla="*/ 5720040 h 5720040"/>
              <a:gd name="connsiteX28" fmla="*/ 9257986 w 9568978"/>
              <a:gd name="connsiteY28" fmla="*/ 5720040 h 5720040"/>
              <a:gd name="connsiteX29" fmla="*/ 8659925 w 9568978"/>
              <a:gd name="connsiteY29" fmla="*/ 5720040 h 5720040"/>
              <a:gd name="connsiteX30" fmla="*/ 8348933 w 9568978"/>
              <a:gd name="connsiteY30" fmla="*/ 5720040 h 5720040"/>
              <a:gd name="connsiteX31" fmla="*/ 7846562 w 9568978"/>
              <a:gd name="connsiteY31" fmla="*/ 5720040 h 5720040"/>
              <a:gd name="connsiteX32" fmla="*/ 7152811 w 9568978"/>
              <a:gd name="connsiteY32" fmla="*/ 5720040 h 5720040"/>
              <a:gd name="connsiteX33" fmla="*/ 6554750 w 9568978"/>
              <a:gd name="connsiteY33" fmla="*/ 5720040 h 5720040"/>
              <a:gd name="connsiteX34" fmla="*/ 5956689 w 9568978"/>
              <a:gd name="connsiteY34" fmla="*/ 5720040 h 5720040"/>
              <a:gd name="connsiteX35" fmla="*/ 5550007 w 9568978"/>
              <a:gd name="connsiteY35" fmla="*/ 5720040 h 5720040"/>
              <a:gd name="connsiteX36" fmla="*/ 5047636 w 9568978"/>
              <a:gd name="connsiteY36" fmla="*/ 5720040 h 5720040"/>
              <a:gd name="connsiteX37" fmla="*/ 4736644 w 9568978"/>
              <a:gd name="connsiteY37" fmla="*/ 5720040 h 5720040"/>
              <a:gd name="connsiteX38" fmla="*/ 4042893 w 9568978"/>
              <a:gd name="connsiteY38" fmla="*/ 5720040 h 5720040"/>
              <a:gd name="connsiteX39" fmla="*/ 3731901 w 9568978"/>
              <a:gd name="connsiteY39" fmla="*/ 5720040 h 5720040"/>
              <a:gd name="connsiteX40" fmla="*/ 3229530 w 9568978"/>
              <a:gd name="connsiteY40" fmla="*/ 5720040 h 5720040"/>
              <a:gd name="connsiteX41" fmla="*/ 2918538 w 9568978"/>
              <a:gd name="connsiteY41" fmla="*/ 5720040 h 5720040"/>
              <a:gd name="connsiteX42" fmla="*/ 2511857 w 9568978"/>
              <a:gd name="connsiteY42" fmla="*/ 5720040 h 5720040"/>
              <a:gd name="connsiteX43" fmla="*/ 2009485 w 9568978"/>
              <a:gd name="connsiteY43" fmla="*/ 5720040 h 5720040"/>
              <a:gd name="connsiteX44" fmla="*/ 1507114 w 9568978"/>
              <a:gd name="connsiteY44" fmla="*/ 5720040 h 5720040"/>
              <a:gd name="connsiteX45" fmla="*/ 1196122 w 9568978"/>
              <a:gd name="connsiteY45" fmla="*/ 5720040 h 5720040"/>
              <a:gd name="connsiteX46" fmla="*/ 0 w 9568978"/>
              <a:gd name="connsiteY46" fmla="*/ 5720040 h 5720040"/>
              <a:gd name="connsiteX47" fmla="*/ 0 w 9568978"/>
              <a:gd name="connsiteY47" fmla="*/ 5148036 h 5720040"/>
              <a:gd name="connsiteX48" fmla="*/ 0 w 9568978"/>
              <a:gd name="connsiteY48" fmla="*/ 4518832 h 5720040"/>
              <a:gd name="connsiteX49" fmla="*/ 0 w 9568978"/>
              <a:gd name="connsiteY49" fmla="*/ 4061228 h 5720040"/>
              <a:gd name="connsiteX50" fmla="*/ 0 w 9568978"/>
              <a:gd name="connsiteY50" fmla="*/ 3546425 h 5720040"/>
              <a:gd name="connsiteX51" fmla="*/ 0 w 9568978"/>
              <a:gd name="connsiteY51" fmla="*/ 2974421 h 5720040"/>
              <a:gd name="connsiteX52" fmla="*/ 0 w 9568978"/>
              <a:gd name="connsiteY52" fmla="*/ 2459617 h 5720040"/>
              <a:gd name="connsiteX53" fmla="*/ 0 w 9568978"/>
              <a:gd name="connsiteY53" fmla="*/ 1830413 h 5720040"/>
              <a:gd name="connsiteX54" fmla="*/ 0 w 9568978"/>
              <a:gd name="connsiteY54" fmla="*/ 1144008 h 5720040"/>
              <a:gd name="connsiteX55" fmla="*/ 0 w 9568978"/>
              <a:gd name="connsiteY55" fmla="*/ 743605 h 5720040"/>
              <a:gd name="connsiteX56" fmla="*/ 0 w 9568978"/>
              <a:gd name="connsiteY56" fmla="*/ 0 h 572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9568978" h="5720040" fill="none" extrusionOk="0">
                <a:moveTo>
                  <a:pt x="0" y="0"/>
                </a:moveTo>
                <a:cubicBezTo>
                  <a:pt x="317371" y="-53882"/>
                  <a:pt x="425387" y="21794"/>
                  <a:pt x="693751" y="0"/>
                </a:cubicBezTo>
                <a:cubicBezTo>
                  <a:pt x="962115" y="-21794"/>
                  <a:pt x="997905" y="1910"/>
                  <a:pt x="1100432" y="0"/>
                </a:cubicBezTo>
                <a:cubicBezTo>
                  <a:pt x="1202959" y="-1910"/>
                  <a:pt x="1567086" y="80701"/>
                  <a:pt x="1794183" y="0"/>
                </a:cubicBezTo>
                <a:cubicBezTo>
                  <a:pt x="2021280" y="-80701"/>
                  <a:pt x="2291827" y="27996"/>
                  <a:pt x="2487934" y="0"/>
                </a:cubicBezTo>
                <a:cubicBezTo>
                  <a:pt x="2684041" y="-27996"/>
                  <a:pt x="2932743" y="68455"/>
                  <a:pt x="3085995" y="0"/>
                </a:cubicBezTo>
                <a:cubicBezTo>
                  <a:pt x="3239247" y="-68455"/>
                  <a:pt x="3492423" y="84577"/>
                  <a:pt x="3875436" y="0"/>
                </a:cubicBezTo>
                <a:cubicBezTo>
                  <a:pt x="4258449" y="-84577"/>
                  <a:pt x="4357615" y="59784"/>
                  <a:pt x="4569187" y="0"/>
                </a:cubicBezTo>
                <a:cubicBezTo>
                  <a:pt x="4780759" y="-59784"/>
                  <a:pt x="5041693" y="65577"/>
                  <a:pt x="5358628" y="0"/>
                </a:cubicBezTo>
                <a:cubicBezTo>
                  <a:pt x="5675563" y="-65577"/>
                  <a:pt x="5574397" y="26332"/>
                  <a:pt x="5669619" y="0"/>
                </a:cubicBezTo>
                <a:cubicBezTo>
                  <a:pt x="5764841" y="-26332"/>
                  <a:pt x="6031186" y="21312"/>
                  <a:pt x="6171991" y="0"/>
                </a:cubicBezTo>
                <a:cubicBezTo>
                  <a:pt x="6312796" y="-21312"/>
                  <a:pt x="6694348" y="59286"/>
                  <a:pt x="6865742" y="0"/>
                </a:cubicBezTo>
                <a:cubicBezTo>
                  <a:pt x="7037136" y="-59286"/>
                  <a:pt x="7167164" y="34550"/>
                  <a:pt x="7272423" y="0"/>
                </a:cubicBezTo>
                <a:cubicBezTo>
                  <a:pt x="7377682" y="-34550"/>
                  <a:pt x="7845997" y="63254"/>
                  <a:pt x="8061864" y="0"/>
                </a:cubicBezTo>
                <a:cubicBezTo>
                  <a:pt x="8277731" y="-63254"/>
                  <a:pt x="8413230" y="7594"/>
                  <a:pt x="8564235" y="0"/>
                </a:cubicBezTo>
                <a:cubicBezTo>
                  <a:pt x="8715240" y="-7594"/>
                  <a:pt x="8861972" y="34793"/>
                  <a:pt x="8970917" y="0"/>
                </a:cubicBezTo>
                <a:cubicBezTo>
                  <a:pt x="9079862" y="-34793"/>
                  <a:pt x="9380403" y="1664"/>
                  <a:pt x="9568978" y="0"/>
                </a:cubicBezTo>
                <a:cubicBezTo>
                  <a:pt x="9616117" y="218246"/>
                  <a:pt x="9532196" y="272271"/>
                  <a:pt x="9568978" y="514804"/>
                </a:cubicBezTo>
                <a:cubicBezTo>
                  <a:pt x="9605760" y="757337"/>
                  <a:pt x="9523153" y="794065"/>
                  <a:pt x="9568978" y="915206"/>
                </a:cubicBezTo>
                <a:cubicBezTo>
                  <a:pt x="9614803" y="1036347"/>
                  <a:pt x="9535264" y="1206088"/>
                  <a:pt x="9568978" y="1430010"/>
                </a:cubicBezTo>
                <a:cubicBezTo>
                  <a:pt x="9602692" y="1653932"/>
                  <a:pt x="9559242" y="1709834"/>
                  <a:pt x="9568978" y="1944814"/>
                </a:cubicBezTo>
                <a:cubicBezTo>
                  <a:pt x="9578714" y="2179794"/>
                  <a:pt x="9550111" y="2377139"/>
                  <a:pt x="9568978" y="2516818"/>
                </a:cubicBezTo>
                <a:cubicBezTo>
                  <a:pt x="9587845" y="2656497"/>
                  <a:pt x="9542541" y="2822604"/>
                  <a:pt x="9568978" y="3088822"/>
                </a:cubicBezTo>
                <a:cubicBezTo>
                  <a:pt x="9595415" y="3355040"/>
                  <a:pt x="9509298" y="3437007"/>
                  <a:pt x="9568978" y="3660826"/>
                </a:cubicBezTo>
                <a:cubicBezTo>
                  <a:pt x="9628658" y="3884645"/>
                  <a:pt x="9534427" y="3925493"/>
                  <a:pt x="9568978" y="4175629"/>
                </a:cubicBezTo>
                <a:cubicBezTo>
                  <a:pt x="9603529" y="4425765"/>
                  <a:pt x="9554766" y="4453089"/>
                  <a:pt x="9568978" y="4576032"/>
                </a:cubicBezTo>
                <a:cubicBezTo>
                  <a:pt x="9583190" y="4698975"/>
                  <a:pt x="9546646" y="4917395"/>
                  <a:pt x="9568978" y="5033635"/>
                </a:cubicBezTo>
                <a:cubicBezTo>
                  <a:pt x="9591310" y="5149875"/>
                  <a:pt x="9568708" y="5443585"/>
                  <a:pt x="9568978" y="5720040"/>
                </a:cubicBezTo>
                <a:cubicBezTo>
                  <a:pt x="9485637" y="5748764"/>
                  <a:pt x="9396793" y="5696255"/>
                  <a:pt x="9257986" y="5720040"/>
                </a:cubicBezTo>
                <a:cubicBezTo>
                  <a:pt x="9119179" y="5743825"/>
                  <a:pt x="8948051" y="5707850"/>
                  <a:pt x="8659925" y="5720040"/>
                </a:cubicBezTo>
                <a:cubicBezTo>
                  <a:pt x="8371799" y="5732230"/>
                  <a:pt x="8426127" y="5716954"/>
                  <a:pt x="8348933" y="5720040"/>
                </a:cubicBezTo>
                <a:cubicBezTo>
                  <a:pt x="8271739" y="5723126"/>
                  <a:pt x="8050172" y="5718461"/>
                  <a:pt x="7846562" y="5720040"/>
                </a:cubicBezTo>
                <a:cubicBezTo>
                  <a:pt x="7642952" y="5721619"/>
                  <a:pt x="7467763" y="5650124"/>
                  <a:pt x="7152811" y="5720040"/>
                </a:cubicBezTo>
                <a:cubicBezTo>
                  <a:pt x="6837859" y="5789956"/>
                  <a:pt x="6683220" y="5716573"/>
                  <a:pt x="6554750" y="5720040"/>
                </a:cubicBezTo>
                <a:cubicBezTo>
                  <a:pt x="6426280" y="5723507"/>
                  <a:pt x="6248613" y="5659785"/>
                  <a:pt x="5956689" y="5720040"/>
                </a:cubicBezTo>
                <a:cubicBezTo>
                  <a:pt x="5664765" y="5780295"/>
                  <a:pt x="5640627" y="5697196"/>
                  <a:pt x="5550007" y="5720040"/>
                </a:cubicBezTo>
                <a:cubicBezTo>
                  <a:pt x="5459387" y="5742884"/>
                  <a:pt x="5241764" y="5716308"/>
                  <a:pt x="5047636" y="5720040"/>
                </a:cubicBezTo>
                <a:cubicBezTo>
                  <a:pt x="4853508" y="5723772"/>
                  <a:pt x="4803272" y="5696223"/>
                  <a:pt x="4736644" y="5720040"/>
                </a:cubicBezTo>
                <a:cubicBezTo>
                  <a:pt x="4670016" y="5743857"/>
                  <a:pt x="4242726" y="5675161"/>
                  <a:pt x="4042893" y="5720040"/>
                </a:cubicBezTo>
                <a:cubicBezTo>
                  <a:pt x="3843060" y="5764919"/>
                  <a:pt x="3805888" y="5683038"/>
                  <a:pt x="3731901" y="5720040"/>
                </a:cubicBezTo>
                <a:cubicBezTo>
                  <a:pt x="3657914" y="5757042"/>
                  <a:pt x="3372399" y="5667748"/>
                  <a:pt x="3229530" y="5720040"/>
                </a:cubicBezTo>
                <a:cubicBezTo>
                  <a:pt x="3086661" y="5772332"/>
                  <a:pt x="3047722" y="5691635"/>
                  <a:pt x="2918538" y="5720040"/>
                </a:cubicBezTo>
                <a:cubicBezTo>
                  <a:pt x="2789354" y="5748445"/>
                  <a:pt x="2652341" y="5684406"/>
                  <a:pt x="2511857" y="5720040"/>
                </a:cubicBezTo>
                <a:cubicBezTo>
                  <a:pt x="2371373" y="5755674"/>
                  <a:pt x="2233153" y="5702585"/>
                  <a:pt x="2009485" y="5720040"/>
                </a:cubicBezTo>
                <a:cubicBezTo>
                  <a:pt x="1785817" y="5737495"/>
                  <a:pt x="1664045" y="5664576"/>
                  <a:pt x="1507114" y="5720040"/>
                </a:cubicBezTo>
                <a:cubicBezTo>
                  <a:pt x="1350183" y="5775504"/>
                  <a:pt x="1324503" y="5691120"/>
                  <a:pt x="1196122" y="5720040"/>
                </a:cubicBezTo>
                <a:cubicBezTo>
                  <a:pt x="1067741" y="5748960"/>
                  <a:pt x="338227" y="5619884"/>
                  <a:pt x="0" y="5720040"/>
                </a:cubicBezTo>
                <a:cubicBezTo>
                  <a:pt x="-42604" y="5466182"/>
                  <a:pt x="60339" y="5382060"/>
                  <a:pt x="0" y="5148036"/>
                </a:cubicBezTo>
                <a:cubicBezTo>
                  <a:pt x="-60339" y="4914012"/>
                  <a:pt x="71180" y="4811878"/>
                  <a:pt x="0" y="4518832"/>
                </a:cubicBezTo>
                <a:cubicBezTo>
                  <a:pt x="-71180" y="4225786"/>
                  <a:pt x="16336" y="4153046"/>
                  <a:pt x="0" y="4061228"/>
                </a:cubicBezTo>
                <a:cubicBezTo>
                  <a:pt x="-16336" y="3969410"/>
                  <a:pt x="59596" y="3738520"/>
                  <a:pt x="0" y="3546425"/>
                </a:cubicBezTo>
                <a:cubicBezTo>
                  <a:pt x="-59596" y="3354330"/>
                  <a:pt x="61260" y="3217244"/>
                  <a:pt x="0" y="2974421"/>
                </a:cubicBezTo>
                <a:cubicBezTo>
                  <a:pt x="-61260" y="2731598"/>
                  <a:pt x="23459" y="2676002"/>
                  <a:pt x="0" y="2459617"/>
                </a:cubicBezTo>
                <a:cubicBezTo>
                  <a:pt x="-23459" y="2243232"/>
                  <a:pt x="55005" y="2113898"/>
                  <a:pt x="0" y="1830413"/>
                </a:cubicBezTo>
                <a:cubicBezTo>
                  <a:pt x="-55005" y="1546928"/>
                  <a:pt x="62099" y="1376513"/>
                  <a:pt x="0" y="1144008"/>
                </a:cubicBezTo>
                <a:cubicBezTo>
                  <a:pt x="-62099" y="911503"/>
                  <a:pt x="45125" y="929769"/>
                  <a:pt x="0" y="743605"/>
                </a:cubicBezTo>
                <a:cubicBezTo>
                  <a:pt x="-45125" y="557441"/>
                  <a:pt x="78504" y="363108"/>
                  <a:pt x="0" y="0"/>
                </a:cubicBezTo>
                <a:close/>
              </a:path>
              <a:path w="9568978" h="5720040" stroke="0" extrusionOk="0">
                <a:moveTo>
                  <a:pt x="0" y="0"/>
                </a:moveTo>
                <a:cubicBezTo>
                  <a:pt x="156777" y="-45896"/>
                  <a:pt x="459027" y="19945"/>
                  <a:pt x="598061" y="0"/>
                </a:cubicBezTo>
                <a:cubicBezTo>
                  <a:pt x="737095" y="-19945"/>
                  <a:pt x="921534" y="48561"/>
                  <a:pt x="1004743" y="0"/>
                </a:cubicBezTo>
                <a:cubicBezTo>
                  <a:pt x="1087952" y="-48561"/>
                  <a:pt x="1286364" y="5077"/>
                  <a:pt x="1411424" y="0"/>
                </a:cubicBezTo>
                <a:cubicBezTo>
                  <a:pt x="1536484" y="-5077"/>
                  <a:pt x="1757300" y="54729"/>
                  <a:pt x="1913796" y="0"/>
                </a:cubicBezTo>
                <a:cubicBezTo>
                  <a:pt x="2070292" y="-54729"/>
                  <a:pt x="2119856" y="37393"/>
                  <a:pt x="2320477" y="0"/>
                </a:cubicBezTo>
                <a:cubicBezTo>
                  <a:pt x="2521098" y="-37393"/>
                  <a:pt x="2828454" y="435"/>
                  <a:pt x="3109918" y="0"/>
                </a:cubicBezTo>
                <a:cubicBezTo>
                  <a:pt x="3391382" y="-435"/>
                  <a:pt x="3632469" y="16890"/>
                  <a:pt x="3803669" y="0"/>
                </a:cubicBezTo>
                <a:cubicBezTo>
                  <a:pt x="3974869" y="-16890"/>
                  <a:pt x="4107764" y="34256"/>
                  <a:pt x="4401730" y="0"/>
                </a:cubicBezTo>
                <a:cubicBezTo>
                  <a:pt x="4695696" y="-34256"/>
                  <a:pt x="4698255" y="29635"/>
                  <a:pt x="4904101" y="0"/>
                </a:cubicBezTo>
                <a:cubicBezTo>
                  <a:pt x="5109947" y="-29635"/>
                  <a:pt x="5526753" y="40835"/>
                  <a:pt x="5693542" y="0"/>
                </a:cubicBezTo>
                <a:cubicBezTo>
                  <a:pt x="5860331" y="-40835"/>
                  <a:pt x="6060674" y="46086"/>
                  <a:pt x="6195913" y="0"/>
                </a:cubicBezTo>
                <a:cubicBezTo>
                  <a:pt x="6331152" y="-46086"/>
                  <a:pt x="6548948" y="54809"/>
                  <a:pt x="6793974" y="0"/>
                </a:cubicBezTo>
                <a:cubicBezTo>
                  <a:pt x="7039000" y="-54809"/>
                  <a:pt x="7159016" y="34855"/>
                  <a:pt x="7296346" y="0"/>
                </a:cubicBezTo>
                <a:cubicBezTo>
                  <a:pt x="7433676" y="-34855"/>
                  <a:pt x="7538585" y="23597"/>
                  <a:pt x="7607338" y="0"/>
                </a:cubicBezTo>
                <a:cubicBezTo>
                  <a:pt x="7676091" y="-23597"/>
                  <a:pt x="8127851" y="41488"/>
                  <a:pt x="8396778" y="0"/>
                </a:cubicBezTo>
                <a:cubicBezTo>
                  <a:pt x="8665705" y="-41488"/>
                  <a:pt x="8693304" y="9763"/>
                  <a:pt x="8803460" y="0"/>
                </a:cubicBezTo>
                <a:cubicBezTo>
                  <a:pt x="8913616" y="-9763"/>
                  <a:pt x="9400679" y="56109"/>
                  <a:pt x="9568978" y="0"/>
                </a:cubicBezTo>
                <a:cubicBezTo>
                  <a:pt x="9608475" y="179368"/>
                  <a:pt x="9517672" y="348596"/>
                  <a:pt x="9568978" y="514804"/>
                </a:cubicBezTo>
                <a:cubicBezTo>
                  <a:pt x="9620284" y="681012"/>
                  <a:pt x="9492903" y="1000698"/>
                  <a:pt x="9568978" y="1201208"/>
                </a:cubicBezTo>
                <a:cubicBezTo>
                  <a:pt x="9645053" y="1401718"/>
                  <a:pt x="9526632" y="1502824"/>
                  <a:pt x="9568978" y="1601611"/>
                </a:cubicBezTo>
                <a:cubicBezTo>
                  <a:pt x="9611324" y="1700398"/>
                  <a:pt x="9528051" y="1870678"/>
                  <a:pt x="9568978" y="2059214"/>
                </a:cubicBezTo>
                <a:cubicBezTo>
                  <a:pt x="9609905" y="2247750"/>
                  <a:pt x="9532591" y="2311470"/>
                  <a:pt x="9568978" y="2459617"/>
                </a:cubicBezTo>
                <a:cubicBezTo>
                  <a:pt x="9605365" y="2607764"/>
                  <a:pt x="9528803" y="2780753"/>
                  <a:pt x="9568978" y="3031621"/>
                </a:cubicBezTo>
                <a:cubicBezTo>
                  <a:pt x="9609153" y="3282489"/>
                  <a:pt x="9538650" y="3373717"/>
                  <a:pt x="9568978" y="3660826"/>
                </a:cubicBezTo>
                <a:cubicBezTo>
                  <a:pt x="9599306" y="3947936"/>
                  <a:pt x="9565057" y="4094078"/>
                  <a:pt x="9568978" y="4232830"/>
                </a:cubicBezTo>
                <a:cubicBezTo>
                  <a:pt x="9572899" y="4371582"/>
                  <a:pt x="9558809" y="4590758"/>
                  <a:pt x="9568978" y="4747633"/>
                </a:cubicBezTo>
                <a:cubicBezTo>
                  <a:pt x="9579147" y="4904508"/>
                  <a:pt x="9523250" y="5037761"/>
                  <a:pt x="9568978" y="5148036"/>
                </a:cubicBezTo>
                <a:cubicBezTo>
                  <a:pt x="9614706" y="5258311"/>
                  <a:pt x="9523230" y="5537623"/>
                  <a:pt x="9568978" y="5720040"/>
                </a:cubicBezTo>
                <a:cubicBezTo>
                  <a:pt x="9430189" y="5760403"/>
                  <a:pt x="9320173" y="5714406"/>
                  <a:pt x="9162296" y="5720040"/>
                </a:cubicBezTo>
                <a:cubicBezTo>
                  <a:pt x="9004419" y="5725674"/>
                  <a:pt x="8777538" y="5717446"/>
                  <a:pt x="8564235" y="5720040"/>
                </a:cubicBezTo>
                <a:cubicBezTo>
                  <a:pt x="8350932" y="5722634"/>
                  <a:pt x="8228871" y="5682315"/>
                  <a:pt x="8061864" y="5720040"/>
                </a:cubicBezTo>
                <a:cubicBezTo>
                  <a:pt x="7894857" y="5757765"/>
                  <a:pt x="7864855" y="5701153"/>
                  <a:pt x="7750872" y="5720040"/>
                </a:cubicBezTo>
                <a:cubicBezTo>
                  <a:pt x="7636889" y="5738927"/>
                  <a:pt x="7513124" y="5712931"/>
                  <a:pt x="7439880" y="5720040"/>
                </a:cubicBezTo>
                <a:cubicBezTo>
                  <a:pt x="7366636" y="5727149"/>
                  <a:pt x="7192164" y="5717918"/>
                  <a:pt x="7033199" y="5720040"/>
                </a:cubicBezTo>
                <a:cubicBezTo>
                  <a:pt x="6874234" y="5722162"/>
                  <a:pt x="6732292" y="5684950"/>
                  <a:pt x="6435138" y="5720040"/>
                </a:cubicBezTo>
                <a:cubicBezTo>
                  <a:pt x="6137984" y="5755130"/>
                  <a:pt x="6151654" y="5677729"/>
                  <a:pt x="5932766" y="5720040"/>
                </a:cubicBezTo>
                <a:cubicBezTo>
                  <a:pt x="5713878" y="5762351"/>
                  <a:pt x="5437688" y="5654779"/>
                  <a:pt x="5239015" y="5720040"/>
                </a:cubicBezTo>
                <a:cubicBezTo>
                  <a:pt x="5040342" y="5785301"/>
                  <a:pt x="5013020" y="5712467"/>
                  <a:pt x="4928024" y="5720040"/>
                </a:cubicBezTo>
                <a:cubicBezTo>
                  <a:pt x="4843028" y="5727613"/>
                  <a:pt x="4498731" y="5703448"/>
                  <a:pt x="4234273" y="5720040"/>
                </a:cubicBezTo>
                <a:cubicBezTo>
                  <a:pt x="3969815" y="5736632"/>
                  <a:pt x="3634504" y="5682824"/>
                  <a:pt x="3444832" y="5720040"/>
                </a:cubicBezTo>
                <a:cubicBezTo>
                  <a:pt x="3255160" y="5757256"/>
                  <a:pt x="3251133" y="5718203"/>
                  <a:pt x="3133840" y="5720040"/>
                </a:cubicBezTo>
                <a:cubicBezTo>
                  <a:pt x="3016547" y="5721877"/>
                  <a:pt x="2949878" y="5691472"/>
                  <a:pt x="2822849" y="5720040"/>
                </a:cubicBezTo>
                <a:cubicBezTo>
                  <a:pt x="2695820" y="5748608"/>
                  <a:pt x="2524233" y="5686250"/>
                  <a:pt x="2320477" y="5720040"/>
                </a:cubicBezTo>
                <a:cubicBezTo>
                  <a:pt x="2116721" y="5753830"/>
                  <a:pt x="1746767" y="5642613"/>
                  <a:pt x="1531036" y="5720040"/>
                </a:cubicBezTo>
                <a:cubicBezTo>
                  <a:pt x="1315305" y="5797467"/>
                  <a:pt x="993156" y="5702495"/>
                  <a:pt x="837286" y="5720040"/>
                </a:cubicBezTo>
                <a:cubicBezTo>
                  <a:pt x="681416" y="5737585"/>
                  <a:pt x="249119" y="5651576"/>
                  <a:pt x="0" y="5720040"/>
                </a:cubicBezTo>
                <a:cubicBezTo>
                  <a:pt x="-14802" y="5533101"/>
                  <a:pt x="82031" y="5236615"/>
                  <a:pt x="0" y="5033635"/>
                </a:cubicBezTo>
                <a:cubicBezTo>
                  <a:pt x="-82031" y="4830655"/>
                  <a:pt x="51425" y="4508703"/>
                  <a:pt x="0" y="4347230"/>
                </a:cubicBezTo>
                <a:cubicBezTo>
                  <a:pt x="-51425" y="4185758"/>
                  <a:pt x="11288" y="3862000"/>
                  <a:pt x="0" y="3660826"/>
                </a:cubicBezTo>
                <a:cubicBezTo>
                  <a:pt x="-11288" y="3459652"/>
                  <a:pt x="26415" y="3275577"/>
                  <a:pt x="0" y="3031621"/>
                </a:cubicBezTo>
                <a:cubicBezTo>
                  <a:pt x="-26415" y="2787666"/>
                  <a:pt x="1282" y="2658625"/>
                  <a:pt x="0" y="2402417"/>
                </a:cubicBezTo>
                <a:cubicBezTo>
                  <a:pt x="-1282" y="2146209"/>
                  <a:pt x="46639" y="2082057"/>
                  <a:pt x="0" y="1830413"/>
                </a:cubicBezTo>
                <a:cubicBezTo>
                  <a:pt x="-46639" y="1578769"/>
                  <a:pt x="55888" y="1525542"/>
                  <a:pt x="0" y="1315609"/>
                </a:cubicBezTo>
                <a:cubicBezTo>
                  <a:pt x="-55888" y="1105676"/>
                  <a:pt x="52640" y="793531"/>
                  <a:pt x="0" y="629204"/>
                </a:cubicBezTo>
                <a:cubicBezTo>
                  <a:pt x="-52640" y="464877"/>
                  <a:pt x="68948" y="156173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560872" y="2353550"/>
            <a:ext cx="4292523" cy="483955"/>
          </a:xfrm>
          <a:custGeom>
            <a:avLst/>
            <a:gdLst>
              <a:gd name="connsiteX0" fmla="*/ 0 w 4292523"/>
              <a:gd name="connsiteY0" fmla="*/ 0 h 483955"/>
              <a:gd name="connsiteX1" fmla="*/ 622416 w 4292523"/>
              <a:gd name="connsiteY1" fmla="*/ 0 h 483955"/>
              <a:gd name="connsiteX2" fmla="*/ 1244832 w 4292523"/>
              <a:gd name="connsiteY2" fmla="*/ 0 h 483955"/>
              <a:gd name="connsiteX3" fmla="*/ 1824322 w 4292523"/>
              <a:gd name="connsiteY3" fmla="*/ 0 h 483955"/>
              <a:gd name="connsiteX4" fmla="*/ 2403813 w 4292523"/>
              <a:gd name="connsiteY4" fmla="*/ 0 h 483955"/>
              <a:gd name="connsiteX5" fmla="*/ 2811603 w 4292523"/>
              <a:gd name="connsiteY5" fmla="*/ 0 h 483955"/>
              <a:gd name="connsiteX6" fmla="*/ 3219392 w 4292523"/>
              <a:gd name="connsiteY6" fmla="*/ 0 h 483955"/>
              <a:gd name="connsiteX7" fmla="*/ 3755958 w 4292523"/>
              <a:gd name="connsiteY7" fmla="*/ 0 h 483955"/>
              <a:gd name="connsiteX8" fmla="*/ 4292523 w 4292523"/>
              <a:gd name="connsiteY8" fmla="*/ 0 h 483955"/>
              <a:gd name="connsiteX9" fmla="*/ 4292523 w 4292523"/>
              <a:gd name="connsiteY9" fmla="*/ 483955 h 483955"/>
              <a:gd name="connsiteX10" fmla="*/ 3841808 w 4292523"/>
              <a:gd name="connsiteY10" fmla="*/ 483955 h 483955"/>
              <a:gd name="connsiteX11" fmla="*/ 3434018 w 4292523"/>
              <a:gd name="connsiteY11" fmla="*/ 483955 h 483955"/>
              <a:gd name="connsiteX12" fmla="*/ 2811603 w 4292523"/>
              <a:gd name="connsiteY12" fmla="*/ 483955 h 483955"/>
              <a:gd name="connsiteX13" fmla="*/ 2360888 w 4292523"/>
              <a:gd name="connsiteY13" fmla="*/ 483955 h 483955"/>
              <a:gd name="connsiteX14" fmla="*/ 1953098 w 4292523"/>
              <a:gd name="connsiteY14" fmla="*/ 483955 h 483955"/>
              <a:gd name="connsiteX15" fmla="*/ 1373607 w 4292523"/>
              <a:gd name="connsiteY15" fmla="*/ 483955 h 483955"/>
              <a:gd name="connsiteX16" fmla="*/ 751192 w 4292523"/>
              <a:gd name="connsiteY16" fmla="*/ 483955 h 483955"/>
              <a:gd name="connsiteX17" fmla="*/ 0 w 4292523"/>
              <a:gd name="connsiteY17" fmla="*/ 483955 h 483955"/>
              <a:gd name="connsiteX18" fmla="*/ 0 w 4292523"/>
              <a:gd name="connsiteY18" fmla="*/ 0 h 483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292523" h="483955" fill="none" extrusionOk="0">
                <a:moveTo>
                  <a:pt x="0" y="0"/>
                </a:moveTo>
                <a:cubicBezTo>
                  <a:pt x="174293" y="-38278"/>
                  <a:pt x="483138" y="54433"/>
                  <a:pt x="622416" y="0"/>
                </a:cubicBezTo>
                <a:cubicBezTo>
                  <a:pt x="761694" y="-54433"/>
                  <a:pt x="998064" y="43842"/>
                  <a:pt x="1244832" y="0"/>
                </a:cubicBezTo>
                <a:cubicBezTo>
                  <a:pt x="1491600" y="-43842"/>
                  <a:pt x="1676528" y="25903"/>
                  <a:pt x="1824322" y="0"/>
                </a:cubicBezTo>
                <a:cubicBezTo>
                  <a:pt x="1972116" y="-25903"/>
                  <a:pt x="2232851" y="60944"/>
                  <a:pt x="2403813" y="0"/>
                </a:cubicBezTo>
                <a:cubicBezTo>
                  <a:pt x="2574775" y="-60944"/>
                  <a:pt x="2688971" y="26013"/>
                  <a:pt x="2811603" y="0"/>
                </a:cubicBezTo>
                <a:cubicBezTo>
                  <a:pt x="2934235" y="-26013"/>
                  <a:pt x="3124698" y="41526"/>
                  <a:pt x="3219392" y="0"/>
                </a:cubicBezTo>
                <a:cubicBezTo>
                  <a:pt x="3314086" y="-41526"/>
                  <a:pt x="3515553" y="21702"/>
                  <a:pt x="3755958" y="0"/>
                </a:cubicBezTo>
                <a:cubicBezTo>
                  <a:pt x="3996363" y="-21702"/>
                  <a:pt x="4138077" y="34191"/>
                  <a:pt x="4292523" y="0"/>
                </a:cubicBezTo>
                <a:cubicBezTo>
                  <a:pt x="4304557" y="212464"/>
                  <a:pt x="4291401" y="335040"/>
                  <a:pt x="4292523" y="483955"/>
                </a:cubicBezTo>
                <a:cubicBezTo>
                  <a:pt x="4111857" y="517026"/>
                  <a:pt x="4043058" y="430080"/>
                  <a:pt x="3841808" y="483955"/>
                </a:cubicBezTo>
                <a:cubicBezTo>
                  <a:pt x="3640559" y="537830"/>
                  <a:pt x="3623576" y="475604"/>
                  <a:pt x="3434018" y="483955"/>
                </a:cubicBezTo>
                <a:cubicBezTo>
                  <a:pt x="3244460" y="492306"/>
                  <a:pt x="3007675" y="452263"/>
                  <a:pt x="2811603" y="483955"/>
                </a:cubicBezTo>
                <a:cubicBezTo>
                  <a:pt x="2615532" y="515647"/>
                  <a:pt x="2510417" y="454348"/>
                  <a:pt x="2360888" y="483955"/>
                </a:cubicBezTo>
                <a:cubicBezTo>
                  <a:pt x="2211359" y="513562"/>
                  <a:pt x="2154490" y="459552"/>
                  <a:pt x="1953098" y="483955"/>
                </a:cubicBezTo>
                <a:cubicBezTo>
                  <a:pt x="1751706" y="508358"/>
                  <a:pt x="1550617" y="465495"/>
                  <a:pt x="1373607" y="483955"/>
                </a:cubicBezTo>
                <a:cubicBezTo>
                  <a:pt x="1196597" y="502415"/>
                  <a:pt x="1062096" y="441940"/>
                  <a:pt x="751192" y="483955"/>
                </a:cubicBezTo>
                <a:cubicBezTo>
                  <a:pt x="440288" y="525970"/>
                  <a:pt x="360314" y="480029"/>
                  <a:pt x="0" y="483955"/>
                </a:cubicBezTo>
                <a:cubicBezTo>
                  <a:pt x="-17596" y="249077"/>
                  <a:pt x="13265" y="132180"/>
                  <a:pt x="0" y="0"/>
                </a:cubicBezTo>
                <a:close/>
              </a:path>
              <a:path w="4292523" h="483955" stroke="0" extrusionOk="0">
                <a:moveTo>
                  <a:pt x="0" y="0"/>
                </a:moveTo>
                <a:cubicBezTo>
                  <a:pt x="289030" y="-43874"/>
                  <a:pt x="376168" y="42244"/>
                  <a:pt x="622416" y="0"/>
                </a:cubicBezTo>
                <a:cubicBezTo>
                  <a:pt x="868664" y="-42244"/>
                  <a:pt x="909044" y="8273"/>
                  <a:pt x="1073131" y="0"/>
                </a:cubicBezTo>
                <a:cubicBezTo>
                  <a:pt x="1237219" y="-8273"/>
                  <a:pt x="1352359" y="18210"/>
                  <a:pt x="1523846" y="0"/>
                </a:cubicBezTo>
                <a:cubicBezTo>
                  <a:pt x="1695333" y="-18210"/>
                  <a:pt x="1973879" y="51342"/>
                  <a:pt x="2146262" y="0"/>
                </a:cubicBezTo>
                <a:cubicBezTo>
                  <a:pt x="2318645" y="-51342"/>
                  <a:pt x="2533463" y="10018"/>
                  <a:pt x="2682827" y="0"/>
                </a:cubicBezTo>
                <a:cubicBezTo>
                  <a:pt x="2832192" y="-10018"/>
                  <a:pt x="3068118" y="39557"/>
                  <a:pt x="3176467" y="0"/>
                </a:cubicBezTo>
                <a:cubicBezTo>
                  <a:pt x="3284816" y="-39557"/>
                  <a:pt x="3511224" y="30054"/>
                  <a:pt x="3713032" y="0"/>
                </a:cubicBezTo>
                <a:cubicBezTo>
                  <a:pt x="3914840" y="-30054"/>
                  <a:pt x="4083382" y="10929"/>
                  <a:pt x="4292523" y="0"/>
                </a:cubicBezTo>
                <a:cubicBezTo>
                  <a:pt x="4303654" y="175005"/>
                  <a:pt x="4252992" y="373810"/>
                  <a:pt x="4292523" y="483955"/>
                </a:cubicBezTo>
                <a:cubicBezTo>
                  <a:pt x="4151601" y="531196"/>
                  <a:pt x="3976975" y="462585"/>
                  <a:pt x="3755958" y="483955"/>
                </a:cubicBezTo>
                <a:cubicBezTo>
                  <a:pt x="3534941" y="505325"/>
                  <a:pt x="3452591" y="468672"/>
                  <a:pt x="3176467" y="483955"/>
                </a:cubicBezTo>
                <a:cubicBezTo>
                  <a:pt x="2900343" y="499238"/>
                  <a:pt x="2772700" y="466857"/>
                  <a:pt x="2554051" y="483955"/>
                </a:cubicBezTo>
                <a:cubicBezTo>
                  <a:pt x="2335402" y="501053"/>
                  <a:pt x="2131094" y="461732"/>
                  <a:pt x="1974561" y="483955"/>
                </a:cubicBezTo>
                <a:cubicBezTo>
                  <a:pt x="1818028" y="506178"/>
                  <a:pt x="1507778" y="443537"/>
                  <a:pt x="1352145" y="483955"/>
                </a:cubicBezTo>
                <a:cubicBezTo>
                  <a:pt x="1196512" y="524373"/>
                  <a:pt x="1035770" y="429749"/>
                  <a:pt x="858505" y="483955"/>
                </a:cubicBezTo>
                <a:cubicBezTo>
                  <a:pt x="681240" y="538161"/>
                  <a:pt x="276548" y="447732"/>
                  <a:pt x="0" y="483955"/>
                </a:cubicBezTo>
                <a:cubicBezTo>
                  <a:pt x="-51495" y="309234"/>
                  <a:pt x="54397" y="134917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000" dirty="0"/>
              <a:t>What do fishermen do?</a:t>
            </a:r>
          </a:p>
        </p:txBody>
      </p:sp>
      <p:pic>
        <p:nvPicPr>
          <p:cNvPr id="18" name="Online Media 17" title="Children's Music  A Fisherman's Life For Me | How to Fish Kids Rhymes | Miss Patty">
            <a:hlinkClick r:id="" action="ppaction://media"/>
            <a:extLst>
              <a:ext uri="{FF2B5EF4-FFF2-40B4-BE49-F238E27FC236}">
                <a16:creationId xmlns:a16="http://schemas.microsoft.com/office/drawing/2014/main" id="{F74BCF15-9AB9-4673-836A-675F339B686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11724" y="851658"/>
            <a:ext cx="8868479" cy="501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7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ED516C0B-9F11-4BC2-8AC9-35059454CB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63" t="42716"/>
          <a:stretch/>
        </p:blipFill>
        <p:spPr>
          <a:xfrm>
            <a:off x="11315406" y="168813"/>
            <a:ext cx="397091" cy="252791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7258B5E-0074-4F3B-B194-612F74EDB4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63" t="42716"/>
          <a:stretch/>
        </p:blipFill>
        <p:spPr>
          <a:xfrm>
            <a:off x="7388553" y="168813"/>
            <a:ext cx="397091" cy="252791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CC05801-18F2-45D2-A4A8-827BE8AE2497}"/>
              </a:ext>
            </a:extLst>
          </p:cNvPr>
          <p:cNvSpPr/>
          <p:nvPr/>
        </p:nvSpPr>
        <p:spPr>
          <a:xfrm>
            <a:off x="7407442" y="295291"/>
            <a:ext cx="4305055" cy="763469"/>
          </a:xfrm>
          <a:custGeom>
            <a:avLst/>
            <a:gdLst>
              <a:gd name="connsiteX0" fmla="*/ 0 w 4305055"/>
              <a:gd name="connsiteY0" fmla="*/ 0 h 763469"/>
              <a:gd name="connsiteX1" fmla="*/ 408980 w 4305055"/>
              <a:gd name="connsiteY1" fmla="*/ 0 h 763469"/>
              <a:gd name="connsiteX2" fmla="*/ 904062 w 4305055"/>
              <a:gd name="connsiteY2" fmla="*/ 0 h 763469"/>
              <a:gd name="connsiteX3" fmla="*/ 1485244 w 4305055"/>
              <a:gd name="connsiteY3" fmla="*/ 0 h 763469"/>
              <a:gd name="connsiteX4" fmla="*/ 2066426 w 4305055"/>
              <a:gd name="connsiteY4" fmla="*/ 0 h 763469"/>
              <a:gd name="connsiteX5" fmla="*/ 2475407 w 4305055"/>
              <a:gd name="connsiteY5" fmla="*/ 0 h 763469"/>
              <a:gd name="connsiteX6" fmla="*/ 3056589 w 4305055"/>
              <a:gd name="connsiteY6" fmla="*/ 0 h 763469"/>
              <a:gd name="connsiteX7" fmla="*/ 3465569 w 4305055"/>
              <a:gd name="connsiteY7" fmla="*/ 0 h 763469"/>
              <a:gd name="connsiteX8" fmla="*/ 4305055 w 4305055"/>
              <a:gd name="connsiteY8" fmla="*/ 0 h 763469"/>
              <a:gd name="connsiteX9" fmla="*/ 4305055 w 4305055"/>
              <a:gd name="connsiteY9" fmla="*/ 381735 h 763469"/>
              <a:gd name="connsiteX10" fmla="*/ 4305055 w 4305055"/>
              <a:gd name="connsiteY10" fmla="*/ 763469 h 763469"/>
              <a:gd name="connsiteX11" fmla="*/ 3896075 w 4305055"/>
              <a:gd name="connsiteY11" fmla="*/ 763469 h 763469"/>
              <a:gd name="connsiteX12" fmla="*/ 3271842 w 4305055"/>
              <a:gd name="connsiteY12" fmla="*/ 763469 h 763469"/>
              <a:gd name="connsiteX13" fmla="*/ 2819811 w 4305055"/>
              <a:gd name="connsiteY13" fmla="*/ 763469 h 763469"/>
              <a:gd name="connsiteX14" fmla="*/ 2324730 w 4305055"/>
              <a:gd name="connsiteY14" fmla="*/ 763469 h 763469"/>
              <a:gd name="connsiteX15" fmla="*/ 1743547 w 4305055"/>
              <a:gd name="connsiteY15" fmla="*/ 763469 h 763469"/>
              <a:gd name="connsiteX16" fmla="*/ 1248466 w 4305055"/>
              <a:gd name="connsiteY16" fmla="*/ 763469 h 763469"/>
              <a:gd name="connsiteX17" fmla="*/ 710334 w 4305055"/>
              <a:gd name="connsiteY17" fmla="*/ 763469 h 763469"/>
              <a:gd name="connsiteX18" fmla="*/ 0 w 4305055"/>
              <a:gd name="connsiteY18" fmla="*/ 763469 h 763469"/>
              <a:gd name="connsiteX19" fmla="*/ 0 w 4305055"/>
              <a:gd name="connsiteY19" fmla="*/ 397004 h 763469"/>
              <a:gd name="connsiteX20" fmla="*/ 0 w 4305055"/>
              <a:gd name="connsiteY20" fmla="*/ 0 h 76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305055" h="763469" fill="none" extrusionOk="0">
                <a:moveTo>
                  <a:pt x="0" y="0"/>
                </a:moveTo>
                <a:cubicBezTo>
                  <a:pt x="203809" y="-48894"/>
                  <a:pt x="292830" y="44961"/>
                  <a:pt x="408980" y="0"/>
                </a:cubicBezTo>
                <a:cubicBezTo>
                  <a:pt x="525130" y="-44961"/>
                  <a:pt x="755335" y="14816"/>
                  <a:pt x="904062" y="0"/>
                </a:cubicBezTo>
                <a:cubicBezTo>
                  <a:pt x="1052789" y="-14816"/>
                  <a:pt x="1241373" y="47704"/>
                  <a:pt x="1485244" y="0"/>
                </a:cubicBezTo>
                <a:cubicBezTo>
                  <a:pt x="1729115" y="-47704"/>
                  <a:pt x="1840902" y="13683"/>
                  <a:pt x="2066426" y="0"/>
                </a:cubicBezTo>
                <a:cubicBezTo>
                  <a:pt x="2291950" y="-13683"/>
                  <a:pt x="2306692" y="9100"/>
                  <a:pt x="2475407" y="0"/>
                </a:cubicBezTo>
                <a:cubicBezTo>
                  <a:pt x="2644122" y="-9100"/>
                  <a:pt x="2802206" y="65825"/>
                  <a:pt x="3056589" y="0"/>
                </a:cubicBezTo>
                <a:cubicBezTo>
                  <a:pt x="3310972" y="-65825"/>
                  <a:pt x="3303199" y="35856"/>
                  <a:pt x="3465569" y="0"/>
                </a:cubicBezTo>
                <a:cubicBezTo>
                  <a:pt x="3627939" y="-35856"/>
                  <a:pt x="3999870" y="16601"/>
                  <a:pt x="4305055" y="0"/>
                </a:cubicBezTo>
                <a:cubicBezTo>
                  <a:pt x="4338829" y="117902"/>
                  <a:pt x="4274668" y="204155"/>
                  <a:pt x="4305055" y="381735"/>
                </a:cubicBezTo>
                <a:cubicBezTo>
                  <a:pt x="4335442" y="559316"/>
                  <a:pt x="4263599" y="618883"/>
                  <a:pt x="4305055" y="763469"/>
                </a:cubicBezTo>
                <a:cubicBezTo>
                  <a:pt x="4197997" y="767572"/>
                  <a:pt x="4058837" y="753556"/>
                  <a:pt x="3896075" y="763469"/>
                </a:cubicBezTo>
                <a:cubicBezTo>
                  <a:pt x="3733313" y="773382"/>
                  <a:pt x="3501053" y="756461"/>
                  <a:pt x="3271842" y="763469"/>
                </a:cubicBezTo>
                <a:cubicBezTo>
                  <a:pt x="3042631" y="770477"/>
                  <a:pt x="2930319" y="714433"/>
                  <a:pt x="2819811" y="763469"/>
                </a:cubicBezTo>
                <a:cubicBezTo>
                  <a:pt x="2709303" y="812505"/>
                  <a:pt x="2461065" y="760828"/>
                  <a:pt x="2324730" y="763469"/>
                </a:cubicBezTo>
                <a:cubicBezTo>
                  <a:pt x="2188395" y="766110"/>
                  <a:pt x="1926144" y="733267"/>
                  <a:pt x="1743547" y="763469"/>
                </a:cubicBezTo>
                <a:cubicBezTo>
                  <a:pt x="1560950" y="793671"/>
                  <a:pt x="1423104" y="729629"/>
                  <a:pt x="1248466" y="763469"/>
                </a:cubicBezTo>
                <a:cubicBezTo>
                  <a:pt x="1073828" y="797309"/>
                  <a:pt x="854443" y="750475"/>
                  <a:pt x="710334" y="763469"/>
                </a:cubicBezTo>
                <a:cubicBezTo>
                  <a:pt x="566225" y="776463"/>
                  <a:pt x="155058" y="716520"/>
                  <a:pt x="0" y="763469"/>
                </a:cubicBezTo>
                <a:cubicBezTo>
                  <a:pt x="-39278" y="596729"/>
                  <a:pt x="13444" y="545999"/>
                  <a:pt x="0" y="397004"/>
                </a:cubicBezTo>
                <a:cubicBezTo>
                  <a:pt x="-13444" y="248010"/>
                  <a:pt x="733" y="197679"/>
                  <a:pt x="0" y="0"/>
                </a:cubicBezTo>
                <a:close/>
              </a:path>
              <a:path w="4305055" h="763469" stroke="0" extrusionOk="0">
                <a:moveTo>
                  <a:pt x="0" y="0"/>
                </a:moveTo>
                <a:cubicBezTo>
                  <a:pt x="237414" y="-996"/>
                  <a:pt x="346831" y="20989"/>
                  <a:pt x="538132" y="0"/>
                </a:cubicBezTo>
                <a:cubicBezTo>
                  <a:pt x="729433" y="-20989"/>
                  <a:pt x="868615" y="5289"/>
                  <a:pt x="1033213" y="0"/>
                </a:cubicBezTo>
                <a:cubicBezTo>
                  <a:pt x="1197811" y="-5289"/>
                  <a:pt x="1347253" y="47903"/>
                  <a:pt x="1442193" y="0"/>
                </a:cubicBezTo>
                <a:cubicBezTo>
                  <a:pt x="1537133" y="-47903"/>
                  <a:pt x="1818604" y="59714"/>
                  <a:pt x="2023376" y="0"/>
                </a:cubicBezTo>
                <a:cubicBezTo>
                  <a:pt x="2228148" y="-59714"/>
                  <a:pt x="2408689" y="73295"/>
                  <a:pt x="2647609" y="0"/>
                </a:cubicBezTo>
                <a:cubicBezTo>
                  <a:pt x="2886529" y="-73295"/>
                  <a:pt x="3028436" y="30010"/>
                  <a:pt x="3185741" y="0"/>
                </a:cubicBezTo>
                <a:cubicBezTo>
                  <a:pt x="3343046" y="-30010"/>
                  <a:pt x="3513462" y="52564"/>
                  <a:pt x="3680822" y="0"/>
                </a:cubicBezTo>
                <a:cubicBezTo>
                  <a:pt x="3848182" y="-52564"/>
                  <a:pt x="4069472" y="69530"/>
                  <a:pt x="4305055" y="0"/>
                </a:cubicBezTo>
                <a:cubicBezTo>
                  <a:pt x="4338470" y="180312"/>
                  <a:pt x="4280129" y="214406"/>
                  <a:pt x="4305055" y="374100"/>
                </a:cubicBezTo>
                <a:cubicBezTo>
                  <a:pt x="4329981" y="533794"/>
                  <a:pt x="4273395" y="585201"/>
                  <a:pt x="4305055" y="763469"/>
                </a:cubicBezTo>
                <a:cubicBezTo>
                  <a:pt x="4108731" y="772634"/>
                  <a:pt x="3931622" y="726487"/>
                  <a:pt x="3680822" y="763469"/>
                </a:cubicBezTo>
                <a:cubicBezTo>
                  <a:pt x="3430022" y="800451"/>
                  <a:pt x="3271431" y="714590"/>
                  <a:pt x="3056589" y="763469"/>
                </a:cubicBezTo>
                <a:cubicBezTo>
                  <a:pt x="2841747" y="812348"/>
                  <a:pt x="2762097" y="737795"/>
                  <a:pt x="2518457" y="763469"/>
                </a:cubicBezTo>
                <a:cubicBezTo>
                  <a:pt x="2274817" y="789143"/>
                  <a:pt x="2193543" y="707711"/>
                  <a:pt x="1894224" y="763469"/>
                </a:cubicBezTo>
                <a:cubicBezTo>
                  <a:pt x="1594905" y="819227"/>
                  <a:pt x="1632648" y="704135"/>
                  <a:pt x="1399143" y="763469"/>
                </a:cubicBezTo>
                <a:cubicBezTo>
                  <a:pt x="1165638" y="822803"/>
                  <a:pt x="1112482" y="718270"/>
                  <a:pt x="990163" y="763469"/>
                </a:cubicBezTo>
                <a:cubicBezTo>
                  <a:pt x="867844" y="808668"/>
                  <a:pt x="437118" y="670211"/>
                  <a:pt x="0" y="763469"/>
                </a:cubicBezTo>
                <a:cubicBezTo>
                  <a:pt x="-29945" y="587351"/>
                  <a:pt x="13679" y="497556"/>
                  <a:pt x="0" y="374100"/>
                </a:cubicBezTo>
                <a:cubicBezTo>
                  <a:pt x="-13679" y="250644"/>
                  <a:pt x="7256" y="84964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89596755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Find which fish enjoys which bait.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8B3AECAD-450C-4F19-A7F8-DC289284C59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1086" y="-72473"/>
            <a:ext cx="5298553" cy="375508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22CCBAF-0005-47FC-9387-79622829F5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63" t="42716"/>
          <a:stretch/>
        </p:blipFill>
        <p:spPr>
          <a:xfrm>
            <a:off x="4745977" y="168813"/>
            <a:ext cx="397091" cy="2527916"/>
          </a:xfrm>
          <a:prstGeom prst="rect">
            <a:avLst/>
          </a:prstGeom>
        </p:spPr>
      </p:pic>
      <p:pic>
        <p:nvPicPr>
          <p:cNvPr id="44" name="Picture 43" descr="A picture containing fruit&#10;&#10;Description automatically generated">
            <a:extLst>
              <a:ext uri="{FF2B5EF4-FFF2-40B4-BE49-F238E27FC236}">
                <a16:creationId xmlns:a16="http://schemas.microsoft.com/office/drawing/2014/main" id="{86D771F7-7F8E-4EAB-B41E-95552B18AC5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1CFCD"/>
              </a:clrFrom>
              <a:clrTo>
                <a:srgbClr val="E1CFC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89" t="82051" r="11366"/>
          <a:stretch/>
        </p:blipFill>
        <p:spPr>
          <a:xfrm>
            <a:off x="4857582" y="1805069"/>
            <a:ext cx="439290" cy="457593"/>
          </a:xfrm>
          <a:prstGeom prst="ellipse">
            <a:avLst/>
          </a:prstGeom>
        </p:spPr>
      </p:pic>
      <p:pic>
        <p:nvPicPr>
          <p:cNvPr id="37" name="Content Placeholder 36" descr="A picture containing insect&#10;&#10;Description automatically generated">
            <a:extLst>
              <a:ext uri="{FF2B5EF4-FFF2-40B4-BE49-F238E27FC236}">
                <a16:creationId xmlns:a16="http://schemas.microsoft.com/office/drawing/2014/main" id="{95F86925-CAA1-4996-9DFF-7DAEE624E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51" r="-4089" b="24848"/>
          <a:stretch/>
        </p:blipFill>
        <p:spPr>
          <a:xfrm rot="5664879">
            <a:off x="10739194" y="2340286"/>
            <a:ext cx="1549512" cy="626727"/>
          </a:xfrm>
        </p:spPr>
      </p:pic>
      <p:pic>
        <p:nvPicPr>
          <p:cNvPr id="45" name="Picture 44" descr="A picture containing decorated&#10;&#10;Description automatically generated">
            <a:extLst>
              <a:ext uri="{FF2B5EF4-FFF2-40B4-BE49-F238E27FC236}">
                <a16:creationId xmlns:a16="http://schemas.microsoft.com/office/drawing/2014/main" id="{5102C408-5993-42BD-894C-5F6AD136F53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12" t="56743"/>
          <a:stretch/>
        </p:blipFill>
        <p:spPr>
          <a:xfrm rot="13338924">
            <a:off x="7172987" y="2031415"/>
            <a:ext cx="891230" cy="713471"/>
          </a:xfrm>
          <a:prstGeom prst="rect">
            <a:avLst/>
          </a:prstGeom>
        </p:spPr>
      </p:pic>
      <p:pic>
        <p:nvPicPr>
          <p:cNvPr id="49" name="Picture 48" descr="Diagram&#10;&#10;Description automatically generated">
            <a:extLst>
              <a:ext uri="{FF2B5EF4-FFF2-40B4-BE49-F238E27FC236}">
                <a16:creationId xmlns:a16="http://schemas.microsoft.com/office/drawing/2014/main" id="{E62883D3-3440-422A-A22E-A6BE0A36081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609" y="5403274"/>
            <a:ext cx="1610643" cy="1921469"/>
          </a:xfrm>
          <a:prstGeom prst="rect">
            <a:avLst/>
          </a:prstGeom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3CC0FD0-EACD-42C6-A1EE-CEE10E4E90F4}"/>
              </a:ext>
            </a:extLst>
          </p:cNvPr>
          <p:cNvSpPr/>
          <p:nvPr/>
        </p:nvSpPr>
        <p:spPr>
          <a:xfrm>
            <a:off x="4051058" y="2278966"/>
            <a:ext cx="7596991" cy="3334043"/>
          </a:xfrm>
          <a:custGeom>
            <a:avLst/>
            <a:gdLst>
              <a:gd name="connsiteX0" fmla="*/ 1125853 w 7596991"/>
              <a:gd name="connsiteY0" fmla="*/ 0 h 3334043"/>
              <a:gd name="connsiteX1" fmla="*/ 1139920 w 7596991"/>
              <a:gd name="connsiteY1" fmla="*/ 70339 h 3334043"/>
              <a:gd name="connsiteX2" fmla="*/ 1280597 w 7596991"/>
              <a:gd name="connsiteY2" fmla="*/ 253219 h 3334043"/>
              <a:gd name="connsiteX3" fmla="*/ 1350936 w 7596991"/>
              <a:gd name="connsiteY3" fmla="*/ 323557 h 3334043"/>
              <a:gd name="connsiteX4" fmla="*/ 1407207 w 7596991"/>
              <a:gd name="connsiteY4" fmla="*/ 379828 h 3334043"/>
              <a:gd name="connsiteX5" fmla="*/ 1688560 w 7596991"/>
              <a:gd name="connsiteY5" fmla="*/ 492369 h 3334043"/>
              <a:gd name="connsiteX6" fmla="*/ 1941779 w 7596991"/>
              <a:gd name="connsiteY6" fmla="*/ 562708 h 3334043"/>
              <a:gd name="connsiteX7" fmla="*/ 2209065 w 7596991"/>
              <a:gd name="connsiteY7" fmla="*/ 633046 h 3334043"/>
              <a:gd name="connsiteX8" fmla="*/ 2279404 w 7596991"/>
              <a:gd name="connsiteY8" fmla="*/ 661182 h 3334043"/>
              <a:gd name="connsiteX9" fmla="*/ 2363810 w 7596991"/>
              <a:gd name="connsiteY9" fmla="*/ 703385 h 3334043"/>
              <a:gd name="connsiteX10" fmla="*/ 2448216 w 7596991"/>
              <a:gd name="connsiteY10" fmla="*/ 914400 h 3334043"/>
              <a:gd name="connsiteX11" fmla="*/ 2434148 w 7596991"/>
              <a:gd name="connsiteY11" fmla="*/ 998806 h 3334043"/>
              <a:gd name="connsiteX12" fmla="*/ 2391945 w 7596991"/>
              <a:gd name="connsiteY12" fmla="*/ 1055077 h 3334043"/>
              <a:gd name="connsiteX13" fmla="*/ 2349742 w 7596991"/>
              <a:gd name="connsiteY13" fmla="*/ 1097280 h 3334043"/>
              <a:gd name="connsiteX14" fmla="*/ 2209065 w 7596991"/>
              <a:gd name="connsiteY14" fmla="*/ 1153551 h 3334043"/>
              <a:gd name="connsiteX15" fmla="*/ 1604154 w 7596991"/>
              <a:gd name="connsiteY15" fmla="*/ 998806 h 3334043"/>
              <a:gd name="connsiteX16" fmla="*/ 1182124 w 7596991"/>
              <a:gd name="connsiteY16" fmla="*/ 900332 h 3334043"/>
              <a:gd name="connsiteX17" fmla="*/ 816364 w 7596991"/>
              <a:gd name="connsiteY17" fmla="*/ 942536 h 3334043"/>
              <a:gd name="connsiteX18" fmla="*/ 661619 w 7596991"/>
              <a:gd name="connsiteY18" fmla="*/ 998806 h 3334043"/>
              <a:gd name="connsiteX19" fmla="*/ 323994 w 7596991"/>
              <a:gd name="connsiteY19" fmla="*/ 1097280 h 3334043"/>
              <a:gd name="connsiteX20" fmla="*/ 84844 w 7596991"/>
              <a:gd name="connsiteY20" fmla="*/ 1209822 h 3334043"/>
              <a:gd name="connsiteX21" fmla="*/ 437 w 7596991"/>
              <a:gd name="connsiteY21" fmla="*/ 1350499 h 3334043"/>
              <a:gd name="connsiteX22" fmla="*/ 380265 w 7596991"/>
              <a:gd name="connsiteY22" fmla="*/ 1702191 h 3334043"/>
              <a:gd name="connsiteX23" fmla="*/ 928905 w 7596991"/>
              <a:gd name="connsiteY23" fmla="*/ 1828800 h 3334043"/>
              <a:gd name="connsiteX24" fmla="*/ 1280597 w 7596991"/>
              <a:gd name="connsiteY24" fmla="*/ 1856936 h 3334043"/>
              <a:gd name="connsiteX25" fmla="*/ 1730764 w 7596991"/>
              <a:gd name="connsiteY25" fmla="*/ 1899139 h 3334043"/>
              <a:gd name="connsiteX26" fmla="*/ 2434148 w 7596991"/>
              <a:gd name="connsiteY26" fmla="*/ 1842868 h 3334043"/>
              <a:gd name="connsiteX27" fmla="*/ 2659231 w 7596991"/>
              <a:gd name="connsiteY27" fmla="*/ 1730326 h 3334043"/>
              <a:gd name="connsiteX28" fmla="*/ 2954653 w 7596991"/>
              <a:gd name="connsiteY28" fmla="*/ 1589649 h 3334043"/>
              <a:gd name="connsiteX29" fmla="*/ 3067194 w 7596991"/>
              <a:gd name="connsiteY29" fmla="*/ 1519311 h 3334043"/>
              <a:gd name="connsiteX30" fmla="*/ 3207871 w 7596991"/>
              <a:gd name="connsiteY30" fmla="*/ 1448972 h 3334043"/>
              <a:gd name="connsiteX31" fmla="*/ 3489225 w 7596991"/>
              <a:gd name="connsiteY31" fmla="*/ 1266092 h 3334043"/>
              <a:gd name="connsiteX32" fmla="*/ 3798714 w 7596991"/>
              <a:gd name="connsiteY32" fmla="*/ 1139483 h 3334043"/>
              <a:gd name="connsiteX33" fmla="*/ 3911256 w 7596991"/>
              <a:gd name="connsiteY33" fmla="*/ 1083212 h 3334043"/>
              <a:gd name="connsiteX34" fmla="*/ 4051933 w 7596991"/>
              <a:gd name="connsiteY34" fmla="*/ 1041009 h 3334043"/>
              <a:gd name="connsiteX35" fmla="*/ 4206677 w 7596991"/>
              <a:gd name="connsiteY35" fmla="*/ 984739 h 3334043"/>
              <a:gd name="connsiteX36" fmla="*/ 4769385 w 7596991"/>
              <a:gd name="connsiteY36" fmla="*/ 872197 h 3334043"/>
              <a:gd name="connsiteX37" fmla="*/ 4952265 w 7596991"/>
              <a:gd name="connsiteY37" fmla="*/ 858129 h 3334043"/>
              <a:gd name="connsiteX38" fmla="*/ 5289890 w 7596991"/>
              <a:gd name="connsiteY38" fmla="*/ 914400 h 3334043"/>
              <a:gd name="connsiteX39" fmla="*/ 5529040 w 7596991"/>
              <a:gd name="connsiteY39" fmla="*/ 1012874 h 3334043"/>
              <a:gd name="connsiteX40" fmla="*/ 5669717 w 7596991"/>
              <a:gd name="connsiteY40" fmla="*/ 1069145 h 3334043"/>
              <a:gd name="connsiteX41" fmla="*/ 5796327 w 7596991"/>
              <a:gd name="connsiteY41" fmla="*/ 1223889 h 3334043"/>
              <a:gd name="connsiteX42" fmla="*/ 5810394 w 7596991"/>
              <a:gd name="connsiteY42" fmla="*/ 1266092 h 3334043"/>
              <a:gd name="connsiteX43" fmla="*/ 5796327 w 7596991"/>
              <a:gd name="connsiteY43" fmla="*/ 1448972 h 3334043"/>
              <a:gd name="connsiteX44" fmla="*/ 5768191 w 7596991"/>
              <a:gd name="connsiteY44" fmla="*/ 1477108 h 3334043"/>
              <a:gd name="connsiteX45" fmla="*/ 5655650 w 7596991"/>
              <a:gd name="connsiteY45" fmla="*/ 1561514 h 3334043"/>
              <a:gd name="connsiteX46" fmla="*/ 5571244 w 7596991"/>
              <a:gd name="connsiteY46" fmla="*/ 1617785 h 3334043"/>
              <a:gd name="connsiteX47" fmla="*/ 5318025 w 7596991"/>
              <a:gd name="connsiteY47" fmla="*/ 1645920 h 3334043"/>
              <a:gd name="connsiteX48" fmla="*/ 4628708 w 7596991"/>
              <a:gd name="connsiteY48" fmla="*/ 1716259 h 3334043"/>
              <a:gd name="connsiteX49" fmla="*/ 4445828 w 7596991"/>
              <a:gd name="connsiteY49" fmla="*/ 1744394 h 3334043"/>
              <a:gd name="connsiteX50" fmla="*/ 4164474 w 7596991"/>
              <a:gd name="connsiteY50" fmla="*/ 1800665 h 3334043"/>
              <a:gd name="connsiteX51" fmla="*/ 4009730 w 7596991"/>
              <a:gd name="connsiteY51" fmla="*/ 1814732 h 3334043"/>
              <a:gd name="connsiteX52" fmla="*/ 3686173 w 7596991"/>
              <a:gd name="connsiteY52" fmla="*/ 1899139 h 3334043"/>
              <a:gd name="connsiteX53" fmla="*/ 3531428 w 7596991"/>
              <a:gd name="connsiteY53" fmla="*/ 1955409 h 3334043"/>
              <a:gd name="connsiteX54" fmla="*/ 3475157 w 7596991"/>
              <a:gd name="connsiteY54" fmla="*/ 1983545 h 3334043"/>
              <a:gd name="connsiteX55" fmla="*/ 3362616 w 7596991"/>
              <a:gd name="connsiteY55" fmla="*/ 2011680 h 3334043"/>
              <a:gd name="connsiteX56" fmla="*/ 3207871 w 7596991"/>
              <a:gd name="connsiteY56" fmla="*/ 2082019 h 3334043"/>
              <a:gd name="connsiteX57" fmla="*/ 3095330 w 7596991"/>
              <a:gd name="connsiteY57" fmla="*/ 2110154 h 3334043"/>
              <a:gd name="connsiteX58" fmla="*/ 2856179 w 7596991"/>
              <a:gd name="connsiteY58" fmla="*/ 2166425 h 3334043"/>
              <a:gd name="connsiteX59" fmla="*/ 2560757 w 7596991"/>
              <a:gd name="connsiteY59" fmla="*/ 2278966 h 3334043"/>
              <a:gd name="connsiteX60" fmla="*/ 2406013 w 7596991"/>
              <a:gd name="connsiteY60" fmla="*/ 2335237 h 3334043"/>
              <a:gd name="connsiteX61" fmla="*/ 2321607 w 7596991"/>
              <a:gd name="connsiteY61" fmla="*/ 2377440 h 3334043"/>
              <a:gd name="connsiteX62" fmla="*/ 1998050 w 7596991"/>
              <a:gd name="connsiteY62" fmla="*/ 2419643 h 3334043"/>
              <a:gd name="connsiteX63" fmla="*/ 1758899 w 7596991"/>
              <a:gd name="connsiteY63" fmla="*/ 2447779 h 3334043"/>
              <a:gd name="connsiteX64" fmla="*/ 1646357 w 7596991"/>
              <a:gd name="connsiteY64" fmla="*/ 2475914 h 3334043"/>
              <a:gd name="connsiteX65" fmla="*/ 1561951 w 7596991"/>
              <a:gd name="connsiteY65" fmla="*/ 2504049 h 3334043"/>
              <a:gd name="connsiteX66" fmla="*/ 1322800 w 7596991"/>
              <a:gd name="connsiteY66" fmla="*/ 2602523 h 3334043"/>
              <a:gd name="connsiteX67" fmla="*/ 1266530 w 7596991"/>
              <a:gd name="connsiteY67" fmla="*/ 2672862 h 3334043"/>
              <a:gd name="connsiteX68" fmla="*/ 1308733 w 7596991"/>
              <a:gd name="connsiteY68" fmla="*/ 2757268 h 3334043"/>
              <a:gd name="connsiteX69" fmla="*/ 1646357 w 7596991"/>
              <a:gd name="connsiteY69" fmla="*/ 2897945 h 3334043"/>
              <a:gd name="connsiteX70" fmla="*/ 1899576 w 7596991"/>
              <a:gd name="connsiteY70" fmla="*/ 2982351 h 3334043"/>
              <a:gd name="connsiteX71" fmla="*/ 2138727 w 7596991"/>
              <a:gd name="connsiteY71" fmla="*/ 3024554 h 3334043"/>
              <a:gd name="connsiteX72" fmla="*/ 2532622 w 7596991"/>
              <a:gd name="connsiteY72" fmla="*/ 2982351 h 3334043"/>
              <a:gd name="connsiteX73" fmla="*/ 2645164 w 7596991"/>
              <a:gd name="connsiteY73" fmla="*/ 2940148 h 3334043"/>
              <a:gd name="connsiteX74" fmla="*/ 2940585 w 7596991"/>
              <a:gd name="connsiteY74" fmla="*/ 2869809 h 3334043"/>
              <a:gd name="connsiteX75" fmla="*/ 3081262 w 7596991"/>
              <a:gd name="connsiteY75" fmla="*/ 2813539 h 3334043"/>
              <a:gd name="connsiteX76" fmla="*/ 3475157 w 7596991"/>
              <a:gd name="connsiteY76" fmla="*/ 2700997 h 3334043"/>
              <a:gd name="connsiteX77" fmla="*/ 3686173 w 7596991"/>
              <a:gd name="connsiteY77" fmla="*/ 2630659 h 3334043"/>
              <a:gd name="connsiteX78" fmla="*/ 3869053 w 7596991"/>
              <a:gd name="connsiteY78" fmla="*/ 2588456 h 3334043"/>
              <a:gd name="connsiteX79" fmla="*/ 4023797 w 7596991"/>
              <a:gd name="connsiteY79" fmla="*/ 2532185 h 3334043"/>
              <a:gd name="connsiteX80" fmla="*/ 4403625 w 7596991"/>
              <a:gd name="connsiteY80" fmla="*/ 2419643 h 3334043"/>
              <a:gd name="connsiteX81" fmla="*/ 4586505 w 7596991"/>
              <a:gd name="connsiteY81" fmla="*/ 2349305 h 3334043"/>
              <a:gd name="connsiteX82" fmla="*/ 4853791 w 7596991"/>
              <a:gd name="connsiteY82" fmla="*/ 2278966 h 3334043"/>
              <a:gd name="connsiteX83" fmla="*/ 5064807 w 7596991"/>
              <a:gd name="connsiteY83" fmla="*/ 2250831 h 3334043"/>
              <a:gd name="connsiteX84" fmla="*/ 5388364 w 7596991"/>
              <a:gd name="connsiteY84" fmla="*/ 2194560 h 3334043"/>
              <a:gd name="connsiteX85" fmla="*/ 5571244 w 7596991"/>
              <a:gd name="connsiteY85" fmla="*/ 2152357 h 3334043"/>
              <a:gd name="connsiteX86" fmla="*/ 5838530 w 7596991"/>
              <a:gd name="connsiteY86" fmla="*/ 2039816 h 3334043"/>
              <a:gd name="connsiteX87" fmla="*/ 5922936 w 7596991"/>
              <a:gd name="connsiteY87" fmla="*/ 1983545 h 3334043"/>
              <a:gd name="connsiteX88" fmla="*/ 6162087 w 7596991"/>
              <a:gd name="connsiteY88" fmla="*/ 1856936 h 3334043"/>
              <a:gd name="connsiteX89" fmla="*/ 6302764 w 7596991"/>
              <a:gd name="connsiteY89" fmla="*/ 1744394 h 3334043"/>
              <a:gd name="connsiteX90" fmla="*/ 6584117 w 7596991"/>
              <a:gd name="connsiteY90" fmla="*/ 1617785 h 3334043"/>
              <a:gd name="connsiteX91" fmla="*/ 6879539 w 7596991"/>
              <a:gd name="connsiteY91" fmla="*/ 1547446 h 3334043"/>
              <a:gd name="connsiteX92" fmla="*/ 7245299 w 7596991"/>
              <a:gd name="connsiteY92" fmla="*/ 1589649 h 3334043"/>
              <a:gd name="connsiteX93" fmla="*/ 7442247 w 7596991"/>
              <a:gd name="connsiteY93" fmla="*/ 1730326 h 3334043"/>
              <a:gd name="connsiteX94" fmla="*/ 7484450 w 7596991"/>
              <a:gd name="connsiteY94" fmla="*/ 1786597 h 3334043"/>
              <a:gd name="connsiteX95" fmla="*/ 7540720 w 7596991"/>
              <a:gd name="connsiteY95" fmla="*/ 1828800 h 3334043"/>
              <a:gd name="connsiteX96" fmla="*/ 7582924 w 7596991"/>
              <a:gd name="connsiteY96" fmla="*/ 1927274 h 3334043"/>
              <a:gd name="connsiteX97" fmla="*/ 7596991 w 7596991"/>
              <a:gd name="connsiteY97" fmla="*/ 1969477 h 3334043"/>
              <a:gd name="connsiteX98" fmla="*/ 7568856 w 7596991"/>
              <a:gd name="connsiteY98" fmla="*/ 2110154 h 3334043"/>
              <a:gd name="connsiteX99" fmla="*/ 7526653 w 7596991"/>
              <a:gd name="connsiteY99" fmla="*/ 2152357 h 3334043"/>
              <a:gd name="connsiteX100" fmla="*/ 7428179 w 7596991"/>
              <a:gd name="connsiteY100" fmla="*/ 2264899 h 3334043"/>
              <a:gd name="connsiteX101" fmla="*/ 7329705 w 7596991"/>
              <a:gd name="connsiteY101" fmla="*/ 2321169 h 3334043"/>
              <a:gd name="connsiteX102" fmla="*/ 7174960 w 7596991"/>
              <a:gd name="connsiteY102" fmla="*/ 2461846 h 3334043"/>
              <a:gd name="connsiteX103" fmla="*/ 7048351 w 7596991"/>
              <a:gd name="connsiteY103" fmla="*/ 2518117 h 3334043"/>
              <a:gd name="connsiteX104" fmla="*/ 6795133 w 7596991"/>
              <a:gd name="connsiteY104" fmla="*/ 2588456 h 3334043"/>
              <a:gd name="connsiteX105" fmla="*/ 6401237 w 7596991"/>
              <a:gd name="connsiteY105" fmla="*/ 2574388 h 3334043"/>
              <a:gd name="connsiteX106" fmla="*/ 6344967 w 7596991"/>
              <a:gd name="connsiteY106" fmla="*/ 2560320 h 3334043"/>
              <a:gd name="connsiteX107" fmla="*/ 6232425 w 7596991"/>
              <a:gd name="connsiteY107" fmla="*/ 2546252 h 3334043"/>
              <a:gd name="connsiteX108" fmla="*/ 6176154 w 7596991"/>
              <a:gd name="connsiteY108" fmla="*/ 2532185 h 3334043"/>
              <a:gd name="connsiteX109" fmla="*/ 6021410 w 7596991"/>
              <a:gd name="connsiteY109" fmla="*/ 2504049 h 3334043"/>
              <a:gd name="connsiteX110" fmla="*/ 5965139 w 7596991"/>
              <a:gd name="connsiteY110" fmla="*/ 2489982 h 3334043"/>
              <a:gd name="connsiteX111" fmla="*/ 5880733 w 7596991"/>
              <a:gd name="connsiteY111" fmla="*/ 2475914 h 3334043"/>
              <a:gd name="connsiteX112" fmla="*/ 5824462 w 7596991"/>
              <a:gd name="connsiteY112" fmla="*/ 2461846 h 3334043"/>
              <a:gd name="connsiteX113" fmla="*/ 5571244 w 7596991"/>
              <a:gd name="connsiteY113" fmla="*/ 2447779 h 3334043"/>
              <a:gd name="connsiteX114" fmla="*/ 4853791 w 7596991"/>
              <a:gd name="connsiteY114" fmla="*/ 2475914 h 3334043"/>
              <a:gd name="connsiteX115" fmla="*/ 4670911 w 7596991"/>
              <a:gd name="connsiteY115" fmla="*/ 2532185 h 3334043"/>
              <a:gd name="connsiteX116" fmla="*/ 4445828 w 7596991"/>
              <a:gd name="connsiteY116" fmla="*/ 2602523 h 3334043"/>
              <a:gd name="connsiteX117" fmla="*/ 4248880 w 7596991"/>
              <a:gd name="connsiteY117" fmla="*/ 2743200 h 3334043"/>
              <a:gd name="connsiteX118" fmla="*/ 4136339 w 7596991"/>
              <a:gd name="connsiteY118" fmla="*/ 2827606 h 3334043"/>
              <a:gd name="connsiteX119" fmla="*/ 4094136 w 7596991"/>
              <a:gd name="connsiteY119" fmla="*/ 2883877 h 3334043"/>
              <a:gd name="connsiteX120" fmla="*/ 4051933 w 7596991"/>
              <a:gd name="connsiteY120" fmla="*/ 2912012 h 3334043"/>
              <a:gd name="connsiteX121" fmla="*/ 4023797 w 7596991"/>
              <a:gd name="connsiteY121" fmla="*/ 2940148 h 3334043"/>
              <a:gd name="connsiteX122" fmla="*/ 4037865 w 7596991"/>
              <a:gd name="connsiteY122" fmla="*/ 3024554 h 3334043"/>
              <a:gd name="connsiteX123" fmla="*/ 4080068 w 7596991"/>
              <a:gd name="connsiteY123" fmla="*/ 3066757 h 3334043"/>
              <a:gd name="connsiteX124" fmla="*/ 4516167 w 7596991"/>
              <a:gd name="connsiteY124" fmla="*/ 3151163 h 3334043"/>
              <a:gd name="connsiteX125" fmla="*/ 4572437 w 7596991"/>
              <a:gd name="connsiteY125" fmla="*/ 3179299 h 3334043"/>
              <a:gd name="connsiteX126" fmla="*/ 4614640 w 7596991"/>
              <a:gd name="connsiteY126" fmla="*/ 3207434 h 3334043"/>
              <a:gd name="connsiteX127" fmla="*/ 4699047 w 7596991"/>
              <a:gd name="connsiteY127" fmla="*/ 3249637 h 3334043"/>
              <a:gd name="connsiteX128" fmla="*/ 4727182 w 7596991"/>
              <a:gd name="connsiteY128" fmla="*/ 3334043 h 3334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7596991" h="3334043">
                <a:moveTo>
                  <a:pt x="1125853" y="0"/>
                </a:moveTo>
                <a:cubicBezTo>
                  <a:pt x="1130542" y="23446"/>
                  <a:pt x="1130724" y="48268"/>
                  <a:pt x="1139920" y="70339"/>
                </a:cubicBezTo>
                <a:cubicBezTo>
                  <a:pt x="1180638" y="168064"/>
                  <a:pt x="1206605" y="179227"/>
                  <a:pt x="1280597" y="253219"/>
                </a:cubicBezTo>
                <a:lnTo>
                  <a:pt x="1350936" y="323557"/>
                </a:lnTo>
                <a:cubicBezTo>
                  <a:pt x="1369693" y="342314"/>
                  <a:pt x="1383481" y="367965"/>
                  <a:pt x="1407207" y="379828"/>
                </a:cubicBezTo>
                <a:cubicBezTo>
                  <a:pt x="1548219" y="450335"/>
                  <a:pt x="1514721" y="440217"/>
                  <a:pt x="1688560" y="492369"/>
                </a:cubicBezTo>
                <a:cubicBezTo>
                  <a:pt x="1772468" y="517541"/>
                  <a:pt x="1859754" y="531949"/>
                  <a:pt x="1941779" y="562708"/>
                </a:cubicBezTo>
                <a:cubicBezTo>
                  <a:pt x="2103409" y="623320"/>
                  <a:pt x="2014902" y="597744"/>
                  <a:pt x="2209065" y="633046"/>
                </a:cubicBezTo>
                <a:cubicBezTo>
                  <a:pt x="2232511" y="642425"/>
                  <a:pt x="2256817" y="649889"/>
                  <a:pt x="2279404" y="661182"/>
                </a:cubicBezTo>
                <a:cubicBezTo>
                  <a:pt x="2388486" y="715723"/>
                  <a:pt x="2257731" y="668025"/>
                  <a:pt x="2363810" y="703385"/>
                </a:cubicBezTo>
                <a:cubicBezTo>
                  <a:pt x="2451722" y="844044"/>
                  <a:pt x="2427892" y="772133"/>
                  <a:pt x="2448216" y="914400"/>
                </a:cubicBezTo>
                <a:cubicBezTo>
                  <a:pt x="2443527" y="942535"/>
                  <a:pt x="2444741" y="972323"/>
                  <a:pt x="2434148" y="998806"/>
                </a:cubicBezTo>
                <a:cubicBezTo>
                  <a:pt x="2425440" y="1020575"/>
                  <a:pt x="2407204" y="1037275"/>
                  <a:pt x="2391945" y="1055077"/>
                </a:cubicBezTo>
                <a:cubicBezTo>
                  <a:pt x="2378998" y="1070182"/>
                  <a:pt x="2365931" y="1085716"/>
                  <a:pt x="2349742" y="1097280"/>
                </a:cubicBezTo>
                <a:cubicBezTo>
                  <a:pt x="2313516" y="1123156"/>
                  <a:pt x="2247505" y="1140738"/>
                  <a:pt x="2209065" y="1153551"/>
                </a:cubicBezTo>
                <a:cubicBezTo>
                  <a:pt x="1571999" y="1116076"/>
                  <a:pt x="2482047" y="1193891"/>
                  <a:pt x="1604154" y="998806"/>
                </a:cubicBezTo>
                <a:cubicBezTo>
                  <a:pt x="1294315" y="929954"/>
                  <a:pt x="1434819" y="963507"/>
                  <a:pt x="1182124" y="900332"/>
                </a:cubicBezTo>
                <a:cubicBezTo>
                  <a:pt x="1060204" y="914400"/>
                  <a:pt x="936954" y="919722"/>
                  <a:pt x="816364" y="942536"/>
                </a:cubicBezTo>
                <a:cubicBezTo>
                  <a:pt x="762435" y="952739"/>
                  <a:pt x="713921" y="982165"/>
                  <a:pt x="661619" y="998806"/>
                </a:cubicBezTo>
                <a:cubicBezTo>
                  <a:pt x="470477" y="1059623"/>
                  <a:pt x="527990" y="1023099"/>
                  <a:pt x="323994" y="1097280"/>
                </a:cubicBezTo>
                <a:cubicBezTo>
                  <a:pt x="256797" y="1121715"/>
                  <a:pt x="149931" y="1177278"/>
                  <a:pt x="84844" y="1209822"/>
                </a:cubicBezTo>
                <a:cubicBezTo>
                  <a:pt x="68105" y="1232140"/>
                  <a:pt x="-6362" y="1324435"/>
                  <a:pt x="437" y="1350499"/>
                </a:cubicBezTo>
                <a:cubicBezTo>
                  <a:pt x="67294" y="1606783"/>
                  <a:pt x="150067" y="1619064"/>
                  <a:pt x="380265" y="1702191"/>
                </a:cubicBezTo>
                <a:cubicBezTo>
                  <a:pt x="516927" y="1751541"/>
                  <a:pt x="791333" y="1810856"/>
                  <a:pt x="928905" y="1828800"/>
                </a:cubicBezTo>
                <a:cubicBezTo>
                  <a:pt x="1045522" y="1844011"/>
                  <a:pt x="1163575" y="1845234"/>
                  <a:pt x="1280597" y="1856936"/>
                </a:cubicBezTo>
                <a:cubicBezTo>
                  <a:pt x="1805654" y="1909442"/>
                  <a:pt x="1156449" y="1865355"/>
                  <a:pt x="1730764" y="1899139"/>
                </a:cubicBezTo>
                <a:cubicBezTo>
                  <a:pt x="1899699" y="1889201"/>
                  <a:pt x="2328840" y="1866509"/>
                  <a:pt x="2434148" y="1842868"/>
                </a:cubicBezTo>
                <a:cubicBezTo>
                  <a:pt x="2515995" y="1824494"/>
                  <a:pt x="2583690" y="1766794"/>
                  <a:pt x="2659231" y="1730326"/>
                </a:cubicBezTo>
                <a:cubicBezTo>
                  <a:pt x="2670364" y="1724951"/>
                  <a:pt x="2913139" y="1615595"/>
                  <a:pt x="2954653" y="1589649"/>
                </a:cubicBezTo>
                <a:cubicBezTo>
                  <a:pt x="2992167" y="1566203"/>
                  <a:pt x="3028523" y="1540795"/>
                  <a:pt x="3067194" y="1519311"/>
                </a:cubicBezTo>
                <a:cubicBezTo>
                  <a:pt x="3113024" y="1493850"/>
                  <a:pt x="3163294" y="1476567"/>
                  <a:pt x="3207871" y="1448972"/>
                </a:cubicBezTo>
                <a:cubicBezTo>
                  <a:pt x="3551844" y="1236036"/>
                  <a:pt x="3193181" y="1421905"/>
                  <a:pt x="3489225" y="1266092"/>
                </a:cubicBezTo>
                <a:cubicBezTo>
                  <a:pt x="3744539" y="1131716"/>
                  <a:pt x="3510490" y="1254773"/>
                  <a:pt x="3798714" y="1139483"/>
                </a:cubicBezTo>
                <a:cubicBezTo>
                  <a:pt x="3837656" y="1123906"/>
                  <a:pt x="3872166" y="1098414"/>
                  <a:pt x="3911256" y="1083212"/>
                </a:cubicBezTo>
                <a:cubicBezTo>
                  <a:pt x="3956884" y="1065468"/>
                  <a:pt x="4005488" y="1056490"/>
                  <a:pt x="4051933" y="1041009"/>
                </a:cubicBezTo>
                <a:cubicBezTo>
                  <a:pt x="4104002" y="1023653"/>
                  <a:pt x="4153692" y="999059"/>
                  <a:pt x="4206677" y="984739"/>
                </a:cubicBezTo>
                <a:cubicBezTo>
                  <a:pt x="4409518" y="929917"/>
                  <a:pt x="4569164" y="894444"/>
                  <a:pt x="4769385" y="872197"/>
                </a:cubicBezTo>
                <a:cubicBezTo>
                  <a:pt x="4830151" y="865445"/>
                  <a:pt x="4891305" y="862818"/>
                  <a:pt x="4952265" y="858129"/>
                </a:cubicBezTo>
                <a:cubicBezTo>
                  <a:pt x="5114826" y="872908"/>
                  <a:pt x="5122359" y="866534"/>
                  <a:pt x="5289890" y="914400"/>
                </a:cubicBezTo>
                <a:cubicBezTo>
                  <a:pt x="5367374" y="936538"/>
                  <a:pt x="5456078" y="982153"/>
                  <a:pt x="5529040" y="1012874"/>
                </a:cubicBezTo>
                <a:cubicBezTo>
                  <a:pt x="5575587" y="1032473"/>
                  <a:pt x="5622825" y="1050388"/>
                  <a:pt x="5669717" y="1069145"/>
                </a:cubicBezTo>
                <a:cubicBezTo>
                  <a:pt x="5743055" y="1142482"/>
                  <a:pt x="5754545" y="1140324"/>
                  <a:pt x="5796327" y="1223889"/>
                </a:cubicBezTo>
                <a:cubicBezTo>
                  <a:pt x="5802958" y="1237152"/>
                  <a:pt x="5805705" y="1252024"/>
                  <a:pt x="5810394" y="1266092"/>
                </a:cubicBezTo>
                <a:cubicBezTo>
                  <a:pt x="5805705" y="1327052"/>
                  <a:pt x="5808317" y="1389019"/>
                  <a:pt x="5796327" y="1448972"/>
                </a:cubicBezTo>
                <a:cubicBezTo>
                  <a:pt x="5793726" y="1461978"/>
                  <a:pt x="5778548" y="1468822"/>
                  <a:pt x="5768191" y="1477108"/>
                </a:cubicBezTo>
                <a:cubicBezTo>
                  <a:pt x="5731574" y="1506401"/>
                  <a:pt x="5694667" y="1535503"/>
                  <a:pt x="5655650" y="1561514"/>
                </a:cubicBezTo>
                <a:cubicBezTo>
                  <a:pt x="5627515" y="1580271"/>
                  <a:pt x="5604049" y="1609584"/>
                  <a:pt x="5571244" y="1617785"/>
                </a:cubicBezTo>
                <a:cubicBezTo>
                  <a:pt x="5488854" y="1638382"/>
                  <a:pt x="5402549" y="1637674"/>
                  <a:pt x="5318025" y="1645920"/>
                </a:cubicBezTo>
                <a:cubicBezTo>
                  <a:pt x="5316348" y="1646084"/>
                  <a:pt x="4813012" y="1689930"/>
                  <a:pt x="4628708" y="1716259"/>
                </a:cubicBezTo>
                <a:cubicBezTo>
                  <a:pt x="4567651" y="1724981"/>
                  <a:pt x="4506510" y="1733361"/>
                  <a:pt x="4445828" y="1744394"/>
                </a:cubicBezTo>
                <a:cubicBezTo>
                  <a:pt x="4272701" y="1775871"/>
                  <a:pt x="4356102" y="1774534"/>
                  <a:pt x="4164474" y="1800665"/>
                </a:cubicBezTo>
                <a:cubicBezTo>
                  <a:pt x="4113155" y="1807663"/>
                  <a:pt x="4061311" y="1810043"/>
                  <a:pt x="4009730" y="1814732"/>
                </a:cubicBezTo>
                <a:cubicBezTo>
                  <a:pt x="3890236" y="1842308"/>
                  <a:pt x="3799843" y="1859020"/>
                  <a:pt x="3686173" y="1899139"/>
                </a:cubicBezTo>
                <a:cubicBezTo>
                  <a:pt x="3484534" y="1970305"/>
                  <a:pt x="3668576" y="1921124"/>
                  <a:pt x="3531428" y="1955409"/>
                </a:cubicBezTo>
                <a:cubicBezTo>
                  <a:pt x="3512671" y="1964788"/>
                  <a:pt x="3494432" y="1975284"/>
                  <a:pt x="3475157" y="1983545"/>
                </a:cubicBezTo>
                <a:cubicBezTo>
                  <a:pt x="3437311" y="1999764"/>
                  <a:pt x="3403892" y="2003425"/>
                  <a:pt x="3362616" y="2011680"/>
                </a:cubicBezTo>
                <a:cubicBezTo>
                  <a:pt x="3315147" y="2035415"/>
                  <a:pt x="3259632" y="2066092"/>
                  <a:pt x="3207871" y="2082019"/>
                </a:cubicBezTo>
                <a:cubicBezTo>
                  <a:pt x="3170913" y="2093391"/>
                  <a:pt x="3132970" y="2101298"/>
                  <a:pt x="3095330" y="2110154"/>
                </a:cubicBezTo>
                <a:cubicBezTo>
                  <a:pt x="3031212" y="2125240"/>
                  <a:pt x="2921006" y="2146977"/>
                  <a:pt x="2856179" y="2166425"/>
                </a:cubicBezTo>
                <a:cubicBezTo>
                  <a:pt x="2611229" y="2239911"/>
                  <a:pt x="2766738" y="2196574"/>
                  <a:pt x="2560757" y="2278966"/>
                </a:cubicBezTo>
                <a:cubicBezTo>
                  <a:pt x="2509797" y="2299350"/>
                  <a:pt x="2456765" y="2314339"/>
                  <a:pt x="2406013" y="2335237"/>
                </a:cubicBezTo>
                <a:cubicBezTo>
                  <a:pt x="2376926" y="2347214"/>
                  <a:pt x="2351631" y="2368057"/>
                  <a:pt x="2321607" y="2377440"/>
                </a:cubicBezTo>
                <a:cubicBezTo>
                  <a:pt x="2207603" y="2413066"/>
                  <a:pt x="2117857" y="2407662"/>
                  <a:pt x="1998050" y="2419643"/>
                </a:cubicBezTo>
                <a:cubicBezTo>
                  <a:pt x="1918182" y="2427630"/>
                  <a:pt x="1838616" y="2438400"/>
                  <a:pt x="1758899" y="2447779"/>
                </a:cubicBezTo>
                <a:cubicBezTo>
                  <a:pt x="1721385" y="2457157"/>
                  <a:pt x="1683538" y="2465291"/>
                  <a:pt x="1646357" y="2475914"/>
                </a:cubicBezTo>
                <a:cubicBezTo>
                  <a:pt x="1617841" y="2484061"/>
                  <a:pt x="1589780" y="2493796"/>
                  <a:pt x="1561951" y="2504049"/>
                </a:cubicBezTo>
                <a:cubicBezTo>
                  <a:pt x="1384420" y="2569455"/>
                  <a:pt x="1429487" y="2549180"/>
                  <a:pt x="1322800" y="2602523"/>
                </a:cubicBezTo>
                <a:cubicBezTo>
                  <a:pt x="1311945" y="2613379"/>
                  <a:pt x="1264755" y="2656891"/>
                  <a:pt x="1266530" y="2672862"/>
                </a:cubicBezTo>
                <a:cubicBezTo>
                  <a:pt x="1270004" y="2704126"/>
                  <a:pt x="1286490" y="2735025"/>
                  <a:pt x="1308733" y="2757268"/>
                </a:cubicBezTo>
                <a:cubicBezTo>
                  <a:pt x="1415844" y="2864379"/>
                  <a:pt x="1501248" y="2853973"/>
                  <a:pt x="1646357" y="2897945"/>
                </a:cubicBezTo>
                <a:cubicBezTo>
                  <a:pt x="1731505" y="2923748"/>
                  <a:pt x="1813407" y="2960193"/>
                  <a:pt x="1899576" y="2982351"/>
                </a:cubicBezTo>
                <a:cubicBezTo>
                  <a:pt x="1977974" y="3002510"/>
                  <a:pt x="2059010" y="3010486"/>
                  <a:pt x="2138727" y="3024554"/>
                </a:cubicBezTo>
                <a:cubicBezTo>
                  <a:pt x="2270025" y="3010486"/>
                  <a:pt x="2402369" y="3004060"/>
                  <a:pt x="2532622" y="2982351"/>
                </a:cubicBezTo>
                <a:cubicBezTo>
                  <a:pt x="2572142" y="2975764"/>
                  <a:pt x="2606542" y="2950802"/>
                  <a:pt x="2645164" y="2940148"/>
                </a:cubicBezTo>
                <a:cubicBezTo>
                  <a:pt x="2742746" y="2913229"/>
                  <a:pt x="2846598" y="2907403"/>
                  <a:pt x="2940585" y="2869809"/>
                </a:cubicBezTo>
                <a:cubicBezTo>
                  <a:pt x="2987477" y="2851052"/>
                  <a:pt x="3033102" y="2828747"/>
                  <a:pt x="3081262" y="2813539"/>
                </a:cubicBezTo>
                <a:cubicBezTo>
                  <a:pt x="3211476" y="2772419"/>
                  <a:pt x="3345612" y="2744178"/>
                  <a:pt x="3475157" y="2700997"/>
                </a:cubicBezTo>
                <a:cubicBezTo>
                  <a:pt x="3545496" y="2677551"/>
                  <a:pt x="3614882" y="2651028"/>
                  <a:pt x="3686173" y="2630659"/>
                </a:cubicBezTo>
                <a:cubicBezTo>
                  <a:pt x="3746328" y="2613472"/>
                  <a:pt x="3808993" y="2605973"/>
                  <a:pt x="3869053" y="2588456"/>
                </a:cubicBezTo>
                <a:cubicBezTo>
                  <a:pt x="3921743" y="2573088"/>
                  <a:pt x="3971338" y="2548326"/>
                  <a:pt x="4023797" y="2532185"/>
                </a:cubicBezTo>
                <a:cubicBezTo>
                  <a:pt x="4353765" y="2430656"/>
                  <a:pt x="4115528" y="2523358"/>
                  <a:pt x="4403625" y="2419643"/>
                </a:cubicBezTo>
                <a:cubicBezTo>
                  <a:pt x="4465078" y="2397520"/>
                  <a:pt x="4524165" y="2368786"/>
                  <a:pt x="4586505" y="2349305"/>
                </a:cubicBezTo>
                <a:cubicBezTo>
                  <a:pt x="4674440" y="2321825"/>
                  <a:pt x="4763555" y="2297544"/>
                  <a:pt x="4853791" y="2278966"/>
                </a:cubicBezTo>
                <a:cubicBezTo>
                  <a:pt x="4923294" y="2264656"/>
                  <a:pt x="4994559" y="2260866"/>
                  <a:pt x="5064807" y="2250831"/>
                </a:cubicBezTo>
                <a:cubicBezTo>
                  <a:pt x="5200498" y="2231447"/>
                  <a:pt x="5260442" y="2222369"/>
                  <a:pt x="5388364" y="2194560"/>
                </a:cubicBezTo>
                <a:cubicBezTo>
                  <a:pt x="5449498" y="2181270"/>
                  <a:pt x="5511392" y="2170573"/>
                  <a:pt x="5571244" y="2152357"/>
                </a:cubicBezTo>
                <a:cubicBezTo>
                  <a:pt x="5604778" y="2142151"/>
                  <a:pt x="5802957" y="2058788"/>
                  <a:pt x="5838530" y="2039816"/>
                </a:cubicBezTo>
                <a:cubicBezTo>
                  <a:pt x="5868366" y="2023903"/>
                  <a:pt x="5893100" y="1999458"/>
                  <a:pt x="5922936" y="1983545"/>
                </a:cubicBezTo>
                <a:cubicBezTo>
                  <a:pt x="6029472" y="1926726"/>
                  <a:pt x="6068332" y="1935066"/>
                  <a:pt x="6162087" y="1856936"/>
                </a:cubicBezTo>
                <a:cubicBezTo>
                  <a:pt x="6173374" y="1847530"/>
                  <a:pt x="6275534" y="1759954"/>
                  <a:pt x="6302764" y="1744394"/>
                </a:cubicBezTo>
                <a:cubicBezTo>
                  <a:pt x="6372689" y="1704437"/>
                  <a:pt x="6506437" y="1642501"/>
                  <a:pt x="6584117" y="1617785"/>
                </a:cubicBezTo>
                <a:cubicBezTo>
                  <a:pt x="6645114" y="1598377"/>
                  <a:pt x="6807931" y="1563359"/>
                  <a:pt x="6879539" y="1547446"/>
                </a:cubicBezTo>
                <a:cubicBezTo>
                  <a:pt x="7001459" y="1561514"/>
                  <a:pt x="7124550" y="1567695"/>
                  <a:pt x="7245299" y="1589649"/>
                </a:cubicBezTo>
                <a:cubicBezTo>
                  <a:pt x="7328643" y="1604802"/>
                  <a:pt x="7393650" y="1665530"/>
                  <a:pt x="7442247" y="1730326"/>
                </a:cubicBezTo>
                <a:cubicBezTo>
                  <a:pt x="7456315" y="1749083"/>
                  <a:pt x="7467871" y="1770018"/>
                  <a:pt x="7484450" y="1786597"/>
                </a:cubicBezTo>
                <a:cubicBezTo>
                  <a:pt x="7501029" y="1803176"/>
                  <a:pt x="7521963" y="1814732"/>
                  <a:pt x="7540720" y="1828800"/>
                </a:cubicBezTo>
                <a:cubicBezTo>
                  <a:pt x="7573715" y="1927783"/>
                  <a:pt x="7530768" y="1805577"/>
                  <a:pt x="7582924" y="1927274"/>
                </a:cubicBezTo>
                <a:cubicBezTo>
                  <a:pt x="7588765" y="1940904"/>
                  <a:pt x="7592302" y="1955409"/>
                  <a:pt x="7596991" y="1969477"/>
                </a:cubicBezTo>
                <a:cubicBezTo>
                  <a:pt x="7587613" y="2016369"/>
                  <a:pt x="7586023" y="2065520"/>
                  <a:pt x="7568856" y="2110154"/>
                </a:cubicBezTo>
                <a:cubicBezTo>
                  <a:pt x="7561714" y="2128723"/>
                  <a:pt x="7539389" y="2137074"/>
                  <a:pt x="7526653" y="2152357"/>
                </a:cubicBezTo>
                <a:cubicBezTo>
                  <a:pt x="7490159" y="2196150"/>
                  <a:pt x="7490793" y="2233593"/>
                  <a:pt x="7428179" y="2264899"/>
                </a:cubicBezTo>
                <a:cubicBezTo>
                  <a:pt x="7399066" y="2279455"/>
                  <a:pt x="7355269" y="2298445"/>
                  <a:pt x="7329705" y="2321169"/>
                </a:cubicBezTo>
                <a:cubicBezTo>
                  <a:pt x="7283844" y="2361935"/>
                  <a:pt x="7231262" y="2429674"/>
                  <a:pt x="7174960" y="2461846"/>
                </a:cubicBezTo>
                <a:cubicBezTo>
                  <a:pt x="7134861" y="2484759"/>
                  <a:pt x="7091687" y="2502151"/>
                  <a:pt x="7048351" y="2518117"/>
                </a:cubicBezTo>
                <a:cubicBezTo>
                  <a:pt x="6973323" y="2545759"/>
                  <a:pt x="6874063" y="2568723"/>
                  <a:pt x="6795133" y="2588456"/>
                </a:cubicBezTo>
                <a:cubicBezTo>
                  <a:pt x="6663834" y="2583767"/>
                  <a:pt x="6532364" y="2582584"/>
                  <a:pt x="6401237" y="2574388"/>
                </a:cubicBezTo>
                <a:cubicBezTo>
                  <a:pt x="6381941" y="2573182"/>
                  <a:pt x="6364038" y="2563499"/>
                  <a:pt x="6344967" y="2560320"/>
                </a:cubicBezTo>
                <a:cubicBezTo>
                  <a:pt x="6307675" y="2554105"/>
                  <a:pt x="6269717" y="2552467"/>
                  <a:pt x="6232425" y="2546252"/>
                </a:cubicBezTo>
                <a:cubicBezTo>
                  <a:pt x="6213354" y="2543074"/>
                  <a:pt x="6195028" y="2536379"/>
                  <a:pt x="6176154" y="2532185"/>
                </a:cubicBezTo>
                <a:cubicBezTo>
                  <a:pt x="6040357" y="2502008"/>
                  <a:pt x="6174124" y="2534591"/>
                  <a:pt x="6021410" y="2504049"/>
                </a:cubicBezTo>
                <a:cubicBezTo>
                  <a:pt x="6002451" y="2500257"/>
                  <a:pt x="5984098" y="2493774"/>
                  <a:pt x="5965139" y="2489982"/>
                </a:cubicBezTo>
                <a:cubicBezTo>
                  <a:pt x="5937169" y="2484388"/>
                  <a:pt x="5908703" y="2481508"/>
                  <a:pt x="5880733" y="2475914"/>
                </a:cubicBezTo>
                <a:cubicBezTo>
                  <a:pt x="5861774" y="2472122"/>
                  <a:pt x="5843717" y="2463596"/>
                  <a:pt x="5824462" y="2461846"/>
                </a:cubicBezTo>
                <a:cubicBezTo>
                  <a:pt x="5740273" y="2454193"/>
                  <a:pt x="5655650" y="2452468"/>
                  <a:pt x="5571244" y="2447779"/>
                </a:cubicBezTo>
                <a:lnTo>
                  <a:pt x="4853791" y="2475914"/>
                </a:lnTo>
                <a:cubicBezTo>
                  <a:pt x="4791855" y="2479232"/>
                  <a:pt x="4725931" y="2512766"/>
                  <a:pt x="4670911" y="2532185"/>
                </a:cubicBezTo>
                <a:cubicBezTo>
                  <a:pt x="4558285" y="2571935"/>
                  <a:pt x="4551493" y="2572333"/>
                  <a:pt x="4445828" y="2602523"/>
                </a:cubicBezTo>
                <a:cubicBezTo>
                  <a:pt x="4371748" y="2646971"/>
                  <a:pt x="4314742" y="2677338"/>
                  <a:pt x="4248880" y="2743200"/>
                </a:cubicBezTo>
                <a:cubicBezTo>
                  <a:pt x="4187343" y="2804737"/>
                  <a:pt x="4223737" y="2775167"/>
                  <a:pt x="4136339" y="2827606"/>
                </a:cubicBezTo>
                <a:cubicBezTo>
                  <a:pt x="4122271" y="2846363"/>
                  <a:pt x="4110715" y="2867298"/>
                  <a:pt x="4094136" y="2883877"/>
                </a:cubicBezTo>
                <a:cubicBezTo>
                  <a:pt x="4082181" y="2895832"/>
                  <a:pt x="4065135" y="2901450"/>
                  <a:pt x="4051933" y="2912012"/>
                </a:cubicBezTo>
                <a:cubicBezTo>
                  <a:pt x="4041576" y="2920298"/>
                  <a:pt x="4033176" y="2930769"/>
                  <a:pt x="4023797" y="2940148"/>
                </a:cubicBezTo>
                <a:cubicBezTo>
                  <a:pt x="4028486" y="2968283"/>
                  <a:pt x="4026280" y="2998489"/>
                  <a:pt x="4037865" y="3024554"/>
                </a:cubicBezTo>
                <a:cubicBezTo>
                  <a:pt x="4045945" y="3042734"/>
                  <a:pt x="4062514" y="3057395"/>
                  <a:pt x="4080068" y="3066757"/>
                </a:cubicBezTo>
                <a:cubicBezTo>
                  <a:pt x="4270278" y="3168203"/>
                  <a:pt x="4277220" y="3138587"/>
                  <a:pt x="4516167" y="3151163"/>
                </a:cubicBezTo>
                <a:cubicBezTo>
                  <a:pt x="4534924" y="3160542"/>
                  <a:pt x="4554229" y="3168894"/>
                  <a:pt x="4572437" y="3179299"/>
                </a:cubicBezTo>
                <a:cubicBezTo>
                  <a:pt x="4587116" y="3187687"/>
                  <a:pt x="4599518" y="3199873"/>
                  <a:pt x="4614640" y="3207434"/>
                </a:cubicBezTo>
                <a:cubicBezTo>
                  <a:pt x="4731126" y="3265676"/>
                  <a:pt x="4578101" y="3169007"/>
                  <a:pt x="4699047" y="3249637"/>
                </a:cubicBezTo>
                <a:cubicBezTo>
                  <a:pt x="4715657" y="3316080"/>
                  <a:pt x="4704467" y="3288615"/>
                  <a:pt x="4727182" y="3334043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A picture containing icon&#10;&#10;Description automatically generated">
            <a:extLst>
              <a:ext uri="{FF2B5EF4-FFF2-40B4-BE49-F238E27FC236}">
                <a16:creationId xmlns:a16="http://schemas.microsoft.com/office/drawing/2014/main" id="{2104F423-4C2E-4112-9762-2C30E02F8C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4709" y="3546975"/>
            <a:ext cx="3064666" cy="1381757"/>
          </a:xfrm>
          <a:prstGeom prst="rect">
            <a:avLst/>
          </a:prstGeom>
        </p:spPr>
      </p:pic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EA4CC52-E077-490C-8104-BBDC527DC94B}"/>
              </a:ext>
            </a:extLst>
          </p:cNvPr>
          <p:cNvSpPr/>
          <p:nvPr/>
        </p:nvSpPr>
        <p:spPr>
          <a:xfrm>
            <a:off x="3094892" y="2306226"/>
            <a:ext cx="6879102" cy="4122709"/>
          </a:xfrm>
          <a:custGeom>
            <a:avLst/>
            <a:gdLst>
              <a:gd name="connsiteX0" fmla="*/ 4515730 w 6879102"/>
              <a:gd name="connsiteY0" fmla="*/ 71214 h 4122709"/>
              <a:gd name="connsiteX1" fmla="*/ 4543865 w 6879102"/>
              <a:gd name="connsiteY1" fmla="*/ 225959 h 4122709"/>
              <a:gd name="connsiteX2" fmla="*/ 4600136 w 6879102"/>
              <a:gd name="connsiteY2" fmla="*/ 338500 h 4122709"/>
              <a:gd name="connsiteX3" fmla="*/ 4656406 w 6879102"/>
              <a:gd name="connsiteY3" fmla="*/ 479177 h 4122709"/>
              <a:gd name="connsiteX4" fmla="*/ 4684542 w 6879102"/>
              <a:gd name="connsiteY4" fmla="*/ 521380 h 4122709"/>
              <a:gd name="connsiteX5" fmla="*/ 4768948 w 6879102"/>
              <a:gd name="connsiteY5" fmla="*/ 591719 h 4122709"/>
              <a:gd name="connsiteX6" fmla="*/ 4825219 w 6879102"/>
              <a:gd name="connsiteY6" fmla="*/ 619854 h 4122709"/>
              <a:gd name="connsiteX7" fmla="*/ 4909625 w 6879102"/>
              <a:gd name="connsiteY7" fmla="*/ 676125 h 4122709"/>
              <a:gd name="connsiteX8" fmla="*/ 4965896 w 6879102"/>
              <a:gd name="connsiteY8" fmla="*/ 704260 h 4122709"/>
              <a:gd name="connsiteX9" fmla="*/ 5036234 w 6879102"/>
              <a:gd name="connsiteY9" fmla="*/ 746463 h 4122709"/>
              <a:gd name="connsiteX10" fmla="*/ 5190979 w 6879102"/>
              <a:gd name="connsiteY10" fmla="*/ 788666 h 4122709"/>
              <a:gd name="connsiteX11" fmla="*/ 5781822 w 6879102"/>
              <a:gd name="connsiteY11" fmla="*/ 887140 h 4122709"/>
              <a:gd name="connsiteX12" fmla="*/ 5936566 w 6879102"/>
              <a:gd name="connsiteY12" fmla="*/ 873072 h 4122709"/>
              <a:gd name="connsiteX13" fmla="*/ 6161650 w 6879102"/>
              <a:gd name="connsiteY13" fmla="*/ 816802 h 4122709"/>
              <a:gd name="connsiteX14" fmla="*/ 6400800 w 6879102"/>
              <a:gd name="connsiteY14" fmla="*/ 774599 h 4122709"/>
              <a:gd name="connsiteX15" fmla="*/ 6597748 w 6879102"/>
              <a:gd name="connsiteY15" fmla="*/ 704260 h 4122709"/>
              <a:gd name="connsiteX16" fmla="*/ 6738425 w 6879102"/>
              <a:gd name="connsiteY16" fmla="*/ 605786 h 4122709"/>
              <a:gd name="connsiteX17" fmla="*/ 6879102 w 6879102"/>
              <a:gd name="connsiteY17" fmla="*/ 338500 h 4122709"/>
              <a:gd name="connsiteX18" fmla="*/ 6808763 w 6879102"/>
              <a:gd name="connsiteY18" fmla="*/ 127485 h 4122709"/>
              <a:gd name="connsiteX19" fmla="*/ 6766560 w 6879102"/>
              <a:gd name="connsiteY19" fmla="*/ 71214 h 4122709"/>
              <a:gd name="connsiteX20" fmla="*/ 6738425 w 6879102"/>
              <a:gd name="connsiteY20" fmla="*/ 29011 h 4122709"/>
              <a:gd name="connsiteX21" fmla="*/ 6625883 w 6879102"/>
              <a:gd name="connsiteY21" fmla="*/ 876 h 4122709"/>
              <a:gd name="connsiteX22" fmla="*/ 5767754 w 6879102"/>
              <a:gd name="connsiteY22" fmla="*/ 99349 h 4122709"/>
              <a:gd name="connsiteX23" fmla="*/ 5697416 w 6879102"/>
              <a:gd name="connsiteY23" fmla="*/ 155620 h 4122709"/>
              <a:gd name="connsiteX24" fmla="*/ 5655213 w 6879102"/>
              <a:gd name="connsiteY24" fmla="*/ 183756 h 4122709"/>
              <a:gd name="connsiteX25" fmla="*/ 5500468 w 6879102"/>
              <a:gd name="connsiteY25" fmla="*/ 338500 h 4122709"/>
              <a:gd name="connsiteX26" fmla="*/ 5444197 w 6879102"/>
              <a:gd name="connsiteY26" fmla="*/ 394771 h 4122709"/>
              <a:gd name="connsiteX27" fmla="*/ 5401994 w 6879102"/>
              <a:gd name="connsiteY27" fmla="*/ 436974 h 4122709"/>
              <a:gd name="connsiteX28" fmla="*/ 5331656 w 6879102"/>
              <a:gd name="connsiteY28" fmla="*/ 535448 h 4122709"/>
              <a:gd name="connsiteX29" fmla="*/ 5303520 w 6879102"/>
              <a:gd name="connsiteY29" fmla="*/ 591719 h 4122709"/>
              <a:gd name="connsiteX30" fmla="*/ 5261317 w 6879102"/>
              <a:gd name="connsiteY30" fmla="*/ 662057 h 4122709"/>
              <a:gd name="connsiteX31" fmla="*/ 5205046 w 6879102"/>
              <a:gd name="connsiteY31" fmla="*/ 844937 h 4122709"/>
              <a:gd name="connsiteX32" fmla="*/ 5190979 w 6879102"/>
              <a:gd name="connsiteY32" fmla="*/ 901208 h 4122709"/>
              <a:gd name="connsiteX33" fmla="*/ 5176911 w 6879102"/>
              <a:gd name="connsiteY33" fmla="*/ 971546 h 4122709"/>
              <a:gd name="connsiteX34" fmla="*/ 5120640 w 6879102"/>
              <a:gd name="connsiteY34" fmla="*/ 1084088 h 4122709"/>
              <a:gd name="connsiteX35" fmla="*/ 5092505 w 6879102"/>
              <a:gd name="connsiteY35" fmla="*/ 1140359 h 4122709"/>
              <a:gd name="connsiteX36" fmla="*/ 4937760 w 6879102"/>
              <a:gd name="connsiteY36" fmla="*/ 1281036 h 4122709"/>
              <a:gd name="connsiteX37" fmla="*/ 4853354 w 6879102"/>
              <a:gd name="connsiteY37" fmla="*/ 1337306 h 4122709"/>
              <a:gd name="connsiteX38" fmla="*/ 4811151 w 6879102"/>
              <a:gd name="connsiteY38" fmla="*/ 1379509 h 4122709"/>
              <a:gd name="connsiteX39" fmla="*/ 4712677 w 6879102"/>
              <a:gd name="connsiteY39" fmla="*/ 1449848 h 4122709"/>
              <a:gd name="connsiteX40" fmla="*/ 4656406 w 6879102"/>
              <a:gd name="connsiteY40" fmla="*/ 1463916 h 4122709"/>
              <a:gd name="connsiteX41" fmla="*/ 4360985 w 6879102"/>
              <a:gd name="connsiteY41" fmla="*/ 1590525 h 4122709"/>
              <a:gd name="connsiteX42" fmla="*/ 3967090 w 6879102"/>
              <a:gd name="connsiteY42" fmla="*/ 1660863 h 4122709"/>
              <a:gd name="connsiteX43" fmla="*/ 3587262 w 6879102"/>
              <a:gd name="connsiteY43" fmla="*/ 1717134 h 4122709"/>
              <a:gd name="connsiteX44" fmla="*/ 3010486 w 6879102"/>
              <a:gd name="connsiteY44" fmla="*/ 1674931 h 4122709"/>
              <a:gd name="connsiteX45" fmla="*/ 2841674 w 6879102"/>
              <a:gd name="connsiteY45" fmla="*/ 1618660 h 4122709"/>
              <a:gd name="connsiteX46" fmla="*/ 2518117 w 6879102"/>
              <a:gd name="connsiteY46" fmla="*/ 1365442 h 4122709"/>
              <a:gd name="connsiteX47" fmla="*/ 2391508 w 6879102"/>
              <a:gd name="connsiteY47" fmla="*/ 1140359 h 4122709"/>
              <a:gd name="connsiteX48" fmla="*/ 2278966 w 6879102"/>
              <a:gd name="connsiteY48" fmla="*/ 1013749 h 4122709"/>
              <a:gd name="connsiteX49" fmla="*/ 2250831 w 6879102"/>
              <a:gd name="connsiteY49" fmla="*/ 901208 h 4122709"/>
              <a:gd name="connsiteX50" fmla="*/ 2278966 w 6879102"/>
              <a:gd name="connsiteY50" fmla="*/ 802734 h 4122709"/>
              <a:gd name="connsiteX51" fmla="*/ 2335237 w 6879102"/>
              <a:gd name="connsiteY51" fmla="*/ 760531 h 4122709"/>
              <a:gd name="connsiteX52" fmla="*/ 2546253 w 6879102"/>
              <a:gd name="connsiteY52" fmla="*/ 662057 h 4122709"/>
              <a:gd name="connsiteX53" fmla="*/ 2602523 w 6879102"/>
              <a:gd name="connsiteY53" fmla="*/ 647989 h 4122709"/>
              <a:gd name="connsiteX54" fmla="*/ 2954216 w 6879102"/>
              <a:gd name="connsiteY54" fmla="*/ 718328 h 4122709"/>
              <a:gd name="connsiteX55" fmla="*/ 3094893 w 6879102"/>
              <a:gd name="connsiteY55" fmla="*/ 816802 h 4122709"/>
              <a:gd name="connsiteX56" fmla="*/ 3179299 w 6879102"/>
              <a:gd name="connsiteY56" fmla="*/ 901208 h 4122709"/>
              <a:gd name="connsiteX57" fmla="*/ 3291840 w 6879102"/>
              <a:gd name="connsiteY57" fmla="*/ 1070020 h 4122709"/>
              <a:gd name="connsiteX58" fmla="*/ 3319976 w 6879102"/>
              <a:gd name="connsiteY58" fmla="*/ 1168494 h 4122709"/>
              <a:gd name="connsiteX59" fmla="*/ 3348111 w 6879102"/>
              <a:gd name="connsiteY59" fmla="*/ 1252900 h 4122709"/>
              <a:gd name="connsiteX60" fmla="*/ 3319976 w 6879102"/>
              <a:gd name="connsiteY60" fmla="*/ 1477983 h 4122709"/>
              <a:gd name="connsiteX61" fmla="*/ 3291840 w 6879102"/>
              <a:gd name="connsiteY61" fmla="*/ 1520186 h 4122709"/>
              <a:gd name="connsiteX62" fmla="*/ 3207434 w 6879102"/>
              <a:gd name="connsiteY62" fmla="*/ 1618660 h 4122709"/>
              <a:gd name="connsiteX63" fmla="*/ 3179299 w 6879102"/>
              <a:gd name="connsiteY63" fmla="*/ 1674931 h 4122709"/>
              <a:gd name="connsiteX64" fmla="*/ 3094893 w 6879102"/>
              <a:gd name="connsiteY64" fmla="*/ 1759337 h 4122709"/>
              <a:gd name="connsiteX65" fmla="*/ 3052690 w 6879102"/>
              <a:gd name="connsiteY65" fmla="*/ 1801540 h 4122709"/>
              <a:gd name="connsiteX66" fmla="*/ 2912013 w 6879102"/>
              <a:gd name="connsiteY66" fmla="*/ 1956285 h 4122709"/>
              <a:gd name="connsiteX67" fmla="*/ 2855742 w 6879102"/>
              <a:gd name="connsiteY67" fmla="*/ 1984420 h 4122709"/>
              <a:gd name="connsiteX68" fmla="*/ 2785403 w 6879102"/>
              <a:gd name="connsiteY68" fmla="*/ 2026623 h 4122709"/>
              <a:gd name="connsiteX69" fmla="*/ 2757268 w 6879102"/>
              <a:gd name="connsiteY69" fmla="*/ 2054759 h 4122709"/>
              <a:gd name="connsiteX70" fmla="*/ 2672862 w 6879102"/>
              <a:gd name="connsiteY70" fmla="*/ 2096962 h 4122709"/>
              <a:gd name="connsiteX71" fmla="*/ 2630659 w 6879102"/>
              <a:gd name="connsiteY71" fmla="*/ 2125097 h 4122709"/>
              <a:gd name="connsiteX72" fmla="*/ 2602523 w 6879102"/>
              <a:gd name="connsiteY72" fmla="*/ 2153232 h 4122709"/>
              <a:gd name="connsiteX73" fmla="*/ 2475914 w 6879102"/>
              <a:gd name="connsiteY73" fmla="*/ 2181368 h 4122709"/>
              <a:gd name="connsiteX74" fmla="*/ 2025748 w 6879102"/>
              <a:gd name="connsiteY74" fmla="*/ 2181368 h 4122709"/>
              <a:gd name="connsiteX75" fmla="*/ 1969477 w 6879102"/>
              <a:gd name="connsiteY75" fmla="*/ 2209503 h 4122709"/>
              <a:gd name="connsiteX76" fmla="*/ 1885071 w 6879102"/>
              <a:gd name="connsiteY76" fmla="*/ 2293909 h 4122709"/>
              <a:gd name="connsiteX77" fmla="*/ 1814733 w 6879102"/>
              <a:gd name="connsiteY77" fmla="*/ 2364248 h 4122709"/>
              <a:gd name="connsiteX78" fmla="*/ 1786597 w 6879102"/>
              <a:gd name="connsiteY78" fmla="*/ 2406451 h 4122709"/>
              <a:gd name="connsiteX79" fmla="*/ 1688123 w 6879102"/>
              <a:gd name="connsiteY79" fmla="*/ 2575263 h 4122709"/>
              <a:gd name="connsiteX80" fmla="*/ 1674056 w 6879102"/>
              <a:gd name="connsiteY80" fmla="*/ 2631534 h 4122709"/>
              <a:gd name="connsiteX81" fmla="*/ 1645920 w 6879102"/>
              <a:gd name="connsiteY81" fmla="*/ 2673737 h 4122709"/>
              <a:gd name="connsiteX82" fmla="*/ 1631853 w 6879102"/>
              <a:gd name="connsiteY82" fmla="*/ 2786279 h 4122709"/>
              <a:gd name="connsiteX83" fmla="*/ 1617785 w 6879102"/>
              <a:gd name="connsiteY83" fmla="*/ 2828482 h 4122709"/>
              <a:gd name="connsiteX84" fmla="*/ 1631853 w 6879102"/>
              <a:gd name="connsiteY84" fmla="*/ 3039497 h 4122709"/>
              <a:gd name="connsiteX85" fmla="*/ 1659988 w 6879102"/>
              <a:gd name="connsiteY85" fmla="*/ 3081700 h 4122709"/>
              <a:gd name="connsiteX86" fmla="*/ 1716259 w 6879102"/>
              <a:gd name="connsiteY86" fmla="*/ 3180174 h 4122709"/>
              <a:gd name="connsiteX87" fmla="*/ 1772530 w 6879102"/>
              <a:gd name="connsiteY87" fmla="*/ 3292716 h 4122709"/>
              <a:gd name="connsiteX88" fmla="*/ 1800665 w 6879102"/>
              <a:gd name="connsiteY88" fmla="*/ 3363054 h 4122709"/>
              <a:gd name="connsiteX89" fmla="*/ 1842868 w 6879102"/>
              <a:gd name="connsiteY89" fmla="*/ 3419325 h 4122709"/>
              <a:gd name="connsiteX90" fmla="*/ 1871003 w 6879102"/>
              <a:gd name="connsiteY90" fmla="*/ 3461528 h 4122709"/>
              <a:gd name="connsiteX91" fmla="*/ 1927274 w 6879102"/>
              <a:gd name="connsiteY91" fmla="*/ 3517799 h 4122709"/>
              <a:gd name="connsiteX92" fmla="*/ 1969477 w 6879102"/>
              <a:gd name="connsiteY92" fmla="*/ 3588137 h 4122709"/>
              <a:gd name="connsiteX93" fmla="*/ 2082019 w 6879102"/>
              <a:gd name="connsiteY93" fmla="*/ 3714746 h 4122709"/>
              <a:gd name="connsiteX94" fmla="*/ 2293034 w 6879102"/>
              <a:gd name="connsiteY94" fmla="*/ 3939829 h 4122709"/>
              <a:gd name="connsiteX95" fmla="*/ 2560320 w 6879102"/>
              <a:gd name="connsiteY95" fmla="*/ 4038303 h 4122709"/>
              <a:gd name="connsiteX96" fmla="*/ 2715065 w 6879102"/>
              <a:gd name="connsiteY96" fmla="*/ 4066439 h 4122709"/>
              <a:gd name="connsiteX97" fmla="*/ 2799471 w 6879102"/>
              <a:gd name="connsiteY97" fmla="*/ 4094574 h 4122709"/>
              <a:gd name="connsiteX98" fmla="*/ 2954216 w 6879102"/>
              <a:gd name="connsiteY98" fmla="*/ 4122709 h 4122709"/>
              <a:gd name="connsiteX99" fmla="*/ 3249637 w 6879102"/>
              <a:gd name="connsiteY99" fmla="*/ 4066439 h 4122709"/>
              <a:gd name="connsiteX100" fmla="*/ 3376246 w 6879102"/>
              <a:gd name="connsiteY100" fmla="*/ 3939829 h 4122709"/>
              <a:gd name="connsiteX101" fmla="*/ 3418450 w 6879102"/>
              <a:gd name="connsiteY101" fmla="*/ 3897626 h 4122709"/>
              <a:gd name="connsiteX102" fmla="*/ 3488788 w 6879102"/>
              <a:gd name="connsiteY102" fmla="*/ 3799152 h 4122709"/>
              <a:gd name="connsiteX103" fmla="*/ 3545059 w 6879102"/>
              <a:gd name="connsiteY103" fmla="*/ 3728814 h 4122709"/>
              <a:gd name="connsiteX104" fmla="*/ 3587262 w 6879102"/>
              <a:gd name="connsiteY104" fmla="*/ 3616272 h 4122709"/>
              <a:gd name="connsiteX105" fmla="*/ 3559126 w 6879102"/>
              <a:gd name="connsiteY105" fmla="*/ 3475596 h 4122709"/>
              <a:gd name="connsiteX106" fmla="*/ 3502856 w 6879102"/>
              <a:gd name="connsiteY106" fmla="*/ 3405257 h 4122709"/>
              <a:gd name="connsiteX107" fmla="*/ 3446585 w 6879102"/>
              <a:gd name="connsiteY107" fmla="*/ 3306783 h 4122709"/>
              <a:gd name="connsiteX108" fmla="*/ 3305908 w 6879102"/>
              <a:gd name="connsiteY108" fmla="*/ 3152039 h 4122709"/>
              <a:gd name="connsiteX109" fmla="*/ 3263705 w 6879102"/>
              <a:gd name="connsiteY109" fmla="*/ 3109836 h 4122709"/>
              <a:gd name="connsiteX110" fmla="*/ 3207434 w 6879102"/>
              <a:gd name="connsiteY110" fmla="*/ 3067632 h 4122709"/>
              <a:gd name="connsiteX111" fmla="*/ 3165231 w 6879102"/>
              <a:gd name="connsiteY111" fmla="*/ 3025429 h 4122709"/>
              <a:gd name="connsiteX112" fmla="*/ 2869810 w 6879102"/>
              <a:gd name="connsiteY112" fmla="*/ 2898820 h 4122709"/>
              <a:gd name="connsiteX113" fmla="*/ 2799471 w 6879102"/>
              <a:gd name="connsiteY113" fmla="*/ 2856617 h 4122709"/>
              <a:gd name="connsiteX114" fmla="*/ 2546253 w 6879102"/>
              <a:gd name="connsiteY114" fmla="*/ 2814414 h 4122709"/>
              <a:gd name="connsiteX115" fmla="*/ 2152357 w 6879102"/>
              <a:gd name="connsiteY115" fmla="*/ 2772211 h 4122709"/>
              <a:gd name="connsiteX116" fmla="*/ 1617785 w 6879102"/>
              <a:gd name="connsiteY116" fmla="*/ 2758143 h 4122709"/>
              <a:gd name="connsiteX117" fmla="*/ 1505243 w 6879102"/>
              <a:gd name="connsiteY117" fmla="*/ 2730008 h 4122709"/>
              <a:gd name="connsiteX118" fmla="*/ 1448973 w 6879102"/>
              <a:gd name="connsiteY118" fmla="*/ 2701872 h 4122709"/>
              <a:gd name="connsiteX119" fmla="*/ 1406770 w 6879102"/>
              <a:gd name="connsiteY119" fmla="*/ 2659669 h 4122709"/>
              <a:gd name="connsiteX120" fmla="*/ 1322363 w 6879102"/>
              <a:gd name="connsiteY120" fmla="*/ 2631534 h 4122709"/>
              <a:gd name="connsiteX121" fmla="*/ 1237957 w 6879102"/>
              <a:gd name="connsiteY121" fmla="*/ 2589331 h 4122709"/>
              <a:gd name="connsiteX122" fmla="*/ 1069145 w 6879102"/>
              <a:gd name="connsiteY122" fmla="*/ 2533060 h 4122709"/>
              <a:gd name="connsiteX123" fmla="*/ 801859 w 6879102"/>
              <a:gd name="connsiteY123" fmla="*/ 2420519 h 4122709"/>
              <a:gd name="connsiteX124" fmla="*/ 548640 w 6879102"/>
              <a:gd name="connsiteY124" fmla="*/ 2322045 h 4122709"/>
              <a:gd name="connsiteX125" fmla="*/ 478302 w 6879102"/>
              <a:gd name="connsiteY125" fmla="*/ 2279842 h 4122709"/>
              <a:gd name="connsiteX126" fmla="*/ 407963 w 6879102"/>
              <a:gd name="connsiteY126" fmla="*/ 2251706 h 4122709"/>
              <a:gd name="connsiteX127" fmla="*/ 295422 w 6879102"/>
              <a:gd name="connsiteY127" fmla="*/ 2195436 h 4122709"/>
              <a:gd name="connsiteX128" fmla="*/ 168813 w 6879102"/>
              <a:gd name="connsiteY128" fmla="*/ 2153232 h 4122709"/>
              <a:gd name="connsiteX129" fmla="*/ 56271 w 6879102"/>
              <a:gd name="connsiteY129" fmla="*/ 2125097 h 4122709"/>
              <a:gd name="connsiteX130" fmla="*/ 0 w 6879102"/>
              <a:gd name="connsiteY130" fmla="*/ 2125097 h 412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6879102" h="4122709">
                <a:moveTo>
                  <a:pt x="4515730" y="71214"/>
                </a:moveTo>
                <a:cubicBezTo>
                  <a:pt x="4522486" y="125265"/>
                  <a:pt x="4521430" y="176604"/>
                  <a:pt x="4543865" y="225959"/>
                </a:cubicBezTo>
                <a:cubicBezTo>
                  <a:pt x="4561221" y="264141"/>
                  <a:pt x="4586873" y="298711"/>
                  <a:pt x="4600136" y="338500"/>
                </a:cubicBezTo>
                <a:cubicBezTo>
                  <a:pt x="4623192" y="407669"/>
                  <a:pt x="4623289" y="421222"/>
                  <a:pt x="4656406" y="479177"/>
                </a:cubicBezTo>
                <a:cubicBezTo>
                  <a:pt x="4664794" y="493857"/>
                  <a:pt x="4673718" y="508391"/>
                  <a:pt x="4684542" y="521380"/>
                </a:cubicBezTo>
                <a:cubicBezTo>
                  <a:pt x="4710992" y="553119"/>
                  <a:pt x="4733740" y="571600"/>
                  <a:pt x="4768948" y="591719"/>
                </a:cubicBezTo>
                <a:cubicBezTo>
                  <a:pt x="4787156" y="602123"/>
                  <a:pt x="4807237" y="609065"/>
                  <a:pt x="4825219" y="619854"/>
                </a:cubicBezTo>
                <a:cubicBezTo>
                  <a:pt x="4854215" y="637251"/>
                  <a:pt x="4879380" y="661003"/>
                  <a:pt x="4909625" y="676125"/>
                </a:cubicBezTo>
                <a:cubicBezTo>
                  <a:pt x="4928382" y="685503"/>
                  <a:pt x="4947564" y="694076"/>
                  <a:pt x="4965896" y="704260"/>
                </a:cubicBezTo>
                <a:cubicBezTo>
                  <a:pt x="4989798" y="717539"/>
                  <a:pt x="5010632" y="736862"/>
                  <a:pt x="5036234" y="746463"/>
                </a:cubicBezTo>
                <a:cubicBezTo>
                  <a:pt x="5086295" y="765236"/>
                  <a:pt x="5139028" y="776029"/>
                  <a:pt x="5190979" y="788666"/>
                </a:cubicBezTo>
                <a:cubicBezTo>
                  <a:pt x="5599690" y="888082"/>
                  <a:pt x="5450061" y="866404"/>
                  <a:pt x="5781822" y="887140"/>
                </a:cubicBezTo>
                <a:cubicBezTo>
                  <a:pt x="5833403" y="882451"/>
                  <a:pt x="5885638" y="882503"/>
                  <a:pt x="5936566" y="873072"/>
                </a:cubicBezTo>
                <a:cubicBezTo>
                  <a:pt x="6012610" y="858990"/>
                  <a:pt x="6085996" y="832850"/>
                  <a:pt x="6161650" y="816802"/>
                </a:cubicBezTo>
                <a:cubicBezTo>
                  <a:pt x="6240837" y="800005"/>
                  <a:pt x="6321083" y="788667"/>
                  <a:pt x="6400800" y="774599"/>
                </a:cubicBezTo>
                <a:cubicBezTo>
                  <a:pt x="6466449" y="751153"/>
                  <a:pt x="6535397" y="735436"/>
                  <a:pt x="6597748" y="704260"/>
                </a:cubicBezTo>
                <a:cubicBezTo>
                  <a:pt x="6648944" y="678662"/>
                  <a:pt x="6700134" y="648332"/>
                  <a:pt x="6738425" y="605786"/>
                </a:cubicBezTo>
                <a:cubicBezTo>
                  <a:pt x="6831661" y="502190"/>
                  <a:pt x="6842769" y="447495"/>
                  <a:pt x="6879102" y="338500"/>
                </a:cubicBezTo>
                <a:cubicBezTo>
                  <a:pt x="6860270" y="244342"/>
                  <a:pt x="6863055" y="236070"/>
                  <a:pt x="6808763" y="127485"/>
                </a:cubicBezTo>
                <a:cubicBezTo>
                  <a:pt x="6798278" y="106514"/>
                  <a:pt x="6780188" y="90293"/>
                  <a:pt x="6766560" y="71214"/>
                </a:cubicBezTo>
                <a:cubicBezTo>
                  <a:pt x="6756733" y="57456"/>
                  <a:pt x="6751627" y="39573"/>
                  <a:pt x="6738425" y="29011"/>
                </a:cubicBezTo>
                <a:cubicBezTo>
                  <a:pt x="6724004" y="17474"/>
                  <a:pt x="6629389" y="1577"/>
                  <a:pt x="6625883" y="876"/>
                </a:cubicBezTo>
                <a:cubicBezTo>
                  <a:pt x="6305545" y="19357"/>
                  <a:pt x="6031091" y="-51129"/>
                  <a:pt x="5767754" y="99349"/>
                </a:cubicBezTo>
                <a:cubicBezTo>
                  <a:pt x="5741684" y="114246"/>
                  <a:pt x="5721436" y="137604"/>
                  <a:pt x="5697416" y="155620"/>
                </a:cubicBezTo>
                <a:cubicBezTo>
                  <a:pt x="5683890" y="165765"/>
                  <a:pt x="5667723" y="172383"/>
                  <a:pt x="5655213" y="183756"/>
                </a:cubicBezTo>
                <a:cubicBezTo>
                  <a:pt x="5655201" y="183767"/>
                  <a:pt x="5532711" y="306257"/>
                  <a:pt x="5500468" y="338500"/>
                </a:cubicBezTo>
                <a:lnTo>
                  <a:pt x="5444197" y="394771"/>
                </a:lnTo>
                <a:lnTo>
                  <a:pt x="5401994" y="436974"/>
                </a:lnTo>
                <a:cubicBezTo>
                  <a:pt x="5372074" y="526732"/>
                  <a:pt x="5411763" y="428638"/>
                  <a:pt x="5331656" y="535448"/>
                </a:cubicBezTo>
                <a:cubicBezTo>
                  <a:pt x="5319073" y="552225"/>
                  <a:pt x="5313705" y="573387"/>
                  <a:pt x="5303520" y="591719"/>
                </a:cubicBezTo>
                <a:cubicBezTo>
                  <a:pt x="5290241" y="615621"/>
                  <a:pt x="5273545" y="637601"/>
                  <a:pt x="5261317" y="662057"/>
                </a:cubicBezTo>
                <a:cubicBezTo>
                  <a:pt x="5229447" y="725797"/>
                  <a:pt x="5223035" y="772979"/>
                  <a:pt x="5205046" y="844937"/>
                </a:cubicBezTo>
                <a:cubicBezTo>
                  <a:pt x="5200357" y="863694"/>
                  <a:pt x="5194771" y="882249"/>
                  <a:pt x="5190979" y="901208"/>
                </a:cubicBezTo>
                <a:cubicBezTo>
                  <a:pt x="5186290" y="924654"/>
                  <a:pt x="5185494" y="949229"/>
                  <a:pt x="5176911" y="971546"/>
                </a:cubicBezTo>
                <a:cubicBezTo>
                  <a:pt x="5161855" y="1010692"/>
                  <a:pt x="5139397" y="1046574"/>
                  <a:pt x="5120640" y="1084088"/>
                </a:cubicBezTo>
                <a:cubicBezTo>
                  <a:pt x="5111262" y="1102845"/>
                  <a:pt x="5107334" y="1125530"/>
                  <a:pt x="5092505" y="1140359"/>
                </a:cubicBezTo>
                <a:cubicBezTo>
                  <a:pt x="5022704" y="1210160"/>
                  <a:pt x="5012126" y="1226952"/>
                  <a:pt x="4937760" y="1281036"/>
                </a:cubicBezTo>
                <a:cubicBezTo>
                  <a:pt x="4910413" y="1300925"/>
                  <a:pt x="4880045" y="1316546"/>
                  <a:pt x="4853354" y="1337306"/>
                </a:cubicBezTo>
                <a:cubicBezTo>
                  <a:pt x="4837650" y="1349520"/>
                  <a:pt x="4826256" y="1366562"/>
                  <a:pt x="4811151" y="1379509"/>
                </a:cubicBezTo>
                <a:cubicBezTo>
                  <a:pt x="4806350" y="1383624"/>
                  <a:pt x="4727519" y="1443487"/>
                  <a:pt x="4712677" y="1449848"/>
                </a:cubicBezTo>
                <a:cubicBezTo>
                  <a:pt x="4694906" y="1457464"/>
                  <a:pt x="4674357" y="1456735"/>
                  <a:pt x="4656406" y="1463916"/>
                </a:cubicBezTo>
                <a:cubicBezTo>
                  <a:pt x="4556933" y="1503705"/>
                  <a:pt x="4464922" y="1564541"/>
                  <a:pt x="4360985" y="1590525"/>
                </a:cubicBezTo>
                <a:cubicBezTo>
                  <a:pt x="4010412" y="1678168"/>
                  <a:pt x="4391046" y="1590204"/>
                  <a:pt x="3967090" y="1660863"/>
                </a:cubicBezTo>
                <a:cubicBezTo>
                  <a:pt x="3574129" y="1726356"/>
                  <a:pt x="3961141" y="1688373"/>
                  <a:pt x="3587262" y="1717134"/>
                </a:cubicBezTo>
                <a:cubicBezTo>
                  <a:pt x="3395003" y="1703066"/>
                  <a:pt x="3201599" y="1700172"/>
                  <a:pt x="3010486" y="1674931"/>
                </a:cubicBezTo>
                <a:cubicBezTo>
                  <a:pt x="2951682" y="1667164"/>
                  <a:pt x="2895595" y="1643374"/>
                  <a:pt x="2841674" y="1618660"/>
                </a:cubicBezTo>
                <a:cubicBezTo>
                  <a:pt x="2712743" y="1559566"/>
                  <a:pt x="2603712" y="1480995"/>
                  <a:pt x="2518117" y="1365442"/>
                </a:cubicBezTo>
                <a:cubicBezTo>
                  <a:pt x="2466878" y="1296270"/>
                  <a:pt x="2452378" y="1201229"/>
                  <a:pt x="2391508" y="1140359"/>
                </a:cubicBezTo>
                <a:cubicBezTo>
                  <a:pt x="2314005" y="1062856"/>
                  <a:pt x="2351808" y="1104802"/>
                  <a:pt x="2278966" y="1013749"/>
                </a:cubicBezTo>
                <a:cubicBezTo>
                  <a:pt x="2269588" y="976235"/>
                  <a:pt x="2240208" y="938388"/>
                  <a:pt x="2250831" y="901208"/>
                </a:cubicBezTo>
                <a:cubicBezTo>
                  <a:pt x="2260209" y="868383"/>
                  <a:pt x="2261402" y="832007"/>
                  <a:pt x="2278966" y="802734"/>
                </a:cubicBezTo>
                <a:cubicBezTo>
                  <a:pt x="2291029" y="782629"/>
                  <a:pt x="2314985" y="772345"/>
                  <a:pt x="2335237" y="760531"/>
                </a:cubicBezTo>
                <a:cubicBezTo>
                  <a:pt x="2377354" y="735963"/>
                  <a:pt x="2496390" y="680189"/>
                  <a:pt x="2546253" y="662057"/>
                </a:cubicBezTo>
                <a:cubicBezTo>
                  <a:pt x="2564423" y="655450"/>
                  <a:pt x="2583766" y="652678"/>
                  <a:pt x="2602523" y="647989"/>
                </a:cubicBezTo>
                <a:cubicBezTo>
                  <a:pt x="2769477" y="663167"/>
                  <a:pt x="2781005" y="654513"/>
                  <a:pt x="2954216" y="718328"/>
                </a:cubicBezTo>
                <a:cubicBezTo>
                  <a:pt x="2992298" y="732358"/>
                  <a:pt x="3066898" y="791352"/>
                  <a:pt x="3094893" y="816802"/>
                </a:cubicBezTo>
                <a:cubicBezTo>
                  <a:pt x="3124335" y="843567"/>
                  <a:pt x="3154871" y="869800"/>
                  <a:pt x="3179299" y="901208"/>
                </a:cubicBezTo>
                <a:cubicBezTo>
                  <a:pt x="3220819" y="954591"/>
                  <a:pt x="3291840" y="1070020"/>
                  <a:pt x="3291840" y="1070020"/>
                </a:cubicBezTo>
                <a:cubicBezTo>
                  <a:pt x="3301219" y="1102845"/>
                  <a:pt x="3309936" y="1135865"/>
                  <a:pt x="3319976" y="1168494"/>
                </a:cubicBezTo>
                <a:cubicBezTo>
                  <a:pt x="3328698" y="1196840"/>
                  <a:pt x="3348111" y="1223243"/>
                  <a:pt x="3348111" y="1252900"/>
                </a:cubicBezTo>
                <a:cubicBezTo>
                  <a:pt x="3348111" y="1328512"/>
                  <a:pt x="3335553" y="1403993"/>
                  <a:pt x="3319976" y="1477983"/>
                </a:cubicBezTo>
                <a:cubicBezTo>
                  <a:pt x="3316493" y="1494528"/>
                  <a:pt x="3301667" y="1506428"/>
                  <a:pt x="3291840" y="1520186"/>
                </a:cubicBezTo>
                <a:cubicBezTo>
                  <a:pt x="3246721" y="1583352"/>
                  <a:pt x="3258561" y="1567533"/>
                  <a:pt x="3207434" y="1618660"/>
                </a:cubicBezTo>
                <a:cubicBezTo>
                  <a:pt x="3198056" y="1637417"/>
                  <a:pt x="3192399" y="1658555"/>
                  <a:pt x="3179299" y="1674931"/>
                </a:cubicBezTo>
                <a:cubicBezTo>
                  <a:pt x="3154443" y="1706001"/>
                  <a:pt x="3123028" y="1731202"/>
                  <a:pt x="3094893" y="1759337"/>
                </a:cubicBezTo>
                <a:cubicBezTo>
                  <a:pt x="3080825" y="1773405"/>
                  <a:pt x="3064627" y="1785624"/>
                  <a:pt x="3052690" y="1801540"/>
                </a:cubicBezTo>
                <a:cubicBezTo>
                  <a:pt x="3017502" y="1848457"/>
                  <a:pt x="2958030" y="1933277"/>
                  <a:pt x="2912013" y="1956285"/>
                </a:cubicBezTo>
                <a:lnTo>
                  <a:pt x="2855742" y="1984420"/>
                </a:lnTo>
                <a:cubicBezTo>
                  <a:pt x="2784449" y="2055713"/>
                  <a:pt x="2876716" y="1971835"/>
                  <a:pt x="2785403" y="2026623"/>
                </a:cubicBezTo>
                <a:cubicBezTo>
                  <a:pt x="2774030" y="2033447"/>
                  <a:pt x="2767625" y="2046473"/>
                  <a:pt x="2757268" y="2054759"/>
                </a:cubicBezTo>
                <a:cubicBezTo>
                  <a:pt x="2690080" y="2108510"/>
                  <a:pt x="2742196" y="2062295"/>
                  <a:pt x="2672862" y="2096962"/>
                </a:cubicBezTo>
                <a:cubicBezTo>
                  <a:pt x="2657740" y="2104523"/>
                  <a:pt x="2643861" y="2114535"/>
                  <a:pt x="2630659" y="2125097"/>
                </a:cubicBezTo>
                <a:cubicBezTo>
                  <a:pt x="2620302" y="2133382"/>
                  <a:pt x="2613896" y="2146408"/>
                  <a:pt x="2602523" y="2153232"/>
                </a:cubicBezTo>
                <a:cubicBezTo>
                  <a:pt x="2575882" y="2169216"/>
                  <a:pt x="2492962" y="2178527"/>
                  <a:pt x="2475914" y="2181368"/>
                </a:cubicBezTo>
                <a:cubicBezTo>
                  <a:pt x="2305003" y="2171314"/>
                  <a:pt x="2194076" y="2154790"/>
                  <a:pt x="2025748" y="2181368"/>
                </a:cubicBezTo>
                <a:cubicBezTo>
                  <a:pt x="2005034" y="2184639"/>
                  <a:pt x="1988234" y="2200125"/>
                  <a:pt x="1969477" y="2209503"/>
                </a:cubicBezTo>
                <a:cubicBezTo>
                  <a:pt x="1941342" y="2237638"/>
                  <a:pt x="1907142" y="2260802"/>
                  <a:pt x="1885071" y="2293909"/>
                </a:cubicBezTo>
                <a:cubicBezTo>
                  <a:pt x="1847558" y="2350180"/>
                  <a:pt x="1871004" y="2326733"/>
                  <a:pt x="1814733" y="2364248"/>
                </a:cubicBezTo>
                <a:cubicBezTo>
                  <a:pt x="1805354" y="2378316"/>
                  <a:pt x="1795296" y="2391953"/>
                  <a:pt x="1786597" y="2406451"/>
                </a:cubicBezTo>
                <a:cubicBezTo>
                  <a:pt x="1753080" y="2462312"/>
                  <a:pt x="1688123" y="2575263"/>
                  <a:pt x="1688123" y="2575263"/>
                </a:cubicBezTo>
                <a:cubicBezTo>
                  <a:pt x="1683434" y="2594020"/>
                  <a:pt x="1681672" y="2613763"/>
                  <a:pt x="1674056" y="2631534"/>
                </a:cubicBezTo>
                <a:cubicBezTo>
                  <a:pt x="1667396" y="2647074"/>
                  <a:pt x="1650369" y="2657425"/>
                  <a:pt x="1645920" y="2673737"/>
                </a:cubicBezTo>
                <a:cubicBezTo>
                  <a:pt x="1635973" y="2710211"/>
                  <a:pt x="1638616" y="2749083"/>
                  <a:pt x="1631853" y="2786279"/>
                </a:cubicBezTo>
                <a:cubicBezTo>
                  <a:pt x="1629200" y="2800868"/>
                  <a:pt x="1622474" y="2814414"/>
                  <a:pt x="1617785" y="2828482"/>
                </a:cubicBezTo>
                <a:cubicBezTo>
                  <a:pt x="1622474" y="2898820"/>
                  <a:pt x="1620264" y="2969962"/>
                  <a:pt x="1631853" y="3039497"/>
                </a:cubicBezTo>
                <a:cubicBezTo>
                  <a:pt x="1634633" y="3056174"/>
                  <a:pt x="1652427" y="3066578"/>
                  <a:pt x="1659988" y="3081700"/>
                </a:cubicBezTo>
                <a:cubicBezTo>
                  <a:pt x="1713692" y="3189109"/>
                  <a:pt x="1614212" y="3044110"/>
                  <a:pt x="1716259" y="3180174"/>
                </a:cubicBezTo>
                <a:cubicBezTo>
                  <a:pt x="1747980" y="3275340"/>
                  <a:pt x="1706088" y="3159832"/>
                  <a:pt x="1772530" y="3292716"/>
                </a:cubicBezTo>
                <a:cubicBezTo>
                  <a:pt x="1783823" y="3315302"/>
                  <a:pt x="1788402" y="3340980"/>
                  <a:pt x="1800665" y="3363054"/>
                </a:cubicBezTo>
                <a:cubicBezTo>
                  <a:pt x="1812051" y="3383550"/>
                  <a:pt x="1829240" y="3400246"/>
                  <a:pt x="1842868" y="3419325"/>
                </a:cubicBezTo>
                <a:cubicBezTo>
                  <a:pt x="1852695" y="3433083"/>
                  <a:pt x="1860000" y="3448691"/>
                  <a:pt x="1871003" y="3461528"/>
                </a:cubicBezTo>
                <a:cubicBezTo>
                  <a:pt x="1888266" y="3481668"/>
                  <a:pt x="1910988" y="3496860"/>
                  <a:pt x="1927274" y="3517799"/>
                </a:cubicBezTo>
                <a:cubicBezTo>
                  <a:pt x="1944061" y="3539382"/>
                  <a:pt x="1952690" y="3566554"/>
                  <a:pt x="1969477" y="3588137"/>
                </a:cubicBezTo>
                <a:cubicBezTo>
                  <a:pt x="2156255" y="3828280"/>
                  <a:pt x="1885486" y="3439599"/>
                  <a:pt x="2082019" y="3714746"/>
                </a:cubicBezTo>
                <a:cubicBezTo>
                  <a:pt x="2175210" y="3845213"/>
                  <a:pt x="2148389" y="3853042"/>
                  <a:pt x="2293034" y="3939829"/>
                </a:cubicBezTo>
                <a:cubicBezTo>
                  <a:pt x="2387169" y="3996310"/>
                  <a:pt x="2458198" y="4016803"/>
                  <a:pt x="2560320" y="4038303"/>
                </a:cubicBezTo>
                <a:cubicBezTo>
                  <a:pt x="2611623" y="4049104"/>
                  <a:pt x="2664031" y="4054431"/>
                  <a:pt x="2715065" y="4066439"/>
                </a:cubicBezTo>
                <a:cubicBezTo>
                  <a:pt x="2743934" y="4073232"/>
                  <a:pt x="2770602" y="4087781"/>
                  <a:pt x="2799471" y="4094574"/>
                </a:cubicBezTo>
                <a:cubicBezTo>
                  <a:pt x="2850505" y="4106582"/>
                  <a:pt x="2902634" y="4113331"/>
                  <a:pt x="2954216" y="4122709"/>
                </a:cubicBezTo>
                <a:cubicBezTo>
                  <a:pt x="3068424" y="4112327"/>
                  <a:pt x="3143751" y="4115852"/>
                  <a:pt x="3249637" y="4066439"/>
                </a:cubicBezTo>
                <a:cubicBezTo>
                  <a:pt x="3309081" y="4038698"/>
                  <a:pt x="3335560" y="3986328"/>
                  <a:pt x="3376246" y="3939829"/>
                </a:cubicBezTo>
                <a:cubicBezTo>
                  <a:pt x="3389347" y="3924857"/>
                  <a:pt x="3405502" y="3912731"/>
                  <a:pt x="3418450" y="3897626"/>
                </a:cubicBezTo>
                <a:cubicBezTo>
                  <a:pt x="3475513" y="3831054"/>
                  <a:pt x="3444248" y="3858540"/>
                  <a:pt x="3488788" y="3799152"/>
                </a:cubicBezTo>
                <a:cubicBezTo>
                  <a:pt x="3506803" y="3775131"/>
                  <a:pt x="3528404" y="3753797"/>
                  <a:pt x="3545059" y="3728814"/>
                </a:cubicBezTo>
                <a:cubicBezTo>
                  <a:pt x="3574483" y="3684677"/>
                  <a:pt x="3574891" y="3665757"/>
                  <a:pt x="3587262" y="3616272"/>
                </a:cubicBezTo>
                <a:cubicBezTo>
                  <a:pt x="3577883" y="3569380"/>
                  <a:pt x="3576886" y="3519996"/>
                  <a:pt x="3559126" y="3475596"/>
                </a:cubicBezTo>
                <a:cubicBezTo>
                  <a:pt x="3547975" y="3447718"/>
                  <a:pt x="3519511" y="3430240"/>
                  <a:pt x="3502856" y="3405257"/>
                </a:cubicBezTo>
                <a:cubicBezTo>
                  <a:pt x="3481885" y="3373801"/>
                  <a:pt x="3467556" y="3338239"/>
                  <a:pt x="3446585" y="3306783"/>
                </a:cubicBezTo>
                <a:cubicBezTo>
                  <a:pt x="3406023" y="3245940"/>
                  <a:pt x="3357789" y="3203920"/>
                  <a:pt x="3305908" y="3152039"/>
                </a:cubicBezTo>
                <a:cubicBezTo>
                  <a:pt x="3291840" y="3137971"/>
                  <a:pt x="3279621" y="3121773"/>
                  <a:pt x="3263705" y="3109836"/>
                </a:cubicBezTo>
                <a:cubicBezTo>
                  <a:pt x="3244948" y="3095768"/>
                  <a:pt x="3225236" y="3082891"/>
                  <a:pt x="3207434" y="3067632"/>
                </a:cubicBezTo>
                <a:cubicBezTo>
                  <a:pt x="3192329" y="3054685"/>
                  <a:pt x="3181784" y="3036465"/>
                  <a:pt x="3165231" y="3025429"/>
                </a:cubicBezTo>
                <a:cubicBezTo>
                  <a:pt x="3094240" y="2978102"/>
                  <a:pt x="2914538" y="2925657"/>
                  <a:pt x="2869810" y="2898820"/>
                </a:cubicBezTo>
                <a:cubicBezTo>
                  <a:pt x="2846364" y="2884752"/>
                  <a:pt x="2825928" y="2863519"/>
                  <a:pt x="2799471" y="2856617"/>
                </a:cubicBezTo>
                <a:cubicBezTo>
                  <a:pt x="2716672" y="2835017"/>
                  <a:pt x="2630284" y="2830574"/>
                  <a:pt x="2546253" y="2814414"/>
                </a:cubicBezTo>
                <a:cubicBezTo>
                  <a:pt x="2281131" y="2763429"/>
                  <a:pt x="2621631" y="2788393"/>
                  <a:pt x="2152357" y="2772211"/>
                </a:cubicBezTo>
                <a:lnTo>
                  <a:pt x="1617785" y="2758143"/>
                </a:lnTo>
                <a:cubicBezTo>
                  <a:pt x="1580271" y="2748765"/>
                  <a:pt x="1539829" y="2747302"/>
                  <a:pt x="1505243" y="2730008"/>
                </a:cubicBezTo>
                <a:cubicBezTo>
                  <a:pt x="1486486" y="2720629"/>
                  <a:pt x="1466037" y="2714061"/>
                  <a:pt x="1448973" y="2701872"/>
                </a:cubicBezTo>
                <a:cubicBezTo>
                  <a:pt x="1432784" y="2690308"/>
                  <a:pt x="1424161" y="2669331"/>
                  <a:pt x="1406770" y="2659669"/>
                </a:cubicBezTo>
                <a:cubicBezTo>
                  <a:pt x="1380845" y="2645266"/>
                  <a:pt x="1349739" y="2642941"/>
                  <a:pt x="1322363" y="2631534"/>
                </a:cubicBezTo>
                <a:cubicBezTo>
                  <a:pt x="1293326" y="2619436"/>
                  <a:pt x="1267274" y="2600732"/>
                  <a:pt x="1237957" y="2589331"/>
                </a:cubicBezTo>
                <a:cubicBezTo>
                  <a:pt x="1182676" y="2567833"/>
                  <a:pt x="1124888" y="2553330"/>
                  <a:pt x="1069145" y="2533060"/>
                </a:cubicBezTo>
                <a:cubicBezTo>
                  <a:pt x="838246" y="2449096"/>
                  <a:pt x="1017911" y="2506939"/>
                  <a:pt x="801859" y="2420519"/>
                </a:cubicBezTo>
                <a:cubicBezTo>
                  <a:pt x="708568" y="2383203"/>
                  <a:pt x="635739" y="2365595"/>
                  <a:pt x="548640" y="2322045"/>
                </a:cubicBezTo>
                <a:cubicBezTo>
                  <a:pt x="524184" y="2309817"/>
                  <a:pt x="502758" y="2292070"/>
                  <a:pt x="478302" y="2279842"/>
                </a:cubicBezTo>
                <a:cubicBezTo>
                  <a:pt x="455715" y="2268549"/>
                  <a:pt x="430038" y="2263970"/>
                  <a:pt x="407963" y="2251706"/>
                </a:cubicBezTo>
                <a:cubicBezTo>
                  <a:pt x="290577" y="2186491"/>
                  <a:pt x="412083" y="2224600"/>
                  <a:pt x="295422" y="2195436"/>
                </a:cubicBezTo>
                <a:cubicBezTo>
                  <a:pt x="201823" y="2148636"/>
                  <a:pt x="277891" y="2180501"/>
                  <a:pt x="168813" y="2153232"/>
                </a:cubicBezTo>
                <a:cubicBezTo>
                  <a:pt x="98690" y="2135701"/>
                  <a:pt x="149594" y="2135466"/>
                  <a:pt x="56271" y="2125097"/>
                </a:cubicBezTo>
                <a:cubicBezTo>
                  <a:pt x="37629" y="2123026"/>
                  <a:pt x="18757" y="2125097"/>
                  <a:pt x="0" y="2125097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 descr="A close-up of a fish&#10;&#10;Description automatically generated">
            <a:extLst>
              <a:ext uri="{FF2B5EF4-FFF2-40B4-BE49-F238E27FC236}">
                <a16:creationId xmlns:a16="http://schemas.microsoft.com/office/drawing/2014/main" id="{6881C270-3B2F-4528-A66A-D538A5D687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330" y="5821037"/>
            <a:ext cx="1862514" cy="745451"/>
          </a:xfrm>
          <a:prstGeom prst="rect">
            <a:avLst/>
          </a:prstGeom>
        </p:spPr>
      </p:pic>
      <p:pic>
        <p:nvPicPr>
          <p:cNvPr id="57" name="Picture 56" descr="A close-up of a fish&#10;&#10;Description automatically generated">
            <a:extLst>
              <a:ext uri="{FF2B5EF4-FFF2-40B4-BE49-F238E27FC236}">
                <a16:creationId xmlns:a16="http://schemas.microsoft.com/office/drawing/2014/main" id="{2371C81C-89AA-474C-A69E-D8C6BCF8431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9310" flipH="1">
            <a:off x="-121248" y="5011859"/>
            <a:ext cx="4093992" cy="1946921"/>
          </a:xfrm>
          <a:prstGeom prst="rect">
            <a:avLst/>
          </a:prstGeom>
        </p:spPr>
      </p:pic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2B08ACFA-818D-44FC-88E3-651AF3D13A60}"/>
              </a:ext>
            </a:extLst>
          </p:cNvPr>
          <p:cNvSpPr/>
          <p:nvPr/>
        </p:nvSpPr>
        <p:spPr>
          <a:xfrm>
            <a:off x="3629465" y="2799471"/>
            <a:ext cx="8088923" cy="3495292"/>
          </a:xfrm>
          <a:custGeom>
            <a:avLst/>
            <a:gdLst>
              <a:gd name="connsiteX0" fmla="*/ 7751298 w 8088923"/>
              <a:gd name="connsiteY0" fmla="*/ 0 h 3495292"/>
              <a:gd name="connsiteX1" fmla="*/ 7610621 w 8088923"/>
              <a:gd name="connsiteY1" fmla="*/ 28135 h 3495292"/>
              <a:gd name="connsiteX2" fmla="*/ 7385538 w 8088923"/>
              <a:gd name="connsiteY2" fmla="*/ 56271 h 3495292"/>
              <a:gd name="connsiteX3" fmla="*/ 7329267 w 8088923"/>
              <a:gd name="connsiteY3" fmla="*/ 70338 h 3495292"/>
              <a:gd name="connsiteX4" fmla="*/ 7202658 w 8088923"/>
              <a:gd name="connsiteY4" fmla="*/ 168812 h 3495292"/>
              <a:gd name="connsiteX5" fmla="*/ 7160455 w 8088923"/>
              <a:gd name="connsiteY5" fmla="*/ 211015 h 3495292"/>
              <a:gd name="connsiteX6" fmla="*/ 7104184 w 8088923"/>
              <a:gd name="connsiteY6" fmla="*/ 267286 h 3495292"/>
              <a:gd name="connsiteX7" fmla="*/ 7033846 w 8088923"/>
              <a:gd name="connsiteY7" fmla="*/ 365760 h 3495292"/>
              <a:gd name="connsiteX8" fmla="*/ 7005710 w 8088923"/>
              <a:gd name="connsiteY8" fmla="*/ 422031 h 3495292"/>
              <a:gd name="connsiteX9" fmla="*/ 7005710 w 8088923"/>
              <a:gd name="connsiteY9" fmla="*/ 633046 h 3495292"/>
              <a:gd name="connsiteX10" fmla="*/ 7019778 w 8088923"/>
              <a:gd name="connsiteY10" fmla="*/ 717452 h 3495292"/>
              <a:gd name="connsiteX11" fmla="*/ 7061981 w 8088923"/>
              <a:gd name="connsiteY11" fmla="*/ 787791 h 3495292"/>
              <a:gd name="connsiteX12" fmla="*/ 7132320 w 8088923"/>
              <a:gd name="connsiteY12" fmla="*/ 914400 h 3495292"/>
              <a:gd name="connsiteX13" fmla="*/ 7202658 w 8088923"/>
              <a:gd name="connsiteY13" fmla="*/ 998806 h 3495292"/>
              <a:gd name="connsiteX14" fmla="*/ 7315200 w 8088923"/>
              <a:gd name="connsiteY14" fmla="*/ 1125415 h 3495292"/>
              <a:gd name="connsiteX15" fmla="*/ 7357403 w 8088923"/>
              <a:gd name="connsiteY15" fmla="*/ 1153551 h 3495292"/>
              <a:gd name="connsiteX16" fmla="*/ 7413673 w 8088923"/>
              <a:gd name="connsiteY16" fmla="*/ 1195754 h 3495292"/>
              <a:gd name="connsiteX17" fmla="*/ 7441809 w 8088923"/>
              <a:gd name="connsiteY17" fmla="*/ 1237957 h 3495292"/>
              <a:gd name="connsiteX18" fmla="*/ 7484012 w 8088923"/>
              <a:gd name="connsiteY18" fmla="*/ 1266092 h 3495292"/>
              <a:gd name="connsiteX19" fmla="*/ 7540283 w 8088923"/>
              <a:gd name="connsiteY19" fmla="*/ 1336431 h 3495292"/>
              <a:gd name="connsiteX20" fmla="*/ 7596553 w 8088923"/>
              <a:gd name="connsiteY20" fmla="*/ 1378634 h 3495292"/>
              <a:gd name="connsiteX21" fmla="*/ 7652824 w 8088923"/>
              <a:gd name="connsiteY21" fmla="*/ 1448972 h 3495292"/>
              <a:gd name="connsiteX22" fmla="*/ 7737230 w 8088923"/>
              <a:gd name="connsiteY22" fmla="*/ 1533378 h 3495292"/>
              <a:gd name="connsiteX23" fmla="*/ 7835704 w 8088923"/>
              <a:gd name="connsiteY23" fmla="*/ 1617784 h 3495292"/>
              <a:gd name="connsiteX24" fmla="*/ 7863840 w 8088923"/>
              <a:gd name="connsiteY24" fmla="*/ 1659987 h 3495292"/>
              <a:gd name="connsiteX25" fmla="*/ 7906043 w 8088923"/>
              <a:gd name="connsiteY25" fmla="*/ 1716258 h 3495292"/>
              <a:gd name="connsiteX26" fmla="*/ 7948246 w 8088923"/>
              <a:gd name="connsiteY26" fmla="*/ 1758461 h 3495292"/>
              <a:gd name="connsiteX27" fmla="*/ 7990449 w 8088923"/>
              <a:gd name="connsiteY27" fmla="*/ 1828800 h 3495292"/>
              <a:gd name="connsiteX28" fmla="*/ 8046720 w 8088923"/>
              <a:gd name="connsiteY28" fmla="*/ 1913206 h 3495292"/>
              <a:gd name="connsiteX29" fmla="*/ 8074855 w 8088923"/>
              <a:gd name="connsiteY29" fmla="*/ 1969477 h 3495292"/>
              <a:gd name="connsiteX30" fmla="*/ 8088923 w 8088923"/>
              <a:gd name="connsiteY30" fmla="*/ 2039815 h 3495292"/>
              <a:gd name="connsiteX31" fmla="*/ 8074855 w 8088923"/>
              <a:gd name="connsiteY31" fmla="*/ 2883877 h 3495292"/>
              <a:gd name="connsiteX32" fmla="*/ 8060787 w 8088923"/>
              <a:gd name="connsiteY32" fmla="*/ 2996418 h 3495292"/>
              <a:gd name="connsiteX33" fmla="*/ 8004517 w 8088923"/>
              <a:gd name="connsiteY33" fmla="*/ 3052689 h 3495292"/>
              <a:gd name="connsiteX34" fmla="*/ 7891975 w 8088923"/>
              <a:gd name="connsiteY34" fmla="*/ 3123027 h 3495292"/>
              <a:gd name="connsiteX35" fmla="*/ 7680960 w 8088923"/>
              <a:gd name="connsiteY35" fmla="*/ 3108960 h 3495292"/>
              <a:gd name="connsiteX36" fmla="*/ 7582486 w 8088923"/>
              <a:gd name="connsiteY36" fmla="*/ 3010486 h 3495292"/>
              <a:gd name="connsiteX37" fmla="*/ 7484012 w 8088923"/>
              <a:gd name="connsiteY37" fmla="*/ 2926080 h 3495292"/>
              <a:gd name="connsiteX38" fmla="*/ 7441809 w 8088923"/>
              <a:gd name="connsiteY38" fmla="*/ 2897944 h 3495292"/>
              <a:gd name="connsiteX39" fmla="*/ 7343335 w 8088923"/>
              <a:gd name="connsiteY39" fmla="*/ 2799471 h 3495292"/>
              <a:gd name="connsiteX40" fmla="*/ 7301132 w 8088923"/>
              <a:gd name="connsiteY40" fmla="*/ 2757267 h 3495292"/>
              <a:gd name="connsiteX41" fmla="*/ 7244861 w 8088923"/>
              <a:gd name="connsiteY41" fmla="*/ 2715064 h 3495292"/>
              <a:gd name="connsiteX42" fmla="*/ 7160455 w 8088923"/>
              <a:gd name="connsiteY42" fmla="*/ 2616591 h 3495292"/>
              <a:gd name="connsiteX43" fmla="*/ 7104184 w 8088923"/>
              <a:gd name="connsiteY43" fmla="*/ 2574387 h 3495292"/>
              <a:gd name="connsiteX44" fmla="*/ 7005710 w 8088923"/>
              <a:gd name="connsiteY44" fmla="*/ 2475914 h 3495292"/>
              <a:gd name="connsiteX45" fmla="*/ 6963507 w 8088923"/>
              <a:gd name="connsiteY45" fmla="*/ 2433711 h 3495292"/>
              <a:gd name="connsiteX46" fmla="*/ 6921304 w 8088923"/>
              <a:gd name="connsiteY46" fmla="*/ 2377440 h 3495292"/>
              <a:gd name="connsiteX47" fmla="*/ 6865033 w 8088923"/>
              <a:gd name="connsiteY47" fmla="*/ 2321169 h 3495292"/>
              <a:gd name="connsiteX48" fmla="*/ 6822830 w 8088923"/>
              <a:gd name="connsiteY48" fmla="*/ 2264898 h 3495292"/>
              <a:gd name="connsiteX49" fmla="*/ 6766560 w 8088923"/>
              <a:gd name="connsiteY49" fmla="*/ 2208627 h 3495292"/>
              <a:gd name="connsiteX50" fmla="*/ 6611815 w 8088923"/>
              <a:gd name="connsiteY50" fmla="*/ 2039815 h 3495292"/>
              <a:gd name="connsiteX51" fmla="*/ 6513341 w 8088923"/>
              <a:gd name="connsiteY51" fmla="*/ 1941341 h 3495292"/>
              <a:gd name="connsiteX52" fmla="*/ 6471138 w 8088923"/>
              <a:gd name="connsiteY52" fmla="*/ 1899138 h 3495292"/>
              <a:gd name="connsiteX53" fmla="*/ 6443003 w 8088923"/>
              <a:gd name="connsiteY53" fmla="*/ 1842867 h 3495292"/>
              <a:gd name="connsiteX54" fmla="*/ 6344529 w 8088923"/>
              <a:gd name="connsiteY54" fmla="*/ 1772529 h 3495292"/>
              <a:gd name="connsiteX55" fmla="*/ 6217920 w 8088923"/>
              <a:gd name="connsiteY55" fmla="*/ 1631852 h 3495292"/>
              <a:gd name="connsiteX56" fmla="*/ 6119446 w 8088923"/>
              <a:gd name="connsiteY56" fmla="*/ 1547446 h 3495292"/>
              <a:gd name="connsiteX57" fmla="*/ 6077243 w 8088923"/>
              <a:gd name="connsiteY57" fmla="*/ 1491175 h 3495292"/>
              <a:gd name="connsiteX58" fmla="*/ 6049107 w 8088923"/>
              <a:gd name="connsiteY58" fmla="*/ 1448972 h 3495292"/>
              <a:gd name="connsiteX59" fmla="*/ 6006904 w 8088923"/>
              <a:gd name="connsiteY59" fmla="*/ 1420837 h 3495292"/>
              <a:gd name="connsiteX60" fmla="*/ 5908430 w 8088923"/>
              <a:gd name="connsiteY60" fmla="*/ 1322363 h 3495292"/>
              <a:gd name="connsiteX61" fmla="*/ 5852160 w 8088923"/>
              <a:gd name="connsiteY61" fmla="*/ 1280160 h 3495292"/>
              <a:gd name="connsiteX62" fmla="*/ 5809957 w 8088923"/>
              <a:gd name="connsiteY62" fmla="*/ 1223889 h 3495292"/>
              <a:gd name="connsiteX63" fmla="*/ 5739618 w 8088923"/>
              <a:gd name="connsiteY63" fmla="*/ 1181686 h 3495292"/>
              <a:gd name="connsiteX64" fmla="*/ 5697415 w 8088923"/>
              <a:gd name="connsiteY64" fmla="*/ 1139483 h 3495292"/>
              <a:gd name="connsiteX65" fmla="*/ 5641144 w 8088923"/>
              <a:gd name="connsiteY65" fmla="*/ 1111347 h 3495292"/>
              <a:gd name="connsiteX66" fmla="*/ 5500467 w 8088923"/>
              <a:gd name="connsiteY66" fmla="*/ 1012874 h 3495292"/>
              <a:gd name="connsiteX67" fmla="*/ 5444197 w 8088923"/>
              <a:gd name="connsiteY67" fmla="*/ 984738 h 3495292"/>
              <a:gd name="connsiteX68" fmla="*/ 5401993 w 8088923"/>
              <a:gd name="connsiteY68" fmla="*/ 956603 h 3495292"/>
              <a:gd name="connsiteX69" fmla="*/ 5261317 w 8088923"/>
              <a:gd name="connsiteY69" fmla="*/ 928467 h 3495292"/>
              <a:gd name="connsiteX70" fmla="*/ 4853353 w 8088923"/>
              <a:gd name="connsiteY70" fmla="*/ 872197 h 3495292"/>
              <a:gd name="connsiteX71" fmla="*/ 4642338 w 8088923"/>
              <a:gd name="connsiteY71" fmla="*/ 900332 h 3495292"/>
              <a:gd name="connsiteX72" fmla="*/ 4600135 w 8088923"/>
              <a:gd name="connsiteY72" fmla="*/ 942535 h 3495292"/>
              <a:gd name="connsiteX73" fmla="*/ 4543864 w 8088923"/>
              <a:gd name="connsiteY73" fmla="*/ 970671 h 3495292"/>
              <a:gd name="connsiteX74" fmla="*/ 4487593 w 8088923"/>
              <a:gd name="connsiteY74" fmla="*/ 1012874 h 3495292"/>
              <a:gd name="connsiteX75" fmla="*/ 4375052 w 8088923"/>
              <a:gd name="connsiteY75" fmla="*/ 1069144 h 3495292"/>
              <a:gd name="connsiteX76" fmla="*/ 4346917 w 8088923"/>
              <a:gd name="connsiteY76" fmla="*/ 1097280 h 3495292"/>
              <a:gd name="connsiteX77" fmla="*/ 4304713 w 8088923"/>
              <a:gd name="connsiteY77" fmla="*/ 1125415 h 3495292"/>
              <a:gd name="connsiteX78" fmla="*/ 4220307 w 8088923"/>
              <a:gd name="connsiteY78" fmla="*/ 1209821 h 3495292"/>
              <a:gd name="connsiteX79" fmla="*/ 4164037 w 8088923"/>
              <a:gd name="connsiteY79" fmla="*/ 1280160 h 3495292"/>
              <a:gd name="connsiteX80" fmla="*/ 4107766 w 8088923"/>
              <a:gd name="connsiteY80" fmla="*/ 1378634 h 3495292"/>
              <a:gd name="connsiteX81" fmla="*/ 4051495 w 8088923"/>
              <a:gd name="connsiteY81" fmla="*/ 1463040 h 3495292"/>
              <a:gd name="connsiteX82" fmla="*/ 4023360 w 8088923"/>
              <a:gd name="connsiteY82" fmla="*/ 1575581 h 3495292"/>
              <a:gd name="connsiteX83" fmla="*/ 4009292 w 8088923"/>
              <a:gd name="connsiteY83" fmla="*/ 1631852 h 3495292"/>
              <a:gd name="connsiteX84" fmla="*/ 4023360 w 8088923"/>
              <a:gd name="connsiteY84" fmla="*/ 1913206 h 3495292"/>
              <a:gd name="connsiteX85" fmla="*/ 4037427 w 8088923"/>
              <a:gd name="connsiteY85" fmla="*/ 2011680 h 3495292"/>
              <a:gd name="connsiteX86" fmla="*/ 4051495 w 8088923"/>
              <a:gd name="connsiteY86" fmla="*/ 2152357 h 3495292"/>
              <a:gd name="connsiteX87" fmla="*/ 4023360 w 8088923"/>
              <a:gd name="connsiteY87" fmla="*/ 2419643 h 3495292"/>
              <a:gd name="connsiteX88" fmla="*/ 4009292 w 8088923"/>
              <a:gd name="connsiteY88" fmla="*/ 2461846 h 3495292"/>
              <a:gd name="connsiteX89" fmla="*/ 3981157 w 8088923"/>
              <a:gd name="connsiteY89" fmla="*/ 2504049 h 3495292"/>
              <a:gd name="connsiteX90" fmla="*/ 3924886 w 8088923"/>
              <a:gd name="connsiteY90" fmla="*/ 2560320 h 3495292"/>
              <a:gd name="connsiteX91" fmla="*/ 3882683 w 8088923"/>
              <a:gd name="connsiteY91" fmla="*/ 2574387 h 3495292"/>
              <a:gd name="connsiteX92" fmla="*/ 3770141 w 8088923"/>
              <a:gd name="connsiteY92" fmla="*/ 2658794 h 3495292"/>
              <a:gd name="connsiteX93" fmla="*/ 3727938 w 8088923"/>
              <a:gd name="connsiteY93" fmla="*/ 2686929 h 3495292"/>
              <a:gd name="connsiteX94" fmla="*/ 3671667 w 8088923"/>
              <a:gd name="connsiteY94" fmla="*/ 2715064 h 3495292"/>
              <a:gd name="connsiteX95" fmla="*/ 3629464 w 8088923"/>
              <a:gd name="connsiteY95" fmla="*/ 2743200 h 3495292"/>
              <a:gd name="connsiteX96" fmla="*/ 3516923 w 8088923"/>
              <a:gd name="connsiteY96" fmla="*/ 2771335 h 3495292"/>
              <a:gd name="connsiteX97" fmla="*/ 3432517 w 8088923"/>
              <a:gd name="connsiteY97" fmla="*/ 2799471 h 3495292"/>
              <a:gd name="connsiteX98" fmla="*/ 2855741 w 8088923"/>
              <a:gd name="connsiteY98" fmla="*/ 2785403 h 3495292"/>
              <a:gd name="connsiteX99" fmla="*/ 2700997 w 8088923"/>
              <a:gd name="connsiteY99" fmla="*/ 2757267 h 3495292"/>
              <a:gd name="connsiteX100" fmla="*/ 2658793 w 8088923"/>
              <a:gd name="connsiteY100" fmla="*/ 2743200 h 3495292"/>
              <a:gd name="connsiteX101" fmla="*/ 2602523 w 8088923"/>
              <a:gd name="connsiteY101" fmla="*/ 2729132 h 3495292"/>
              <a:gd name="connsiteX102" fmla="*/ 2560320 w 8088923"/>
              <a:gd name="connsiteY102" fmla="*/ 2715064 h 3495292"/>
              <a:gd name="connsiteX103" fmla="*/ 2461846 w 8088923"/>
              <a:gd name="connsiteY103" fmla="*/ 2700997 h 3495292"/>
              <a:gd name="connsiteX104" fmla="*/ 2363372 w 8088923"/>
              <a:gd name="connsiteY104" fmla="*/ 2672861 h 3495292"/>
              <a:gd name="connsiteX105" fmla="*/ 2278966 w 8088923"/>
              <a:gd name="connsiteY105" fmla="*/ 2658794 h 3495292"/>
              <a:gd name="connsiteX106" fmla="*/ 1856935 w 8088923"/>
              <a:gd name="connsiteY106" fmla="*/ 2686929 h 3495292"/>
              <a:gd name="connsiteX107" fmla="*/ 1772529 w 8088923"/>
              <a:gd name="connsiteY107" fmla="*/ 2715064 h 3495292"/>
              <a:gd name="connsiteX108" fmla="*/ 1688123 w 8088923"/>
              <a:gd name="connsiteY108" fmla="*/ 2743200 h 3495292"/>
              <a:gd name="connsiteX109" fmla="*/ 1575581 w 8088923"/>
              <a:gd name="connsiteY109" fmla="*/ 2771335 h 3495292"/>
              <a:gd name="connsiteX110" fmla="*/ 1420837 w 8088923"/>
              <a:gd name="connsiteY110" fmla="*/ 2813538 h 3495292"/>
              <a:gd name="connsiteX111" fmla="*/ 1252024 w 8088923"/>
              <a:gd name="connsiteY111" fmla="*/ 2912012 h 3495292"/>
              <a:gd name="connsiteX112" fmla="*/ 1209821 w 8088923"/>
              <a:gd name="connsiteY112" fmla="*/ 2940147 h 3495292"/>
              <a:gd name="connsiteX113" fmla="*/ 1153550 w 8088923"/>
              <a:gd name="connsiteY113" fmla="*/ 3010486 h 3495292"/>
              <a:gd name="connsiteX114" fmla="*/ 1012873 w 8088923"/>
              <a:gd name="connsiteY114" fmla="*/ 3165231 h 3495292"/>
              <a:gd name="connsiteX115" fmla="*/ 956603 w 8088923"/>
              <a:gd name="connsiteY115" fmla="*/ 3221501 h 3495292"/>
              <a:gd name="connsiteX116" fmla="*/ 914400 w 8088923"/>
              <a:gd name="connsiteY116" fmla="*/ 3263704 h 3495292"/>
              <a:gd name="connsiteX117" fmla="*/ 900332 w 8088923"/>
              <a:gd name="connsiteY117" fmla="*/ 3305907 h 3495292"/>
              <a:gd name="connsiteX118" fmla="*/ 534572 w 8088923"/>
              <a:gd name="connsiteY118" fmla="*/ 3460652 h 3495292"/>
              <a:gd name="connsiteX119" fmla="*/ 422030 w 8088923"/>
              <a:gd name="connsiteY119" fmla="*/ 3404381 h 3495292"/>
              <a:gd name="connsiteX120" fmla="*/ 365760 w 8088923"/>
              <a:gd name="connsiteY120" fmla="*/ 3362178 h 3495292"/>
              <a:gd name="connsiteX121" fmla="*/ 211015 w 8088923"/>
              <a:gd name="connsiteY121" fmla="*/ 3291840 h 3495292"/>
              <a:gd name="connsiteX122" fmla="*/ 0 w 8088923"/>
              <a:gd name="connsiteY122" fmla="*/ 3221501 h 3495292"/>
              <a:gd name="connsiteX123" fmla="*/ 70338 w 8088923"/>
              <a:gd name="connsiteY123" fmla="*/ 3263704 h 349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8088923" h="3495292">
                <a:moveTo>
                  <a:pt x="7751298" y="0"/>
                </a:moveTo>
                <a:cubicBezTo>
                  <a:pt x="7704406" y="9378"/>
                  <a:pt x="7658149" y="22854"/>
                  <a:pt x="7610621" y="28135"/>
                </a:cubicBezTo>
                <a:cubicBezTo>
                  <a:pt x="7550200" y="34849"/>
                  <a:pt x="7448630" y="44800"/>
                  <a:pt x="7385538" y="56271"/>
                </a:cubicBezTo>
                <a:cubicBezTo>
                  <a:pt x="7366516" y="59730"/>
                  <a:pt x="7348024" y="65649"/>
                  <a:pt x="7329267" y="70338"/>
                </a:cubicBezTo>
                <a:cubicBezTo>
                  <a:pt x="7243340" y="113303"/>
                  <a:pt x="7287825" y="83646"/>
                  <a:pt x="7202658" y="168812"/>
                </a:cubicBezTo>
                <a:lnTo>
                  <a:pt x="7160455" y="211015"/>
                </a:lnTo>
                <a:cubicBezTo>
                  <a:pt x="7141698" y="229772"/>
                  <a:pt x="7120100" y="246065"/>
                  <a:pt x="7104184" y="267286"/>
                </a:cubicBezTo>
                <a:cubicBezTo>
                  <a:pt x="7086066" y="291444"/>
                  <a:pt x="7050304" y="336959"/>
                  <a:pt x="7033846" y="365760"/>
                </a:cubicBezTo>
                <a:cubicBezTo>
                  <a:pt x="7023441" y="383968"/>
                  <a:pt x="7015089" y="403274"/>
                  <a:pt x="7005710" y="422031"/>
                </a:cubicBezTo>
                <a:cubicBezTo>
                  <a:pt x="6983685" y="532160"/>
                  <a:pt x="6986733" y="481231"/>
                  <a:pt x="7005710" y="633046"/>
                </a:cubicBezTo>
                <a:cubicBezTo>
                  <a:pt x="7009248" y="661349"/>
                  <a:pt x="7010030" y="690646"/>
                  <a:pt x="7019778" y="717452"/>
                </a:cubicBezTo>
                <a:cubicBezTo>
                  <a:pt x="7029122" y="743149"/>
                  <a:pt x="7050666" y="762899"/>
                  <a:pt x="7061981" y="787791"/>
                </a:cubicBezTo>
                <a:cubicBezTo>
                  <a:pt x="7119358" y="914021"/>
                  <a:pt x="7053751" y="835831"/>
                  <a:pt x="7132320" y="914400"/>
                </a:cubicBezTo>
                <a:cubicBezTo>
                  <a:pt x="7156336" y="986450"/>
                  <a:pt x="7130516" y="935682"/>
                  <a:pt x="7202658" y="998806"/>
                </a:cubicBezTo>
                <a:cubicBezTo>
                  <a:pt x="7331355" y="1111415"/>
                  <a:pt x="7184410" y="994625"/>
                  <a:pt x="7315200" y="1125415"/>
                </a:cubicBezTo>
                <a:cubicBezTo>
                  <a:pt x="7327155" y="1137370"/>
                  <a:pt x="7343645" y="1143724"/>
                  <a:pt x="7357403" y="1153551"/>
                </a:cubicBezTo>
                <a:cubicBezTo>
                  <a:pt x="7376482" y="1167179"/>
                  <a:pt x="7397094" y="1179175"/>
                  <a:pt x="7413673" y="1195754"/>
                </a:cubicBezTo>
                <a:cubicBezTo>
                  <a:pt x="7425628" y="1207709"/>
                  <a:pt x="7429854" y="1226002"/>
                  <a:pt x="7441809" y="1237957"/>
                </a:cubicBezTo>
                <a:cubicBezTo>
                  <a:pt x="7453764" y="1249912"/>
                  <a:pt x="7472057" y="1254137"/>
                  <a:pt x="7484012" y="1266092"/>
                </a:cubicBezTo>
                <a:cubicBezTo>
                  <a:pt x="7505244" y="1287324"/>
                  <a:pt x="7519052" y="1315199"/>
                  <a:pt x="7540283" y="1336431"/>
                </a:cubicBezTo>
                <a:cubicBezTo>
                  <a:pt x="7556862" y="1353010"/>
                  <a:pt x="7578541" y="1363624"/>
                  <a:pt x="7596553" y="1378634"/>
                </a:cubicBezTo>
                <a:cubicBezTo>
                  <a:pt x="7649538" y="1422788"/>
                  <a:pt x="7600896" y="1390553"/>
                  <a:pt x="7652824" y="1448972"/>
                </a:cubicBezTo>
                <a:cubicBezTo>
                  <a:pt x="7679259" y="1478711"/>
                  <a:pt x="7705398" y="1509504"/>
                  <a:pt x="7737230" y="1533378"/>
                </a:cubicBezTo>
                <a:cubicBezTo>
                  <a:pt x="7778629" y="1564427"/>
                  <a:pt x="7803046" y="1578595"/>
                  <a:pt x="7835704" y="1617784"/>
                </a:cubicBezTo>
                <a:cubicBezTo>
                  <a:pt x="7846528" y="1630773"/>
                  <a:pt x="7854013" y="1646229"/>
                  <a:pt x="7863840" y="1659987"/>
                </a:cubicBezTo>
                <a:cubicBezTo>
                  <a:pt x="7877468" y="1679066"/>
                  <a:pt x="7890784" y="1698456"/>
                  <a:pt x="7906043" y="1716258"/>
                </a:cubicBezTo>
                <a:cubicBezTo>
                  <a:pt x="7918990" y="1731363"/>
                  <a:pt x="7934178" y="1744393"/>
                  <a:pt x="7948246" y="1758461"/>
                </a:cubicBezTo>
                <a:cubicBezTo>
                  <a:pt x="7988093" y="1878008"/>
                  <a:pt x="7932520" y="1732253"/>
                  <a:pt x="7990449" y="1828800"/>
                </a:cubicBezTo>
                <a:cubicBezTo>
                  <a:pt x="8051527" y="1930595"/>
                  <a:pt x="7939402" y="1805888"/>
                  <a:pt x="8046720" y="1913206"/>
                </a:cubicBezTo>
                <a:cubicBezTo>
                  <a:pt x="8056098" y="1931963"/>
                  <a:pt x="8068223" y="1949582"/>
                  <a:pt x="8074855" y="1969477"/>
                </a:cubicBezTo>
                <a:cubicBezTo>
                  <a:pt x="8082416" y="1992160"/>
                  <a:pt x="8088923" y="2015905"/>
                  <a:pt x="8088923" y="2039815"/>
                </a:cubicBezTo>
                <a:cubicBezTo>
                  <a:pt x="8088923" y="2321208"/>
                  <a:pt x="8083128" y="2602606"/>
                  <a:pt x="8074855" y="2883877"/>
                </a:cubicBezTo>
                <a:cubicBezTo>
                  <a:pt x="8073744" y="2921666"/>
                  <a:pt x="8075328" y="2961520"/>
                  <a:pt x="8060787" y="2996418"/>
                </a:cubicBezTo>
                <a:cubicBezTo>
                  <a:pt x="8050585" y="3020904"/>
                  <a:pt x="8024480" y="3035221"/>
                  <a:pt x="8004517" y="3052689"/>
                </a:cubicBezTo>
                <a:cubicBezTo>
                  <a:pt x="7955820" y="3095300"/>
                  <a:pt x="7947437" y="3095296"/>
                  <a:pt x="7891975" y="3123027"/>
                </a:cubicBezTo>
                <a:lnTo>
                  <a:pt x="7680960" y="3108960"/>
                </a:lnTo>
                <a:cubicBezTo>
                  <a:pt x="7637334" y="3093096"/>
                  <a:pt x="7621111" y="3036236"/>
                  <a:pt x="7582486" y="3010486"/>
                </a:cubicBezTo>
                <a:cubicBezTo>
                  <a:pt x="7485602" y="2945897"/>
                  <a:pt x="7603401" y="3028414"/>
                  <a:pt x="7484012" y="2926080"/>
                </a:cubicBezTo>
                <a:cubicBezTo>
                  <a:pt x="7471175" y="2915077"/>
                  <a:pt x="7454376" y="2909254"/>
                  <a:pt x="7441809" y="2897944"/>
                </a:cubicBezTo>
                <a:cubicBezTo>
                  <a:pt x="7407305" y="2866890"/>
                  <a:pt x="7376160" y="2832296"/>
                  <a:pt x="7343335" y="2799471"/>
                </a:cubicBezTo>
                <a:cubicBezTo>
                  <a:pt x="7329267" y="2785403"/>
                  <a:pt x="7317048" y="2769204"/>
                  <a:pt x="7301132" y="2757267"/>
                </a:cubicBezTo>
                <a:cubicBezTo>
                  <a:pt x="7282375" y="2743199"/>
                  <a:pt x="7262663" y="2730323"/>
                  <a:pt x="7244861" y="2715064"/>
                </a:cubicBezTo>
                <a:cubicBezTo>
                  <a:pt x="7137676" y="2623191"/>
                  <a:pt x="7271638" y="2727774"/>
                  <a:pt x="7160455" y="2616591"/>
                </a:cubicBezTo>
                <a:cubicBezTo>
                  <a:pt x="7143876" y="2600012"/>
                  <a:pt x="7121533" y="2590159"/>
                  <a:pt x="7104184" y="2574387"/>
                </a:cubicBezTo>
                <a:cubicBezTo>
                  <a:pt x="7069835" y="2543161"/>
                  <a:pt x="7038535" y="2508738"/>
                  <a:pt x="7005710" y="2475914"/>
                </a:cubicBezTo>
                <a:cubicBezTo>
                  <a:pt x="6991642" y="2461846"/>
                  <a:pt x="6975444" y="2449627"/>
                  <a:pt x="6963507" y="2433711"/>
                </a:cubicBezTo>
                <a:cubicBezTo>
                  <a:pt x="6949439" y="2414954"/>
                  <a:pt x="6936743" y="2395085"/>
                  <a:pt x="6921304" y="2377440"/>
                </a:cubicBezTo>
                <a:cubicBezTo>
                  <a:pt x="6903836" y="2357477"/>
                  <a:pt x="6882501" y="2341132"/>
                  <a:pt x="6865033" y="2321169"/>
                </a:cubicBezTo>
                <a:cubicBezTo>
                  <a:pt x="6849594" y="2303524"/>
                  <a:pt x="6838269" y="2282543"/>
                  <a:pt x="6822830" y="2264898"/>
                </a:cubicBezTo>
                <a:cubicBezTo>
                  <a:pt x="6805363" y="2244935"/>
                  <a:pt x="6784183" y="2228453"/>
                  <a:pt x="6766560" y="2208627"/>
                </a:cubicBezTo>
                <a:cubicBezTo>
                  <a:pt x="6596033" y="2016784"/>
                  <a:pt x="6863331" y="2291331"/>
                  <a:pt x="6611815" y="2039815"/>
                </a:cubicBezTo>
                <a:lnTo>
                  <a:pt x="6513341" y="1941341"/>
                </a:lnTo>
                <a:lnTo>
                  <a:pt x="6471138" y="1899138"/>
                </a:lnTo>
                <a:cubicBezTo>
                  <a:pt x="6461760" y="1880381"/>
                  <a:pt x="6456651" y="1858789"/>
                  <a:pt x="6443003" y="1842867"/>
                </a:cubicBezTo>
                <a:cubicBezTo>
                  <a:pt x="6431370" y="1829295"/>
                  <a:pt x="6364298" y="1785708"/>
                  <a:pt x="6344529" y="1772529"/>
                </a:cubicBezTo>
                <a:cubicBezTo>
                  <a:pt x="6303955" y="1718430"/>
                  <a:pt x="6275626" y="1675131"/>
                  <a:pt x="6217920" y="1631852"/>
                </a:cubicBezTo>
                <a:cubicBezTo>
                  <a:pt x="6173444" y="1598495"/>
                  <a:pt x="6154715" y="1588593"/>
                  <a:pt x="6119446" y="1547446"/>
                </a:cubicBezTo>
                <a:cubicBezTo>
                  <a:pt x="6104187" y="1529644"/>
                  <a:pt x="6090871" y="1510254"/>
                  <a:pt x="6077243" y="1491175"/>
                </a:cubicBezTo>
                <a:cubicBezTo>
                  <a:pt x="6067416" y="1477417"/>
                  <a:pt x="6061062" y="1460927"/>
                  <a:pt x="6049107" y="1448972"/>
                </a:cubicBezTo>
                <a:cubicBezTo>
                  <a:pt x="6037152" y="1437017"/>
                  <a:pt x="6019471" y="1432147"/>
                  <a:pt x="6006904" y="1420837"/>
                </a:cubicBezTo>
                <a:cubicBezTo>
                  <a:pt x="5972399" y="1389783"/>
                  <a:pt x="5945567" y="1350216"/>
                  <a:pt x="5908430" y="1322363"/>
                </a:cubicBezTo>
                <a:cubicBezTo>
                  <a:pt x="5889673" y="1308295"/>
                  <a:pt x="5868739" y="1296739"/>
                  <a:pt x="5852160" y="1280160"/>
                </a:cubicBezTo>
                <a:cubicBezTo>
                  <a:pt x="5835581" y="1263581"/>
                  <a:pt x="5827602" y="1239328"/>
                  <a:pt x="5809957" y="1223889"/>
                </a:cubicBezTo>
                <a:cubicBezTo>
                  <a:pt x="5789379" y="1205884"/>
                  <a:pt x="5761492" y="1198092"/>
                  <a:pt x="5739618" y="1181686"/>
                </a:cubicBezTo>
                <a:cubicBezTo>
                  <a:pt x="5723702" y="1169749"/>
                  <a:pt x="5713604" y="1151047"/>
                  <a:pt x="5697415" y="1139483"/>
                </a:cubicBezTo>
                <a:cubicBezTo>
                  <a:pt x="5680350" y="1127294"/>
                  <a:pt x="5658927" y="1122462"/>
                  <a:pt x="5641144" y="1111347"/>
                </a:cubicBezTo>
                <a:cubicBezTo>
                  <a:pt x="5570560" y="1067232"/>
                  <a:pt x="5586010" y="1055647"/>
                  <a:pt x="5500467" y="1012874"/>
                </a:cubicBezTo>
                <a:cubicBezTo>
                  <a:pt x="5481710" y="1003495"/>
                  <a:pt x="5462405" y="995142"/>
                  <a:pt x="5444197" y="984738"/>
                </a:cubicBezTo>
                <a:cubicBezTo>
                  <a:pt x="5429517" y="976350"/>
                  <a:pt x="5418153" y="961575"/>
                  <a:pt x="5401993" y="956603"/>
                </a:cubicBezTo>
                <a:cubicBezTo>
                  <a:pt x="5356287" y="942540"/>
                  <a:pt x="5308736" y="934652"/>
                  <a:pt x="5261317" y="928467"/>
                </a:cubicBezTo>
                <a:cubicBezTo>
                  <a:pt x="4909476" y="882575"/>
                  <a:pt x="5045046" y="904144"/>
                  <a:pt x="4853353" y="872197"/>
                </a:cubicBezTo>
                <a:cubicBezTo>
                  <a:pt x="4783015" y="881575"/>
                  <a:pt x="4710710" y="881340"/>
                  <a:pt x="4642338" y="900332"/>
                </a:cubicBezTo>
                <a:cubicBezTo>
                  <a:pt x="4623169" y="905657"/>
                  <a:pt x="4616324" y="930971"/>
                  <a:pt x="4600135" y="942535"/>
                </a:cubicBezTo>
                <a:cubicBezTo>
                  <a:pt x="4583070" y="954724"/>
                  <a:pt x="4561647" y="959556"/>
                  <a:pt x="4543864" y="970671"/>
                </a:cubicBezTo>
                <a:cubicBezTo>
                  <a:pt x="4523982" y="983097"/>
                  <a:pt x="4507845" y="1001060"/>
                  <a:pt x="4487593" y="1012874"/>
                </a:cubicBezTo>
                <a:cubicBezTo>
                  <a:pt x="4451365" y="1034007"/>
                  <a:pt x="4375052" y="1069144"/>
                  <a:pt x="4375052" y="1069144"/>
                </a:cubicBezTo>
                <a:cubicBezTo>
                  <a:pt x="4365674" y="1078523"/>
                  <a:pt x="4357274" y="1088995"/>
                  <a:pt x="4346917" y="1097280"/>
                </a:cubicBezTo>
                <a:cubicBezTo>
                  <a:pt x="4333714" y="1107842"/>
                  <a:pt x="4317350" y="1114182"/>
                  <a:pt x="4304713" y="1125415"/>
                </a:cubicBezTo>
                <a:cubicBezTo>
                  <a:pt x="4274974" y="1151849"/>
                  <a:pt x="4242378" y="1176714"/>
                  <a:pt x="4220307" y="1209821"/>
                </a:cubicBezTo>
                <a:cubicBezTo>
                  <a:pt x="4184815" y="1263060"/>
                  <a:pt x="4204127" y="1240069"/>
                  <a:pt x="4164037" y="1280160"/>
                </a:cubicBezTo>
                <a:cubicBezTo>
                  <a:pt x="4139428" y="1378595"/>
                  <a:pt x="4169522" y="1299234"/>
                  <a:pt x="4107766" y="1378634"/>
                </a:cubicBezTo>
                <a:cubicBezTo>
                  <a:pt x="4087006" y="1405326"/>
                  <a:pt x="4051495" y="1463040"/>
                  <a:pt x="4051495" y="1463040"/>
                </a:cubicBezTo>
                <a:lnTo>
                  <a:pt x="4023360" y="1575581"/>
                </a:lnTo>
                <a:lnTo>
                  <a:pt x="4009292" y="1631852"/>
                </a:lnTo>
                <a:cubicBezTo>
                  <a:pt x="4013981" y="1725637"/>
                  <a:pt x="4016423" y="1819561"/>
                  <a:pt x="4023360" y="1913206"/>
                </a:cubicBezTo>
                <a:cubicBezTo>
                  <a:pt x="4025809" y="1946273"/>
                  <a:pt x="4033553" y="1978749"/>
                  <a:pt x="4037427" y="2011680"/>
                </a:cubicBezTo>
                <a:cubicBezTo>
                  <a:pt x="4042933" y="2058483"/>
                  <a:pt x="4046806" y="2105465"/>
                  <a:pt x="4051495" y="2152357"/>
                </a:cubicBezTo>
                <a:cubicBezTo>
                  <a:pt x="4042117" y="2241452"/>
                  <a:pt x="4035464" y="2330877"/>
                  <a:pt x="4023360" y="2419643"/>
                </a:cubicBezTo>
                <a:cubicBezTo>
                  <a:pt x="4021356" y="2434336"/>
                  <a:pt x="4015924" y="2448583"/>
                  <a:pt x="4009292" y="2461846"/>
                </a:cubicBezTo>
                <a:cubicBezTo>
                  <a:pt x="4001731" y="2476968"/>
                  <a:pt x="3992160" y="2491212"/>
                  <a:pt x="3981157" y="2504049"/>
                </a:cubicBezTo>
                <a:cubicBezTo>
                  <a:pt x="3963894" y="2524189"/>
                  <a:pt x="3950051" y="2551932"/>
                  <a:pt x="3924886" y="2560320"/>
                </a:cubicBezTo>
                <a:lnTo>
                  <a:pt x="3882683" y="2574387"/>
                </a:lnTo>
                <a:cubicBezTo>
                  <a:pt x="3830637" y="2626433"/>
                  <a:pt x="3865582" y="2595167"/>
                  <a:pt x="3770141" y="2658794"/>
                </a:cubicBezTo>
                <a:cubicBezTo>
                  <a:pt x="3756073" y="2668172"/>
                  <a:pt x="3743060" y="2679368"/>
                  <a:pt x="3727938" y="2686929"/>
                </a:cubicBezTo>
                <a:cubicBezTo>
                  <a:pt x="3709181" y="2696307"/>
                  <a:pt x="3689875" y="2704660"/>
                  <a:pt x="3671667" y="2715064"/>
                </a:cubicBezTo>
                <a:cubicBezTo>
                  <a:pt x="3656987" y="2723452"/>
                  <a:pt x="3645353" y="2737422"/>
                  <a:pt x="3629464" y="2743200"/>
                </a:cubicBezTo>
                <a:cubicBezTo>
                  <a:pt x="3593124" y="2756415"/>
                  <a:pt x="3553607" y="2759107"/>
                  <a:pt x="3516923" y="2771335"/>
                </a:cubicBezTo>
                <a:lnTo>
                  <a:pt x="3432517" y="2799471"/>
                </a:lnTo>
                <a:lnTo>
                  <a:pt x="2855741" y="2785403"/>
                </a:lnTo>
                <a:cubicBezTo>
                  <a:pt x="2809084" y="2783459"/>
                  <a:pt x="2748061" y="2770714"/>
                  <a:pt x="2700997" y="2757267"/>
                </a:cubicBezTo>
                <a:cubicBezTo>
                  <a:pt x="2686739" y="2753193"/>
                  <a:pt x="2673051" y="2747274"/>
                  <a:pt x="2658793" y="2743200"/>
                </a:cubicBezTo>
                <a:cubicBezTo>
                  <a:pt x="2640203" y="2737889"/>
                  <a:pt x="2621113" y="2734444"/>
                  <a:pt x="2602523" y="2729132"/>
                </a:cubicBezTo>
                <a:cubicBezTo>
                  <a:pt x="2588265" y="2725058"/>
                  <a:pt x="2574861" y="2717972"/>
                  <a:pt x="2560320" y="2715064"/>
                </a:cubicBezTo>
                <a:cubicBezTo>
                  <a:pt x="2527806" y="2708561"/>
                  <a:pt x="2494469" y="2706928"/>
                  <a:pt x="2461846" y="2700997"/>
                </a:cubicBezTo>
                <a:cubicBezTo>
                  <a:pt x="2293327" y="2670358"/>
                  <a:pt x="2498974" y="2702994"/>
                  <a:pt x="2363372" y="2672861"/>
                </a:cubicBezTo>
                <a:cubicBezTo>
                  <a:pt x="2335528" y="2666673"/>
                  <a:pt x="2307101" y="2663483"/>
                  <a:pt x="2278966" y="2658794"/>
                </a:cubicBezTo>
                <a:cubicBezTo>
                  <a:pt x="2221657" y="2661182"/>
                  <a:pt x="1974247" y="2657601"/>
                  <a:pt x="1856935" y="2686929"/>
                </a:cubicBezTo>
                <a:cubicBezTo>
                  <a:pt x="1828163" y="2694122"/>
                  <a:pt x="1800664" y="2705686"/>
                  <a:pt x="1772529" y="2715064"/>
                </a:cubicBezTo>
                <a:cubicBezTo>
                  <a:pt x="1744394" y="2724443"/>
                  <a:pt x="1716895" y="2736007"/>
                  <a:pt x="1688123" y="2743200"/>
                </a:cubicBezTo>
                <a:lnTo>
                  <a:pt x="1575581" y="2771335"/>
                </a:lnTo>
                <a:cubicBezTo>
                  <a:pt x="1471305" y="2840854"/>
                  <a:pt x="1618615" y="2751733"/>
                  <a:pt x="1420837" y="2813538"/>
                </a:cubicBezTo>
                <a:cubicBezTo>
                  <a:pt x="1335348" y="2840253"/>
                  <a:pt x="1315003" y="2867028"/>
                  <a:pt x="1252024" y="2912012"/>
                </a:cubicBezTo>
                <a:cubicBezTo>
                  <a:pt x="1238266" y="2921839"/>
                  <a:pt x="1223889" y="2930769"/>
                  <a:pt x="1209821" y="2940147"/>
                </a:cubicBezTo>
                <a:cubicBezTo>
                  <a:pt x="1140261" y="3044491"/>
                  <a:pt x="1220367" y="2930307"/>
                  <a:pt x="1153550" y="3010486"/>
                </a:cubicBezTo>
                <a:cubicBezTo>
                  <a:pt x="1036781" y="3150607"/>
                  <a:pt x="1220413" y="2957691"/>
                  <a:pt x="1012873" y="3165231"/>
                </a:cubicBezTo>
                <a:lnTo>
                  <a:pt x="956603" y="3221501"/>
                </a:lnTo>
                <a:lnTo>
                  <a:pt x="914400" y="3263704"/>
                </a:lnTo>
                <a:cubicBezTo>
                  <a:pt x="909711" y="3277772"/>
                  <a:pt x="903240" y="3291366"/>
                  <a:pt x="900332" y="3305907"/>
                </a:cubicBezTo>
                <a:cubicBezTo>
                  <a:pt x="844425" y="3585441"/>
                  <a:pt x="947467" y="3477856"/>
                  <a:pt x="534572" y="3460652"/>
                </a:cubicBezTo>
                <a:cubicBezTo>
                  <a:pt x="367008" y="3334980"/>
                  <a:pt x="580067" y="3483400"/>
                  <a:pt x="422030" y="3404381"/>
                </a:cubicBezTo>
                <a:cubicBezTo>
                  <a:pt x="401059" y="3393896"/>
                  <a:pt x="386012" y="3373992"/>
                  <a:pt x="365760" y="3362178"/>
                </a:cubicBezTo>
                <a:cubicBezTo>
                  <a:pt x="103074" y="3208944"/>
                  <a:pt x="341402" y="3351106"/>
                  <a:pt x="211015" y="3291840"/>
                </a:cubicBezTo>
                <a:cubicBezTo>
                  <a:pt x="48076" y="3217778"/>
                  <a:pt x="156389" y="3243843"/>
                  <a:pt x="0" y="3221501"/>
                </a:cubicBezTo>
                <a:lnTo>
                  <a:pt x="70338" y="3263704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7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823C1-5D18-4F82-B6C1-3355883BF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5176837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lgerian" panose="04020705040A02060702" pitchFamily="82" charset="0"/>
              </a:rPr>
              <a:t>The Gospel of Jesus Christ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14B88-67F9-432A-A723-2C72CC2C3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1" y="1189831"/>
            <a:ext cx="2423918" cy="57361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/>
              <a:t>Matthew Wrote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3C83DB-F096-4C7C-8027-A6DC1B743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1763441"/>
            <a:ext cx="2423918" cy="184287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n-US" sz="2000" i="1" dirty="0"/>
              <a:t>To the Jews</a:t>
            </a:r>
          </a:p>
          <a:p>
            <a:pPr marL="0" indent="0" algn="ctr">
              <a:buNone/>
            </a:pPr>
            <a:r>
              <a:rPr lang="en-US" sz="2000" i="1" dirty="0"/>
              <a:t>About the             Kingdom of God</a:t>
            </a:r>
          </a:p>
          <a:p>
            <a:pPr marL="0" indent="0" algn="ctr">
              <a:buNone/>
            </a:pPr>
            <a:r>
              <a:rPr lang="en-US" sz="2000" i="1" dirty="0"/>
              <a:t>Jesus is the                Promised One</a:t>
            </a:r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6B8033-7BAD-49AD-8B26-20FF7A6D5047}"/>
              </a:ext>
            </a:extLst>
          </p:cNvPr>
          <p:cNvSpPr txBox="1">
            <a:spLocks/>
          </p:cNvSpPr>
          <p:nvPr/>
        </p:nvSpPr>
        <p:spPr>
          <a:xfrm>
            <a:off x="3453704" y="1189830"/>
            <a:ext cx="2419455" cy="5736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 Wrote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BAF2118-3A3C-4A3E-B501-314418F0B19A}"/>
              </a:ext>
            </a:extLst>
          </p:cNvPr>
          <p:cNvSpPr txBox="1">
            <a:spLocks/>
          </p:cNvSpPr>
          <p:nvPr/>
        </p:nvSpPr>
        <p:spPr>
          <a:xfrm>
            <a:off x="6102051" y="1189829"/>
            <a:ext cx="2428384" cy="5736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Luke Wrote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E51E4B8-2AE7-488D-A2DC-20595BD2ED8C}"/>
              </a:ext>
            </a:extLst>
          </p:cNvPr>
          <p:cNvSpPr txBox="1">
            <a:spLocks/>
          </p:cNvSpPr>
          <p:nvPr/>
        </p:nvSpPr>
        <p:spPr>
          <a:xfrm>
            <a:off x="8759328" y="1189828"/>
            <a:ext cx="2428383" cy="57361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John Wrote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52BA307-7970-44F7-A4E3-3FD68A142FBD}"/>
              </a:ext>
            </a:extLst>
          </p:cNvPr>
          <p:cNvSpPr txBox="1">
            <a:spLocks/>
          </p:cNvSpPr>
          <p:nvPr/>
        </p:nvSpPr>
        <p:spPr>
          <a:xfrm>
            <a:off x="3453705" y="1757931"/>
            <a:ext cx="2423918" cy="18428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everyone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Listen!                   Good News!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Jesus is                     our Savior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CF19187-ED99-4E20-8626-5AF129872A28}"/>
              </a:ext>
            </a:extLst>
          </p:cNvPr>
          <p:cNvSpPr txBox="1">
            <a:spLocks/>
          </p:cNvSpPr>
          <p:nvPr/>
        </p:nvSpPr>
        <p:spPr>
          <a:xfrm>
            <a:off x="6106517" y="1757931"/>
            <a:ext cx="2423918" cy="18428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you who love God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rest of the story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 gives Truth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is Son of God          and Son of man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C38CCC92-4635-42C9-82FD-DB62E3B4B40D}"/>
              </a:ext>
            </a:extLst>
          </p:cNvPr>
          <p:cNvSpPr txBox="1">
            <a:spLocks/>
          </p:cNvSpPr>
          <p:nvPr/>
        </p:nvSpPr>
        <p:spPr>
          <a:xfrm>
            <a:off x="8763793" y="1757931"/>
            <a:ext cx="2423918" cy="18428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everyone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Believe it            Here’s proof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 is the                Son of God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 descr="A person sitting at a desk&#10;&#10;Description automatically generated with low confidence">
            <a:extLst>
              <a:ext uri="{FF2B5EF4-FFF2-40B4-BE49-F238E27FC236}">
                <a16:creationId xmlns:a16="http://schemas.microsoft.com/office/drawing/2014/main" id="{2FFB9293-CCA0-4786-BB2A-D792D1D8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3726215"/>
            <a:ext cx="2423918" cy="1667656"/>
          </a:xfrm>
          <a:prstGeom prst="rect">
            <a:avLst/>
          </a:prstGeom>
        </p:spPr>
      </p:pic>
      <p:pic>
        <p:nvPicPr>
          <p:cNvPr id="19" name="Picture 18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1DF78F97-9F62-4913-A389-F75CDFCE2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051" y="3774948"/>
            <a:ext cx="2428384" cy="1618923"/>
          </a:xfrm>
          <a:prstGeom prst="rect">
            <a:avLst/>
          </a:prstGeom>
        </p:spPr>
      </p:pic>
      <p:pic>
        <p:nvPicPr>
          <p:cNvPr id="21" name="Picture 20" descr="A painting of a perso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C7CF06E5-A414-4563-9AA7-D982C7B74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136" y="3737201"/>
            <a:ext cx="1243777" cy="1656670"/>
          </a:xfrm>
          <a:prstGeom prst="rect">
            <a:avLst/>
          </a:prstGeom>
        </p:spPr>
      </p:pic>
      <p:pic>
        <p:nvPicPr>
          <p:cNvPr id="23" name="Picture 22" descr="Text&#10;&#10;Description automatically generated">
            <a:extLst>
              <a:ext uri="{FF2B5EF4-FFF2-40B4-BE49-F238E27FC236}">
                <a16:creationId xmlns:a16="http://schemas.microsoft.com/office/drawing/2014/main" id="{DBA86D59-751F-4B2A-B9D6-4A0CCABDF07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1" b="23627"/>
          <a:stretch/>
        </p:blipFill>
        <p:spPr>
          <a:xfrm>
            <a:off x="8759329" y="3792977"/>
            <a:ext cx="2421126" cy="160644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D464A00-2FB0-4BDD-8EA0-C9992CC3F181}"/>
              </a:ext>
            </a:extLst>
          </p:cNvPr>
          <p:cNvSpPr/>
          <p:nvPr/>
        </p:nvSpPr>
        <p:spPr>
          <a:xfrm>
            <a:off x="8759328" y="3774948"/>
            <a:ext cx="1179245" cy="89230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Picture 28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A163DB59-E45A-4999-B9E0-0C25A3A2E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88734"/>
            <a:ext cx="1283930" cy="1190288"/>
          </a:xfrm>
          <a:prstGeom prst="rect">
            <a:avLst/>
          </a:prstGeom>
        </p:spPr>
      </p:pic>
      <p:pic>
        <p:nvPicPr>
          <p:cNvPr id="31" name="Picture 30" descr="A cartoon of a person writing on a piece of paper&#10;&#10;Description automatically generated with low confidence">
            <a:extLst>
              <a:ext uri="{FF2B5EF4-FFF2-40B4-BE49-F238E27FC236}">
                <a16:creationId xmlns:a16="http://schemas.microsoft.com/office/drawing/2014/main" id="{A2A984F3-6E35-4481-8A62-2F6674BCBFF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0347" y="0"/>
            <a:ext cx="1098396" cy="1415031"/>
          </a:xfrm>
          <a:prstGeom prst="rect">
            <a:avLst/>
          </a:prstGeom>
        </p:spPr>
      </p:pic>
      <p:pic>
        <p:nvPicPr>
          <p:cNvPr id="33" name="Picture 32" descr="A person holding a baby&#10;&#10;Description automatically generated with low confidence">
            <a:extLst>
              <a:ext uri="{FF2B5EF4-FFF2-40B4-BE49-F238E27FC236}">
                <a16:creationId xmlns:a16="http://schemas.microsoft.com/office/drawing/2014/main" id="{5182FB35-F66F-4504-808E-6E98389E953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458" y="-949"/>
            <a:ext cx="1098396" cy="1415030"/>
          </a:xfrm>
          <a:prstGeom prst="rect">
            <a:avLst/>
          </a:prstGeom>
        </p:spPr>
      </p:pic>
      <p:pic>
        <p:nvPicPr>
          <p:cNvPr id="35" name="Picture 34" descr="Logo&#10;&#10;Description automatically generated">
            <a:extLst>
              <a:ext uri="{FF2B5EF4-FFF2-40B4-BE49-F238E27FC236}">
                <a16:creationId xmlns:a16="http://schemas.microsoft.com/office/drawing/2014/main" id="{94AF3A3A-EB46-473C-883A-41B449AB5A4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793" y="88734"/>
            <a:ext cx="1526880" cy="138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477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79983-9C72-4866-88A6-4B2D8E6D8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672754" cy="1325563"/>
          </a:xfrm>
          <a:custGeom>
            <a:avLst/>
            <a:gdLst>
              <a:gd name="connsiteX0" fmla="*/ 0 w 7672754"/>
              <a:gd name="connsiteY0" fmla="*/ 0 h 1325563"/>
              <a:gd name="connsiteX1" fmla="*/ 360029 w 7672754"/>
              <a:gd name="connsiteY1" fmla="*/ 0 h 1325563"/>
              <a:gd name="connsiteX2" fmla="*/ 796786 w 7672754"/>
              <a:gd name="connsiteY2" fmla="*/ 0 h 1325563"/>
              <a:gd name="connsiteX3" fmla="*/ 1310270 w 7672754"/>
              <a:gd name="connsiteY3" fmla="*/ 0 h 1325563"/>
              <a:gd name="connsiteX4" fmla="*/ 1900482 w 7672754"/>
              <a:gd name="connsiteY4" fmla="*/ 0 h 1325563"/>
              <a:gd name="connsiteX5" fmla="*/ 2413966 w 7672754"/>
              <a:gd name="connsiteY5" fmla="*/ 0 h 1325563"/>
              <a:gd name="connsiteX6" fmla="*/ 3080906 w 7672754"/>
              <a:gd name="connsiteY6" fmla="*/ 0 h 1325563"/>
              <a:gd name="connsiteX7" fmla="*/ 3671118 w 7672754"/>
              <a:gd name="connsiteY7" fmla="*/ 0 h 1325563"/>
              <a:gd name="connsiteX8" fmla="*/ 4414785 w 7672754"/>
              <a:gd name="connsiteY8" fmla="*/ 0 h 1325563"/>
              <a:gd name="connsiteX9" fmla="*/ 4851541 w 7672754"/>
              <a:gd name="connsiteY9" fmla="*/ 0 h 1325563"/>
              <a:gd name="connsiteX10" fmla="*/ 5595208 w 7672754"/>
              <a:gd name="connsiteY10" fmla="*/ 0 h 1325563"/>
              <a:gd name="connsiteX11" fmla="*/ 6338875 w 7672754"/>
              <a:gd name="connsiteY11" fmla="*/ 0 h 1325563"/>
              <a:gd name="connsiteX12" fmla="*/ 7082542 w 7672754"/>
              <a:gd name="connsiteY12" fmla="*/ 0 h 1325563"/>
              <a:gd name="connsiteX13" fmla="*/ 7672754 w 7672754"/>
              <a:gd name="connsiteY13" fmla="*/ 0 h 1325563"/>
              <a:gd name="connsiteX14" fmla="*/ 7672754 w 7672754"/>
              <a:gd name="connsiteY14" fmla="*/ 428599 h 1325563"/>
              <a:gd name="connsiteX15" fmla="*/ 7672754 w 7672754"/>
              <a:gd name="connsiteY15" fmla="*/ 830686 h 1325563"/>
              <a:gd name="connsiteX16" fmla="*/ 7672754 w 7672754"/>
              <a:gd name="connsiteY16" fmla="*/ 1325563 h 1325563"/>
              <a:gd name="connsiteX17" fmla="*/ 7159270 w 7672754"/>
              <a:gd name="connsiteY17" fmla="*/ 1325563 h 1325563"/>
              <a:gd name="connsiteX18" fmla="*/ 6415603 w 7672754"/>
              <a:gd name="connsiteY18" fmla="*/ 1325563 h 1325563"/>
              <a:gd name="connsiteX19" fmla="*/ 5825391 w 7672754"/>
              <a:gd name="connsiteY19" fmla="*/ 1325563 h 1325563"/>
              <a:gd name="connsiteX20" fmla="*/ 5235179 w 7672754"/>
              <a:gd name="connsiteY20" fmla="*/ 1325563 h 1325563"/>
              <a:gd name="connsiteX21" fmla="*/ 4491512 w 7672754"/>
              <a:gd name="connsiteY21" fmla="*/ 1325563 h 1325563"/>
              <a:gd name="connsiteX22" fmla="*/ 4054755 w 7672754"/>
              <a:gd name="connsiteY22" fmla="*/ 1325563 h 1325563"/>
              <a:gd name="connsiteX23" fmla="*/ 3464544 w 7672754"/>
              <a:gd name="connsiteY23" fmla="*/ 1325563 h 1325563"/>
              <a:gd name="connsiteX24" fmla="*/ 2951059 w 7672754"/>
              <a:gd name="connsiteY24" fmla="*/ 1325563 h 1325563"/>
              <a:gd name="connsiteX25" fmla="*/ 2284120 w 7672754"/>
              <a:gd name="connsiteY25" fmla="*/ 1325563 h 1325563"/>
              <a:gd name="connsiteX26" fmla="*/ 1617180 w 7672754"/>
              <a:gd name="connsiteY26" fmla="*/ 1325563 h 1325563"/>
              <a:gd name="connsiteX27" fmla="*/ 1026969 w 7672754"/>
              <a:gd name="connsiteY27" fmla="*/ 1325563 h 1325563"/>
              <a:gd name="connsiteX28" fmla="*/ 590212 w 7672754"/>
              <a:gd name="connsiteY28" fmla="*/ 1325563 h 1325563"/>
              <a:gd name="connsiteX29" fmla="*/ 0 w 7672754"/>
              <a:gd name="connsiteY29" fmla="*/ 1325563 h 1325563"/>
              <a:gd name="connsiteX30" fmla="*/ 0 w 7672754"/>
              <a:gd name="connsiteY30" fmla="*/ 883709 h 1325563"/>
              <a:gd name="connsiteX31" fmla="*/ 0 w 7672754"/>
              <a:gd name="connsiteY31" fmla="*/ 481621 h 1325563"/>
              <a:gd name="connsiteX32" fmla="*/ 0 w 7672754"/>
              <a:gd name="connsiteY32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672754" h="1325563" fill="none" extrusionOk="0">
                <a:moveTo>
                  <a:pt x="0" y="0"/>
                </a:moveTo>
                <a:cubicBezTo>
                  <a:pt x="87924" y="-28501"/>
                  <a:pt x="269019" y="27688"/>
                  <a:pt x="360029" y="0"/>
                </a:cubicBezTo>
                <a:cubicBezTo>
                  <a:pt x="451039" y="-27688"/>
                  <a:pt x="593039" y="51254"/>
                  <a:pt x="796786" y="0"/>
                </a:cubicBezTo>
                <a:cubicBezTo>
                  <a:pt x="1000533" y="-51254"/>
                  <a:pt x="1094825" y="61328"/>
                  <a:pt x="1310270" y="0"/>
                </a:cubicBezTo>
                <a:cubicBezTo>
                  <a:pt x="1525715" y="-61328"/>
                  <a:pt x="1616168" y="19806"/>
                  <a:pt x="1900482" y="0"/>
                </a:cubicBezTo>
                <a:cubicBezTo>
                  <a:pt x="2184796" y="-19806"/>
                  <a:pt x="2216847" y="56873"/>
                  <a:pt x="2413966" y="0"/>
                </a:cubicBezTo>
                <a:cubicBezTo>
                  <a:pt x="2611085" y="-56873"/>
                  <a:pt x="2864013" y="48339"/>
                  <a:pt x="3080906" y="0"/>
                </a:cubicBezTo>
                <a:cubicBezTo>
                  <a:pt x="3297799" y="-48339"/>
                  <a:pt x="3515886" y="9130"/>
                  <a:pt x="3671118" y="0"/>
                </a:cubicBezTo>
                <a:cubicBezTo>
                  <a:pt x="3826350" y="-9130"/>
                  <a:pt x="4233388" y="43367"/>
                  <a:pt x="4414785" y="0"/>
                </a:cubicBezTo>
                <a:cubicBezTo>
                  <a:pt x="4596182" y="-43367"/>
                  <a:pt x="4680420" y="4534"/>
                  <a:pt x="4851541" y="0"/>
                </a:cubicBezTo>
                <a:cubicBezTo>
                  <a:pt x="5022662" y="-4534"/>
                  <a:pt x="5380848" y="31367"/>
                  <a:pt x="5595208" y="0"/>
                </a:cubicBezTo>
                <a:cubicBezTo>
                  <a:pt x="5809568" y="-31367"/>
                  <a:pt x="6184172" y="75458"/>
                  <a:pt x="6338875" y="0"/>
                </a:cubicBezTo>
                <a:cubicBezTo>
                  <a:pt x="6493578" y="-75458"/>
                  <a:pt x="6794854" y="82488"/>
                  <a:pt x="7082542" y="0"/>
                </a:cubicBezTo>
                <a:cubicBezTo>
                  <a:pt x="7370230" y="-82488"/>
                  <a:pt x="7509104" y="18248"/>
                  <a:pt x="7672754" y="0"/>
                </a:cubicBezTo>
                <a:cubicBezTo>
                  <a:pt x="7706621" y="124572"/>
                  <a:pt x="7645055" y="218611"/>
                  <a:pt x="7672754" y="428599"/>
                </a:cubicBezTo>
                <a:cubicBezTo>
                  <a:pt x="7700453" y="638587"/>
                  <a:pt x="7634660" y="746896"/>
                  <a:pt x="7672754" y="830686"/>
                </a:cubicBezTo>
                <a:cubicBezTo>
                  <a:pt x="7710848" y="914476"/>
                  <a:pt x="7671323" y="1123089"/>
                  <a:pt x="7672754" y="1325563"/>
                </a:cubicBezTo>
                <a:cubicBezTo>
                  <a:pt x="7563406" y="1385354"/>
                  <a:pt x="7395906" y="1265903"/>
                  <a:pt x="7159270" y="1325563"/>
                </a:cubicBezTo>
                <a:cubicBezTo>
                  <a:pt x="6922634" y="1385223"/>
                  <a:pt x="6582722" y="1311300"/>
                  <a:pt x="6415603" y="1325563"/>
                </a:cubicBezTo>
                <a:cubicBezTo>
                  <a:pt x="6248484" y="1339826"/>
                  <a:pt x="6014643" y="1297950"/>
                  <a:pt x="5825391" y="1325563"/>
                </a:cubicBezTo>
                <a:cubicBezTo>
                  <a:pt x="5636139" y="1353176"/>
                  <a:pt x="5439170" y="1280974"/>
                  <a:pt x="5235179" y="1325563"/>
                </a:cubicBezTo>
                <a:cubicBezTo>
                  <a:pt x="5031188" y="1370152"/>
                  <a:pt x="4860479" y="1297749"/>
                  <a:pt x="4491512" y="1325563"/>
                </a:cubicBezTo>
                <a:cubicBezTo>
                  <a:pt x="4122545" y="1353377"/>
                  <a:pt x="4219379" y="1297110"/>
                  <a:pt x="4054755" y="1325563"/>
                </a:cubicBezTo>
                <a:cubicBezTo>
                  <a:pt x="3890131" y="1354016"/>
                  <a:pt x="3712400" y="1271428"/>
                  <a:pt x="3464544" y="1325563"/>
                </a:cubicBezTo>
                <a:cubicBezTo>
                  <a:pt x="3216688" y="1379698"/>
                  <a:pt x="3084376" y="1294993"/>
                  <a:pt x="2951059" y="1325563"/>
                </a:cubicBezTo>
                <a:cubicBezTo>
                  <a:pt x="2817743" y="1356133"/>
                  <a:pt x="2522364" y="1282280"/>
                  <a:pt x="2284120" y="1325563"/>
                </a:cubicBezTo>
                <a:cubicBezTo>
                  <a:pt x="2045876" y="1368846"/>
                  <a:pt x="1796880" y="1292195"/>
                  <a:pt x="1617180" y="1325563"/>
                </a:cubicBezTo>
                <a:cubicBezTo>
                  <a:pt x="1437480" y="1358931"/>
                  <a:pt x="1200242" y="1299637"/>
                  <a:pt x="1026969" y="1325563"/>
                </a:cubicBezTo>
                <a:cubicBezTo>
                  <a:pt x="853696" y="1351489"/>
                  <a:pt x="744292" y="1285661"/>
                  <a:pt x="590212" y="1325563"/>
                </a:cubicBezTo>
                <a:cubicBezTo>
                  <a:pt x="436132" y="1365465"/>
                  <a:pt x="195104" y="1277657"/>
                  <a:pt x="0" y="1325563"/>
                </a:cubicBezTo>
                <a:cubicBezTo>
                  <a:pt x="-27099" y="1134828"/>
                  <a:pt x="34586" y="1013370"/>
                  <a:pt x="0" y="883709"/>
                </a:cubicBezTo>
                <a:cubicBezTo>
                  <a:pt x="-34586" y="754048"/>
                  <a:pt x="19775" y="615823"/>
                  <a:pt x="0" y="481621"/>
                </a:cubicBezTo>
                <a:cubicBezTo>
                  <a:pt x="-19775" y="347419"/>
                  <a:pt x="47337" y="222200"/>
                  <a:pt x="0" y="0"/>
                </a:cubicBezTo>
                <a:close/>
              </a:path>
              <a:path w="7672754" h="1325563" stroke="0" extrusionOk="0">
                <a:moveTo>
                  <a:pt x="0" y="0"/>
                </a:moveTo>
                <a:cubicBezTo>
                  <a:pt x="232809" y="-75610"/>
                  <a:pt x="334536" y="440"/>
                  <a:pt x="666939" y="0"/>
                </a:cubicBezTo>
                <a:cubicBezTo>
                  <a:pt x="999342" y="-440"/>
                  <a:pt x="907514" y="24069"/>
                  <a:pt x="1103696" y="0"/>
                </a:cubicBezTo>
                <a:cubicBezTo>
                  <a:pt x="1299878" y="-24069"/>
                  <a:pt x="1292438" y="861"/>
                  <a:pt x="1463725" y="0"/>
                </a:cubicBezTo>
                <a:cubicBezTo>
                  <a:pt x="1635012" y="-861"/>
                  <a:pt x="1989694" y="38106"/>
                  <a:pt x="2207392" y="0"/>
                </a:cubicBezTo>
                <a:cubicBezTo>
                  <a:pt x="2425090" y="-38106"/>
                  <a:pt x="2670944" y="32736"/>
                  <a:pt x="2874332" y="0"/>
                </a:cubicBezTo>
                <a:cubicBezTo>
                  <a:pt x="3077720" y="-32736"/>
                  <a:pt x="3124647" y="30919"/>
                  <a:pt x="3311088" y="0"/>
                </a:cubicBezTo>
                <a:cubicBezTo>
                  <a:pt x="3497529" y="-30919"/>
                  <a:pt x="3700268" y="65530"/>
                  <a:pt x="4054755" y="0"/>
                </a:cubicBezTo>
                <a:cubicBezTo>
                  <a:pt x="4409242" y="-65530"/>
                  <a:pt x="4570771" y="47543"/>
                  <a:pt x="4721695" y="0"/>
                </a:cubicBezTo>
                <a:cubicBezTo>
                  <a:pt x="4872619" y="-47543"/>
                  <a:pt x="4953529" y="28264"/>
                  <a:pt x="5081724" y="0"/>
                </a:cubicBezTo>
                <a:cubicBezTo>
                  <a:pt x="5209919" y="-28264"/>
                  <a:pt x="5268314" y="11991"/>
                  <a:pt x="5441753" y="0"/>
                </a:cubicBezTo>
                <a:cubicBezTo>
                  <a:pt x="5615192" y="-11991"/>
                  <a:pt x="6015032" y="87696"/>
                  <a:pt x="6185420" y="0"/>
                </a:cubicBezTo>
                <a:cubicBezTo>
                  <a:pt x="6355808" y="-87696"/>
                  <a:pt x="6451995" y="12545"/>
                  <a:pt x="6622177" y="0"/>
                </a:cubicBezTo>
                <a:cubicBezTo>
                  <a:pt x="6792359" y="-12545"/>
                  <a:pt x="6990074" y="46028"/>
                  <a:pt x="7135661" y="0"/>
                </a:cubicBezTo>
                <a:cubicBezTo>
                  <a:pt x="7281248" y="-46028"/>
                  <a:pt x="7490182" y="24297"/>
                  <a:pt x="7672754" y="0"/>
                </a:cubicBezTo>
                <a:cubicBezTo>
                  <a:pt x="7692286" y="126945"/>
                  <a:pt x="7654901" y="270564"/>
                  <a:pt x="7672754" y="415343"/>
                </a:cubicBezTo>
                <a:cubicBezTo>
                  <a:pt x="7690607" y="560122"/>
                  <a:pt x="7648038" y="711576"/>
                  <a:pt x="7672754" y="870453"/>
                </a:cubicBezTo>
                <a:cubicBezTo>
                  <a:pt x="7697470" y="1029330"/>
                  <a:pt x="7641148" y="1165422"/>
                  <a:pt x="7672754" y="1325563"/>
                </a:cubicBezTo>
                <a:cubicBezTo>
                  <a:pt x="7429349" y="1369021"/>
                  <a:pt x="7307575" y="1322709"/>
                  <a:pt x="7159270" y="1325563"/>
                </a:cubicBezTo>
                <a:cubicBezTo>
                  <a:pt x="7010965" y="1328417"/>
                  <a:pt x="6599591" y="1284296"/>
                  <a:pt x="6415603" y="1325563"/>
                </a:cubicBezTo>
                <a:cubicBezTo>
                  <a:pt x="6231615" y="1366830"/>
                  <a:pt x="6113564" y="1269703"/>
                  <a:pt x="5825391" y="1325563"/>
                </a:cubicBezTo>
                <a:cubicBezTo>
                  <a:pt x="5537218" y="1381423"/>
                  <a:pt x="5557623" y="1308616"/>
                  <a:pt x="5311907" y="1325563"/>
                </a:cubicBezTo>
                <a:cubicBezTo>
                  <a:pt x="5066191" y="1342510"/>
                  <a:pt x="4751243" y="1245441"/>
                  <a:pt x="4568240" y="1325563"/>
                </a:cubicBezTo>
                <a:cubicBezTo>
                  <a:pt x="4385237" y="1405685"/>
                  <a:pt x="4034708" y="1288336"/>
                  <a:pt x="3824573" y="1325563"/>
                </a:cubicBezTo>
                <a:cubicBezTo>
                  <a:pt x="3614438" y="1362790"/>
                  <a:pt x="3395336" y="1272044"/>
                  <a:pt x="3234361" y="1325563"/>
                </a:cubicBezTo>
                <a:cubicBezTo>
                  <a:pt x="3073386" y="1379082"/>
                  <a:pt x="2901810" y="1306029"/>
                  <a:pt x="2720877" y="1325563"/>
                </a:cubicBezTo>
                <a:cubicBezTo>
                  <a:pt x="2539944" y="1345097"/>
                  <a:pt x="2489721" y="1318359"/>
                  <a:pt x="2284120" y="1325563"/>
                </a:cubicBezTo>
                <a:cubicBezTo>
                  <a:pt x="2078519" y="1332767"/>
                  <a:pt x="1929833" y="1270094"/>
                  <a:pt x="1770636" y="1325563"/>
                </a:cubicBezTo>
                <a:cubicBezTo>
                  <a:pt x="1611439" y="1381032"/>
                  <a:pt x="1383308" y="1285768"/>
                  <a:pt x="1026969" y="1325563"/>
                </a:cubicBezTo>
                <a:cubicBezTo>
                  <a:pt x="670630" y="1365358"/>
                  <a:pt x="346999" y="1251068"/>
                  <a:pt x="0" y="1325563"/>
                </a:cubicBezTo>
                <a:cubicBezTo>
                  <a:pt x="-7913" y="1162553"/>
                  <a:pt x="27893" y="1012032"/>
                  <a:pt x="0" y="923476"/>
                </a:cubicBezTo>
                <a:cubicBezTo>
                  <a:pt x="-27893" y="834920"/>
                  <a:pt x="32760" y="614589"/>
                  <a:pt x="0" y="521388"/>
                </a:cubicBezTo>
                <a:cubicBezTo>
                  <a:pt x="-32760" y="428187"/>
                  <a:pt x="20088" y="143842"/>
                  <a:pt x="0" y="0"/>
                </a:cubicBezTo>
                <a:close/>
              </a:path>
            </a:pathLst>
          </a:custGeom>
          <a:ln w="76200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453004795"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/>
              <a:t>Let’s read our Bible story.  </a:t>
            </a:r>
            <a:br>
              <a:rPr lang="en-US" dirty="0"/>
            </a:br>
            <a:r>
              <a:rPr lang="en-US" dirty="0"/>
              <a:t>FIND     Mark 1:14-20</a:t>
            </a:r>
          </a:p>
        </p:txBody>
      </p:sp>
      <p:pic>
        <p:nvPicPr>
          <p:cNvPr id="3" name="Picture 2" descr="A cartoon of a person writing on a piece of paper&#10;&#10;Description automatically generated with low confidence">
            <a:extLst>
              <a:ext uri="{FF2B5EF4-FFF2-40B4-BE49-F238E27FC236}">
                <a16:creationId xmlns:a16="http://schemas.microsoft.com/office/drawing/2014/main" id="{0D5C30C6-DB74-48BD-94F4-7C70949341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578" y="1120723"/>
            <a:ext cx="3377769" cy="435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898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01DE51-E0F3-C137-2F41-2BDEE81B4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266EF4-6D1F-9E2D-F96D-E3AF473CE4D1}"/>
              </a:ext>
            </a:extLst>
          </p:cNvPr>
          <p:cNvSpPr/>
          <p:nvPr/>
        </p:nvSpPr>
        <p:spPr>
          <a:xfrm>
            <a:off x="5150114" y="449266"/>
            <a:ext cx="6874685" cy="5419722"/>
          </a:xfrm>
          <a:custGeom>
            <a:avLst/>
            <a:gdLst>
              <a:gd name="connsiteX0" fmla="*/ 0 w 6874685"/>
              <a:gd name="connsiteY0" fmla="*/ 0 h 5419722"/>
              <a:gd name="connsiteX1" fmla="*/ 366650 w 6874685"/>
              <a:gd name="connsiteY1" fmla="*/ 0 h 5419722"/>
              <a:gd name="connsiteX2" fmla="*/ 733300 w 6874685"/>
              <a:gd name="connsiteY2" fmla="*/ 0 h 5419722"/>
              <a:gd name="connsiteX3" fmla="*/ 1306190 w 6874685"/>
              <a:gd name="connsiteY3" fmla="*/ 0 h 5419722"/>
              <a:gd name="connsiteX4" fmla="*/ 1672840 w 6874685"/>
              <a:gd name="connsiteY4" fmla="*/ 0 h 5419722"/>
              <a:gd name="connsiteX5" fmla="*/ 2245730 w 6874685"/>
              <a:gd name="connsiteY5" fmla="*/ 0 h 5419722"/>
              <a:gd name="connsiteX6" fmla="*/ 2818621 w 6874685"/>
              <a:gd name="connsiteY6" fmla="*/ 0 h 5419722"/>
              <a:gd name="connsiteX7" fmla="*/ 3185271 w 6874685"/>
              <a:gd name="connsiteY7" fmla="*/ 0 h 5419722"/>
              <a:gd name="connsiteX8" fmla="*/ 3758161 w 6874685"/>
              <a:gd name="connsiteY8" fmla="*/ 0 h 5419722"/>
              <a:gd name="connsiteX9" fmla="*/ 4468545 w 6874685"/>
              <a:gd name="connsiteY9" fmla="*/ 0 h 5419722"/>
              <a:gd name="connsiteX10" fmla="*/ 4835195 w 6874685"/>
              <a:gd name="connsiteY10" fmla="*/ 0 h 5419722"/>
              <a:gd name="connsiteX11" fmla="*/ 5408086 w 6874685"/>
              <a:gd name="connsiteY11" fmla="*/ 0 h 5419722"/>
              <a:gd name="connsiteX12" fmla="*/ 5843482 w 6874685"/>
              <a:gd name="connsiteY12" fmla="*/ 0 h 5419722"/>
              <a:gd name="connsiteX13" fmla="*/ 6874685 w 6874685"/>
              <a:gd name="connsiteY13" fmla="*/ 0 h 5419722"/>
              <a:gd name="connsiteX14" fmla="*/ 6874685 w 6874685"/>
              <a:gd name="connsiteY14" fmla="*/ 596169 h 5419722"/>
              <a:gd name="connsiteX15" fmla="*/ 6874685 w 6874685"/>
              <a:gd name="connsiteY15" fmla="*/ 1029747 h 5419722"/>
              <a:gd name="connsiteX16" fmla="*/ 6874685 w 6874685"/>
              <a:gd name="connsiteY16" fmla="*/ 1409128 h 5419722"/>
              <a:gd name="connsiteX17" fmla="*/ 6874685 w 6874685"/>
              <a:gd name="connsiteY17" fmla="*/ 1842705 h 5419722"/>
              <a:gd name="connsiteX18" fmla="*/ 6874685 w 6874685"/>
              <a:gd name="connsiteY18" fmla="*/ 2384678 h 5419722"/>
              <a:gd name="connsiteX19" fmla="*/ 6874685 w 6874685"/>
              <a:gd name="connsiteY19" fmla="*/ 2872453 h 5419722"/>
              <a:gd name="connsiteX20" fmla="*/ 6874685 w 6874685"/>
              <a:gd name="connsiteY20" fmla="*/ 3360228 h 5419722"/>
              <a:gd name="connsiteX21" fmla="*/ 6874685 w 6874685"/>
              <a:gd name="connsiteY21" fmla="*/ 3739608 h 5419722"/>
              <a:gd name="connsiteX22" fmla="*/ 6874685 w 6874685"/>
              <a:gd name="connsiteY22" fmla="*/ 4281580 h 5419722"/>
              <a:gd name="connsiteX23" fmla="*/ 6874685 w 6874685"/>
              <a:gd name="connsiteY23" fmla="*/ 4769355 h 5419722"/>
              <a:gd name="connsiteX24" fmla="*/ 6874685 w 6874685"/>
              <a:gd name="connsiteY24" fmla="*/ 5419722 h 5419722"/>
              <a:gd name="connsiteX25" fmla="*/ 6164301 w 6874685"/>
              <a:gd name="connsiteY25" fmla="*/ 5419722 h 5419722"/>
              <a:gd name="connsiteX26" fmla="*/ 5660157 w 6874685"/>
              <a:gd name="connsiteY26" fmla="*/ 5419722 h 5419722"/>
              <a:gd name="connsiteX27" fmla="*/ 5293507 w 6874685"/>
              <a:gd name="connsiteY27" fmla="*/ 5419722 h 5419722"/>
              <a:gd name="connsiteX28" fmla="*/ 4858111 w 6874685"/>
              <a:gd name="connsiteY28" fmla="*/ 5419722 h 5419722"/>
              <a:gd name="connsiteX29" fmla="*/ 4422714 w 6874685"/>
              <a:gd name="connsiteY29" fmla="*/ 5419722 h 5419722"/>
              <a:gd name="connsiteX30" fmla="*/ 3987317 w 6874685"/>
              <a:gd name="connsiteY30" fmla="*/ 5419722 h 5419722"/>
              <a:gd name="connsiteX31" fmla="*/ 3551921 w 6874685"/>
              <a:gd name="connsiteY31" fmla="*/ 5419722 h 5419722"/>
              <a:gd name="connsiteX32" fmla="*/ 2841536 w 6874685"/>
              <a:gd name="connsiteY32" fmla="*/ 5419722 h 5419722"/>
              <a:gd name="connsiteX33" fmla="*/ 2337393 w 6874685"/>
              <a:gd name="connsiteY33" fmla="*/ 5419722 h 5419722"/>
              <a:gd name="connsiteX34" fmla="*/ 1627009 w 6874685"/>
              <a:gd name="connsiteY34" fmla="*/ 5419722 h 5419722"/>
              <a:gd name="connsiteX35" fmla="*/ 1122865 w 6874685"/>
              <a:gd name="connsiteY35" fmla="*/ 5419722 h 5419722"/>
              <a:gd name="connsiteX36" fmla="*/ 756215 w 6874685"/>
              <a:gd name="connsiteY36" fmla="*/ 5419722 h 5419722"/>
              <a:gd name="connsiteX37" fmla="*/ 0 w 6874685"/>
              <a:gd name="connsiteY37" fmla="*/ 5419722 h 5419722"/>
              <a:gd name="connsiteX38" fmla="*/ 0 w 6874685"/>
              <a:gd name="connsiteY38" fmla="*/ 4823553 h 5419722"/>
              <a:gd name="connsiteX39" fmla="*/ 0 w 6874685"/>
              <a:gd name="connsiteY39" fmla="*/ 4227383 h 5419722"/>
              <a:gd name="connsiteX40" fmla="*/ 0 w 6874685"/>
              <a:gd name="connsiteY40" fmla="*/ 3631214 h 5419722"/>
              <a:gd name="connsiteX41" fmla="*/ 0 w 6874685"/>
              <a:gd name="connsiteY41" fmla="*/ 3197636 h 5419722"/>
              <a:gd name="connsiteX42" fmla="*/ 0 w 6874685"/>
              <a:gd name="connsiteY42" fmla="*/ 2601467 h 5419722"/>
              <a:gd name="connsiteX43" fmla="*/ 0 w 6874685"/>
              <a:gd name="connsiteY43" fmla="*/ 2167889 h 5419722"/>
              <a:gd name="connsiteX44" fmla="*/ 0 w 6874685"/>
              <a:gd name="connsiteY44" fmla="*/ 1517522 h 5419722"/>
              <a:gd name="connsiteX45" fmla="*/ 0 w 6874685"/>
              <a:gd name="connsiteY45" fmla="*/ 1083944 h 5419722"/>
              <a:gd name="connsiteX46" fmla="*/ 0 w 6874685"/>
              <a:gd name="connsiteY46" fmla="*/ 541972 h 5419722"/>
              <a:gd name="connsiteX47" fmla="*/ 0 w 6874685"/>
              <a:gd name="connsiteY47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874685" h="5419722" fill="none" extrusionOk="0">
                <a:moveTo>
                  <a:pt x="0" y="0"/>
                </a:moveTo>
                <a:cubicBezTo>
                  <a:pt x="151643" y="-19118"/>
                  <a:pt x="268012" y="18207"/>
                  <a:pt x="366650" y="0"/>
                </a:cubicBezTo>
                <a:cubicBezTo>
                  <a:pt x="465288" y="-18207"/>
                  <a:pt x="597450" y="15226"/>
                  <a:pt x="733300" y="0"/>
                </a:cubicBezTo>
                <a:cubicBezTo>
                  <a:pt x="869150" y="-15226"/>
                  <a:pt x="1153048" y="4890"/>
                  <a:pt x="1306190" y="0"/>
                </a:cubicBezTo>
                <a:cubicBezTo>
                  <a:pt x="1459332" y="-4890"/>
                  <a:pt x="1525759" y="13433"/>
                  <a:pt x="1672840" y="0"/>
                </a:cubicBezTo>
                <a:cubicBezTo>
                  <a:pt x="1819921" y="-13433"/>
                  <a:pt x="1981983" y="33127"/>
                  <a:pt x="2245730" y="0"/>
                </a:cubicBezTo>
                <a:cubicBezTo>
                  <a:pt x="2509477" y="-33127"/>
                  <a:pt x="2557560" y="8676"/>
                  <a:pt x="2818621" y="0"/>
                </a:cubicBezTo>
                <a:cubicBezTo>
                  <a:pt x="3079682" y="-8676"/>
                  <a:pt x="3030112" y="25261"/>
                  <a:pt x="3185271" y="0"/>
                </a:cubicBezTo>
                <a:cubicBezTo>
                  <a:pt x="3340430" y="-25261"/>
                  <a:pt x="3643139" y="5547"/>
                  <a:pt x="3758161" y="0"/>
                </a:cubicBezTo>
                <a:cubicBezTo>
                  <a:pt x="3873183" y="-5547"/>
                  <a:pt x="4120584" y="54071"/>
                  <a:pt x="4468545" y="0"/>
                </a:cubicBezTo>
                <a:cubicBezTo>
                  <a:pt x="4816506" y="-54071"/>
                  <a:pt x="4742366" y="16312"/>
                  <a:pt x="4835195" y="0"/>
                </a:cubicBezTo>
                <a:cubicBezTo>
                  <a:pt x="4928024" y="-16312"/>
                  <a:pt x="5166144" y="15672"/>
                  <a:pt x="5408086" y="0"/>
                </a:cubicBezTo>
                <a:cubicBezTo>
                  <a:pt x="5650028" y="-15672"/>
                  <a:pt x="5632617" y="4226"/>
                  <a:pt x="5843482" y="0"/>
                </a:cubicBezTo>
                <a:cubicBezTo>
                  <a:pt x="6054347" y="-4226"/>
                  <a:pt x="6580825" y="112444"/>
                  <a:pt x="6874685" y="0"/>
                </a:cubicBezTo>
                <a:cubicBezTo>
                  <a:pt x="6926017" y="278021"/>
                  <a:pt x="6838605" y="400106"/>
                  <a:pt x="6874685" y="596169"/>
                </a:cubicBezTo>
                <a:cubicBezTo>
                  <a:pt x="6910765" y="792232"/>
                  <a:pt x="6831367" y="881539"/>
                  <a:pt x="6874685" y="1029747"/>
                </a:cubicBezTo>
                <a:cubicBezTo>
                  <a:pt x="6918003" y="1177955"/>
                  <a:pt x="6863429" y="1321250"/>
                  <a:pt x="6874685" y="1409128"/>
                </a:cubicBezTo>
                <a:cubicBezTo>
                  <a:pt x="6885941" y="1497006"/>
                  <a:pt x="6841552" y="1721991"/>
                  <a:pt x="6874685" y="1842705"/>
                </a:cubicBezTo>
                <a:cubicBezTo>
                  <a:pt x="6907818" y="1963419"/>
                  <a:pt x="6843378" y="2206376"/>
                  <a:pt x="6874685" y="2384678"/>
                </a:cubicBezTo>
                <a:cubicBezTo>
                  <a:pt x="6905992" y="2562980"/>
                  <a:pt x="6839171" y="2718261"/>
                  <a:pt x="6874685" y="2872453"/>
                </a:cubicBezTo>
                <a:cubicBezTo>
                  <a:pt x="6910199" y="3026646"/>
                  <a:pt x="6848308" y="3225768"/>
                  <a:pt x="6874685" y="3360228"/>
                </a:cubicBezTo>
                <a:cubicBezTo>
                  <a:pt x="6901062" y="3494689"/>
                  <a:pt x="6864787" y="3614610"/>
                  <a:pt x="6874685" y="3739608"/>
                </a:cubicBezTo>
                <a:cubicBezTo>
                  <a:pt x="6884583" y="3864606"/>
                  <a:pt x="6841784" y="4086738"/>
                  <a:pt x="6874685" y="4281580"/>
                </a:cubicBezTo>
                <a:cubicBezTo>
                  <a:pt x="6907586" y="4476422"/>
                  <a:pt x="6840921" y="4546084"/>
                  <a:pt x="6874685" y="4769355"/>
                </a:cubicBezTo>
                <a:cubicBezTo>
                  <a:pt x="6908449" y="4992627"/>
                  <a:pt x="6872858" y="5130943"/>
                  <a:pt x="6874685" y="5419722"/>
                </a:cubicBezTo>
                <a:cubicBezTo>
                  <a:pt x="6611488" y="5490427"/>
                  <a:pt x="6315784" y="5399544"/>
                  <a:pt x="6164301" y="5419722"/>
                </a:cubicBezTo>
                <a:cubicBezTo>
                  <a:pt x="6012818" y="5439900"/>
                  <a:pt x="5806608" y="5405394"/>
                  <a:pt x="5660157" y="5419722"/>
                </a:cubicBezTo>
                <a:cubicBezTo>
                  <a:pt x="5513706" y="5434050"/>
                  <a:pt x="5428876" y="5387892"/>
                  <a:pt x="5293507" y="5419722"/>
                </a:cubicBezTo>
                <a:cubicBezTo>
                  <a:pt x="5158138" y="5451552"/>
                  <a:pt x="5001039" y="5396623"/>
                  <a:pt x="4858111" y="5419722"/>
                </a:cubicBezTo>
                <a:cubicBezTo>
                  <a:pt x="4715183" y="5442821"/>
                  <a:pt x="4615180" y="5408812"/>
                  <a:pt x="4422714" y="5419722"/>
                </a:cubicBezTo>
                <a:cubicBezTo>
                  <a:pt x="4230248" y="5430632"/>
                  <a:pt x="4171900" y="5367499"/>
                  <a:pt x="3987317" y="5419722"/>
                </a:cubicBezTo>
                <a:cubicBezTo>
                  <a:pt x="3802734" y="5471945"/>
                  <a:pt x="3708205" y="5411150"/>
                  <a:pt x="3551921" y="5419722"/>
                </a:cubicBezTo>
                <a:cubicBezTo>
                  <a:pt x="3395637" y="5428294"/>
                  <a:pt x="3142417" y="5405718"/>
                  <a:pt x="2841536" y="5419722"/>
                </a:cubicBezTo>
                <a:cubicBezTo>
                  <a:pt x="2540655" y="5433726"/>
                  <a:pt x="2580105" y="5368868"/>
                  <a:pt x="2337393" y="5419722"/>
                </a:cubicBezTo>
                <a:cubicBezTo>
                  <a:pt x="2094681" y="5470576"/>
                  <a:pt x="1963890" y="5409968"/>
                  <a:pt x="1627009" y="5419722"/>
                </a:cubicBezTo>
                <a:cubicBezTo>
                  <a:pt x="1290128" y="5429476"/>
                  <a:pt x="1269936" y="5407020"/>
                  <a:pt x="1122865" y="5419722"/>
                </a:cubicBezTo>
                <a:cubicBezTo>
                  <a:pt x="975794" y="5432424"/>
                  <a:pt x="863453" y="5384207"/>
                  <a:pt x="756215" y="5419722"/>
                </a:cubicBezTo>
                <a:cubicBezTo>
                  <a:pt x="648977" y="5455237"/>
                  <a:pt x="340721" y="5381843"/>
                  <a:pt x="0" y="5419722"/>
                </a:cubicBezTo>
                <a:cubicBezTo>
                  <a:pt x="-70067" y="5247420"/>
                  <a:pt x="68587" y="4995113"/>
                  <a:pt x="0" y="4823553"/>
                </a:cubicBezTo>
                <a:cubicBezTo>
                  <a:pt x="-68587" y="4651993"/>
                  <a:pt x="56129" y="4378534"/>
                  <a:pt x="0" y="4227383"/>
                </a:cubicBezTo>
                <a:cubicBezTo>
                  <a:pt x="-56129" y="4076232"/>
                  <a:pt x="14194" y="3906534"/>
                  <a:pt x="0" y="3631214"/>
                </a:cubicBezTo>
                <a:cubicBezTo>
                  <a:pt x="-14194" y="3355894"/>
                  <a:pt x="12242" y="3296661"/>
                  <a:pt x="0" y="3197636"/>
                </a:cubicBezTo>
                <a:cubicBezTo>
                  <a:pt x="-12242" y="3098611"/>
                  <a:pt x="11918" y="2798083"/>
                  <a:pt x="0" y="2601467"/>
                </a:cubicBezTo>
                <a:cubicBezTo>
                  <a:pt x="-11918" y="2404851"/>
                  <a:pt x="25937" y="2359549"/>
                  <a:pt x="0" y="2167889"/>
                </a:cubicBezTo>
                <a:cubicBezTo>
                  <a:pt x="-25937" y="1976229"/>
                  <a:pt x="11891" y="1732502"/>
                  <a:pt x="0" y="1517522"/>
                </a:cubicBezTo>
                <a:cubicBezTo>
                  <a:pt x="-11891" y="1302542"/>
                  <a:pt x="35259" y="1189610"/>
                  <a:pt x="0" y="1083944"/>
                </a:cubicBezTo>
                <a:cubicBezTo>
                  <a:pt x="-35259" y="978278"/>
                  <a:pt x="31989" y="812930"/>
                  <a:pt x="0" y="541972"/>
                </a:cubicBezTo>
                <a:cubicBezTo>
                  <a:pt x="-31989" y="271014"/>
                  <a:pt x="51212" y="183950"/>
                  <a:pt x="0" y="0"/>
                </a:cubicBezTo>
                <a:close/>
              </a:path>
              <a:path w="6874685" h="5419722" stroke="0" extrusionOk="0">
                <a:moveTo>
                  <a:pt x="0" y="0"/>
                </a:moveTo>
                <a:cubicBezTo>
                  <a:pt x="153863" y="-30362"/>
                  <a:pt x="357725" y="28791"/>
                  <a:pt x="572890" y="0"/>
                </a:cubicBezTo>
                <a:cubicBezTo>
                  <a:pt x="788055" y="-28791"/>
                  <a:pt x="913801" y="19700"/>
                  <a:pt x="1008287" y="0"/>
                </a:cubicBezTo>
                <a:cubicBezTo>
                  <a:pt x="1102773" y="-19700"/>
                  <a:pt x="1272408" y="26264"/>
                  <a:pt x="1443684" y="0"/>
                </a:cubicBezTo>
                <a:cubicBezTo>
                  <a:pt x="1614960" y="-26264"/>
                  <a:pt x="1791867" y="27491"/>
                  <a:pt x="1947827" y="0"/>
                </a:cubicBezTo>
                <a:cubicBezTo>
                  <a:pt x="2103787" y="-27491"/>
                  <a:pt x="2292158" y="37495"/>
                  <a:pt x="2383224" y="0"/>
                </a:cubicBezTo>
                <a:cubicBezTo>
                  <a:pt x="2474290" y="-37495"/>
                  <a:pt x="2865254" y="14098"/>
                  <a:pt x="3093608" y="0"/>
                </a:cubicBezTo>
                <a:cubicBezTo>
                  <a:pt x="3321962" y="-14098"/>
                  <a:pt x="3585214" y="74294"/>
                  <a:pt x="3735246" y="0"/>
                </a:cubicBezTo>
                <a:cubicBezTo>
                  <a:pt x="3885278" y="-74294"/>
                  <a:pt x="4134908" y="19641"/>
                  <a:pt x="4308136" y="0"/>
                </a:cubicBezTo>
                <a:cubicBezTo>
                  <a:pt x="4481364" y="-19641"/>
                  <a:pt x="4645831" y="42360"/>
                  <a:pt x="4812280" y="0"/>
                </a:cubicBezTo>
                <a:cubicBezTo>
                  <a:pt x="4978729" y="-42360"/>
                  <a:pt x="5174153" y="34947"/>
                  <a:pt x="5522664" y="0"/>
                </a:cubicBezTo>
                <a:cubicBezTo>
                  <a:pt x="5871175" y="-34947"/>
                  <a:pt x="5842669" y="47600"/>
                  <a:pt x="6026807" y="0"/>
                </a:cubicBezTo>
                <a:cubicBezTo>
                  <a:pt x="6210945" y="-47600"/>
                  <a:pt x="6465807" y="49585"/>
                  <a:pt x="6874685" y="0"/>
                </a:cubicBezTo>
                <a:cubicBezTo>
                  <a:pt x="6874870" y="178119"/>
                  <a:pt x="6820997" y="306157"/>
                  <a:pt x="6874685" y="487775"/>
                </a:cubicBezTo>
                <a:cubicBezTo>
                  <a:pt x="6928373" y="669394"/>
                  <a:pt x="6854854" y="681948"/>
                  <a:pt x="6874685" y="867156"/>
                </a:cubicBezTo>
                <a:cubicBezTo>
                  <a:pt x="6894516" y="1052364"/>
                  <a:pt x="6810713" y="1346136"/>
                  <a:pt x="6874685" y="1517522"/>
                </a:cubicBezTo>
                <a:cubicBezTo>
                  <a:pt x="6938657" y="1688908"/>
                  <a:pt x="6832535" y="1848674"/>
                  <a:pt x="6874685" y="2005297"/>
                </a:cubicBezTo>
                <a:cubicBezTo>
                  <a:pt x="6916835" y="2161921"/>
                  <a:pt x="6846725" y="2224121"/>
                  <a:pt x="6874685" y="2384678"/>
                </a:cubicBezTo>
                <a:cubicBezTo>
                  <a:pt x="6902645" y="2545235"/>
                  <a:pt x="6807378" y="2710275"/>
                  <a:pt x="6874685" y="2980847"/>
                </a:cubicBezTo>
                <a:cubicBezTo>
                  <a:pt x="6941992" y="3251419"/>
                  <a:pt x="6809104" y="3496316"/>
                  <a:pt x="6874685" y="3631214"/>
                </a:cubicBezTo>
                <a:cubicBezTo>
                  <a:pt x="6940266" y="3766112"/>
                  <a:pt x="6872130" y="3840180"/>
                  <a:pt x="6874685" y="4010594"/>
                </a:cubicBezTo>
                <a:cubicBezTo>
                  <a:pt x="6877240" y="4181008"/>
                  <a:pt x="6846929" y="4241032"/>
                  <a:pt x="6874685" y="4444172"/>
                </a:cubicBezTo>
                <a:cubicBezTo>
                  <a:pt x="6902441" y="4647312"/>
                  <a:pt x="6850616" y="4710389"/>
                  <a:pt x="6874685" y="4823553"/>
                </a:cubicBezTo>
                <a:cubicBezTo>
                  <a:pt x="6898754" y="4936717"/>
                  <a:pt x="6848683" y="5137488"/>
                  <a:pt x="6874685" y="5419722"/>
                </a:cubicBezTo>
                <a:cubicBezTo>
                  <a:pt x="6651284" y="5483969"/>
                  <a:pt x="6479526" y="5382118"/>
                  <a:pt x="6233048" y="5419722"/>
                </a:cubicBezTo>
                <a:cubicBezTo>
                  <a:pt x="5986570" y="5457326"/>
                  <a:pt x="5759500" y="5368717"/>
                  <a:pt x="5522664" y="5419722"/>
                </a:cubicBezTo>
                <a:cubicBezTo>
                  <a:pt x="5285828" y="5470727"/>
                  <a:pt x="5109136" y="5417291"/>
                  <a:pt x="4881026" y="5419722"/>
                </a:cubicBezTo>
                <a:cubicBezTo>
                  <a:pt x="4652916" y="5422153"/>
                  <a:pt x="4600535" y="5402643"/>
                  <a:pt x="4514376" y="5419722"/>
                </a:cubicBezTo>
                <a:cubicBezTo>
                  <a:pt x="4428217" y="5436801"/>
                  <a:pt x="4214214" y="5411267"/>
                  <a:pt x="3941486" y="5419722"/>
                </a:cubicBezTo>
                <a:cubicBezTo>
                  <a:pt x="3668758" y="5428177"/>
                  <a:pt x="3587583" y="5416471"/>
                  <a:pt x="3368596" y="5419722"/>
                </a:cubicBezTo>
                <a:cubicBezTo>
                  <a:pt x="3149609" y="5422973"/>
                  <a:pt x="2916566" y="5351050"/>
                  <a:pt x="2795705" y="5419722"/>
                </a:cubicBezTo>
                <a:cubicBezTo>
                  <a:pt x="2674844" y="5488394"/>
                  <a:pt x="2417805" y="5380746"/>
                  <a:pt x="2291562" y="5419722"/>
                </a:cubicBezTo>
                <a:cubicBezTo>
                  <a:pt x="2165319" y="5458698"/>
                  <a:pt x="2035765" y="5400371"/>
                  <a:pt x="1924912" y="5419722"/>
                </a:cubicBezTo>
                <a:cubicBezTo>
                  <a:pt x="1814059" y="5439073"/>
                  <a:pt x="1643667" y="5399801"/>
                  <a:pt x="1558262" y="5419722"/>
                </a:cubicBezTo>
                <a:cubicBezTo>
                  <a:pt x="1472857" y="5439643"/>
                  <a:pt x="1230501" y="5404714"/>
                  <a:pt x="1122865" y="5419722"/>
                </a:cubicBezTo>
                <a:cubicBezTo>
                  <a:pt x="1015229" y="5434730"/>
                  <a:pt x="720414" y="5376937"/>
                  <a:pt x="549975" y="5419722"/>
                </a:cubicBezTo>
                <a:cubicBezTo>
                  <a:pt x="379536" y="5462507"/>
                  <a:pt x="138047" y="5407663"/>
                  <a:pt x="0" y="5419722"/>
                </a:cubicBezTo>
                <a:cubicBezTo>
                  <a:pt x="-52446" y="5228887"/>
                  <a:pt x="10180" y="5032089"/>
                  <a:pt x="0" y="4823553"/>
                </a:cubicBezTo>
                <a:cubicBezTo>
                  <a:pt x="-10180" y="4615017"/>
                  <a:pt x="46784" y="4312438"/>
                  <a:pt x="0" y="4173186"/>
                </a:cubicBezTo>
                <a:cubicBezTo>
                  <a:pt x="-46784" y="4033934"/>
                  <a:pt x="6716" y="3795215"/>
                  <a:pt x="0" y="3522819"/>
                </a:cubicBezTo>
                <a:cubicBezTo>
                  <a:pt x="-6716" y="3250423"/>
                  <a:pt x="47892" y="3226455"/>
                  <a:pt x="0" y="3035044"/>
                </a:cubicBezTo>
                <a:cubicBezTo>
                  <a:pt x="-47892" y="2843634"/>
                  <a:pt x="22589" y="2723588"/>
                  <a:pt x="0" y="2493072"/>
                </a:cubicBezTo>
                <a:cubicBezTo>
                  <a:pt x="-22589" y="2262556"/>
                  <a:pt x="25197" y="2056057"/>
                  <a:pt x="0" y="1842705"/>
                </a:cubicBezTo>
                <a:cubicBezTo>
                  <a:pt x="-25197" y="1629353"/>
                  <a:pt x="42737" y="1484419"/>
                  <a:pt x="0" y="1300733"/>
                </a:cubicBezTo>
                <a:cubicBezTo>
                  <a:pt x="-42737" y="1117047"/>
                  <a:pt x="29848" y="941780"/>
                  <a:pt x="0" y="812958"/>
                </a:cubicBezTo>
                <a:cubicBezTo>
                  <a:pt x="-29848" y="684137"/>
                  <a:pt x="13839" y="182455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148954-252F-5548-9580-0A17F95C1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088" y="449266"/>
            <a:ext cx="3056963" cy="596900"/>
          </a:xfrm>
          <a:custGeom>
            <a:avLst/>
            <a:gdLst>
              <a:gd name="connsiteX0" fmla="*/ 0 w 3056963"/>
              <a:gd name="connsiteY0" fmla="*/ 0 h 596900"/>
              <a:gd name="connsiteX1" fmla="*/ 417785 w 3056963"/>
              <a:gd name="connsiteY1" fmla="*/ 0 h 596900"/>
              <a:gd name="connsiteX2" fmla="*/ 866140 w 3056963"/>
              <a:gd name="connsiteY2" fmla="*/ 0 h 596900"/>
              <a:gd name="connsiteX3" fmla="*/ 1375633 w 3056963"/>
              <a:gd name="connsiteY3" fmla="*/ 0 h 596900"/>
              <a:gd name="connsiteX4" fmla="*/ 1793418 w 3056963"/>
              <a:gd name="connsiteY4" fmla="*/ 0 h 596900"/>
              <a:gd name="connsiteX5" fmla="*/ 2364051 w 3056963"/>
              <a:gd name="connsiteY5" fmla="*/ 0 h 596900"/>
              <a:gd name="connsiteX6" fmla="*/ 3056963 w 3056963"/>
              <a:gd name="connsiteY6" fmla="*/ 0 h 596900"/>
              <a:gd name="connsiteX7" fmla="*/ 3056963 w 3056963"/>
              <a:gd name="connsiteY7" fmla="*/ 596900 h 596900"/>
              <a:gd name="connsiteX8" fmla="*/ 2486330 w 3056963"/>
              <a:gd name="connsiteY8" fmla="*/ 596900 h 596900"/>
              <a:gd name="connsiteX9" fmla="*/ 1976836 w 3056963"/>
              <a:gd name="connsiteY9" fmla="*/ 596900 h 596900"/>
              <a:gd name="connsiteX10" fmla="*/ 1528482 w 3056963"/>
              <a:gd name="connsiteY10" fmla="*/ 596900 h 596900"/>
              <a:gd name="connsiteX11" fmla="*/ 988418 w 3056963"/>
              <a:gd name="connsiteY11" fmla="*/ 596900 h 596900"/>
              <a:gd name="connsiteX12" fmla="*/ 448355 w 3056963"/>
              <a:gd name="connsiteY12" fmla="*/ 596900 h 596900"/>
              <a:gd name="connsiteX13" fmla="*/ 0 w 3056963"/>
              <a:gd name="connsiteY13" fmla="*/ 596900 h 596900"/>
              <a:gd name="connsiteX14" fmla="*/ 0 w 3056963"/>
              <a:gd name="connsiteY14" fmla="*/ 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56963" h="596900" fill="none" extrusionOk="0">
                <a:moveTo>
                  <a:pt x="0" y="0"/>
                </a:moveTo>
                <a:cubicBezTo>
                  <a:pt x="117797" y="-41986"/>
                  <a:pt x="254307" y="23865"/>
                  <a:pt x="417785" y="0"/>
                </a:cubicBezTo>
                <a:cubicBezTo>
                  <a:pt x="581264" y="-23865"/>
                  <a:pt x="687239" y="17550"/>
                  <a:pt x="866140" y="0"/>
                </a:cubicBezTo>
                <a:cubicBezTo>
                  <a:pt x="1045041" y="-17550"/>
                  <a:pt x="1148771" y="11622"/>
                  <a:pt x="1375633" y="0"/>
                </a:cubicBezTo>
                <a:cubicBezTo>
                  <a:pt x="1602495" y="-11622"/>
                  <a:pt x="1687344" y="28176"/>
                  <a:pt x="1793418" y="0"/>
                </a:cubicBezTo>
                <a:cubicBezTo>
                  <a:pt x="1899493" y="-28176"/>
                  <a:pt x="2105682" y="42662"/>
                  <a:pt x="2364051" y="0"/>
                </a:cubicBezTo>
                <a:cubicBezTo>
                  <a:pt x="2622420" y="-42662"/>
                  <a:pt x="2900511" y="39647"/>
                  <a:pt x="3056963" y="0"/>
                </a:cubicBezTo>
                <a:cubicBezTo>
                  <a:pt x="3127984" y="153886"/>
                  <a:pt x="3056666" y="376909"/>
                  <a:pt x="3056963" y="596900"/>
                </a:cubicBezTo>
                <a:cubicBezTo>
                  <a:pt x="2881075" y="616078"/>
                  <a:pt x="2724979" y="569300"/>
                  <a:pt x="2486330" y="596900"/>
                </a:cubicBezTo>
                <a:cubicBezTo>
                  <a:pt x="2247681" y="624500"/>
                  <a:pt x="2144966" y="564879"/>
                  <a:pt x="1976836" y="596900"/>
                </a:cubicBezTo>
                <a:cubicBezTo>
                  <a:pt x="1808706" y="628921"/>
                  <a:pt x="1660266" y="561032"/>
                  <a:pt x="1528482" y="596900"/>
                </a:cubicBezTo>
                <a:cubicBezTo>
                  <a:pt x="1396698" y="632768"/>
                  <a:pt x="1248244" y="582354"/>
                  <a:pt x="988418" y="596900"/>
                </a:cubicBezTo>
                <a:cubicBezTo>
                  <a:pt x="728592" y="611446"/>
                  <a:pt x="643063" y="551953"/>
                  <a:pt x="448355" y="596900"/>
                </a:cubicBezTo>
                <a:cubicBezTo>
                  <a:pt x="253647" y="641847"/>
                  <a:pt x="112190" y="594694"/>
                  <a:pt x="0" y="596900"/>
                </a:cubicBezTo>
                <a:cubicBezTo>
                  <a:pt x="-44228" y="376749"/>
                  <a:pt x="36578" y="161979"/>
                  <a:pt x="0" y="0"/>
                </a:cubicBezTo>
                <a:close/>
              </a:path>
              <a:path w="3056963" h="596900" stroke="0" extrusionOk="0">
                <a:moveTo>
                  <a:pt x="0" y="0"/>
                </a:moveTo>
                <a:cubicBezTo>
                  <a:pt x="191078" y="-27124"/>
                  <a:pt x="286752" y="40511"/>
                  <a:pt x="570633" y="0"/>
                </a:cubicBezTo>
                <a:cubicBezTo>
                  <a:pt x="854514" y="-40511"/>
                  <a:pt x="876451" y="15492"/>
                  <a:pt x="1018988" y="0"/>
                </a:cubicBezTo>
                <a:cubicBezTo>
                  <a:pt x="1161525" y="-15492"/>
                  <a:pt x="1279393" y="2850"/>
                  <a:pt x="1467342" y="0"/>
                </a:cubicBezTo>
                <a:cubicBezTo>
                  <a:pt x="1655291" y="-2850"/>
                  <a:pt x="1830897" y="44387"/>
                  <a:pt x="2037975" y="0"/>
                </a:cubicBezTo>
                <a:cubicBezTo>
                  <a:pt x="2245053" y="-44387"/>
                  <a:pt x="2343077" y="60062"/>
                  <a:pt x="2547469" y="0"/>
                </a:cubicBezTo>
                <a:cubicBezTo>
                  <a:pt x="2751861" y="-60062"/>
                  <a:pt x="2899752" y="57267"/>
                  <a:pt x="3056963" y="0"/>
                </a:cubicBezTo>
                <a:cubicBezTo>
                  <a:pt x="3066219" y="297548"/>
                  <a:pt x="3014335" y="475448"/>
                  <a:pt x="3056963" y="596900"/>
                </a:cubicBezTo>
                <a:cubicBezTo>
                  <a:pt x="2884817" y="617305"/>
                  <a:pt x="2797008" y="551959"/>
                  <a:pt x="2608608" y="596900"/>
                </a:cubicBezTo>
                <a:cubicBezTo>
                  <a:pt x="2420208" y="641841"/>
                  <a:pt x="2255058" y="557052"/>
                  <a:pt x="2129684" y="596900"/>
                </a:cubicBezTo>
                <a:cubicBezTo>
                  <a:pt x="2004310" y="636748"/>
                  <a:pt x="1816212" y="560860"/>
                  <a:pt x="1650760" y="596900"/>
                </a:cubicBezTo>
                <a:cubicBezTo>
                  <a:pt x="1485308" y="632940"/>
                  <a:pt x="1279136" y="584924"/>
                  <a:pt x="1110697" y="596900"/>
                </a:cubicBezTo>
                <a:cubicBezTo>
                  <a:pt x="942258" y="608876"/>
                  <a:pt x="688281" y="579141"/>
                  <a:pt x="540063" y="596900"/>
                </a:cubicBezTo>
                <a:cubicBezTo>
                  <a:pt x="391845" y="614659"/>
                  <a:pt x="254566" y="586438"/>
                  <a:pt x="0" y="596900"/>
                </a:cubicBezTo>
                <a:cubicBezTo>
                  <a:pt x="-4793" y="396697"/>
                  <a:pt x="6105" y="191181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Mark 1: 14-18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352A6-B22D-000A-36AE-D768CF19A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316" y="1368083"/>
            <a:ext cx="3267978" cy="2060917"/>
          </a:xfrm>
          <a:custGeom>
            <a:avLst/>
            <a:gdLst>
              <a:gd name="connsiteX0" fmla="*/ 0 w 3267978"/>
              <a:gd name="connsiteY0" fmla="*/ 0 h 2060917"/>
              <a:gd name="connsiteX1" fmla="*/ 577343 w 3267978"/>
              <a:gd name="connsiteY1" fmla="*/ 0 h 2060917"/>
              <a:gd name="connsiteX2" fmla="*/ 1122006 w 3267978"/>
              <a:gd name="connsiteY2" fmla="*/ 0 h 2060917"/>
              <a:gd name="connsiteX3" fmla="*/ 1633989 w 3267978"/>
              <a:gd name="connsiteY3" fmla="*/ 0 h 2060917"/>
              <a:gd name="connsiteX4" fmla="*/ 2145972 w 3267978"/>
              <a:gd name="connsiteY4" fmla="*/ 0 h 2060917"/>
              <a:gd name="connsiteX5" fmla="*/ 2723315 w 3267978"/>
              <a:gd name="connsiteY5" fmla="*/ 0 h 2060917"/>
              <a:gd name="connsiteX6" fmla="*/ 3267978 w 3267978"/>
              <a:gd name="connsiteY6" fmla="*/ 0 h 2060917"/>
              <a:gd name="connsiteX7" fmla="*/ 3267978 w 3267978"/>
              <a:gd name="connsiteY7" fmla="*/ 453402 h 2060917"/>
              <a:gd name="connsiteX8" fmla="*/ 3267978 w 3267978"/>
              <a:gd name="connsiteY8" fmla="*/ 927413 h 2060917"/>
              <a:gd name="connsiteX9" fmla="*/ 3267978 w 3267978"/>
              <a:gd name="connsiteY9" fmla="*/ 1463251 h 2060917"/>
              <a:gd name="connsiteX10" fmla="*/ 3267978 w 3267978"/>
              <a:gd name="connsiteY10" fmla="*/ 2060917 h 2060917"/>
              <a:gd name="connsiteX11" fmla="*/ 2755995 w 3267978"/>
              <a:gd name="connsiteY11" fmla="*/ 2060917 h 2060917"/>
              <a:gd name="connsiteX12" fmla="*/ 2145972 w 3267978"/>
              <a:gd name="connsiteY12" fmla="*/ 2060917 h 2060917"/>
              <a:gd name="connsiteX13" fmla="*/ 1601309 w 3267978"/>
              <a:gd name="connsiteY13" fmla="*/ 2060917 h 2060917"/>
              <a:gd name="connsiteX14" fmla="*/ 1023966 w 3267978"/>
              <a:gd name="connsiteY14" fmla="*/ 2060917 h 2060917"/>
              <a:gd name="connsiteX15" fmla="*/ 544663 w 3267978"/>
              <a:gd name="connsiteY15" fmla="*/ 2060917 h 2060917"/>
              <a:gd name="connsiteX16" fmla="*/ 0 w 3267978"/>
              <a:gd name="connsiteY16" fmla="*/ 2060917 h 2060917"/>
              <a:gd name="connsiteX17" fmla="*/ 0 w 3267978"/>
              <a:gd name="connsiteY17" fmla="*/ 1504469 h 2060917"/>
              <a:gd name="connsiteX18" fmla="*/ 0 w 3267978"/>
              <a:gd name="connsiteY18" fmla="*/ 989240 h 2060917"/>
              <a:gd name="connsiteX19" fmla="*/ 0 w 3267978"/>
              <a:gd name="connsiteY19" fmla="*/ 515229 h 2060917"/>
              <a:gd name="connsiteX20" fmla="*/ 0 w 3267978"/>
              <a:gd name="connsiteY20" fmla="*/ 0 h 2060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67978" h="2060917" fill="none" extrusionOk="0">
                <a:moveTo>
                  <a:pt x="0" y="0"/>
                </a:moveTo>
                <a:cubicBezTo>
                  <a:pt x="210891" y="-2833"/>
                  <a:pt x="381126" y="18633"/>
                  <a:pt x="577343" y="0"/>
                </a:cubicBezTo>
                <a:cubicBezTo>
                  <a:pt x="773560" y="-18633"/>
                  <a:pt x="855671" y="26314"/>
                  <a:pt x="1122006" y="0"/>
                </a:cubicBezTo>
                <a:cubicBezTo>
                  <a:pt x="1388341" y="-26314"/>
                  <a:pt x="1493500" y="55747"/>
                  <a:pt x="1633989" y="0"/>
                </a:cubicBezTo>
                <a:cubicBezTo>
                  <a:pt x="1774478" y="-55747"/>
                  <a:pt x="2037491" y="2668"/>
                  <a:pt x="2145972" y="0"/>
                </a:cubicBezTo>
                <a:cubicBezTo>
                  <a:pt x="2254453" y="-2668"/>
                  <a:pt x="2540853" y="35309"/>
                  <a:pt x="2723315" y="0"/>
                </a:cubicBezTo>
                <a:cubicBezTo>
                  <a:pt x="2905777" y="-35309"/>
                  <a:pt x="3002354" y="52472"/>
                  <a:pt x="3267978" y="0"/>
                </a:cubicBezTo>
                <a:cubicBezTo>
                  <a:pt x="3297390" y="163147"/>
                  <a:pt x="3221456" y="273906"/>
                  <a:pt x="3267978" y="453402"/>
                </a:cubicBezTo>
                <a:cubicBezTo>
                  <a:pt x="3314500" y="632898"/>
                  <a:pt x="3213876" y="724545"/>
                  <a:pt x="3267978" y="927413"/>
                </a:cubicBezTo>
                <a:cubicBezTo>
                  <a:pt x="3322080" y="1130281"/>
                  <a:pt x="3212706" y="1315564"/>
                  <a:pt x="3267978" y="1463251"/>
                </a:cubicBezTo>
                <a:cubicBezTo>
                  <a:pt x="3323250" y="1610938"/>
                  <a:pt x="3252332" y="1885261"/>
                  <a:pt x="3267978" y="2060917"/>
                </a:cubicBezTo>
                <a:cubicBezTo>
                  <a:pt x="3154869" y="2076371"/>
                  <a:pt x="2951043" y="2024388"/>
                  <a:pt x="2755995" y="2060917"/>
                </a:cubicBezTo>
                <a:cubicBezTo>
                  <a:pt x="2560947" y="2097446"/>
                  <a:pt x="2422582" y="1992986"/>
                  <a:pt x="2145972" y="2060917"/>
                </a:cubicBezTo>
                <a:cubicBezTo>
                  <a:pt x="1869362" y="2128848"/>
                  <a:pt x="1848850" y="2035045"/>
                  <a:pt x="1601309" y="2060917"/>
                </a:cubicBezTo>
                <a:cubicBezTo>
                  <a:pt x="1353768" y="2086789"/>
                  <a:pt x="1261673" y="2033478"/>
                  <a:pt x="1023966" y="2060917"/>
                </a:cubicBezTo>
                <a:cubicBezTo>
                  <a:pt x="786259" y="2088356"/>
                  <a:pt x="647232" y="2041191"/>
                  <a:pt x="544663" y="2060917"/>
                </a:cubicBezTo>
                <a:cubicBezTo>
                  <a:pt x="442094" y="2080643"/>
                  <a:pt x="164593" y="2018223"/>
                  <a:pt x="0" y="2060917"/>
                </a:cubicBezTo>
                <a:cubicBezTo>
                  <a:pt x="-35104" y="1863228"/>
                  <a:pt x="9234" y="1652211"/>
                  <a:pt x="0" y="1504469"/>
                </a:cubicBezTo>
                <a:cubicBezTo>
                  <a:pt x="-9234" y="1356727"/>
                  <a:pt x="23729" y="1223617"/>
                  <a:pt x="0" y="989240"/>
                </a:cubicBezTo>
                <a:cubicBezTo>
                  <a:pt x="-23729" y="754863"/>
                  <a:pt x="33698" y="748281"/>
                  <a:pt x="0" y="515229"/>
                </a:cubicBezTo>
                <a:cubicBezTo>
                  <a:pt x="-33698" y="282177"/>
                  <a:pt x="13956" y="196725"/>
                  <a:pt x="0" y="0"/>
                </a:cubicBezTo>
                <a:close/>
              </a:path>
              <a:path w="3267978" h="2060917" stroke="0" extrusionOk="0">
                <a:moveTo>
                  <a:pt x="0" y="0"/>
                </a:moveTo>
                <a:cubicBezTo>
                  <a:pt x="244056" y="-19609"/>
                  <a:pt x="403384" y="34377"/>
                  <a:pt x="511983" y="0"/>
                </a:cubicBezTo>
                <a:cubicBezTo>
                  <a:pt x="620582" y="-34377"/>
                  <a:pt x="852469" y="49421"/>
                  <a:pt x="991287" y="0"/>
                </a:cubicBezTo>
                <a:cubicBezTo>
                  <a:pt x="1130105" y="-49421"/>
                  <a:pt x="1419522" y="13097"/>
                  <a:pt x="1568629" y="0"/>
                </a:cubicBezTo>
                <a:cubicBezTo>
                  <a:pt x="1717736" y="-13097"/>
                  <a:pt x="1900898" y="39547"/>
                  <a:pt x="2113292" y="0"/>
                </a:cubicBezTo>
                <a:cubicBezTo>
                  <a:pt x="2325686" y="-39547"/>
                  <a:pt x="2403276" y="21300"/>
                  <a:pt x="2592596" y="0"/>
                </a:cubicBezTo>
                <a:cubicBezTo>
                  <a:pt x="2781916" y="-21300"/>
                  <a:pt x="3056336" y="1642"/>
                  <a:pt x="3267978" y="0"/>
                </a:cubicBezTo>
                <a:cubicBezTo>
                  <a:pt x="3299158" y="206497"/>
                  <a:pt x="3230668" y="305726"/>
                  <a:pt x="3267978" y="494620"/>
                </a:cubicBezTo>
                <a:cubicBezTo>
                  <a:pt x="3305288" y="683514"/>
                  <a:pt x="3226996" y="898144"/>
                  <a:pt x="3267978" y="1051068"/>
                </a:cubicBezTo>
                <a:cubicBezTo>
                  <a:pt x="3308960" y="1203992"/>
                  <a:pt x="3233945" y="1401729"/>
                  <a:pt x="3267978" y="1504469"/>
                </a:cubicBezTo>
                <a:cubicBezTo>
                  <a:pt x="3302011" y="1607209"/>
                  <a:pt x="3229729" y="1783619"/>
                  <a:pt x="3267978" y="2060917"/>
                </a:cubicBezTo>
                <a:cubicBezTo>
                  <a:pt x="3125996" y="2085689"/>
                  <a:pt x="3015519" y="2047606"/>
                  <a:pt x="2821354" y="2060917"/>
                </a:cubicBezTo>
                <a:cubicBezTo>
                  <a:pt x="2627189" y="2074228"/>
                  <a:pt x="2500193" y="2048820"/>
                  <a:pt x="2342051" y="2060917"/>
                </a:cubicBezTo>
                <a:cubicBezTo>
                  <a:pt x="2183909" y="2073014"/>
                  <a:pt x="2009741" y="2027623"/>
                  <a:pt x="1895427" y="2060917"/>
                </a:cubicBezTo>
                <a:cubicBezTo>
                  <a:pt x="1781113" y="2094211"/>
                  <a:pt x="1552428" y="2043374"/>
                  <a:pt x="1416124" y="2060917"/>
                </a:cubicBezTo>
                <a:cubicBezTo>
                  <a:pt x="1279820" y="2078460"/>
                  <a:pt x="1091257" y="2040887"/>
                  <a:pt x="936820" y="2060917"/>
                </a:cubicBezTo>
                <a:cubicBezTo>
                  <a:pt x="782383" y="2080947"/>
                  <a:pt x="348428" y="2017467"/>
                  <a:pt x="0" y="2060917"/>
                </a:cubicBezTo>
                <a:cubicBezTo>
                  <a:pt x="-59314" y="1861192"/>
                  <a:pt x="16148" y="1786877"/>
                  <a:pt x="0" y="1525079"/>
                </a:cubicBezTo>
                <a:cubicBezTo>
                  <a:pt x="-16148" y="1263281"/>
                  <a:pt x="17385" y="1241676"/>
                  <a:pt x="0" y="1009849"/>
                </a:cubicBezTo>
                <a:cubicBezTo>
                  <a:pt x="-17385" y="778022"/>
                  <a:pt x="54161" y="769414"/>
                  <a:pt x="0" y="556448"/>
                </a:cubicBezTo>
                <a:cubicBezTo>
                  <a:pt x="-54161" y="343482"/>
                  <a:pt x="55513" y="155050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baseline="30000"/>
              <a:t>16 </a:t>
            </a:r>
            <a:r>
              <a:rPr lang="en-US"/>
              <a:t>As Jesus walked beside the Sea of Galilee, he saw Simon and his brother Andrew casting a net into the lake, for they were fishermen. </a:t>
            </a:r>
            <a:r>
              <a:rPr lang="en-US" baseline="30000"/>
              <a:t>17 </a:t>
            </a:r>
            <a:r>
              <a:rPr lang="en-US"/>
              <a:t>“Come, follow me,” Jesus said, “and I will send you out to fish for people.” </a:t>
            </a:r>
            <a:r>
              <a:rPr lang="en-US" baseline="30000"/>
              <a:t>18 </a:t>
            </a:r>
            <a:r>
              <a:rPr lang="en-US"/>
              <a:t>At once they left their nets and followed him.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BBBF79-57C7-A4B1-673F-26908F6B23E9}"/>
              </a:ext>
            </a:extLst>
          </p:cNvPr>
          <p:cNvGrpSpPr/>
          <p:nvPr/>
        </p:nvGrpSpPr>
        <p:grpSpPr>
          <a:xfrm>
            <a:off x="3406853" y="4431323"/>
            <a:ext cx="1750293" cy="2426677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478A25C-A16C-FD68-1C7F-EF548EBA06B7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9C6B473C-1B37-DE31-E4A5-15141F74F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20" name="Content Placeholder 22" descr="Logo&#10;&#10;Description automatically generated with medium confidence">
            <a:extLst>
              <a:ext uri="{FF2B5EF4-FFF2-40B4-BE49-F238E27FC236}">
                <a16:creationId xmlns:a16="http://schemas.microsoft.com/office/drawing/2014/main" id="{A7DBFDA3-0E31-C89B-959D-9D26ACA627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801" y="-132950"/>
            <a:ext cx="2486903" cy="2270545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677BA54-0522-2282-6ABB-394855F1F703}"/>
              </a:ext>
            </a:extLst>
          </p:cNvPr>
          <p:cNvSpPr txBox="1">
            <a:spLocks/>
          </p:cNvSpPr>
          <p:nvPr/>
        </p:nvSpPr>
        <p:spPr>
          <a:xfrm>
            <a:off x="446088" y="3670637"/>
            <a:ext cx="3306206" cy="760686"/>
          </a:xfrm>
          <a:custGeom>
            <a:avLst/>
            <a:gdLst>
              <a:gd name="connsiteX0" fmla="*/ 0 w 3306206"/>
              <a:gd name="connsiteY0" fmla="*/ 0 h 760686"/>
              <a:gd name="connsiteX1" fmla="*/ 617158 w 3306206"/>
              <a:gd name="connsiteY1" fmla="*/ 0 h 760686"/>
              <a:gd name="connsiteX2" fmla="*/ 1102069 w 3306206"/>
              <a:gd name="connsiteY2" fmla="*/ 0 h 760686"/>
              <a:gd name="connsiteX3" fmla="*/ 1620041 w 3306206"/>
              <a:gd name="connsiteY3" fmla="*/ 0 h 760686"/>
              <a:gd name="connsiteX4" fmla="*/ 2237199 w 3306206"/>
              <a:gd name="connsiteY4" fmla="*/ 0 h 760686"/>
              <a:gd name="connsiteX5" fmla="*/ 2755172 w 3306206"/>
              <a:gd name="connsiteY5" fmla="*/ 0 h 760686"/>
              <a:gd name="connsiteX6" fmla="*/ 3306206 w 3306206"/>
              <a:gd name="connsiteY6" fmla="*/ 0 h 760686"/>
              <a:gd name="connsiteX7" fmla="*/ 3306206 w 3306206"/>
              <a:gd name="connsiteY7" fmla="*/ 372736 h 760686"/>
              <a:gd name="connsiteX8" fmla="*/ 3306206 w 3306206"/>
              <a:gd name="connsiteY8" fmla="*/ 760686 h 760686"/>
              <a:gd name="connsiteX9" fmla="*/ 2854358 w 3306206"/>
              <a:gd name="connsiteY9" fmla="*/ 760686 h 760686"/>
              <a:gd name="connsiteX10" fmla="*/ 2402510 w 3306206"/>
              <a:gd name="connsiteY10" fmla="*/ 760686 h 760686"/>
              <a:gd name="connsiteX11" fmla="*/ 1785351 w 3306206"/>
              <a:gd name="connsiteY11" fmla="*/ 760686 h 760686"/>
              <a:gd name="connsiteX12" fmla="*/ 1168193 w 3306206"/>
              <a:gd name="connsiteY12" fmla="*/ 760686 h 760686"/>
              <a:gd name="connsiteX13" fmla="*/ 551034 w 3306206"/>
              <a:gd name="connsiteY13" fmla="*/ 760686 h 760686"/>
              <a:gd name="connsiteX14" fmla="*/ 0 w 3306206"/>
              <a:gd name="connsiteY14" fmla="*/ 760686 h 760686"/>
              <a:gd name="connsiteX15" fmla="*/ 0 w 3306206"/>
              <a:gd name="connsiteY15" fmla="*/ 372736 h 760686"/>
              <a:gd name="connsiteX16" fmla="*/ 0 w 3306206"/>
              <a:gd name="connsiteY16" fmla="*/ 0 h 76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06206" h="760686" fill="none" extrusionOk="0">
                <a:moveTo>
                  <a:pt x="0" y="0"/>
                </a:moveTo>
                <a:cubicBezTo>
                  <a:pt x="217732" y="-51745"/>
                  <a:pt x="370328" y="52878"/>
                  <a:pt x="617158" y="0"/>
                </a:cubicBezTo>
                <a:cubicBezTo>
                  <a:pt x="863988" y="-52878"/>
                  <a:pt x="975822" y="11246"/>
                  <a:pt x="1102069" y="0"/>
                </a:cubicBezTo>
                <a:cubicBezTo>
                  <a:pt x="1228316" y="-11246"/>
                  <a:pt x="1403404" y="9172"/>
                  <a:pt x="1620041" y="0"/>
                </a:cubicBezTo>
                <a:cubicBezTo>
                  <a:pt x="1836678" y="-9172"/>
                  <a:pt x="1979065" y="11707"/>
                  <a:pt x="2237199" y="0"/>
                </a:cubicBezTo>
                <a:cubicBezTo>
                  <a:pt x="2495333" y="-11707"/>
                  <a:pt x="2537916" y="24157"/>
                  <a:pt x="2755172" y="0"/>
                </a:cubicBezTo>
                <a:cubicBezTo>
                  <a:pt x="2972428" y="-24157"/>
                  <a:pt x="3120448" y="50779"/>
                  <a:pt x="3306206" y="0"/>
                </a:cubicBezTo>
                <a:cubicBezTo>
                  <a:pt x="3314507" y="112717"/>
                  <a:pt x="3302951" y="280097"/>
                  <a:pt x="3306206" y="372736"/>
                </a:cubicBezTo>
                <a:cubicBezTo>
                  <a:pt x="3309461" y="465375"/>
                  <a:pt x="3260431" y="570451"/>
                  <a:pt x="3306206" y="760686"/>
                </a:cubicBezTo>
                <a:cubicBezTo>
                  <a:pt x="3197466" y="791920"/>
                  <a:pt x="3027102" y="729860"/>
                  <a:pt x="2854358" y="760686"/>
                </a:cubicBezTo>
                <a:cubicBezTo>
                  <a:pt x="2681614" y="791512"/>
                  <a:pt x="2556965" y="739456"/>
                  <a:pt x="2402510" y="760686"/>
                </a:cubicBezTo>
                <a:cubicBezTo>
                  <a:pt x="2248055" y="781916"/>
                  <a:pt x="1911845" y="714555"/>
                  <a:pt x="1785351" y="760686"/>
                </a:cubicBezTo>
                <a:cubicBezTo>
                  <a:pt x="1658857" y="806817"/>
                  <a:pt x="1358106" y="734582"/>
                  <a:pt x="1168193" y="760686"/>
                </a:cubicBezTo>
                <a:cubicBezTo>
                  <a:pt x="978280" y="786790"/>
                  <a:pt x="689608" y="739722"/>
                  <a:pt x="551034" y="760686"/>
                </a:cubicBezTo>
                <a:cubicBezTo>
                  <a:pt x="412460" y="781650"/>
                  <a:pt x="235572" y="754651"/>
                  <a:pt x="0" y="760686"/>
                </a:cubicBezTo>
                <a:cubicBezTo>
                  <a:pt x="-18668" y="646921"/>
                  <a:pt x="3046" y="532864"/>
                  <a:pt x="0" y="372736"/>
                </a:cubicBezTo>
                <a:cubicBezTo>
                  <a:pt x="-3046" y="212608"/>
                  <a:pt x="10007" y="111519"/>
                  <a:pt x="0" y="0"/>
                </a:cubicBezTo>
                <a:close/>
              </a:path>
              <a:path w="3306206" h="760686" stroke="0" extrusionOk="0">
                <a:moveTo>
                  <a:pt x="0" y="0"/>
                </a:moveTo>
                <a:cubicBezTo>
                  <a:pt x="148796" y="-3905"/>
                  <a:pt x="333718" y="39358"/>
                  <a:pt x="517972" y="0"/>
                </a:cubicBezTo>
                <a:cubicBezTo>
                  <a:pt x="702226" y="-39358"/>
                  <a:pt x="782675" y="15064"/>
                  <a:pt x="1002882" y="0"/>
                </a:cubicBezTo>
                <a:cubicBezTo>
                  <a:pt x="1223089" y="-15064"/>
                  <a:pt x="1430895" y="1680"/>
                  <a:pt x="1586979" y="0"/>
                </a:cubicBezTo>
                <a:cubicBezTo>
                  <a:pt x="1743063" y="-1680"/>
                  <a:pt x="1997804" y="50656"/>
                  <a:pt x="2138013" y="0"/>
                </a:cubicBezTo>
                <a:cubicBezTo>
                  <a:pt x="2278222" y="-50656"/>
                  <a:pt x="2490302" y="45455"/>
                  <a:pt x="2622923" y="0"/>
                </a:cubicBezTo>
                <a:cubicBezTo>
                  <a:pt x="2755544" y="-45455"/>
                  <a:pt x="3100965" y="1126"/>
                  <a:pt x="3306206" y="0"/>
                </a:cubicBezTo>
                <a:cubicBezTo>
                  <a:pt x="3335387" y="144902"/>
                  <a:pt x="3291277" y="209253"/>
                  <a:pt x="3306206" y="372736"/>
                </a:cubicBezTo>
                <a:cubicBezTo>
                  <a:pt x="3321135" y="536219"/>
                  <a:pt x="3289472" y="605127"/>
                  <a:pt x="3306206" y="760686"/>
                </a:cubicBezTo>
                <a:cubicBezTo>
                  <a:pt x="3193807" y="767274"/>
                  <a:pt x="3054990" y="740115"/>
                  <a:pt x="2854358" y="760686"/>
                </a:cubicBezTo>
                <a:cubicBezTo>
                  <a:pt x="2653726" y="781257"/>
                  <a:pt x="2596260" y="759278"/>
                  <a:pt x="2402510" y="760686"/>
                </a:cubicBezTo>
                <a:cubicBezTo>
                  <a:pt x="2208760" y="762094"/>
                  <a:pt x="2034660" y="706914"/>
                  <a:pt x="1884537" y="760686"/>
                </a:cubicBezTo>
                <a:cubicBezTo>
                  <a:pt x="1734414" y="814458"/>
                  <a:pt x="1564831" y="717892"/>
                  <a:pt x="1399627" y="760686"/>
                </a:cubicBezTo>
                <a:cubicBezTo>
                  <a:pt x="1234423" y="803480"/>
                  <a:pt x="1052044" y="712555"/>
                  <a:pt x="947779" y="760686"/>
                </a:cubicBezTo>
                <a:cubicBezTo>
                  <a:pt x="843514" y="808817"/>
                  <a:pt x="419197" y="738398"/>
                  <a:pt x="0" y="760686"/>
                </a:cubicBezTo>
                <a:cubicBezTo>
                  <a:pt x="-34016" y="682521"/>
                  <a:pt x="29794" y="562036"/>
                  <a:pt x="0" y="395557"/>
                </a:cubicBezTo>
                <a:cubicBezTo>
                  <a:pt x="-29794" y="229078"/>
                  <a:pt x="13642" y="124939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aseline="30000"/>
          </a:p>
          <a:p>
            <a:pPr algn="ctr"/>
            <a:r>
              <a:rPr lang="en-US"/>
              <a:t>Try it – throw a net</a:t>
            </a:r>
            <a:endParaRPr lang="en-US" dirty="0"/>
          </a:p>
        </p:txBody>
      </p:sp>
      <p:pic>
        <p:nvPicPr>
          <p:cNvPr id="8" name="Picture 7" descr="A group of people on a boat with a net in the water&#10;&#10;Description automatically generated">
            <a:extLst>
              <a:ext uri="{FF2B5EF4-FFF2-40B4-BE49-F238E27FC236}">
                <a16:creationId xmlns:a16="http://schemas.microsoft.com/office/drawing/2014/main" id="{77A30E21-4EA1-4F2E-3D9B-6AA43CB4B4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498" y="1498619"/>
            <a:ext cx="6219063" cy="4146042"/>
          </a:xfrm>
          <a:prstGeom prst="rect">
            <a:avLst/>
          </a:prstGeom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5B8CE74-FC5D-EFF7-751F-3DA549679CD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232" y="3587615"/>
            <a:ext cx="5509378" cy="4191030"/>
          </a:xfrm>
          <a:prstGeom prst="rect">
            <a:avLst/>
          </a:prstGeom>
        </p:spPr>
      </p:pic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AA31809C-9E41-EB80-A02B-FDCC2EBBD805}"/>
              </a:ext>
            </a:extLst>
          </p:cNvPr>
          <p:cNvSpPr/>
          <p:nvPr/>
        </p:nvSpPr>
        <p:spPr>
          <a:xfrm>
            <a:off x="7684556" y="4879004"/>
            <a:ext cx="2486903" cy="731520"/>
          </a:xfrm>
          <a:prstGeom prst="wedgeRectCallout">
            <a:avLst>
              <a:gd name="adj1" fmla="val 67306"/>
              <a:gd name="adj2" fmla="val -64156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Come Follow me.</a:t>
            </a:r>
          </a:p>
          <a:p>
            <a:pPr algn="ctr"/>
            <a:r>
              <a:rPr lang="en-US" dirty="0"/>
              <a:t>You will fish for people.</a:t>
            </a:r>
          </a:p>
        </p:txBody>
      </p:sp>
      <p:pic>
        <p:nvPicPr>
          <p:cNvPr id="13" name="Picture 12" descr="A cartoon of a person with a beard&#10;&#10;Description automatically generated">
            <a:extLst>
              <a:ext uri="{FF2B5EF4-FFF2-40B4-BE49-F238E27FC236}">
                <a16:creationId xmlns:a16="http://schemas.microsoft.com/office/drawing/2014/main" id="{E047B677-D23A-BFD8-4698-42F3776E84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652" y="4163704"/>
            <a:ext cx="1750293" cy="27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3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87CD26-02E8-752E-1036-4C3FDF8F0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8F643BA-661B-4F35-73A0-D4DC19FEC292}"/>
              </a:ext>
            </a:extLst>
          </p:cNvPr>
          <p:cNvSpPr/>
          <p:nvPr/>
        </p:nvSpPr>
        <p:spPr>
          <a:xfrm>
            <a:off x="5150114" y="449266"/>
            <a:ext cx="6874685" cy="5419722"/>
          </a:xfrm>
          <a:custGeom>
            <a:avLst/>
            <a:gdLst>
              <a:gd name="connsiteX0" fmla="*/ 0 w 6874685"/>
              <a:gd name="connsiteY0" fmla="*/ 0 h 5419722"/>
              <a:gd name="connsiteX1" fmla="*/ 366650 w 6874685"/>
              <a:gd name="connsiteY1" fmla="*/ 0 h 5419722"/>
              <a:gd name="connsiteX2" fmla="*/ 733300 w 6874685"/>
              <a:gd name="connsiteY2" fmla="*/ 0 h 5419722"/>
              <a:gd name="connsiteX3" fmla="*/ 1306190 w 6874685"/>
              <a:gd name="connsiteY3" fmla="*/ 0 h 5419722"/>
              <a:gd name="connsiteX4" fmla="*/ 1672840 w 6874685"/>
              <a:gd name="connsiteY4" fmla="*/ 0 h 5419722"/>
              <a:gd name="connsiteX5" fmla="*/ 2245730 w 6874685"/>
              <a:gd name="connsiteY5" fmla="*/ 0 h 5419722"/>
              <a:gd name="connsiteX6" fmla="*/ 2818621 w 6874685"/>
              <a:gd name="connsiteY6" fmla="*/ 0 h 5419722"/>
              <a:gd name="connsiteX7" fmla="*/ 3185271 w 6874685"/>
              <a:gd name="connsiteY7" fmla="*/ 0 h 5419722"/>
              <a:gd name="connsiteX8" fmla="*/ 3758161 w 6874685"/>
              <a:gd name="connsiteY8" fmla="*/ 0 h 5419722"/>
              <a:gd name="connsiteX9" fmla="*/ 4468545 w 6874685"/>
              <a:gd name="connsiteY9" fmla="*/ 0 h 5419722"/>
              <a:gd name="connsiteX10" fmla="*/ 4835195 w 6874685"/>
              <a:gd name="connsiteY10" fmla="*/ 0 h 5419722"/>
              <a:gd name="connsiteX11" fmla="*/ 5408086 w 6874685"/>
              <a:gd name="connsiteY11" fmla="*/ 0 h 5419722"/>
              <a:gd name="connsiteX12" fmla="*/ 5843482 w 6874685"/>
              <a:gd name="connsiteY12" fmla="*/ 0 h 5419722"/>
              <a:gd name="connsiteX13" fmla="*/ 6874685 w 6874685"/>
              <a:gd name="connsiteY13" fmla="*/ 0 h 5419722"/>
              <a:gd name="connsiteX14" fmla="*/ 6874685 w 6874685"/>
              <a:gd name="connsiteY14" fmla="*/ 596169 h 5419722"/>
              <a:gd name="connsiteX15" fmla="*/ 6874685 w 6874685"/>
              <a:gd name="connsiteY15" fmla="*/ 1029747 h 5419722"/>
              <a:gd name="connsiteX16" fmla="*/ 6874685 w 6874685"/>
              <a:gd name="connsiteY16" fmla="*/ 1409128 h 5419722"/>
              <a:gd name="connsiteX17" fmla="*/ 6874685 w 6874685"/>
              <a:gd name="connsiteY17" fmla="*/ 1842705 h 5419722"/>
              <a:gd name="connsiteX18" fmla="*/ 6874685 w 6874685"/>
              <a:gd name="connsiteY18" fmla="*/ 2384678 h 5419722"/>
              <a:gd name="connsiteX19" fmla="*/ 6874685 w 6874685"/>
              <a:gd name="connsiteY19" fmla="*/ 2872453 h 5419722"/>
              <a:gd name="connsiteX20" fmla="*/ 6874685 w 6874685"/>
              <a:gd name="connsiteY20" fmla="*/ 3360228 h 5419722"/>
              <a:gd name="connsiteX21" fmla="*/ 6874685 w 6874685"/>
              <a:gd name="connsiteY21" fmla="*/ 3739608 h 5419722"/>
              <a:gd name="connsiteX22" fmla="*/ 6874685 w 6874685"/>
              <a:gd name="connsiteY22" fmla="*/ 4281580 h 5419722"/>
              <a:gd name="connsiteX23" fmla="*/ 6874685 w 6874685"/>
              <a:gd name="connsiteY23" fmla="*/ 4769355 h 5419722"/>
              <a:gd name="connsiteX24" fmla="*/ 6874685 w 6874685"/>
              <a:gd name="connsiteY24" fmla="*/ 5419722 h 5419722"/>
              <a:gd name="connsiteX25" fmla="*/ 6164301 w 6874685"/>
              <a:gd name="connsiteY25" fmla="*/ 5419722 h 5419722"/>
              <a:gd name="connsiteX26" fmla="*/ 5660157 w 6874685"/>
              <a:gd name="connsiteY26" fmla="*/ 5419722 h 5419722"/>
              <a:gd name="connsiteX27" fmla="*/ 5293507 w 6874685"/>
              <a:gd name="connsiteY27" fmla="*/ 5419722 h 5419722"/>
              <a:gd name="connsiteX28" fmla="*/ 4858111 w 6874685"/>
              <a:gd name="connsiteY28" fmla="*/ 5419722 h 5419722"/>
              <a:gd name="connsiteX29" fmla="*/ 4422714 w 6874685"/>
              <a:gd name="connsiteY29" fmla="*/ 5419722 h 5419722"/>
              <a:gd name="connsiteX30" fmla="*/ 3987317 w 6874685"/>
              <a:gd name="connsiteY30" fmla="*/ 5419722 h 5419722"/>
              <a:gd name="connsiteX31" fmla="*/ 3551921 w 6874685"/>
              <a:gd name="connsiteY31" fmla="*/ 5419722 h 5419722"/>
              <a:gd name="connsiteX32" fmla="*/ 2841536 w 6874685"/>
              <a:gd name="connsiteY32" fmla="*/ 5419722 h 5419722"/>
              <a:gd name="connsiteX33" fmla="*/ 2337393 w 6874685"/>
              <a:gd name="connsiteY33" fmla="*/ 5419722 h 5419722"/>
              <a:gd name="connsiteX34" fmla="*/ 1627009 w 6874685"/>
              <a:gd name="connsiteY34" fmla="*/ 5419722 h 5419722"/>
              <a:gd name="connsiteX35" fmla="*/ 1122865 w 6874685"/>
              <a:gd name="connsiteY35" fmla="*/ 5419722 h 5419722"/>
              <a:gd name="connsiteX36" fmla="*/ 756215 w 6874685"/>
              <a:gd name="connsiteY36" fmla="*/ 5419722 h 5419722"/>
              <a:gd name="connsiteX37" fmla="*/ 0 w 6874685"/>
              <a:gd name="connsiteY37" fmla="*/ 5419722 h 5419722"/>
              <a:gd name="connsiteX38" fmla="*/ 0 w 6874685"/>
              <a:gd name="connsiteY38" fmla="*/ 4823553 h 5419722"/>
              <a:gd name="connsiteX39" fmla="*/ 0 w 6874685"/>
              <a:gd name="connsiteY39" fmla="*/ 4227383 h 5419722"/>
              <a:gd name="connsiteX40" fmla="*/ 0 w 6874685"/>
              <a:gd name="connsiteY40" fmla="*/ 3631214 h 5419722"/>
              <a:gd name="connsiteX41" fmla="*/ 0 w 6874685"/>
              <a:gd name="connsiteY41" fmla="*/ 3197636 h 5419722"/>
              <a:gd name="connsiteX42" fmla="*/ 0 w 6874685"/>
              <a:gd name="connsiteY42" fmla="*/ 2601467 h 5419722"/>
              <a:gd name="connsiteX43" fmla="*/ 0 w 6874685"/>
              <a:gd name="connsiteY43" fmla="*/ 2167889 h 5419722"/>
              <a:gd name="connsiteX44" fmla="*/ 0 w 6874685"/>
              <a:gd name="connsiteY44" fmla="*/ 1517522 h 5419722"/>
              <a:gd name="connsiteX45" fmla="*/ 0 w 6874685"/>
              <a:gd name="connsiteY45" fmla="*/ 1083944 h 5419722"/>
              <a:gd name="connsiteX46" fmla="*/ 0 w 6874685"/>
              <a:gd name="connsiteY46" fmla="*/ 541972 h 5419722"/>
              <a:gd name="connsiteX47" fmla="*/ 0 w 6874685"/>
              <a:gd name="connsiteY47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874685" h="5419722" fill="none" extrusionOk="0">
                <a:moveTo>
                  <a:pt x="0" y="0"/>
                </a:moveTo>
                <a:cubicBezTo>
                  <a:pt x="151643" y="-19118"/>
                  <a:pt x="268012" y="18207"/>
                  <a:pt x="366650" y="0"/>
                </a:cubicBezTo>
                <a:cubicBezTo>
                  <a:pt x="465288" y="-18207"/>
                  <a:pt x="597450" y="15226"/>
                  <a:pt x="733300" y="0"/>
                </a:cubicBezTo>
                <a:cubicBezTo>
                  <a:pt x="869150" y="-15226"/>
                  <a:pt x="1153048" y="4890"/>
                  <a:pt x="1306190" y="0"/>
                </a:cubicBezTo>
                <a:cubicBezTo>
                  <a:pt x="1459332" y="-4890"/>
                  <a:pt x="1525759" y="13433"/>
                  <a:pt x="1672840" y="0"/>
                </a:cubicBezTo>
                <a:cubicBezTo>
                  <a:pt x="1819921" y="-13433"/>
                  <a:pt x="1981983" y="33127"/>
                  <a:pt x="2245730" y="0"/>
                </a:cubicBezTo>
                <a:cubicBezTo>
                  <a:pt x="2509477" y="-33127"/>
                  <a:pt x="2557560" y="8676"/>
                  <a:pt x="2818621" y="0"/>
                </a:cubicBezTo>
                <a:cubicBezTo>
                  <a:pt x="3079682" y="-8676"/>
                  <a:pt x="3030112" y="25261"/>
                  <a:pt x="3185271" y="0"/>
                </a:cubicBezTo>
                <a:cubicBezTo>
                  <a:pt x="3340430" y="-25261"/>
                  <a:pt x="3643139" y="5547"/>
                  <a:pt x="3758161" y="0"/>
                </a:cubicBezTo>
                <a:cubicBezTo>
                  <a:pt x="3873183" y="-5547"/>
                  <a:pt x="4120584" y="54071"/>
                  <a:pt x="4468545" y="0"/>
                </a:cubicBezTo>
                <a:cubicBezTo>
                  <a:pt x="4816506" y="-54071"/>
                  <a:pt x="4742366" y="16312"/>
                  <a:pt x="4835195" y="0"/>
                </a:cubicBezTo>
                <a:cubicBezTo>
                  <a:pt x="4928024" y="-16312"/>
                  <a:pt x="5166144" y="15672"/>
                  <a:pt x="5408086" y="0"/>
                </a:cubicBezTo>
                <a:cubicBezTo>
                  <a:pt x="5650028" y="-15672"/>
                  <a:pt x="5632617" y="4226"/>
                  <a:pt x="5843482" y="0"/>
                </a:cubicBezTo>
                <a:cubicBezTo>
                  <a:pt x="6054347" y="-4226"/>
                  <a:pt x="6580825" y="112444"/>
                  <a:pt x="6874685" y="0"/>
                </a:cubicBezTo>
                <a:cubicBezTo>
                  <a:pt x="6926017" y="278021"/>
                  <a:pt x="6838605" y="400106"/>
                  <a:pt x="6874685" y="596169"/>
                </a:cubicBezTo>
                <a:cubicBezTo>
                  <a:pt x="6910765" y="792232"/>
                  <a:pt x="6831367" y="881539"/>
                  <a:pt x="6874685" y="1029747"/>
                </a:cubicBezTo>
                <a:cubicBezTo>
                  <a:pt x="6918003" y="1177955"/>
                  <a:pt x="6863429" y="1321250"/>
                  <a:pt x="6874685" y="1409128"/>
                </a:cubicBezTo>
                <a:cubicBezTo>
                  <a:pt x="6885941" y="1497006"/>
                  <a:pt x="6841552" y="1721991"/>
                  <a:pt x="6874685" y="1842705"/>
                </a:cubicBezTo>
                <a:cubicBezTo>
                  <a:pt x="6907818" y="1963419"/>
                  <a:pt x="6843378" y="2206376"/>
                  <a:pt x="6874685" y="2384678"/>
                </a:cubicBezTo>
                <a:cubicBezTo>
                  <a:pt x="6905992" y="2562980"/>
                  <a:pt x="6839171" y="2718261"/>
                  <a:pt x="6874685" y="2872453"/>
                </a:cubicBezTo>
                <a:cubicBezTo>
                  <a:pt x="6910199" y="3026646"/>
                  <a:pt x="6848308" y="3225768"/>
                  <a:pt x="6874685" y="3360228"/>
                </a:cubicBezTo>
                <a:cubicBezTo>
                  <a:pt x="6901062" y="3494689"/>
                  <a:pt x="6864787" y="3614610"/>
                  <a:pt x="6874685" y="3739608"/>
                </a:cubicBezTo>
                <a:cubicBezTo>
                  <a:pt x="6884583" y="3864606"/>
                  <a:pt x="6841784" y="4086738"/>
                  <a:pt x="6874685" y="4281580"/>
                </a:cubicBezTo>
                <a:cubicBezTo>
                  <a:pt x="6907586" y="4476422"/>
                  <a:pt x="6840921" y="4546084"/>
                  <a:pt x="6874685" y="4769355"/>
                </a:cubicBezTo>
                <a:cubicBezTo>
                  <a:pt x="6908449" y="4992627"/>
                  <a:pt x="6872858" y="5130943"/>
                  <a:pt x="6874685" y="5419722"/>
                </a:cubicBezTo>
                <a:cubicBezTo>
                  <a:pt x="6611488" y="5490427"/>
                  <a:pt x="6315784" y="5399544"/>
                  <a:pt x="6164301" y="5419722"/>
                </a:cubicBezTo>
                <a:cubicBezTo>
                  <a:pt x="6012818" y="5439900"/>
                  <a:pt x="5806608" y="5405394"/>
                  <a:pt x="5660157" y="5419722"/>
                </a:cubicBezTo>
                <a:cubicBezTo>
                  <a:pt x="5513706" y="5434050"/>
                  <a:pt x="5428876" y="5387892"/>
                  <a:pt x="5293507" y="5419722"/>
                </a:cubicBezTo>
                <a:cubicBezTo>
                  <a:pt x="5158138" y="5451552"/>
                  <a:pt x="5001039" y="5396623"/>
                  <a:pt x="4858111" y="5419722"/>
                </a:cubicBezTo>
                <a:cubicBezTo>
                  <a:pt x="4715183" y="5442821"/>
                  <a:pt x="4615180" y="5408812"/>
                  <a:pt x="4422714" y="5419722"/>
                </a:cubicBezTo>
                <a:cubicBezTo>
                  <a:pt x="4230248" y="5430632"/>
                  <a:pt x="4171900" y="5367499"/>
                  <a:pt x="3987317" y="5419722"/>
                </a:cubicBezTo>
                <a:cubicBezTo>
                  <a:pt x="3802734" y="5471945"/>
                  <a:pt x="3708205" y="5411150"/>
                  <a:pt x="3551921" y="5419722"/>
                </a:cubicBezTo>
                <a:cubicBezTo>
                  <a:pt x="3395637" y="5428294"/>
                  <a:pt x="3142417" y="5405718"/>
                  <a:pt x="2841536" y="5419722"/>
                </a:cubicBezTo>
                <a:cubicBezTo>
                  <a:pt x="2540655" y="5433726"/>
                  <a:pt x="2580105" y="5368868"/>
                  <a:pt x="2337393" y="5419722"/>
                </a:cubicBezTo>
                <a:cubicBezTo>
                  <a:pt x="2094681" y="5470576"/>
                  <a:pt x="1963890" y="5409968"/>
                  <a:pt x="1627009" y="5419722"/>
                </a:cubicBezTo>
                <a:cubicBezTo>
                  <a:pt x="1290128" y="5429476"/>
                  <a:pt x="1269936" y="5407020"/>
                  <a:pt x="1122865" y="5419722"/>
                </a:cubicBezTo>
                <a:cubicBezTo>
                  <a:pt x="975794" y="5432424"/>
                  <a:pt x="863453" y="5384207"/>
                  <a:pt x="756215" y="5419722"/>
                </a:cubicBezTo>
                <a:cubicBezTo>
                  <a:pt x="648977" y="5455237"/>
                  <a:pt x="340721" y="5381843"/>
                  <a:pt x="0" y="5419722"/>
                </a:cubicBezTo>
                <a:cubicBezTo>
                  <a:pt x="-70067" y="5247420"/>
                  <a:pt x="68587" y="4995113"/>
                  <a:pt x="0" y="4823553"/>
                </a:cubicBezTo>
                <a:cubicBezTo>
                  <a:pt x="-68587" y="4651993"/>
                  <a:pt x="56129" y="4378534"/>
                  <a:pt x="0" y="4227383"/>
                </a:cubicBezTo>
                <a:cubicBezTo>
                  <a:pt x="-56129" y="4076232"/>
                  <a:pt x="14194" y="3906534"/>
                  <a:pt x="0" y="3631214"/>
                </a:cubicBezTo>
                <a:cubicBezTo>
                  <a:pt x="-14194" y="3355894"/>
                  <a:pt x="12242" y="3296661"/>
                  <a:pt x="0" y="3197636"/>
                </a:cubicBezTo>
                <a:cubicBezTo>
                  <a:pt x="-12242" y="3098611"/>
                  <a:pt x="11918" y="2798083"/>
                  <a:pt x="0" y="2601467"/>
                </a:cubicBezTo>
                <a:cubicBezTo>
                  <a:pt x="-11918" y="2404851"/>
                  <a:pt x="25937" y="2359549"/>
                  <a:pt x="0" y="2167889"/>
                </a:cubicBezTo>
                <a:cubicBezTo>
                  <a:pt x="-25937" y="1976229"/>
                  <a:pt x="11891" y="1732502"/>
                  <a:pt x="0" y="1517522"/>
                </a:cubicBezTo>
                <a:cubicBezTo>
                  <a:pt x="-11891" y="1302542"/>
                  <a:pt x="35259" y="1189610"/>
                  <a:pt x="0" y="1083944"/>
                </a:cubicBezTo>
                <a:cubicBezTo>
                  <a:pt x="-35259" y="978278"/>
                  <a:pt x="31989" y="812930"/>
                  <a:pt x="0" y="541972"/>
                </a:cubicBezTo>
                <a:cubicBezTo>
                  <a:pt x="-31989" y="271014"/>
                  <a:pt x="51212" y="183950"/>
                  <a:pt x="0" y="0"/>
                </a:cubicBezTo>
                <a:close/>
              </a:path>
              <a:path w="6874685" h="5419722" stroke="0" extrusionOk="0">
                <a:moveTo>
                  <a:pt x="0" y="0"/>
                </a:moveTo>
                <a:cubicBezTo>
                  <a:pt x="153863" y="-30362"/>
                  <a:pt x="357725" y="28791"/>
                  <a:pt x="572890" y="0"/>
                </a:cubicBezTo>
                <a:cubicBezTo>
                  <a:pt x="788055" y="-28791"/>
                  <a:pt x="913801" y="19700"/>
                  <a:pt x="1008287" y="0"/>
                </a:cubicBezTo>
                <a:cubicBezTo>
                  <a:pt x="1102773" y="-19700"/>
                  <a:pt x="1272408" y="26264"/>
                  <a:pt x="1443684" y="0"/>
                </a:cubicBezTo>
                <a:cubicBezTo>
                  <a:pt x="1614960" y="-26264"/>
                  <a:pt x="1791867" y="27491"/>
                  <a:pt x="1947827" y="0"/>
                </a:cubicBezTo>
                <a:cubicBezTo>
                  <a:pt x="2103787" y="-27491"/>
                  <a:pt x="2292158" y="37495"/>
                  <a:pt x="2383224" y="0"/>
                </a:cubicBezTo>
                <a:cubicBezTo>
                  <a:pt x="2474290" y="-37495"/>
                  <a:pt x="2865254" y="14098"/>
                  <a:pt x="3093608" y="0"/>
                </a:cubicBezTo>
                <a:cubicBezTo>
                  <a:pt x="3321962" y="-14098"/>
                  <a:pt x="3585214" y="74294"/>
                  <a:pt x="3735246" y="0"/>
                </a:cubicBezTo>
                <a:cubicBezTo>
                  <a:pt x="3885278" y="-74294"/>
                  <a:pt x="4134908" y="19641"/>
                  <a:pt x="4308136" y="0"/>
                </a:cubicBezTo>
                <a:cubicBezTo>
                  <a:pt x="4481364" y="-19641"/>
                  <a:pt x="4645831" y="42360"/>
                  <a:pt x="4812280" y="0"/>
                </a:cubicBezTo>
                <a:cubicBezTo>
                  <a:pt x="4978729" y="-42360"/>
                  <a:pt x="5174153" y="34947"/>
                  <a:pt x="5522664" y="0"/>
                </a:cubicBezTo>
                <a:cubicBezTo>
                  <a:pt x="5871175" y="-34947"/>
                  <a:pt x="5842669" y="47600"/>
                  <a:pt x="6026807" y="0"/>
                </a:cubicBezTo>
                <a:cubicBezTo>
                  <a:pt x="6210945" y="-47600"/>
                  <a:pt x="6465807" y="49585"/>
                  <a:pt x="6874685" y="0"/>
                </a:cubicBezTo>
                <a:cubicBezTo>
                  <a:pt x="6874870" y="178119"/>
                  <a:pt x="6820997" y="306157"/>
                  <a:pt x="6874685" y="487775"/>
                </a:cubicBezTo>
                <a:cubicBezTo>
                  <a:pt x="6928373" y="669394"/>
                  <a:pt x="6854854" y="681948"/>
                  <a:pt x="6874685" y="867156"/>
                </a:cubicBezTo>
                <a:cubicBezTo>
                  <a:pt x="6894516" y="1052364"/>
                  <a:pt x="6810713" y="1346136"/>
                  <a:pt x="6874685" y="1517522"/>
                </a:cubicBezTo>
                <a:cubicBezTo>
                  <a:pt x="6938657" y="1688908"/>
                  <a:pt x="6832535" y="1848674"/>
                  <a:pt x="6874685" y="2005297"/>
                </a:cubicBezTo>
                <a:cubicBezTo>
                  <a:pt x="6916835" y="2161921"/>
                  <a:pt x="6846725" y="2224121"/>
                  <a:pt x="6874685" y="2384678"/>
                </a:cubicBezTo>
                <a:cubicBezTo>
                  <a:pt x="6902645" y="2545235"/>
                  <a:pt x="6807378" y="2710275"/>
                  <a:pt x="6874685" y="2980847"/>
                </a:cubicBezTo>
                <a:cubicBezTo>
                  <a:pt x="6941992" y="3251419"/>
                  <a:pt x="6809104" y="3496316"/>
                  <a:pt x="6874685" y="3631214"/>
                </a:cubicBezTo>
                <a:cubicBezTo>
                  <a:pt x="6940266" y="3766112"/>
                  <a:pt x="6872130" y="3840180"/>
                  <a:pt x="6874685" y="4010594"/>
                </a:cubicBezTo>
                <a:cubicBezTo>
                  <a:pt x="6877240" y="4181008"/>
                  <a:pt x="6846929" y="4241032"/>
                  <a:pt x="6874685" y="4444172"/>
                </a:cubicBezTo>
                <a:cubicBezTo>
                  <a:pt x="6902441" y="4647312"/>
                  <a:pt x="6850616" y="4710389"/>
                  <a:pt x="6874685" y="4823553"/>
                </a:cubicBezTo>
                <a:cubicBezTo>
                  <a:pt x="6898754" y="4936717"/>
                  <a:pt x="6848683" y="5137488"/>
                  <a:pt x="6874685" y="5419722"/>
                </a:cubicBezTo>
                <a:cubicBezTo>
                  <a:pt x="6651284" y="5483969"/>
                  <a:pt x="6479526" y="5382118"/>
                  <a:pt x="6233048" y="5419722"/>
                </a:cubicBezTo>
                <a:cubicBezTo>
                  <a:pt x="5986570" y="5457326"/>
                  <a:pt x="5759500" y="5368717"/>
                  <a:pt x="5522664" y="5419722"/>
                </a:cubicBezTo>
                <a:cubicBezTo>
                  <a:pt x="5285828" y="5470727"/>
                  <a:pt x="5109136" y="5417291"/>
                  <a:pt x="4881026" y="5419722"/>
                </a:cubicBezTo>
                <a:cubicBezTo>
                  <a:pt x="4652916" y="5422153"/>
                  <a:pt x="4600535" y="5402643"/>
                  <a:pt x="4514376" y="5419722"/>
                </a:cubicBezTo>
                <a:cubicBezTo>
                  <a:pt x="4428217" y="5436801"/>
                  <a:pt x="4214214" y="5411267"/>
                  <a:pt x="3941486" y="5419722"/>
                </a:cubicBezTo>
                <a:cubicBezTo>
                  <a:pt x="3668758" y="5428177"/>
                  <a:pt x="3587583" y="5416471"/>
                  <a:pt x="3368596" y="5419722"/>
                </a:cubicBezTo>
                <a:cubicBezTo>
                  <a:pt x="3149609" y="5422973"/>
                  <a:pt x="2916566" y="5351050"/>
                  <a:pt x="2795705" y="5419722"/>
                </a:cubicBezTo>
                <a:cubicBezTo>
                  <a:pt x="2674844" y="5488394"/>
                  <a:pt x="2417805" y="5380746"/>
                  <a:pt x="2291562" y="5419722"/>
                </a:cubicBezTo>
                <a:cubicBezTo>
                  <a:pt x="2165319" y="5458698"/>
                  <a:pt x="2035765" y="5400371"/>
                  <a:pt x="1924912" y="5419722"/>
                </a:cubicBezTo>
                <a:cubicBezTo>
                  <a:pt x="1814059" y="5439073"/>
                  <a:pt x="1643667" y="5399801"/>
                  <a:pt x="1558262" y="5419722"/>
                </a:cubicBezTo>
                <a:cubicBezTo>
                  <a:pt x="1472857" y="5439643"/>
                  <a:pt x="1230501" y="5404714"/>
                  <a:pt x="1122865" y="5419722"/>
                </a:cubicBezTo>
                <a:cubicBezTo>
                  <a:pt x="1015229" y="5434730"/>
                  <a:pt x="720414" y="5376937"/>
                  <a:pt x="549975" y="5419722"/>
                </a:cubicBezTo>
                <a:cubicBezTo>
                  <a:pt x="379536" y="5462507"/>
                  <a:pt x="138047" y="5407663"/>
                  <a:pt x="0" y="5419722"/>
                </a:cubicBezTo>
                <a:cubicBezTo>
                  <a:pt x="-52446" y="5228887"/>
                  <a:pt x="10180" y="5032089"/>
                  <a:pt x="0" y="4823553"/>
                </a:cubicBezTo>
                <a:cubicBezTo>
                  <a:pt x="-10180" y="4615017"/>
                  <a:pt x="46784" y="4312438"/>
                  <a:pt x="0" y="4173186"/>
                </a:cubicBezTo>
                <a:cubicBezTo>
                  <a:pt x="-46784" y="4033934"/>
                  <a:pt x="6716" y="3795215"/>
                  <a:pt x="0" y="3522819"/>
                </a:cubicBezTo>
                <a:cubicBezTo>
                  <a:pt x="-6716" y="3250423"/>
                  <a:pt x="47892" y="3226455"/>
                  <a:pt x="0" y="3035044"/>
                </a:cubicBezTo>
                <a:cubicBezTo>
                  <a:pt x="-47892" y="2843634"/>
                  <a:pt x="22589" y="2723588"/>
                  <a:pt x="0" y="2493072"/>
                </a:cubicBezTo>
                <a:cubicBezTo>
                  <a:pt x="-22589" y="2262556"/>
                  <a:pt x="25197" y="2056057"/>
                  <a:pt x="0" y="1842705"/>
                </a:cubicBezTo>
                <a:cubicBezTo>
                  <a:pt x="-25197" y="1629353"/>
                  <a:pt x="42737" y="1484419"/>
                  <a:pt x="0" y="1300733"/>
                </a:cubicBezTo>
                <a:cubicBezTo>
                  <a:pt x="-42737" y="1117047"/>
                  <a:pt x="29848" y="941780"/>
                  <a:pt x="0" y="812958"/>
                </a:cubicBezTo>
                <a:cubicBezTo>
                  <a:pt x="-29848" y="684137"/>
                  <a:pt x="13839" y="182455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8E051C-721A-5393-C4CC-1FACDF820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088" y="449266"/>
            <a:ext cx="3056963" cy="596900"/>
          </a:xfrm>
          <a:custGeom>
            <a:avLst/>
            <a:gdLst>
              <a:gd name="connsiteX0" fmla="*/ 0 w 3056963"/>
              <a:gd name="connsiteY0" fmla="*/ 0 h 596900"/>
              <a:gd name="connsiteX1" fmla="*/ 417785 w 3056963"/>
              <a:gd name="connsiteY1" fmla="*/ 0 h 596900"/>
              <a:gd name="connsiteX2" fmla="*/ 866140 w 3056963"/>
              <a:gd name="connsiteY2" fmla="*/ 0 h 596900"/>
              <a:gd name="connsiteX3" fmla="*/ 1375633 w 3056963"/>
              <a:gd name="connsiteY3" fmla="*/ 0 h 596900"/>
              <a:gd name="connsiteX4" fmla="*/ 1793418 w 3056963"/>
              <a:gd name="connsiteY4" fmla="*/ 0 h 596900"/>
              <a:gd name="connsiteX5" fmla="*/ 2364051 w 3056963"/>
              <a:gd name="connsiteY5" fmla="*/ 0 h 596900"/>
              <a:gd name="connsiteX6" fmla="*/ 3056963 w 3056963"/>
              <a:gd name="connsiteY6" fmla="*/ 0 h 596900"/>
              <a:gd name="connsiteX7" fmla="*/ 3056963 w 3056963"/>
              <a:gd name="connsiteY7" fmla="*/ 596900 h 596900"/>
              <a:gd name="connsiteX8" fmla="*/ 2486330 w 3056963"/>
              <a:gd name="connsiteY8" fmla="*/ 596900 h 596900"/>
              <a:gd name="connsiteX9" fmla="*/ 1976836 w 3056963"/>
              <a:gd name="connsiteY9" fmla="*/ 596900 h 596900"/>
              <a:gd name="connsiteX10" fmla="*/ 1528482 w 3056963"/>
              <a:gd name="connsiteY10" fmla="*/ 596900 h 596900"/>
              <a:gd name="connsiteX11" fmla="*/ 988418 w 3056963"/>
              <a:gd name="connsiteY11" fmla="*/ 596900 h 596900"/>
              <a:gd name="connsiteX12" fmla="*/ 448355 w 3056963"/>
              <a:gd name="connsiteY12" fmla="*/ 596900 h 596900"/>
              <a:gd name="connsiteX13" fmla="*/ 0 w 3056963"/>
              <a:gd name="connsiteY13" fmla="*/ 596900 h 596900"/>
              <a:gd name="connsiteX14" fmla="*/ 0 w 3056963"/>
              <a:gd name="connsiteY14" fmla="*/ 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56963" h="596900" fill="none" extrusionOk="0">
                <a:moveTo>
                  <a:pt x="0" y="0"/>
                </a:moveTo>
                <a:cubicBezTo>
                  <a:pt x="117797" y="-41986"/>
                  <a:pt x="254307" y="23865"/>
                  <a:pt x="417785" y="0"/>
                </a:cubicBezTo>
                <a:cubicBezTo>
                  <a:pt x="581264" y="-23865"/>
                  <a:pt x="687239" y="17550"/>
                  <a:pt x="866140" y="0"/>
                </a:cubicBezTo>
                <a:cubicBezTo>
                  <a:pt x="1045041" y="-17550"/>
                  <a:pt x="1148771" y="11622"/>
                  <a:pt x="1375633" y="0"/>
                </a:cubicBezTo>
                <a:cubicBezTo>
                  <a:pt x="1602495" y="-11622"/>
                  <a:pt x="1687344" y="28176"/>
                  <a:pt x="1793418" y="0"/>
                </a:cubicBezTo>
                <a:cubicBezTo>
                  <a:pt x="1899493" y="-28176"/>
                  <a:pt x="2105682" y="42662"/>
                  <a:pt x="2364051" y="0"/>
                </a:cubicBezTo>
                <a:cubicBezTo>
                  <a:pt x="2622420" y="-42662"/>
                  <a:pt x="2900511" y="39647"/>
                  <a:pt x="3056963" y="0"/>
                </a:cubicBezTo>
                <a:cubicBezTo>
                  <a:pt x="3127984" y="153886"/>
                  <a:pt x="3056666" y="376909"/>
                  <a:pt x="3056963" y="596900"/>
                </a:cubicBezTo>
                <a:cubicBezTo>
                  <a:pt x="2881075" y="616078"/>
                  <a:pt x="2724979" y="569300"/>
                  <a:pt x="2486330" y="596900"/>
                </a:cubicBezTo>
                <a:cubicBezTo>
                  <a:pt x="2247681" y="624500"/>
                  <a:pt x="2144966" y="564879"/>
                  <a:pt x="1976836" y="596900"/>
                </a:cubicBezTo>
                <a:cubicBezTo>
                  <a:pt x="1808706" y="628921"/>
                  <a:pt x="1660266" y="561032"/>
                  <a:pt x="1528482" y="596900"/>
                </a:cubicBezTo>
                <a:cubicBezTo>
                  <a:pt x="1396698" y="632768"/>
                  <a:pt x="1248244" y="582354"/>
                  <a:pt x="988418" y="596900"/>
                </a:cubicBezTo>
                <a:cubicBezTo>
                  <a:pt x="728592" y="611446"/>
                  <a:pt x="643063" y="551953"/>
                  <a:pt x="448355" y="596900"/>
                </a:cubicBezTo>
                <a:cubicBezTo>
                  <a:pt x="253647" y="641847"/>
                  <a:pt x="112190" y="594694"/>
                  <a:pt x="0" y="596900"/>
                </a:cubicBezTo>
                <a:cubicBezTo>
                  <a:pt x="-44228" y="376749"/>
                  <a:pt x="36578" y="161979"/>
                  <a:pt x="0" y="0"/>
                </a:cubicBezTo>
                <a:close/>
              </a:path>
              <a:path w="3056963" h="596900" stroke="0" extrusionOk="0">
                <a:moveTo>
                  <a:pt x="0" y="0"/>
                </a:moveTo>
                <a:cubicBezTo>
                  <a:pt x="191078" y="-27124"/>
                  <a:pt x="286752" y="40511"/>
                  <a:pt x="570633" y="0"/>
                </a:cubicBezTo>
                <a:cubicBezTo>
                  <a:pt x="854514" y="-40511"/>
                  <a:pt x="876451" y="15492"/>
                  <a:pt x="1018988" y="0"/>
                </a:cubicBezTo>
                <a:cubicBezTo>
                  <a:pt x="1161525" y="-15492"/>
                  <a:pt x="1279393" y="2850"/>
                  <a:pt x="1467342" y="0"/>
                </a:cubicBezTo>
                <a:cubicBezTo>
                  <a:pt x="1655291" y="-2850"/>
                  <a:pt x="1830897" y="44387"/>
                  <a:pt x="2037975" y="0"/>
                </a:cubicBezTo>
                <a:cubicBezTo>
                  <a:pt x="2245053" y="-44387"/>
                  <a:pt x="2343077" y="60062"/>
                  <a:pt x="2547469" y="0"/>
                </a:cubicBezTo>
                <a:cubicBezTo>
                  <a:pt x="2751861" y="-60062"/>
                  <a:pt x="2899752" y="57267"/>
                  <a:pt x="3056963" y="0"/>
                </a:cubicBezTo>
                <a:cubicBezTo>
                  <a:pt x="3066219" y="297548"/>
                  <a:pt x="3014335" y="475448"/>
                  <a:pt x="3056963" y="596900"/>
                </a:cubicBezTo>
                <a:cubicBezTo>
                  <a:pt x="2884817" y="617305"/>
                  <a:pt x="2797008" y="551959"/>
                  <a:pt x="2608608" y="596900"/>
                </a:cubicBezTo>
                <a:cubicBezTo>
                  <a:pt x="2420208" y="641841"/>
                  <a:pt x="2255058" y="557052"/>
                  <a:pt x="2129684" y="596900"/>
                </a:cubicBezTo>
                <a:cubicBezTo>
                  <a:pt x="2004310" y="636748"/>
                  <a:pt x="1816212" y="560860"/>
                  <a:pt x="1650760" y="596900"/>
                </a:cubicBezTo>
                <a:cubicBezTo>
                  <a:pt x="1485308" y="632940"/>
                  <a:pt x="1279136" y="584924"/>
                  <a:pt x="1110697" y="596900"/>
                </a:cubicBezTo>
                <a:cubicBezTo>
                  <a:pt x="942258" y="608876"/>
                  <a:pt x="688281" y="579141"/>
                  <a:pt x="540063" y="596900"/>
                </a:cubicBezTo>
                <a:cubicBezTo>
                  <a:pt x="391845" y="614659"/>
                  <a:pt x="254566" y="586438"/>
                  <a:pt x="0" y="596900"/>
                </a:cubicBezTo>
                <a:cubicBezTo>
                  <a:pt x="-4793" y="396697"/>
                  <a:pt x="6105" y="191181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Mark 1: 19-20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D83AD-AF95-628D-1133-F087655806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316" y="1368083"/>
            <a:ext cx="3267978" cy="2060917"/>
          </a:xfrm>
          <a:custGeom>
            <a:avLst/>
            <a:gdLst>
              <a:gd name="connsiteX0" fmla="*/ 0 w 3267978"/>
              <a:gd name="connsiteY0" fmla="*/ 0 h 2060917"/>
              <a:gd name="connsiteX1" fmla="*/ 577343 w 3267978"/>
              <a:gd name="connsiteY1" fmla="*/ 0 h 2060917"/>
              <a:gd name="connsiteX2" fmla="*/ 1122006 w 3267978"/>
              <a:gd name="connsiteY2" fmla="*/ 0 h 2060917"/>
              <a:gd name="connsiteX3" fmla="*/ 1633989 w 3267978"/>
              <a:gd name="connsiteY3" fmla="*/ 0 h 2060917"/>
              <a:gd name="connsiteX4" fmla="*/ 2145972 w 3267978"/>
              <a:gd name="connsiteY4" fmla="*/ 0 h 2060917"/>
              <a:gd name="connsiteX5" fmla="*/ 2723315 w 3267978"/>
              <a:gd name="connsiteY5" fmla="*/ 0 h 2060917"/>
              <a:gd name="connsiteX6" fmla="*/ 3267978 w 3267978"/>
              <a:gd name="connsiteY6" fmla="*/ 0 h 2060917"/>
              <a:gd name="connsiteX7" fmla="*/ 3267978 w 3267978"/>
              <a:gd name="connsiteY7" fmla="*/ 453402 h 2060917"/>
              <a:gd name="connsiteX8" fmla="*/ 3267978 w 3267978"/>
              <a:gd name="connsiteY8" fmla="*/ 927413 h 2060917"/>
              <a:gd name="connsiteX9" fmla="*/ 3267978 w 3267978"/>
              <a:gd name="connsiteY9" fmla="*/ 1463251 h 2060917"/>
              <a:gd name="connsiteX10" fmla="*/ 3267978 w 3267978"/>
              <a:gd name="connsiteY10" fmla="*/ 2060917 h 2060917"/>
              <a:gd name="connsiteX11" fmla="*/ 2755995 w 3267978"/>
              <a:gd name="connsiteY11" fmla="*/ 2060917 h 2060917"/>
              <a:gd name="connsiteX12" fmla="*/ 2145972 w 3267978"/>
              <a:gd name="connsiteY12" fmla="*/ 2060917 h 2060917"/>
              <a:gd name="connsiteX13" fmla="*/ 1601309 w 3267978"/>
              <a:gd name="connsiteY13" fmla="*/ 2060917 h 2060917"/>
              <a:gd name="connsiteX14" fmla="*/ 1023966 w 3267978"/>
              <a:gd name="connsiteY14" fmla="*/ 2060917 h 2060917"/>
              <a:gd name="connsiteX15" fmla="*/ 544663 w 3267978"/>
              <a:gd name="connsiteY15" fmla="*/ 2060917 h 2060917"/>
              <a:gd name="connsiteX16" fmla="*/ 0 w 3267978"/>
              <a:gd name="connsiteY16" fmla="*/ 2060917 h 2060917"/>
              <a:gd name="connsiteX17" fmla="*/ 0 w 3267978"/>
              <a:gd name="connsiteY17" fmla="*/ 1504469 h 2060917"/>
              <a:gd name="connsiteX18" fmla="*/ 0 w 3267978"/>
              <a:gd name="connsiteY18" fmla="*/ 989240 h 2060917"/>
              <a:gd name="connsiteX19" fmla="*/ 0 w 3267978"/>
              <a:gd name="connsiteY19" fmla="*/ 515229 h 2060917"/>
              <a:gd name="connsiteX20" fmla="*/ 0 w 3267978"/>
              <a:gd name="connsiteY20" fmla="*/ 0 h 2060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67978" h="2060917" fill="none" extrusionOk="0">
                <a:moveTo>
                  <a:pt x="0" y="0"/>
                </a:moveTo>
                <a:cubicBezTo>
                  <a:pt x="210891" y="-2833"/>
                  <a:pt x="381126" y="18633"/>
                  <a:pt x="577343" y="0"/>
                </a:cubicBezTo>
                <a:cubicBezTo>
                  <a:pt x="773560" y="-18633"/>
                  <a:pt x="855671" y="26314"/>
                  <a:pt x="1122006" y="0"/>
                </a:cubicBezTo>
                <a:cubicBezTo>
                  <a:pt x="1388341" y="-26314"/>
                  <a:pt x="1493500" y="55747"/>
                  <a:pt x="1633989" y="0"/>
                </a:cubicBezTo>
                <a:cubicBezTo>
                  <a:pt x="1774478" y="-55747"/>
                  <a:pt x="2037491" y="2668"/>
                  <a:pt x="2145972" y="0"/>
                </a:cubicBezTo>
                <a:cubicBezTo>
                  <a:pt x="2254453" y="-2668"/>
                  <a:pt x="2540853" y="35309"/>
                  <a:pt x="2723315" y="0"/>
                </a:cubicBezTo>
                <a:cubicBezTo>
                  <a:pt x="2905777" y="-35309"/>
                  <a:pt x="3002354" y="52472"/>
                  <a:pt x="3267978" y="0"/>
                </a:cubicBezTo>
                <a:cubicBezTo>
                  <a:pt x="3297390" y="163147"/>
                  <a:pt x="3221456" y="273906"/>
                  <a:pt x="3267978" y="453402"/>
                </a:cubicBezTo>
                <a:cubicBezTo>
                  <a:pt x="3314500" y="632898"/>
                  <a:pt x="3213876" y="724545"/>
                  <a:pt x="3267978" y="927413"/>
                </a:cubicBezTo>
                <a:cubicBezTo>
                  <a:pt x="3322080" y="1130281"/>
                  <a:pt x="3212706" y="1315564"/>
                  <a:pt x="3267978" y="1463251"/>
                </a:cubicBezTo>
                <a:cubicBezTo>
                  <a:pt x="3323250" y="1610938"/>
                  <a:pt x="3252332" y="1885261"/>
                  <a:pt x="3267978" y="2060917"/>
                </a:cubicBezTo>
                <a:cubicBezTo>
                  <a:pt x="3154869" y="2076371"/>
                  <a:pt x="2951043" y="2024388"/>
                  <a:pt x="2755995" y="2060917"/>
                </a:cubicBezTo>
                <a:cubicBezTo>
                  <a:pt x="2560947" y="2097446"/>
                  <a:pt x="2422582" y="1992986"/>
                  <a:pt x="2145972" y="2060917"/>
                </a:cubicBezTo>
                <a:cubicBezTo>
                  <a:pt x="1869362" y="2128848"/>
                  <a:pt x="1848850" y="2035045"/>
                  <a:pt x="1601309" y="2060917"/>
                </a:cubicBezTo>
                <a:cubicBezTo>
                  <a:pt x="1353768" y="2086789"/>
                  <a:pt x="1261673" y="2033478"/>
                  <a:pt x="1023966" y="2060917"/>
                </a:cubicBezTo>
                <a:cubicBezTo>
                  <a:pt x="786259" y="2088356"/>
                  <a:pt x="647232" y="2041191"/>
                  <a:pt x="544663" y="2060917"/>
                </a:cubicBezTo>
                <a:cubicBezTo>
                  <a:pt x="442094" y="2080643"/>
                  <a:pt x="164593" y="2018223"/>
                  <a:pt x="0" y="2060917"/>
                </a:cubicBezTo>
                <a:cubicBezTo>
                  <a:pt x="-35104" y="1863228"/>
                  <a:pt x="9234" y="1652211"/>
                  <a:pt x="0" y="1504469"/>
                </a:cubicBezTo>
                <a:cubicBezTo>
                  <a:pt x="-9234" y="1356727"/>
                  <a:pt x="23729" y="1223617"/>
                  <a:pt x="0" y="989240"/>
                </a:cubicBezTo>
                <a:cubicBezTo>
                  <a:pt x="-23729" y="754863"/>
                  <a:pt x="33698" y="748281"/>
                  <a:pt x="0" y="515229"/>
                </a:cubicBezTo>
                <a:cubicBezTo>
                  <a:pt x="-33698" y="282177"/>
                  <a:pt x="13956" y="196725"/>
                  <a:pt x="0" y="0"/>
                </a:cubicBezTo>
                <a:close/>
              </a:path>
              <a:path w="3267978" h="2060917" stroke="0" extrusionOk="0">
                <a:moveTo>
                  <a:pt x="0" y="0"/>
                </a:moveTo>
                <a:cubicBezTo>
                  <a:pt x="244056" y="-19609"/>
                  <a:pt x="403384" y="34377"/>
                  <a:pt x="511983" y="0"/>
                </a:cubicBezTo>
                <a:cubicBezTo>
                  <a:pt x="620582" y="-34377"/>
                  <a:pt x="852469" y="49421"/>
                  <a:pt x="991287" y="0"/>
                </a:cubicBezTo>
                <a:cubicBezTo>
                  <a:pt x="1130105" y="-49421"/>
                  <a:pt x="1419522" y="13097"/>
                  <a:pt x="1568629" y="0"/>
                </a:cubicBezTo>
                <a:cubicBezTo>
                  <a:pt x="1717736" y="-13097"/>
                  <a:pt x="1900898" y="39547"/>
                  <a:pt x="2113292" y="0"/>
                </a:cubicBezTo>
                <a:cubicBezTo>
                  <a:pt x="2325686" y="-39547"/>
                  <a:pt x="2403276" y="21300"/>
                  <a:pt x="2592596" y="0"/>
                </a:cubicBezTo>
                <a:cubicBezTo>
                  <a:pt x="2781916" y="-21300"/>
                  <a:pt x="3056336" y="1642"/>
                  <a:pt x="3267978" y="0"/>
                </a:cubicBezTo>
                <a:cubicBezTo>
                  <a:pt x="3299158" y="206497"/>
                  <a:pt x="3230668" y="305726"/>
                  <a:pt x="3267978" y="494620"/>
                </a:cubicBezTo>
                <a:cubicBezTo>
                  <a:pt x="3305288" y="683514"/>
                  <a:pt x="3226996" y="898144"/>
                  <a:pt x="3267978" y="1051068"/>
                </a:cubicBezTo>
                <a:cubicBezTo>
                  <a:pt x="3308960" y="1203992"/>
                  <a:pt x="3233945" y="1401729"/>
                  <a:pt x="3267978" y="1504469"/>
                </a:cubicBezTo>
                <a:cubicBezTo>
                  <a:pt x="3302011" y="1607209"/>
                  <a:pt x="3229729" y="1783619"/>
                  <a:pt x="3267978" y="2060917"/>
                </a:cubicBezTo>
                <a:cubicBezTo>
                  <a:pt x="3125996" y="2085689"/>
                  <a:pt x="3015519" y="2047606"/>
                  <a:pt x="2821354" y="2060917"/>
                </a:cubicBezTo>
                <a:cubicBezTo>
                  <a:pt x="2627189" y="2074228"/>
                  <a:pt x="2500193" y="2048820"/>
                  <a:pt x="2342051" y="2060917"/>
                </a:cubicBezTo>
                <a:cubicBezTo>
                  <a:pt x="2183909" y="2073014"/>
                  <a:pt x="2009741" y="2027623"/>
                  <a:pt x="1895427" y="2060917"/>
                </a:cubicBezTo>
                <a:cubicBezTo>
                  <a:pt x="1781113" y="2094211"/>
                  <a:pt x="1552428" y="2043374"/>
                  <a:pt x="1416124" y="2060917"/>
                </a:cubicBezTo>
                <a:cubicBezTo>
                  <a:pt x="1279820" y="2078460"/>
                  <a:pt x="1091257" y="2040887"/>
                  <a:pt x="936820" y="2060917"/>
                </a:cubicBezTo>
                <a:cubicBezTo>
                  <a:pt x="782383" y="2080947"/>
                  <a:pt x="348428" y="2017467"/>
                  <a:pt x="0" y="2060917"/>
                </a:cubicBezTo>
                <a:cubicBezTo>
                  <a:pt x="-59314" y="1861192"/>
                  <a:pt x="16148" y="1786877"/>
                  <a:pt x="0" y="1525079"/>
                </a:cubicBezTo>
                <a:cubicBezTo>
                  <a:pt x="-16148" y="1263281"/>
                  <a:pt x="17385" y="1241676"/>
                  <a:pt x="0" y="1009849"/>
                </a:cubicBezTo>
                <a:cubicBezTo>
                  <a:pt x="-17385" y="778022"/>
                  <a:pt x="54161" y="769414"/>
                  <a:pt x="0" y="556448"/>
                </a:cubicBezTo>
                <a:cubicBezTo>
                  <a:pt x="-54161" y="343482"/>
                  <a:pt x="55513" y="155050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baseline="30000" dirty="0"/>
              <a:t>19 </a:t>
            </a:r>
            <a:r>
              <a:rPr lang="en-US" dirty="0"/>
              <a:t>When he had gone a little farther, he saw James son of Zebedee and his brother John in a boat, preparing their nets. </a:t>
            </a:r>
            <a:r>
              <a:rPr lang="en-US" baseline="30000" dirty="0"/>
              <a:t>20 </a:t>
            </a:r>
            <a:r>
              <a:rPr lang="en-US" dirty="0"/>
              <a:t>Without delay he called them, and they left their father Zebedee in the boat with the hired men and followed him.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EACAAC-66F8-2D25-72C4-01F553E24DD3}"/>
              </a:ext>
            </a:extLst>
          </p:cNvPr>
          <p:cNvGrpSpPr/>
          <p:nvPr/>
        </p:nvGrpSpPr>
        <p:grpSpPr>
          <a:xfrm>
            <a:off x="2932971" y="2983731"/>
            <a:ext cx="1750293" cy="2426677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E87C27A-41BA-18D3-83CE-FCEE5AC577E7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33ADE449-8B5F-A034-8E87-498A302D1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9" name="Picture 8" descr="Hands holding a fishing net&#10;&#10;Description automatically generated">
            <a:extLst>
              <a:ext uri="{FF2B5EF4-FFF2-40B4-BE49-F238E27FC236}">
                <a16:creationId xmlns:a16="http://schemas.microsoft.com/office/drawing/2014/main" id="{A2E08F71-BE2B-7005-4505-4F1712EB0D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206" y="854512"/>
            <a:ext cx="6222477" cy="4162496"/>
          </a:xfrm>
          <a:prstGeom prst="rect">
            <a:avLst/>
          </a:prstGeom>
        </p:spPr>
      </p:pic>
      <p:pic>
        <p:nvPicPr>
          <p:cNvPr id="20" name="Content Placeholder 22" descr="Logo&#10;&#10;Description automatically generated with medium confidence">
            <a:extLst>
              <a:ext uri="{FF2B5EF4-FFF2-40B4-BE49-F238E27FC236}">
                <a16:creationId xmlns:a16="http://schemas.microsoft.com/office/drawing/2014/main" id="{C094410D-C4AF-74D0-7EFA-CF12C16161E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131" y="43782"/>
            <a:ext cx="2486903" cy="2270545"/>
          </a:xfrm>
          <a:prstGeom prst="rect">
            <a:avLst/>
          </a:prstGeom>
        </p:spPr>
      </p:pic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20C9A4D4-0233-DE0A-B14A-127608402CAE}"/>
              </a:ext>
            </a:extLst>
          </p:cNvPr>
          <p:cNvSpPr/>
          <p:nvPr/>
        </p:nvSpPr>
        <p:spPr>
          <a:xfrm>
            <a:off x="7730836" y="4879004"/>
            <a:ext cx="2440623" cy="731520"/>
          </a:xfrm>
          <a:prstGeom prst="wedgeRectCallout">
            <a:avLst>
              <a:gd name="adj1" fmla="val 67306"/>
              <a:gd name="adj2" fmla="val -64156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Come Follow me.</a:t>
            </a:r>
          </a:p>
          <a:p>
            <a:pPr algn="ctr"/>
            <a:r>
              <a:rPr lang="en-US" dirty="0"/>
              <a:t>You will fish for people.</a:t>
            </a:r>
          </a:p>
        </p:txBody>
      </p:sp>
      <p:pic>
        <p:nvPicPr>
          <p:cNvPr id="13" name="Picture 12" descr="A cartoon of a person with a beard&#10;&#10;Description automatically generated">
            <a:extLst>
              <a:ext uri="{FF2B5EF4-FFF2-40B4-BE49-F238E27FC236}">
                <a16:creationId xmlns:a16="http://schemas.microsoft.com/office/drawing/2014/main" id="{6FE26B1C-37A9-46B9-CA0A-3F3AD65782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652" y="4163704"/>
            <a:ext cx="1750293" cy="2743107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F6C8F2E-641A-33A4-4FB4-DEBA2A6B2EB9}"/>
              </a:ext>
            </a:extLst>
          </p:cNvPr>
          <p:cNvSpPr txBox="1">
            <a:spLocks/>
          </p:cNvSpPr>
          <p:nvPr/>
        </p:nvSpPr>
        <p:spPr>
          <a:xfrm>
            <a:off x="504257" y="4965139"/>
            <a:ext cx="3306206" cy="760686"/>
          </a:xfrm>
          <a:custGeom>
            <a:avLst/>
            <a:gdLst>
              <a:gd name="connsiteX0" fmla="*/ 0 w 3306206"/>
              <a:gd name="connsiteY0" fmla="*/ 0 h 760686"/>
              <a:gd name="connsiteX1" fmla="*/ 617158 w 3306206"/>
              <a:gd name="connsiteY1" fmla="*/ 0 h 760686"/>
              <a:gd name="connsiteX2" fmla="*/ 1102069 w 3306206"/>
              <a:gd name="connsiteY2" fmla="*/ 0 h 760686"/>
              <a:gd name="connsiteX3" fmla="*/ 1620041 w 3306206"/>
              <a:gd name="connsiteY3" fmla="*/ 0 h 760686"/>
              <a:gd name="connsiteX4" fmla="*/ 2237199 w 3306206"/>
              <a:gd name="connsiteY4" fmla="*/ 0 h 760686"/>
              <a:gd name="connsiteX5" fmla="*/ 2755172 w 3306206"/>
              <a:gd name="connsiteY5" fmla="*/ 0 h 760686"/>
              <a:gd name="connsiteX6" fmla="*/ 3306206 w 3306206"/>
              <a:gd name="connsiteY6" fmla="*/ 0 h 760686"/>
              <a:gd name="connsiteX7" fmla="*/ 3306206 w 3306206"/>
              <a:gd name="connsiteY7" fmla="*/ 372736 h 760686"/>
              <a:gd name="connsiteX8" fmla="*/ 3306206 w 3306206"/>
              <a:gd name="connsiteY8" fmla="*/ 760686 h 760686"/>
              <a:gd name="connsiteX9" fmla="*/ 2854358 w 3306206"/>
              <a:gd name="connsiteY9" fmla="*/ 760686 h 760686"/>
              <a:gd name="connsiteX10" fmla="*/ 2402510 w 3306206"/>
              <a:gd name="connsiteY10" fmla="*/ 760686 h 760686"/>
              <a:gd name="connsiteX11" fmla="*/ 1785351 w 3306206"/>
              <a:gd name="connsiteY11" fmla="*/ 760686 h 760686"/>
              <a:gd name="connsiteX12" fmla="*/ 1168193 w 3306206"/>
              <a:gd name="connsiteY12" fmla="*/ 760686 h 760686"/>
              <a:gd name="connsiteX13" fmla="*/ 551034 w 3306206"/>
              <a:gd name="connsiteY13" fmla="*/ 760686 h 760686"/>
              <a:gd name="connsiteX14" fmla="*/ 0 w 3306206"/>
              <a:gd name="connsiteY14" fmla="*/ 760686 h 760686"/>
              <a:gd name="connsiteX15" fmla="*/ 0 w 3306206"/>
              <a:gd name="connsiteY15" fmla="*/ 372736 h 760686"/>
              <a:gd name="connsiteX16" fmla="*/ 0 w 3306206"/>
              <a:gd name="connsiteY16" fmla="*/ 0 h 76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06206" h="760686" fill="none" extrusionOk="0">
                <a:moveTo>
                  <a:pt x="0" y="0"/>
                </a:moveTo>
                <a:cubicBezTo>
                  <a:pt x="217732" y="-51745"/>
                  <a:pt x="370328" y="52878"/>
                  <a:pt x="617158" y="0"/>
                </a:cubicBezTo>
                <a:cubicBezTo>
                  <a:pt x="863988" y="-52878"/>
                  <a:pt x="975822" y="11246"/>
                  <a:pt x="1102069" y="0"/>
                </a:cubicBezTo>
                <a:cubicBezTo>
                  <a:pt x="1228316" y="-11246"/>
                  <a:pt x="1403404" y="9172"/>
                  <a:pt x="1620041" y="0"/>
                </a:cubicBezTo>
                <a:cubicBezTo>
                  <a:pt x="1836678" y="-9172"/>
                  <a:pt x="1979065" y="11707"/>
                  <a:pt x="2237199" y="0"/>
                </a:cubicBezTo>
                <a:cubicBezTo>
                  <a:pt x="2495333" y="-11707"/>
                  <a:pt x="2537916" y="24157"/>
                  <a:pt x="2755172" y="0"/>
                </a:cubicBezTo>
                <a:cubicBezTo>
                  <a:pt x="2972428" y="-24157"/>
                  <a:pt x="3120448" y="50779"/>
                  <a:pt x="3306206" y="0"/>
                </a:cubicBezTo>
                <a:cubicBezTo>
                  <a:pt x="3314507" y="112717"/>
                  <a:pt x="3302951" y="280097"/>
                  <a:pt x="3306206" y="372736"/>
                </a:cubicBezTo>
                <a:cubicBezTo>
                  <a:pt x="3309461" y="465375"/>
                  <a:pt x="3260431" y="570451"/>
                  <a:pt x="3306206" y="760686"/>
                </a:cubicBezTo>
                <a:cubicBezTo>
                  <a:pt x="3197466" y="791920"/>
                  <a:pt x="3027102" y="729860"/>
                  <a:pt x="2854358" y="760686"/>
                </a:cubicBezTo>
                <a:cubicBezTo>
                  <a:pt x="2681614" y="791512"/>
                  <a:pt x="2556965" y="739456"/>
                  <a:pt x="2402510" y="760686"/>
                </a:cubicBezTo>
                <a:cubicBezTo>
                  <a:pt x="2248055" y="781916"/>
                  <a:pt x="1911845" y="714555"/>
                  <a:pt x="1785351" y="760686"/>
                </a:cubicBezTo>
                <a:cubicBezTo>
                  <a:pt x="1658857" y="806817"/>
                  <a:pt x="1358106" y="734582"/>
                  <a:pt x="1168193" y="760686"/>
                </a:cubicBezTo>
                <a:cubicBezTo>
                  <a:pt x="978280" y="786790"/>
                  <a:pt x="689608" y="739722"/>
                  <a:pt x="551034" y="760686"/>
                </a:cubicBezTo>
                <a:cubicBezTo>
                  <a:pt x="412460" y="781650"/>
                  <a:pt x="235572" y="754651"/>
                  <a:pt x="0" y="760686"/>
                </a:cubicBezTo>
                <a:cubicBezTo>
                  <a:pt x="-18668" y="646921"/>
                  <a:pt x="3046" y="532864"/>
                  <a:pt x="0" y="372736"/>
                </a:cubicBezTo>
                <a:cubicBezTo>
                  <a:pt x="-3046" y="212608"/>
                  <a:pt x="10007" y="111519"/>
                  <a:pt x="0" y="0"/>
                </a:cubicBezTo>
                <a:close/>
              </a:path>
              <a:path w="3306206" h="760686" stroke="0" extrusionOk="0">
                <a:moveTo>
                  <a:pt x="0" y="0"/>
                </a:moveTo>
                <a:cubicBezTo>
                  <a:pt x="148796" y="-3905"/>
                  <a:pt x="333718" y="39358"/>
                  <a:pt x="517972" y="0"/>
                </a:cubicBezTo>
                <a:cubicBezTo>
                  <a:pt x="702226" y="-39358"/>
                  <a:pt x="782675" y="15064"/>
                  <a:pt x="1002882" y="0"/>
                </a:cubicBezTo>
                <a:cubicBezTo>
                  <a:pt x="1223089" y="-15064"/>
                  <a:pt x="1430895" y="1680"/>
                  <a:pt x="1586979" y="0"/>
                </a:cubicBezTo>
                <a:cubicBezTo>
                  <a:pt x="1743063" y="-1680"/>
                  <a:pt x="1997804" y="50656"/>
                  <a:pt x="2138013" y="0"/>
                </a:cubicBezTo>
                <a:cubicBezTo>
                  <a:pt x="2278222" y="-50656"/>
                  <a:pt x="2490302" y="45455"/>
                  <a:pt x="2622923" y="0"/>
                </a:cubicBezTo>
                <a:cubicBezTo>
                  <a:pt x="2755544" y="-45455"/>
                  <a:pt x="3100965" y="1126"/>
                  <a:pt x="3306206" y="0"/>
                </a:cubicBezTo>
                <a:cubicBezTo>
                  <a:pt x="3335387" y="144902"/>
                  <a:pt x="3291277" y="209253"/>
                  <a:pt x="3306206" y="372736"/>
                </a:cubicBezTo>
                <a:cubicBezTo>
                  <a:pt x="3321135" y="536219"/>
                  <a:pt x="3289472" y="605127"/>
                  <a:pt x="3306206" y="760686"/>
                </a:cubicBezTo>
                <a:cubicBezTo>
                  <a:pt x="3193807" y="767274"/>
                  <a:pt x="3054990" y="740115"/>
                  <a:pt x="2854358" y="760686"/>
                </a:cubicBezTo>
                <a:cubicBezTo>
                  <a:pt x="2653726" y="781257"/>
                  <a:pt x="2596260" y="759278"/>
                  <a:pt x="2402510" y="760686"/>
                </a:cubicBezTo>
                <a:cubicBezTo>
                  <a:pt x="2208760" y="762094"/>
                  <a:pt x="2034660" y="706914"/>
                  <a:pt x="1884537" y="760686"/>
                </a:cubicBezTo>
                <a:cubicBezTo>
                  <a:pt x="1734414" y="814458"/>
                  <a:pt x="1564831" y="717892"/>
                  <a:pt x="1399627" y="760686"/>
                </a:cubicBezTo>
                <a:cubicBezTo>
                  <a:pt x="1234423" y="803480"/>
                  <a:pt x="1052044" y="712555"/>
                  <a:pt x="947779" y="760686"/>
                </a:cubicBezTo>
                <a:cubicBezTo>
                  <a:pt x="843514" y="808817"/>
                  <a:pt x="419197" y="738398"/>
                  <a:pt x="0" y="760686"/>
                </a:cubicBezTo>
                <a:cubicBezTo>
                  <a:pt x="-34016" y="682521"/>
                  <a:pt x="29794" y="562036"/>
                  <a:pt x="0" y="395557"/>
                </a:cubicBezTo>
                <a:cubicBezTo>
                  <a:pt x="-29794" y="229078"/>
                  <a:pt x="13642" y="124939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Try it – fix a net --  tie a string from one side of a hole to the other.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19DD21A-93DF-10F9-9A60-1F6F7B225BE7}"/>
              </a:ext>
            </a:extLst>
          </p:cNvPr>
          <p:cNvSpPr txBox="1">
            <a:spLocks/>
          </p:cNvSpPr>
          <p:nvPr/>
        </p:nvSpPr>
        <p:spPr>
          <a:xfrm>
            <a:off x="492266" y="3582713"/>
            <a:ext cx="2440939" cy="1014181"/>
          </a:xfrm>
          <a:custGeom>
            <a:avLst/>
            <a:gdLst>
              <a:gd name="connsiteX0" fmla="*/ 0 w 2440939"/>
              <a:gd name="connsiteY0" fmla="*/ 0 h 1014181"/>
              <a:gd name="connsiteX1" fmla="*/ 414960 w 2440939"/>
              <a:gd name="connsiteY1" fmla="*/ 0 h 1014181"/>
              <a:gd name="connsiteX2" fmla="*/ 854329 w 2440939"/>
              <a:gd name="connsiteY2" fmla="*/ 0 h 1014181"/>
              <a:gd name="connsiteX3" fmla="*/ 1342516 w 2440939"/>
              <a:gd name="connsiteY3" fmla="*/ 0 h 1014181"/>
              <a:gd name="connsiteX4" fmla="*/ 1757476 w 2440939"/>
              <a:gd name="connsiteY4" fmla="*/ 0 h 1014181"/>
              <a:gd name="connsiteX5" fmla="*/ 2440939 w 2440939"/>
              <a:gd name="connsiteY5" fmla="*/ 0 h 1014181"/>
              <a:gd name="connsiteX6" fmla="*/ 2440939 w 2440939"/>
              <a:gd name="connsiteY6" fmla="*/ 517232 h 1014181"/>
              <a:gd name="connsiteX7" fmla="*/ 2440939 w 2440939"/>
              <a:gd name="connsiteY7" fmla="*/ 1014181 h 1014181"/>
              <a:gd name="connsiteX8" fmla="*/ 1903932 w 2440939"/>
              <a:gd name="connsiteY8" fmla="*/ 1014181 h 1014181"/>
              <a:gd name="connsiteX9" fmla="*/ 1415745 w 2440939"/>
              <a:gd name="connsiteY9" fmla="*/ 1014181 h 1014181"/>
              <a:gd name="connsiteX10" fmla="*/ 976376 w 2440939"/>
              <a:gd name="connsiteY10" fmla="*/ 1014181 h 1014181"/>
              <a:gd name="connsiteX11" fmla="*/ 463778 w 2440939"/>
              <a:gd name="connsiteY11" fmla="*/ 1014181 h 1014181"/>
              <a:gd name="connsiteX12" fmla="*/ 0 w 2440939"/>
              <a:gd name="connsiteY12" fmla="*/ 1014181 h 1014181"/>
              <a:gd name="connsiteX13" fmla="*/ 0 w 2440939"/>
              <a:gd name="connsiteY13" fmla="*/ 486807 h 1014181"/>
              <a:gd name="connsiteX14" fmla="*/ 0 w 2440939"/>
              <a:gd name="connsiteY14" fmla="*/ 0 h 101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40939" h="1014181" fill="none" extrusionOk="0">
                <a:moveTo>
                  <a:pt x="0" y="0"/>
                </a:moveTo>
                <a:cubicBezTo>
                  <a:pt x="192416" y="-8409"/>
                  <a:pt x="306935" y="13634"/>
                  <a:pt x="414960" y="0"/>
                </a:cubicBezTo>
                <a:cubicBezTo>
                  <a:pt x="522985" y="-13634"/>
                  <a:pt x="763556" y="3854"/>
                  <a:pt x="854329" y="0"/>
                </a:cubicBezTo>
                <a:cubicBezTo>
                  <a:pt x="945102" y="-3854"/>
                  <a:pt x="1213312" y="37"/>
                  <a:pt x="1342516" y="0"/>
                </a:cubicBezTo>
                <a:cubicBezTo>
                  <a:pt x="1471720" y="-37"/>
                  <a:pt x="1598520" y="28501"/>
                  <a:pt x="1757476" y="0"/>
                </a:cubicBezTo>
                <a:cubicBezTo>
                  <a:pt x="1916432" y="-28501"/>
                  <a:pt x="2242127" y="80281"/>
                  <a:pt x="2440939" y="0"/>
                </a:cubicBezTo>
                <a:cubicBezTo>
                  <a:pt x="2464055" y="241530"/>
                  <a:pt x="2423159" y="364346"/>
                  <a:pt x="2440939" y="517232"/>
                </a:cubicBezTo>
                <a:cubicBezTo>
                  <a:pt x="2458719" y="670118"/>
                  <a:pt x="2385539" y="771893"/>
                  <a:pt x="2440939" y="1014181"/>
                </a:cubicBezTo>
                <a:cubicBezTo>
                  <a:pt x="2253560" y="1078376"/>
                  <a:pt x="2090167" y="979546"/>
                  <a:pt x="1903932" y="1014181"/>
                </a:cubicBezTo>
                <a:cubicBezTo>
                  <a:pt x="1717697" y="1048816"/>
                  <a:pt x="1638626" y="993548"/>
                  <a:pt x="1415745" y="1014181"/>
                </a:cubicBezTo>
                <a:cubicBezTo>
                  <a:pt x="1192864" y="1034814"/>
                  <a:pt x="1154498" y="973327"/>
                  <a:pt x="976376" y="1014181"/>
                </a:cubicBezTo>
                <a:cubicBezTo>
                  <a:pt x="798254" y="1055035"/>
                  <a:pt x="638319" y="994066"/>
                  <a:pt x="463778" y="1014181"/>
                </a:cubicBezTo>
                <a:cubicBezTo>
                  <a:pt x="289237" y="1034296"/>
                  <a:pt x="196654" y="964359"/>
                  <a:pt x="0" y="1014181"/>
                </a:cubicBezTo>
                <a:cubicBezTo>
                  <a:pt x="-30412" y="782056"/>
                  <a:pt x="60722" y="648748"/>
                  <a:pt x="0" y="486807"/>
                </a:cubicBezTo>
                <a:cubicBezTo>
                  <a:pt x="-60722" y="324866"/>
                  <a:pt x="45607" y="167127"/>
                  <a:pt x="0" y="0"/>
                </a:cubicBezTo>
                <a:close/>
              </a:path>
              <a:path w="2440939" h="1014181" stroke="0" extrusionOk="0">
                <a:moveTo>
                  <a:pt x="0" y="0"/>
                </a:moveTo>
                <a:cubicBezTo>
                  <a:pt x="191624" y="-11220"/>
                  <a:pt x="345620" y="20583"/>
                  <a:pt x="537007" y="0"/>
                </a:cubicBezTo>
                <a:cubicBezTo>
                  <a:pt x="728394" y="-20583"/>
                  <a:pt x="814994" y="45067"/>
                  <a:pt x="976376" y="0"/>
                </a:cubicBezTo>
                <a:cubicBezTo>
                  <a:pt x="1137758" y="-45067"/>
                  <a:pt x="1198427" y="25840"/>
                  <a:pt x="1415745" y="0"/>
                </a:cubicBezTo>
                <a:cubicBezTo>
                  <a:pt x="1633063" y="-25840"/>
                  <a:pt x="1780954" y="31249"/>
                  <a:pt x="1952751" y="0"/>
                </a:cubicBezTo>
                <a:cubicBezTo>
                  <a:pt x="2124548" y="-31249"/>
                  <a:pt x="2227725" y="37002"/>
                  <a:pt x="2440939" y="0"/>
                </a:cubicBezTo>
                <a:cubicBezTo>
                  <a:pt x="2447393" y="194301"/>
                  <a:pt x="2410193" y="353172"/>
                  <a:pt x="2440939" y="496949"/>
                </a:cubicBezTo>
                <a:cubicBezTo>
                  <a:pt x="2471685" y="640726"/>
                  <a:pt x="2433490" y="850604"/>
                  <a:pt x="2440939" y="1014181"/>
                </a:cubicBezTo>
                <a:cubicBezTo>
                  <a:pt x="2329313" y="1038663"/>
                  <a:pt x="2192741" y="967994"/>
                  <a:pt x="2001570" y="1014181"/>
                </a:cubicBezTo>
                <a:cubicBezTo>
                  <a:pt x="1810399" y="1060368"/>
                  <a:pt x="1688097" y="975141"/>
                  <a:pt x="1537792" y="1014181"/>
                </a:cubicBezTo>
                <a:cubicBezTo>
                  <a:pt x="1387487" y="1053221"/>
                  <a:pt x="1254442" y="993650"/>
                  <a:pt x="1074013" y="1014181"/>
                </a:cubicBezTo>
                <a:cubicBezTo>
                  <a:pt x="893584" y="1034712"/>
                  <a:pt x="801515" y="1011152"/>
                  <a:pt x="561416" y="1014181"/>
                </a:cubicBezTo>
                <a:cubicBezTo>
                  <a:pt x="321317" y="1017210"/>
                  <a:pt x="268656" y="964026"/>
                  <a:pt x="0" y="1014181"/>
                </a:cubicBezTo>
                <a:cubicBezTo>
                  <a:pt x="-61199" y="860068"/>
                  <a:pt x="19489" y="624036"/>
                  <a:pt x="0" y="496949"/>
                </a:cubicBezTo>
                <a:cubicBezTo>
                  <a:pt x="-19489" y="369862"/>
                  <a:pt x="38989" y="115417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/>
              <a:t>James and John were fixing their nets.</a:t>
            </a:r>
            <a:br>
              <a:rPr lang="en-US" sz="2000" dirty="0"/>
            </a:br>
            <a:r>
              <a:rPr lang="en-US" sz="2000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43703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5ED3B-774D-4660-8D31-358526EDB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836" y="1471381"/>
            <a:ext cx="3932237" cy="2560321"/>
          </a:xfrm>
          <a:custGeom>
            <a:avLst/>
            <a:gdLst>
              <a:gd name="connsiteX0" fmla="*/ 0 w 3932237"/>
              <a:gd name="connsiteY0" fmla="*/ 0 h 2560321"/>
              <a:gd name="connsiteX1" fmla="*/ 483103 w 3932237"/>
              <a:gd name="connsiteY1" fmla="*/ 0 h 2560321"/>
              <a:gd name="connsiteX2" fmla="*/ 1123496 w 3932237"/>
              <a:gd name="connsiteY2" fmla="*/ 0 h 2560321"/>
              <a:gd name="connsiteX3" fmla="*/ 1567277 w 3932237"/>
              <a:gd name="connsiteY3" fmla="*/ 0 h 2560321"/>
              <a:gd name="connsiteX4" fmla="*/ 2050381 w 3932237"/>
              <a:gd name="connsiteY4" fmla="*/ 0 h 2560321"/>
              <a:gd name="connsiteX5" fmla="*/ 2690774 w 3932237"/>
              <a:gd name="connsiteY5" fmla="*/ 0 h 2560321"/>
              <a:gd name="connsiteX6" fmla="*/ 3173877 w 3932237"/>
              <a:gd name="connsiteY6" fmla="*/ 0 h 2560321"/>
              <a:gd name="connsiteX7" fmla="*/ 3932237 w 3932237"/>
              <a:gd name="connsiteY7" fmla="*/ 0 h 2560321"/>
              <a:gd name="connsiteX8" fmla="*/ 3932237 w 3932237"/>
              <a:gd name="connsiteY8" fmla="*/ 512064 h 2560321"/>
              <a:gd name="connsiteX9" fmla="*/ 3932237 w 3932237"/>
              <a:gd name="connsiteY9" fmla="*/ 1049732 h 2560321"/>
              <a:gd name="connsiteX10" fmla="*/ 3932237 w 3932237"/>
              <a:gd name="connsiteY10" fmla="*/ 1484986 h 2560321"/>
              <a:gd name="connsiteX11" fmla="*/ 3932237 w 3932237"/>
              <a:gd name="connsiteY11" fmla="*/ 1920241 h 2560321"/>
              <a:gd name="connsiteX12" fmla="*/ 3932237 w 3932237"/>
              <a:gd name="connsiteY12" fmla="*/ 2560321 h 2560321"/>
              <a:gd name="connsiteX13" fmla="*/ 3370489 w 3932237"/>
              <a:gd name="connsiteY13" fmla="*/ 2560321 h 2560321"/>
              <a:gd name="connsiteX14" fmla="*/ 2769418 w 3932237"/>
              <a:gd name="connsiteY14" fmla="*/ 2560321 h 2560321"/>
              <a:gd name="connsiteX15" fmla="*/ 2207670 w 3932237"/>
              <a:gd name="connsiteY15" fmla="*/ 2560321 h 2560321"/>
              <a:gd name="connsiteX16" fmla="*/ 1724567 w 3932237"/>
              <a:gd name="connsiteY16" fmla="*/ 2560321 h 2560321"/>
              <a:gd name="connsiteX17" fmla="*/ 1123496 w 3932237"/>
              <a:gd name="connsiteY17" fmla="*/ 2560321 h 2560321"/>
              <a:gd name="connsiteX18" fmla="*/ 483103 w 3932237"/>
              <a:gd name="connsiteY18" fmla="*/ 2560321 h 2560321"/>
              <a:gd name="connsiteX19" fmla="*/ 0 w 3932237"/>
              <a:gd name="connsiteY19" fmla="*/ 2560321 h 2560321"/>
              <a:gd name="connsiteX20" fmla="*/ 0 w 3932237"/>
              <a:gd name="connsiteY20" fmla="*/ 2022654 h 2560321"/>
              <a:gd name="connsiteX21" fmla="*/ 0 w 3932237"/>
              <a:gd name="connsiteY21" fmla="*/ 1536193 h 2560321"/>
              <a:gd name="connsiteX22" fmla="*/ 0 w 3932237"/>
              <a:gd name="connsiteY22" fmla="*/ 998525 h 2560321"/>
              <a:gd name="connsiteX23" fmla="*/ 0 w 3932237"/>
              <a:gd name="connsiteY23" fmla="*/ 537667 h 2560321"/>
              <a:gd name="connsiteX24" fmla="*/ 0 w 3932237"/>
              <a:gd name="connsiteY24" fmla="*/ 0 h 256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32237" h="2560321" fill="none" extrusionOk="0">
                <a:moveTo>
                  <a:pt x="0" y="0"/>
                </a:moveTo>
                <a:cubicBezTo>
                  <a:pt x="213596" y="-41125"/>
                  <a:pt x="304744" y="15468"/>
                  <a:pt x="483103" y="0"/>
                </a:cubicBezTo>
                <a:cubicBezTo>
                  <a:pt x="661462" y="-15468"/>
                  <a:pt x="883281" y="62708"/>
                  <a:pt x="1123496" y="0"/>
                </a:cubicBezTo>
                <a:cubicBezTo>
                  <a:pt x="1363711" y="-62708"/>
                  <a:pt x="1395213" y="4552"/>
                  <a:pt x="1567277" y="0"/>
                </a:cubicBezTo>
                <a:cubicBezTo>
                  <a:pt x="1739341" y="-4552"/>
                  <a:pt x="1897142" y="33814"/>
                  <a:pt x="2050381" y="0"/>
                </a:cubicBezTo>
                <a:cubicBezTo>
                  <a:pt x="2203620" y="-33814"/>
                  <a:pt x="2506652" y="58165"/>
                  <a:pt x="2690774" y="0"/>
                </a:cubicBezTo>
                <a:cubicBezTo>
                  <a:pt x="2874896" y="-58165"/>
                  <a:pt x="3066955" y="22678"/>
                  <a:pt x="3173877" y="0"/>
                </a:cubicBezTo>
                <a:cubicBezTo>
                  <a:pt x="3280799" y="-22678"/>
                  <a:pt x="3754668" y="60254"/>
                  <a:pt x="3932237" y="0"/>
                </a:cubicBezTo>
                <a:cubicBezTo>
                  <a:pt x="3945220" y="178821"/>
                  <a:pt x="3876629" y="258139"/>
                  <a:pt x="3932237" y="512064"/>
                </a:cubicBezTo>
                <a:cubicBezTo>
                  <a:pt x="3987845" y="765989"/>
                  <a:pt x="3929551" y="806303"/>
                  <a:pt x="3932237" y="1049732"/>
                </a:cubicBezTo>
                <a:cubicBezTo>
                  <a:pt x="3934923" y="1293161"/>
                  <a:pt x="3903911" y="1347862"/>
                  <a:pt x="3932237" y="1484986"/>
                </a:cubicBezTo>
                <a:cubicBezTo>
                  <a:pt x="3960563" y="1622110"/>
                  <a:pt x="3892788" y="1764728"/>
                  <a:pt x="3932237" y="1920241"/>
                </a:cubicBezTo>
                <a:cubicBezTo>
                  <a:pt x="3971686" y="2075755"/>
                  <a:pt x="3923558" y="2335976"/>
                  <a:pt x="3932237" y="2560321"/>
                </a:cubicBezTo>
                <a:cubicBezTo>
                  <a:pt x="3716259" y="2585476"/>
                  <a:pt x="3578211" y="2555878"/>
                  <a:pt x="3370489" y="2560321"/>
                </a:cubicBezTo>
                <a:cubicBezTo>
                  <a:pt x="3162767" y="2564764"/>
                  <a:pt x="2928690" y="2520425"/>
                  <a:pt x="2769418" y="2560321"/>
                </a:cubicBezTo>
                <a:cubicBezTo>
                  <a:pt x="2610146" y="2600217"/>
                  <a:pt x="2368449" y="2505675"/>
                  <a:pt x="2207670" y="2560321"/>
                </a:cubicBezTo>
                <a:cubicBezTo>
                  <a:pt x="2046891" y="2614967"/>
                  <a:pt x="1833905" y="2544810"/>
                  <a:pt x="1724567" y="2560321"/>
                </a:cubicBezTo>
                <a:cubicBezTo>
                  <a:pt x="1615229" y="2575832"/>
                  <a:pt x="1356016" y="2521686"/>
                  <a:pt x="1123496" y="2560321"/>
                </a:cubicBezTo>
                <a:cubicBezTo>
                  <a:pt x="890976" y="2598956"/>
                  <a:pt x="681393" y="2532393"/>
                  <a:pt x="483103" y="2560321"/>
                </a:cubicBezTo>
                <a:cubicBezTo>
                  <a:pt x="284813" y="2588249"/>
                  <a:pt x="153657" y="2529789"/>
                  <a:pt x="0" y="2560321"/>
                </a:cubicBezTo>
                <a:cubicBezTo>
                  <a:pt x="-22824" y="2376359"/>
                  <a:pt x="46583" y="2139404"/>
                  <a:pt x="0" y="2022654"/>
                </a:cubicBezTo>
                <a:cubicBezTo>
                  <a:pt x="-46583" y="1905904"/>
                  <a:pt x="18117" y="1722855"/>
                  <a:pt x="0" y="1536193"/>
                </a:cubicBezTo>
                <a:cubicBezTo>
                  <a:pt x="-18117" y="1349531"/>
                  <a:pt x="430" y="1237774"/>
                  <a:pt x="0" y="998525"/>
                </a:cubicBezTo>
                <a:cubicBezTo>
                  <a:pt x="-430" y="759276"/>
                  <a:pt x="7129" y="715832"/>
                  <a:pt x="0" y="537667"/>
                </a:cubicBezTo>
                <a:cubicBezTo>
                  <a:pt x="-7129" y="359502"/>
                  <a:pt x="22336" y="108307"/>
                  <a:pt x="0" y="0"/>
                </a:cubicBezTo>
                <a:close/>
              </a:path>
              <a:path w="3932237" h="2560321" stroke="0" extrusionOk="0">
                <a:moveTo>
                  <a:pt x="0" y="0"/>
                </a:moveTo>
                <a:cubicBezTo>
                  <a:pt x="143989" y="-54541"/>
                  <a:pt x="263105" y="38638"/>
                  <a:pt x="522426" y="0"/>
                </a:cubicBezTo>
                <a:cubicBezTo>
                  <a:pt x="781747" y="-38638"/>
                  <a:pt x="804985" y="30262"/>
                  <a:pt x="1005529" y="0"/>
                </a:cubicBezTo>
                <a:cubicBezTo>
                  <a:pt x="1206073" y="-30262"/>
                  <a:pt x="1483034" y="48759"/>
                  <a:pt x="1606600" y="0"/>
                </a:cubicBezTo>
                <a:cubicBezTo>
                  <a:pt x="1730166" y="-48759"/>
                  <a:pt x="1943878" y="16227"/>
                  <a:pt x="2168348" y="0"/>
                </a:cubicBezTo>
                <a:cubicBezTo>
                  <a:pt x="2392818" y="-16227"/>
                  <a:pt x="2508673" y="37996"/>
                  <a:pt x="2651451" y="0"/>
                </a:cubicBezTo>
                <a:cubicBezTo>
                  <a:pt x="2794229" y="-37996"/>
                  <a:pt x="3032411" y="32767"/>
                  <a:pt x="3173877" y="0"/>
                </a:cubicBezTo>
                <a:cubicBezTo>
                  <a:pt x="3315343" y="-32767"/>
                  <a:pt x="3703943" y="64789"/>
                  <a:pt x="3932237" y="0"/>
                </a:cubicBezTo>
                <a:cubicBezTo>
                  <a:pt x="3999060" y="114653"/>
                  <a:pt x="3932033" y="297574"/>
                  <a:pt x="3932237" y="563271"/>
                </a:cubicBezTo>
                <a:cubicBezTo>
                  <a:pt x="3932441" y="828968"/>
                  <a:pt x="3929639" y="793589"/>
                  <a:pt x="3932237" y="998525"/>
                </a:cubicBezTo>
                <a:cubicBezTo>
                  <a:pt x="3934835" y="1203461"/>
                  <a:pt x="3921103" y="1386203"/>
                  <a:pt x="3932237" y="1561796"/>
                </a:cubicBezTo>
                <a:cubicBezTo>
                  <a:pt x="3943371" y="1737389"/>
                  <a:pt x="3929035" y="1790398"/>
                  <a:pt x="3932237" y="1997050"/>
                </a:cubicBezTo>
                <a:cubicBezTo>
                  <a:pt x="3935439" y="2203702"/>
                  <a:pt x="3903046" y="2390649"/>
                  <a:pt x="3932237" y="2560321"/>
                </a:cubicBezTo>
                <a:cubicBezTo>
                  <a:pt x="3791604" y="2596326"/>
                  <a:pt x="3622184" y="2527864"/>
                  <a:pt x="3449134" y="2560321"/>
                </a:cubicBezTo>
                <a:cubicBezTo>
                  <a:pt x="3276084" y="2592778"/>
                  <a:pt x="3146188" y="2538423"/>
                  <a:pt x="2966030" y="2560321"/>
                </a:cubicBezTo>
                <a:cubicBezTo>
                  <a:pt x="2785872" y="2582219"/>
                  <a:pt x="2641916" y="2537679"/>
                  <a:pt x="2482927" y="2560321"/>
                </a:cubicBezTo>
                <a:cubicBezTo>
                  <a:pt x="2323938" y="2582963"/>
                  <a:pt x="2060741" y="2501430"/>
                  <a:pt x="1842534" y="2560321"/>
                </a:cubicBezTo>
                <a:cubicBezTo>
                  <a:pt x="1624327" y="2619212"/>
                  <a:pt x="1480483" y="2492194"/>
                  <a:pt x="1241463" y="2560321"/>
                </a:cubicBezTo>
                <a:cubicBezTo>
                  <a:pt x="1002443" y="2628448"/>
                  <a:pt x="820132" y="2525093"/>
                  <a:pt x="640393" y="2560321"/>
                </a:cubicBezTo>
                <a:cubicBezTo>
                  <a:pt x="460654" y="2595549"/>
                  <a:pt x="261994" y="2547164"/>
                  <a:pt x="0" y="2560321"/>
                </a:cubicBezTo>
                <a:cubicBezTo>
                  <a:pt x="-25900" y="2418433"/>
                  <a:pt x="7943" y="2302224"/>
                  <a:pt x="0" y="2099463"/>
                </a:cubicBezTo>
                <a:cubicBezTo>
                  <a:pt x="-7943" y="1896702"/>
                  <a:pt x="58117" y="1822029"/>
                  <a:pt x="0" y="1561796"/>
                </a:cubicBezTo>
                <a:cubicBezTo>
                  <a:pt x="-58117" y="1301563"/>
                  <a:pt x="28755" y="1265428"/>
                  <a:pt x="0" y="1075335"/>
                </a:cubicBezTo>
                <a:cubicBezTo>
                  <a:pt x="-28755" y="885242"/>
                  <a:pt x="16751" y="728263"/>
                  <a:pt x="0" y="614477"/>
                </a:cubicBezTo>
                <a:cubicBezTo>
                  <a:pt x="-16751" y="500691"/>
                  <a:pt x="31145" y="212628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baseline="30000" dirty="0"/>
          </a:p>
          <a:p>
            <a:r>
              <a:rPr lang="en-US" sz="2000" baseline="30000" dirty="0"/>
              <a:t>12 </a:t>
            </a:r>
            <a:r>
              <a:rPr lang="en-US" sz="2000" dirty="0"/>
              <a:t>When Jesus heard that John had been put in prison, he withdrew to Galilee.</a:t>
            </a:r>
          </a:p>
          <a:p>
            <a:r>
              <a:rPr lang="en-US" sz="2000" dirty="0"/>
              <a:t> </a:t>
            </a:r>
            <a:r>
              <a:rPr lang="en-US" sz="2000" baseline="30000" dirty="0"/>
              <a:t>13 </a:t>
            </a:r>
            <a:r>
              <a:rPr lang="en-US" sz="2000" dirty="0"/>
              <a:t>Leaving Nazareth, he went and lived in Capernaum, which was by the lake in the area of Zebulun and Naphtali—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5064369" y="449266"/>
            <a:ext cx="6960431" cy="5419722"/>
          </a:xfrm>
          <a:custGeom>
            <a:avLst/>
            <a:gdLst>
              <a:gd name="connsiteX0" fmla="*/ 0 w 6960431"/>
              <a:gd name="connsiteY0" fmla="*/ 0 h 5419722"/>
              <a:gd name="connsiteX1" fmla="*/ 371223 w 6960431"/>
              <a:gd name="connsiteY1" fmla="*/ 0 h 5419722"/>
              <a:gd name="connsiteX2" fmla="*/ 742446 w 6960431"/>
              <a:gd name="connsiteY2" fmla="*/ 0 h 5419722"/>
              <a:gd name="connsiteX3" fmla="*/ 1322482 w 6960431"/>
              <a:gd name="connsiteY3" fmla="*/ 0 h 5419722"/>
              <a:gd name="connsiteX4" fmla="*/ 1693705 w 6960431"/>
              <a:gd name="connsiteY4" fmla="*/ 0 h 5419722"/>
              <a:gd name="connsiteX5" fmla="*/ 2273741 w 6960431"/>
              <a:gd name="connsiteY5" fmla="*/ 0 h 5419722"/>
              <a:gd name="connsiteX6" fmla="*/ 2853777 w 6960431"/>
              <a:gd name="connsiteY6" fmla="*/ 0 h 5419722"/>
              <a:gd name="connsiteX7" fmla="*/ 3225000 w 6960431"/>
              <a:gd name="connsiteY7" fmla="*/ 0 h 5419722"/>
              <a:gd name="connsiteX8" fmla="*/ 3805036 w 6960431"/>
              <a:gd name="connsiteY8" fmla="*/ 0 h 5419722"/>
              <a:gd name="connsiteX9" fmla="*/ 4524280 w 6960431"/>
              <a:gd name="connsiteY9" fmla="*/ 0 h 5419722"/>
              <a:gd name="connsiteX10" fmla="*/ 4895503 w 6960431"/>
              <a:gd name="connsiteY10" fmla="*/ 0 h 5419722"/>
              <a:gd name="connsiteX11" fmla="*/ 5475539 w 6960431"/>
              <a:gd name="connsiteY11" fmla="*/ 0 h 5419722"/>
              <a:gd name="connsiteX12" fmla="*/ 5916366 w 6960431"/>
              <a:gd name="connsiteY12" fmla="*/ 0 h 5419722"/>
              <a:gd name="connsiteX13" fmla="*/ 6960431 w 6960431"/>
              <a:gd name="connsiteY13" fmla="*/ 0 h 5419722"/>
              <a:gd name="connsiteX14" fmla="*/ 6960431 w 6960431"/>
              <a:gd name="connsiteY14" fmla="*/ 596169 h 5419722"/>
              <a:gd name="connsiteX15" fmla="*/ 6960431 w 6960431"/>
              <a:gd name="connsiteY15" fmla="*/ 1029747 h 5419722"/>
              <a:gd name="connsiteX16" fmla="*/ 6960431 w 6960431"/>
              <a:gd name="connsiteY16" fmla="*/ 1409128 h 5419722"/>
              <a:gd name="connsiteX17" fmla="*/ 6960431 w 6960431"/>
              <a:gd name="connsiteY17" fmla="*/ 1842705 h 5419722"/>
              <a:gd name="connsiteX18" fmla="*/ 6960431 w 6960431"/>
              <a:gd name="connsiteY18" fmla="*/ 2384678 h 5419722"/>
              <a:gd name="connsiteX19" fmla="*/ 6960431 w 6960431"/>
              <a:gd name="connsiteY19" fmla="*/ 2872453 h 5419722"/>
              <a:gd name="connsiteX20" fmla="*/ 6960431 w 6960431"/>
              <a:gd name="connsiteY20" fmla="*/ 3360228 h 5419722"/>
              <a:gd name="connsiteX21" fmla="*/ 6960431 w 6960431"/>
              <a:gd name="connsiteY21" fmla="*/ 3739608 h 5419722"/>
              <a:gd name="connsiteX22" fmla="*/ 6960431 w 6960431"/>
              <a:gd name="connsiteY22" fmla="*/ 4281580 h 5419722"/>
              <a:gd name="connsiteX23" fmla="*/ 6960431 w 6960431"/>
              <a:gd name="connsiteY23" fmla="*/ 4769355 h 5419722"/>
              <a:gd name="connsiteX24" fmla="*/ 6960431 w 6960431"/>
              <a:gd name="connsiteY24" fmla="*/ 5419722 h 5419722"/>
              <a:gd name="connsiteX25" fmla="*/ 6241186 w 6960431"/>
              <a:gd name="connsiteY25" fmla="*/ 5419722 h 5419722"/>
              <a:gd name="connsiteX26" fmla="*/ 5730755 w 6960431"/>
              <a:gd name="connsiteY26" fmla="*/ 5419722 h 5419722"/>
              <a:gd name="connsiteX27" fmla="*/ 5359532 w 6960431"/>
              <a:gd name="connsiteY27" fmla="*/ 5419722 h 5419722"/>
              <a:gd name="connsiteX28" fmla="*/ 4918705 w 6960431"/>
              <a:gd name="connsiteY28" fmla="*/ 5419722 h 5419722"/>
              <a:gd name="connsiteX29" fmla="*/ 4477877 w 6960431"/>
              <a:gd name="connsiteY29" fmla="*/ 5419722 h 5419722"/>
              <a:gd name="connsiteX30" fmla="*/ 4037050 w 6960431"/>
              <a:gd name="connsiteY30" fmla="*/ 5419722 h 5419722"/>
              <a:gd name="connsiteX31" fmla="*/ 3596223 w 6960431"/>
              <a:gd name="connsiteY31" fmla="*/ 5419722 h 5419722"/>
              <a:gd name="connsiteX32" fmla="*/ 2876978 w 6960431"/>
              <a:gd name="connsiteY32" fmla="*/ 5419722 h 5419722"/>
              <a:gd name="connsiteX33" fmla="*/ 2366547 w 6960431"/>
              <a:gd name="connsiteY33" fmla="*/ 5419722 h 5419722"/>
              <a:gd name="connsiteX34" fmla="*/ 1647302 w 6960431"/>
              <a:gd name="connsiteY34" fmla="*/ 5419722 h 5419722"/>
              <a:gd name="connsiteX35" fmla="*/ 1136870 w 6960431"/>
              <a:gd name="connsiteY35" fmla="*/ 5419722 h 5419722"/>
              <a:gd name="connsiteX36" fmla="*/ 765647 w 6960431"/>
              <a:gd name="connsiteY36" fmla="*/ 5419722 h 5419722"/>
              <a:gd name="connsiteX37" fmla="*/ 0 w 6960431"/>
              <a:gd name="connsiteY37" fmla="*/ 5419722 h 5419722"/>
              <a:gd name="connsiteX38" fmla="*/ 0 w 6960431"/>
              <a:gd name="connsiteY38" fmla="*/ 4823553 h 5419722"/>
              <a:gd name="connsiteX39" fmla="*/ 0 w 6960431"/>
              <a:gd name="connsiteY39" fmla="*/ 4227383 h 5419722"/>
              <a:gd name="connsiteX40" fmla="*/ 0 w 6960431"/>
              <a:gd name="connsiteY40" fmla="*/ 3631214 h 5419722"/>
              <a:gd name="connsiteX41" fmla="*/ 0 w 6960431"/>
              <a:gd name="connsiteY41" fmla="*/ 3197636 h 5419722"/>
              <a:gd name="connsiteX42" fmla="*/ 0 w 6960431"/>
              <a:gd name="connsiteY42" fmla="*/ 2601467 h 5419722"/>
              <a:gd name="connsiteX43" fmla="*/ 0 w 6960431"/>
              <a:gd name="connsiteY43" fmla="*/ 2167889 h 5419722"/>
              <a:gd name="connsiteX44" fmla="*/ 0 w 6960431"/>
              <a:gd name="connsiteY44" fmla="*/ 1517522 h 5419722"/>
              <a:gd name="connsiteX45" fmla="*/ 0 w 6960431"/>
              <a:gd name="connsiteY45" fmla="*/ 1083944 h 5419722"/>
              <a:gd name="connsiteX46" fmla="*/ 0 w 6960431"/>
              <a:gd name="connsiteY46" fmla="*/ 541972 h 5419722"/>
              <a:gd name="connsiteX47" fmla="*/ 0 w 6960431"/>
              <a:gd name="connsiteY47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960431" h="5419722" fill="none" extrusionOk="0">
                <a:moveTo>
                  <a:pt x="0" y="0"/>
                </a:moveTo>
                <a:cubicBezTo>
                  <a:pt x="86372" y="-24046"/>
                  <a:pt x="236597" y="24054"/>
                  <a:pt x="371223" y="0"/>
                </a:cubicBezTo>
                <a:cubicBezTo>
                  <a:pt x="505849" y="-24054"/>
                  <a:pt x="563771" y="7624"/>
                  <a:pt x="742446" y="0"/>
                </a:cubicBezTo>
                <a:cubicBezTo>
                  <a:pt x="921121" y="-7624"/>
                  <a:pt x="1203054" y="25855"/>
                  <a:pt x="1322482" y="0"/>
                </a:cubicBezTo>
                <a:cubicBezTo>
                  <a:pt x="1441910" y="-25855"/>
                  <a:pt x="1585588" y="21930"/>
                  <a:pt x="1693705" y="0"/>
                </a:cubicBezTo>
                <a:cubicBezTo>
                  <a:pt x="1801822" y="-21930"/>
                  <a:pt x="2076470" y="31597"/>
                  <a:pt x="2273741" y="0"/>
                </a:cubicBezTo>
                <a:cubicBezTo>
                  <a:pt x="2471012" y="-31597"/>
                  <a:pt x="2574741" y="52842"/>
                  <a:pt x="2853777" y="0"/>
                </a:cubicBezTo>
                <a:cubicBezTo>
                  <a:pt x="3132813" y="-52842"/>
                  <a:pt x="3057777" y="17238"/>
                  <a:pt x="3225000" y="0"/>
                </a:cubicBezTo>
                <a:cubicBezTo>
                  <a:pt x="3392223" y="-17238"/>
                  <a:pt x="3518573" y="4577"/>
                  <a:pt x="3805036" y="0"/>
                </a:cubicBezTo>
                <a:cubicBezTo>
                  <a:pt x="4091499" y="-4577"/>
                  <a:pt x="4184887" y="58572"/>
                  <a:pt x="4524280" y="0"/>
                </a:cubicBezTo>
                <a:cubicBezTo>
                  <a:pt x="4863673" y="-58572"/>
                  <a:pt x="4792752" y="8835"/>
                  <a:pt x="4895503" y="0"/>
                </a:cubicBezTo>
                <a:cubicBezTo>
                  <a:pt x="4998254" y="-8835"/>
                  <a:pt x="5354592" y="9315"/>
                  <a:pt x="5475539" y="0"/>
                </a:cubicBezTo>
                <a:cubicBezTo>
                  <a:pt x="5596486" y="-9315"/>
                  <a:pt x="5772575" y="25445"/>
                  <a:pt x="5916366" y="0"/>
                </a:cubicBezTo>
                <a:cubicBezTo>
                  <a:pt x="6060157" y="-25445"/>
                  <a:pt x="6561437" y="101922"/>
                  <a:pt x="6960431" y="0"/>
                </a:cubicBezTo>
                <a:cubicBezTo>
                  <a:pt x="7011763" y="278021"/>
                  <a:pt x="6924351" y="400106"/>
                  <a:pt x="6960431" y="596169"/>
                </a:cubicBezTo>
                <a:cubicBezTo>
                  <a:pt x="6996511" y="792232"/>
                  <a:pt x="6917113" y="881539"/>
                  <a:pt x="6960431" y="1029747"/>
                </a:cubicBezTo>
                <a:cubicBezTo>
                  <a:pt x="7003749" y="1177955"/>
                  <a:pt x="6949175" y="1321250"/>
                  <a:pt x="6960431" y="1409128"/>
                </a:cubicBezTo>
                <a:cubicBezTo>
                  <a:pt x="6971687" y="1497006"/>
                  <a:pt x="6927298" y="1721991"/>
                  <a:pt x="6960431" y="1842705"/>
                </a:cubicBezTo>
                <a:cubicBezTo>
                  <a:pt x="6993564" y="1963419"/>
                  <a:pt x="6929124" y="2206376"/>
                  <a:pt x="6960431" y="2384678"/>
                </a:cubicBezTo>
                <a:cubicBezTo>
                  <a:pt x="6991738" y="2562980"/>
                  <a:pt x="6924917" y="2718261"/>
                  <a:pt x="6960431" y="2872453"/>
                </a:cubicBezTo>
                <a:cubicBezTo>
                  <a:pt x="6995945" y="3026646"/>
                  <a:pt x="6934054" y="3225768"/>
                  <a:pt x="6960431" y="3360228"/>
                </a:cubicBezTo>
                <a:cubicBezTo>
                  <a:pt x="6986808" y="3494689"/>
                  <a:pt x="6950533" y="3614610"/>
                  <a:pt x="6960431" y="3739608"/>
                </a:cubicBezTo>
                <a:cubicBezTo>
                  <a:pt x="6970329" y="3864606"/>
                  <a:pt x="6927530" y="4086738"/>
                  <a:pt x="6960431" y="4281580"/>
                </a:cubicBezTo>
                <a:cubicBezTo>
                  <a:pt x="6993332" y="4476422"/>
                  <a:pt x="6926667" y="4546084"/>
                  <a:pt x="6960431" y="4769355"/>
                </a:cubicBezTo>
                <a:cubicBezTo>
                  <a:pt x="6994195" y="4992627"/>
                  <a:pt x="6958604" y="5130943"/>
                  <a:pt x="6960431" y="5419722"/>
                </a:cubicBezTo>
                <a:cubicBezTo>
                  <a:pt x="6731948" y="5420057"/>
                  <a:pt x="6573546" y="5417419"/>
                  <a:pt x="6241186" y="5419722"/>
                </a:cubicBezTo>
                <a:cubicBezTo>
                  <a:pt x="5908826" y="5422025"/>
                  <a:pt x="5862031" y="5383421"/>
                  <a:pt x="5730755" y="5419722"/>
                </a:cubicBezTo>
                <a:cubicBezTo>
                  <a:pt x="5599479" y="5456023"/>
                  <a:pt x="5469794" y="5413029"/>
                  <a:pt x="5359532" y="5419722"/>
                </a:cubicBezTo>
                <a:cubicBezTo>
                  <a:pt x="5249270" y="5426415"/>
                  <a:pt x="5013555" y="5414394"/>
                  <a:pt x="4918705" y="5419722"/>
                </a:cubicBezTo>
                <a:cubicBezTo>
                  <a:pt x="4823855" y="5425050"/>
                  <a:pt x="4696355" y="5372214"/>
                  <a:pt x="4477877" y="5419722"/>
                </a:cubicBezTo>
                <a:cubicBezTo>
                  <a:pt x="4259399" y="5467230"/>
                  <a:pt x="4189833" y="5378846"/>
                  <a:pt x="4037050" y="5419722"/>
                </a:cubicBezTo>
                <a:cubicBezTo>
                  <a:pt x="3884267" y="5460598"/>
                  <a:pt x="3770577" y="5384477"/>
                  <a:pt x="3596223" y="5419722"/>
                </a:cubicBezTo>
                <a:cubicBezTo>
                  <a:pt x="3421869" y="5454967"/>
                  <a:pt x="3028163" y="5337394"/>
                  <a:pt x="2876978" y="5419722"/>
                </a:cubicBezTo>
                <a:cubicBezTo>
                  <a:pt x="2725793" y="5502050"/>
                  <a:pt x="2494077" y="5373650"/>
                  <a:pt x="2366547" y="5419722"/>
                </a:cubicBezTo>
                <a:cubicBezTo>
                  <a:pt x="2239017" y="5465794"/>
                  <a:pt x="1869494" y="5402876"/>
                  <a:pt x="1647302" y="5419722"/>
                </a:cubicBezTo>
                <a:cubicBezTo>
                  <a:pt x="1425110" y="5436568"/>
                  <a:pt x="1309827" y="5358700"/>
                  <a:pt x="1136870" y="5419722"/>
                </a:cubicBezTo>
                <a:cubicBezTo>
                  <a:pt x="963913" y="5480744"/>
                  <a:pt x="887141" y="5406890"/>
                  <a:pt x="765647" y="5419722"/>
                </a:cubicBezTo>
                <a:cubicBezTo>
                  <a:pt x="644153" y="5432554"/>
                  <a:pt x="222584" y="5335767"/>
                  <a:pt x="0" y="5419722"/>
                </a:cubicBezTo>
                <a:cubicBezTo>
                  <a:pt x="-70067" y="5247420"/>
                  <a:pt x="68587" y="4995113"/>
                  <a:pt x="0" y="4823553"/>
                </a:cubicBezTo>
                <a:cubicBezTo>
                  <a:pt x="-68587" y="4651993"/>
                  <a:pt x="56129" y="4378534"/>
                  <a:pt x="0" y="4227383"/>
                </a:cubicBezTo>
                <a:cubicBezTo>
                  <a:pt x="-56129" y="4076232"/>
                  <a:pt x="14194" y="3906534"/>
                  <a:pt x="0" y="3631214"/>
                </a:cubicBezTo>
                <a:cubicBezTo>
                  <a:pt x="-14194" y="3355894"/>
                  <a:pt x="12242" y="3296661"/>
                  <a:pt x="0" y="3197636"/>
                </a:cubicBezTo>
                <a:cubicBezTo>
                  <a:pt x="-12242" y="3098611"/>
                  <a:pt x="11918" y="2798083"/>
                  <a:pt x="0" y="2601467"/>
                </a:cubicBezTo>
                <a:cubicBezTo>
                  <a:pt x="-11918" y="2404851"/>
                  <a:pt x="25937" y="2359549"/>
                  <a:pt x="0" y="2167889"/>
                </a:cubicBezTo>
                <a:cubicBezTo>
                  <a:pt x="-25937" y="1976229"/>
                  <a:pt x="11891" y="1732502"/>
                  <a:pt x="0" y="1517522"/>
                </a:cubicBezTo>
                <a:cubicBezTo>
                  <a:pt x="-11891" y="1302542"/>
                  <a:pt x="35259" y="1189610"/>
                  <a:pt x="0" y="1083944"/>
                </a:cubicBezTo>
                <a:cubicBezTo>
                  <a:pt x="-35259" y="978278"/>
                  <a:pt x="31989" y="812930"/>
                  <a:pt x="0" y="541972"/>
                </a:cubicBezTo>
                <a:cubicBezTo>
                  <a:pt x="-31989" y="271014"/>
                  <a:pt x="51212" y="183950"/>
                  <a:pt x="0" y="0"/>
                </a:cubicBezTo>
                <a:close/>
              </a:path>
              <a:path w="6960431" h="5419722" stroke="0" extrusionOk="0">
                <a:moveTo>
                  <a:pt x="0" y="0"/>
                </a:moveTo>
                <a:cubicBezTo>
                  <a:pt x="124542" y="-12758"/>
                  <a:pt x="421278" y="53160"/>
                  <a:pt x="580036" y="0"/>
                </a:cubicBezTo>
                <a:cubicBezTo>
                  <a:pt x="738794" y="-53160"/>
                  <a:pt x="862967" y="14502"/>
                  <a:pt x="1020863" y="0"/>
                </a:cubicBezTo>
                <a:cubicBezTo>
                  <a:pt x="1178759" y="-14502"/>
                  <a:pt x="1245073" y="7197"/>
                  <a:pt x="1461691" y="0"/>
                </a:cubicBezTo>
                <a:cubicBezTo>
                  <a:pt x="1678309" y="-7197"/>
                  <a:pt x="1826521" y="21271"/>
                  <a:pt x="1972122" y="0"/>
                </a:cubicBezTo>
                <a:cubicBezTo>
                  <a:pt x="2117723" y="-21271"/>
                  <a:pt x="2266314" y="8780"/>
                  <a:pt x="2412949" y="0"/>
                </a:cubicBezTo>
                <a:cubicBezTo>
                  <a:pt x="2559584" y="-8780"/>
                  <a:pt x="2908964" y="20804"/>
                  <a:pt x="3132194" y="0"/>
                </a:cubicBezTo>
                <a:cubicBezTo>
                  <a:pt x="3355425" y="-20804"/>
                  <a:pt x="3602985" y="70698"/>
                  <a:pt x="3781834" y="0"/>
                </a:cubicBezTo>
                <a:cubicBezTo>
                  <a:pt x="3960683" y="-70698"/>
                  <a:pt x="4209290" y="65905"/>
                  <a:pt x="4361870" y="0"/>
                </a:cubicBezTo>
                <a:cubicBezTo>
                  <a:pt x="4514450" y="-65905"/>
                  <a:pt x="4623136" y="23179"/>
                  <a:pt x="4872302" y="0"/>
                </a:cubicBezTo>
                <a:cubicBezTo>
                  <a:pt x="5121468" y="-23179"/>
                  <a:pt x="5431793" y="28532"/>
                  <a:pt x="5591546" y="0"/>
                </a:cubicBezTo>
                <a:cubicBezTo>
                  <a:pt x="5751299" y="-28532"/>
                  <a:pt x="5848615" y="24149"/>
                  <a:pt x="6101978" y="0"/>
                </a:cubicBezTo>
                <a:cubicBezTo>
                  <a:pt x="6355341" y="-24149"/>
                  <a:pt x="6638364" y="70302"/>
                  <a:pt x="6960431" y="0"/>
                </a:cubicBezTo>
                <a:cubicBezTo>
                  <a:pt x="6960616" y="178119"/>
                  <a:pt x="6906743" y="306157"/>
                  <a:pt x="6960431" y="487775"/>
                </a:cubicBezTo>
                <a:cubicBezTo>
                  <a:pt x="7014119" y="669394"/>
                  <a:pt x="6940600" y="681948"/>
                  <a:pt x="6960431" y="867156"/>
                </a:cubicBezTo>
                <a:cubicBezTo>
                  <a:pt x="6980262" y="1052364"/>
                  <a:pt x="6896459" y="1346136"/>
                  <a:pt x="6960431" y="1517522"/>
                </a:cubicBezTo>
                <a:cubicBezTo>
                  <a:pt x="7024403" y="1688908"/>
                  <a:pt x="6918281" y="1848674"/>
                  <a:pt x="6960431" y="2005297"/>
                </a:cubicBezTo>
                <a:cubicBezTo>
                  <a:pt x="7002581" y="2161921"/>
                  <a:pt x="6932471" y="2224121"/>
                  <a:pt x="6960431" y="2384678"/>
                </a:cubicBezTo>
                <a:cubicBezTo>
                  <a:pt x="6988391" y="2545235"/>
                  <a:pt x="6893124" y="2710275"/>
                  <a:pt x="6960431" y="2980847"/>
                </a:cubicBezTo>
                <a:cubicBezTo>
                  <a:pt x="7027738" y="3251419"/>
                  <a:pt x="6894850" y="3496316"/>
                  <a:pt x="6960431" y="3631214"/>
                </a:cubicBezTo>
                <a:cubicBezTo>
                  <a:pt x="7026012" y="3766112"/>
                  <a:pt x="6957876" y="3840180"/>
                  <a:pt x="6960431" y="4010594"/>
                </a:cubicBezTo>
                <a:cubicBezTo>
                  <a:pt x="6962986" y="4181008"/>
                  <a:pt x="6932675" y="4241032"/>
                  <a:pt x="6960431" y="4444172"/>
                </a:cubicBezTo>
                <a:cubicBezTo>
                  <a:pt x="6988187" y="4647312"/>
                  <a:pt x="6936362" y="4710389"/>
                  <a:pt x="6960431" y="4823553"/>
                </a:cubicBezTo>
                <a:cubicBezTo>
                  <a:pt x="6984500" y="4936717"/>
                  <a:pt x="6934429" y="5137488"/>
                  <a:pt x="6960431" y="5419722"/>
                </a:cubicBezTo>
                <a:cubicBezTo>
                  <a:pt x="6737711" y="5437053"/>
                  <a:pt x="6551310" y="5353654"/>
                  <a:pt x="6310791" y="5419722"/>
                </a:cubicBezTo>
                <a:cubicBezTo>
                  <a:pt x="6070272" y="5485790"/>
                  <a:pt x="5780442" y="5382911"/>
                  <a:pt x="5591546" y="5419722"/>
                </a:cubicBezTo>
                <a:cubicBezTo>
                  <a:pt x="5402651" y="5456533"/>
                  <a:pt x="5085473" y="5363397"/>
                  <a:pt x="4941906" y="5419722"/>
                </a:cubicBezTo>
                <a:cubicBezTo>
                  <a:pt x="4798339" y="5476047"/>
                  <a:pt x="4668339" y="5396594"/>
                  <a:pt x="4570683" y="5419722"/>
                </a:cubicBezTo>
                <a:cubicBezTo>
                  <a:pt x="4473027" y="5442850"/>
                  <a:pt x="4124128" y="5406616"/>
                  <a:pt x="3990647" y="5419722"/>
                </a:cubicBezTo>
                <a:cubicBezTo>
                  <a:pt x="3857166" y="5432828"/>
                  <a:pt x="3668977" y="5360277"/>
                  <a:pt x="3410611" y="5419722"/>
                </a:cubicBezTo>
                <a:cubicBezTo>
                  <a:pt x="3152245" y="5479167"/>
                  <a:pt x="3046187" y="5354098"/>
                  <a:pt x="2830575" y="5419722"/>
                </a:cubicBezTo>
                <a:cubicBezTo>
                  <a:pt x="2614963" y="5485346"/>
                  <a:pt x="2550570" y="5418869"/>
                  <a:pt x="2320144" y="5419722"/>
                </a:cubicBezTo>
                <a:cubicBezTo>
                  <a:pt x="2089718" y="5420575"/>
                  <a:pt x="2133535" y="5417575"/>
                  <a:pt x="1948921" y="5419722"/>
                </a:cubicBezTo>
                <a:cubicBezTo>
                  <a:pt x="1764307" y="5421869"/>
                  <a:pt x="1758429" y="5403362"/>
                  <a:pt x="1577698" y="5419722"/>
                </a:cubicBezTo>
                <a:cubicBezTo>
                  <a:pt x="1396967" y="5436082"/>
                  <a:pt x="1318392" y="5380184"/>
                  <a:pt x="1136870" y="5419722"/>
                </a:cubicBezTo>
                <a:cubicBezTo>
                  <a:pt x="955348" y="5459260"/>
                  <a:pt x="776717" y="5396311"/>
                  <a:pt x="556834" y="5419722"/>
                </a:cubicBezTo>
                <a:cubicBezTo>
                  <a:pt x="336951" y="5443133"/>
                  <a:pt x="184109" y="5393240"/>
                  <a:pt x="0" y="5419722"/>
                </a:cubicBezTo>
                <a:cubicBezTo>
                  <a:pt x="-52446" y="5228887"/>
                  <a:pt x="10180" y="5032089"/>
                  <a:pt x="0" y="4823553"/>
                </a:cubicBezTo>
                <a:cubicBezTo>
                  <a:pt x="-10180" y="4615017"/>
                  <a:pt x="46784" y="4312438"/>
                  <a:pt x="0" y="4173186"/>
                </a:cubicBezTo>
                <a:cubicBezTo>
                  <a:pt x="-46784" y="4033934"/>
                  <a:pt x="6716" y="3795215"/>
                  <a:pt x="0" y="3522819"/>
                </a:cubicBezTo>
                <a:cubicBezTo>
                  <a:pt x="-6716" y="3250423"/>
                  <a:pt x="47892" y="3226455"/>
                  <a:pt x="0" y="3035044"/>
                </a:cubicBezTo>
                <a:cubicBezTo>
                  <a:pt x="-47892" y="2843634"/>
                  <a:pt x="22589" y="2723588"/>
                  <a:pt x="0" y="2493072"/>
                </a:cubicBezTo>
                <a:cubicBezTo>
                  <a:pt x="-22589" y="2262556"/>
                  <a:pt x="25197" y="2056057"/>
                  <a:pt x="0" y="1842705"/>
                </a:cubicBezTo>
                <a:cubicBezTo>
                  <a:pt x="-25197" y="1629353"/>
                  <a:pt x="42737" y="1484419"/>
                  <a:pt x="0" y="1300733"/>
                </a:cubicBezTo>
                <a:cubicBezTo>
                  <a:pt x="-42737" y="1117047"/>
                  <a:pt x="29848" y="941780"/>
                  <a:pt x="0" y="812958"/>
                </a:cubicBezTo>
                <a:cubicBezTo>
                  <a:pt x="-29848" y="684137"/>
                  <a:pt x="13839" y="182455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670832"/>
          </a:xfrm>
          <a:custGeom>
            <a:avLst/>
            <a:gdLst>
              <a:gd name="connsiteX0" fmla="*/ 0 w 3932237"/>
              <a:gd name="connsiteY0" fmla="*/ 0 h 670832"/>
              <a:gd name="connsiteX1" fmla="*/ 640393 w 3932237"/>
              <a:gd name="connsiteY1" fmla="*/ 0 h 670832"/>
              <a:gd name="connsiteX2" fmla="*/ 1280786 w 3932237"/>
              <a:gd name="connsiteY2" fmla="*/ 0 h 670832"/>
              <a:gd name="connsiteX3" fmla="*/ 1881856 w 3932237"/>
              <a:gd name="connsiteY3" fmla="*/ 0 h 670832"/>
              <a:gd name="connsiteX4" fmla="*/ 2482927 w 3932237"/>
              <a:gd name="connsiteY4" fmla="*/ 0 h 670832"/>
              <a:gd name="connsiteX5" fmla="*/ 2926708 w 3932237"/>
              <a:gd name="connsiteY5" fmla="*/ 0 h 670832"/>
              <a:gd name="connsiteX6" fmla="*/ 3370489 w 3932237"/>
              <a:gd name="connsiteY6" fmla="*/ 0 h 670832"/>
              <a:gd name="connsiteX7" fmla="*/ 3932237 w 3932237"/>
              <a:gd name="connsiteY7" fmla="*/ 0 h 670832"/>
              <a:gd name="connsiteX8" fmla="*/ 3932237 w 3932237"/>
              <a:gd name="connsiteY8" fmla="*/ 348833 h 670832"/>
              <a:gd name="connsiteX9" fmla="*/ 3932237 w 3932237"/>
              <a:gd name="connsiteY9" fmla="*/ 670832 h 670832"/>
              <a:gd name="connsiteX10" fmla="*/ 3449134 w 3932237"/>
              <a:gd name="connsiteY10" fmla="*/ 670832 h 670832"/>
              <a:gd name="connsiteX11" fmla="*/ 3005353 w 3932237"/>
              <a:gd name="connsiteY11" fmla="*/ 670832 h 670832"/>
              <a:gd name="connsiteX12" fmla="*/ 2364960 w 3932237"/>
              <a:gd name="connsiteY12" fmla="*/ 670832 h 670832"/>
              <a:gd name="connsiteX13" fmla="*/ 1881856 w 3932237"/>
              <a:gd name="connsiteY13" fmla="*/ 670832 h 670832"/>
              <a:gd name="connsiteX14" fmla="*/ 1438075 w 3932237"/>
              <a:gd name="connsiteY14" fmla="*/ 670832 h 670832"/>
              <a:gd name="connsiteX15" fmla="*/ 837005 w 3932237"/>
              <a:gd name="connsiteY15" fmla="*/ 670832 h 670832"/>
              <a:gd name="connsiteX16" fmla="*/ 0 w 3932237"/>
              <a:gd name="connsiteY16" fmla="*/ 670832 h 670832"/>
              <a:gd name="connsiteX17" fmla="*/ 0 w 3932237"/>
              <a:gd name="connsiteY17" fmla="*/ 355541 h 670832"/>
              <a:gd name="connsiteX18" fmla="*/ 0 w 3932237"/>
              <a:gd name="connsiteY18" fmla="*/ 0 h 670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32237" h="670832" fill="none" extrusionOk="0">
                <a:moveTo>
                  <a:pt x="0" y="0"/>
                </a:moveTo>
                <a:cubicBezTo>
                  <a:pt x="261720" y="-44104"/>
                  <a:pt x="497248" y="20648"/>
                  <a:pt x="640393" y="0"/>
                </a:cubicBezTo>
                <a:cubicBezTo>
                  <a:pt x="783538" y="-20648"/>
                  <a:pt x="972141" y="15634"/>
                  <a:pt x="1280786" y="0"/>
                </a:cubicBezTo>
                <a:cubicBezTo>
                  <a:pt x="1589431" y="-15634"/>
                  <a:pt x="1739032" y="14799"/>
                  <a:pt x="1881856" y="0"/>
                </a:cubicBezTo>
                <a:cubicBezTo>
                  <a:pt x="2024680" y="-14799"/>
                  <a:pt x="2240781" y="4167"/>
                  <a:pt x="2482927" y="0"/>
                </a:cubicBezTo>
                <a:cubicBezTo>
                  <a:pt x="2725073" y="-4167"/>
                  <a:pt x="2801280" y="53197"/>
                  <a:pt x="2926708" y="0"/>
                </a:cubicBezTo>
                <a:cubicBezTo>
                  <a:pt x="3052136" y="-53197"/>
                  <a:pt x="3267141" y="5007"/>
                  <a:pt x="3370489" y="0"/>
                </a:cubicBezTo>
                <a:cubicBezTo>
                  <a:pt x="3473837" y="-5007"/>
                  <a:pt x="3698401" y="11782"/>
                  <a:pt x="3932237" y="0"/>
                </a:cubicBezTo>
                <a:cubicBezTo>
                  <a:pt x="3957398" y="91123"/>
                  <a:pt x="3897634" y="225555"/>
                  <a:pt x="3932237" y="348833"/>
                </a:cubicBezTo>
                <a:cubicBezTo>
                  <a:pt x="3966840" y="472111"/>
                  <a:pt x="3894346" y="513558"/>
                  <a:pt x="3932237" y="670832"/>
                </a:cubicBezTo>
                <a:cubicBezTo>
                  <a:pt x="3764816" y="711651"/>
                  <a:pt x="3590897" y="624529"/>
                  <a:pt x="3449134" y="670832"/>
                </a:cubicBezTo>
                <a:cubicBezTo>
                  <a:pt x="3307371" y="717135"/>
                  <a:pt x="3183344" y="644931"/>
                  <a:pt x="3005353" y="670832"/>
                </a:cubicBezTo>
                <a:cubicBezTo>
                  <a:pt x="2827362" y="696733"/>
                  <a:pt x="2577463" y="649565"/>
                  <a:pt x="2364960" y="670832"/>
                </a:cubicBezTo>
                <a:cubicBezTo>
                  <a:pt x="2152457" y="692099"/>
                  <a:pt x="2053366" y="630430"/>
                  <a:pt x="1881856" y="670832"/>
                </a:cubicBezTo>
                <a:cubicBezTo>
                  <a:pt x="1710346" y="711234"/>
                  <a:pt x="1575125" y="631428"/>
                  <a:pt x="1438075" y="670832"/>
                </a:cubicBezTo>
                <a:cubicBezTo>
                  <a:pt x="1301025" y="710236"/>
                  <a:pt x="1075279" y="600853"/>
                  <a:pt x="837005" y="670832"/>
                </a:cubicBezTo>
                <a:cubicBezTo>
                  <a:pt x="598731" y="740811"/>
                  <a:pt x="411874" y="585145"/>
                  <a:pt x="0" y="670832"/>
                </a:cubicBezTo>
                <a:cubicBezTo>
                  <a:pt x="-5863" y="534416"/>
                  <a:pt x="18872" y="427400"/>
                  <a:pt x="0" y="355541"/>
                </a:cubicBezTo>
                <a:cubicBezTo>
                  <a:pt x="-18872" y="283682"/>
                  <a:pt x="40249" y="119244"/>
                  <a:pt x="0" y="0"/>
                </a:cubicBezTo>
                <a:close/>
              </a:path>
              <a:path w="3932237" h="670832" stroke="0" extrusionOk="0">
                <a:moveTo>
                  <a:pt x="0" y="0"/>
                </a:moveTo>
                <a:cubicBezTo>
                  <a:pt x="222688" y="-10416"/>
                  <a:pt x="430095" y="50229"/>
                  <a:pt x="640393" y="0"/>
                </a:cubicBezTo>
                <a:cubicBezTo>
                  <a:pt x="850691" y="-50229"/>
                  <a:pt x="1004040" y="54458"/>
                  <a:pt x="1123496" y="0"/>
                </a:cubicBezTo>
                <a:cubicBezTo>
                  <a:pt x="1242952" y="-54458"/>
                  <a:pt x="1426803" y="21012"/>
                  <a:pt x="1606600" y="0"/>
                </a:cubicBezTo>
                <a:cubicBezTo>
                  <a:pt x="1786397" y="-21012"/>
                  <a:pt x="1938253" y="3726"/>
                  <a:pt x="2246993" y="0"/>
                </a:cubicBezTo>
                <a:cubicBezTo>
                  <a:pt x="2555733" y="-3726"/>
                  <a:pt x="2672966" y="46599"/>
                  <a:pt x="2808741" y="0"/>
                </a:cubicBezTo>
                <a:cubicBezTo>
                  <a:pt x="2944516" y="-46599"/>
                  <a:pt x="3155129" y="52360"/>
                  <a:pt x="3331166" y="0"/>
                </a:cubicBezTo>
                <a:cubicBezTo>
                  <a:pt x="3507203" y="-52360"/>
                  <a:pt x="3769496" y="16560"/>
                  <a:pt x="3932237" y="0"/>
                </a:cubicBezTo>
                <a:cubicBezTo>
                  <a:pt x="3938414" y="69668"/>
                  <a:pt x="3923832" y="223595"/>
                  <a:pt x="3932237" y="335416"/>
                </a:cubicBezTo>
                <a:cubicBezTo>
                  <a:pt x="3940642" y="447237"/>
                  <a:pt x="3930528" y="506076"/>
                  <a:pt x="3932237" y="670832"/>
                </a:cubicBezTo>
                <a:cubicBezTo>
                  <a:pt x="3799238" y="717220"/>
                  <a:pt x="3515924" y="668289"/>
                  <a:pt x="3370489" y="670832"/>
                </a:cubicBezTo>
                <a:cubicBezTo>
                  <a:pt x="3225054" y="673375"/>
                  <a:pt x="3051798" y="600666"/>
                  <a:pt x="2769418" y="670832"/>
                </a:cubicBezTo>
                <a:cubicBezTo>
                  <a:pt x="2487038" y="740998"/>
                  <a:pt x="2446115" y="635826"/>
                  <a:pt x="2129025" y="670832"/>
                </a:cubicBezTo>
                <a:cubicBezTo>
                  <a:pt x="1811935" y="705838"/>
                  <a:pt x="1766182" y="628865"/>
                  <a:pt x="1527955" y="670832"/>
                </a:cubicBezTo>
                <a:cubicBezTo>
                  <a:pt x="1289728" y="712799"/>
                  <a:pt x="1188586" y="634910"/>
                  <a:pt x="887562" y="670832"/>
                </a:cubicBezTo>
                <a:cubicBezTo>
                  <a:pt x="586538" y="706754"/>
                  <a:pt x="379796" y="620451"/>
                  <a:pt x="0" y="670832"/>
                </a:cubicBezTo>
                <a:cubicBezTo>
                  <a:pt x="-14008" y="568295"/>
                  <a:pt x="37456" y="443005"/>
                  <a:pt x="0" y="342124"/>
                </a:cubicBezTo>
                <a:cubicBezTo>
                  <a:pt x="-37456" y="241243"/>
                  <a:pt x="5439" y="95659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Matthew 4:12-13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9D8133-AB7E-4FC3-BED7-1E7111B5AD6E}"/>
              </a:ext>
            </a:extLst>
          </p:cNvPr>
          <p:cNvSpPr/>
          <p:nvPr/>
        </p:nvSpPr>
        <p:spPr>
          <a:xfrm>
            <a:off x="311235" y="3854548"/>
            <a:ext cx="4318736" cy="2923871"/>
          </a:xfrm>
          <a:custGeom>
            <a:avLst/>
            <a:gdLst>
              <a:gd name="connsiteX0" fmla="*/ 0 w 4318736"/>
              <a:gd name="connsiteY0" fmla="*/ 0 h 2923871"/>
              <a:gd name="connsiteX1" fmla="*/ 496655 w 4318736"/>
              <a:gd name="connsiteY1" fmla="*/ 0 h 2923871"/>
              <a:gd name="connsiteX2" fmla="*/ 950122 w 4318736"/>
              <a:gd name="connsiteY2" fmla="*/ 0 h 2923871"/>
              <a:gd name="connsiteX3" fmla="*/ 1360402 w 4318736"/>
              <a:gd name="connsiteY3" fmla="*/ 0 h 2923871"/>
              <a:gd name="connsiteX4" fmla="*/ 1813869 w 4318736"/>
              <a:gd name="connsiteY4" fmla="*/ 0 h 2923871"/>
              <a:gd name="connsiteX5" fmla="*/ 2353711 w 4318736"/>
              <a:gd name="connsiteY5" fmla="*/ 0 h 2923871"/>
              <a:gd name="connsiteX6" fmla="*/ 2850366 w 4318736"/>
              <a:gd name="connsiteY6" fmla="*/ 0 h 2923871"/>
              <a:gd name="connsiteX7" fmla="*/ 3260646 w 4318736"/>
              <a:gd name="connsiteY7" fmla="*/ 0 h 2923871"/>
              <a:gd name="connsiteX8" fmla="*/ 3843675 w 4318736"/>
              <a:gd name="connsiteY8" fmla="*/ 0 h 2923871"/>
              <a:gd name="connsiteX9" fmla="*/ 4318736 w 4318736"/>
              <a:gd name="connsiteY9" fmla="*/ 0 h 2923871"/>
              <a:gd name="connsiteX10" fmla="*/ 4318736 w 4318736"/>
              <a:gd name="connsiteY10" fmla="*/ 497058 h 2923871"/>
              <a:gd name="connsiteX11" fmla="*/ 4318736 w 4318736"/>
              <a:gd name="connsiteY11" fmla="*/ 994116 h 2923871"/>
              <a:gd name="connsiteX12" fmla="*/ 4318736 w 4318736"/>
              <a:gd name="connsiteY12" fmla="*/ 1608129 h 2923871"/>
              <a:gd name="connsiteX13" fmla="*/ 4318736 w 4318736"/>
              <a:gd name="connsiteY13" fmla="*/ 2251381 h 2923871"/>
              <a:gd name="connsiteX14" fmla="*/ 4318736 w 4318736"/>
              <a:gd name="connsiteY14" fmla="*/ 2923871 h 2923871"/>
              <a:gd name="connsiteX15" fmla="*/ 3908456 w 4318736"/>
              <a:gd name="connsiteY15" fmla="*/ 2923871 h 2923871"/>
              <a:gd name="connsiteX16" fmla="*/ 3368614 w 4318736"/>
              <a:gd name="connsiteY16" fmla="*/ 2923871 h 2923871"/>
              <a:gd name="connsiteX17" fmla="*/ 2871959 w 4318736"/>
              <a:gd name="connsiteY17" fmla="*/ 2923871 h 2923871"/>
              <a:gd name="connsiteX18" fmla="*/ 2418492 w 4318736"/>
              <a:gd name="connsiteY18" fmla="*/ 2923871 h 2923871"/>
              <a:gd name="connsiteX19" fmla="*/ 2008212 w 4318736"/>
              <a:gd name="connsiteY19" fmla="*/ 2923871 h 2923871"/>
              <a:gd name="connsiteX20" fmla="*/ 1554745 w 4318736"/>
              <a:gd name="connsiteY20" fmla="*/ 2923871 h 2923871"/>
              <a:gd name="connsiteX21" fmla="*/ 928528 w 4318736"/>
              <a:gd name="connsiteY21" fmla="*/ 2923871 h 2923871"/>
              <a:gd name="connsiteX22" fmla="*/ 0 w 4318736"/>
              <a:gd name="connsiteY22" fmla="*/ 2923871 h 2923871"/>
              <a:gd name="connsiteX23" fmla="*/ 0 w 4318736"/>
              <a:gd name="connsiteY23" fmla="*/ 2309858 h 2923871"/>
              <a:gd name="connsiteX24" fmla="*/ 0 w 4318736"/>
              <a:gd name="connsiteY24" fmla="*/ 1725084 h 2923871"/>
              <a:gd name="connsiteX25" fmla="*/ 0 w 4318736"/>
              <a:gd name="connsiteY25" fmla="*/ 1228026 h 2923871"/>
              <a:gd name="connsiteX26" fmla="*/ 0 w 4318736"/>
              <a:gd name="connsiteY26" fmla="*/ 643252 h 2923871"/>
              <a:gd name="connsiteX27" fmla="*/ 0 w 4318736"/>
              <a:gd name="connsiteY27" fmla="*/ 0 h 292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318736" h="2923871" fill="none" extrusionOk="0">
                <a:moveTo>
                  <a:pt x="0" y="0"/>
                </a:moveTo>
                <a:cubicBezTo>
                  <a:pt x="217641" y="-3466"/>
                  <a:pt x="293740" y="14485"/>
                  <a:pt x="496655" y="0"/>
                </a:cubicBezTo>
                <a:cubicBezTo>
                  <a:pt x="699570" y="-14485"/>
                  <a:pt x="732252" y="13792"/>
                  <a:pt x="950122" y="0"/>
                </a:cubicBezTo>
                <a:cubicBezTo>
                  <a:pt x="1167992" y="-13792"/>
                  <a:pt x="1244651" y="12938"/>
                  <a:pt x="1360402" y="0"/>
                </a:cubicBezTo>
                <a:cubicBezTo>
                  <a:pt x="1476153" y="-12938"/>
                  <a:pt x="1691509" y="26239"/>
                  <a:pt x="1813869" y="0"/>
                </a:cubicBezTo>
                <a:cubicBezTo>
                  <a:pt x="1936229" y="-26239"/>
                  <a:pt x="2089606" y="16085"/>
                  <a:pt x="2353711" y="0"/>
                </a:cubicBezTo>
                <a:cubicBezTo>
                  <a:pt x="2617816" y="-16085"/>
                  <a:pt x="2741280" y="40423"/>
                  <a:pt x="2850366" y="0"/>
                </a:cubicBezTo>
                <a:cubicBezTo>
                  <a:pt x="2959452" y="-40423"/>
                  <a:pt x="3095421" y="46242"/>
                  <a:pt x="3260646" y="0"/>
                </a:cubicBezTo>
                <a:cubicBezTo>
                  <a:pt x="3425871" y="-46242"/>
                  <a:pt x="3604424" y="33513"/>
                  <a:pt x="3843675" y="0"/>
                </a:cubicBezTo>
                <a:cubicBezTo>
                  <a:pt x="4082926" y="-33513"/>
                  <a:pt x="4112233" y="5332"/>
                  <a:pt x="4318736" y="0"/>
                </a:cubicBezTo>
                <a:cubicBezTo>
                  <a:pt x="4326947" y="106180"/>
                  <a:pt x="4278726" y="317686"/>
                  <a:pt x="4318736" y="497058"/>
                </a:cubicBezTo>
                <a:cubicBezTo>
                  <a:pt x="4358746" y="676430"/>
                  <a:pt x="4307625" y="793435"/>
                  <a:pt x="4318736" y="994116"/>
                </a:cubicBezTo>
                <a:cubicBezTo>
                  <a:pt x="4329847" y="1194797"/>
                  <a:pt x="4307895" y="1370997"/>
                  <a:pt x="4318736" y="1608129"/>
                </a:cubicBezTo>
                <a:cubicBezTo>
                  <a:pt x="4329577" y="1845261"/>
                  <a:pt x="4308013" y="2122486"/>
                  <a:pt x="4318736" y="2251381"/>
                </a:cubicBezTo>
                <a:cubicBezTo>
                  <a:pt x="4329459" y="2380276"/>
                  <a:pt x="4259818" y="2694431"/>
                  <a:pt x="4318736" y="2923871"/>
                </a:cubicBezTo>
                <a:cubicBezTo>
                  <a:pt x="4185839" y="2951804"/>
                  <a:pt x="4053255" y="2890512"/>
                  <a:pt x="3908456" y="2923871"/>
                </a:cubicBezTo>
                <a:cubicBezTo>
                  <a:pt x="3763657" y="2957230"/>
                  <a:pt x="3512269" y="2895307"/>
                  <a:pt x="3368614" y="2923871"/>
                </a:cubicBezTo>
                <a:cubicBezTo>
                  <a:pt x="3224959" y="2952435"/>
                  <a:pt x="3016817" y="2877953"/>
                  <a:pt x="2871959" y="2923871"/>
                </a:cubicBezTo>
                <a:cubicBezTo>
                  <a:pt x="2727101" y="2969789"/>
                  <a:pt x="2617386" y="2891004"/>
                  <a:pt x="2418492" y="2923871"/>
                </a:cubicBezTo>
                <a:cubicBezTo>
                  <a:pt x="2219598" y="2956738"/>
                  <a:pt x="2159813" y="2898870"/>
                  <a:pt x="2008212" y="2923871"/>
                </a:cubicBezTo>
                <a:cubicBezTo>
                  <a:pt x="1856611" y="2948872"/>
                  <a:pt x="1649439" y="2910818"/>
                  <a:pt x="1554745" y="2923871"/>
                </a:cubicBezTo>
                <a:cubicBezTo>
                  <a:pt x="1460051" y="2936924"/>
                  <a:pt x="1080476" y="2913293"/>
                  <a:pt x="928528" y="2923871"/>
                </a:cubicBezTo>
                <a:cubicBezTo>
                  <a:pt x="776580" y="2934449"/>
                  <a:pt x="326424" y="2875360"/>
                  <a:pt x="0" y="2923871"/>
                </a:cubicBezTo>
                <a:cubicBezTo>
                  <a:pt x="-37603" y="2718623"/>
                  <a:pt x="36561" y="2601774"/>
                  <a:pt x="0" y="2309858"/>
                </a:cubicBezTo>
                <a:cubicBezTo>
                  <a:pt x="-36561" y="2017942"/>
                  <a:pt x="6175" y="1938433"/>
                  <a:pt x="0" y="1725084"/>
                </a:cubicBezTo>
                <a:cubicBezTo>
                  <a:pt x="-6175" y="1511735"/>
                  <a:pt x="54771" y="1461383"/>
                  <a:pt x="0" y="1228026"/>
                </a:cubicBezTo>
                <a:cubicBezTo>
                  <a:pt x="-54771" y="994669"/>
                  <a:pt x="48416" y="929050"/>
                  <a:pt x="0" y="643252"/>
                </a:cubicBezTo>
                <a:cubicBezTo>
                  <a:pt x="-48416" y="357454"/>
                  <a:pt x="15822" y="213609"/>
                  <a:pt x="0" y="0"/>
                </a:cubicBezTo>
                <a:close/>
              </a:path>
              <a:path w="4318736" h="2923871" stroke="0" extrusionOk="0">
                <a:moveTo>
                  <a:pt x="0" y="0"/>
                </a:moveTo>
                <a:cubicBezTo>
                  <a:pt x="207359" y="-46383"/>
                  <a:pt x="429703" y="46205"/>
                  <a:pt x="539842" y="0"/>
                </a:cubicBezTo>
                <a:cubicBezTo>
                  <a:pt x="649981" y="-46205"/>
                  <a:pt x="779353" y="21170"/>
                  <a:pt x="993309" y="0"/>
                </a:cubicBezTo>
                <a:cubicBezTo>
                  <a:pt x="1207265" y="-21170"/>
                  <a:pt x="1343676" y="11203"/>
                  <a:pt x="1446777" y="0"/>
                </a:cubicBezTo>
                <a:cubicBezTo>
                  <a:pt x="1549878" y="-11203"/>
                  <a:pt x="1751484" y="29100"/>
                  <a:pt x="1943431" y="0"/>
                </a:cubicBezTo>
                <a:cubicBezTo>
                  <a:pt x="2135378" y="-29100"/>
                  <a:pt x="2188823" y="24357"/>
                  <a:pt x="2396898" y="0"/>
                </a:cubicBezTo>
                <a:cubicBezTo>
                  <a:pt x="2604973" y="-24357"/>
                  <a:pt x="2752221" y="64179"/>
                  <a:pt x="3023115" y="0"/>
                </a:cubicBezTo>
                <a:cubicBezTo>
                  <a:pt x="3294009" y="-64179"/>
                  <a:pt x="3341657" y="60531"/>
                  <a:pt x="3606145" y="0"/>
                </a:cubicBezTo>
                <a:cubicBezTo>
                  <a:pt x="3870633" y="-60531"/>
                  <a:pt x="4031292" y="61860"/>
                  <a:pt x="4318736" y="0"/>
                </a:cubicBezTo>
                <a:cubicBezTo>
                  <a:pt x="4331220" y="188157"/>
                  <a:pt x="4303652" y="402389"/>
                  <a:pt x="4318736" y="555535"/>
                </a:cubicBezTo>
                <a:cubicBezTo>
                  <a:pt x="4333820" y="708681"/>
                  <a:pt x="4261655" y="953124"/>
                  <a:pt x="4318736" y="1140310"/>
                </a:cubicBezTo>
                <a:cubicBezTo>
                  <a:pt x="4375817" y="1327497"/>
                  <a:pt x="4283788" y="1558492"/>
                  <a:pt x="4318736" y="1695845"/>
                </a:cubicBezTo>
                <a:cubicBezTo>
                  <a:pt x="4353684" y="1833198"/>
                  <a:pt x="4286170" y="1998923"/>
                  <a:pt x="4318736" y="2192903"/>
                </a:cubicBezTo>
                <a:cubicBezTo>
                  <a:pt x="4351302" y="2386883"/>
                  <a:pt x="4273333" y="2742485"/>
                  <a:pt x="4318736" y="2923871"/>
                </a:cubicBezTo>
                <a:cubicBezTo>
                  <a:pt x="4184240" y="2970262"/>
                  <a:pt x="3998058" y="2923372"/>
                  <a:pt x="3908456" y="2923871"/>
                </a:cubicBezTo>
                <a:cubicBezTo>
                  <a:pt x="3818854" y="2924370"/>
                  <a:pt x="3476073" y="2918799"/>
                  <a:pt x="3282239" y="2923871"/>
                </a:cubicBezTo>
                <a:cubicBezTo>
                  <a:pt x="3088405" y="2928943"/>
                  <a:pt x="2928821" y="2878136"/>
                  <a:pt x="2742397" y="2923871"/>
                </a:cubicBezTo>
                <a:cubicBezTo>
                  <a:pt x="2555973" y="2969606"/>
                  <a:pt x="2356500" y="2878619"/>
                  <a:pt x="2116181" y="2923871"/>
                </a:cubicBezTo>
                <a:cubicBezTo>
                  <a:pt x="1875862" y="2969123"/>
                  <a:pt x="1830868" y="2901600"/>
                  <a:pt x="1576339" y="2923871"/>
                </a:cubicBezTo>
                <a:cubicBezTo>
                  <a:pt x="1321810" y="2946142"/>
                  <a:pt x="1249126" y="2918662"/>
                  <a:pt x="993309" y="2923871"/>
                </a:cubicBezTo>
                <a:cubicBezTo>
                  <a:pt x="737492" y="2929080"/>
                  <a:pt x="747063" y="2913879"/>
                  <a:pt x="539842" y="2923871"/>
                </a:cubicBezTo>
                <a:cubicBezTo>
                  <a:pt x="332621" y="2933863"/>
                  <a:pt x="221858" y="2877900"/>
                  <a:pt x="0" y="2923871"/>
                </a:cubicBezTo>
                <a:cubicBezTo>
                  <a:pt x="-12449" y="2801120"/>
                  <a:pt x="3734" y="2586108"/>
                  <a:pt x="0" y="2339097"/>
                </a:cubicBezTo>
                <a:cubicBezTo>
                  <a:pt x="-3734" y="2092086"/>
                  <a:pt x="10807" y="1899824"/>
                  <a:pt x="0" y="1725084"/>
                </a:cubicBezTo>
                <a:cubicBezTo>
                  <a:pt x="-10807" y="1550344"/>
                  <a:pt x="264" y="1274868"/>
                  <a:pt x="0" y="1140310"/>
                </a:cubicBezTo>
                <a:cubicBezTo>
                  <a:pt x="-264" y="1005752"/>
                  <a:pt x="24793" y="558511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718656-5B29-4FA2-A55F-E841D6ACA86A}"/>
              </a:ext>
            </a:extLst>
          </p:cNvPr>
          <p:cNvSpPr/>
          <p:nvPr/>
        </p:nvSpPr>
        <p:spPr>
          <a:xfrm>
            <a:off x="10681385" y="339244"/>
            <a:ext cx="1167203" cy="7315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2A344EB-485E-461F-A5D0-AC95FEA09DC7}"/>
              </a:ext>
            </a:extLst>
          </p:cNvPr>
          <p:cNvGrpSpPr/>
          <p:nvPr/>
        </p:nvGrpSpPr>
        <p:grpSpPr>
          <a:xfrm>
            <a:off x="423961" y="4078259"/>
            <a:ext cx="4093284" cy="2476447"/>
            <a:chOff x="5466192" y="1535096"/>
            <a:chExt cx="6244277" cy="3715670"/>
          </a:xfrm>
        </p:grpSpPr>
        <p:pic>
          <p:nvPicPr>
            <p:cNvPr id="14" name="Picture 13" descr="Map&#10;&#10;Description automatically generated">
              <a:extLst>
                <a:ext uri="{FF2B5EF4-FFF2-40B4-BE49-F238E27FC236}">
                  <a16:creationId xmlns:a16="http://schemas.microsoft.com/office/drawing/2014/main" id="{899E04C9-14F3-4544-BD16-6D327C6CF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6192" y="1535096"/>
              <a:ext cx="6244277" cy="3715670"/>
            </a:xfrm>
            <a:prstGeom prst="rect">
              <a:avLst/>
            </a:prstGeom>
          </p:spPr>
        </p:pic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17CA296-BBFE-44B4-B3F8-FFE69B0B383A}"/>
                </a:ext>
              </a:extLst>
            </p:cNvPr>
            <p:cNvSpPr/>
            <p:nvPr/>
          </p:nvSpPr>
          <p:spPr>
            <a:xfrm>
              <a:off x="6443003" y="2193621"/>
              <a:ext cx="3193366" cy="2097025"/>
            </a:xfrm>
            <a:custGeom>
              <a:avLst/>
              <a:gdLst>
                <a:gd name="connsiteX0" fmla="*/ 0 w 3193366"/>
                <a:gd name="connsiteY0" fmla="*/ 2097025 h 2097025"/>
                <a:gd name="connsiteX1" fmla="*/ 70339 w 3193366"/>
                <a:gd name="connsiteY1" fmla="*/ 2054822 h 2097025"/>
                <a:gd name="connsiteX2" fmla="*/ 126609 w 3193366"/>
                <a:gd name="connsiteY2" fmla="*/ 2026687 h 2097025"/>
                <a:gd name="connsiteX3" fmla="*/ 253219 w 3193366"/>
                <a:gd name="connsiteY3" fmla="*/ 1942281 h 2097025"/>
                <a:gd name="connsiteX4" fmla="*/ 295422 w 3193366"/>
                <a:gd name="connsiteY4" fmla="*/ 1900077 h 2097025"/>
                <a:gd name="connsiteX5" fmla="*/ 351692 w 3193366"/>
                <a:gd name="connsiteY5" fmla="*/ 1871942 h 2097025"/>
                <a:gd name="connsiteX6" fmla="*/ 379828 w 3193366"/>
                <a:gd name="connsiteY6" fmla="*/ 1829739 h 2097025"/>
                <a:gd name="connsiteX7" fmla="*/ 422031 w 3193366"/>
                <a:gd name="connsiteY7" fmla="*/ 1815671 h 2097025"/>
                <a:gd name="connsiteX8" fmla="*/ 464234 w 3193366"/>
                <a:gd name="connsiteY8" fmla="*/ 1787536 h 2097025"/>
                <a:gd name="connsiteX9" fmla="*/ 520505 w 3193366"/>
                <a:gd name="connsiteY9" fmla="*/ 1745333 h 2097025"/>
                <a:gd name="connsiteX10" fmla="*/ 618979 w 3193366"/>
                <a:gd name="connsiteY10" fmla="*/ 1731265 h 2097025"/>
                <a:gd name="connsiteX11" fmla="*/ 717452 w 3193366"/>
                <a:gd name="connsiteY11" fmla="*/ 1703130 h 2097025"/>
                <a:gd name="connsiteX12" fmla="*/ 773723 w 3193366"/>
                <a:gd name="connsiteY12" fmla="*/ 1674994 h 2097025"/>
                <a:gd name="connsiteX13" fmla="*/ 886265 w 3193366"/>
                <a:gd name="connsiteY13" fmla="*/ 1632791 h 2097025"/>
                <a:gd name="connsiteX14" fmla="*/ 942535 w 3193366"/>
                <a:gd name="connsiteY14" fmla="*/ 1618724 h 2097025"/>
                <a:gd name="connsiteX15" fmla="*/ 998806 w 3193366"/>
                <a:gd name="connsiteY15" fmla="*/ 1590588 h 2097025"/>
                <a:gd name="connsiteX16" fmla="*/ 1055077 w 3193366"/>
                <a:gd name="connsiteY16" fmla="*/ 1576521 h 2097025"/>
                <a:gd name="connsiteX17" fmla="*/ 1125415 w 3193366"/>
                <a:gd name="connsiteY17" fmla="*/ 1534317 h 2097025"/>
                <a:gd name="connsiteX18" fmla="*/ 1209822 w 3193366"/>
                <a:gd name="connsiteY18" fmla="*/ 1492114 h 2097025"/>
                <a:gd name="connsiteX19" fmla="*/ 1294228 w 3193366"/>
                <a:gd name="connsiteY19" fmla="*/ 1463979 h 2097025"/>
                <a:gd name="connsiteX20" fmla="*/ 1406769 w 3193366"/>
                <a:gd name="connsiteY20" fmla="*/ 1407708 h 2097025"/>
                <a:gd name="connsiteX21" fmla="*/ 1491175 w 3193366"/>
                <a:gd name="connsiteY21" fmla="*/ 1323302 h 2097025"/>
                <a:gd name="connsiteX22" fmla="*/ 1519311 w 3193366"/>
                <a:gd name="connsiteY22" fmla="*/ 1295167 h 2097025"/>
                <a:gd name="connsiteX23" fmla="*/ 1547446 w 3193366"/>
                <a:gd name="connsiteY23" fmla="*/ 1238896 h 2097025"/>
                <a:gd name="connsiteX24" fmla="*/ 1589649 w 3193366"/>
                <a:gd name="connsiteY24" fmla="*/ 1224828 h 2097025"/>
                <a:gd name="connsiteX25" fmla="*/ 1659988 w 3193366"/>
                <a:gd name="connsiteY25" fmla="*/ 1098219 h 2097025"/>
                <a:gd name="connsiteX26" fmla="*/ 1702191 w 3193366"/>
                <a:gd name="connsiteY26" fmla="*/ 1056016 h 2097025"/>
                <a:gd name="connsiteX27" fmla="*/ 1758462 w 3193366"/>
                <a:gd name="connsiteY27" fmla="*/ 957542 h 2097025"/>
                <a:gd name="connsiteX28" fmla="*/ 1814732 w 3193366"/>
                <a:gd name="connsiteY28" fmla="*/ 859068 h 2097025"/>
                <a:gd name="connsiteX29" fmla="*/ 1856935 w 3193366"/>
                <a:gd name="connsiteY29" fmla="*/ 760594 h 2097025"/>
                <a:gd name="connsiteX30" fmla="*/ 1885071 w 3193366"/>
                <a:gd name="connsiteY30" fmla="*/ 676188 h 2097025"/>
                <a:gd name="connsiteX31" fmla="*/ 1927274 w 3193366"/>
                <a:gd name="connsiteY31" fmla="*/ 577714 h 2097025"/>
                <a:gd name="connsiteX32" fmla="*/ 1941342 w 3193366"/>
                <a:gd name="connsiteY32" fmla="*/ 296361 h 2097025"/>
                <a:gd name="connsiteX33" fmla="*/ 1983545 w 3193366"/>
                <a:gd name="connsiteY33" fmla="*/ 254157 h 2097025"/>
                <a:gd name="connsiteX34" fmla="*/ 2011680 w 3193366"/>
                <a:gd name="connsiteY34" fmla="*/ 211954 h 2097025"/>
                <a:gd name="connsiteX35" fmla="*/ 2096086 w 3193366"/>
                <a:gd name="connsiteY35" fmla="*/ 127548 h 2097025"/>
                <a:gd name="connsiteX36" fmla="*/ 2124222 w 3193366"/>
                <a:gd name="connsiteY36" fmla="*/ 85345 h 2097025"/>
                <a:gd name="connsiteX37" fmla="*/ 2180492 w 3193366"/>
                <a:gd name="connsiteY37" fmla="*/ 57210 h 2097025"/>
                <a:gd name="connsiteX38" fmla="*/ 2391508 w 3193366"/>
                <a:gd name="connsiteY38" fmla="*/ 29074 h 2097025"/>
                <a:gd name="connsiteX39" fmla="*/ 2475914 w 3193366"/>
                <a:gd name="connsiteY39" fmla="*/ 15007 h 2097025"/>
                <a:gd name="connsiteX40" fmla="*/ 2869809 w 3193366"/>
                <a:gd name="connsiteY40" fmla="*/ 939 h 2097025"/>
                <a:gd name="connsiteX41" fmla="*/ 3193366 w 3193366"/>
                <a:gd name="connsiteY41" fmla="*/ 939 h 209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193366" h="2097025">
                  <a:moveTo>
                    <a:pt x="0" y="2097025"/>
                  </a:moveTo>
                  <a:cubicBezTo>
                    <a:pt x="23446" y="2082957"/>
                    <a:pt x="46437" y="2068101"/>
                    <a:pt x="70339" y="2054822"/>
                  </a:cubicBezTo>
                  <a:cubicBezTo>
                    <a:pt x="88671" y="2044638"/>
                    <a:pt x="110056" y="2039562"/>
                    <a:pt x="126609" y="2026687"/>
                  </a:cubicBezTo>
                  <a:cubicBezTo>
                    <a:pt x="245991" y="1933834"/>
                    <a:pt x="144155" y="1969546"/>
                    <a:pt x="253219" y="1942281"/>
                  </a:cubicBezTo>
                  <a:cubicBezTo>
                    <a:pt x="267287" y="1928213"/>
                    <a:pt x="279233" y="1911641"/>
                    <a:pt x="295422" y="1900077"/>
                  </a:cubicBezTo>
                  <a:cubicBezTo>
                    <a:pt x="312486" y="1887888"/>
                    <a:pt x="335582" y="1885367"/>
                    <a:pt x="351692" y="1871942"/>
                  </a:cubicBezTo>
                  <a:cubicBezTo>
                    <a:pt x="364681" y="1861118"/>
                    <a:pt x="366626" y="1840301"/>
                    <a:pt x="379828" y="1829739"/>
                  </a:cubicBezTo>
                  <a:cubicBezTo>
                    <a:pt x="391407" y="1820476"/>
                    <a:pt x="408768" y="1822303"/>
                    <a:pt x="422031" y="1815671"/>
                  </a:cubicBezTo>
                  <a:cubicBezTo>
                    <a:pt x="437153" y="1808110"/>
                    <a:pt x="450476" y="1797363"/>
                    <a:pt x="464234" y="1787536"/>
                  </a:cubicBezTo>
                  <a:cubicBezTo>
                    <a:pt x="483313" y="1773908"/>
                    <a:pt x="498470" y="1753346"/>
                    <a:pt x="520505" y="1745333"/>
                  </a:cubicBezTo>
                  <a:cubicBezTo>
                    <a:pt x="551667" y="1734001"/>
                    <a:pt x="586356" y="1737197"/>
                    <a:pt x="618979" y="1731265"/>
                  </a:cubicBezTo>
                  <a:cubicBezTo>
                    <a:pt x="639636" y="1727509"/>
                    <a:pt x="695254" y="1712643"/>
                    <a:pt x="717452" y="1703130"/>
                  </a:cubicBezTo>
                  <a:cubicBezTo>
                    <a:pt x="736727" y="1694869"/>
                    <a:pt x="754559" y="1683511"/>
                    <a:pt x="773723" y="1674994"/>
                  </a:cubicBezTo>
                  <a:cubicBezTo>
                    <a:pt x="800470" y="1663107"/>
                    <a:pt x="853788" y="1642070"/>
                    <a:pt x="886265" y="1632791"/>
                  </a:cubicBezTo>
                  <a:cubicBezTo>
                    <a:pt x="904855" y="1627480"/>
                    <a:pt x="923778" y="1623413"/>
                    <a:pt x="942535" y="1618724"/>
                  </a:cubicBezTo>
                  <a:cubicBezTo>
                    <a:pt x="961292" y="1609345"/>
                    <a:pt x="979170" y="1597951"/>
                    <a:pt x="998806" y="1590588"/>
                  </a:cubicBezTo>
                  <a:cubicBezTo>
                    <a:pt x="1016909" y="1583799"/>
                    <a:pt x="1037409" y="1584373"/>
                    <a:pt x="1055077" y="1576521"/>
                  </a:cubicBezTo>
                  <a:cubicBezTo>
                    <a:pt x="1080063" y="1565416"/>
                    <a:pt x="1101411" y="1547410"/>
                    <a:pt x="1125415" y="1534317"/>
                  </a:cubicBezTo>
                  <a:cubicBezTo>
                    <a:pt x="1153031" y="1519254"/>
                    <a:pt x="1180785" y="1504213"/>
                    <a:pt x="1209822" y="1492114"/>
                  </a:cubicBezTo>
                  <a:cubicBezTo>
                    <a:pt x="1237198" y="1480707"/>
                    <a:pt x="1268797" y="1479238"/>
                    <a:pt x="1294228" y="1463979"/>
                  </a:cubicBezTo>
                  <a:cubicBezTo>
                    <a:pt x="1377281" y="1414147"/>
                    <a:pt x="1338627" y="1430423"/>
                    <a:pt x="1406769" y="1407708"/>
                  </a:cubicBezTo>
                  <a:lnTo>
                    <a:pt x="1491175" y="1323302"/>
                  </a:lnTo>
                  <a:lnTo>
                    <a:pt x="1519311" y="1295167"/>
                  </a:lnTo>
                  <a:cubicBezTo>
                    <a:pt x="1528689" y="1276410"/>
                    <a:pt x="1532617" y="1253725"/>
                    <a:pt x="1547446" y="1238896"/>
                  </a:cubicBezTo>
                  <a:cubicBezTo>
                    <a:pt x="1557931" y="1228410"/>
                    <a:pt x="1579164" y="1235313"/>
                    <a:pt x="1589649" y="1224828"/>
                  </a:cubicBezTo>
                  <a:cubicBezTo>
                    <a:pt x="1633259" y="1181218"/>
                    <a:pt x="1626820" y="1144654"/>
                    <a:pt x="1659988" y="1098219"/>
                  </a:cubicBezTo>
                  <a:cubicBezTo>
                    <a:pt x="1671552" y="1082030"/>
                    <a:pt x="1688123" y="1070084"/>
                    <a:pt x="1702191" y="1056016"/>
                  </a:cubicBezTo>
                  <a:cubicBezTo>
                    <a:pt x="1739186" y="908039"/>
                    <a:pt x="1683961" y="1087920"/>
                    <a:pt x="1758462" y="957542"/>
                  </a:cubicBezTo>
                  <a:cubicBezTo>
                    <a:pt x="1834032" y="825292"/>
                    <a:pt x="1700536" y="973264"/>
                    <a:pt x="1814732" y="859068"/>
                  </a:cubicBezTo>
                  <a:cubicBezTo>
                    <a:pt x="1860016" y="723219"/>
                    <a:pt x="1787401" y="934429"/>
                    <a:pt x="1856935" y="760594"/>
                  </a:cubicBezTo>
                  <a:cubicBezTo>
                    <a:pt x="1867949" y="733058"/>
                    <a:pt x="1871808" y="702714"/>
                    <a:pt x="1885071" y="676188"/>
                  </a:cubicBezTo>
                  <a:cubicBezTo>
                    <a:pt x="1919837" y="606654"/>
                    <a:pt x="1906574" y="639812"/>
                    <a:pt x="1927274" y="577714"/>
                  </a:cubicBezTo>
                  <a:cubicBezTo>
                    <a:pt x="1931963" y="483930"/>
                    <a:pt x="1925253" y="388874"/>
                    <a:pt x="1941342" y="296361"/>
                  </a:cubicBezTo>
                  <a:cubicBezTo>
                    <a:pt x="1944751" y="276760"/>
                    <a:pt x="1970809" y="269441"/>
                    <a:pt x="1983545" y="254157"/>
                  </a:cubicBezTo>
                  <a:cubicBezTo>
                    <a:pt x="1994369" y="241168"/>
                    <a:pt x="2000448" y="224591"/>
                    <a:pt x="2011680" y="211954"/>
                  </a:cubicBezTo>
                  <a:cubicBezTo>
                    <a:pt x="2038115" y="182215"/>
                    <a:pt x="2074014" y="160655"/>
                    <a:pt x="2096086" y="127548"/>
                  </a:cubicBezTo>
                  <a:cubicBezTo>
                    <a:pt x="2105465" y="113480"/>
                    <a:pt x="2111233" y="96169"/>
                    <a:pt x="2124222" y="85345"/>
                  </a:cubicBezTo>
                  <a:cubicBezTo>
                    <a:pt x="2140332" y="71920"/>
                    <a:pt x="2161217" y="65471"/>
                    <a:pt x="2180492" y="57210"/>
                  </a:cubicBezTo>
                  <a:cubicBezTo>
                    <a:pt x="2251752" y="26670"/>
                    <a:pt x="2301254" y="39102"/>
                    <a:pt x="2391508" y="29074"/>
                  </a:cubicBezTo>
                  <a:cubicBezTo>
                    <a:pt x="2419857" y="25924"/>
                    <a:pt x="2447440" y="16682"/>
                    <a:pt x="2475914" y="15007"/>
                  </a:cubicBezTo>
                  <a:cubicBezTo>
                    <a:pt x="2607069" y="7292"/>
                    <a:pt x="2738452" y="3515"/>
                    <a:pt x="2869809" y="939"/>
                  </a:cubicBezTo>
                  <a:cubicBezTo>
                    <a:pt x="2977641" y="-1175"/>
                    <a:pt x="3085514" y="939"/>
                    <a:pt x="3193366" y="939"/>
                  </a:cubicBezTo>
                </a:path>
              </a:pathLst>
            </a:custGeom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 descr="Map&#10;&#10;Description automatically generated">
            <a:extLst>
              <a:ext uri="{FF2B5EF4-FFF2-40B4-BE49-F238E27FC236}">
                <a16:creationId xmlns:a16="http://schemas.microsoft.com/office/drawing/2014/main" id="{0896B0E4-1AB5-4CAF-8FBE-D3B55256C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082" y="792616"/>
            <a:ext cx="6205818" cy="4688042"/>
          </a:xfrm>
          <a:prstGeom prst="rect">
            <a:avLst/>
          </a:prstGeom>
        </p:spPr>
      </p:pic>
      <p:pic>
        <p:nvPicPr>
          <p:cNvPr id="19" name="Picture 18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45D13D3A-438E-4201-9B4D-9D02C16C7F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391" y="325913"/>
            <a:ext cx="1283930" cy="11902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4345707" y="4431323"/>
            <a:ext cx="1853343" cy="2426677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7" name="Content Placeholder 6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480695FC-3D29-448A-8D93-665F3E451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" b="8260"/>
          <a:stretch/>
        </p:blipFill>
        <p:spPr>
          <a:xfrm>
            <a:off x="10494498" y="-1"/>
            <a:ext cx="1530302" cy="1376596"/>
          </a:xfrm>
        </p:spPr>
      </p:pic>
      <p:sp>
        <p:nvSpPr>
          <p:cNvPr id="21" name="Arrow: Left 20">
            <a:extLst>
              <a:ext uri="{FF2B5EF4-FFF2-40B4-BE49-F238E27FC236}">
                <a16:creationId xmlns:a16="http://schemas.microsoft.com/office/drawing/2014/main" id="{D92B9F16-1DE3-4B5E-BB60-A4C9F8A7B6E9}"/>
              </a:ext>
            </a:extLst>
          </p:cNvPr>
          <p:cNvSpPr/>
          <p:nvPr/>
        </p:nvSpPr>
        <p:spPr>
          <a:xfrm rot="18890948">
            <a:off x="10467263" y="1942079"/>
            <a:ext cx="1697502" cy="78257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Sea of Galilee</a:t>
            </a:r>
          </a:p>
        </p:txBody>
      </p:sp>
      <p:sp>
        <p:nvSpPr>
          <p:cNvPr id="22" name="Arrow: Left 21">
            <a:extLst>
              <a:ext uri="{FF2B5EF4-FFF2-40B4-BE49-F238E27FC236}">
                <a16:creationId xmlns:a16="http://schemas.microsoft.com/office/drawing/2014/main" id="{BAAFAFBC-D587-4BD5-A818-14335CB1F285}"/>
              </a:ext>
            </a:extLst>
          </p:cNvPr>
          <p:cNvSpPr/>
          <p:nvPr/>
        </p:nvSpPr>
        <p:spPr>
          <a:xfrm rot="18971312">
            <a:off x="7023733" y="1470628"/>
            <a:ext cx="1169676" cy="4474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r>
              <a:rPr lang="en-US" dirty="0"/>
              <a:t>Sea of Galilee</a:t>
            </a:r>
          </a:p>
        </p:txBody>
      </p:sp>
      <p:sp>
        <p:nvSpPr>
          <p:cNvPr id="23" name="Arrow: Left 22">
            <a:extLst>
              <a:ext uri="{FF2B5EF4-FFF2-40B4-BE49-F238E27FC236}">
                <a16:creationId xmlns:a16="http://schemas.microsoft.com/office/drawing/2014/main" id="{D1D0BE0C-8349-4D18-BFF0-3DFC5B5C9F9E}"/>
              </a:ext>
            </a:extLst>
          </p:cNvPr>
          <p:cNvSpPr/>
          <p:nvPr/>
        </p:nvSpPr>
        <p:spPr>
          <a:xfrm rot="2222960">
            <a:off x="3383503" y="5610017"/>
            <a:ext cx="1697502" cy="78257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Sea of Galilee</a:t>
            </a:r>
          </a:p>
        </p:txBody>
      </p:sp>
    </p:spTree>
    <p:extLst>
      <p:ext uri="{BB962C8B-B14F-4D97-AF65-F5344CB8AC3E}">
        <p14:creationId xmlns:p14="http://schemas.microsoft.com/office/powerpoint/2010/main" val="3383815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4282000" y="449266"/>
            <a:ext cx="7742799" cy="5419722"/>
          </a:xfrm>
          <a:custGeom>
            <a:avLst/>
            <a:gdLst>
              <a:gd name="connsiteX0" fmla="*/ 0 w 7742799"/>
              <a:gd name="connsiteY0" fmla="*/ 0 h 5419722"/>
              <a:gd name="connsiteX1" fmla="*/ 750456 w 7742799"/>
              <a:gd name="connsiteY1" fmla="*/ 0 h 5419722"/>
              <a:gd name="connsiteX2" fmla="*/ 1346056 w 7742799"/>
              <a:gd name="connsiteY2" fmla="*/ 0 h 5419722"/>
              <a:gd name="connsiteX3" fmla="*/ 1941656 w 7742799"/>
              <a:gd name="connsiteY3" fmla="*/ 0 h 5419722"/>
              <a:gd name="connsiteX4" fmla="*/ 2304972 w 7742799"/>
              <a:gd name="connsiteY4" fmla="*/ 0 h 5419722"/>
              <a:gd name="connsiteX5" fmla="*/ 2900572 w 7742799"/>
              <a:gd name="connsiteY5" fmla="*/ 0 h 5419722"/>
              <a:gd name="connsiteX6" fmla="*/ 3651028 w 7742799"/>
              <a:gd name="connsiteY6" fmla="*/ 0 h 5419722"/>
              <a:gd name="connsiteX7" fmla="*/ 4014343 w 7742799"/>
              <a:gd name="connsiteY7" fmla="*/ 0 h 5419722"/>
              <a:gd name="connsiteX8" fmla="*/ 4609943 w 7742799"/>
              <a:gd name="connsiteY8" fmla="*/ 0 h 5419722"/>
              <a:gd name="connsiteX9" fmla="*/ 5050687 w 7742799"/>
              <a:gd name="connsiteY9" fmla="*/ 0 h 5419722"/>
              <a:gd name="connsiteX10" fmla="*/ 5723715 w 7742799"/>
              <a:gd name="connsiteY10" fmla="*/ 0 h 5419722"/>
              <a:gd name="connsiteX11" fmla="*/ 6396743 w 7742799"/>
              <a:gd name="connsiteY11" fmla="*/ 0 h 5419722"/>
              <a:gd name="connsiteX12" fmla="*/ 6992343 w 7742799"/>
              <a:gd name="connsiteY12" fmla="*/ 0 h 5419722"/>
              <a:gd name="connsiteX13" fmla="*/ 7742799 w 7742799"/>
              <a:gd name="connsiteY13" fmla="*/ 0 h 5419722"/>
              <a:gd name="connsiteX14" fmla="*/ 7742799 w 7742799"/>
              <a:gd name="connsiteY14" fmla="*/ 596169 h 5419722"/>
              <a:gd name="connsiteX15" fmla="*/ 7742799 w 7742799"/>
              <a:gd name="connsiteY15" fmla="*/ 1138142 h 5419722"/>
              <a:gd name="connsiteX16" fmla="*/ 7742799 w 7742799"/>
              <a:gd name="connsiteY16" fmla="*/ 1625917 h 5419722"/>
              <a:gd name="connsiteX17" fmla="*/ 7742799 w 7742799"/>
              <a:gd name="connsiteY17" fmla="*/ 2113692 h 5419722"/>
              <a:gd name="connsiteX18" fmla="*/ 7742799 w 7742799"/>
              <a:gd name="connsiteY18" fmla="*/ 2493072 h 5419722"/>
              <a:gd name="connsiteX19" fmla="*/ 7742799 w 7742799"/>
              <a:gd name="connsiteY19" fmla="*/ 3035044 h 5419722"/>
              <a:gd name="connsiteX20" fmla="*/ 7742799 w 7742799"/>
              <a:gd name="connsiteY20" fmla="*/ 3522819 h 5419722"/>
              <a:gd name="connsiteX21" fmla="*/ 7742799 w 7742799"/>
              <a:gd name="connsiteY21" fmla="*/ 3902200 h 5419722"/>
              <a:gd name="connsiteX22" fmla="*/ 7742799 w 7742799"/>
              <a:gd name="connsiteY22" fmla="*/ 4552566 h 5419722"/>
              <a:gd name="connsiteX23" fmla="*/ 7742799 w 7742799"/>
              <a:gd name="connsiteY23" fmla="*/ 5419722 h 5419722"/>
              <a:gd name="connsiteX24" fmla="*/ 6992343 w 7742799"/>
              <a:gd name="connsiteY24" fmla="*/ 5419722 h 5419722"/>
              <a:gd name="connsiteX25" fmla="*/ 6551599 w 7742799"/>
              <a:gd name="connsiteY25" fmla="*/ 5419722 h 5419722"/>
              <a:gd name="connsiteX26" fmla="*/ 6110855 w 7742799"/>
              <a:gd name="connsiteY26" fmla="*/ 5419722 h 5419722"/>
              <a:gd name="connsiteX27" fmla="*/ 5670111 w 7742799"/>
              <a:gd name="connsiteY27" fmla="*/ 5419722 h 5419722"/>
              <a:gd name="connsiteX28" fmla="*/ 5229367 w 7742799"/>
              <a:gd name="connsiteY28" fmla="*/ 5419722 h 5419722"/>
              <a:gd name="connsiteX29" fmla="*/ 4478911 w 7742799"/>
              <a:gd name="connsiteY29" fmla="*/ 5419722 h 5419722"/>
              <a:gd name="connsiteX30" fmla="*/ 3960739 w 7742799"/>
              <a:gd name="connsiteY30" fmla="*/ 5419722 h 5419722"/>
              <a:gd name="connsiteX31" fmla="*/ 3210284 w 7742799"/>
              <a:gd name="connsiteY31" fmla="*/ 5419722 h 5419722"/>
              <a:gd name="connsiteX32" fmla="*/ 2692112 w 7742799"/>
              <a:gd name="connsiteY32" fmla="*/ 5419722 h 5419722"/>
              <a:gd name="connsiteX33" fmla="*/ 2328796 w 7742799"/>
              <a:gd name="connsiteY33" fmla="*/ 5419722 h 5419722"/>
              <a:gd name="connsiteX34" fmla="*/ 1578340 w 7742799"/>
              <a:gd name="connsiteY34" fmla="*/ 5419722 h 5419722"/>
              <a:gd name="connsiteX35" fmla="*/ 905312 w 7742799"/>
              <a:gd name="connsiteY35" fmla="*/ 5419722 h 5419722"/>
              <a:gd name="connsiteX36" fmla="*/ 0 w 7742799"/>
              <a:gd name="connsiteY36" fmla="*/ 5419722 h 5419722"/>
              <a:gd name="connsiteX37" fmla="*/ 0 w 7742799"/>
              <a:gd name="connsiteY37" fmla="*/ 5040341 h 5419722"/>
              <a:gd name="connsiteX38" fmla="*/ 0 w 7742799"/>
              <a:gd name="connsiteY38" fmla="*/ 4606764 h 5419722"/>
              <a:gd name="connsiteX39" fmla="*/ 0 w 7742799"/>
              <a:gd name="connsiteY39" fmla="*/ 4010594 h 5419722"/>
              <a:gd name="connsiteX40" fmla="*/ 0 w 7742799"/>
              <a:gd name="connsiteY40" fmla="*/ 3577017 h 5419722"/>
              <a:gd name="connsiteX41" fmla="*/ 0 w 7742799"/>
              <a:gd name="connsiteY41" fmla="*/ 2926650 h 5419722"/>
              <a:gd name="connsiteX42" fmla="*/ 0 w 7742799"/>
              <a:gd name="connsiteY42" fmla="*/ 2493072 h 5419722"/>
              <a:gd name="connsiteX43" fmla="*/ 0 w 7742799"/>
              <a:gd name="connsiteY43" fmla="*/ 1951100 h 5419722"/>
              <a:gd name="connsiteX44" fmla="*/ 0 w 7742799"/>
              <a:gd name="connsiteY44" fmla="*/ 1571719 h 5419722"/>
              <a:gd name="connsiteX45" fmla="*/ 0 w 7742799"/>
              <a:gd name="connsiteY45" fmla="*/ 975550 h 5419722"/>
              <a:gd name="connsiteX46" fmla="*/ 0 w 7742799"/>
              <a:gd name="connsiteY46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7742799" h="5419722" fill="none" extrusionOk="0">
                <a:moveTo>
                  <a:pt x="0" y="0"/>
                </a:moveTo>
                <a:cubicBezTo>
                  <a:pt x="325078" y="-18224"/>
                  <a:pt x="483492" y="86873"/>
                  <a:pt x="750456" y="0"/>
                </a:cubicBezTo>
                <a:cubicBezTo>
                  <a:pt x="1017420" y="-86873"/>
                  <a:pt x="1202362" y="62203"/>
                  <a:pt x="1346056" y="0"/>
                </a:cubicBezTo>
                <a:cubicBezTo>
                  <a:pt x="1489750" y="-62203"/>
                  <a:pt x="1648312" y="63770"/>
                  <a:pt x="1941656" y="0"/>
                </a:cubicBezTo>
                <a:cubicBezTo>
                  <a:pt x="2235000" y="-63770"/>
                  <a:pt x="2169991" y="6892"/>
                  <a:pt x="2304972" y="0"/>
                </a:cubicBezTo>
                <a:cubicBezTo>
                  <a:pt x="2439953" y="-6892"/>
                  <a:pt x="2774095" y="58455"/>
                  <a:pt x="2900572" y="0"/>
                </a:cubicBezTo>
                <a:cubicBezTo>
                  <a:pt x="3027049" y="-58455"/>
                  <a:pt x="3437401" y="21545"/>
                  <a:pt x="3651028" y="0"/>
                </a:cubicBezTo>
                <a:cubicBezTo>
                  <a:pt x="3864655" y="-21545"/>
                  <a:pt x="3886565" y="40946"/>
                  <a:pt x="4014343" y="0"/>
                </a:cubicBezTo>
                <a:cubicBezTo>
                  <a:pt x="4142122" y="-40946"/>
                  <a:pt x="4454141" y="32457"/>
                  <a:pt x="4609943" y="0"/>
                </a:cubicBezTo>
                <a:cubicBezTo>
                  <a:pt x="4765745" y="-32457"/>
                  <a:pt x="4901404" y="25999"/>
                  <a:pt x="5050687" y="0"/>
                </a:cubicBezTo>
                <a:cubicBezTo>
                  <a:pt x="5199970" y="-25999"/>
                  <a:pt x="5399176" y="80120"/>
                  <a:pt x="5723715" y="0"/>
                </a:cubicBezTo>
                <a:cubicBezTo>
                  <a:pt x="6048254" y="-80120"/>
                  <a:pt x="6098642" y="34688"/>
                  <a:pt x="6396743" y="0"/>
                </a:cubicBezTo>
                <a:cubicBezTo>
                  <a:pt x="6694844" y="-34688"/>
                  <a:pt x="6858426" y="58375"/>
                  <a:pt x="6992343" y="0"/>
                </a:cubicBezTo>
                <a:cubicBezTo>
                  <a:pt x="7126260" y="-58375"/>
                  <a:pt x="7455516" y="76128"/>
                  <a:pt x="7742799" y="0"/>
                </a:cubicBezTo>
                <a:cubicBezTo>
                  <a:pt x="7749233" y="281657"/>
                  <a:pt x="7703252" y="396273"/>
                  <a:pt x="7742799" y="596169"/>
                </a:cubicBezTo>
                <a:cubicBezTo>
                  <a:pt x="7782346" y="796065"/>
                  <a:pt x="7711492" y="959840"/>
                  <a:pt x="7742799" y="1138142"/>
                </a:cubicBezTo>
                <a:cubicBezTo>
                  <a:pt x="7774106" y="1316444"/>
                  <a:pt x="7707285" y="1471725"/>
                  <a:pt x="7742799" y="1625917"/>
                </a:cubicBezTo>
                <a:cubicBezTo>
                  <a:pt x="7778313" y="1780110"/>
                  <a:pt x="7716422" y="1979232"/>
                  <a:pt x="7742799" y="2113692"/>
                </a:cubicBezTo>
                <a:cubicBezTo>
                  <a:pt x="7769176" y="2248153"/>
                  <a:pt x="7732901" y="2368074"/>
                  <a:pt x="7742799" y="2493072"/>
                </a:cubicBezTo>
                <a:cubicBezTo>
                  <a:pt x="7752697" y="2618070"/>
                  <a:pt x="7709898" y="2840202"/>
                  <a:pt x="7742799" y="3035044"/>
                </a:cubicBezTo>
                <a:cubicBezTo>
                  <a:pt x="7775700" y="3229886"/>
                  <a:pt x="7709035" y="3299548"/>
                  <a:pt x="7742799" y="3522819"/>
                </a:cubicBezTo>
                <a:cubicBezTo>
                  <a:pt x="7776563" y="3746091"/>
                  <a:pt x="7708993" y="3818392"/>
                  <a:pt x="7742799" y="3902200"/>
                </a:cubicBezTo>
                <a:cubicBezTo>
                  <a:pt x="7776605" y="3986008"/>
                  <a:pt x="7716228" y="4281280"/>
                  <a:pt x="7742799" y="4552566"/>
                </a:cubicBezTo>
                <a:cubicBezTo>
                  <a:pt x="7769370" y="4823852"/>
                  <a:pt x="7719410" y="5019342"/>
                  <a:pt x="7742799" y="5419722"/>
                </a:cubicBezTo>
                <a:cubicBezTo>
                  <a:pt x="7387238" y="5488036"/>
                  <a:pt x="7358987" y="5415140"/>
                  <a:pt x="6992343" y="5419722"/>
                </a:cubicBezTo>
                <a:cubicBezTo>
                  <a:pt x="6625699" y="5424304"/>
                  <a:pt x="6650128" y="5413094"/>
                  <a:pt x="6551599" y="5419722"/>
                </a:cubicBezTo>
                <a:cubicBezTo>
                  <a:pt x="6453070" y="5426350"/>
                  <a:pt x="6229523" y="5367486"/>
                  <a:pt x="6110855" y="5419722"/>
                </a:cubicBezTo>
                <a:cubicBezTo>
                  <a:pt x="5992187" y="5471958"/>
                  <a:pt x="5875542" y="5375060"/>
                  <a:pt x="5670111" y="5419722"/>
                </a:cubicBezTo>
                <a:cubicBezTo>
                  <a:pt x="5464680" y="5464384"/>
                  <a:pt x="5354488" y="5400246"/>
                  <a:pt x="5229367" y="5419722"/>
                </a:cubicBezTo>
                <a:cubicBezTo>
                  <a:pt x="5104246" y="5439198"/>
                  <a:pt x="4680199" y="5344067"/>
                  <a:pt x="4478911" y="5419722"/>
                </a:cubicBezTo>
                <a:cubicBezTo>
                  <a:pt x="4277623" y="5495377"/>
                  <a:pt x="4067818" y="5383095"/>
                  <a:pt x="3960739" y="5419722"/>
                </a:cubicBezTo>
                <a:cubicBezTo>
                  <a:pt x="3853660" y="5456349"/>
                  <a:pt x="3361317" y="5389618"/>
                  <a:pt x="3210284" y="5419722"/>
                </a:cubicBezTo>
                <a:cubicBezTo>
                  <a:pt x="3059251" y="5449826"/>
                  <a:pt x="2842361" y="5388093"/>
                  <a:pt x="2692112" y="5419722"/>
                </a:cubicBezTo>
                <a:cubicBezTo>
                  <a:pt x="2541863" y="5451351"/>
                  <a:pt x="2434157" y="5402537"/>
                  <a:pt x="2328796" y="5419722"/>
                </a:cubicBezTo>
                <a:cubicBezTo>
                  <a:pt x="2223435" y="5436907"/>
                  <a:pt x="1747791" y="5362947"/>
                  <a:pt x="1578340" y="5419722"/>
                </a:cubicBezTo>
                <a:cubicBezTo>
                  <a:pt x="1408889" y="5476497"/>
                  <a:pt x="1097836" y="5377387"/>
                  <a:pt x="905312" y="5419722"/>
                </a:cubicBezTo>
                <a:cubicBezTo>
                  <a:pt x="712788" y="5462057"/>
                  <a:pt x="250928" y="5323423"/>
                  <a:pt x="0" y="5419722"/>
                </a:cubicBezTo>
                <a:cubicBezTo>
                  <a:pt x="-31819" y="5234770"/>
                  <a:pt x="27200" y="5132994"/>
                  <a:pt x="0" y="5040341"/>
                </a:cubicBezTo>
                <a:cubicBezTo>
                  <a:pt x="-27200" y="4947688"/>
                  <a:pt x="13995" y="4705580"/>
                  <a:pt x="0" y="4606764"/>
                </a:cubicBezTo>
                <a:cubicBezTo>
                  <a:pt x="-13995" y="4507948"/>
                  <a:pt x="10127" y="4211330"/>
                  <a:pt x="0" y="4010594"/>
                </a:cubicBezTo>
                <a:cubicBezTo>
                  <a:pt x="-10127" y="3809858"/>
                  <a:pt x="33011" y="3767244"/>
                  <a:pt x="0" y="3577017"/>
                </a:cubicBezTo>
                <a:cubicBezTo>
                  <a:pt x="-33011" y="3386790"/>
                  <a:pt x="11891" y="3141630"/>
                  <a:pt x="0" y="2926650"/>
                </a:cubicBezTo>
                <a:cubicBezTo>
                  <a:pt x="-11891" y="2711670"/>
                  <a:pt x="35259" y="2598738"/>
                  <a:pt x="0" y="2493072"/>
                </a:cubicBezTo>
                <a:cubicBezTo>
                  <a:pt x="-35259" y="2387406"/>
                  <a:pt x="31989" y="2222058"/>
                  <a:pt x="0" y="1951100"/>
                </a:cubicBezTo>
                <a:cubicBezTo>
                  <a:pt x="-31989" y="1680142"/>
                  <a:pt x="11418" y="1722859"/>
                  <a:pt x="0" y="1571719"/>
                </a:cubicBezTo>
                <a:cubicBezTo>
                  <a:pt x="-11418" y="1420579"/>
                  <a:pt x="70289" y="1272046"/>
                  <a:pt x="0" y="975550"/>
                </a:cubicBezTo>
                <a:cubicBezTo>
                  <a:pt x="-70289" y="679054"/>
                  <a:pt x="3427" y="362417"/>
                  <a:pt x="0" y="0"/>
                </a:cubicBezTo>
                <a:close/>
              </a:path>
              <a:path w="7742799" h="5419722" stroke="0" extrusionOk="0">
                <a:moveTo>
                  <a:pt x="0" y="0"/>
                </a:moveTo>
                <a:cubicBezTo>
                  <a:pt x="249956" y="-27856"/>
                  <a:pt x="465310" y="32008"/>
                  <a:pt x="595600" y="0"/>
                </a:cubicBezTo>
                <a:cubicBezTo>
                  <a:pt x="725890" y="-32008"/>
                  <a:pt x="909116" y="13662"/>
                  <a:pt x="1036344" y="0"/>
                </a:cubicBezTo>
                <a:cubicBezTo>
                  <a:pt x="1163572" y="-13662"/>
                  <a:pt x="1338356" y="747"/>
                  <a:pt x="1477088" y="0"/>
                </a:cubicBezTo>
                <a:cubicBezTo>
                  <a:pt x="1615820" y="-747"/>
                  <a:pt x="1874680" y="38371"/>
                  <a:pt x="1995260" y="0"/>
                </a:cubicBezTo>
                <a:cubicBezTo>
                  <a:pt x="2115840" y="-38371"/>
                  <a:pt x="2259371" y="26509"/>
                  <a:pt x="2436004" y="0"/>
                </a:cubicBezTo>
                <a:cubicBezTo>
                  <a:pt x="2612637" y="-26509"/>
                  <a:pt x="3012686" y="10809"/>
                  <a:pt x="3186460" y="0"/>
                </a:cubicBezTo>
                <a:cubicBezTo>
                  <a:pt x="3360234" y="-10809"/>
                  <a:pt x="3687983" y="80725"/>
                  <a:pt x="3859488" y="0"/>
                </a:cubicBezTo>
                <a:cubicBezTo>
                  <a:pt x="4030993" y="-80725"/>
                  <a:pt x="4319852" y="48507"/>
                  <a:pt x="4455087" y="0"/>
                </a:cubicBezTo>
                <a:cubicBezTo>
                  <a:pt x="4590322" y="-48507"/>
                  <a:pt x="4752625" y="42049"/>
                  <a:pt x="4973259" y="0"/>
                </a:cubicBezTo>
                <a:cubicBezTo>
                  <a:pt x="5193893" y="-42049"/>
                  <a:pt x="5570979" y="2314"/>
                  <a:pt x="5723715" y="0"/>
                </a:cubicBezTo>
                <a:cubicBezTo>
                  <a:pt x="5876451" y="-2314"/>
                  <a:pt x="6104144" y="19973"/>
                  <a:pt x="6241887" y="0"/>
                </a:cubicBezTo>
                <a:cubicBezTo>
                  <a:pt x="6379630" y="-19973"/>
                  <a:pt x="6649443" y="70194"/>
                  <a:pt x="6837487" y="0"/>
                </a:cubicBezTo>
                <a:cubicBezTo>
                  <a:pt x="7025531" y="-70194"/>
                  <a:pt x="7377375" y="85126"/>
                  <a:pt x="7742799" y="0"/>
                </a:cubicBezTo>
                <a:cubicBezTo>
                  <a:pt x="7773925" y="162544"/>
                  <a:pt x="7722968" y="194173"/>
                  <a:pt x="7742799" y="379381"/>
                </a:cubicBezTo>
                <a:cubicBezTo>
                  <a:pt x="7762630" y="564589"/>
                  <a:pt x="7678827" y="858361"/>
                  <a:pt x="7742799" y="1029747"/>
                </a:cubicBezTo>
                <a:cubicBezTo>
                  <a:pt x="7806771" y="1201133"/>
                  <a:pt x="7700649" y="1360899"/>
                  <a:pt x="7742799" y="1517522"/>
                </a:cubicBezTo>
                <a:cubicBezTo>
                  <a:pt x="7784949" y="1674146"/>
                  <a:pt x="7714839" y="1736346"/>
                  <a:pt x="7742799" y="1896903"/>
                </a:cubicBezTo>
                <a:cubicBezTo>
                  <a:pt x="7770759" y="2057460"/>
                  <a:pt x="7675492" y="2222500"/>
                  <a:pt x="7742799" y="2493072"/>
                </a:cubicBezTo>
                <a:cubicBezTo>
                  <a:pt x="7810106" y="2763644"/>
                  <a:pt x="7677218" y="3008541"/>
                  <a:pt x="7742799" y="3143439"/>
                </a:cubicBezTo>
                <a:cubicBezTo>
                  <a:pt x="7808380" y="3278337"/>
                  <a:pt x="7740244" y="3352405"/>
                  <a:pt x="7742799" y="3522819"/>
                </a:cubicBezTo>
                <a:cubicBezTo>
                  <a:pt x="7745354" y="3693233"/>
                  <a:pt x="7715043" y="3753257"/>
                  <a:pt x="7742799" y="3956397"/>
                </a:cubicBezTo>
                <a:cubicBezTo>
                  <a:pt x="7770555" y="4159537"/>
                  <a:pt x="7718730" y="4222614"/>
                  <a:pt x="7742799" y="4335778"/>
                </a:cubicBezTo>
                <a:cubicBezTo>
                  <a:pt x="7766868" y="4448942"/>
                  <a:pt x="7737664" y="4766259"/>
                  <a:pt x="7742799" y="4877750"/>
                </a:cubicBezTo>
                <a:cubicBezTo>
                  <a:pt x="7747934" y="4989241"/>
                  <a:pt x="7730207" y="5201431"/>
                  <a:pt x="7742799" y="5419722"/>
                </a:cubicBezTo>
                <a:cubicBezTo>
                  <a:pt x="7619975" y="5451817"/>
                  <a:pt x="7392158" y="5376775"/>
                  <a:pt x="7147199" y="5419722"/>
                </a:cubicBezTo>
                <a:cubicBezTo>
                  <a:pt x="6902240" y="5462669"/>
                  <a:pt x="6771209" y="5373602"/>
                  <a:pt x="6474171" y="5419722"/>
                </a:cubicBezTo>
                <a:cubicBezTo>
                  <a:pt x="6177133" y="5465842"/>
                  <a:pt x="6244522" y="5393224"/>
                  <a:pt x="6110855" y="5419722"/>
                </a:cubicBezTo>
                <a:cubicBezTo>
                  <a:pt x="5977188" y="5446220"/>
                  <a:pt x="5661470" y="5411541"/>
                  <a:pt x="5515255" y="5419722"/>
                </a:cubicBezTo>
                <a:cubicBezTo>
                  <a:pt x="5369040" y="5427903"/>
                  <a:pt x="5117460" y="5358977"/>
                  <a:pt x="4919655" y="5419722"/>
                </a:cubicBezTo>
                <a:cubicBezTo>
                  <a:pt x="4721850" y="5480467"/>
                  <a:pt x="4533670" y="5354583"/>
                  <a:pt x="4324055" y="5419722"/>
                </a:cubicBezTo>
                <a:cubicBezTo>
                  <a:pt x="4114440" y="5484861"/>
                  <a:pt x="4037629" y="5399800"/>
                  <a:pt x="3805884" y="5419722"/>
                </a:cubicBezTo>
                <a:cubicBezTo>
                  <a:pt x="3574139" y="5439644"/>
                  <a:pt x="3578259" y="5381845"/>
                  <a:pt x="3442568" y="5419722"/>
                </a:cubicBezTo>
                <a:cubicBezTo>
                  <a:pt x="3306877" y="5457599"/>
                  <a:pt x="3176312" y="5401703"/>
                  <a:pt x="3079252" y="5419722"/>
                </a:cubicBezTo>
                <a:cubicBezTo>
                  <a:pt x="2982192" y="5437741"/>
                  <a:pt x="2853025" y="5373208"/>
                  <a:pt x="2638508" y="5419722"/>
                </a:cubicBezTo>
                <a:cubicBezTo>
                  <a:pt x="2423991" y="5466236"/>
                  <a:pt x="2215659" y="5392903"/>
                  <a:pt x="2042908" y="5419722"/>
                </a:cubicBezTo>
                <a:cubicBezTo>
                  <a:pt x="1870157" y="5446541"/>
                  <a:pt x="1762375" y="5366062"/>
                  <a:pt x="1524736" y="5419722"/>
                </a:cubicBezTo>
                <a:cubicBezTo>
                  <a:pt x="1287097" y="5473382"/>
                  <a:pt x="1006418" y="5359680"/>
                  <a:pt x="851708" y="5419722"/>
                </a:cubicBezTo>
                <a:cubicBezTo>
                  <a:pt x="696998" y="5479764"/>
                  <a:pt x="377991" y="5322306"/>
                  <a:pt x="0" y="5419722"/>
                </a:cubicBezTo>
                <a:cubicBezTo>
                  <a:pt x="-48636" y="5198884"/>
                  <a:pt x="21991" y="4969714"/>
                  <a:pt x="0" y="4823553"/>
                </a:cubicBezTo>
                <a:cubicBezTo>
                  <a:pt x="-21991" y="4677392"/>
                  <a:pt x="47892" y="4527189"/>
                  <a:pt x="0" y="4335778"/>
                </a:cubicBezTo>
                <a:cubicBezTo>
                  <a:pt x="-47892" y="4144368"/>
                  <a:pt x="20272" y="4024969"/>
                  <a:pt x="0" y="3793805"/>
                </a:cubicBezTo>
                <a:cubicBezTo>
                  <a:pt x="-20272" y="3562641"/>
                  <a:pt x="31712" y="3351493"/>
                  <a:pt x="0" y="3143439"/>
                </a:cubicBezTo>
                <a:cubicBezTo>
                  <a:pt x="-31712" y="2935385"/>
                  <a:pt x="42737" y="2785153"/>
                  <a:pt x="0" y="2601467"/>
                </a:cubicBezTo>
                <a:cubicBezTo>
                  <a:pt x="-42737" y="2417781"/>
                  <a:pt x="29848" y="2242514"/>
                  <a:pt x="0" y="2113692"/>
                </a:cubicBezTo>
                <a:cubicBezTo>
                  <a:pt x="-29848" y="1984871"/>
                  <a:pt x="32961" y="1872765"/>
                  <a:pt x="0" y="1680114"/>
                </a:cubicBezTo>
                <a:cubicBezTo>
                  <a:pt x="-32961" y="1487463"/>
                  <a:pt x="25006" y="1449413"/>
                  <a:pt x="0" y="1300733"/>
                </a:cubicBezTo>
                <a:cubicBezTo>
                  <a:pt x="-25006" y="1152053"/>
                  <a:pt x="24760" y="1009512"/>
                  <a:pt x="0" y="867156"/>
                </a:cubicBezTo>
                <a:cubicBezTo>
                  <a:pt x="-24760" y="724800"/>
                  <a:pt x="80164" y="187405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056963" cy="1090246"/>
          </a:xfrm>
          <a:custGeom>
            <a:avLst/>
            <a:gdLst>
              <a:gd name="connsiteX0" fmla="*/ 0 w 3056963"/>
              <a:gd name="connsiteY0" fmla="*/ 0 h 1090246"/>
              <a:gd name="connsiteX1" fmla="*/ 570633 w 3056963"/>
              <a:gd name="connsiteY1" fmla="*/ 0 h 1090246"/>
              <a:gd name="connsiteX2" fmla="*/ 1080127 w 3056963"/>
              <a:gd name="connsiteY2" fmla="*/ 0 h 1090246"/>
              <a:gd name="connsiteX3" fmla="*/ 1497912 w 3056963"/>
              <a:gd name="connsiteY3" fmla="*/ 0 h 1090246"/>
              <a:gd name="connsiteX4" fmla="*/ 2068545 w 3056963"/>
              <a:gd name="connsiteY4" fmla="*/ 0 h 1090246"/>
              <a:gd name="connsiteX5" fmla="*/ 2608608 w 3056963"/>
              <a:gd name="connsiteY5" fmla="*/ 0 h 1090246"/>
              <a:gd name="connsiteX6" fmla="*/ 3056963 w 3056963"/>
              <a:gd name="connsiteY6" fmla="*/ 0 h 1090246"/>
              <a:gd name="connsiteX7" fmla="*/ 3056963 w 3056963"/>
              <a:gd name="connsiteY7" fmla="*/ 512416 h 1090246"/>
              <a:gd name="connsiteX8" fmla="*/ 3056963 w 3056963"/>
              <a:gd name="connsiteY8" fmla="*/ 1090246 h 1090246"/>
              <a:gd name="connsiteX9" fmla="*/ 2608608 w 3056963"/>
              <a:gd name="connsiteY9" fmla="*/ 1090246 h 1090246"/>
              <a:gd name="connsiteX10" fmla="*/ 2068545 w 3056963"/>
              <a:gd name="connsiteY10" fmla="*/ 1090246 h 1090246"/>
              <a:gd name="connsiteX11" fmla="*/ 1528482 w 3056963"/>
              <a:gd name="connsiteY11" fmla="*/ 1090246 h 1090246"/>
              <a:gd name="connsiteX12" fmla="*/ 957848 w 3056963"/>
              <a:gd name="connsiteY12" fmla="*/ 1090246 h 1090246"/>
              <a:gd name="connsiteX13" fmla="*/ 540063 w 3056963"/>
              <a:gd name="connsiteY13" fmla="*/ 1090246 h 1090246"/>
              <a:gd name="connsiteX14" fmla="*/ 0 w 3056963"/>
              <a:gd name="connsiteY14" fmla="*/ 1090246 h 1090246"/>
              <a:gd name="connsiteX15" fmla="*/ 0 w 3056963"/>
              <a:gd name="connsiteY15" fmla="*/ 566928 h 1090246"/>
              <a:gd name="connsiteX16" fmla="*/ 0 w 3056963"/>
              <a:gd name="connsiteY16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6963" h="1090246" fill="none" extrusionOk="0">
                <a:moveTo>
                  <a:pt x="0" y="0"/>
                </a:moveTo>
                <a:cubicBezTo>
                  <a:pt x="133674" y="-64013"/>
                  <a:pt x="370352" y="35801"/>
                  <a:pt x="570633" y="0"/>
                </a:cubicBezTo>
                <a:cubicBezTo>
                  <a:pt x="770914" y="-35801"/>
                  <a:pt x="845761" y="6797"/>
                  <a:pt x="1080127" y="0"/>
                </a:cubicBezTo>
                <a:cubicBezTo>
                  <a:pt x="1314493" y="-6797"/>
                  <a:pt x="1391838" y="28176"/>
                  <a:pt x="1497912" y="0"/>
                </a:cubicBezTo>
                <a:cubicBezTo>
                  <a:pt x="1603987" y="-28176"/>
                  <a:pt x="1810176" y="42662"/>
                  <a:pt x="2068545" y="0"/>
                </a:cubicBezTo>
                <a:cubicBezTo>
                  <a:pt x="2326914" y="-42662"/>
                  <a:pt x="2378856" y="59310"/>
                  <a:pt x="2608608" y="0"/>
                </a:cubicBezTo>
                <a:cubicBezTo>
                  <a:pt x="2838360" y="-59310"/>
                  <a:pt x="2943255" y="6675"/>
                  <a:pt x="3056963" y="0"/>
                </a:cubicBezTo>
                <a:cubicBezTo>
                  <a:pt x="3058149" y="114588"/>
                  <a:pt x="3035024" y="281407"/>
                  <a:pt x="3056963" y="512416"/>
                </a:cubicBezTo>
                <a:cubicBezTo>
                  <a:pt x="3078902" y="743425"/>
                  <a:pt x="3031602" y="963162"/>
                  <a:pt x="3056963" y="1090246"/>
                </a:cubicBezTo>
                <a:cubicBezTo>
                  <a:pt x="2952890" y="1114564"/>
                  <a:pt x="2743952" y="1060182"/>
                  <a:pt x="2608608" y="1090246"/>
                </a:cubicBezTo>
                <a:cubicBezTo>
                  <a:pt x="2473265" y="1120310"/>
                  <a:pt x="2326761" y="1070798"/>
                  <a:pt x="2068545" y="1090246"/>
                </a:cubicBezTo>
                <a:cubicBezTo>
                  <a:pt x="1810329" y="1109694"/>
                  <a:pt x="1723190" y="1045299"/>
                  <a:pt x="1528482" y="1090246"/>
                </a:cubicBezTo>
                <a:cubicBezTo>
                  <a:pt x="1333774" y="1135193"/>
                  <a:pt x="1143218" y="1068659"/>
                  <a:pt x="957848" y="1090246"/>
                </a:cubicBezTo>
                <a:cubicBezTo>
                  <a:pt x="772478" y="1111833"/>
                  <a:pt x="734090" y="1046412"/>
                  <a:pt x="540063" y="1090246"/>
                </a:cubicBezTo>
                <a:cubicBezTo>
                  <a:pt x="346037" y="1134080"/>
                  <a:pt x="131684" y="1083525"/>
                  <a:pt x="0" y="1090246"/>
                </a:cubicBezTo>
                <a:cubicBezTo>
                  <a:pt x="-36575" y="849718"/>
                  <a:pt x="8657" y="695619"/>
                  <a:pt x="0" y="566928"/>
                </a:cubicBezTo>
                <a:cubicBezTo>
                  <a:pt x="-8657" y="438237"/>
                  <a:pt x="17672" y="188112"/>
                  <a:pt x="0" y="0"/>
                </a:cubicBezTo>
                <a:close/>
              </a:path>
              <a:path w="3056963" h="1090246" stroke="0" extrusionOk="0">
                <a:moveTo>
                  <a:pt x="0" y="0"/>
                </a:moveTo>
                <a:cubicBezTo>
                  <a:pt x="191078" y="-27124"/>
                  <a:pt x="286752" y="40511"/>
                  <a:pt x="570633" y="0"/>
                </a:cubicBezTo>
                <a:cubicBezTo>
                  <a:pt x="854514" y="-40511"/>
                  <a:pt x="876451" y="15492"/>
                  <a:pt x="1018988" y="0"/>
                </a:cubicBezTo>
                <a:cubicBezTo>
                  <a:pt x="1161525" y="-15492"/>
                  <a:pt x="1279393" y="2850"/>
                  <a:pt x="1467342" y="0"/>
                </a:cubicBezTo>
                <a:cubicBezTo>
                  <a:pt x="1655291" y="-2850"/>
                  <a:pt x="1830897" y="44387"/>
                  <a:pt x="2037975" y="0"/>
                </a:cubicBezTo>
                <a:cubicBezTo>
                  <a:pt x="2245053" y="-44387"/>
                  <a:pt x="2343077" y="60062"/>
                  <a:pt x="2547469" y="0"/>
                </a:cubicBezTo>
                <a:cubicBezTo>
                  <a:pt x="2751861" y="-60062"/>
                  <a:pt x="2899752" y="57267"/>
                  <a:pt x="3056963" y="0"/>
                </a:cubicBezTo>
                <a:cubicBezTo>
                  <a:pt x="3073789" y="229069"/>
                  <a:pt x="3009676" y="274333"/>
                  <a:pt x="3056963" y="545123"/>
                </a:cubicBezTo>
                <a:cubicBezTo>
                  <a:pt x="3104250" y="815913"/>
                  <a:pt x="3034666" y="866197"/>
                  <a:pt x="3056963" y="1090246"/>
                </a:cubicBezTo>
                <a:cubicBezTo>
                  <a:pt x="2862067" y="1094633"/>
                  <a:pt x="2722688" y="1080935"/>
                  <a:pt x="2547469" y="1090246"/>
                </a:cubicBezTo>
                <a:cubicBezTo>
                  <a:pt x="2372250" y="1099557"/>
                  <a:pt x="2233997" y="1054206"/>
                  <a:pt x="2068545" y="1090246"/>
                </a:cubicBezTo>
                <a:cubicBezTo>
                  <a:pt x="1903093" y="1126286"/>
                  <a:pt x="1696921" y="1078270"/>
                  <a:pt x="1528482" y="1090246"/>
                </a:cubicBezTo>
                <a:cubicBezTo>
                  <a:pt x="1360043" y="1102222"/>
                  <a:pt x="1106066" y="1072487"/>
                  <a:pt x="957848" y="1090246"/>
                </a:cubicBezTo>
                <a:cubicBezTo>
                  <a:pt x="809630" y="1108005"/>
                  <a:pt x="258046" y="1006133"/>
                  <a:pt x="0" y="1090246"/>
                </a:cubicBezTo>
                <a:cubicBezTo>
                  <a:pt x="-31433" y="960700"/>
                  <a:pt x="28173" y="695012"/>
                  <a:pt x="0" y="523318"/>
                </a:cubicBezTo>
                <a:cubicBezTo>
                  <a:pt x="-28173" y="351624"/>
                  <a:pt x="11245" y="253791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Matthew 4:17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5ED3B-774D-4660-8D31-358526EDB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166425"/>
            <a:ext cx="3267978" cy="2109362"/>
          </a:xfrm>
          <a:custGeom>
            <a:avLst/>
            <a:gdLst>
              <a:gd name="connsiteX0" fmla="*/ 0 w 3267978"/>
              <a:gd name="connsiteY0" fmla="*/ 0 h 2109362"/>
              <a:gd name="connsiteX1" fmla="*/ 577343 w 3267978"/>
              <a:gd name="connsiteY1" fmla="*/ 0 h 2109362"/>
              <a:gd name="connsiteX2" fmla="*/ 1122006 w 3267978"/>
              <a:gd name="connsiteY2" fmla="*/ 0 h 2109362"/>
              <a:gd name="connsiteX3" fmla="*/ 1633989 w 3267978"/>
              <a:gd name="connsiteY3" fmla="*/ 0 h 2109362"/>
              <a:gd name="connsiteX4" fmla="*/ 2145972 w 3267978"/>
              <a:gd name="connsiteY4" fmla="*/ 0 h 2109362"/>
              <a:gd name="connsiteX5" fmla="*/ 2723315 w 3267978"/>
              <a:gd name="connsiteY5" fmla="*/ 0 h 2109362"/>
              <a:gd name="connsiteX6" fmla="*/ 3267978 w 3267978"/>
              <a:gd name="connsiteY6" fmla="*/ 0 h 2109362"/>
              <a:gd name="connsiteX7" fmla="*/ 3267978 w 3267978"/>
              <a:gd name="connsiteY7" fmla="*/ 464060 h 2109362"/>
              <a:gd name="connsiteX8" fmla="*/ 3267978 w 3267978"/>
              <a:gd name="connsiteY8" fmla="*/ 949213 h 2109362"/>
              <a:gd name="connsiteX9" fmla="*/ 3267978 w 3267978"/>
              <a:gd name="connsiteY9" fmla="*/ 1497647 h 2109362"/>
              <a:gd name="connsiteX10" fmla="*/ 3267978 w 3267978"/>
              <a:gd name="connsiteY10" fmla="*/ 2109362 h 2109362"/>
              <a:gd name="connsiteX11" fmla="*/ 2755995 w 3267978"/>
              <a:gd name="connsiteY11" fmla="*/ 2109362 h 2109362"/>
              <a:gd name="connsiteX12" fmla="*/ 2145972 w 3267978"/>
              <a:gd name="connsiteY12" fmla="*/ 2109362 h 2109362"/>
              <a:gd name="connsiteX13" fmla="*/ 1601309 w 3267978"/>
              <a:gd name="connsiteY13" fmla="*/ 2109362 h 2109362"/>
              <a:gd name="connsiteX14" fmla="*/ 1023966 w 3267978"/>
              <a:gd name="connsiteY14" fmla="*/ 2109362 h 2109362"/>
              <a:gd name="connsiteX15" fmla="*/ 544663 w 3267978"/>
              <a:gd name="connsiteY15" fmla="*/ 2109362 h 2109362"/>
              <a:gd name="connsiteX16" fmla="*/ 0 w 3267978"/>
              <a:gd name="connsiteY16" fmla="*/ 2109362 h 2109362"/>
              <a:gd name="connsiteX17" fmla="*/ 0 w 3267978"/>
              <a:gd name="connsiteY17" fmla="*/ 1539834 h 2109362"/>
              <a:gd name="connsiteX18" fmla="*/ 0 w 3267978"/>
              <a:gd name="connsiteY18" fmla="*/ 1012494 h 2109362"/>
              <a:gd name="connsiteX19" fmla="*/ 0 w 3267978"/>
              <a:gd name="connsiteY19" fmla="*/ 527341 h 2109362"/>
              <a:gd name="connsiteX20" fmla="*/ 0 w 3267978"/>
              <a:gd name="connsiteY20" fmla="*/ 0 h 210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67978" h="2109362" fill="none" extrusionOk="0">
                <a:moveTo>
                  <a:pt x="0" y="0"/>
                </a:moveTo>
                <a:cubicBezTo>
                  <a:pt x="210891" y="-2833"/>
                  <a:pt x="381126" y="18633"/>
                  <a:pt x="577343" y="0"/>
                </a:cubicBezTo>
                <a:cubicBezTo>
                  <a:pt x="773560" y="-18633"/>
                  <a:pt x="855671" y="26314"/>
                  <a:pt x="1122006" y="0"/>
                </a:cubicBezTo>
                <a:cubicBezTo>
                  <a:pt x="1388341" y="-26314"/>
                  <a:pt x="1493500" y="55747"/>
                  <a:pt x="1633989" y="0"/>
                </a:cubicBezTo>
                <a:cubicBezTo>
                  <a:pt x="1774478" y="-55747"/>
                  <a:pt x="2037491" y="2668"/>
                  <a:pt x="2145972" y="0"/>
                </a:cubicBezTo>
                <a:cubicBezTo>
                  <a:pt x="2254453" y="-2668"/>
                  <a:pt x="2540853" y="35309"/>
                  <a:pt x="2723315" y="0"/>
                </a:cubicBezTo>
                <a:cubicBezTo>
                  <a:pt x="2905777" y="-35309"/>
                  <a:pt x="3002354" y="52472"/>
                  <a:pt x="3267978" y="0"/>
                </a:cubicBezTo>
                <a:cubicBezTo>
                  <a:pt x="3299198" y="220701"/>
                  <a:pt x="3251857" y="352564"/>
                  <a:pt x="3267978" y="464060"/>
                </a:cubicBezTo>
                <a:cubicBezTo>
                  <a:pt x="3284099" y="575556"/>
                  <a:pt x="3215908" y="810335"/>
                  <a:pt x="3267978" y="949213"/>
                </a:cubicBezTo>
                <a:cubicBezTo>
                  <a:pt x="3320048" y="1088091"/>
                  <a:pt x="3233204" y="1354266"/>
                  <a:pt x="3267978" y="1497647"/>
                </a:cubicBezTo>
                <a:cubicBezTo>
                  <a:pt x="3302752" y="1641028"/>
                  <a:pt x="3214497" y="1930437"/>
                  <a:pt x="3267978" y="2109362"/>
                </a:cubicBezTo>
                <a:cubicBezTo>
                  <a:pt x="3154869" y="2124816"/>
                  <a:pt x="2951043" y="2072833"/>
                  <a:pt x="2755995" y="2109362"/>
                </a:cubicBezTo>
                <a:cubicBezTo>
                  <a:pt x="2560947" y="2145891"/>
                  <a:pt x="2422582" y="2041431"/>
                  <a:pt x="2145972" y="2109362"/>
                </a:cubicBezTo>
                <a:cubicBezTo>
                  <a:pt x="1869362" y="2177293"/>
                  <a:pt x="1848850" y="2083490"/>
                  <a:pt x="1601309" y="2109362"/>
                </a:cubicBezTo>
                <a:cubicBezTo>
                  <a:pt x="1353768" y="2135234"/>
                  <a:pt x="1261673" y="2081923"/>
                  <a:pt x="1023966" y="2109362"/>
                </a:cubicBezTo>
                <a:cubicBezTo>
                  <a:pt x="786259" y="2136801"/>
                  <a:pt x="647232" y="2089636"/>
                  <a:pt x="544663" y="2109362"/>
                </a:cubicBezTo>
                <a:cubicBezTo>
                  <a:pt x="442094" y="2129088"/>
                  <a:pt x="164593" y="2066668"/>
                  <a:pt x="0" y="2109362"/>
                </a:cubicBezTo>
                <a:cubicBezTo>
                  <a:pt x="-39163" y="1935037"/>
                  <a:pt x="15253" y="1785184"/>
                  <a:pt x="0" y="1539834"/>
                </a:cubicBezTo>
                <a:cubicBezTo>
                  <a:pt x="-15253" y="1294484"/>
                  <a:pt x="8546" y="1228097"/>
                  <a:pt x="0" y="1012494"/>
                </a:cubicBezTo>
                <a:cubicBezTo>
                  <a:pt x="-8546" y="796891"/>
                  <a:pt x="52002" y="713219"/>
                  <a:pt x="0" y="527341"/>
                </a:cubicBezTo>
                <a:cubicBezTo>
                  <a:pt x="-52002" y="341463"/>
                  <a:pt x="20496" y="142806"/>
                  <a:pt x="0" y="0"/>
                </a:cubicBezTo>
                <a:close/>
              </a:path>
              <a:path w="3267978" h="2109362" stroke="0" extrusionOk="0">
                <a:moveTo>
                  <a:pt x="0" y="0"/>
                </a:moveTo>
                <a:cubicBezTo>
                  <a:pt x="244056" y="-19609"/>
                  <a:pt x="403384" y="34377"/>
                  <a:pt x="511983" y="0"/>
                </a:cubicBezTo>
                <a:cubicBezTo>
                  <a:pt x="620582" y="-34377"/>
                  <a:pt x="852469" y="49421"/>
                  <a:pt x="991287" y="0"/>
                </a:cubicBezTo>
                <a:cubicBezTo>
                  <a:pt x="1130105" y="-49421"/>
                  <a:pt x="1419522" y="13097"/>
                  <a:pt x="1568629" y="0"/>
                </a:cubicBezTo>
                <a:cubicBezTo>
                  <a:pt x="1717736" y="-13097"/>
                  <a:pt x="1900898" y="39547"/>
                  <a:pt x="2113292" y="0"/>
                </a:cubicBezTo>
                <a:cubicBezTo>
                  <a:pt x="2325686" y="-39547"/>
                  <a:pt x="2403276" y="21300"/>
                  <a:pt x="2592596" y="0"/>
                </a:cubicBezTo>
                <a:cubicBezTo>
                  <a:pt x="2781916" y="-21300"/>
                  <a:pt x="3056336" y="1642"/>
                  <a:pt x="3267978" y="0"/>
                </a:cubicBezTo>
                <a:cubicBezTo>
                  <a:pt x="3280388" y="217313"/>
                  <a:pt x="3246537" y="287606"/>
                  <a:pt x="3267978" y="506247"/>
                </a:cubicBezTo>
                <a:cubicBezTo>
                  <a:pt x="3289419" y="724888"/>
                  <a:pt x="3204336" y="923411"/>
                  <a:pt x="3267978" y="1075775"/>
                </a:cubicBezTo>
                <a:cubicBezTo>
                  <a:pt x="3331620" y="1228139"/>
                  <a:pt x="3214389" y="1330998"/>
                  <a:pt x="3267978" y="1539834"/>
                </a:cubicBezTo>
                <a:cubicBezTo>
                  <a:pt x="3321567" y="1748670"/>
                  <a:pt x="3214850" y="1841893"/>
                  <a:pt x="3267978" y="2109362"/>
                </a:cubicBezTo>
                <a:cubicBezTo>
                  <a:pt x="3125996" y="2134134"/>
                  <a:pt x="3015519" y="2096051"/>
                  <a:pt x="2821354" y="2109362"/>
                </a:cubicBezTo>
                <a:cubicBezTo>
                  <a:pt x="2627189" y="2122673"/>
                  <a:pt x="2500193" y="2097265"/>
                  <a:pt x="2342051" y="2109362"/>
                </a:cubicBezTo>
                <a:cubicBezTo>
                  <a:pt x="2183909" y="2121459"/>
                  <a:pt x="2009741" y="2076068"/>
                  <a:pt x="1895427" y="2109362"/>
                </a:cubicBezTo>
                <a:cubicBezTo>
                  <a:pt x="1781113" y="2142656"/>
                  <a:pt x="1552428" y="2091819"/>
                  <a:pt x="1416124" y="2109362"/>
                </a:cubicBezTo>
                <a:cubicBezTo>
                  <a:pt x="1279820" y="2126905"/>
                  <a:pt x="1091257" y="2089332"/>
                  <a:pt x="936820" y="2109362"/>
                </a:cubicBezTo>
                <a:cubicBezTo>
                  <a:pt x="782383" y="2129392"/>
                  <a:pt x="348428" y="2065912"/>
                  <a:pt x="0" y="2109362"/>
                </a:cubicBezTo>
                <a:cubicBezTo>
                  <a:pt x="-36366" y="1950180"/>
                  <a:pt x="25040" y="1827662"/>
                  <a:pt x="0" y="1560928"/>
                </a:cubicBezTo>
                <a:cubicBezTo>
                  <a:pt x="-25040" y="1294194"/>
                  <a:pt x="13674" y="1240533"/>
                  <a:pt x="0" y="1033587"/>
                </a:cubicBezTo>
                <a:cubicBezTo>
                  <a:pt x="-13674" y="826641"/>
                  <a:pt x="21832" y="788499"/>
                  <a:pt x="0" y="569528"/>
                </a:cubicBezTo>
                <a:cubicBezTo>
                  <a:pt x="-21832" y="350557"/>
                  <a:pt x="50925" y="121039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baseline="30000" dirty="0"/>
          </a:p>
          <a:p>
            <a:endParaRPr lang="en-US" baseline="30000" dirty="0"/>
          </a:p>
          <a:p>
            <a:r>
              <a:rPr lang="en-US" sz="2000" baseline="30000" dirty="0"/>
              <a:t>17 </a:t>
            </a:r>
            <a:r>
              <a:rPr lang="en-US" sz="2000" dirty="0"/>
              <a:t>From that time on Jesus began to preach, “Repent, for the kingdom of heaven has come near.”</a:t>
            </a:r>
          </a:p>
          <a:p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839788" y="3881891"/>
            <a:ext cx="1750293" cy="2426677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15" name="Picture 14" descr="A painting of a group of people sitting on the ground&#10;&#10;Description automatically generated with medium confidence">
            <a:extLst>
              <a:ext uri="{FF2B5EF4-FFF2-40B4-BE49-F238E27FC236}">
                <a16:creationId xmlns:a16="http://schemas.microsoft.com/office/drawing/2014/main" id="{9E2E0813-1E87-4BEB-A9FC-9E8FD8268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665" y="1507157"/>
            <a:ext cx="6762750" cy="3905250"/>
          </a:xfrm>
          <a:prstGeom prst="rect">
            <a:avLst/>
          </a:prstGeom>
        </p:spPr>
      </p:pic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EA4240F6-B8FF-4595-9E83-7707506533FD}"/>
              </a:ext>
            </a:extLst>
          </p:cNvPr>
          <p:cNvSpPr/>
          <p:nvPr/>
        </p:nvSpPr>
        <p:spPr>
          <a:xfrm>
            <a:off x="6893169" y="636563"/>
            <a:ext cx="2767366" cy="731520"/>
          </a:xfrm>
          <a:prstGeom prst="wedgeRectCallout">
            <a:avLst>
              <a:gd name="adj1" fmla="val 34723"/>
              <a:gd name="adj2" fmla="val 99038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Repent, for the kingdom of heaven is near.</a:t>
            </a:r>
          </a:p>
        </p:txBody>
      </p:sp>
      <p:pic>
        <p:nvPicPr>
          <p:cNvPr id="20" name="Content Placeholder 22" descr="Logo&#10;&#10;Description automatically generated with medium confidence">
            <a:extLst>
              <a:ext uri="{FF2B5EF4-FFF2-40B4-BE49-F238E27FC236}">
                <a16:creationId xmlns:a16="http://schemas.microsoft.com/office/drawing/2014/main" id="{8EAA0AE9-811A-46FB-BF28-20D6E0B0EF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801" y="-132950"/>
            <a:ext cx="2486903" cy="2270545"/>
          </a:xfrm>
          <a:prstGeom prst="rect">
            <a:avLst/>
          </a:prstGeom>
        </p:spPr>
      </p:pic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352C2390-3AFC-EDFA-7EC6-7E5789328B64}"/>
              </a:ext>
            </a:extLst>
          </p:cNvPr>
          <p:cNvSpPr/>
          <p:nvPr/>
        </p:nvSpPr>
        <p:spPr>
          <a:xfrm>
            <a:off x="2595910" y="5273308"/>
            <a:ext cx="1560621" cy="587981"/>
          </a:xfrm>
          <a:prstGeom prst="wedgeRectCallout">
            <a:avLst>
              <a:gd name="adj1" fmla="val -63445"/>
              <a:gd name="adj2" fmla="val -58680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Is Jesus fishing for people?</a:t>
            </a:r>
          </a:p>
        </p:txBody>
      </p:sp>
    </p:spTree>
    <p:extLst>
      <p:ext uri="{BB962C8B-B14F-4D97-AF65-F5344CB8AC3E}">
        <p14:creationId xmlns:p14="http://schemas.microsoft.com/office/powerpoint/2010/main" val="408680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5064369" y="449266"/>
            <a:ext cx="6443003" cy="5419722"/>
          </a:xfrm>
          <a:custGeom>
            <a:avLst/>
            <a:gdLst>
              <a:gd name="connsiteX0" fmla="*/ 0 w 6443003"/>
              <a:gd name="connsiteY0" fmla="*/ 0 h 5419722"/>
              <a:gd name="connsiteX1" fmla="*/ 585728 w 6443003"/>
              <a:gd name="connsiteY1" fmla="*/ 0 h 5419722"/>
              <a:gd name="connsiteX2" fmla="*/ 1042595 w 6443003"/>
              <a:gd name="connsiteY2" fmla="*/ 0 h 5419722"/>
              <a:gd name="connsiteX3" fmla="*/ 1499463 w 6443003"/>
              <a:gd name="connsiteY3" fmla="*/ 0 h 5419722"/>
              <a:gd name="connsiteX4" fmla="*/ 2149620 w 6443003"/>
              <a:gd name="connsiteY4" fmla="*/ 0 h 5419722"/>
              <a:gd name="connsiteX5" fmla="*/ 2542058 w 6443003"/>
              <a:gd name="connsiteY5" fmla="*/ 0 h 5419722"/>
              <a:gd name="connsiteX6" fmla="*/ 3127785 w 6443003"/>
              <a:gd name="connsiteY6" fmla="*/ 0 h 5419722"/>
              <a:gd name="connsiteX7" fmla="*/ 3520223 w 6443003"/>
              <a:gd name="connsiteY7" fmla="*/ 0 h 5419722"/>
              <a:gd name="connsiteX8" fmla="*/ 4105950 w 6443003"/>
              <a:gd name="connsiteY8" fmla="*/ 0 h 5419722"/>
              <a:gd name="connsiteX9" fmla="*/ 4691678 w 6443003"/>
              <a:gd name="connsiteY9" fmla="*/ 0 h 5419722"/>
              <a:gd name="connsiteX10" fmla="*/ 5084115 w 6443003"/>
              <a:gd name="connsiteY10" fmla="*/ 0 h 5419722"/>
              <a:gd name="connsiteX11" fmla="*/ 5669843 w 6443003"/>
              <a:gd name="connsiteY11" fmla="*/ 0 h 5419722"/>
              <a:gd name="connsiteX12" fmla="*/ 6443003 w 6443003"/>
              <a:gd name="connsiteY12" fmla="*/ 0 h 5419722"/>
              <a:gd name="connsiteX13" fmla="*/ 6443003 w 6443003"/>
              <a:gd name="connsiteY13" fmla="*/ 379381 h 5419722"/>
              <a:gd name="connsiteX14" fmla="*/ 6443003 w 6443003"/>
              <a:gd name="connsiteY14" fmla="*/ 921353 h 5419722"/>
              <a:gd name="connsiteX15" fmla="*/ 6443003 w 6443003"/>
              <a:gd name="connsiteY15" fmla="*/ 1571719 h 5419722"/>
              <a:gd name="connsiteX16" fmla="*/ 6443003 w 6443003"/>
              <a:gd name="connsiteY16" fmla="*/ 2222086 h 5419722"/>
              <a:gd name="connsiteX17" fmla="*/ 6443003 w 6443003"/>
              <a:gd name="connsiteY17" fmla="*/ 2655664 h 5419722"/>
              <a:gd name="connsiteX18" fmla="*/ 6443003 w 6443003"/>
              <a:gd name="connsiteY18" fmla="*/ 3089242 h 5419722"/>
              <a:gd name="connsiteX19" fmla="*/ 6443003 w 6443003"/>
              <a:gd name="connsiteY19" fmla="*/ 3468622 h 5419722"/>
              <a:gd name="connsiteX20" fmla="*/ 6443003 w 6443003"/>
              <a:gd name="connsiteY20" fmla="*/ 3902200 h 5419722"/>
              <a:gd name="connsiteX21" fmla="*/ 6443003 w 6443003"/>
              <a:gd name="connsiteY21" fmla="*/ 4444172 h 5419722"/>
              <a:gd name="connsiteX22" fmla="*/ 6443003 w 6443003"/>
              <a:gd name="connsiteY22" fmla="*/ 4931947 h 5419722"/>
              <a:gd name="connsiteX23" fmla="*/ 6443003 w 6443003"/>
              <a:gd name="connsiteY23" fmla="*/ 5419722 h 5419722"/>
              <a:gd name="connsiteX24" fmla="*/ 6050566 w 6443003"/>
              <a:gd name="connsiteY24" fmla="*/ 5419722 h 5419722"/>
              <a:gd name="connsiteX25" fmla="*/ 5335978 w 6443003"/>
              <a:gd name="connsiteY25" fmla="*/ 5419722 h 5419722"/>
              <a:gd name="connsiteX26" fmla="*/ 4814680 w 6443003"/>
              <a:gd name="connsiteY26" fmla="*/ 5419722 h 5419722"/>
              <a:gd name="connsiteX27" fmla="*/ 4228953 w 6443003"/>
              <a:gd name="connsiteY27" fmla="*/ 5419722 h 5419722"/>
              <a:gd name="connsiteX28" fmla="*/ 3643225 w 6443003"/>
              <a:gd name="connsiteY28" fmla="*/ 5419722 h 5419722"/>
              <a:gd name="connsiteX29" fmla="*/ 3121928 w 6443003"/>
              <a:gd name="connsiteY29" fmla="*/ 5419722 h 5419722"/>
              <a:gd name="connsiteX30" fmla="*/ 2729490 w 6443003"/>
              <a:gd name="connsiteY30" fmla="*/ 5419722 h 5419722"/>
              <a:gd name="connsiteX31" fmla="*/ 2272623 w 6443003"/>
              <a:gd name="connsiteY31" fmla="*/ 5419722 h 5419722"/>
              <a:gd name="connsiteX32" fmla="*/ 1815755 w 6443003"/>
              <a:gd name="connsiteY32" fmla="*/ 5419722 h 5419722"/>
              <a:gd name="connsiteX33" fmla="*/ 1358888 w 6443003"/>
              <a:gd name="connsiteY33" fmla="*/ 5419722 h 5419722"/>
              <a:gd name="connsiteX34" fmla="*/ 902020 w 6443003"/>
              <a:gd name="connsiteY34" fmla="*/ 5419722 h 5419722"/>
              <a:gd name="connsiteX35" fmla="*/ 0 w 6443003"/>
              <a:gd name="connsiteY35" fmla="*/ 5419722 h 5419722"/>
              <a:gd name="connsiteX36" fmla="*/ 0 w 6443003"/>
              <a:gd name="connsiteY36" fmla="*/ 4931947 h 5419722"/>
              <a:gd name="connsiteX37" fmla="*/ 0 w 6443003"/>
              <a:gd name="connsiteY37" fmla="*/ 4498369 h 5419722"/>
              <a:gd name="connsiteX38" fmla="*/ 0 w 6443003"/>
              <a:gd name="connsiteY38" fmla="*/ 3956397 h 5419722"/>
              <a:gd name="connsiteX39" fmla="*/ 0 w 6443003"/>
              <a:gd name="connsiteY39" fmla="*/ 3522819 h 5419722"/>
              <a:gd name="connsiteX40" fmla="*/ 0 w 6443003"/>
              <a:gd name="connsiteY40" fmla="*/ 2872453 h 5419722"/>
              <a:gd name="connsiteX41" fmla="*/ 0 w 6443003"/>
              <a:gd name="connsiteY41" fmla="*/ 2222086 h 5419722"/>
              <a:gd name="connsiteX42" fmla="*/ 0 w 6443003"/>
              <a:gd name="connsiteY42" fmla="*/ 1625917 h 5419722"/>
              <a:gd name="connsiteX43" fmla="*/ 0 w 6443003"/>
              <a:gd name="connsiteY43" fmla="*/ 1029747 h 5419722"/>
              <a:gd name="connsiteX44" fmla="*/ 0 w 6443003"/>
              <a:gd name="connsiteY44" fmla="*/ 596169 h 5419722"/>
              <a:gd name="connsiteX45" fmla="*/ 0 w 6443003"/>
              <a:gd name="connsiteY45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443003" h="5419722" fill="none" extrusionOk="0">
                <a:moveTo>
                  <a:pt x="0" y="0"/>
                </a:moveTo>
                <a:cubicBezTo>
                  <a:pt x="246220" y="-18433"/>
                  <a:pt x="367504" y="62358"/>
                  <a:pt x="585728" y="0"/>
                </a:cubicBezTo>
                <a:cubicBezTo>
                  <a:pt x="803952" y="-62358"/>
                  <a:pt x="840171" y="47468"/>
                  <a:pt x="1042595" y="0"/>
                </a:cubicBezTo>
                <a:cubicBezTo>
                  <a:pt x="1245019" y="-47468"/>
                  <a:pt x="1280513" y="29798"/>
                  <a:pt x="1499463" y="0"/>
                </a:cubicBezTo>
                <a:cubicBezTo>
                  <a:pt x="1718413" y="-29798"/>
                  <a:pt x="1849168" y="77103"/>
                  <a:pt x="2149620" y="0"/>
                </a:cubicBezTo>
                <a:cubicBezTo>
                  <a:pt x="2450072" y="-77103"/>
                  <a:pt x="2395911" y="1585"/>
                  <a:pt x="2542058" y="0"/>
                </a:cubicBezTo>
                <a:cubicBezTo>
                  <a:pt x="2688205" y="-1585"/>
                  <a:pt x="2959735" y="50502"/>
                  <a:pt x="3127785" y="0"/>
                </a:cubicBezTo>
                <a:cubicBezTo>
                  <a:pt x="3295835" y="-50502"/>
                  <a:pt x="3399949" y="38037"/>
                  <a:pt x="3520223" y="0"/>
                </a:cubicBezTo>
                <a:cubicBezTo>
                  <a:pt x="3640497" y="-38037"/>
                  <a:pt x="3917669" y="58028"/>
                  <a:pt x="4105950" y="0"/>
                </a:cubicBezTo>
                <a:cubicBezTo>
                  <a:pt x="4294231" y="-58028"/>
                  <a:pt x="4509655" y="30132"/>
                  <a:pt x="4691678" y="0"/>
                </a:cubicBezTo>
                <a:cubicBezTo>
                  <a:pt x="4873701" y="-30132"/>
                  <a:pt x="4971210" y="41887"/>
                  <a:pt x="5084115" y="0"/>
                </a:cubicBezTo>
                <a:cubicBezTo>
                  <a:pt x="5197020" y="-41887"/>
                  <a:pt x="5532846" y="59373"/>
                  <a:pt x="5669843" y="0"/>
                </a:cubicBezTo>
                <a:cubicBezTo>
                  <a:pt x="5806840" y="-59373"/>
                  <a:pt x="6100035" y="47600"/>
                  <a:pt x="6443003" y="0"/>
                </a:cubicBezTo>
                <a:cubicBezTo>
                  <a:pt x="6455593" y="108511"/>
                  <a:pt x="6420847" y="300392"/>
                  <a:pt x="6443003" y="379381"/>
                </a:cubicBezTo>
                <a:cubicBezTo>
                  <a:pt x="6465159" y="458370"/>
                  <a:pt x="6417074" y="711669"/>
                  <a:pt x="6443003" y="921353"/>
                </a:cubicBezTo>
                <a:cubicBezTo>
                  <a:pt x="6468932" y="1131037"/>
                  <a:pt x="6409116" y="1325362"/>
                  <a:pt x="6443003" y="1571719"/>
                </a:cubicBezTo>
                <a:cubicBezTo>
                  <a:pt x="6476890" y="1818076"/>
                  <a:pt x="6417001" y="1930148"/>
                  <a:pt x="6443003" y="2222086"/>
                </a:cubicBezTo>
                <a:cubicBezTo>
                  <a:pt x="6469005" y="2514024"/>
                  <a:pt x="6437751" y="2451199"/>
                  <a:pt x="6443003" y="2655664"/>
                </a:cubicBezTo>
                <a:cubicBezTo>
                  <a:pt x="6448255" y="2860129"/>
                  <a:pt x="6399685" y="2941034"/>
                  <a:pt x="6443003" y="3089242"/>
                </a:cubicBezTo>
                <a:cubicBezTo>
                  <a:pt x="6486321" y="3237450"/>
                  <a:pt x="6430550" y="3389019"/>
                  <a:pt x="6443003" y="3468622"/>
                </a:cubicBezTo>
                <a:cubicBezTo>
                  <a:pt x="6455456" y="3548225"/>
                  <a:pt x="6410067" y="3776832"/>
                  <a:pt x="6443003" y="3902200"/>
                </a:cubicBezTo>
                <a:cubicBezTo>
                  <a:pt x="6475939" y="4027568"/>
                  <a:pt x="6408223" y="4271087"/>
                  <a:pt x="6443003" y="4444172"/>
                </a:cubicBezTo>
                <a:cubicBezTo>
                  <a:pt x="6477783" y="4617257"/>
                  <a:pt x="6407489" y="4777755"/>
                  <a:pt x="6443003" y="4931947"/>
                </a:cubicBezTo>
                <a:cubicBezTo>
                  <a:pt x="6478517" y="5086140"/>
                  <a:pt x="6416626" y="5285262"/>
                  <a:pt x="6443003" y="5419722"/>
                </a:cubicBezTo>
                <a:cubicBezTo>
                  <a:pt x="6315706" y="5421522"/>
                  <a:pt x="6143841" y="5380569"/>
                  <a:pt x="6050566" y="5419722"/>
                </a:cubicBezTo>
                <a:cubicBezTo>
                  <a:pt x="5957291" y="5458875"/>
                  <a:pt x="5516851" y="5380363"/>
                  <a:pt x="5335978" y="5419722"/>
                </a:cubicBezTo>
                <a:cubicBezTo>
                  <a:pt x="5155105" y="5459081"/>
                  <a:pt x="5048307" y="5411637"/>
                  <a:pt x="4814680" y="5419722"/>
                </a:cubicBezTo>
                <a:cubicBezTo>
                  <a:pt x="4581053" y="5427807"/>
                  <a:pt x="4372255" y="5352080"/>
                  <a:pt x="4228953" y="5419722"/>
                </a:cubicBezTo>
                <a:cubicBezTo>
                  <a:pt x="4085651" y="5487364"/>
                  <a:pt x="3791592" y="5371973"/>
                  <a:pt x="3643225" y="5419722"/>
                </a:cubicBezTo>
                <a:cubicBezTo>
                  <a:pt x="3494858" y="5467471"/>
                  <a:pt x="3239549" y="5401988"/>
                  <a:pt x="3121928" y="5419722"/>
                </a:cubicBezTo>
                <a:cubicBezTo>
                  <a:pt x="3004307" y="5437456"/>
                  <a:pt x="2893499" y="5393746"/>
                  <a:pt x="2729490" y="5419722"/>
                </a:cubicBezTo>
                <a:cubicBezTo>
                  <a:pt x="2565481" y="5445698"/>
                  <a:pt x="2460521" y="5407848"/>
                  <a:pt x="2272623" y="5419722"/>
                </a:cubicBezTo>
                <a:cubicBezTo>
                  <a:pt x="2084725" y="5431596"/>
                  <a:pt x="2021430" y="5409539"/>
                  <a:pt x="1815755" y="5419722"/>
                </a:cubicBezTo>
                <a:cubicBezTo>
                  <a:pt x="1610080" y="5429905"/>
                  <a:pt x="1502487" y="5384869"/>
                  <a:pt x="1358888" y="5419722"/>
                </a:cubicBezTo>
                <a:cubicBezTo>
                  <a:pt x="1215289" y="5454575"/>
                  <a:pt x="1118987" y="5376689"/>
                  <a:pt x="902020" y="5419722"/>
                </a:cubicBezTo>
                <a:cubicBezTo>
                  <a:pt x="685053" y="5462755"/>
                  <a:pt x="409121" y="5382731"/>
                  <a:pt x="0" y="5419722"/>
                </a:cubicBezTo>
                <a:cubicBezTo>
                  <a:pt x="-51319" y="5232117"/>
                  <a:pt x="33516" y="5111905"/>
                  <a:pt x="0" y="4931947"/>
                </a:cubicBezTo>
                <a:cubicBezTo>
                  <a:pt x="-33516" y="4751990"/>
                  <a:pt x="51157" y="4651939"/>
                  <a:pt x="0" y="4498369"/>
                </a:cubicBezTo>
                <a:cubicBezTo>
                  <a:pt x="-51157" y="4344799"/>
                  <a:pt x="39996" y="4141101"/>
                  <a:pt x="0" y="3956397"/>
                </a:cubicBezTo>
                <a:cubicBezTo>
                  <a:pt x="-39996" y="3771693"/>
                  <a:pt x="32342" y="3658575"/>
                  <a:pt x="0" y="3522819"/>
                </a:cubicBezTo>
                <a:cubicBezTo>
                  <a:pt x="-32342" y="3387063"/>
                  <a:pt x="31279" y="3167492"/>
                  <a:pt x="0" y="2872453"/>
                </a:cubicBezTo>
                <a:cubicBezTo>
                  <a:pt x="-31279" y="2577414"/>
                  <a:pt x="66463" y="2502977"/>
                  <a:pt x="0" y="2222086"/>
                </a:cubicBezTo>
                <a:cubicBezTo>
                  <a:pt x="-66463" y="1941195"/>
                  <a:pt x="62606" y="1774106"/>
                  <a:pt x="0" y="1625917"/>
                </a:cubicBezTo>
                <a:cubicBezTo>
                  <a:pt x="-62606" y="1477728"/>
                  <a:pt x="14193" y="1307372"/>
                  <a:pt x="0" y="1029747"/>
                </a:cubicBezTo>
                <a:cubicBezTo>
                  <a:pt x="-14193" y="752122"/>
                  <a:pt x="12242" y="695194"/>
                  <a:pt x="0" y="596169"/>
                </a:cubicBezTo>
                <a:cubicBezTo>
                  <a:pt x="-12242" y="497144"/>
                  <a:pt x="11918" y="196616"/>
                  <a:pt x="0" y="0"/>
                </a:cubicBezTo>
                <a:close/>
              </a:path>
              <a:path w="6443003" h="5419722" stroke="0" extrusionOk="0">
                <a:moveTo>
                  <a:pt x="0" y="0"/>
                </a:moveTo>
                <a:cubicBezTo>
                  <a:pt x="170602" y="-33917"/>
                  <a:pt x="437123" y="7184"/>
                  <a:pt x="585728" y="0"/>
                </a:cubicBezTo>
                <a:cubicBezTo>
                  <a:pt x="734333" y="-7184"/>
                  <a:pt x="829080" y="8976"/>
                  <a:pt x="1042595" y="0"/>
                </a:cubicBezTo>
                <a:cubicBezTo>
                  <a:pt x="1256110" y="-8976"/>
                  <a:pt x="1370246" y="52421"/>
                  <a:pt x="1499463" y="0"/>
                </a:cubicBezTo>
                <a:cubicBezTo>
                  <a:pt x="1628680" y="-52421"/>
                  <a:pt x="1816171" y="1923"/>
                  <a:pt x="2020760" y="0"/>
                </a:cubicBezTo>
                <a:cubicBezTo>
                  <a:pt x="2225349" y="-1923"/>
                  <a:pt x="2250242" y="54704"/>
                  <a:pt x="2477628" y="0"/>
                </a:cubicBezTo>
                <a:cubicBezTo>
                  <a:pt x="2705014" y="-54704"/>
                  <a:pt x="2857113" y="70454"/>
                  <a:pt x="3192215" y="0"/>
                </a:cubicBezTo>
                <a:cubicBezTo>
                  <a:pt x="3527317" y="-70454"/>
                  <a:pt x="3656824" y="3013"/>
                  <a:pt x="3842373" y="0"/>
                </a:cubicBezTo>
                <a:cubicBezTo>
                  <a:pt x="4027922" y="-3013"/>
                  <a:pt x="4231337" y="61077"/>
                  <a:pt x="4428100" y="0"/>
                </a:cubicBezTo>
                <a:cubicBezTo>
                  <a:pt x="4624863" y="-61077"/>
                  <a:pt x="4754495" y="6046"/>
                  <a:pt x="4949398" y="0"/>
                </a:cubicBezTo>
                <a:cubicBezTo>
                  <a:pt x="5144301" y="-6046"/>
                  <a:pt x="5455502" y="7482"/>
                  <a:pt x="5663985" y="0"/>
                </a:cubicBezTo>
                <a:cubicBezTo>
                  <a:pt x="5872468" y="-7482"/>
                  <a:pt x="6064146" y="45991"/>
                  <a:pt x="6443003" y="0"/>
                </a:cubicBezTo>
                <a:cubicBezTo>
                  <a:pt x="6446747" y="188041"/>
                  <a:pt x="6427217" y="394984"/>
                  <a:pt x="6443003" y="541972"/>
                </a:cubicBezTo>
                <a:cubicBezTo>
                  <a:pt x="6458789" y="688960"/>
                  <a:pt x="6386420" y="967379"/>
                  <a:pt x="6443003" y="1138142"/>
                </a:cubicBezTo>
                <a:cubicBezTo>
                  <a:pt x="6499586" y="1308905"/>
                  <a:pt x="6421375" y="1337527"/>
                  <a:pt x="6443003" y="1517522"/>
                </a:cubicBezTo>
                <a:cubicBezTo>
                  <a:pt x="6464631" y="1697517"/>
                  <a:pt x="6381777" y="1996218"/>
                  <a:pt x="6443003" y="2167889"/>
                </a:cubicBezTo>
                <a:cubicBezTo>
                  <a:pt x="6504229" y="2339560"/>
                  <a:pt x="6400853" y="2499041"/>
                  <a:pt x="6443003" y="2655664"/>
                </a:cubicBezTo>
                <a:cubicBezTo>
                  <a:pt x="6485153" y="2812288"/>
                  <a:pt x="6414620" y="2884801"/>
                  <a:pt x="6443003" y="3035044"/>
                </a:cubicBezTo>
                <a:cubicBezTo>
                  <a:pt x="6471386" y="3185287"/>
                  <a:pt x="6382635" y="3358515"/>
                  <a:pt x="6443003" y="3631214"/>
                </a:cubicBezTo>
                <a:cubicBezTo>
                  <a:pt x="6503371" y="3903913"/>
                  <a:pt x="6374545" y="3957807"/>
                  <a:pt x="6443003" y="4281580"/>
                </a:cubicBezTo>
                <a:cubicBezTo>
                  <a:pt x="6511461" y="4605353"/>
                  <a:pt x="6401425" y="4480014"/>
                  <a:pt x="6443003" y="4660961"/>
                </a:cubicBezTo>
                <a:cubicBezTo>
                  <a:pt x="6484581" y="4841908"/>
                  <a:pt x="6361958" y="5133523"/>
                  <a:pt x="6443003" y="5419722"/>
                </a:cubicBezTo>
                <a:cubicBezTo>
                  <a:pt x="6344603" y="5452482"/>
                  <a:pt x="6172339" y="5372831"/>
                  <a:pt x="6050566" y="5419722"/>
                </a:cubicBezTo>
                <a:cubicBezTo>
                  <a:pt x="5928793" y="5466613"/>
                  <a:pt x="5655278" y="5409811"/>
                  <a:pt x="5529268" y="5419722"/>
                </a:cubicBezTo>
                <a:cubicBezTo>
                  <a:pt x="5403258" y="5429633"/>
                  <a:pt x="5161293" y="5360639"/>
                  <a:pt x="4943540" y="5419722"/>
                </a:cubicBezTo>
                <a:cubicBezTo>
                  <a:pt x="4725787" y="5478805"/>
                  <a:pt x="4394638" y="5384763"/>
                  <a:pt x="4228953" y="5419722"/>
                </a:cubicBezTo>
                <a:cubicBezTo>
                  <a:pt x="4063268" y="5454681"/>
                  <a:pt x="3871253" y="5347502"/>
                  <a:pt x="3578795" y="5419722"/>
                </a:cubicBezTo>
                <a:cubicBezTo>
                  <a:pt x="3286337" y="5491942"/>
                  <a:pt x="3361124" y="5391739"/>
                  <a:pt x="3186358" y="5419722"/>
                </a:cubicBezTo>
                <a:cubicBezTo>
                  <a:pt x="3011592" y="5447705"/>
                  <a:pt x="2792825" y="5372680"/>
                  <a:pt x="2600630" y="5419722"/>
                </a:cubicBezTo>
                <a:cubicBezTo>
                  <a:pt x="2408435" y="5466764"/>
                  <a:pt x="2189537" y="5362400"/>
                  <a:pt x="2014903" y="5419722"/>
                </a:cubicBezTo>
                <a:cubicBezTo>
                  <a:pt x="1840269" y="5477044"/>
                  <a:pt x="1653237" y="5389421"/>
                  <a:pt x="1429175" y="5419722"/>
                </a:cubicBezTo>
                <a:cubicBezTo>
                  <a:pt x="1205113" y="5450023"/>
                  <a:pt x="1023673" y="5385410"/>
                  <a:pt x="907878" y="5419722"/>
                </a:cubicBezTo>
                <a:cubicBezTo>
                  <a:pt x="792083" y="5454034"/>
                  <a:pt x="623102" y="5410060"/>
                  <a:pt x="515440" y="5419722"/>
                </a:cubicBezTo>
                <a:cubicBezTo>
                  <a:pt x="407778" y="5429384"/>
                  <a:pt x="248701" y="5358179"/>
                  <a:pt x="0" y="5419722"/>
                </a:cubicBezTo>
                <a:cubicBezTo>
                  <a:pt x="-10162" y="5222473"/>
                  <a:pt x="5685" y="5081618"/>
                  <a:pt x="0" y="4986144"/>
                </a:cubicBezTo>
                <a:cubicBezTo>
                  <a:pt x="-5685" y="4890670"/>
                  <a:pt x="57214" y="4507089"/>
                  <a:pt x="0" y="4335778"/>
                </a:cubicBezTo>
                <a:cubicBezTo>
                  <a:pt x="-57214" y="4164467"/>
                  <a:pt x="23419" y="4069989"/>
                  <a:pt x="0" y="3848003"/>
                </a:cubicBezTo>
                <a:cubicBezTo>
                  <a:pt x="-23419" y="3626018"/>
                  <a:pt x="3470" y="3596085"/>
                  <a:pt x="0" y="3360228"/>
                </a:cubicBezTo>
                <a:cubicBezTo>
                  <a:pt x="-3470" y="3124372"/>
                  <a:pt x="46784" y="2849113"/>
                  <a:pt x="0" y="2709861"/>
                </a:cubicBezTo>
                <a:cubicBezTo>
                  <a:pt x="-46784" y="2570609"/>
                  <a:pt x="6716" y="2331890"/>
                  <a:pt x="0" y="2059494"/>
                </a:cubicBezTo>
                <a:cubicBezTo>
                  <a:pt x="-6716" y="1787098"/>
                  <a:pt x="47892" y="1763130"/>
                  <a:pt x="0" y="1571719"/>
                </a:cubicBezTo>
                <a:cubicBezTo>
                  <a:pt x="-47892" y="1380309"/>
                  <a:pt x="22589" y="1260263"/>
                  <a:pt x="0" y="1029747"/>
                </a:cubicBezTo>
                <a:cubicBezTo>
                  <a:pt x="-22589" y="799231"/>
                  <a:pt x="47794" y="377768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90246"/>
          </a:xfrm>
          <a:custGeom>
            <a:avLst/>
            <a:gdLst>
              <a:gd name="connsiteX0" fmla="*/ 0 w 3932237"/>
              <a:gd name="connsiteY0" fmla="*/ 0 h 1090246"/>
              <a:gd name="connsiteX1" fmla="*/ 640393 w 3932237"/>
              <a:gd name="connsiteY1" fmla="*/ 0 h 1090246"/>
              <a:gd name="connsiteX2" fmla="*/ 1280786 w 3932237"/>
              <a:gd name="connsiteY2" fmla="*/ 0 h 1090246"/>
              <a:gd name="connsiteX3" fmla="*/ 1881856 w 3932237"/>
              <a:gd name="connsiteY3" fmla="*/ 0 h 1090246"/>
              <a:gd name="connsiteX4" fmla="*/ 2482927 w 3932237"/>
              <a:gd name="connsiteY4" fmla="*/ 0 h 1090246"/>
              <a:gd name="connsiteX5" fmla="*/ 2926708 w 3932237"/>
              <a:gd name="connsiteY5" fmla="*/ 0 h 1090246"/>
              <a:gd name="connsiteX6" fmla="*/ 3370489 w 3932237"/>
              <a:gd name="connsiteY6" fmla="*/ 0 h 1090246"/>
              <a:gd name="connsiteX7" fmla="*/ 3932237 w 3932237"/>
              <a:gd name="connsiteY7" fmla="*/ 0 h 1090246"/>
              <a:gd name="connsiteX8" fmla="*/ 3932237 w 3932237"/>
              <a:gd name="connsiteY8" fmla="*/ 566928 h 1090246"/>
              <a:gd name="connsiteX9" fmla="*/ 3932237 w 3932237"/>
              <a:gd name="connsiteY9" fmla="*/ 1090246 h 1090246"/>
              <a:gd name="connsiteX10" fmla="*/ 3449134 w 3932237"/>
              <a:gd name="connsiteY10" fmla="*/ 1090246 h 1090246"/>
              <a:gd name="connsiteX11" fmla="*/ 3005353 w 3932237"/>
              <a:gd name="connsiteY11" fmla="*/ 1090246 h 1090246"/>
              <a:gd name="connsiteX12" fmla="*/ 2364960 w 3932237"/>
              <a:gd name="connsiteY12" fmla="*/ 1090246 h 1090246"/>
              <a:gd name="connsiteX13" fmla="*/ 1881856 w 3932237"/>
              <a:gd name="connsiteY13" fmla="*/ 1090246 h 1090246"/>
              <a:gd name="connsiteX14" fmla="*/ 1438075 w 3932237"/>
              <a:gd name="connsiteY14" fmla="*/ 1090246 h 1090246"/>
              <a:gd name="connsiteX15" fmla="*/ 837005 w 3932237"/>
              <a:gd name="connsiteY15" fmla="*/ 1090246 h 1090246"/>
              <a:gd name="connsiteX16" fmla="*/ 0 w 3932237"/>
              <a:gd name="connsiteY16" fmla="*/ 1090246 h 1090246"/>
              <a:gd name="connsiteX17" fmla="*/ 0 w 3932237"/>
              <a:gd name="connsiteY17" fmla="*/ 577830 h 1090246"/>
              <a:gd name="connsiteX18" fmla="*/ 0 w 3932237"/>
              <a:gd name="connsiteY18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32237" h="1090246" fill="none" extrusionOk="0">
                <a:moveTo>
                  <a:pt x="0" y="0"/>
                </a:moveTo>
                <a:cubicBezTo>
                  <a:pt x="261720" y="-44104"/>
                  <a:pt x="497248" y="20648"/>
                  <a:pt x="640393" y="0"/>
                </a:cubicBezTo>
                <a:cubicBezTo>
                  <a:pt x="783538" y="-20648"/>
                  <a:pt x="972141" y="15634"/>
                  <a:pt x="1280786" y="0"/>
                </a:cubicBezTo>
                <a:cubicBezTo>
                  <a:pt x="1589431" y="-15634"/>
                  <a:pt x="1739032" y="14799"/>
                  <a:pt x="1881856" y="0"/>
                </a:cubicBezTo>
                <a:cubicBezTo>
                  <a:pt x="2024680" y="-14799"/>
                  <a:pt x="2240781" y="4167"/>
                  <a:pt x="2482927" y="0"/>
                </a:cubicBezTo>
                <a:cubicBezTo>
                  <a:pt x="2725073" y="-4167"/>
                  <a:pt x="2801280" y="53197"/>
                  <a:pt x="2926708" y="0"/>
                </a:cubicBezTo>
                <a:cubicBezTo>
                  <a:pt x="3052136" y="-53197"/>
                  <a:pt x="3267141" y="5007"/>
                  <a:pt x="3370489" y="0"/>
                </a:cubicBezTo>
                <a:cubicBezTo>
                  <a:pt x="3473837" y="-5007"/>
                  <a:pt x="3698401" y="11782"/>
                  <a:pt x="3932237" y="0"/>
                </a:cubicBezTo>
                <a:cubicBezTo>
                  <a:pt x="3994097" y="244018"/>
                  <a:pt x="3864484" y="369062"/>
                  <a:pt x="3932237" y="566928"/>
                </a:cubicBezTo>
                <a:cubicBezTo>
                  <a:pt x="3999990" y="764794"/>
                  <a:pt x="3928462" y="973609"/>
                  <a:pt x="3932237" y="1090246"/>
                </a:cubicBezTo>
                <a:cubicBezTo>
                  <a:pt x="3764816" y="1131065"/>
                  <a:pt x="3590897" y="1043943"/>
                  <a:pt x="3449134" y="1090246"/>
                </a:cubicBezTo>
                <a:cubicBezTo>
                  <a:pt x="3307371" y="1136549"/>
                  <a:pt x="3183344" y="1064345"/>
                  <a:pt x="3005353" y="1090246"/>
                </a:cubicBezTo>
                <a:cubicBezTo>
                  <a:pt x="2827362" y="1116147"/>
                  <a:pt x="2577463" y="1068979"/>
                  <a:pt x="2364960" y="1090246"/>
                </a:cubicBezTo>
                <a:cubicBezTo>
                  <a:pt x="2152457" y="1111513"/>
                  <a:pt x="2053366" y="1049844"/>
                  <a:pt x="1881856" y="1090246"/>
                </a:cubicBezTo>
                <a:cubicBezTo>
                  <a:pt x="1710346" y="1130648"/>
                  <a:pt x="1575125" y="1050842"/>
                  <a:pt x="1438075" y="1090246"/>
                </a:cubicBezTo>
                <a:cubicBezTo>
                  <a:pt x="1301025" y="1129650"/>
                  <a:pt x="1075279" y="1020267"/>
                  <a:pt x="837005" y="1090246"/>
                </a:cubicBezTo>
                <a:cubicBezTo>
                  <a:pt x="598731" y="1160225"/>
                  <a:pt x="411874" y="1004559"/>
                  <a:pt x="0" y="1090246"/>
                </a:cubicBezTo>
                <a:cubicBezTo>
                  <a:pt x="-8968" y="896988"/>
                  <a:pt x="58134" y="799907"/>
                  <a:pt x="0" y="577830"/>
                </a:cubicBezTo>
                <a:cubicBezTo>
                  <a:pt x="-58134" y="355753"/>
                  <a:pt x="59497" y="130630"/>
                  <a:pt x="0" y="0"/>
                </a:cubicBezTo>
                <a:close/>
              </a:path>
              <a:path w="3932237" h="1090246" stroke="0" extrusionOk="0">
                <a:moveTo>
                  <a:pt x="0" y="0"/>
                </a:moveTo>
                <a:cubicBezTo>
                  <a:pt x="222688" y="-10416"/>
                  <a:pt x="430095" y="50229"/>
                  <a:pt x="640393" y="0"/>
                </a:cubicBezTo>
                <a:cubicBezTo>
                  <a:pt x="850691" y="-50229"/>
                  <a:pt x="1004040" y="54458"/>
                  <a:pt x="1123496" y="0"/>
                </a:cubicBezTo>
                <a:cubicBezTo>
                  <a:pt x="1242952" y="-54458"/>
                  <a:pt x="1426803" y="21012"/>
                  <a:pt x="1606600" y="0"/>
                </a:cubicBezTo>
                <a:cubicBezTo>
                  <a:pt x="1786397" y="-21012"/>
                  <a:pt x="1938253" y="3726"/>
                  <a:pt x="2246993" y="0"/>
                </a:cubicBezTo>
                <a:cubicBezTo>
                  <a:pt x="2555733" y="-3726"/>
                  <a:pt x="2672966" y="46599"/>
                  <a:pt x="2808741" y="0"/>
                </a:cubicBezTo>
                <a:cubicBezTo>
                  <a:pt x="2944516" y="-46599"/>
                  <a:pt x="3155129" y="52360"/>
                  <a:pt x="3331166" y="0"/>
                </a:cubicBezTo>
                <a:cubicBezTo>
                  <a:pt x="3507203" y="-52360"/>
                  <a:pt x="3769496" y="16560"/>
                  <a:pt x="3932237" y="0"/>
                </a:cubicBezTo>
                <a:cubicBezTo>
                  <a:pt x="3969951" y="114759"/>
                  <a:pt x="3909940" y="321074"/>
                  <a:pt x="3932237" y="545123"/>
                </a:cubicBezTo>
                <a:cubicBezTo>
                  <a:pt x="3954534" y="769172"/>
                  <a:pt x="3923098" y="847505"/>
                  <a:pt x="3932237" y="1090246"/>
                </a:cubicBezTo>
                <a:cubicBezTo>
                  <a:pt x="3799238" y="1136634"/>
                  <a:pt x="3515924" y="1087703"/>
                  <a:pt x="3370489" y="1090246"/>
                </a:cubicBezTo>
                <a:cubicBezTo>
                  <a:pt x="3225054" y="1092789"/>
                  <a:pt x="3051798" y="1020080"/>
                  <a:pt x="2769418" y="1090246"/>
                </a:cubicBezTo>
                <a:cubicBezTo>
                  <a:pt x="2487038" y="1160412"/>
                  <a:pt x="2446115" y="1055240"/>
                  <a:pt x="2129025" y="1090246"/>
                </a:cubicBezTo>
                <a:cubicBezTo>
                  <a:pt x="1811935" y="1125252"/>
                  <a:pt x="1766182" y="1048279"/>
                  <a:pt x="1527955" y="1090246"/>
                </a:cubicBezTo>
                <a:cubicBezTo>
                  <a:pt x="1289728" y="1132213"/>
                  <a:pt x="1188586" y="1054324"/>
                  <a:pt x="887562" y="1090246"/>
                </a:cubicBezTo>
                <a:cubicBezTo>
                  <a:pt x="586538" y="1126168"/>
                  <a:pt x="379796" y="1039865"/>
                  <a:pt x="0" y="1090246"/>
                </a:cubicBezTo>
                <a:cubicBezTo>
                  <a:pt x="-39156" y="958448"/>
                  <a:pt x="20015" y="773148"/>
                  <a:pt x="0" y="556025"/>
                </a:cubicBezTo>
                <a:cubicBezTo>
                  <a:pt x="-20015" y="338902"/>
                  <a:pt x="5289" y="255508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/>
              <a:t>Luke 5:1-3     Jesus spoke the word of God</a:t>
            </a:r>
          </a:p>
        </p:txBody>
      </p:sp>
      <p:pic>
        <p:nvPicPr>
          <p:cNvPr id="6" name="Picture 5" descr="A group of people in a boat&#10;&#10;Description automatically generated with medium confidence">
            <a:extLst>
              <a:ext uri="{FF2B5EF4-FFF2-40B4-BE49-F238E27FC236}">
                <a16:creationId xmlns:a16="http://schemas.microsoft.com/office/drawing/2014/main" id="{78F400D3-9E5D-4A80-BD90-11058BF04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65" y="829304"/>
            <a:ext cx="6159350" cy="307967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5ED3B-774D-4660-8D31-358526EDB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6424"/>
            <a:ext cx="3932237" cy="3702563"/>
          </a:xfrm>
          <a:custGeom>
            <a:avLst/>
            <a:gdLst>
              <a:gd name="connsiteX0" fmla="*/ 0 w 3932237"/>
              <a:gd name="connsiteY0" fmla="*/ 0 h 3702563"/>
              <a:gd name="connsiteX1" fmla="*/ 640393 w 3932237"/>
              <a:gd name="connsiteY1" fmla="*/ 0 h 3702563"/>
              <a:gd name="connsiteX2" fmla="*/ 1123496 w 3932237"/>
              <a:gd name="connsiteY2" fmla="*/ 0 h 3702563"/>
              <a:gd name="connsiteX3" fmla="*/ 1567277 w 3932237"/>
              <a:gd name="connsiteY3" fmla="*/ 0 h 3702563"/>
              <a:gd name="connsiteX4" fmla="*/ 2129025 w 3932237"/>
              <a:gd name="connsiteY4" fmla="*/ 0 h 3702563"/>
              <a:gd name="connsiteX5" fmla="*/ 2730096 w 3932237"/>
              <a:gd name="connsiteY5" fmla="*/ 0 h 3702563"/>
              <a:gd name="connsiteX6" fmla="*/ 3331166 w 3932237"/>
              <a:gd name="connsiteY6" fmla="*/ 0 h 3702563"/>
              <a:gd name="connsiteX7" fmla="*/ 3932237 w 3932237"/>
              <a:gd name="connsiteY7" fmla="*/ 0 h 3702563"/>
              <a:gd name="connsiteX8" fmla="*/ 3932237 w 3932237"/>
              <a:gd name="connsiteY8" fmla="*/ 602989 h 3702563"/>
              <a:gd name="connsiteX9" fmla="*/ 3932237 w 3932237"/>
              <a:gd name="connsiteY9" fmla="*/ 1131926 h 3702563"/>
              <a:gd name="connsiteX10" fmla="*/ 3932237 w 3932237"/>
              <a:gd name="connsiteY10" fmla="*/ 1660864 h 3702563"/>
              <a:gd name="connsiteX11" fmla="*/ 3932237 w 3932237"/>
              <a:gd name="connsiteY11" fmla="*/ 2189802 h 3702563"/>
              <a:gd name="connsiteX12" fmla="*/ 3932237 w 3932237"/>
              <a:gd name="connsiteY12" fmla="*/ 2681713 h 3702563"/>
              <a:gd name="connsiteX13" fmla="*/ 3932237 w 3932237"/>
              <a:gd name="connsiteY13" fmla="*/ 3247677 h 3702563"/>
              <a:gd name="connsiteX14" fmla="*/ 3932237 w 3932237"/>
              <a:gd name="connsiteY14" fmla="*/ 3702563 h 3702563"/>
              <a:gd name="connsiteX15" fmla="*/ 3291844 w 3932237"/>
              <a:gd name="connsiteY15" fmla="*/ 3702563 h 3702563"/>
              <a:gd name="connsiteX16" fmla="*/ 2690774 w 3932237"/>
              <a:gd name="connsiteY16" fmla="*/ 3702563 h 3702563"/>
              <a:gd name="connsiteX17" fmla="*/ 2246993 w 3932237"/>
              <a:gd name="connsiteY17" fmla="*/ 3702563 h 3702563"/>
              <a:gd name="connsiteX18" fmla="*/ 1724567 w 3932237"/>
              <a:gd name="connsiteY18" fmla="*/ 3702563 h 3702563"/>
              <a:gd name="connsiteX19" fmla="*/ 1084174 w 3932237"/>
              <a:gd name="connsiteY19" fmla="*/ 3702563 h 3702563"/>
              <a:gd name="connsiteX20" fmla="*/ 640393 w 3932237"/>
              <a:gd name="connsiteY20" fmla="*/ 3702563 h 3702563"/>
              <a:gd name="connsiteX21" fmla="*/ 0 w 3932237"/>
              <a:gd name="connsiteY21" fmla="*/ 3702563 h 3702563"/>
              <a:gd name="connsiteX22" fmla="*/ 0 w 3932237"/>
              <a:gd name="connsiteY22" fmla="*/ 3099574 h 3702563"/>
              <a:gd name="connsiteX23" fmla="*/ 0 w 3932237"/>
              <a:gd name="connsiteY23" fmla="*/ 2533611 h 3702563"/>
              <a:gd name="connsiteX24" fmla="*/ 0 w 3932237"/>
              <a:gd name="connsiteY24" fmla="*/ 1967648 h 3702563"/>
              <a:gd name="connsiteX25" fmla="*/ 0 w 3932237"/>
              <a:gd name="connsiteY25" fmla="*/ 1549787 h 3702563"/>
              <a:gd name="connsiteX26" fmla="*/ 0 w 3932237"/>
              <a:gd name="connsiteY26" fmla="*/ 1020850 h 3702563"/>
              <a:gd name="connsiteX27" fmla="*/ 0 w 3932237"/>
              <a:gd name="connsiteY27" fmla="*/ 454886 h 3702563"/>
              <a:gd name="connsiteX28" fmla="*/ 0 w 3932237"/>
              <a:gd name="connsiteY28" fmla="*/ 0 h 370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32237" h="3702563" fill="none" extrusionOk="0">
                <a:moveTo>
                  <a:pt x="0" y="0"/>
                </a:moveTo>
                <a:cubicBezTo>
                  <a:pt x="277081" y="-59455"/>
                  <a:pt x="456271" y="58165"/>
                  <a:pt x="640393" y="0"/>
                </a:cubicBezTo>
                <a:cubicBezTo>
                  <a:pt x="824515" y="-58165"/>
                  <a:pt x="1016574" y="22678"/>
                  <a:pt x="1123496" y="0"/>
                </a:cubicBezTo>
                <a:cubicBezTo>
                  <a:pt x="1230418" y="-22678"/>
                  <a:pt x="1425351" y="52937"/>
                  <a:pt x="1567277" y="0"/>
                </a:cubicBezTo>
                <a:cubicBezTo>
                  <a:pt x="1709203" y="-52937"/>
                  <a:pt x="1929345" y="59626"/>
                  <a:pt x="2129025" y="0"/>
                </a:cubicBezTo>
                <a:cubicBezTo>
                  <a:pt x="2328705" y="-59626"/>
                  <a:pt x="2580427" y="46480"/>
                  <a:pt x="2730096" y="0"/>
                </a:cubicBezTo>
                <a:cubicBezTo>
                  <a:pt x="2879765" y="-46480"/>
                  <a:pt x="3111400" y="42948"/>
                  <a:pt x="3331166" y="0"/>
                </a:cubicBezTo>
                <a:cubicBezTo>
                  <a:pt x="3550932" y="-42948"/>
                  <a:pt x="3747684" y="67627"/>
                  <a:pt x="3932237" y="0"/>
                </a:cubicBezTo>
                <a:cubicBezTo>
                  <a:pt x="3991100" y="173301"/>
                  <a:pt x="3923581" y="409020"/>
                  <a:pt x="3932237" y="602989"/>
                </a:cubicBezTo>
                <a:cubicBezTo>
                  <a:pt x="3940893" y="796958"/>
                  <a:pt x="3873879" y="889579"/>
                  <a:pt x="3932237" y="1131926"/>
                </a:cubicBezTo>
                <a:cubicBezTo>
                  <a:pt x="3990595" y="1374273"/>
                  <a:pt x="3891530" y="1537991"/>
                  <a:pt x="3932237" y="1660864"/>
                </a:cubicBezTo>
                <a:cubicBezTo>
                  <a:pt x="3972944" y="1783737"/>
                  <a:pt x="3930188" y="1942979"/>
                  <a:pt x="3932237" y="2189802"/>
                </a:cubicBezTo>
                <a:cubicBezTo>
                  <a:pt x="3934286" y="2436625"/>
                  <a:pt x="3885904" y="2515438"/>
                  <a:pt x="3932237" y="2681713"/>
                </a:cubicBezTo>
                <a:cubicBezTo>
                  <a:pt x="3978570" y="2847988"/>
                  <a:pt x="3875094" y="3083513"/>
                  <a:pt x="3932237" y="3247677"/>
                </a:cubicBezTo>
                <a:cubicBezTo>
                  <a:pt x="3989380" y="3411841"/>
                  <a:pt x="3889195" y="3553034"/>
                  <a:pt x="3932237" y="3702563"/>
                </a:cubicBezTo>
                <a:cubicBezTo>
                  <a:pt x="3714437" y="3705028"/>
                  <a:pt x="3425270" y="3680532"/>
                  <a:pt x="3291844" y="3702563"/>
                </a:cubicBezTo>
                <a:cubicBezTo>
                  <a:pt x="3158418" y="3724594"/>
                  <a:pt x="2867084" y="3652736"/>
                  <a:pt x="2690774" y="3702563"/>
                </a:cubicBezTo>
                <a:cubicBezTo>
                  <a:pt x="2514464" y="3752390"/>
                  <a:pt x="2433492" y="3681917"/>
                  <a:pt x="2246993" y="3702563"/>
                </a:cubicBezTo>
                <a:cubicBezTo>
                  <a:pt x="2060494" y="3723209"/>
                  <a:pt x="1898021" y="3669559"/>
                  <a:pt x="1724567" y="3702563"/>
                </a:cubicBezTo>
                <a:cubicBezTo>
                  <a:pt x="1551113" y="3735567"/>
                  <a:pt x="1367367" y="3698756"/>
                  <a:pt x="1084174" y="3702563"/>
                </a:cubicBezTo>
                <a:cubicBezTo>
                  <a:pt x="800981" y="3706370"/>
                  <a:pt x="772043" y="3692302"/>
                  <a:pt x="640393" y="3702563"/>
                </a:cubicBezTo>
                <a:cubicBezTo>
                  <a:pt x="508743" y="3712824"/>
                  <a:pt x="199838" y="3682413"/>
                  <a:pt x="0" y="3702563"/>
                </a:cubicBezTo>
                <a:cubicBezTo>
                  <a:pt x="-58802" y="3471301"/>
                  <a:pt x="31070" y="3286324"/>
                  <a:pt x="0" y="3099574"/>
                </a:cubicBezTo>
                <a:cubicBezTo>
                  <a:pt x="-31070" y="2912824"/>
                  <a:pt x="19119" y="2799943"/>
                  <a:pt x="0" y="2533611"/>
                </a:cubicBezTo>
                <a:cubicBezTo>
                  <a:pt x="-19119" y="2267279"/>
                  <a:pt x="59980" y="2186740"/>
                  <a:pt x="0" y="1967648"/>
                </a:cubicBezTo>
                <a:cubicBezTo>
                  <a:pt x="-59980" y="1748556"/>
                  <a:pt x="46788" y="1647968"/>
                  <a:pt x="0" y="1549787"/>
                </a:cubicBezTo>
                <a:cubicBezTo>
                  <a:pt x="-46788" y="1451606"/>
                  <a:pt x="54678" y="1236355"/>
                  <a:pt x="0" y="1020850"/>
                </a:cubicBezTo>
                <a:cubicBezTo>
                  <a:pt x="-54678" y="805345"/>
                  <a:pt x="47894" y="659337"/>
                  <a:pt x="0" y="454886"/>
                </a:cubicBezTo>
                <a:cubicBezTo>
                  <a:pt x="-47894" y="250435"/>
                  <a:pt x="43968" y="164659"/>
                  <a:pt x="0" y="0"/>
                </a:cubicBezTo>
                <a:close/>
              </a:path>
              <a:path w="3932237" h="3702563" stroke="0" extrusionOk="0">
                <a:moveTo>
                  <a:pt x="0" y="0"/>
                </a:moveTo>
                <a:cubicBezTo>
                  <a:pt x="143989" y="-54541"/>
                  <a:pt x="263105" y="38638"/>
                  <a:pt x="522426" y="0"/>
                </a:cubicBezTo>
                <a:cubicBezTo>
                  <a:pt x="781747" y="-38638"/>
                  <a:pt x="804985" y="30262"/>
                  <a:pt x="1005529" y="0"/>
                </a:cubicBezTo>
                <a:cubicBezTo>
                  <a:pt x="1206073" y="-30262"/>
                  <a:pt x="1483034" y="48759"/>
                  <a:pt x="1606600" y="0"/>
                </a:cubicBezTo>
                <a:cubicBezTo>
                  <a:pt x="1730166" y="-48759"/>
                  <a:pt x="1943878" y="16227"/>
                  <a:pt x="2168348" y="0"/>
                </a:cubicBezTo>
                <a:cubicBezTo>
                  <a:pt x="2392818" y="-16227"/>
                  <a:pt x="2508673" y="37996"/>
                  <a:pt x="2651451" y="0"/>
                </a:cubicBezTo>
                <a:cubicBezTo>
                  <a:pt x="2794229" y="-37996"/>
                  <a:pt x="3032411" y="32767"/>
                  <a:pt x="3173877" y="0"/>
                </a:cubicBezTo>
                <a:cubicBezTo>
                  <a:pt x="3315343" y="-32767"/>
                  <a:pt x="3703943" y="64789"/>
                  <a:pt x="3932237" y="0"/>
                </a:cubicBezTo>
                <a:cubicBezTo>
                  <a:pt x="4002011" y="185509"/>
                  <a:pt x="3899804" y="364424"/>
                  <a:pt x="3932237" y="602989"/>
                </a:cubicBezTo>
                <a:cubicBezTo>
                  <a:pt x="3964670" y="841554"/>
                  <a:pt x="3908404" y="836013"/>
                  <a:pt x="3932237" y="1020850"/>
                </a:cubicBezTo>
                <a:cubicBezTo>
                  <a:pt x="3956070" y="1205687"/>
                  <a:pt x="3900514" y="1434036"/>
                  <a:pt x="3932237" y="1623838"/>
                </a:cubicBezTo>
                <a:cubicBezTo>
                  <a:pt x="3963960" y="1813640"/>
                  <a:pt x="3929577" y="1922490"/>
                  <a:pt x="3932237" y="2041699"/>
                </a:cubicBezTo>
                <a:cubicBezTo>
                  <a:pt x="3934897" y="2160908"/>
                  <a:pt x="3904132" y="2362119"/>
                  <a:pt x="3932237" y="2533611"/>
                </a:cubicBezTo>
                <a:cubicBezTo>
                  <a:pt x="3960342" y="2705103"/>
                  <a:pt x="3886020" y="2804255"/>
                  <a:pt x="3932237" y="2988497"/>
                </a:cubicBezTo>
                <a:cubicBezTo>
                  <a:pt x="3978454" y="3172739"/>
                  <a:pt x="3920727" y="3475413"/>
                  <a:pt x="3932237" y="3702563"/>
                </a:cubicBezTo>
                <a:cubicBezTo>
                  <a:pt x="3778331" y="3760253"/>
                  <a:pt x="3486905" y="3687192"/>
                  <a:pt x="3370489" y="3702563"/>
                </a:cubicBezTo>
                <a:cubicBezTo>
                  <a:pt x="3254073" y="3717934"/>
                  <a:pt x="2948303" y="3643672"/>
                  <a:pt x="2730096" y="3702563"/>
                </a:cubicBezTo>
                <a:cubicBezTo>
                  <a:pt x="2511889" y="3761454"/>
                  <a:pt x="2368045" y="3634436"/>
                  <a:pt x="2129025" y="3702563"/>
                </a:cubicBezTo>
                <a:cubicBezTo>
                  <a:pt x="1890005" y="3770690"/>
                  <a:pt x="1707694" y="3667335"/>
                  <a:pt x="1527955" y="3702563"/>
                </a:cubicBezTo>
                <a:cubicBezTo>
                  <a:pt x="1348216" y="3737791"/>
                  <a:pt x="1247057" y="3655038"/>
                  <a:pt x="1005529" y="3702563"/>
                </a:cubicBezTo>
                <a:cubicBezTo>
                  <a:pt x="764001" y="3750088"/>
                  <a:pt x="720358" y="3692160"/>
                  <a:pt x="522426" y="3702563"/>
                </a:cubicBezTo>
                <a:cubicBezTo>
                  <a:pt x="324494" y="3712966"/>
                  <a:pt x="152609" y="3700999"/>
                  <a:pt x="0" y="3702563"/>
                </a:cubicBezTo>
                <a:cubicBezTo>
                  <a:pt x="-15361" y="3615885"/>
                  <a:pt x="11934" y="3404478"/>
                  <a:pt x="0" y="3284702"/>
                </a:cubicBezTo>
                <a:cubicBezTo>
                  <a:pt x="-11934" y="3164926"/>
                  <a:pt x="42108" y="3011173"/>
                  <a:pt x="0" y="2829816"/>
                </a:cubicBezTo>
                <a:cubicBezTo>
                  <a:pt x="-42108" y="2648459"/>
                  <a:pt x="10061" y="2391818"/>
                  <a:pt x="0" y="2226827"/>
                </a:cubicBezTo>
                <a:cubicBezTo>
                  <a:pt x="-10061" y="2061836"/>
                  <a:pt x="5549" y="1891805"/>
                  <a:pt x="0" y="1771941"/>
                </a:cubicBezTo>
                <a:cubicBezTo>
                  <a:pt x="-5549" y="1652077"/>
                  <a:pt x="17650" y="1496914"/>
                  <a:pt x="0" y="1317055"/>
                </a:cubicBezTo>
                <a:cubicBezTo>
                  <a:pt x="-17650" y="1137196"/>
                  <a:pt x="30338" y="944214"/>
                  <a:pt x="0" y="751091"/>
                </a:cubicBezTo>
                <a:cubicBezTo>
                  <a:pt x="-30338" y="557968"/>
                  <a:pt x="70623" y="159472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5 </a:t>
            </a:r>
          </a:p>
          <a:p>
            <a:r>
              <a:rPr lang="en-US" dirty="0"/>
              <a:t>One day as Jesus was standing by the Lake of Gennesaret,</a:t>
            </a:r>
            <a:r>
              <a:rPr lang="en-US" baseline="30000" dirty="0"/>
              <a:t>[</a:t>
            </a:r>
            <a:r>
              <a:rPr lang="en-US" baseline="30000" dirty="0">
                <a:hlinkClick r:id="rId4" tooltip="See footnote a"/>
              </a:rPr>
              <a:t>a</a:t>
            </a:r>
            <a:r>
              <a:rPr lang="en-US" baseline="30000" dirty="0"/>
              <a:t>]</a:t>
            </a:r>
            <a:r>
              <a:rPr lang="en-US" dirty="0"/>
              <a:t> the people were crowding around him and listening to the word of God.</a:t>
            </a:r>
          </a:p>
          <a:p>
            <a:r>
              <a:rPr lang="en-US" dirty="0"/>
              <a:t> </a:t>
            </a:r>
            <a:r>
              <a:rPr lang="en-US" baseline="30000" dirty="0"/>
              <a:t>2 </a:t>
            </a:r>
            <a:r>
              <a:rPr lang="en-US" dirty="0"/>
              <a:t>He saw at the water’s edge two boats, left there by the fishermen, who were washing their nets.</a:t>
            </a:r>
          </a:p>
          <a:p>
            <a:r>
              <a:rPr lang="en-US" dirty="0"/>
              <a:t> </a:t>
            </a:r>
            <a:r>
              <a:rPr lang="en-US" baseline="30000" dirty="0"/>
              <a:t>3 </a:t>
            </a:r>
            <a:r>
              <a:rPr lang="en-US" dirty="0"/>
              <a:t>He got into one of the boats, the one belonging to Simon, and asked him to put out a little from shore. </a:t>
            </a:r>
          </a:p>
          <a:p>
            <a:r>
              <a:rPr lang="en-US" dirty="0"/>
              <a:t>Then he sat down and taught the people from the boat.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4436396" y="4133304"/>
            <a:ext cx="1597338" cy="2354661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13" name="Picture 12" descr="A person holding a baby&#10;&#10;Description automatically generated with low confidence">
            <a:extLst>
              <a:ext uri="{FF2B5EF4-FFF2-40B4-BE49-F238E27FC236}">
                <a16:creationId xmlns:a16="http://schemas.microsoft.com/office/drawing/2014/main" id="{2AC07F63-AAF7-4C61-8AD1-BA63C23D90C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6" y="989013"/>
            <a:ext cx="1098396" cy="1415030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6222EDD5-1AC5-4D92-BB6D-EC4F02F7AE20}"/>
              </a:ext>
            </a:extLst>
          </p:cNvPr>
          <p:cNvSpPr/>
          <p:nvPr/>
        </p:nvSpPr>
        <p:spPr>
          <a:xfrm>
            <a:off x="6165695" y="4082029"/>
            <a:ext cx="4948674" cy="1587251"/>
          </a:xfrm>
          <a:prstGeom prst="wedgeRectCallout">
            <a:avLst>
              <a:gd name="adj1" fmla="val -15107"/>
              <a:gd name="adj2" fmla="val -132516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Do not worry about what you eat, drink, or what you will wear.  Is not life more important.</a:t>
            </a:r>
          </a:p>
          <a:p>
            <a:pPr algn="ctr"/>
            <a:r>
              <a:rPr lang="en-US" dirty="0"/>
              <a:t>Look at the birds.  God provides food for them.</a:t>
            </a:r>
          </a:p>
          <a:p>
            <a:pPr algn="ctr"/>
            <a:r>
              <a:rPr lang="en-US" dirty="0"/>
              <a:t>God knows your needs.  He will provide for you.</a:t>
            </a:r>
          </a:p>
          <a:p>
            <a:pPr algn="ctr"/>
            <a:r>
              <a:rPr lang="en-US" dirty="0"/>
              <a:t>Seek first His kingdom and His righteousness.</a:t>
            </a:r>
          </a:p>
          <a:p>
            <a:pPr algn="ctr"/>
            <a:r>
              <a:rPr lang="en-US" sz="1400" dirty="0"/>
              <a:t>(Matthew 6:25-33)</a:t>
            </a:r>
          </a:p>
        </p:txBody>
      </p:sp>
      <p:pic>
        <p:nvPicPr>
          <p:cNvPr id="23" name="Content Placeholder 22" descr="Logo&#10;&#10;Description automatically generated with medium confidence">
            <a:extLst>
              <a:ext uri="{FF2B5EF4-FFF2-40B4-BE49-F238E27FC236}">
                <a16:creationId xmlns:a16="http://schemas.microsoft.com/office/drawing/2014/main" id="{AED29545-4616-4B63-9B67-2BDD12892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131" y="-132950"/>
            <a:ext cx="2486903" cy="2270545"/>
          </a:xfrm>
        </p:spPr>
      </p:pic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BD89B527-9729-688B-C83C-5945EFAFDCC6}"/>
              </a:ext>
            </a:extLst>
          </p:cNvPr>
          <p:cNvSpPr/>
          <p:nvPr/>
        </p:nvSpPr>
        <p:spPr>
          <a:xfrm>
            <a:off x="7473247" y="550397"/>
            <a:ext cx="2119712" cy="663049"/>
          </a:xfrm>
          <a:prstGeom prst="wedgeRectCallout">
            <a:avLst>
              <a:gd name="adj1" fmla="val 83038"/>
              <a:gd name="adj2" fmla="val 1056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Yes, Jesus is fishing for people.</a:t>
            </a:r>
          </a:p>
        </p:txBody>
      </p:sp>
    </p:spTree>
    <p:extLst>
      <p:ext uri="{BB962C8B-B14F-4D97-AF65-F5344CB8AC3E}">
        <p14:creationId xmlns:p14="http://schemas.microsoft.com/office/powerpoint/2010/main" val="375225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5064369" y="449266"/>
            <a:ext cx="6443003" cy="5419722"/>
          </a:xfrm>
          <a:custGeom>
            <a:avLst/>
            <a:gdLst>
              <a:gd name="connsiteX0" fmla="*/ 0 w 6443003"/>
              <a:gd name="connsiteY0" fmla="*/ 0 h 5419722"/>
              <a:gd name="connsiteX1" fmla="*/ 585728 w 6443003"/>
              <a:gd name="connsiteY1" fmla="*/ 0 h 5419722"/>
              <a:gd name="connsiteX2" fmla="*/ 1042595 w 6443003"/>
              <a:gd name="connsiteY2" fmla="*/ 0 h 5419722"/>
              <a:gd name="connsiteX3" fmla="*/ 1499463 w 6443003"/>
              <a:gd name="connsiteY3" fmla="*/ 0 h 5419722"/>
              <a:gd name="connsiteX4" fmla="*/ 2149620 w 6443003"/>
              <a:gd name="connsiteY4" fmla="*/ 0 h 5419722"/>
              <a:gd name="connsiteX5" fmla="*/ 2542058 w 6443003"/>
              <a:gd name="connsiteY5" fmla="*/ 0 h 5419722"/>
              <a:gd name="connsiteX6" fmla="*/ 3127785 w 6443003"/>
              <a:gd name="connsiteY6" fmla="*/ 0 h 5419722"/>
              <a:gd name="connsiteX7" fmla="*/ 3520223 w 6443003"/>
              <a:gd name="connsiteY7" fmla="*/ 0 h 5419722"/>
              <a:gd name="connsiteX8" fmla="*/ 4105950 w 6443003"/>
              <a:gd name="connsiteY8" fmla="*/ 0 h 5419722"/>
              <a:gd name="connsiteX9" fmla="*/ 4691678 w 6443003"/>
              <a:gd name="connsiteY9" fmla="*/ 0 h 5419722"/>
              <a:gd name="connsiteX10" fmla="*/ 5084115 w 6443003"/>
              <a:gd name="connsiteY10" fmla="*/ 0 h 5419722"/>
              <a:gd name="connsiteX11" fmla="*/ 5669843 w 6443003"/>
              <a:gd name="connsiteY11" fmla="*/ 0 h 5419722"/>
              <a:gd name="connsiteX12" fmla="*/ 6443003 w 6443003"/>
              <a:gd name="connsiteY12" fmla="*/ 0 h 5419722"/>
              <a:gd name="connsiteX13" fmla="*/ 6443003 w 6443003"/>
              <a:gd name="connsiteY13" fmla="*/ 379381 h 5419722"/>
              <a:gd name="connsiteX14" fmla="*/ 6443003 w 6443003"/>
              <a:gd name="connsiteY14" fmla="*/ 921353 h 5419722"/>
              <a:gd name="connsiteX15" fmla="*/ 6443003 w 6443003"/>
              <a:gd name="connsiteY15" fmla="*/ 1571719 h 5419722"/>
              <a:gd name="connsiteX16" fmla="*/ 6443003 w 6443003"/>
              <a:gd name="connsiteY16" fmla="*/ 2222086 h 5419722"/>
              <a:gd name="connsiteX17" fmla="*/ 6443003 w 6443003"/>
              <a:gd name="connsiteY17" fmla="*/ 2655664 h 5419722"/>
              <a:gd name="connsiteX18" fmla="*/ 6443003 w 6443003"/>
              <a:gd name="connsiteY18" fmla="*/ 3089242 h 5419722"/>
              <a:gd name="connsiteX19" fmla="*/ 6443003 w 6443003"/>
              <a:gd name="connsiteY19" fmla="*/ 3468622 h 5419722"/>
              <a:gd name="connsiteX20" fmla="*/ 6443003 w 6443003"/>
              <a:gd name="connsiteY20" fmla="*/ 3902200 h 5419722"/>
              <a:gd name="connsiteX21" fmla="*/ 6443003 w 6443003"/>
              <a:gd name="connsiteY21" fmla="*/ 4444172 h 5419722"/>
              <a:gd name="connsiteX22" fmla="*/ 6443003 w 6443003"/>
              <a:gd name="connsiteY22" fmla="*/ 4931947 h 5419722"/>
              <a:gd name="connsiteX23" fmla="*/ 6443003 w 6443003"/>
              <a:gd name="connsiteY23" fmla="*/ 5419722 h 5419722"/>
              <a:gd name="connsiteX24" fmla="*/ 6050566 w 6443003"/>
              <a:gd name="connsiteY24" fmla="*/ 5419722 h 5419722"/>
              <a:gd name="connsiteX25" fmla="*/ 5335978 w 6443003"/>
              <a:gd name="connsiteY25" fmla="*/ 5419722 h 5419722"/>
              <a:gd name="connsiteX26" fmla="*/ 4814680 w 6443003"/>
              <a:gd name="connsiteY26" fmla="*/ 5419722 h 5419722"/>
              <a:gd name="connsiteX27" fmla="*/ 4228953 w 6443003"/>
              <a:gd name="connsiteY27" fmla="*/ 5419722 h 5419722"/>
              <a:gd name="connsiteX28" fmla="*/ 3643225 w 6443003"/>
              <a:gd name="connsiteY28" fmla="*/ 5419722 h 5419722"/>
              <a:gd name="connsiteX29" fmla="*/ 3121928 w 6443003"/>
              <a:gd name="connsiteY29" fmla="*/ 5419722 h 5419722"/>
              <a:gd name="connsiteX30" fmla="*/ 2729490 w 6443003"/>
              <a:gd name="connsiteY30" fmla="*/ 5419722 h 5419722"/>
              <a:gd name="connsiteX31" fmla="*/ 2272623 w 6443003"/>
              <a:gd name="connsiteY31" fmla="*/ 5419722 h 5419722"/>
              <a:gd name="connsiteX32" fmla="*/ 1815755 w 6443003"/>
              <a:gd name="connsiteY32" fmla="*/ 5419722 h 5419722"/>
              <a:gd name="connsiteX33" fmla="*/ 1358888 w 6443003"/>
              <a:gd name="connsiteY33" fmla="*/ 5419722 h 5419722"/>
              <a:gd name="connsiteX34" fmla="*/ 902020 w 6443003"/>
              <a:gd name="connsiteY34" fmla="*/ 5419722 h 5419722"/>
              <a:gd name="connsiteX35" fmla="*/ 0 w 6443003"/>
              <a:gd name="connsiteY35" fmla="*/ 5419722 h 5419722"/>
              <a:gd name="connsiteX36" fmla="*/ 0 w 6443003"/>
              <a:gd name="connsiteY36" fmla="*/ 4931947 h 5419722"/>
              <a:gd name="connsiteX37" fmla="*/ 0 w 6443003"/>
              <a:gd name="connsiteY37" fmla="*/ 4498369 h 5419722"/>
              <a:gd name="connsiteX38" fmla="*/ 0 w 6443003"/>
              <a:gd name="connsiteY38" fmla="*/ 3956397 h 5419722"/>
              <a:gd name="connsiteX39" fmla="*/ 0 w 6443003"/>
              <a:gd name="connsiteY39" fmla="*/ 3522819 h 5419722"/>
              <a:gd name="connsiteX40" fmla="*/ 0 w 6443003"/>
              <a:gd name="connsiteY40" fmla="*/ 2872453 h 5419722"/>
              <a:gd name="connsiteX41" fmla="*/ 0 w 6443003"/>
              <a:gd name="connsiteY41" fmla="*/ 2222086 h 5419722"/>
              <a:gd name="connsiteX42" fmla="*/ 0 w 6443003"/>
              <a:gd name="connsiteY42" fmla="*/ 1625917 h 5419722"/>
              <a:gd name="connsiteX43" fmla="*/ 0 w 6443003"/>
              <a:gd name="connsiteY43" fmla="*/ 1029747 h 5419722"/>
              <a:gd name="connsiteX44" fmla="*/ 0 w 6443003"/>
              <a:gd name="connsiteY44" fmla="*/ 596169 h 5419722"/>
              <a:gd name="connsiteX45" fmla="*/ 0 w 6443003"/>
              <a:gd name="connsiteY45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443003" h="5419722" fill="none" extrusionOk="0">
                <a:moveTo>
                  <a:pt x="0" y="0"/>
                </a:moveTo>
                <a:cubicBezTo>
                  <a:pt x="246220" y="-18433"/>
                  <a:pt x="367504" y="62358"/>
                  <a:pt x="585728" y="0"/>
                </a:cubicBezTo>
                <a:cubicBezTo>
                  <a:pt x="803952" y="-62358"/>
                  <a:pt x="840171" y="47468"/>
                  <a:pt x="1042595" y="0"/>
                </a:cubicBezTo>
                <a:cubicBezTo>
                  <a:pt x="1245019" y="-47468"/>
                  <a:pt x="1280513" y="29798"/>
                  <a:pt x="1499463" y="0"/>
                </a:cubicBezTo>
                <a:cubicBezTo>
                  <a:pt x="1718413" y="-29798"/>
                  <a:pt x="1849168" y="77103"/>
                  <a:pt x="2149620" y="0"/>
                </a:cubicBezTo>
                <a:cubicBezTo>
                  <a:pt x="2450072" y="-77103"/>
                  <a:pt x="2395911" y="1585"/>
                  <a:pt x="2542058" y="0"/>
                </a:cubicBezTo>
                <a:cubicBezTo>
                  <a:pt x="2688205" y="-1585"/>
                  <a:pt x="2959735" y="50502"/>
                  <a:pt x="3127785" y="0"/>
                </a:cubicBezTo>
                <a:cubicBezTo>
                  <a:pt x="3295835" y="-50502"/>
                  <a:pt x="3399949" y="38037"/>
                  <a:pt x="3520223" y="0"/>
                </a:cubicBezTo>
                <a:cubicBezTo>
                  <a:pt x="3640497" y="-38037"/>
                  <a:pt x="3917669" y="58028"/>
                  <a:pt x="4105950" y="0"/>
                </a:cubicBezTo>
                <a:cubicBezTo>
                  <a:pt x="4294231" y="-58028"/>
                  <a:pt x="4509655" y="30132"/>
                  <a:pt x="4691678" y="0"/>
                </a:cubicBezTo>
                <a:cubicBezTo>
                  <a:pt x="4873701" y="-30132"/>
                  <a:pt x="4971210" y="41887"/>
                  <a:pt x="5084115" y="0"/>
                </a:cubicBezTo>
                <a:cubicBezTo>
                  <a:pt x="5197020" y="-41887"/>
                  <a:pt x="5532846" y="59373"/>
                  <a:pt x="5669843" y="0"/>
                </a:cubicBezTo>
                <a:cubicBezTo>
                  <a:pt x="5806840" y="-59373"/>
                  <a:pt x="6100035" y="47600"/>
                  <a:pt x="6443003" y="0"/>
                </a:cubicBezTo>
                <a:cubicBezTo>
                  <a:pt x="6455593" y="108511"/>
                  <a:pt x="6420847" y="300392"/>
                  <a:pt x="6443003" y="379381"/>
                </a:cubicBezTo>
                <a:cubicBezTo>
                  <a:pt x="6465159" y="458370"/>
                  <a:pt x="6417074" y="711669"/>
                  <a:pt x="6443003" y="921353"/>
                </a:cubicBezTo>
                <a:cubicBezTo>
                  <a:pt x="6468932" y="1131037"/>
                  <a:pt x="6409116" y="1325362"/>
                  <a:pt x="6443003" y="1571719"/>
                </a:cubicBezTo>
                <a:cubicBezTo>
                  <a:pt x="6476890" y="1818076"/>
                  <a:pt x="6417001" y="1930148"/>
                  <a:pt x="6443003" y="2222086"/>
                </a:cubicBezTo>
                <a:cubicBezTo>
                  <a:pt x="6469005" y="2514024"/>
                  <a:pt x="6437751" y="2451199"/>
                  <a:pt x="6443003" y="2655664"/>
                </a:cubicBezTo>
                <a:cubicBezTo>
                  <a:pt x="6448255" y="2860129"/>
                  <a:pt x="6399685" y="2941034"/>
                  <a:pt x="6443003" y="3089242"/>
                </a:cubicBezTo>
                <a:cubicBezTo>
                  <a:pt x="6486321" y="3237450"/>
                  <a:pt x="6430550" y="3389019"/>
                  <a:pt x="6443003" y="3468622"/>
                </a:cubicBezTo>
                <a:cubicBezTo>
                  <a:pt x="6455456" y="3548225"/>
                  <a:pt x="6410067" y="3776832"/>
                  <a:pt x="6443003" y="3902200"/>
                </a:cubicBezTo>
                <a:cubicBezTo>
                  <a:pt x="6475939" y="4027568"/>
                  <a:pt x="6408223" y="4271087"/>
                  <a:pt x="6443003" y="4444172"/>
                </a:cubicBezTo>
                <a:cubicBezTo>
                  <a:pt x="6477783" y="4617257"/>
                  <a:pt x="6407489" y="4777755"/>
                  <a:pt x="6443003" y="4931947"/>
                </a:cubicBezTo>
                <a:cubicBezTo>
                  <a:pt x="6478517" y="5086140"/>
                  <a:pt x="6416626" y="5285262"/>
                  <a:pt x="6443003" y="5419722"/>
                </a:cubicBezTo>
                <a:cubicBezTo>
                  <a:pt x="6315706" y="5421522"/>
                  <a:pt x="6143841" y="5380569"/>
                  <a:pt x="6050566" y="5419722"/>
                </a:cubicBezTo>
                <a:cubicBezTo>
                  <a:pt x="5957291" y="5458875"/>
                  <a:pt x="5516851" y="5380363"/>
                  <a:pt x="5335978" y="5419722"/>
                </a:cubicBezTo>
                <a:cubicBezTo>
                  <a:pt x="5155105" y="5459081"/>
                  <a:pt x="5048307" y="5411637"/>
                  <a:pt x="4814680" y="5419722"/>
                </a:cubicBezTo>
                <a:cubicBezTo>
                  <a:pt x="4581053" y="5427807"/>
                  <a:pt x="4372255" y="5352080"/>
                  <a:pt x="4228953" y="5419722"/>
                </a:cubicBezTo>
                <a:cubicBezTo>
                  <a:pt x="4085651" y="5487364"/>
                  <a:pt x="3791592" y="5371973"/>
                  <a:pt x="3643225" y="5419722"/>
                </a:cubicBezTo>
                <a:cubicBezTo>
                  <a:pt x="3494858" y="5467471"/>
                  <a:pt x="3239549" y="5401988"/>
                  <a:pt x="3121928" y="5419722"/>
                </a:cubicBezTo>
                <a:cubicBezTo>
                  <a:pt x="3004307" y="5437456"/>
                  <a:pt x="2893499" y="5393746"/>
                  <a:pt x="2729490" y="5419722"/>
                </a:cubicBezTo>
                <a:cubicBezTo>
                  <a:pt x="2565481" y="5445698"/>
                  <a:pt x="2460521" y="5407848"/>
                  <a:pt x="2272623" y="5419722"/>
                </a:cubicBezTo>
                <a:cubicBezTo>
                  <a:pt x="2084725" y="5431596"/>
                  <a:pt x="2021430" y="5409539"/>
                  <a:pt x="1815755" y="5419722"/>
                </a:cubicBezTo>
                <a:cubicBezTo>
                  <a:pt x="1610080" y="5429905"/>
                  <a:pt x="1502487" y="5384869"/>
                  <a:pt x="1358888" y="5419722"/>
                </a:cubicBezTo>
                <a:cubicBezTo>
                  <a:pt x="1215289" y="5454575"/>
                  <a:pt x="1118987" y="5376689"/>
                  <a:pt x="902020" y="5419722"/>
                </a:cubicBezTo>
                <a:cubicBezTo>
                  <a:pt x="685053" y="5462755"/>
                  <a:pt x="409121" y="5382731"/>
                  <a:pt x="0" y="5419722"/>
                </a:cubicBezTo>
                <a:cubicBezTo>
                  <a:pt x="-51319" y="5232117"/>
                  <a:pt x="33516" y="5111905"/>
                  <a:pt x="0" y="4931947"/>
                </a:cubicBezTo>
                <a:cubicBezTo>
                  <a:pt x="-33516" y="4751990"/>
                  <a:pt x="51157" y="4651939"/>
                  <a:pt x="0" y="4498369"/>
                </a:cubicBezTo>
                <a:cubicBezTo>
                  <a:pt x="-51157" y="4344799"/>
                  <a:pt x="39996" y="4141101"/>
                  <a:pt x="0" y="3956397"/>
                </a:cubicBezTo>
                <a:cubicBezTo>
                  <a:pt x="-39996" y="3771693"/>
                  <a:pt x="32342" y="3658575"/>
                  <a:pt x="0" y="3522819"/>
                </a:cubicBezTo>
                <a:cubicBezTo>
                  <a:pt x="-32342" y="3387063"/>
                  <a:pt x="31279" y="3167492"/>
                  <a:pt x="0" y="2872453"/>
                </a:cubicBezTo>
                <a:cubicBezTo>
                  <a:pt x="-31279" y="2577414"/>
                  <a:pt x="66463" y="2502977"/>
                  <a:pt x="0" y="2222086"/>
                </a:cubicBezTo>
                <a:cubicBezTo>
                  <a:pt x="-66463" y="1941195"/>
                  <a:pt x="62606" y="1774106"/>
                  <a:pt x="0" y="1625917"/>
                </a:cubicBezTo>
                <a:cubicBezTo>
                  <a:pt x="-62606" y="1477728"/>
                  <a:pt x="14193" y="1307372"/>
                  <a:pt x="0" y="1029747"/>
                </a:cubicBezTo>
                <a:cubicBezTo>
                  <a:pt x="-14193" y="752122"/>
                  <a:pt x="12242" y="695194"/>
                  <a:pt x="0" y="596169"/>
                </a:cubicBezTo>
                <a:cubicBezTo>
                  <a:pt x="-12242" y="497144"/>
                  <a:pt x="11918" y="196616"/>
                  <a:pt x="0" y="0"/>
                </a:cubicBezTo>
                <a:close/>
              </a:path>
              <a:path w="6443003" h="5419722" stroke="0" extrusionOk="0">
                <a:moveTo>
                  <a:pt x="0" y="0"/>
                </a:moveTo>
                <a:cubicBezTo>
                  <a:pt x="170602" y="-33917"/>
                  <a:pt x="437123" y="7184"/>
                  <a:pt x="585728" y="0"/>
                </a:cubicBezTo>
                <a:cubicBezTo>
                  <a:pt x="734333" y="-7184"/>
                  <a:pt x="829080" y="8976"/>
                  <a:pt x="1042595" y="0"/>
                </a:cubicBezTo>
                <a:cubicBezTo>
                  <a:pt x="1256110" y="-8976"/>
                  <a:pt x="1370246" y="52421"/>
                  <a:pt x="1499463" y="0"/>
                </a:cubicBezTo>
                <a:cubicBezTo>
                  <a:pt x="1628680" y="-52421"/>
                  <a:pt x="1816171" y="1923"/>
                  <a:pt x="2020760" y="0"/>
                </a:cubicBezTo>
                <a:cubicBezTo>
                  <a:pt x="2225349" y="-1923"/>
                  <a:pt x="2250242" y="54704"/>
                  <a:pt x="2477628" y="0"/>
                </a:cubicBezTo>
                <a:cubicBezTo>
                  <a:pt x="2705014" y="-54704"/>
                  <a:pt x="2857113" y="70454"/>
                  <a:pt x="3192215" y="0"/>
                </a:cubicBezTo>
                <a:cubicBezTo>
                  <a:pt x="3527317" y="-70454"/>
                  <a:pt x="3656824" y="3013"/>
                  <a:pt x="3842373" y="0"/>
                </a:cubicBezTo>
                <a:cubicBezTo>
                  <a:pt x="4027922" y="-3013"/>
                  <a:pt x="4231337" y="61077"/>
                  <a:pt x="4428100" y="0"/>
                </a:cubicBezTo>
                <a:cubicBezTo>
                  <a:pt x="4624863" y="-61077"/>
                  <a:pt x="4754495" y="6046"/>
                  <a:pt x="4949398" y="0"/>
                </a:cubicBezTo>
                <a:cubicBezTo>
                  <a:pt x="5144301" y="-6046"/>
                  <a:pt x="5455502" y="7482"/>
                  <a:pt x="5663985" y="0"/>
                </a:cubicBezTo>
                <a:cubicBezTo>
                  <a:pt x="5872468" y="-7482"/>
                  <a:pt x="6064146" y="45991"/>
                  <a:pt x="6443003" y="0"/>
                </a:cubicBezTo>
                <a:cubicBezTo>
                  <a:pt x="6446747" y="188041"/>
                  <a:pt x="6427217" y="394984"/>
                  <a:pt x="6443003" y="541972"/>
                </a:cubicBezTo>
                <a:cubicBezTo>
                  <a:pt x="6458789" y="688960"/>
                  <a:pt x="6386420" y="967379"/>
                  <a:pt x="6443003" y="1138142"/>
                </a:cubicBezTo>
                <a:cubicBezTo>
                  <a:pt x="6499586" y="1308905"/>
                  <a:pt x="6421375" y="1337527"/>
                  <a:pt x="6443003" y="1517522"/>
                </a:cubicBezTo>
                <a:cubicBezTo>
                  <a:pt x="6464631" y="1697517"/>
                  <a:pt x="6381777" y="1996218"/>
                  <a:pt x="6443003" y="2167889"/>
                </a:cubicBezTo>
                <a:cubicBezTo>
                  <a:pt x="6504229" y="2339560"/>
                  <a:pt x="6400853" y="2499041"/>
                  <a:pt x="6443003" y="2655664"/>
                </a:cubicBezTo>
                <a:cubicBezTo>
                  <a:pt x="6485153" y="2812288"/>
                  <a:pt x="6414620" y="2884801"/>
                  <a:pt x="6443003" y="3035044"/>
                </a:cubicBezTo>
                <a:cubicBezTo>
                  <a:pt x="6471386" y="3185287"/>
                  <a:pt x="6382635" y="3358515"/>
                  <a:pt x="6443003" y="3631214"/>
                </a:cubicBezTo>
                <a:cubicBezTo>
                  <a:pt x="6503371" y="3903913"/>
                  <a:pt x="6374545" y="3957807"/>
                  <a:pt x="6443003" y="4281580"/>
                </a:cubicBezTo>
                <a:cubicBezTo>
                  <a:pt x="6511461" y="4605353"/>
                  <a:pt x="6401425" y="4480014"/>
                  <a:pt x="6443003" y="4660961"/>
                </a:cubicBezTo>
                <a:cubicBezTo>
                  <a:pt x="6484581" y="4841908"/>
                  <a:pt x="6361958" y="5133523"/>
                  <a:pt x="6443003" y="5419722"/>
                </a:cubicBezTo>
                <a:cubicBezTo>
                  <a:pt x="6344603" y="5452482"/>
                  <a:pt x="6172339" y="5372831"/>
                  <a:pt x="6050566" y="5419722"/>
                </a:cubicBezTo>
                <a:cubicBezTo>
                  <a:pt x="5928793" y="5466613"/>
                  <a:pt x="5655278" y="5409811"/>
                  <a:pt x="5529268" y="5419722"/>
                </a:cubicBezTo>
                <a:cubicBezTo>
                  <a:pt x="5403258" y="5429633"/>
                  <a:pt x="5161293" y="5360639"/>
                  <a:pt x="4943540" y="5419722"/>
                </a:cubicBezTo>
                <a:cubicBezTo>
                  <a:pt x="4725787" y="5478805"/>
                  <a:pt x="4394638" y="5384763"/>
                  <a:pt x="4228953" y="5419722"/>
                </a:cubicBezTo>
                <a:cubicBezTo>
                  <a:pt x="4063268" y="5454681"/>
                  <a:pt x="3871253" y="5347502"/>
                  <a:pt x="3578795" y="5419722"/>
                </a:cubicBezTo>
                <a:cubicBezTo>
                  <a:pt x="3286337" y="5491942"/>
                  <a:pt x="3361124" y="5391739"/>
                  <a:pt x="3186358" y="5419722"/>
                </a:cubicBezTo>
                <a:cubicBezTo>
                  <a:pt x="3011592" y="5447705"/>
                  <a:pt x="2792825" y="5372680"/>
                  <a:pt x="2600630" y="5419722"/>
                </a:cubicBezTo>
                <a:cubicBezTo>
                  <a:pt x="2408435" y="5466764"/>
                  <a:pt x="2189537" y="5362400"/>
                  <a:pt x="2014903" y="5419722"/>
                </a:cubicBezTo>
                <a:cubicBezTo>
                  <a:pt x="1840269" y="5477044"/>
                  <a:pt x="1653237" y="5389421"/>
                  <a:pt x="1429175" y="5419722"/>
                </a:cubicBezTo>
                <a:cubicBezTo>
                  <a:pt x="1205113" y="5450023"/>
                  <a:pt x="1023673" y="5385410"/>
                  <a:pt x="907878" y="5419722"/>
                </a:cubicBezTo>
                <a:cubicBezTo>
                  <a:pt x="792083" y="5454034"/>
                  <a:pt x="623102" y="5410060"/>
                  <a:pt x="515440" y="5419722"/>
                </a:cubicBezTo>
                <a:cubicBezTo>
                  <a:pt x="407778" y="5429384"/>
                  <a:pt x="248701" y="5358179"/>
                  <a:pt x="0" y="5419722"/>
                </a:cubicBezTo>
                <a:cubicBezTo>
                  <a:pt x="-10162" y="5222473"/>
                  <a:pt x="5685" y="5081618"/>
                  <a:pt x="0" y="4986144"/>
                </a:cubicBezTo>
                <a:cubicBezTo>
                  <a:pt x="-5685" y="4890670"/>
                  <a:pt x="57214" y="4507089"/>
                  <a:pt x="0" y="4335778"/>
                </a:cubicBezTo>
                <a:cubicBezTo>
                  <a:pt x="-57214" y="4164467"/>
                  <a:pt x="23419" y="4069989"/>
                  <a:pt x="0" y="3848003"/>
                </a:cubicBezTo>
                <a:cubicBezTo>
                  <a:pt x="-23419" y="3626018"/>
                  <a:pt x="3470" y="3596085"/>
                  <a:pt x="0" y="3360228"/>
                </a:cubicBezTo>
                <a:cubicBezTo>
                  <a:pt x="-3470" y="3124372"/>
                  <a:pt x="46784" y="2849113"/>
                  <a:pt x="0" y="2709861"/>
                </a:cubicBezTo>
                <a:cubicBezTo>
                  <a:pt x="-46784" y="2570609"/>
                  <a:pt x="6716" y="2331890"/>
                  <a:pt x="0" y="2059494"/>
                </a:cubicBezTo>
                <a:cubicBezTo>
                  <a:pt x="-6716" y="1787098"/>
                  <a:pt x="47892" y="1763130"/>
                  <a:pt x="0" y="1571719"/>
                </a:cubicBezTo>
                <a:cubicBezTo>
                  <a:pt x="-47892" y="1380309"/>
                  <a:pt x="22589" y="1260263"/>
                  <a:pt x="0" y="1029747"/>
                </a:cubicBezTo>
                <a:cubicBezTo>
                  <a:pt x="-22589" y="799231"/>
                  <a:pt x="47794" y="377768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90246"/>
          </a:xfrm>
          <a:custGeom>
            <a:avLst/>
            <a:gdLst>
              <a:gd name="connsiteX0" fmla="*/ 0 w 3932237"/>
              <a:gd name="connsiteY0" fmla="*/ 0 h 1090246"/>
              <a:gd name="connsiteX1" fmla="*/ 640393 w 3932237"/>
              <a:gd name="connsiteY1" fmla="*/ 0 h 1090246"/>
              <a:gd name="connsiteX2" fmla="*/ 1280786 w 3932237"/>
              <a:gd name="connsiteY2" fmla="*/ 0 h 1090246"/>
              <a:gd name="connsiteX3" fmla="*/ 1881856 w 3932237"/>
              <a:gd name="connsiteY3" fmla="*/ 0 h 1090246"/>
              <a:gd name="connsiteX4" fmla="*/ 2482927 w 3932237"/>
              <a:gd name="connsiteY4" fmla="*/ 0 h 1090246"/>
              <a:gd name="connsiteX5" fmla="*/ 2926708 w 3932237"/>
              <a:gd name="connsiteY5" fmla="*/ 0 h 1090246"/>
              <a:gd name="connsiteX6" fmla="*/ 3370489 w 3932237"/>
              <a:gd name="connsiteY6" fmla="*/ 0 h 1090246"/>
              <a:gd name="connsiteX7" fmla="*/ 3932237 w 3932237"/>
              <a:gd name="connsiteY7" fmla="*/ 0 h 1090246"/>
              <a:gd name="connsiteX8" fmla="*/ 3932237 w 3932237"/>
              <a:gd name="connsiteY8" fmla="*/ 566928 h 1090246"/>
              <a:gd name="connsiteX9" fmla="*/ 3932237 w 3932237"/>
              <a:gd name="connsiteY9" fmla="*/ 1090246 h 1090246"/>
              <a:gd name="connsiteX10" fmla="*/ 3449134 w 3932237"/>
              <a:gd name="connsiteY10" fmla="*/ 1090246 h 1090246"/>
              <a:gd name="connsiteX11" fmla="*/ 3005353 w 3932237"/>
              <a:gd name="connsiteY11" fmla="*/ 1090246 h 1090246"/>
              <a:gd name="connsiteX12" fmla="*/ 2364960 w 3932237"/>
              <a:gd name="connsiteY12" fmla="*/ 1090246 h 1090246"/>
              <a:gd name="connsiteX13" fmla="*/ 1881856 w 3932237"/>
              <a:gd name="connsiteY13" fmla="*/ 1090246 h 1090246"/>
              <a:gd name="connsiteX14" fmla="*/ 1438075 w 3932237"/>
              <a:gd name="connsiteY14" fmla="*/ 1090246 h 1090246"/>
              <a:gd name="connsiteX15" fmla="*/ 837005 w 3932237"/>
              <a:gd name="connsiteY15" fmla="*/ 1090246 h 1090246"/>
              <a:gd name="connsiteX16" fmla="*/ 0 w 3932237"/>
              <a:gd name="connsiteY16" fmla="*/ 1090246 h 1090246"/>
              <a:gd name="connsiteX17" fmla="*/ 0 w 3932237"/>
              <a:gd name="connsiteY17" fmla="*/ 577830 h 1090246"/>
              <a:gd name="connsiteX18" fmla="*/ 0 w 3932237"/>
              <a:gd name="connsiteY18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32237" h="1090246" fill="none" extrusionOk="0">
                <a:moveTo>
                  <a:pt x="0" y="0"/>
                </a:moveTo>
                <a:cubicBezTo>
                  <a:pt x="261720" y="-44104"/>
                  <a:pt x="497248" y="20648"/>
                  <a:pt x="640393" y="0"/>
                </a:cubicBezTo>
                <a:cubicBezTo>
                  <a:pt x="783538" y="-20648"/>
                  <a:pt x="972141" y="15634"/>
                  <a:pt x="1280786" y="0"/>
                </a:cubicBezTo>
                <a:cubicBezTo>
                  <a:pt x="1589431" y="-15634"/>
                  <a:pt x="1739032" y="14799"/>
                  <a:pt x="1881856" y="0"/>
                </a:cubicBezTo>
                <a:cubicBezTo>
                  <a:pt x="2024680" y="-14799"/>
                  <a:pt x="2240781" y="4167"/>
                  <a:pt x="2482927" y="0"/>
                </a:cubicBezTo>
                <a:cubicBezTo>
                  <a:pt x="2725073" y="-4167"/>
                  <a:pt x="2801280" y="53197"/>
                  <a:pt x="2926708" y="0"/>
                </a:cubicBezTo>
                <a:cubicBezTo>
                  <a:pt x="3052136" y="-53197"/>
                  <a:pt x="3267141" y="5007"/>
                  <a:pt x="3370489" y="0"/>
                </a:cubicBezTo>
                <a:cubicBezTo>
                  <a:pt x="3473837" y="-5007"/>
                  <a:pt x="3698401" y="11782"/>
                  <a:pt x="3932237" y="0"/>
                </a:cubicBezTo>
                <a:cubicBezTo>
                  <a:pt x="3994097" y="244018"/>
                  <a:pt x="3864484" y="369062"/>
                  <a:pt x="3932237" y="566928"/>
                </a:cubicBezTo>
                <a:cubicBezTo>
                  <a:pt x="3999990" y="764794"/>
                  <a:pt x="3928462" y="973609"/>
                  <a:pt x="3932237" y="1090246"/>
                </a:cubicBezTo>
                <a:cubicBezTo>
                  <a:pt x="3764816" y="1131065"/>
                  <a:pt x="3590897" y="1043943"/>
                  <a:pt x="3449134" y="1090246"/>
                </a:cubicBezTo>
                <a:cubicBezTo>
                  <a:pt x="3307371" y="1136549"/>
                  <a:pt x="3183344" y="1064345"/>
                  <a:pt x="3005353" y="1090246"/>
                </a:cubicBezTo>
                <a:cubicBezTo>
                  <a:pt x="2827362" y="1116147"/>
                  <a:pt x="2577463" y="1068979"/>
                  <a:pt x="2364960" y="1090246"/>
                </a:cubicBezTo>
                <a:cubicBezTo>
                  <a:pt x="2152457" y="1111513"/>
                  <a:pt x="2053366" y="1049844"/>
                  <a:pt x="1881856" y="1090246"/>
                </a:cubicBezTo>
                <a:cubicBezTo>
                  <a:pt x="1710346" y="1130648"/>
                  <a:pt x="1575125" y="1050842"/>
                  <a:pt x="1438075" y="1090246"/>
                </a:cubicBezTo>
                <a:cubicBezTo>
                  <a:pt x="1301025" y="1129650"/>
                  <a:pt x="1075279" y="1020267"/>
                  <a:pt x="837005" y="1090246"/>
                </a:cubicBezTo>
                <a:cubicBezTo>
                  <a:pt x="598731" y="1160225"/>
                  <a:pt x="411874" y="1004559"/>
                  <a:pt x="0" y="1090246"/>
                </a:cubicBezTo>
                <a:cubicBezTo>
                  <a:pt x="-8968" y="896988"/>
                  <a:pt x="58134" y="799907"/>
                  <a:pt x="0" y="577830"/>
                </a:cubicBezTo>
                <a:cubicBezTo>
                  <a:pt x="-58134" y="355753"/>
                  <a:pt x="59497" y="130630"/>
                  <a:pt x="0" y="0"/>
                </a:cubicBezTo>
                <a:close/>
              </a:path>
              <a:path w="3932237" h="1090246" stroke="0" extrusionOk="0">
                <a:moveTo>
                  <a:pt x="0" y="0"/>
                </a:moveTo>
                <a:cubicBezTo>
                  <a:pt x="222688" y="-10416"/>
                  <a:pt x="430095" y="50229"/>
                  <a:pt x="640393" y="0"/>
                </a:cubicBezTo>
                <a:cubicBezTo>
                  <a:pt x="850691" y="-50229"/>
                  <a:pt x="1004040" y="54458"/>
                  <a:pt x="1123496" y="0"/>
                </a:cubicBezTo>
                <a:cubicBezTo>
                  <a:pt x="1242952" y="-54458"/>
                  <a:pt x="1426803" y="21012"/>
                  <a:pt x="1606600" y="0"/>
                </a:cubicBezTo>
                <a:cubicBezTo>
                  <a:pt x="1786397" y="-21012"/>
                  <a:pt x="1938253" y="3726"/>
                  <a:pt x="2246993" y="0"/>
                </a:cubicBezTo>
                <a:cubicBezTo>
                  <a:pt x="2555733" y="-3726"/>
                  <a:pt x="2672966" y="46599"/>
                  <a:pt x="2808741" y="0"/>
                </a:cubicBezTo>
                <a:cubicBezTo>
                  <a:pt x="2944516" y="-46599"/>
                  <a:pt x="3155129" y="52360"/>
                  <a:pt x="3331166" y="0"/>
                </a:cubicBezTo>
                <a:cubicBezTo>
                  <a:pt x="3507203" y="-52360"/>
                  <a:pt x="3769496" y="16560"/>
                  <a:pt x="3932237" y="0"/>
                </a:cubicBezTo>
                <a:cubicBezTo>
                  <a:pt x="3969951" y="114759"/>
                  <a:pt x="3909940" y="321074"/>
                  <a:pt x="3932237" y="545123"/>
                </a:cubicBezTo>
                <a:cubicBezTo>
                  <a:pt x="3954534" y="769172"/>
                  <a:pt x="3923098" y="847505"/>
                  <a:pt x="3932237" y="1090246"/>
                </a:cubicBezTo>
                <a:cubicBezTo>
                  <a:pt x="3799238" y="1136634"/>
                  <a:pt x="3515924" y="1087703"/>
                  <a:pt x="3370489" y="1090246"/>
                </a:cubicBezTo>
                <a:cubicBezTo>
                  <a:pt x="3225054" y="1092789"/>
                  <a:pt x="3051798" y="1020080"/>
                  <a:pt x="2769418" y="1090246"/>
                </a:cubicBezTo>
                <a:cubicBezTo>
                  <a:pt x="2487038" y="1160412"/>
                  <a:pt x="2446115" y="1055240"/>
                  <a:pt x="2129025" y="1090246"/>
                </a:cubicBezTo>
                <a:cubicBezTo>
                  <a:pt x="1811935" y="1125252"/>
                  <a:pt x="1766182" y="1048279"/>
                  <a:pt x="1527955" y="1090246"/>
                </a:cubicBezTo>
                <a:cubicBezTo>
                  <a:pt x="1289728" y="1132213"/>
                  <a:pt x="1188586" y="1054324"/>
                  <a:pt x="887562" y="1090246"/>
                </a:cubicBezTo>
                <a:cubicBezTo>
                  <a:pt x="586538" y="1126168"/>
                  <a:pt x="379796" y="1039865"/>
                  <a:pt x="0" y="1090246"/>
                </a:cubicBezTo>
                <a:cubicBezTo>
                  <a:pt x="-39156" y="958448"/>
                  <a:pt x="20015" y="773148"/>
                  <a:pt x="0" y="556025"/>
                </a:cubicBezTo>
                <a:cubicBezTo>
                  <a:pt x="-20015" y="338902"/>
                  <a:pt x="5289" y="255508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/>
              <a:t>CRAFT  TIME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718656-5B29-4FA2-A55F-E841D6ACA86A}"/>
              </a:ext>
            </a:extLst>
          </p:cNvPr>
          <p:cNvSpPr/>
          <p:nvPr/>
        </p:nvSpPr>
        <p:spPr>
          <a:xfrm>
            <a:off x="10227212" y="396512"/>
            <a:ext cx="1167203" cy="7315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480695FC-3D29-448A-8D93-665F3E451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" b="8260"/>
          <a:stretch/>
        </p:blipFill>
        <p:spPr>
          <a:xfrm>
            <a:off x="10074081" y="-1"/>
            <a:ext cx="1950719" cy="175478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5ED3B-774D-4660-8D31-358526EDB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6424"/>
            <a:ext cx="3932237" cy="3702563"/>
          </a:xfrm>
          <a:custGeom>
            <a:avLst/>
            <a:gdLst>
              <a:gd name="connsiteX0" fmla="*/ 0 w 3932237"/>
              <a:gd name="connsiteY0" fmla="*/ 0 h 3702563"/>
              <a:gd name="connsiteX1" fmla="*/ 640393 w 3932237"/>
              <a:gd name="connsiteY1" fmla="*/ 0 h 3702563"/>
              <a:gd name="connsiteX2" fmla="*/ 1123496 w 3932237"/>
              <a:gd name="connsiteY2" fmla="*/ 0 h 3702563"/>
              <a:gd name="connsiteX3" fmla="*/ 1567277 w 3932237"/>
              <a:gd name="connsiteY3" fmla="*/ 0 h 3702563"/>
              <a:gd name="connsiteX4" fmla="*/ 2129025 w 3932237"/>
              <a:gd name="connsiteY4" fmla="*/ 0 h 3702563"/>
              <a:gd name="connsiteX5" fmla="*/ 2730096 w 3932237"/>
              <a:gd name="connsiteY5" fmla="*/ 0 h 3702563"/>
              <a:gd name="connsiteX6" fmla="*/ 3331166 w 3932237"/>
              <a:gd name="connsiteY6" fmla="*/ 0 h 3702563"/>
              <a:gd name="connsiteX7" fmla="*/ 3932237 w 3932237"/>
              <a:gd name="connsiteY7" fmla="*/ 0 h 3702563"/>
              <a:gd name="connsiteX8" fmla="*/ 3932237 w 3932237"/>
              <a:gd name="connsiteY8" fmla="*/ 602989 h 3702563"/>
              <a:gd name="connsiteX9" fmla="*/ 3932237 w 3932237"/>
              <a:gd name="connsiteY9" fmla="*/ 1131926 h 3702563"/>
              <a:gd name="connsiteX10" fmla="*/ 3932237 w 3932237"/>
              <a:gd name="connsiteY10" fmla="*/ 1660864 h 3702563"/>
              <a:gd name="connsiteX11" fmla="*/ 3932237 w 3932237"/>
              <a:gd name="connsiteY11" fmla="*/ 2189802 h 3702563"/>
              <a:gd name="connsiteX12" fmla="*/ 3932237 w 3932237"/>
              <a:gd name="connsiteY12" fmla="*/ 2681713 h 3702563"/>
              <a:gd name="connsiteX13" fmla="*/ 3932237 w 3932237"/>
              <a:gd name="connsiteY13" fmla="*/ 3247677 h 3702563"/>
              <a:gd name="connsiteX14" fmla="*/ 3932237 w 3932237"/>
              <a:gd name="connsiteY14" fmla="*/ 3702563 h 3702563"/>
              <a:gd name="connsiteX15" fmla="*/ 3291844 w 3932237"/>
              <a:gd name="connsiteY15" fmla="*/ 3702563 h 3702563"/>
              <a:gd name="connsiteX16" fmla="*/ 2690774 w 3932237"/>
              <a:gd name="connsiteY16" fmla="*/ 3702563 h 3702563"/>
              <a:gd name="connsiteX17" fmla="*/ 2246993 w 3932237"/>
              <a:gd name="connsiteY17" fmla="*/ 3702563 h 3702563"/>
              <a:gd name="connsiteX18" fmla="*/ 1724567 w 3932237"/>
              <a:gd name="connsiteY18" fmla="*/ 3702563 h 3702563"/>
              <a:gd name="connsiteX19" fmla="*/ 1084174 w 3932237"/>
              <a:gd name="connsiteY19" fmla="*/ 3702563 h 3702563"/>
              <a:gd name="connsiteX20" fmla="*/ 640393 w 3932237"/>
              <a:gd name="connsiteY20" fmla="*/ 3702563 h 3702563"/>
              <a:gd name="connsiteX21" fmla="*/ 0 w 3932237"/>
              <a:gd name="connsiteY21" fmla="*/ 3702563 h 3702563"/>
              <a:gd name="connsiteX22" fmla="*/ 0 w 3932237"/>
              <a:gd name="connsiteY22" fmla="*/ 3099574 h 3702563"/>
              <a:gd name="connsiteX23" fmla="*/ 0 w 3932237"/>
              <a:gd name="connsiteY23" fmla="*/ 2533611 h 3702563"/>
              <a:gd name="connsiteX24" fmla="*/ 0 w 3932237"/>
              <a:gd name="connsiteY24" fmla="*/ 1967648 h 3702563"/>
              <a:gd name="connsiteX25" fmla="*/ 0 w 3932237"/>
              <a:gd name="connsiteY25" fmla="*/ 1549787 h 3702563"/>
              <a:gd name="connsiteX26" fmla="*/ 0 w 3932237"/>
              <a:gd name="connsiteY26" fmla="*/ 1020850 h 3702563"/>
              <a:gd name="connsiteX27" fmla="*/ 0 w 3932237"/>
              <a:gd name="connsiteY27" fmla="*/ 454886 h 3702563"/>
              <a:gd name="connsiteX28" fmla="*/ 0 w 3932237"/>
              <a:gd name="connsiteY28" fmla="*/ 0 h 370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32237" h="3702563" fill="none" extrusionOk="0">
                <a:moveTo>
                  <a:pt x="0" y="0"/>
                </a:moveTo>
                <a:cubicBezTo>
                  <a:pt x="277081" y="-59455"/>
                  <a:pt x="456271" y="58165"/>
                  <a:pt x="640393" y="0"/>
                </a:cubicBezTo>
                <a:cubicBezTo>
                  <a:pt x="824515" y="-58165"/>
                  <a:pt x="1016574" y="22678"/>
                  <a:pt x="1123496" y="0"/>
                </a:cubicBezTo>
                <a:cubicBezTo>
                  <a:pt x="1230418" y="-22678"/>
                  <a:pt x="1425351" y="52937"/>
                  <a:pt x="1567277" y="0"/>
                </a:cubicBezTo>
                <a:cubicBezTo>
                  <a:pt x="1709203" y="-52937"/>
                  <a:pt x="1929345" y="59626"/>
                  <a:pt x="2129025" y="0"/>
                </a:cubicBezTo>
                <a:cubicBezTo>
                  <a:pt x="2328705" y="-59626"/>
                  <a:pt x="2580427" y="46480"/>
                  <a:pt x="2730096" y="0"/>
                </a:cubicBezTo>
                <a:cubicBezTo>
                  <a:pt x="2879765" y="-46480"/>
                  <a:pt x="3111400" y="42948"/>
                  <a:pt x="3331166" y="0"/>
                </a:cubicBezTo>
                <a:cubicBezTo>
                  <a:pt x="3550932" y="-42948"/>
                  <a:pt x="3747684" y="67627"/>
                  <a:pt x="3932237" y="0"/>
                </a:cubicBezTo>
                <a:cubicBezTo>
                  <a:pt x="3991100" y="173301"/>
                  <a:pt x="3923581" y="409020"/>
                  <a:pt x="3932237" y="602989"/>
                </a:cubicBezTo>
                <a:cubicBezTo>
                  <a:pt x="3940893" y="796958"/>
                  <a:pt x="3873879" y="889579"/>
                  <a:pt x="3932237" y="1131926"/>
                </a:cubicBezTo>
                <a:cubicBezTo>
                  <a:pt x="3990595" y="1374273"/>
                  <a:pt x="3891530" y="1537991"/>
                  <a:pt x="3932237" y="1660864"/>
                </a:cubicBezTo>
                <a:cubicBezTo>
                  <a:pt x="3972944" y="1783737"/>
                  <a:pt x="3930188" y="1942979"/>
                  <a:pt x="3932237" y="2189802"/>
                </a:cubicBezTo>
                <a:cubicBezTo>
                  <a:pt x="3934286" y="2436625"/>
                  <a:pt x="3885904" y="2515438"/>
                  <a:pt x="3932237" y="2681713"/>
                </a:cubicBezTo>
                <a:cubicBezTo>
                  <a:pt x="3978570" y="2847988"/>
                  <a:pt x="3875094" y="3083513"/>
                  <a:pt x="3932237" y="3247677"/>
                </a:cubicBezTo>
                <a:cubicBezTo>
                  <a:pt x="3989380" y="3411841"/>
                  <a:pt x="3889195" y="3553034"/>
                  <a:pt x="3932237" y="3702563"/>
                </a:cubicBezTo>
                <a:cubicBezTo>
                  <a:pt x="3714437" y="3705028"/>
                  <a:pt x="3425270" y="3680532"/>
                  <a:pt x="3291844" y="3702563"/>
                </a:cubicBezTo>
                <a:cubicBezTo>
                  <a:pt x="3158418" y="3724594"/>
                  <a:pt x="2867084" y="3652736"/>
                  <a:pt x="2690774" y="3702563"/>
                </a:cubicBezTo>
                <a:cubicBezTo>
                  <a:pt x="2514464" y="3752390"/>
                  <a:pt x="2433492" y="3681917"/>
                  <a:pt x="2246993" y="3702563"/>
                </a:cubicBezTo>
                <a:cubicBezTo>
                  <a:pt x="2060494" y="3723209"/>
                  <a:pt x="1898021" y="3669559"/>
                  <a:pt x="1724567" y="3702563"/>
                </a:cubicBezTo>
                <a:cubicBezTo>
                  <a:pt x="1551113" y="3735567"/>
                  <a:pt x="1367367" y="3698756"/>
                  <a:pt x="1084174" y="3702563"/>
                </a:cubicBezTo>
                <a:cubicBezTo>
                  <a:pt x="800981" y="3706370"/>
                  <a:pt x="772043" y="3692302"/>
                  <a:pt x="640393" y="3702563"/>
                </a:cubicBezTo>
                <a:cubicBezTo>
                  <a:pt x="508743" y="3712824"/>
                  <a:pt x="199838" y="3682413"/>
                  <a:pt x="0" y="3702563"/>
                </a:cubicBezTo>
                <a:cubicBezTo>
                  <a:pt x="-58802" y="3471301"/>
                  <a:pt x="31070" y="3286324"/>
                  <a:pt x="0" y="3099574"/>
                </a:cubicBezTo>
                <a:cubicBezTo>
                  <a:pt x="-31070" y="2912824"/>
                  <a:pt x="19119" y="2799943"/>
                  <a:pt x="0" y="2533611"/>
                </a:cubicBezTo>
                <a:cubicBezTo>
                  <a:pt x="-19119" y="2267279"/>
                  <a:pt x="59980" y="2186740"/>
                  <a:pt x="0" y="1967648"/>
                </a:cubicBezTo>
                <a:cubicBezTo>
                  <a:pt x="-59980" y="1748556"/>
                  <a:pt x="46788" y="1647968"/>
                  <a:pt x="0" y="1549787"/>
                </a:cubicBezTo>
                <a:cubicBezTo>
                  <a:pt x="-46788" y="1451606"/>
                  <a:pt x="54678" y="1236355"/>
                  <a:pt x="0" y="1020850"/>
                </a:cubicBezTo>
                <a:cubicBezTo>
                  <a:pt x="-54678" y="805345"/>
                  <a:pt x="47894" y="659337"/>
                  <a:pt x="0" y="454886"/>
                </a:cubicBezTo>
                <a:cubicBezTo>
                  <a:pt x="-47894" y="250435"/>
                  <a:pt x="43968" y="164659"/>
                  <a:pt x="0" y="0"/>
                </a:cubicBezTo>
                <a:close/>
              </a:path>
              <a:path w="3932237" h="3702563" stroke="0" extrusionOk="0">
                <a:moveTo>
                  <a:pt x="0" y="0"/>
                </a:moveTo>
                <a:cubicBezTo>
                  <a:pt x="143989" y="-54541"/>
                  <a:pt x="263105" y="38638"/>
                  <a:pt x="522426" y="0"/>
                </a:cubicBezTo>
                <a:cubicBezTo>
                  <a:pt x="781747" y="-38638"/>
                  <a:pt x="804985" y="30262"/>
                  <a:pt x="1005529" y="0"/>
                </a:cubicBezTo>
                <a:cubicBezTo>
                  <a:pt x="1206073" y="-30262"/>
                  <a:pt x="1483034" y="48759"/>
                  <a:pt x="1606600" y="0"/>
                </a:cubicBezTo>
                <a:cubicBezTo>
                  <a:pt x="1730166" y="-48759"/>
                  <a:pt x="1943878" y="16227"/>
                  <a:pt x="2168348" y="0"/>
                </a:cubicBezTo>
                <a:cubicBezTo>
                  <a:pt x="2392818" y="-16227"/>
                  <a:pt x="2508673" y="37996"/>
                  <a:pt x="2651451" y="0"/>
                </a:cubicBezTo>
                <a:cubicBezTo>
                  <a:pt x="2794229" y="-37996"/>
                  <a:pt x="3032411" y="32767"/>
                  <a:pt x="3173877" y="0"/>
                </a:cubicBezTo>
                <a:cubicBezTo>
                  <a:pt x="3315343" y="-32767"/>
                  <a:pt x="3703943" y="64789"/>
                  <a:pt x="3932237" y="0"/>
                </a:cubicBezTo>
                <a:cubicBezTo>
                  <a:pt x="4002011" y="185509"/>
                  <a:pt x="3899804" y="364424"/>
                  <a:pt x="3932237" y="602989"/>
                </a:cubicBezTo>
                <a:cubicBezTo>
                  <a:pt x="3964670" y="841554"/>
                  <a:pt x="3908404" y="836013"/>
                  <a:pt x="3932237" y="1020850"/>
                </a:cubicBezTo>
                <a:cubicBezTo>
                  <a:pt x="3956070" y="1205687"/>
                  <a:pt x="3900514" y="1434036"/>
                  <a:pt x="3932237" y="1623838"/>
                </a:cubicBezTo>
                <a:cubicBezTo>
                  <a:pt x="3963960" y="1813640"/>
                  <a:pt x="3929577" y="1922490"/>
                  <a:pt x="3932237" y="2041699"/>
                </a:cubicBezTo>
                <a:cubicBezTo>
                  <a:pt x="3934897" y="2160908"/>
                  <a:pt x="3904132" y="2362119"/>
                  <a:pt x="3932237" y="2533611"/>
                </a:cubicBezTo>
                <a:cubicBezTo>
                  <a:pt x="3960342" y="2705103"/>
                  <a:pt x="3886020" y="2804255"/>
                  <a:pt x="3932237" y="2988497"/>
                </a:cubicBezTo>
                <a:cubicBezTo>
                  <a:pt x="3978454" y="3172739"/>
                  <a:pt x="3920727" y="3475413"/>
                  <a:pt x="3932237" y="3702563"/>
                </a:cubicBezTo>
                <a:cubicBezTo>
                  <a:pt x="3778331" y="3760253"/>
                  <a:pt x="3486905" y="3687192"/>
                  <a:pt x="3370489" y="3702563"/>
                </a:cubicBezTo>
                <a:cubicBezTo>
                  <a:pt x="3254073" y="3717934"/>
                  <a:pt x="2948303" y="3643672"/>
                  <a:pt x="2730096" y="3702563"/>
                </a:cubicBezTo>
                <a:cubicBezTo>
                  <a:pt x="2511889" y="3761454"/>
                  <a:pt x="2368045" y="3634436"/>
                  <a:pt x="2129025" y="3702563"/>
                </a:cubicBezTo>
                <a:cubicBezTo>
                  <a:pt x="1890005" y="3770690"/>
                  <a:pt x="1707694" y="3667335"/>
                  <a:pt x="1527955" y="3702563"/>
                </a:cubicBezTo>
                <a:cubicBezTo>
                  <a:pt x="1348216" y="3737791"/>
                  <a:pt x="1247057" y="3655038"/>
                  <a:pt x="1005529" y="3702563"/>
                </a:cubicBezTo>
                <a:cubicBezTo>
                  <a:pt x="764001" y="3750088"/>
                  <a:pt x="720358" y="3692160"/>
                  <a:pt x="522426" y="3702563"/>
                </a:cubicBezTo>
                <a:cubicBezTo>
                  <a:pt x="324494" y="3712966"/>
                  <a:pt x="152609" y="3700999"/>
                  <a:pt x="0" y="3702563"/>
                </a:cubicBezTo>
                <a:cubicBezTo>
                  <a:pt x="-15361" y="3615885"/>
                  <a:pt x="11934" y="3404478"/>
                  <a:pt x="0" y="3284702"/>
                </a:cubicBezTo>
                <a:cubicBezTo>
                  <a:pt x="-11934" y="3164926"/>
                  <a:pt x="42108" y="3011173"/>
                  <a:pt x="0" y="2829816"/>
                </a:cubicBezTo>
                <a:cubicBezTo>
                  <a:pt x="-42108" y="2648459"/>
                  <a:pt x="10061" y="2391818"/>
                  <a:pt x="0" y="2226827"/>
                </a:cubicBezTo>
                <a:cubicBezTo>
                  <a:pt x="-10061" y="2061836"/>
                  <a:pt x="5549" y="1891805"/>
                  <a:pt x="0" y="1771941"/>
                </a:cubicBezTo>
                <a:cubicBezTo>
                  <a:pt x="-5549" y="1652077"/>
                  <a:pt x="17650" y="1496914"/>
                  <a:pt x="0" y="1317055"/>
                </a:cubicBezTo>
                <a:cubicBezTo>
                  <a:pt x="-17650" y="1137196"/>
                  <a:pt x="30338" y="944214"/>
                  <a:pt x="0" y="751091"/>
                </a:cubicBezTo>
                <a:cubicBezTo>
                  <a:pt x="-30338" y="557968"/>
                  <a:pt x="70623" y="159472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endParaRPr lang="en-US" dirty="0"/>
          </a:p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“Come and Follow Me.’ Jesus said,</a:t>
            </a:r>
          </a:p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‘I will make you fishers of men.”</a:t>
            </a:r>
          </a:p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DIRECTIONS:  	</a:t>
            </a:r>
          </a:p>
          <a:p>
            <a:pPr marL="342900" marR="0" indent="-34290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8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Color the picture</a:t>
            </a:r>
          </a:p>
          <a:p>
            <a:pPr marL="342900" marR="0" indent="-34290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8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Add a net above.  You can use the netting that oranges, avocadoes, onions, etc. come in.</a:t>
            </a:r>
          </a:p>
          <a:p>
            <a:pPr marL="342900" marR="0" indent="-34290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8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Put little plastic, gummy, or cracker fish in the net.</a:t>
            </a: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US" sz="18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4530065" y="4399185"/>
            <a:ext cx="1750293" cy="2426677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FFCA10E-1FB2-4E74-9732-F5CA5BBC37F3}"/>
              </a:ext>
            </a:extLst>
          </p:cNvPr>
          <p:cNvSpPr/>
          <p:nvPr/>
        </p:nvSpPr>
        <p:spPr>
          <a:xfrm>
            <a:off x="6280358" y="989012"/>
            <a:ext cx="3619500" cy="42945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linedrawing&#10;&#10;Description automatically generated">
            <a:extLst>
              <a:ext uri="{FF2B5EF4-FFF2-40B4-BE49-F238E27FC236}">
                <a16:creationId xmlns:a16="http://schemas.microsoft.com/office/drawing/2014/main" id="{F8856C8C-CEAC-4435-8886-48183DCFE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358" y="1276299"/>
            <a:ext cx="3619500" cy="27813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9875FF4-286C-40D0-AE5C-256BA95F549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205" y="3628713"/>
            <a:ext cx="2001330" cy="1369243"/>
          </a:xfrm>
          <a:prstGeom prst="rect">
            <a:avLst/>
          </a:prstGeom>
        </p:spPr>
      </p:pic>
      <p:pic>
        <p:nvPicPr>
          <p:cNvPr id="14" name="Picture 13" descr="A picture containing red&#10;&#10;Description automatically generated">
            <a:extLst>
              <a:ext uri="{FF2B5EF4-FFF2-40B4-BE49-F238E27FC236}">
                <a16:creationId xmlns:a16="http://schemas.microsoft.com/office/drawing/2014/main" id="{018181F8-1325-4891-B7C4-AE1A97F118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5" t="44513" r="20940" b="10232"/>
          <a:stretch/>
        </p:blipFill>
        <p:spPr>
          <a:xfrm>
            <a:off x="6517120" y="3187515"/>
            <a:ext cx="3389422" cy="21487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5D13FAF-0ABA-4BEF-AB03-98C3DDC490C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870" y="4506866"/>
            <a:ext cx="1834480" cy="125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7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5064369" y="449266"/>
            <a:ext cx="6443003" cy="5419722"/>
          </a:xfrm>
          <a:custGeom>
            <a:avLst/>
            <a:gdLst>
              <a:gd name="connsiteX0" fmla="*/ 0 w 6443003"/>
              <a:gd name="connsiteY0" fmla="*/ 0 h 5419722"/>
              <a:gd name="connsiteX1" fmla="*/ 585728 w 6443003"/>
              <a:gd name="connsiteY1" fmla="*/ 0 h 5419722"/>
              <a:gd name="connsiteX2" fmla="*/ 1042595 w 6443003"/>
              <a:gd name="connsiteY2" fmla="*/ 0 h 5419722"/>
              <a:gd name="connsiteX3" fmla="*/ 1499463 w 6443003"/>
              <a:gd name="connsiteY3" fmla="*/ 0 h 5419722"/>
              <a:gd name="connsiteX4" fmla="*/ 2149620 w 6443003"/>
              <a:gd name="connsiteY4" fmla="*/ 0 h 5419722"/>
              <a:gd name="connsiteX5" fmla="*/ 2542058 w 6443003"/>
              <a:gd name="connsiteY5" fmla="*/ 0 h 5419722"/>
              <a:gd name="connsiteX6" fmla="*/ 3127785 w 6443003"/>
              <a:gd name="connsiteY6" fmla="*/ 0 h 5419722"/>
              <a:gd name="connsiteX7" fmla="*/ 3520223 w 6443003"/>
              <a:gd name="connsiteY7" fmla="*/ 0 h 5419722"/>
              <a:gd name="connsiteX8" fmla="*/ 4105950 w 6443003"/>
              <a:gd name="connsiteY8" fmla="*/ 0 h 5419722"/>
              <a:gd name="connsiteX9" fmla="*/ 4691678 w 6443003"/>
              <a:gd name="connsiteY9" fmla="*/ 0 h 5419722"/>
              <a:gd name="connsiteX10" fmla="*/ 5084115 w 6443003"/>
              <a:gd name="connsiteY10" fmla="*/ 0 h 5419722"/>
              <a:gd name="connsiteX11" fmla="*/ 5669843 w 6443003"/>
              <a:gd name="connsiteY11" fmla="*/ 0 h 5419722"/>
              <a:gd name="connsiteX12" fmla="*/ 6443003 w 6443003"/>
              <a:gd name="connsiteY12" fmla="*/ 0 h 5419722"/>
              <a:gd name="connsiteX13" fmla="*/ 6443003 w 6443003"/>
              <a:gd name="connsiteY13" fmla="*/ 379381 h 5419722"/>
              <a:gd name="connsiteX14" fmla="*/ 6443003 w 6443003"/>
              <a:gd name="connsiteY14" fmla="*/ 921353 h 5419722"/>
              <a:gd name="connsiteX15" fmla="*/ 6443003 w 6443003"/>
              <a:gd name="connsiteY15" fmla="*/ 1571719 h 5419722"/>
              <a:gd name="connsiteX16" fmla="*/ 6443003 w 6443003"/>
              <a:gd name="connsiteY16" fmla="*/ 2222086 h 5419722"/>
              <a:gd name="connsiteX17" fmla="*/ 6443003 w 6443003"/>
              <a:gd name="connsiteY17" fmla="*/ 2655664 h 5419722"/>
              <a:gd name="connsiteX18" fmla="*/ 6443003 w 6443003"/>
              <a:gd name="connsiteY18" fmla="*/ 3089242 h 5419722"/>
              <a:gd name="connsiteX19" fmla="*/ 6443003 w 6443003"/>
              <a:gd name="connsiteY19" fmla="*/ 3468622 h 5419722"/>
              <a:gd name="connsiteX20" fmla="*/ 6443003 w 6443003"/>
              <a:gd name="connsiteY20" fmla="*/ 3902200 h 5419722"/>
              <a:gd name="connsiteX21" fmla="*/ 6443003 w 6443003"/>
              <a:gd name="connsiteY21" fmla="*/ 4444172 h 5419722"/>
              <a:gd name="connsiteX22" fmla="*/ 6443003 w 6443003"/>
              <a:gd name="connsiteY22" fmla="*/ 4931947 h 5419722"/>
              <a:gd name="connsiteX23" fmla="*/ 6443003 w 6443003"/>
              <a:gd name="connsiteY23" fmla="*/ 5419722 h 5419722"/>
              <a:gd name="connsiteX24" fmla="*/ 6050566 w 6443003"/>
              <a:gd name="connsiteY24" fmla="*/ 5419722 h 5419722"/>
              <a:gd name="connsiteX25" fmla="*/ 5335978 w 6443003"/>
              <a:gd name="connsiteY25" fmla="*/ 5419722 h 5419722"/>
              <a:gd name="connsiteX26" fmla="*/ 4814680 w 6443003"/>
              <a:gd name="connsiteY26" fmla="*/ 5419722 h 5419722"/>
              <a:gd name="connsiteX27" fmla="*/ 4228953 w 6443003"/>
              <a:gd name="connsiteY27" fmla="*/ 5419722 h 5419722"/>
              <a:gd name="connsiteX28" fmla="*/ 3643225 w 6443003"/>
              <a:gd name="connsiteY28" fmla="*/ 5419722 h 5419722"/>
              <a:gd name="connsiteX29" fmla="*/ 3121928 w 6443003"/>
              <a:gd name="connsiteY29" fmla="*/ 5419722 h 5419722"/>
              <a:gd name="connsiteX30" fmla="*/ 2729490 w 6443003"/>
              <a:gd name="connsiteY30" fmla="*/ 5419722 h 5419722"/>
              <a:gd name="connsiteX31" fmla="*/ 2272623 w 6443003"/>
              <a:gd name="connsiteY31" fmla="*/ 5419722 h 5419722"/>
              <a:gd name="connsiteX32" fmla="*/ 1815755 w 6443003"/>
              <a:gd name="connsiteY32" fmla="*/ 5419722 h 5419722"/>
              <a:gd name="connsiteX33" fmla="*/ 1358888 w 6443003"/>
              <a:gd name="connsiteY33" fmla="*/ 5419722 h 5419722"/>
              <a:gd name="connsiteX34" fmla="*/ 902020 w 6443003"/>
              <a:gd name="connsiteY34" fmla="*/ 5419722 h 5419722"/>
              <a:gd name="connsiteX35" fmla="*/ 0 w 6443003"/>
              <a:gd name="connsiteY35" fmla="*/ 5419722 h 5419722"/>
              <a:gd name="connsiteX36" fmla="*/ 0 w 6443003"/>
              <a:gd name="connsiteY36" fmla="*/ 4931947 h 5419722"/>
              <a:gd name="connsiteX37" fmla="*/ 0 w 6443003"/>
              <a:gd name="connsiteY37" fmla="*/ 4498369 h 5419722"/>
              <a:gd name="connsiteX38" fmla="*/ 0 w 6443003"/>
              <a:gd name="connsiteY38" fmla="*/ 3956397 h 5419722"/>
              <a:gd name="connsiteX39" fmla="*/ 0 w 6443003"/>
              <a:gd name="connsiteY39" fmla="*/ 3522819 h 5419722"/>
              <a:gd name="connsiteX40" fmla="*/ 0 w 6443003"/>
              <a:gd name="connsiteY40" fmla="*/ 2872453 h 5419722"/>
              <a:gd name="connsiteX41" fmla="*/ 0 w 6443003"/>
              <a:gd name="connsiteY41" fmla="*/ 2222086 h 5419722"/>
              <a:gd name="connsiteX42" fmla="*/ 0 w 6443003"/>
              <a:gd name="connsiteY42" fmla="*/ 1625917 h 5419722"/>
              <a:gd name="connsiteX43" fmla="*/ 0 w 6443003"/>
              <a:gd name="connsiteY43" fmla="*/ 1029747 h 5419722"/>
              <a:gd name="connsiteX44" fmla="*/ 0 w 6443003"/>
              <a:gd name="connsiteY44" fmla="*/ 596169 h 5419722"/>
              <a:gd name="connsiteX45" fmla="*/ 0 w 6443003"/>
              <a:gd name="connsiteY45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443003" h="5419722" fill="none" extrusionOk="0">
                <a:moveTo>
                  <a:pt x="0" y="0"/>
                </a:moveTo>
                <a:cubicBezTo>
                  <a:pt x="246220" y="-18433"/>
                  <a:pt x="367504" y="62358"/>
                  <a:pt x="585728" y="0"/>
                </a:cubicBezTo>
                <a:cubicBezTo>
                  <a:pt x="803952" y="-62358"/>
                  <a:pt x="840171" y="47468"/>
                  <a:pt x="1042595" y="0"/>
                </a:cubicBezTo>
                <a:cubicBezTo>
                  <a:pt x="1245019" y="-47468"/>
                  <a:pt x="1280513" y="29798"/>
                  <a:pt x="1499463" y="0"/>
                </a:cubicBezTo>
                <a:cubicBezTo>
                  <a:pt x="1718413" y="-29798"/>
                  <a:pt x="1849168" y="77103"/>
                  <a:pt x="2149620" y="0"/>
                </a:cubicBezTo>
                <a:cubicBezTo>
                  <a:pt x="2450072" y="-77103"/>
                  <a:pt x="2395911" y="1585"/>
                  <a:pt x="2542058" y="0"/>
                </a:cubicBezTo>
                <a:cubicBezTo>
                  <a:pt x="2688205" y="-1585"/>
                  <a:pt x="2959735" y="50502"/>
                  <a:pt x="3127785" y="0"/>
                </a:cubicBezTo>
                <a:cubicBezTo>
                  <a:pt x="3295835" y="-50502"/>
                  <a:pt x="3399949" y="38037"/>
                  <a:pt x="3520223" y="0"/>
                </a:cubicBezTo>
                <a:cubicBezTo>
                  <a:pt x="3640497" y="-38037"/>
                  <a:pt x="3917669" y="58028"/>
                  <a:pt x="4105950" y="0"/>
                </a:cubicBezTo>
                <a:cubicBezTo>
                  <a:pt x="4294231" y="-58028"/>
                  <a:pt x="4509655" y="30132"/>
                  <a:pt x="4691678" y="0"/>
                </a:cubicBezTo>
                <a:cubicBezTo>
                  <a:pt x="4873701" y="-30132"/>
                  <a:pt x="4971210" y="41887"/>
                  <a:pt x="5084115" y="0"/>
                </a:cubicBezTo>
                <a:cubicBezTo>
                  <a:pt x="5197020" y="-41887"/>
                  <a:pt x="5532846" y="59373"/>
                  <a:pt x="5669843" y="0"/>
                </a:cubicBezTo>
                <a:cubicBezTo>
                  <a:pt x="5806840" y="-59373"/>
                  <a:pt x="6100035" y="47600"/>
                  <a:pt x="6443003" y="0"/>
                </a:cubicBezTo>
                <a:cubicBezTo>
                  <a:pt x="6455593" y="108511"/>
                  <a:pt x="6420847" y="300392"/>
                  <a:pt x="6443003" y="379381"/>
                </a:cubicBezTo>
                <a:cubicBezTo>
                  <a:pt x="6465159" y="458370"/>
                  <a:pt x="6417074" y="711669"/>
                  <a:pt x="6443003" y="921353"/>
                </a:cubicBezTo>
                <a:cubicBezTo>
                  <a:pt x="6468932" y="1131037"/>
                  <a:pt x="6409116" y="1325362"/>
                  <a:pt x="6443003" y="1571719"/>
                </a:cubicBezTo>
                <a:cubicBezTo>
                  <a:pt x="6476890" y="1818076"/>
                  <a:pt x="6417001" y="1930148"/>
                  <a:pt x="6443003" y="2222086"/>
                </a:cubicBezTo>
                <a:cubicBezTo>
                  <a:pt x="6469005" y="2514024"/>
                  <a:pt x="6437751" y="2451199"/>
                  <a:pt x="6443003" y="2655664"/>
                </a:cubicBezTo>
                <a:cubicBezTo>
                  <a:pt x="6448255" y="2860129"/>
                  <a:pt x="6399685" y="2941034"/>
                  <a:pt x="6443003" y="3089242"/>
                </a:cubicBezTo>
                <a:cubicBezTo>
                  <a:pt x="6486321" y="3237450"/>
                  <a:pt x="6430550" y="3389019"/>
                  <a:pt x="6443003" y="3468622"/>
                </a:cubicBezTo>
                <a:cubicBezTo>
                  <a:pt x="6455456" y="3548225"/>
                  <a:pt x="6410067" y="3776832"/>
                  <a:pt x="6443003" y="3902200"/>
                </a:cubicBezTo>
                <a:cubicBezTo>
                  <a:pt x="6475939" y="4027568"/>
                  <a:pt x="6408223" y="4271087"/>
                  <a:pt x="6443003" y="4444172"/>
                </a:cubicBezTo>
                <a:cubicBezTo>
                  <a:pt x="6477783" y="4617257"/>
                  <a:pt x="6407489" y="4777755"/>
                  <a:pt x="6443003" y="4931947"/>
                </a:cubicBezTo>
                <a:cubicBezTo>
                  <a:pt x="6478517" y="5086140"/>
                  <a:pt x="6416626" y="5285262"/>
                  <a:pt x="6443003" y="5419722"/>
                </a:cubicBezTo>
                <a:cubicBezTo>
                  <a:pt x="6315706" y="5421522"/>
                  <a:pt x="6143841" y="5380569"/>
                  <a:pt x="6050566" y="5419722"/>
                </a:cubicBezTo>
                <a:cubicBezTo>
                  <a:pt x="5957291" y="5458875"/>
                  <a:pt x="5516851" y="5380363"/>
                  <a:pt x="5335978" y="5419722"/>
                </a:cubicBezTo>
                <a:cubicBezTo>
                  <a:pt x="5155105" y="5459081"/>
                  <a:pt x="5048307" y="5411637"/>
                  <a:pt x="4814680" y="5419722"/>
                </a:cubicBezTo>
                <a:cubicBezTo>
                  <a:pt x="4581053" y="5427807"/>
                  <a:pt x="4372255" y="5352080"/>
                  <a:pt x="4228953" y="5419722"/>
                </a:cubicBezTo>
                <a:cubicBezTo>
                  <a:pt x="4085651" y="5487364"/>
                  <a:pt x="3791592" y="5371973"/>
                  <a:pt x="3643225" y="5419722"/>
                </a:cubicBezTo>
                <a:cubicBezTo>
                  <a:pt x="3494858" y="5467471"/>
                  <a:pt x="3239549" y="5401988"/>
                  <a:pt x="3121928" y="5419722"/>
                </a:cubicBezTo>
                <a:cubicBezTo>
                  <a:pt x="3004307" y="5437456"/>
                  <a:pt x="2893499" y="5393746"/>
                  <a:pt x="2729490" y="5419722"/>
                </a:cubicBezTo>
                <a:cubicBezTo>
                  <a:pt x="2565481" y="5445698"/>
                  <a:pt x="2460521" y="5407848"/>
                  <a:pt x="2272623" y="5419722"/>
                </a:cubicBezTo>
                <a:cubicBezTo>
                  <a:pt x="2084725" y="5431596"/>
                  <a:pt x="2021430" y="5409539"/>
                  <a:pt x="1815755" y="5419722"/>
                </a:cubicBezTo>
                <a:cubicBezTo>
                  <a:pt x="1610080" y="5429905"/>
                  <a:pt x="1502487" y="5384869"/>
                  <a:pt x="1358888" y="5419722"/>
                </a:cubicBezTo>
                <a:cubicBezTo>
                  <a:pt x="1215289" y="5454575"/>
                  <a:pt x="1118987" y="5376689"/>
                  <a:pt x="902020" y="5419722"/>
                </a:cubicBezTo>
                <a:cubicBezTo>
                  <a:pt x="685053" y="5462755"/>
                  <a:pt x="409121" y="5382731"/>
                  <a:pt x="0" y="5419722"/>
                </a:cubicBezTo>
                <a:cubicBezTo>
                  <a:pt x="-51319" y="5232117"/>
                  <a:pt x="33516" y="5111905"/>
                  <a:pt x="0" y="4931947"/>
                </a:cubicBezTo>
                <a:cubicBezTo>
                  <a:pt x="-33516" y="4751990"/>
                  <a:pt x="51157" y="4651939"/>
                  <a:pt x="0" y="4498369"/>
                </a:cubicBezTo>
                <a:cubicBezTo>
                  <a:pt x="-51157" y="4344799"/>
                  <a:pt x="39996" y="4141101"/>
                  <a:pt x="0" y="3956397"/>
                </a:cubicBezTo>
                <a:cubicBezTo>
                  <a:pt x="-39996" y="3771693"/>
                  <a:pt x="32342" y="3658575"/>
                  <a:pt x="0" y="3522819"/>
                </a:cubicBezTo>
                <a:cubicBezTo>
                  <a:pt x="-32342" y="3387063"/>
                  <a:pt x="31279" y="3167492"/>
                  <a:pt x="0" y="2872453"/>
                </a:cubicBezTo>
                <a:cubicBezTo>
                  <a:pt x="-31279" y="2577414"/>
                  <a:pt x="66463" y="2502977"/>
                  <a:pt x="0" y="2222086"/>
                </a:cubicBezTo>
                <a:cubicBezTo>
                  <a:pt x="-66463" y="1941195"/>
                  <a:pt x="62606" y="1774106"/>
                  <a:pt x="0" y="1625917"/>
                </a:cubicBezTo>
                <a:cubicBezTo>
                  <a:pt x="-62606" y="1477728"/>
                  <a:pt x="14193" y="1307372"/>
                  <a:pt x="0" y="1029747"/>
                </a:cubicBezTo>
                <a:cubicBezTo>
                  <a:pt x="-14193" y="752122"/>
                  <a:pt x="12242" y="695194"/>
                  <a:pt x="0" y="596169"/>
                </a:cubicBezTo>
                <a:cubicBezTo>
                  <a:pt x="-12242" y="497144"/>
                  <a:pt x="11918" y="196616"/>
                  <a:pt x="0" y="0"/>
                </a:cubicBezTo>
                <a:close/>
              </a:path>
              <a:path w="6443003" h="5419722" stroke="0" extrusionOk="0">
                <a:moveTo>
                  <a:pt x="0" y="0"/>
                </a:moveTo>
                <a:cubicBezTo>
                  <a:pt x="170602" y="-33917"/>
                  <a:pt x="437123" y="7184"/>
                  <a:pt x="585728" y="0"/>
                </a:cubicBezTo>
                <a:cubicBezTo>
                  <a:pt x="734333" y="-7184"/>
                  <a:pt x="829080" y="8976"/>
                  <a:pt x="1042595" y="0"/>
                </a:cubicBezTo>
                <a:cubicBezTo>
                  <a:pt x="1256110" y="-8976"/>
                  <a:pt x="1370246" y="52421"/>
                  <a:pt x="1499463" y="0"/>
                </a:cubicBezTo>
                <a:cubicBezTo>
                  <a:pt x="1628680" y="-52421"/>
                  <a:pt x="1816171" y="1923"/>
                  <a:pt x="2020760" y="0"/>
                </a:cubicBezTo>
                <a:cubicBezTo>
                  <a:pt x="2225349" y="-1923"/>
                  <a:pt x="2250242" y="54704"/>
                  <a:pt x="2477628" y="0"/>
                </a:cubicBezTo>
                <a:cubicBezTo>
                  <a:pt x="2705014" y="-54704"/>
                  <a:pt x="2857113" y="70454"/>
                  <a:pt x="3192215" y="0"/>
                </a:cubicBezTo>
                <a:cubicBezTo>
                  <a:pt x="3527317" y="-70454"/>
                  <a:pt x="3656824" y="3013"/>
                  <a:pt x="3842373" y="0"/>
                </a:cubicBezTo>
                <a:cubicBezTo>
                  <a:pt x="4027922" y="-3013"/>
                  <a:pt x="4231337" y="61077"/>
                  <a:pt x="4428100" y="0"/>
                </a:cubicBezTo>
                <a:cubicBezTo>
                  <a:pt x="4624863" y="-61077"/>
                  <a:pt x="4754495" y="6046"/>
                  <a:pt x="4949398" y="0"/>
                </a:cubicBezTo>
                <a:cubicBezTo>
                  <a:pt x="5144301" y="-6046"/>
                  <a:pt x="5455502" y="7482"/>
                  <a:pt x="5663985" y="0"/>
                </a:cubicBezTo>
                <a:cubicBezTo>
                  <a:pt x="5872468" y="-7482"/>
                  <a:pt x="6064146" y="45991"/>
                  <a:pt x="6443003" y="0"/>
                </a:cubicBezTo>
                <a:cubicBezTo>
                  <a:pt x="6446747" y="188041"/>
                  <a:pt x="6427217" y="394984"/>
                  <a:pt x="6443003" y="541972"/>
                </a:cubicBezTo>
                <a:cubicBezTo>
                  <a:pt x="6458789" y="688960"/>
                  <a:pt x="6386420" y="967379"/>
                  <a:pt x="6443003" y="1138142"/>
                </a:cubicBezTo>
                <a:cubicBezTo>
                  <a:pt x="6499586" y="1308905"/>
                  <a:pt x="6421375" y="1337527"/>
                  <a:pt x="6443003" y="1517522"/>
                </a:cubicBezTo>
                <a:cubicBezTo>
                  <a:pt x="6464631" y="1697517"/>
                  <a:pt x="6381777" y="1996218"/>
                  <a:pt x="6443003" y="2167889"/>
                </a:cubicBezTo>
                <a:cubicBezTo>
                  <a:pt x="6504229" y="2339560"/>
                  <a:pt x="6400853" y="2499041"/>
                  <a:pt x="6443003" y="2655664"/>
                </a:cubicBezTo>
                <a:cubicBezTo>
                  <a:pt x="6485153" y="2812288"/>
                  <a:pt x="6414620" y="2884801"/>
                  <a:pt x="6443003" y="3035044"/>
                </a:cubicBezTo>
                <a:cubicBezTo>
                  <a:pt x="6471386" y="3185287"/>
                  <a:pt x="6382635" y="3358515"/>
                  <a:pt x="6443003" y="3631214"/>
                </a:cubicBezTo>
                <a:cubicBezTo>
                  <a:pt x="6503371" y="3903913"/>
                  <a:pt x="6374545" y="3957807"/>
                  <a:pt x="6443003" y="4281580"/>
                </a:cubicBezTo>
                <a:cubicBezTo>
                  <a:pt x="6511461" y="4605353"/>
                  <a:pt x="6401425" y="4480014"/>
                  <a:pt x="6443003" y="4660961"/>
                </a:cubicBezTo>
                <a:cubicBezTo>
                  <a:pt x="6484581" y="4841908"/>
                  <a:pt x="6361958" y="5133523"/>
                  <a:pt x="6443003" y="5419722"/>
                </a:cubicBezTo>
                <a:cubicBezTo>
                  <a:pt x="6344603" y="5452482"/>
                  <a:pt x="6172339" y="5372831"/>
                  <a:pt x="6050566" y="5419722"/>
                </a:cubicBezTo>
                <a:cubicBezTo>
                  <a:pt x="5928793" y="5466613"/>
                  <a:pt x="5655278" y="5409811"/>
                  <a:pt x="5529268" y="5419722"/>
                </a:cubicBezTo>
                <a:cubicBezTo>
                  <a:pt x="5403258" y="5429633"/>
                  <a:pt x="5161293" y="5360639"/>
                  <a:pt x="4943540" y="5419722"/>
                </a:cubicBezTo>
                <a:cubicBezTo>
                  <a:pt x="4725787" y="5478805"/>
                  <a:pt x="4394638" y="5384763"/>
                  <a:pt x="4228953" y="5419722"/>
                </a:cubicBezTo>
                <a:cubicBezTo>
                  <a:pt x="4063268" y="5454681"/>
                  <a:pt x="3871253" y="5347502"/>
                  <a:pt x="3578795" y="5419722"/>
                </a:cubicBezTo>
                <a:cubicBezTo>
                  <a:pt x="3286337" y="5491942"/>
                  <a:pt x="3361124" y="5391739"/>
                  <a:pt x="3186358" y="5419722"/>
                </a:cubicBezTo>
                <a:cubicBezTo>
                  <a:pt x="3011592" y="5447705"/>
                  <a:pt x="2792825" y="5372680"/>
                  <a:pt x="2600630" y="5419722"/>
                </a:cubicBezTo>
                <a:cubicBezTo>
                  <a:pt x="2408435" y="5466764"/>
                  <a:pt x="2189537" y="5362400"/>
                  <a:pt x="2014903" y="5419722"/>
                </a:cubicBezTo>
                <a:cubicBezTo>
                  <a:pt x="1840269" y="5477044"/>
                  <a:pt x="1653237" y="5389421"/>
                  <a:pt x="1429175" y="5419722"/>
                </a:cubicBezTo>
                <a:cubicBezTo>
                  <a:pt x="1205113" y="5450023"/>
                  <a:pt x="1023673" y="5385410"/>
                  <a:pt x="907878" y="5419722"/>
                </a:cubicBezTo>
                <a:cubicBezTo>
                  <a:pt x="792083" y="5454034"/>
                  <a:pt x="623102" y="5410060"/>
                  <a:pt x="515440" y="5419722"/>
                </a:cubicBezTo>
                <a:cubicBezTo>
                  <a:pt x="407778" y="5429384"/>
                  <a:pt x="248701" y="5358179"/>
                  <a:pt x="0" y="5419722"/>
                </a:cubicBezTo>
                <a:cubicBezTo>
                  <a:pt x="-10162" y="5222473"/>
                  <a:pt x="5685" y="5081618"/>
                  <a:pt x="0" y="4986144"/>
                </a:cubicBezTo>
                <a:cubicBezTo>
                  <a:pt x="-5685" y="4890670"/>
                  <a:pt x="57214" y="4507089"/>
                  <a:pt x="0" y="4335778"/>
                </a:cubicBezTo>
                <a:cubicBezTo>
                  <a:pt x="-57214" y="4164467"/>
                  <a:pt x="23419" y="4069989"/>
                  <a:pt x="0" y="3848003"/>
                </a:cubicBezTo>
                <a:cubicBezTo>
                  <a:pt x="-23419" y="3626018"/>
                  <a:pt x="3470" y="3596085"/>
                  <a:pt x="0" y="3360228"/>
                </a:cubicBezTo>
                <a:cubicBezTo>
                  <a:pt x="-3470" y="3124372"/>
                  <a:pt x="46784" y="2849113"/>
                  <a:pt x="0" y="2709861"/>
                </a:cubicBezTo>
                <a:cubicBezTo>
                  <a:pt x="-46784" y="2570609"/>
                  <a:pt x="6716" y="2331890"/>
                  <a:pt x="0" y="2059494"/>
                </a:cubicBezTo>
                <a:cubicBezTo>
                  <a:pt x="-6716" y="1787098"/>
                  <a:pt x="47892" y="1763130"/>
                  <a:pt x="0" y="1571719"/>
                </a:cubicBezTo>
                <a:cubicBezTo>
                  <a:pt x="-47892" y="1380309"/>
                  <a:pt x="22589" y="1260263"/>
                  <a:pt x="0" y="1029747"/>
                </a:cubicBezTo>
                <a:cubicBezTo>
                  <a:pt x="-22589" y="799231"/>
                  <a:pt x="47794" y="377768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90246"/>
          </a:xfrm>
          <a:custGeom>
            <a:avLst/>
            <a:gdLst>
              <a:gd name="connsiteX0" fmla="*/ 0 w 3932237"/>
              <a:gd name="connsiteY0" fmla="*/ 0 h 1090246"/>
              <a:gd name="connsiteX1" fmla="*/ 640393 w 3932237"/>
              <a:gd name="connsiteY1" fmla="*/ 0 h 1090246"/>
              <a:gd name="connsiteX2" fmla="*/ 1280786 w 3932237"/>
              <a:gd name="connsiteY2" fmla="*/ 0 h 1090246"/>
              <a:gd name="connsiteX3" fmla="*/ 1881856 w 3932237"/>
              <a:gd name="connsiteY3" fmla="*/ 0 h 1090246"/>
              <a:gd name="connsiteX4" fmla="*/ 2482927 w 3932237"/>
              <a:gd name="connsiteY4" fmla="*/ 0 h 1090246"/>
              <a:gd name="connsiteX5" fmla="*/ 2926708 w 3932237"/>
              <a:gd name="connsiteY5" fmla="*/ 0 h 1090246"/>
              <a:gd name="connsiteX6" fmla="*/ 3370489 w 3932237"/>
              <a:gd name="connsiteY6" fmla="*/ 0 h 1090246"/>
              <a:gd name="connsiteX7" fmla="*/ 3932237 w 3932237"/>
              <a:gd name="connsiteY7" fmla="*/ 0 h 1090246"/>
              <a:gd name="connsiteX8" fmla="*/ 3932237 w 3932237"/>
              <a:gd name="connsiteY8" fmla="*/ 566928 h 1090246"/>
              <a:gd name="connsiteX9" fmla="*/ 3932237 w 3932237"/>
              <a:gd name="connsiteY9" fmla="*/ 1090246 h 1090246"/>
              <a:gd name="connsiteX10" fmla="*/ 3449134 w 3932237"/>
              <a:gd name="connsiteY10" fmla="*/ 1090246 h 1090246"/>
              <a:gd name="connsiteX11" fmla="*/ 3005353 w 3932237"/>
              <a:gd name="connsiteY11" fmla="*/ 1090246 h 1090246"/>
              <a:gd name="connsiteX12" fmla="*/ 2364960 w 3932237"/>
              <a:gd name="connsiteY12" fmla="*/ 1090246 h 1090246"/>
              <a:gd name="connsiteX13" fmla="*/ 1881856 w 3932237"/>
              <a:gd name="connsiteY13" fmla="*/ 1090246 h 1090246"/>
              <a:gd name="connsiteX14" fmla="*/ 1438075 w 3932237"/>
              <a:gd name="connsiteY14" fmla="*/ 1090246 h 1090246"/>
              <a:gd name="connsiteX15" fmla="*/ 837005 w 3932237"/>
              <a:gd name="connsiteY15" fmla="*/ 1090246 h 1090246"/>
              <a:gd name="connsiteX16" fmla="*/ 0 w 3932237"/>
              <a:gd name="connsiteY16" fmla="*/ 1090246 h 1090246"/>
              <a:gd name="connsiteX17" fmla="*/ 0 w 3932237"/>
              <a:gd name="connsiteY17" fmla="*/ 577830 h 1090246"/>
              <a:gd name="connsiteX18" fmla="*/ 0 w 3932237"/>
              <a:gd name="connsiteY18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32237" h="1090246" fill="none" extrusionOk="0">
                <a:moveTo>
                  <a:pt x="0" y="0"/>
                </a:moveTo>
                <a:cubicBezTo>
                  <a:pt x="261720" y="-44104"/>
                  <a:pt x="497248" y="20648"/>
                  <a:pt x="640393" y="0"/>
                </a:cubicBezTo>
                <a:cubicBezTo>
                  <a:pt x="783538" y="-20648"/>
                  <a:pt x="972141" y="15634"/>
                  <a:pt x="1280786" y="0"/>
                </a:cubicBezTo>
                <a:cubicBezTo>
                  <a:pt x="1589431" y="-15634"/>
                  <a:pt x="1739032" y="14799"/>
                  <a:pt x="1881856" y="0"/>
                </a:cubicBezTo>
                <a:cubicBezTo>
                  <a:pt x="2024680" y="-14799"/>
                  <a:pt x="2240781" y="4167"/>
                  <a:pt x="2482927" y="0"/>
                </a:cubicBezTo>
                <a:cubicBezTo>
                  <a:pt x="2725073" y="-4167"/>
                  <a:pt x="2801280" y="53197"/>
                  <a:pt x="2926708" y="0"/>
                </a:cubicBezTo>
                <a:cubicBezTo>
                  <a:pt x="3052136" y="-53197"/>
                  <a:pt x="3267141" y="5007"/>
                  <a:pt x="3370489" y="0"/>
                </a:cubicBezTo>
                <a:cubicBezTo>
                  <a:pt x="3473837" y="-5007"/>
                  <a:pt x="3698401" y="11782"/>
                  <a:pt x="3932237" y="0"/>
                </a:cubicBezTo>
                <a:cubicBezTo>
                  <a:pt x="3994097" y="244018"/>
                  <a:pt x="3864484" y="369062"/>
                  <a:pt x="3932237" y="566928"/>
                </a:cubicBezTo>
                <a:cubicBezTo>
                  <a:pt x="3999990" y="764794"/>
                  <a:pt x="3928462" y="973609"/>
                  <a:pt x="3932237" y="1090246"/>
                </a:cubicBezTo>
                <a:cubicBezTo>
                  <a:pt x="3764816" y="1131065"/>
                  <a:pt x="3590897" y="1043943"/>
                  <a:pt x="3449134" y="1090246"/>
                </a:cubicBezTo>
                <a:cubicBezTo>
                  <a:pt x="3307371" y="1136549"/>
                  <a:pt x="3183344" y="1064345"/>
                  <a:pt x="3005353" y="1090246"/>
                </a:cubicBezTo>
                <a:cubicBezTo>
                  <a:pt x="2827362" y="1116147"/>
                  <a:pt x="2577463" y="1068979"/>
                  <a:pt x="2364960" y="1090246"/>
                </a:cubicBezTo>
                <a:cubicBezTo>
                  <a:pt x="2152457" y="1111513"/>
                  <a:pt x="2053366" y="1049844"/>
                  <a:pt x="1881856" y="1090246"/>
                </a:cubicBezTo>
                <a:cubicBezTo>
                  <a:pt x="1710346" y="1130648"/>
                  <a:pt x="1575125" y="1050842"/>
                  <a:pt x="1438075" y="1090246"/>
                </a:cubicBezTo>
                <a:cubicBezTo>
                  <a:pt x="1301025" y="1129650"/>
                  <a:pt x="1075279" y="1020267"/>
                  <a:pt x="837005" y="1090246"/>
                </a:cubicBezTo>
                <a:cubicBezTo>
                  <a:pt x="598731" y="1160225"/>
                  <a:pt x="411874" y="1004559"/>
                  <a:pt x="0" y="1090246"/>
                </a:cubicBezTo>
                <a:cubicBezTo>
                  <a:pt x="-8968" y="896988"/>
                  <a:pt x="58134" y="799907"/>
                  <a:pt x="0" y="577830"/>
                </a:cubicBezTo>
                <a:cubicBezTo>
                  <a:pt x="-58134" y="355753"/>
                  <a:pt x="59497" y="130630"/>
                  <a:pt x="0" y="0"/>
                </a:cubicBezTo>
                <a:close/>
              </a:path>
              <a:path w="3932237" h="1090246" stroke="0" extrusionOk="0">
                <a:moveTo>
                  <a:pt x="0" y="0"/>
                </a:moveTo>
                <a:cubicBezTo>
                  <a:pt x="222688" y="-10416"/>
                  <a:pt x="430095" y="50229"/>
                  <a:pt x="640393" y="0"/>
                </a:cubicBezTo>
                <a:cubicBezTo>
                  <a:pt x="850691" y="-50229"/>
                  <a:pt x="1004040" y="54458"/>
                  <a:pt x="1123496" y="0"/>
                </a:cubicBezTo>
                <a:cubicBezTo>
                  <a:pt x="1242952" y="-54458"/>
                  <a:pt x="1426803" y="21012"/>
                  <a:pt x="1606600" y="0"/>
                </a:cubicBezTo>
                <a:cubicBezTo>
                  <a:pt x="1786397" y="-21012"/>
                  <a:pt x="1938253" y="3726"/>
                  <a:pt x="2246993" y="0"/>
                </a:cubicBezTo>
                <a:cubicBezTo>
                  <a:pt x="2555733" y="-3726"/>
                  <a:pt x="2672966" y="46599"/>
                  <a:pt x="2808741" y="0"/>
                </a:cubicBezTo>
                <a:cubicBezTo>
                  <a:pt x="2944516" y="-46599"/>
                  <a:pt x="3155129" y="52360"/>
                  <a:pt x="3331166" y="0"/>
                </a:cubicBezTo>
                <a:cubicBezTo>
                  <a:pt x="3507203" y="-52360"/>
                  <a:pt x="3769496" y="16560"/>
                  <a:pt x="3932237" y="0"/>
                </a:cubicBezTo>
                <a:cubicBezTo>
                  <a:pt x="3969951" y="114759"/>
                  <a:pt x="3909940" y="321074"/>
                  <a:pt x="3932237" y="545123"/>
                </a:cubicBezTo>
                <a:cubicBezTo>
                  <a:pt x="3954534" y="769172"/>
                  <a:pt x="3923098" y="847505"/>
                  <a:pt x="3932237" y="1090246"/>
                </a:cubicBezTo>
                <a:cubicBezTo>
                  <a:pt x="3799238" y="1136634"/>
                  <a:pt x="3515924" y="1087703"/>
                  <a:pt x="3370489" y="1090246"/>
                </a:cubicBezTo>
                <a:cubicBezTo>
                  <a:pt x="3225054" y="1092789"/>
                  <a:pt x="3051798" y="1020080"/>
                  <a:pt x="2769418" y="1090246"/>
                </a:cubicBezTo>
                <a:cubicBezTo>
                  <a:pt x="2487038" y="1160412"/>
                  <a:pt x="2446115" y="1055240"/>
                  <a:pt x="2129025" y="1090246"/>
                </a:cubicBezTo>
                <a:cubicBezTo>
                  <a:pt x="1811935" y="1125252"/>
                  <a:pt x="1766182" y="1048279"/>
                  <a:pt x="1527955" y="1090246"/>
                </a:cubicBezTo>
                <a:cubicBezTo>
                  <a:pt x="1289728" y="1132213"/>
                  <a:pt x="1188586" y="1054324"/>
                  <a:pt x="887562" y="1090246"/>
                </a:cubicBezTo>
                <a:cubicBezTo>
                  <a:pt x="586538" y="1126168"/>
                  <a:pt x="379796" y="1039865"/>
                  <a:pt x="0" y="1090246"/>
                </a:cubicBezTo>
                <a:cubicBezTo>
                  <a:pt x="-39156" y="958448"/>
                  <a:pt x="20015" y="773148"/>
                  <a:pt x="0" y="556025"/>
                </a:cubicBezTo>
                <a:cubicBezTo>
                  <a:pt x="-20015" y="338902"/>
                  <a:pt x="5289" y="255508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Catch some fish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718656-5B29-4FA2-A55F-E841D6ACA86A}"/>
              </a:ext>
            </a:extLst>
          </p:cNvPr>
          <p:cNvSpPr/>
          <p:nvPr/>
        </p:nvSpPr>
        <p:spPr>
          <a:xfrm>
            <a:off x="10838949" y="437712"/>
            <a:ext cx="1167203" cy="7315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480695FC-3D29-448A-8D93-665F3E451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" b="8260"/>
          <a:stretch/>
        </p:blipFill>
        <p:spPr>
          <a:xfrm>
            <a:off x="10586062" y="-1"/>
            <a:ext cx="1438738" cy="129422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5ED3B-774D-4660-8D31-358526EDB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6425"/>
            <a:ext cx="3932237" cy="2105024"/>
          </a:xfrm>
          <a:custGeom>
            <a:avLst/>
            <a:gdLst>
              <a:gd name="connsiteX0" fmla="*/ 0 w 3932237"/>
              <a:gd name="connsiteY0" fmla="*/ 0 h 2105024"/>
              <a:gd name="connsiteX1" fmla="*/ 483103 w 3932237"/>
              <a:gd name="connsiteY1" fmla="*/ 0 h 2105024"/>
              <a:gd name="connsiteX2" fmla="*/ 1005529 w 3932237"/>
              <a:gd name="connsiteY2" fmla="*/ 0 h 2105024"/>
              <a:gd name="connsiteX3" fmla="*/ 1606600 w 3932237"/>
              <a:gd name="connsiteY3" fmla="*/ 0 h 2105024"/>
              <a:gd name="connsiteX4" fmla="*/ 2246993 w 3932237"/>
              <a:gd name="connsiteY4" fmla="*/ 0 h 2105024"/>
              <a:gd name="connsiteX5" fmla="*/ 2690774 w 3932237"/>
              <a:gd name="connsiteY5" fmla="*/ 0 h 2105024"/>
              <a:gd name="connsiteX6" fmla="*/ 3173877 w 3932237"/>
              <a:gd name="connsiteY6" fmla="*/ 0 h 2105024"/>
              <a:gd name="connsiteX7" fmla="*/ 3932237 w 3932237"/>
              <a:gd name="connsiteY7" fmla="*/ 0 h 2105024"/>
              <a:gd name="connsiteX8" fmla="*/ 3932237 w 3932237"/>
              <a:gd name="connsiteY8" fmla="*/ 484156 h 2105024"/>
              <a:gd name="connsiteX9" fmla="*/ 3932237 w 3932237"/>
              <a:gd name="connsiteY9" fmla="*/ 989361 h 2105024"/>
              <a:gd name="connsiteX10" fmla="*/ 3932237 w 3932237"/>
              <a:gd name="connsiteY10" fmla="*/ 1473517 h 2105024"/>
              <a:gd name="connsiteX11" fmla="*/ 3932237 w 3932237"/>
              <a:gd name="connsiteY11" fmla="*/ 2105024 h 2105024"/>
              <a:gd name="connsiteX12" fmla="*/ 3488456 w 3932237"/>
              <a:gd name="connsiteY12" fmla="*/ 2105024 h 2105024"/>
              <a:gd name="connsiteX13" fmla="*/ 3005353 w 3932237"/>
              <a:gd name="connsiteY13" fmla="*/ 2105024 h 2105024"/>
              <a:gd name="connsiteX14" fmla="*/ 2364960 w 3932237"/>
              <a:gd name="connsiteY14" fmla="*/ 2105024 h 2105024"/>
              <a:gd name="connsiteX15" fmla="*/ 1724567 w 3932237"/>
              <a:gd name="connsiteY15" fmla="*/ 2105024 h 2105024"/>
              <a:gd name="connsiteX16" fmla="*/ 1123496 w 3932237"/>
              <a:gd name="connsiteY16" fmla="*/ 2105024 h 2105024"/>
              <a:gd name="connsiteX17" fmla="*/ 561748 w 3932237"/>
              <a:gd name="connsiteY17" fmla="*/ 2105024 h 2105024"/>
              <a:gd name="connsiteX18" fmla="*/ 0 w 3932237"/>
              <a:gd name="connsiteY18" fmla="*/ 2105024 h 2105024"/>
              <a:gd name="connsiteX19" fmla="*/ 0 w 3932237"/>
              <a:gd name="connsiteY19" fmla="*/ 1557718 h 2105024"/>
              <a:gd name="connsiteX20" fmla="*/ 0 w 3932237"/>
              <a:gd name="connsiteY20" fmla="*/ 1010412 h 2105024"/>
              <a:gd name="connsiteX21" fmla="*/ 0 w 3932237"/>
              <a:gd name="connsiteY21" fmla="*/ 484156 h 2105024"/>
              <a:gd name="connsiteX22" fmla="*/ 0 w 3932237"/>
              <a:gd name="connsiteY22" fmla="*/ 0 h 210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932237" h="2105024" fill="none" extrusionOk="0">
                <a:moveTo>
                  <a:pt x="0" y="0"/>
                </a:moveTo>
                <a:cubicBezTo>
                  <a:pt x="100567" y="-32797"/>
                  <a:pt x="298685" y="57326"/>
                  <a:pt x="483103" y="0"/>
                </a:cubicBezTo>
                <a:cubicBezTo>
                  <a:pt x="667521" y="-57326"/>
                  <a:pt x="810004" y="29881"/>
                  <a:pt x="1005529" y="0"/>
                </a:cubicBezTo>
                <a:cubicBezTo>
                  <a:pt x="1201054" y="-29881"/>
                  <a:pt x="1392462" y="51199"/>
                  <a:pt x="1606600" y="0"/>
                </a:cubicBezTo>
                <a:cubicBezTo>
                  <a:pt x="1820738" y="-51199"/>
                  <a:pt x="2006778" y="62708"/>
                  <a:pt x="2246993" y="0"/>
                </a:cubicBezTo>
                <a:cubicBezTo>
                  <a:pt x="2487208" y="-62708"/>
                  <a:pt x="2518710" y="4552"/>
                  <a:pt x="2690774" y="0"/>
                </a:cubicBezTo>
                <a:cubicBezTo>
                  <a:pt x="2862838" y="-4552"/>
                  <a:pt x="3020788" y="40577"/>
                  <a:pt x="3173877" y="0"/>
                </a:cubicBezTo>
                <a:cubicBezTo>
                  <a:pt x="3326966" y="-40577"/>
                  <a:pt x="3627595" y="64352"/>
                  <a:pt x="3932237" y="0"/>
                </a:cubicBezTo>
                <a:cubicBezTo>
                  <a:pt x="3937229" y="223833"/>
                  <a:pt x="3922044" y="315225"/>
                  <a:pt x="3932237" y="484156"/>
                </a:cubicBezTo>
                <a:cubicBezTo>
                  <a:pt x="3942430" y="653087"/>
                  <a:pt x="3872613" y="750695"/>
                  <a:pt x="3932237" y="989361"/>
                </a:cubicBezTo>
                <a:cubicBezTo>
                  <a:pt x="3991861" y="1228028"/>
                  <a:pt x="3926856" y="1273518"/>
                  <a:pt x="3932237" y="1473517"/>
                </a:cubicBezTo>
                <a:cubicBezTo>
                  <a:pt x="3937618" y="1673516"/>
                  <a:pt x="3885044" y="1802742"/>
                  <a:pt x="3932237" y="2105024"/>
                </a:cubicBezTo>
                <a:cubicBezTo>
                  <a:pt x="3789830" y="2120731"/>
                  <a:pt x="3620395" y="2098926"/>
                  <a:pt x="3488456" y="2105024"/>
                </a:cubicBezTo>
                <a:cubicBezTo>
                  <a:pt x="3356517" y="2111122"/>
                  <a:pt x="3230076" y="2104724"/>
                  <a:pt x="3005353" y="2105024"/>
                </a:cubicBezTo>
                <a:cubicBezTo>
                  <a:pt x="2780630" y="2105324"/>
                  <a:pt x="2592781" y="2087372"/>
                  <a:pt x="2364960" y="2105024"/>
                </a:cubicBezTo>
                <a:cubicBezTo>
                  <a:pt x="2137139" y="2122676"/>
                  <a:pt x="1893341" y="2043093"/>
                  <a:pt x="1724567" y="2105024"/>
                </a:cubicBezTo>
                <a:cubicBezTo>
                  <a:pt x="1555793" y="2166955"/>
                  <a:pt x="1282768" y="2065128"/>
                  <a:pt x="1123496" y="2105024"/>
                </a:cubicBezTo>
                <a:cubicBezTo>
                  <a:pt x="964224" y="2144920"/>
                  <a:pt x="722527" y="2050378"/>
                  <a:pt x="561748" y="2105024"/>
                </a:cubicBezTo>
                <a:cubicBezTo>
                  <a:pt x="400969" y="2159670"/>
                  <a:pt x="114784" y="2080824"/>
                  <a:pt x="0" y="2105024"/>
                </a:cubicBezTo>
                <a:cubicBezTo>
                  <a:pt x="-61043" y="1978879"/>
                  <a:pt x="53165" y="1821833"/>
                  <a:pt x="0" y="1557718"/>
                </a:cubicBezTo>
                <a:cubicBezTo>
                  <a:pt x="-53165" y="1293603"/>
                  <a:pt x="15493" y="1262607"/>
                  <a:pt x="0" y="1010412"/>
                </a:cubicBezTo>
                <a:cubicBezTo>
                  <a:pt x="-15493" y="758217"/>
                  <a:pt x="55291" y="658961"/>
                  <a:pt x="0" y="484156"/>
                </a:cubicBezTo>
                <a:cubicBezTo>
                  <a:pt x="-55291" y="309351"/>
                  <a:pt x="36640" y="233628"/>
                  <a:pt x="0" y="0"/>
                </a:cubicBezTo>
                <a:close/>
              </a:path>
              <a:path w="3932237" h="2105024" stroke="0" extrusionOk="0">
                <a:moveTo>
                  <a:pt x="0" y="0"/>
                </a:moveTo>
                <a:cubicBezTo>
                  <a:pt x="143989" y="-54541"/>
                  <a:pt x="263105" y="38638"/>
                  <a:pt x="522426" y="0"/>
                </a:cubicBezTo>
                <a:cubicBezTo>
                  <a:pt x="781747" y="-38638"/>
                  <a:pt x="804985" y="30262"/>
                  <a:pt x="1005529" y="0"/>
                </a:cubicBezTo>
                <a:cubicBezTo>
                  <a:pt x="1206073" y="-30262"/>
                  <a:pt x="1483034" y="48759"/>
                  <a:pt x="1606600" y="0"/>
                </a:cubicBezTo>
                <a:cubicBezTo>
                  <a:pt x="1730166" y="-48759"/>
                  <a:pt x="1943878" y="16227"/>
                  <a:pt x="2168348" y="0"/>
                </a:cubicBezTo>
                <a:cubicBezTo>
                  <a:pt x="2392818" y="-16227"/>
                  <a:pt x="2508673" y="37996"/>
                  <a:pt x="2651451" y="0"/>
                </a:cubicBezTo>
                <a:cubicBezTo>
                  <a:pt x="2794229" y="-37996"/>
                  <a:pt x="3032411" y="32767"/>
                  <a:pt x="3173877" y="0"/>
                </a:cubicBezTo>
                <a:cubicBezTo>
                  <a:pt x="3315343" y="-32767"/>
                  <a:pt x="3703943" y="64789"/>
                  <a:pt x="3932237" y="0"/>
                </a:cubicBezTo>
                <a:cubicBezTo>
                  <a:pt x="3966504" y="246449"/>
                  <a:pt x="3923929" y="332735"/>
                  <a:pt x="3932237" y="568356"/>
                </a:cubicBezTo>
                <a:cubicBezTo>
                  <a:pt x="3940545" y="803977"/>
                  <a:pt x="3926981" y="912126"/>
                  <a:pt x="3932237" y="1031462"/>
                </a:cubicBezTo>
                <a:cubicBezTo>
                  <a:pt x="3937493" y="1150798"/>
                  <a:pt x="3877940" y="1355923"/>
                  <a:pt x="3932237" y="1599818"/>
                </a:cubicBezTo>
                <a:cubicBezTo>
                  <a:pt x="3986534" y="1843713"/>
                  <a:pt x="3897992" y="1889561"/>
                  <a:pt x="3932237" y="2105024"/>
                </a:cubicBezTo>
                <a:cubicBezTo>
                  <a:pt x="3760031" y="2165785"/>
                  <a:pt x="3520280" y="2082761"/>
                  <a:pt x="3409811" y="2105024"/>
                </a:cubicBezTo>
                <a:cubicBezTo>
                  <a:pt x="3299342" y="2127287"/>
                  <a:pt x="3114090" y="2069692"/>
                  <a:pt x="2966030" y="2105024"/>
                </a:cubicBezTo>
                <a:cubicBezTo>
                  <a:pt x="2817970" y="2140356"/>
                  <a:pt x="2657701" y="2078466"/>
                  <a:pt x="2482927" y="2105024"/>
                </a:cubicBezTo>
                <a:cubicBezTo>
                  <a:pt x="2308153" y="2131582"/>
                  <a:pt x="2164188" y="2084274"/>
                  <a:pt x="1999823" y="2105024"/>
                </a:cubicBezTo>
                <a:cubicBezTo>
                  <a:pt x="1835458" y="2125774"/>
                  <a:pt x="1575857" y="2040723"/>
                  <a:pt x="1359431" y="2105024"/>
                </a:cubicBezTo>
                <a:cubicBezTo>
                  <a:pt x="1143005" y="2169325"/>
                  <a:pt x="997380" y="2036897"/>
                  <a:pt x="758360" y="2105024"/>
                </a:cubicBezTo>
                <a:cubicBezTo>
                  <a:pt x="519340" y="2173151"/>
                  <a:pt x="337244" y="2073185"/>
                  <a:pt x="0" y="2105024"/>
                </a:cubicBezTo>
                <a:cubicBezTo>
                  <a:pt x="-250" y="1892013"/>
                  <a:pt x="53311" y="1728834"/>
                  <a:pt x="0" y="1599818"/>
                </a:cubicBezTo>
                <a:cubicBezTo>
                  <a:pt x="-53311" y="1470802"/>
                  <a:pt x="15574" y="1281012"/>
                  <a:pt x="0" y="1031462"/>
                </a:cubicBezTo>
                <a:cubicBezTo>
                  <a:pt x="-15574" y="781912"/>
                  <a:pt x="42837" y="725120"/>
                  <a:pt x="0" y="484156"/>
                </a:cubicBezTo>
                <a:cubicBezTo>
                  <a:pt x="-42837" y="243192"/>
                  <a:pt x="16215" y="210541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baseline="30000" dirty="0"/>
          </a:p>
          <a:p>
            <a:r>
              <a:rPr lang="en-US" baseline="30000" dirty="0"/>
              <a:t>4 </a:t>
            </a:r>
            <a:r>
              <a:rPr lang="en-US" dirty="0"/>
              <a:t>When he had finished speaking, he said to Simon, “Put out into deep water, and let down the nets for a catch.”</a:t>
            </a:r>
          </a:p>
          <a:p>
            <a:r>
              <a:rPr lang="en-US" baseline="30000" dirty="0"/>
              <a:t>5 </a:t>
            </a:r>
            <a:r>
              <a:rPr lang="en-US" dirty="0"/>
              <a:t>Simon answered, “Master, we’ve worked hard all night and haven’t caught anything. But because you say so, I will let down the nets.”</a:t>
            </a:r>
          </a:p>
          <a:p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3896878" y="4431323"/>
            <a:ext cx="1750293" cy="2426677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6" name="Picture 5" descr="Two people on a boat&#10;&#10;Description automatically generated with low confidence">
            <a:extLst>
              <a:ext uri="{FF2B5EF4-FFF2-40B4-BE49-F238E27FC236}">
                <a16:creationId xmlns:a16="http://schemas.microsoft.com/office/drawing/2014/main" id="{662B0A90-1EFF-428F-8B25-025594715E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17042"/>
          <a:stretch/>
        </p:blipFill>
        <p:spPr>
          <a:xfrm>
            <a:off x="5364940" y="1822598"/>
            <a:ext cx="5530279" cy="3027264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6844A675-9C85-4720-9AE1-F6C2E4FAE5B6}"/>
              </a:ext>
            </a:extLst>
          </p:cNvPr>
          <p:cNvSpPr/>
          <p:nvPr/>
        </p:nvSpPr>
        <p:spPr>
          <a:xfrm>
            <a:off x="5290991" y="714808"/>
            <a:ext cx="3193366" cy="992513"/>
          </a:xfrm>
          <a:prstGeom prst="wedgeRectCallout">
            <a:avLst>
              <a:gd name="adj1" fmla="val -7817"/>
              <a:gd name="adj2" fmla="val 144708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Simon Peter,</a:t>
            </a:r>
          </a:p>
          <a:p>
            <a:pPr algn="ctr"/>
            <a:r>
              <a:rPr lang="en-US" dirty="0"/>
              <a:t>Row out to deep water.</a:t>
            </a:r>
          </a:p>
          <a:p>
            <a:pPr algn="ctr"/>
            <a:r>
              <a:rPr lang="en-US" dirty="0"/>
              <a:t>Let down your nets for a catch.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FB1842C3-D0A2-4A7B-8009-0D5396BAF8B9}"/>
              </a:ext>
            </a:extLst>
          </p:cNvPr>
          <p:cNvSpPr/>
          <p:nvPr/>
        </p:nvSpPr>
        <p:spPr>
          <a:xfrm>
            <a:off x="8678619" y="675210"/>
            <a:ext cx="1713181" cy="1155254"/>
          </a:xfrm>
          <a:prstGeom prst="wedgeRectCallout">
            <a:avLst>
              <a:gd name="adj1" fmla="val 10371"/>
              <a:gd name="adj2" fmla="val 79548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Master, we fished all night and didn’t catch anything!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9B4BFB54-F009-47DD-AABE-D0C54F14EF99}"/>
              </a:ext>
            </a:extLst>
          </p:cNvPr>
          <p:cNvSpPr/>
          <p:nvPr/>
        </p:nvSpPr>
        <p:spPr>
          <a:xfrm>
            <a:off x="10100267" y="2180976"/>
            <a:ext cx="1713181" cy="1155254"/>
          </a:xfrm>
          <a:prstGeom prst="wedgeRectCallout">
            <a:avLst>
              <a:gd name="adj1" fmla="val -77491"/>
              <a:gd name="adj2" fmla="val -33700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But because you said so,</a:t>
            </a:r>
          </a:p>
          <a:p>
            <a:pPr algn="ctr"/>
            <a:r>
              <a:rPr lang="en-US" dirty="0"/>
              <a:t>I will do it!</a:t>
            </a:r>
          </a:p>
        </p:txBody>
      </p:sp>
    </p:spTree>
    <p:extLst>
      <p:ext uri="{BB962C8B-B14F-4D97-AF65-F5344CB8AC3E}">
        <p14:creationId xmlns:p14="http://schemas.microsoft.com/office/powerpoint/2010/main" val="3690300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5064369" y="449266"/>
            <a:ext cx="6443003" cy="5419722"/>
          </a:xfrm>
          <a:custGeom>
            <a:avLst/>
            <a:gdLst>
              <a:gd name="connsiteX0" fmla="*/ 0 w 6443003"/>
              <a:gd name="connsiteY0" fmla="*/ 0 h 5419722"/>
              <a:gd name="connsiteX1" fmla="*/ 585728 w 6443003"/>
              <a:gd name="connsiteY1" fmla="*/ 0 h 5419722"/>
              <a:gd name="connsiteX2" fmla="*/ 1042595 w 6443003"/>
              <a:gd name="connsiteY2" fmla="*/ 0 h 5419722"/>
              <a:gd name="connsiteX3" fmla="*/ 1499463 w 6443003"/>
              <a:gd name="connsiteY3" fmla="*/ 0 h 5419722"/>
              <a:gd name="connsiteX4" fmla="*/ 2149620 w 6443003"/>
              <a:gd name="connsiteY4" fmla="*/ 0 h 5419722"/>
              <a:gd name="connsiteX5" fmla="*/ 2542058 w 6443003"/>
              <a:gd name="connsiteY5" fmla="*/ 0 h 5419722"/>
              <a:gd name="connsiteX6" fmla="*/ 3127785 w 6443003"/>
              <a:gd name="connsiteY6" fmla="*/ 0 h 5419722"/>
              <a:gd name="connsiteX7" fmla="*/ 3520223 w 6443003"/>
              <a:gd name="connsiteY7" fmla="*/ 0 h 5419722"/>
              <a:gd name="connsiteX8" fmla="*/ 4105950 w 6443003"/>
              <a:gd name="connsiteY8" fmla="*/ 0 h 5419722"/>
              <a:gd name="connsiteX9" fmla="*/ 4691678 w 6443003"/>
              <a:gd name="connsiteY9" fmla="*/ 0 h 5419722"/>
              <a:gd name="connsiteX10" fmla="*/ 5084115 w 6443003"/>
              <a:gd name="connsiteY10" fmla="*/ 0 h 5419722"/>
              <a:gd name="connsiteX11" fmla="*/ 5669843 w 6443003"/>
              <a:gd name="connsiteY11" fmla="*/ 0 h 5419722"/>
              <a:gd name="connsiteX12" fmla="*/ 6443003 w 6443003"/>
              <a:gd name="connsiteY12" fmla="*/ 0 h 5419722"/>
              <a:gd name="connsiteX13" fmla="*/ 6443003 w 6443003"/>
              <a:gd name="connsiteY13" fmla="*/ 379381 h 5419722"/>
              <a:gd name="connsiteX14" fmla="*/ 6443003 w 6443003"/>
              <a:gd name="connsiteY14" fmla="*/ 921353 h 5419722"/>
              <a:gd name="connsiteX15" fmla="*/ 6443003 w 6443003"/>
              <a:gd name="connsiteY15" fmla="*/ 1571719 h 5419722"/>
              <a:gd name="connsiteX16" fmla="*/ 6443003 w 6443003"/>
              <a:gd name="connsiteY16" fmla="*/ 2222086 h 5419722"/>
              <a:gd name="connsiteX17" fmla="*/ 6443003 w 6443003"/>
              <a:gd name="connsiteY17" fmla="*/ 2655664 h 5419722"/>
              <a:gd name="connsiteX18" fmla="*/ 6443003 w 6443003"/>
              <a:gd name="connsiteY18" fmla="*/ 3089242 h 5419722"/>
              <a:gd name="connsiteX19" fmla="*/ 6443003 w 6443003"/>
              <a:gd name="connsiteY19" fmla="*/ 3468622 h 5419722"/>
              <a:gd name="connsiteX20" fmla="*/ 6443003 w 6443003"/>
              <a:gd name="connsiteY20" fmla="*/ 3902200 h 5419722"/>
              <a:gd name="connsiteX21" fmla="*/ 6443003 w 6443003"/>
              <a:gd name="connsiteY21" fmla="*/ 4444172 h 5419722"/>
              <a:gd name="connsiteX22" fmla="*/ 6443003 w 6443003"/>
              <a:gd name="connsiteY22" fmla="*/ 4931947 h 5419722"/>
              <a:gd name="connsiteX23" fmla="*/ 6443003 w 6443003"/>
              <a:gd name="connsiteY23" fmla="*/ 5419722 h 5419722"/>
              <a:gd name="connsiteX24" fmla="*/ 6050566 w 6443003"/>
              <a:gd name="connsiteY24" fmla="*/ 5419722 h 5419722"/>
              <a:gd name="connsiteX25" fmla="*/ 5335978 w 6443003"/>
              <a:gd name="connsiteY25" fmla="*/ 5419722 h 5419722"/>
              <a:gd name="connsiteX26" fmla="*/ 4814680 w 6443003"/>
              <a:gd name="connsiteY26" fmla="*/ 5419722 h 5419722"/>
              <a:gd name="connsiteX27" fmla="*/ 4228953 w 6443003"/>
              <a:gd name="connsiteY27" fmla="*/ 5419722 h 5419722"/>
              <a:gd name="connsiteX28" fmla="*/ 3643225 w 6443003"/>
              <a:gd name="connsiteY28" fmla="*/ 5419722 h 5419722"/>
              <a:gd name="connsiteX29" fmla="*/ 3121928 w 6443003"/>
              <a:gd name="connsiteY29" fmla="*/ 5419722 h 5419722"/>
              <a:gd name="connsiteX30" fmla="*/ 2729490 w 6443003"/>
              <a:gd name="connsiteY30" fmla="*/ 5419722 h 5419722"/>
              <a:gd name="connsiteX31" fmla="*/ 2272623 w 6443003"/>
              <a:gd name="connsiteY31" fmla="*/ 5419722 h 5419722"/>
              <a:gd name="connsiteX32" fmla="*/ 1815755 w 6443003"/>
              <a:gd name="connsiteY32" fmla="*/ 5419722 h 5419722"/>
              <a:gd name="connsiteX33" fmla="*/ 1358888 w 6443003"/>
              <a:gd name="connsiteY33" fmla="*/ 5419722 h 5419722"/>
              <a:gd name="connsiteX34" fmla="*/ 902020 w 6443003"/>
              <a:gd name="connsiteY34" fmla="*/ 5419722 h 5419722"/>
              <a:gd name="connsiteX35" fmla="*/ 0 w 6443003"/>
              <a:gd name="connsiteY35" fmla="*/ 5419722 h 5419722"/>
              <a:gd name="connsiteX36" fmla="*/ 0 w 6443003"/>
              <a:gd name="connsiteY36" fmla="*/ 4931947 h 5419722"/>
              <a:gd name="connsiteX37" fmla="*/ 0 w 6443003"/>
              <a:gd name="connsiteY37" fmla="*/ 4498369 h 5419722"/>
              <a:gd name="connsiteX38" fmla="*/ 0 w 6443003"/>
              <a:gd name="connsiteY38" fmla="*/ 3956397 h 5419722"/>
              <a:gd name="connsiteX39" fmla="*/ 0 w 6443003"/>
              <a:gd name="connsiteY39" fmla="*/ 3522819 h 5419722"/>
              <a:gd name="connsiteX40" fmla="*/ 0 w 6443003"/>
              <a:gd name="connsiteY40" fmla="*/ 2872453 h 5419722"/>
              <a:gd name="connsiteX41" fmla="*/ 0 w 6443003"/>
              <a:gd name="connsiteY41" fmla="*/ 2222086 h 5419722"/>
              <a:gd name="connsiteX42" fmla="*/ 0 w 6443003"/>
              <a:gd name="connsiteY42" fmla="*/ 1625917 h 5419722"/>
              <a:gd name="connsiteX43" fmla="*/ 0 w 6443003"/>
              <a:gd name="connsiteY43" fmla="*/ 1029747 h 5419722"/>
              <a:gd name="connsiteX44" fmla="*/ 0 w 6443003"/>
              <a:gd name="connsiteY44" fmla="*/ 596169 h 5419722"/>
              <a:gd name="connsiteX45" fmla="*/ 0 w 6443003"/>
              <a:gd name="connsiteY45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443003" h="5419722" fill="none" extrusionOk="0">
                <a:moveTo>
                  <a:pt x="0" y="0"/>
                </a:moveTo>
                <a:cubicBezTo>
                  <a:pt x="246220" y="-18433"/>
                  <a:pt x="367504" y="62358"/>
                  <a:pt x="585728" y="0"/>
                </a:cubicBezTo>
                <a:cubicBezTo>
                  <a:pt x="803952" y="-62358"/>
                  <a:pt x="840171" y="47468"/>
                  <a:pt x="1042595" y="0"/>
                </a:cubicBezTo>
                <a:cubicBezTo>
                  <a:pt x="1245019" y="-47468"/>
                  <a:pt x="1280513" y="29798"/>
                  <a:pt x="1499463" y="0"/>
                </a:cubicBezTo>
                <a:cubicBezTo>
                  <a:pt x="1718413" y="-29798"/>
                  <a:pt x="1849168" y="77103"/>
                  <a:pt x="2149620" y="0"/>
                </a:cubicBezTo>
                <a:cubicBezTo>
                  <a:pt x="2450072" y="-77103"/>
                  <a:pt x="2395911" y="1585"/>
                  <a:pt x="2542058" y="0"/>
                </a:cubicBezTo>
                <a:cubicBezTo>
                  <a:pt x="2688205" y="-1585"/>
                  <a:pt x="2959735" y="50502"/>
                  <a:pt x="3127785" y="0"/>
                </a:cubicBezTo>
                <a:cubicBezTo>
                  <a:pt x="3295835" y="-50502"/>
                  <a:pt x="3399949" y="38037"/>
                  <a:pt x="3520223" y="0"/>
                </a:cubicBezTo>
                <a:cubicBezTo>
                  <a:pt x="3640497" y="-38037"/>
                  <a:pt x="3917669" y="58028"/>
                  <a:pt x="4105950" y="0"/>
                </a:cubicBezTo>
                <a:cubicBezTo>
                  <a:pt x="4294231" y="-58028"/>
                  <a:pt x="4509655" y="30132"/>
                  <a:pt x="4691678" y="0"/>
                </a:cubicBezTo>
                <a:cubicBezTo>
                  <a:pt x="4873701" y="-30132"/>
                  <a:pt x="4971210" y="41887"/>
                  <a:pt x="5084115" y="0"/>
                </a:cubicBezTo>
                <a:cubicBezTo>
                  <a:pt x="5197020" y="-41887"/>
                  <a:pt x="5532846" y="59373"/>
                  <a:pt x="5669843" y="0"/>
                </a:cubicBezTo>
                <a:cubicBezTo>
                  <a:pt x="5806840" y="-59373"/>
                  <a:pt x="6100035" y="47600"/>
                  <a:pt x="6443003" y="0"/>
                </a:cubicBezTo>
                <a:cubicBezTo>
                  <a:pt x="6455593" y="108511"/>
                  <a:pt x="6420847" y="300392"/>
                  <a:pt x="6443003" y="379381"/>
                </a:cubicBezTo>
                <a:cubicBezTo>
                  <a:pt x="6465159" y="458370"/>
                  <a:pt x="6417074" y="711669"/>
                  <a:pt x="6443003" y="921353"/>
                </a:cubicBezTo>
                <a:cubicBezTo>
                  <a:pt x="6468932" y="1131037"/>
                  <a:pt x="6409116" y="1325362"/>
                  <a:pt x="6443003" y="1571719"/>
                </a:cubicBezTo>
                <a:cubicBezTo>
                  <a:pt x="6476890" y="1818076"/>
                  <a:pt x="6417001" y="1930148"/>
                  <a:pt x="6443003" y="2222086"/>
                </a:cubicBezTo>
                <a:cubicBezTo>
                  <a:pt x="6469005" y="2514024"/>
                  <a:pt x="6437751" y="2451199"/>
                  <a:pt x="6443003" y="2655664"/>
                </a:cubicBezTo>
                <a:cubicBezTo>
                  <a:pt x="6448255" y="2860129"/>
                  <a:pt x="6399685" y="2941034"/>
                  <a:pt x="6443003" y="3089242"/>
                </a:cubicBezTo>
                <a:cubicBezTo>
                  <a:pt x="6486321" y="3237450"/>
                  <a:pt x="6430550" y="3389019"/>
                  <a:pt x="6443003" y="3468622"/>
                </a:cubicBezTo>
                <a:cubicBezTo>
                  <a:pt x="6455456" y="3548225"/>
                  <a:pt x="6410067" y="3776832"/>
                  <a:pt x="6443003" y="3902200"/>
                </a:cubicBezTo>
                <a:cubicBezTo>
                  <a:pt x="6475939" y="4027568"/>
                  <a:pt x="6408223" y="4271087"/>
                  <a:pt x="6443003" y="4444172"/>
                </a:cubicBezTo>
                <a:cubicBezTo>
                  <a:pt x="6477783" y="4617257"/>
                  <a:pt x="6407489" y="4777755"/>
                  <a:pt x="6443003" y="4931947"/>
                </a:cubicBezTo>
                <a:cubicBezTo>
                  <a:pt x="6478517" y="5086140"/>
                  <a:pt x="6416626" y="5285262"/>
                  <a:pt x="6443003" y="5419722"/>
                </a:cubicBezTo>
                <a:cubicBezTo>
                  <a:pt x="6315706" y="5421522"/>
                  <a:pt x="6143841" y="5380569"/>
                  <a:pt x="6050566" y="5419722"/>
                </a:cubicBezTo>
                <a:cubicBezTo>
                  <a:pt x="5957291" y="5458875"/>
                  <a:pt x="5516851" y="5380363"/>
                  <a:pt x="5335978" y="5419722"/>
                </a:cubicBezTo>
                <a:cubicBezTo>
                  <a:pt x="5155105" y="5459081"/>
                  <a:pt x="5048307" y="5411637"/>
                  <a:pt x="4814680" y="5419722"/>
                </a:cubicBezTo>
                <a:cubicBezTo>
                  <a:pt x="4581053" y="5427807"/>
                  <a:pt x="4372255" y="5352080"/>
                  <a:pt x="4228953" y="5419722"/>
                </a:cubicBezTo>
                <a:cubicBezTo>
                  <a:pt x="4085651" y="5487364"/>
                  <a:pt x="3791592" y="5371973"/>
                  <a:pt x="3643225" y="5419722"/>
                </a:cubicBezTo>
                <a:cubicBezTo>
                  <a:pt x="3494858" y="5467471"/>
                  <a:pt x="3239549" y="5401988"/>
                  <a:pt x="3121928" y="5419722"/>
                </a:cubicBezTo>
                <a:cubicBezTo>
                  <a:pt x="3004307" y="5437456"/>
                  <a:pt x="2893499" y="5393746"/>
                  <a:pt x="2729490" y="5419722"/>
                </a:cubicBezTo>
                <a:cubicBezTo>
                  <a:pt x="2565481" y="5445698"/>
                  <a:pt x="2460521" y="5407848"/>
                  <a:pt x="2272623" y="5419722"/>
                </a:cubicBezTo>
                <a:cubicBezTo>
                  <a:pt x="2084725" y="5431596"/>
                  <a:pt x="2021430" y="5409539"/>
                  <a:pt x="1815755" y="5419722"/>
                </a:cubicBezTo>
                <a:cubicBezTo>
                  <a:pt x="1610080" y="5429905"/>
                  <a:pt x="1502487" y="5384869"/>
                  <a:pt x="1358888" y="5419722"/>
                </a:cubicBezTo>
                <a:cubicBezTo>
                  <a:pt x="1215289" y="5454575"/>
                  <a:pt x="1118987" y="5376689"/>
                  <a:pt x="902020" y="5419722"/>
                </a:cubicBezTo>
                <a:cubicBezTo>
                  <a:pt x="685053" y="5462755"/>
                  <a:pt x="409121" y="5382731"/>
                  <a:pt x="0" y="5419722"/>
                </a:cubicBezTo>
                <a:cubicBezTo>
                  <a:pt x="-51319" y="5232117"/>
                  <a:pt x="33516" y="5111905"/>
                  <a:pt x="0" y="4931947"/>
                </a:cubicBezTo>
                <a:cubicBezTo>
                  <a:pt x="-33516" y="4751990"/>
                  <a:pt x="51157" y="4651939"/>
                  <a:pt x="0" y="4498369"/>
                </a:cubicBezTo>
                <a:cubicBezTo>
                  <a:pt x="-51157" y="4344799"/>
                  <a:pt x="39996" y="4141101"/>
                  <a:pt x="0" y="3956397"/>
                </a:cubicBezTo>
                <a:cubicBezTo>
                  <a:pt x="-39996" y="3771693"/>
                  <a:pt x="32342" y="3658575"/>
                  <a:pt x="0" y="3522819"/>
                </a:cubicBezTo>
                <a:cubicBezTo>
                  <a:pt x="-32342" y="3387063"/>
                  <a:pt x="31279" y="3167492"/>
                  <a:pt x="0" y="2872453"/>
                </a:cubicBezTo>
                <a:cubicBezTo>
                  <a:pt x="-31279" y="2577414"/>
                  <a:pt x="66463" y="2502977"/>
                  <a:pt x="0" y="2222086"/>
                </a:cubicBezTo>
                <a:cubicBezTo>
                  <a:pt x="-66463" y="1941195"/>
                  <a:pt x="62606" y="1774106"/>
                  <a:pt x="0" y="1625917"/>
                </a:cubicBezTo>
                <a:cubicBezTo>
                  <a:pt x="-62606" y="1477728"/>
                  <a:pt x="14193" y="1307372"/>
                  <a:pt x="0" y="1029747"/>
                </a:cubicBezTo>
                <a:cubicBezTo>
                  <a:pt x="-14193" y="752122"/>
                  <a:pt x="12242" y="695194"/>
                  <a:pt x="0" y="596169"/>
                </a:cubicBezTo>
                <a:cubicBezTo>
                  <a:pt x="-12242" y="497144"/>
                  <a:pt x="11918" y="196616"/>
                  <a:pt x="0" y="0"/>
                </a:cubicBezTo>
                <a:close/>
              </a:path>
              <a:path w="6443003" h="5419722" stroke="0" extrusionOk="0">
                <a:moveTo>
                  <a:pt x="0" y="0"/>
                </a:moveTo>
                <a:cubicBezTo>
                  <a:pt x="170602" y="-33917"/>
                  <a:pt x="437123" y="7184"/>
                  <a:pt x="585728" y="0"/>
                </a:cubicBezTo>
                <a:cubicBezTo>
                  <a:pt x="734333" y="-7184"/>
                  <a:pt x="829080" y="8976"/>
                  <a:pt x="1042595" y="0"/>
                </a:cubicBezTo>
                <a:cubicBezTo>
                  <a:pt x="1256110" y="-8976"/>
                  <a:pt x="1370246" y="52421"/>
                  <a:pt x="1499463" y="0"/>
                </a:cubicBezTo>
                <a:cubicBezTo>
                  <a:pt x="1628680" y="-52421"/>
                  <a:pt x="1816171" y="1923"/>
                  <a:pt x="2020760" y="0"/>
                </a:cubicBezTo>
                <a:cubicBezTo>
                  <a:pt x="2225349" y="-1923"/>
                  <a:pt x="2250242" y="54704"/>
                  <a:pt x="2477628" y="0"/>
                </a:cubicBezTo>
                <a:cubicBezTo>
                  <a:pt x="2705014" y="-54704"/>
                  <a:pt x="2857113" y="70454"/>
                  <a:pt x="3192215" y="0"/>
                </a:cubicBezTo>
                <a:cubicBezTo>
                  <a:pt x="3527317" y="-70454"/>
                  <a:pt x="3656824" y="3013"/>
                  <a:pt x="3842373" y="0"/>
                </a:cubicBezTo>
                <a:cubicBezTo>
                  <a:pt x="4027922" y="-3013"/>
                  <a:pt x="4231337" y="61077"/>
                  <a:pt x="4428100" y="0"/>
                </a:cubicBezTo>
                <a:cubicBezTo>
                  <a:pt x="4624863" y="-61077"/>
                  <a:pt x="4754495" y="6046"/>
                  <a:pt x="4949398" y="0"/>
                </a:cubicBezTo>
                <a:cubicBezTo>
                  <a:pt x="5144301" y="-6046"/>
                  <a:pt x="5455502" y="7482"/>
                  <a:pt x="5663985" y="0"/>
                </a:cubicBezTo>
                <a:cubicBezTo>
                  <a:pt x="5872468" y="-7482"/>
                  <a:pt x="6064146" y="45991"/>
                  <a:pt x="6443003" y="0"/>
                </a:cubicBezTo>
                <a:cubicBezTo>
                  <a:pt x="6446747" y="188041"/>
                  <a:pt x="6427217" y="394984"/>
                  <a:pt x="6443003" y="541972"/>
                </a:cubicBezTo>
                <a:cubicBezTo>
                  <a:pt x="6458789" y="688960"/>
                  <a:pt x="6386420" y="967379"/>
                  <a:pt x="6443003" y="1138142"/>
                </a:cubicBezTo>
                <a:cubicBezTo>
                  <a:pt x="6499586" y="1308905"/>
                  <a:pt x="6421375" y="1337527"/>
                  <a:pt x="6443003" y="1517522"/>
                </a:cubicBezTo>
                <a:cubicBezTo>
                  <a:pt x="6464631" y="1697517"/>
                  <a:pt x="6381777" y="1996218"/>
                  <a:pt x="6443003" y="2167889"/>
                </a:cubicBezTo>
                <a:cubicBezTo>
                  <a:pt x="6504229" y="2339560"/>
                  <a:pt x="6400853" y="2499041"/>
                  <a:pt x="6443003" y="2655664"/>
                </a:cubicBezTo>
                <a:cubicBezTo>
                  <a:pt x="6485153" y="2812288"/>
                  <a:pt x="6414620" y="2884801"/>
                  <a:pt x="6443003" y="3035044"/>
                </a:cubicBezTo>
                <a:cubicBezTo>
                  <a:pt x="6471386" y="3185287"/>
                  <a:pt x="6382635" y="3358515"/>
                  <a:pt x="6443003" y="3631214"/>
                </a:cubicBezTo>
                <a:cubicBezTo>
                  <a:pt x="6503371" y="3903913"/>
                  <a:pt x="6374545" y="3957807"/>
                  <a:pt x="6443003" y="4281580"/>
                </a:cubicBezTo>
                <a:cubicBezTo>
                  <a:pt x="6511461" y="4605353"/>
                  <a:pt x="6401425" y="4480014"/>
                  <a:pt x="6443003" y="4660961"/>
                </a:cubicBezTo>
                <a:cubicBezTo>
                  <a:pt x="6484581" y="4841908"/>
                  <a:pt x="6361958" y="5133523"/>
                  <a:pt x="6443003" y="5419722"/>
                </a:cubicBezTo>
                <a:cubicBezTo>
                  <a:pt x="6344603" y="5452482"/>
                  <a:pt x="6172339" y="5372831"/>
                  <a:pt x="6050566" y="5419722"/>
                </a:cubicBezTo>
                <a:cubicBezTo>
                  <a:pt x="5928793" y="5466613"/>
                  <a:pt x="5655278" y="5409811"/>
                  <a:pt x="5529268" y="5419722"/>
                </a:cubicBezTo>
                <a:cubicBezTo>
                  <a:pt x="5403258" y="5429633"/>
                  <a:pt x="5161293" y="5360639"/>
                  <a:pt x="4943540" y="5419722"/>
                </a:cubicBezTo>
                <a:cubicBezTo>
                  <a:pt x="4725787" y="5478805"/>
                  <a:pt x="4394638" y="5384763"/>
                  <a:pt x="4228953" y="5419722"/>
                </a:cubicBezTo>
                <a:cubicBezTo>
                  <a:pt x="4063268" y="5454681"/>
                  <a:pt x="3871253" y="5347502"/>
                  <a:pt x="3578795" y="5419722"/>
                </a:cubicBezTo>
                <a:cubicBezTo>
                  <a:pt x="3286337" y="5491942"/>
                  <a:pt x="3361124" y="5391739"/>
                  <a:pt x="3186358" y="5419722"/>
                </a:cubicBezTo>
                <a:cubicBezTo>
                  <a:pt x="3011592" y="5447705"/>
                  <a:pt x="2792825" y="5372680"/>
                  <a:pt x="2600630" y="5419722"/>
                </a:cubicBezTo>
                <a:cubicBezTo>
                  <a:pt x="2408435" y="5466764"/>
                  <a:pt x="2189537" y="5362400"/>
                  <a:pt x="2014903" y="5419722"/>
                </a:cubicBezTo>
                <a:cubicBezTo>
                  <a:pt x="1840269" y="5477044"/>
                  <a:pt x="1653237" y="5389421"/>
                  <a:pt x="1429175" y="5419722"/>
                </a:cubicBezTo>
                <a:cubicBezTo>
                  <a:pt x="1205113" y="5450023"/>
                  <a:pt x="1023673" y="5385410"/>
                  <a:pt x="907878" y="5419722"/>
                </a:cubicBezTo>
                <a:cubicBezTo>
                  <a:pt x="792083" y="5454034"/>
                  <a:pt x="623102" y="5410060"/>
                  <a:pt x="515440" y="5419722"/>
                </a:cubicBezTo>
                <a:cubicBezTo>
                  <a:pt x="407778" y="5429384"/>
                  <a:pt x="248701" y="5358179"/>
                  <a:pt x="0" y="5419722"/>
                </a:cubicBezTo>
                <a:cubicBezTo>
                  <a:pt x="-10162" y="5222473"/>
                  <a:pt x="5685" y="5081618"/>
                  <a:pt x="0" y="4986144"/>
                </a:cubicBezTo>
                <a:cubicBezTo>
                  <a:pt x="-5685" y="4890670"/>
                  <a:pt x="57214" y="4507089"/>
                  <a:pt x="0" y="4335778"/>
                </a:cubicBezTo>
                <a:cubicBezTo>
                  <a:pt x="-57214" y="4164467"/>
                  <a:pt x="23419" y="4069989"/>
                  <a:pt x="0" y="3848003"/>
                </a:cubicBezTo>
                <a:cubicBezTo>
                  <a:pt x="-23419" y="3626018"/>
                  <a:pt x="3470" y="3596085"/>
                  <a:pt x="0" y="3360228"/>
                </a:cubicBezTo>
                <a:cubicBezTo>
                  <a:pt x="-3470" y="3124372"/>
                  <a:pt x="46784" y="2849113"/>
                  <a:pt x="0" y="2709861"/>
                </a:cubicBezTo>
                <a:cubicBezTo>
                  <a:pt x="-46784" y="2570609"/>
                  <a:pt x="6716" y="2331890"/>
                  <a:pt x="0" y="2059494"/>
                </a:cubicBezTo>
                <a:cubicBezTo>
                  <a:pt x="-6716" y="1787098"/>
                  <a:pt x="47892" y="1763130"/>
                  <a:pt x="0" y="1571719"/>
                </a:cubicBezTo>
                <a:cubicBezTo>
                  <a:pt x="-47892" y="1380309"/>
                  <a:pt x="22589" y="1260263"/>
                  <a:pt x="0" y="1029747"/>
                </a:cubicBezTo>
                <a:cubicBezTo>
                  <a:pt x="-22589" y="799231"/>
                  <a:pt x="47794" y="377768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90246"/>
          </a:xfrm>
          <a:custGeom>
            <a:avLst/>
            <a:gdLst>
              <a:gd name="connsiteX0" fmla="*/ 0 w 3932237"/>
              <a:gd name="connsiteY0" fmla="*/ 0 h 1090246"/>
              <a:gd name="connsiteX1" fmla="*/ 640393 w 3932237"/>
              <a:gd name="connsiteY1" fmla="*/ 0 h 1090246"/>
              <a:gd name="connsiteX2" fmla="*/ 1280786 w 3932237"/>
              <a:gd name="connsiteY2" fmla="*/ 0 h 1090246"/>
              <a:gd name="connsiteX3" fmla="*/ 1881856 w 3932237"/>
              <a:gd name="connsiteY3" fmla="*/ 0 h 1090246"/>
              <a:gd name="connsiteX4" fmla="*/ 2482927 w 3932237"/>
              <a:gd name="connsiteY4" fmla="*/ 0 h 1090246"/>
              <a:gd name="connsiteX5" fmla="*/ 2926708 w 3932237"/>
              <a:gd name="connsiteY5" fmla="*/ 0 h 1090246"/>
              <a:gd name="connsiteX6" fmla="*/ 3370489 w 3932237"/>
              <a:gd name="connsiteY6" fmla="*/ 0 h 1090246"/>
              <a:gd name="connsiteX7" fmla="*/ 3932237 w 3932237"/>
              <a:gd name="connsiteY7" fmla="*/ 0 h 1090246"/>
              <a:gd name="connsiteX8" fmla="*/ 3932237 w 3932237"/>
              <a:gd name="connsiteY8" fmla="*/ 566928 h 1090246"/>
              <a:gd name="connsiteX9" fmla="*/ 3932237 w 3932237"/>
              <a:gd name="connsiteY9" fmla="*/ 1090246 h 1090246"/>
              <a:gd name="connsiteX10" fmla="*/ 3449134 w 3932237"/>
              <a:gd name="connsiteY10" fmla="*/ 1090246 h 1090246"/>
              <a:gd name="connsiteX11" fmla="*/ 3005353 w 3932237"/>
              <a:gd name="connsiteY11" fmla="*/ 1090246 h 1090246"/>
              <a:gd name="connsiteX12" fmla="*/ 2364960 w 3932237"/>
              <a:gd name="connsiteY12" fmla="*/ 1090246 h 1090246"/>
              <a:gd name="connsiteX13" fmla="*/ 1881856 w 3932237"/>
              <a:gd name="connsiteY13" fmla="*/ 1090246 h 1090246"/>
              <a:gd name="connsiteX14" fmla="*/ 1438075 w 3932237"/>
              <a:gd name="connsiteY14" fmla="*/ 1090246 h 1090246"/>
              <a:gd name="connsiteX15" fmla="*/ 837005 w 3932237"/>
              <a:gd name="connsiteY15" fmla="*/ 1090246 h 1090246"/>
              <a:gd name="connsiteX16" fmla="*/ 0 w 3932237"/>
              <a:gd name="connsiteY16" fmla="*/ 1090246 h 1090246"/>
              <a:gd name="connsiteX17" fmla="*/ 0 w 3932237"/>
              <a:gd name="connsiteY17" fmla="*/ 577830 h 1090246"/>
              <a:gd name="connsiteX18" fmla="*/ 0 w 3932237"/>
              <a:gd name="connsiteY18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32237" h="1090246" fill="none" extrusionOk="0">
                <a:moveTo>
                  <a:pt x="0" y="0"/>
                </a:moveTo>
                <a:cubicBezTo>
                  <a:pt x="261720" y="-44104"/>
                  <a:pt x="497248" y="20648"/>
                  <a:pt x="640393" y="0"/>
                </a:cubicBezTo>
                <a:cubicBezTo>
                  <a:pt x="783538" y="-20648"/>
                  <a:pt x="972141" y="15634"/>
                  <a:pt x="1280786" y="0"/>
                </a:cubicBezTo>
                <a:cubicBezTo>
                  <a:pt x="1589431" y="-15634"/>
                  <a:pt x="1739032" y="14799"/>
                  <a:pt x="1881856" y="0"/>
                </a:cubicBezTo>
                <a:cubicBezTo>
                  <a:pt x="2024680" y="-14799"/>
                  <a:pt x="2240781" y="4167"/>
                  <a:pt x="2482927" y="0"/>
                </a:cubicBezTo>
                <a:cubicBezTo>
                  <a:pt x="2725073" y="-4167"/>
                  <a:pt x="2801280" y="53197"/>
                  <a:pt x="2926708" y="0"/>
                </a:cubicBezTo>
                <a:cubicBezTo>
                  <a:pt x="3052136" y="-53197"/>
                  <a:pt x="3267141" y="5007"/>
                  <a:pt x="3370489" y="0"/>
                </a:cubicBezTo>
                <a:cubicBezTo>
                  <a:pt x="3473837" y="-5007"/>
                  <a:pt x="3698401" y="11782"/>
                  <a:pt x="3932237" y="0"/>
                </a:cubicBezTo>
                <a:cubicBezTo>
                  <a:pt x="3994097" y="244018"/>
                  <a:pt x="3864484" y="369062"/>
                  <a:pt x="3932237" y="566928"/>
                </a:cubicBezTo>
                <a:cubicBezTo>
                  <a:pt x="3999990" y="764794"/>
                  <a:pt x="3928462" y="973609"/>
                  <a:pt x="3932237" y="1090246"/>
                </a:cubicBezTo>
                <a:cubicBezTo>
                  <a:pt x="3764816" y="1131065"/>
                  <a:pt x="3590897" y="1043943"/>
                  <a:pt x="3449134" y="1090246"/>
                </a:cubicBezTo>
                <a:cubicBezTo>
                  <a:pt x="3307371" y="1136549"/>
                  <a:pt x="3183344" y="1064345"/>
                  <a:pt x="3005353" y="1090246"/>
                </a:cubicBezTo>
                <a:cubicBezTo>
                  <a:pt x="2827362" y="1116147"/>
                  <a:pt x="2577463" y="1068979"/>
                  <a:pt x="2364960" y="1090246"/>
                </a:cubicBezTo>
                <a:cubicBezTo>
                  <a:pt x="2152457" y="1111513"/>
                  <a:pt x="2053366" y="1049844"/>
                  <a:pt x="1881856" y="1090246"/>
                </a:cubicBezTo>
                <a:cubicBezTo>
                  <a:pt x="1710346" y="1130648"/>
                  <a:pt x="1575125" y="1050842"/>
                  <a:pt x="1438075" y="1090246"/>
                </a:cubicBezTo>
                <a:cubicBezTo>
                  <a:pt x="1301025" y="1129650"/>
                  <a:pt x="1075279" y="1020267"/>
                  <a:pt x="837005" y="1090246"/>
                </a:cubicBezTo>
                <a:cubicBezTo>
                  <a:pt x="598731" y="1160225"/>
                  <a:pt x="411874" y="1004559"/>
                  <a:pt x="0" y="1090246"/>
                </a:cubicBezTo>
                <a:cubicBezTo>
                  <a:pt x="-8968" y="896988"/>
                  <a:pt x="58134" y="799907"/>
                  <a:pt x="0" y="577830"/>
                </a:cubicBezTo>
                <a:cubicBezTo>
                  <a:pt x="-58134" y="355753"/>
                  <a:pt x="59497" y="130630"/>
                  <a:pt x="0" y="0"/>
                </a:cubicBezTo>
                <a:close/>
              </a:path>
              <a:path w="3932237" h="1090246" stroke="0" extrusionOk="0">
                <a:moveTo>
                  <a:pt x="0" y="0"/>
                </a:moveTo>
                <a:cubicBezTo>
                  <a:pt x="222688" y="-10416"/>
                  <a:pt x="430095" y="50229"/>
                  <a:pt x="640393" y="0"/>
                </a:cubicBezTo>
                <a:cubicBezTo>
                  <a:pt x="850691" y="-50229"/>
                  <a:pt x="1004040" y="54458"/>
                  <a:pt x="1123496" y="0"/>
                </a:cubicBezTo>
                <a:cubicBezTo>
                  <a:pt x="1242952" y="-54458"/>
                  <a:pt x="1426803" y="21012"/>
                  <a:pt x="1606600" y="0"/>
                </a:cubicBezTo>
                <a:cubicBezTo>
                  <a:pt x="1786397" y="-21012"/>
                  <a:pt x="1938253" y="3726"/>
                  <a:pt x="2246993" y="0"/>
                </a:cubicBezTo>
                <a:cubicBezTo>
                  <a:pt x="2555733" y="-3726"/>
                  <a:pt x="2672966" y="46599"/>
                  <a:pt x="2808741" y="0"/>
                </a:cubicBezTo>
                <a:cubicBezTo>
                  <a:pt x="2944516" y="-46599"/>
                  <a:pt x="3155129" y="52360"/>
                  <a:pt x="3331166" y="0"/>
                </a:cubicBezTo>
                <a:cubicBezTo>
                  <a:pt x="3507203" y="-52360"/>
                  <a:pt x="3769496" y="16560"/>
                  <a:pt x="3932237" y="0"/>
                </a:cubicBezTo>
                <a:cubicBezTo>
                  <a:pt x="3969951" y="114759"/>
                  <a:pt x="3909940" y="321074"/>
                  <a:pt x="3932237" y="545123"/>
                </a:cubicBezTo>
                <a:cubicBezTo>
                  <a:pt x="3954534" y="769172"/>
                  <a:pt x="3923098" y="847505"/>
                  <a:pt x="3932237" y="1090246"/>
                </a:cubicBezTo>
                <a:cubicBezTo>
                  <a:pt x="3799238" y="1136634"/>
                  <a:pt x="3515924" y="1087703"/>
                  <a:pt x="3370489" y="1090246"/>
                </a:cubicBezTo>
                <a:cubicBezTo>
                  <a:pt x="3225054" y="1092789"/>
                  <a:pt x="3051798" y="1020080"/>
                  <a:pt x="2769418" y="1090246"/>
                </a:cubicBezTo>
                <a:cubicBezTo>
                  <a:pt x="2487038" y="1160412"/>
                  <a:pt x="2446115" y="1055240"/>
                  <a:pt x="2129025" y="1090246"/>
                </a:cubicBezTo>
                <a:cubicBezTo>
                  <a:pt x="1811935" y="1125252"/>
                  <a:pt x="1766182" y="1048279"/>
                  <a:pt x="1527955" y="1090246"/>
                </a:cubicBezTo>
                <a:cubicBezTo>
                  <a:pt x="1289728" y="1132213"/>
                  <a:pt x="1188586" y="1054324"/>
                  <a:pt x="887562" y="1090246"/>
                </a:cubicBezTo>
                <a:cubicBezTo>
                  <a:pt x="586538" y="1126168"/>
                  <a:pt x="379796" y="1039865"/>
                  <a:pt x="0" y="1090246"/>
                </a:cubicBezTo>
                <a:cubicBezTo>
                  <a:pt x="-39156" y="958448"/>
                  <a:pt x="20015" y="773148"/>
                  <a:pt x="0" y="556025"/>
                </a:cubicBezTo>
                <a:cubicBezTo>
                  <a:pt x="-20015" y="338902"/>
                  <a:pt x="5289" y="255508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So MANY Fish!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718656-5B29-4FA2-A55F-E841D6ACA86A}"/>
              </a:ext>
            </a:extLst>
          </p:cNvPr>
          <p:cNvSpPr/>
          <p:nvPr/>
        </p:nvSpPr>
        <p:spPr>
          <a:xfrm>
            <a:off x="10227212" y="396512"/>
            <a:ext cx="1167203" cy="7315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5ED3B-774D-4660-8D31-358526EDB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6424"/>
            <a:ext cx="3932237" cy="3702563"/>
          </a:xfrm>
          <a:custGeom>
            <a:avLst/>
            <a:gdLst>
              <a:gd name="connsiteX0" fmla="*/ 0 w 3932237"/>
              <a:gd name="connsiteY0" fmla="*/ 0 h 3702563"/>
              <a:gd name="connsiteX1" fmla="*/ 640393 w 3932237"/>
              <a:gd name="connsiteY1" fmla="*/ 0 h 3702563"/>
              <a:gd name="connsiteX2" fmla="*/ 1123496 w 3932237"/>
              <a:gd name="connsiteY2" fmla="*/ 0 h 3702563"/>
              <a:gd name="connsiteX3" fmla="*/ 1567277 w 3932237"/>
              <a:gd name="connsiteY3" fmla="*/ 0 h 3702563"/>
              <a:gd name="connsiteX4" fmla="*/ 2129025 w 3932237"/>
              <a:gd name="connsiteY4" fmla="*/ 0 h 3702563"/>
              <a:gd name="connsiteX5" fmla="*/ 2730096 w 3932237"/>
              <a:gd name="connsiteY5" fmla="*/ 0 h 3702563"/>
              <a:gd name="connsiteX6" fmla="*/ 3331166 w 3932237"/>
              <a:gd name="connsiteY6" fmla="*/ 0 h 3702563"/>
              <a:gd name="connsiteX7" fmla="*/ 3932237 w 3932237"/>
              <a:gd name="connsiteY7" fmla="*/ 0 h 3702563"/>
              <a:gd name="connsiteX8" fmla="*/ 3932237 w 3932237"/>
              <a:gd name="connsiteY8" fmla="*/ 602989 h 3702563"/>
              <a:gd name="connsiteX9" fmla="*/ 3932237 w 3932237"/>
              <a:gd name="connsiteY9" fmla="*/ 1131926 h 3702563"/>
              <a:gd name="connsiteX10" fmla="*/ 3932237 w 3932237"/>
              <a:gd name="connsiteY10" fmla="*/ 1660864 h 3702563"/>
              <a:gd name="connsiteX11" fmla="*/ 3932237 w 3932237"/>
              <a:gd name="connsiteY11" fmla="*/ 2189802 h 3702563"/>
              <a:gd name="connsiteX12" fmla="*/ 3932237 w 3932237"/>
              <a:gd name="connsiteY12" fmla="*/ 2681713 h 3702563"/>
              <a:gd name="connsiteX13" fmla="*/ 3932237 w 3932237"/>
              <a:gd name="connsiteY13" fmla="*/ 3247677 h 3702563"/>
              <a:gd name="connsiteX14" fmla="*/ 3932237 w 3932237"/>
              <a:gd name="connsiteY14" fmla="*/ 3702563 h 3702563"/>
              <a:gd name="connsiteX15" fmla="*/ 3291844 w 3932237"/>
              <a:gd name="connsiteY15" fmla="*/ 3702563 h 3702563"/>
              <a:gd name="connsiteX16" fmla="*/ 2690774 w 3932237"/>
              <a:gd name="connsiteY16" fmla="*/ 3702563 h 3702563"/>
              <a:gd name="connsiteX17" fmla="*/ 2246993 w 3932237"/>
              <a:gd name="connsiteY17" fmla="*/ 3702563 h 3702563"/>
              <a:gd name="connsiteX18" fmla="*/ 1724567 w 3932237"/>
              <a:gd name="connsiteY18" fmla="*/ 3702563 h 3702563"/>
              <a:gd name="connsiteX19" fmla="*/ 1084174 w 3932237"/>
              <a:gd name="connsiteY19" fmla="*/ 3702563 h 3702563"/>
              <a:gd name="connsiteX20" fmla="*/ 640393 w 3932237"/>
              <a:gd name="connsiteY20" fmla="*/ 3702563 h 3702563"/>
              <a:gd name="connsiteX21" fmla="*/ 0 w 3932237"/>
              <a:gd name="connsiteY21" fmla="*/ 3702563 h 3702563"/>
              <a:gd name="connsiteX22" fmla="*/ 0 w 3932237"/>
              <a:gd name="connsiteY22" fmla="*/ 3099574 h 3702563"/>
              <a:gd name="connsiteX23" fmla="*/ 0 w 3932237"/>
              <a:gd name="connsiteY23" fmla="*/ 2533611 h 3702563"/>
              <a:gd name="connsiteX24" fmla="*/ 0 w 3932237"/>
              <a:gd name="connsiteY24" fmla="*/ 1967648 h 3702563"/>
              <a:gd name="connsiteX25" fmla="*/ 0 w 3932237"/>
              <a:gd name="connsiteY25" fmla="*/ 1549787 h 3702563"/>
              <a:gd name="connsiteX26" fmla="*/ 0 w 3932237"/>
              <a:gd name="connsiteY26" fmla="*/ 1020850 h 3702563"/>
              <a:gd name="connsiteX27" fmla="*/ 0 w 3932237"/>
              <a:gd name="connsiteY27" fmla="*/ 454886 h 3702563"/>
              <a:gd name="connsiteX28" fmla="*/ 0 w 3932237"/>
              <a:gd name="connsiteY28" fmla="*/ 0 h 370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32237" h="3702563" fill="none" extrusionOk="0">
                <a:moveTo>
                  <a:pt x="0" y="0"/>
                </a:moveTo>
                <a:cubicBezTo>
                  <a:pt x="277081" y="-59455"/>
                  <a:pt x="456271" y="58165"/>
                  <a:pt x="640393" y="0"/>
                </a:cubicBezTo>
                <a:cubicBezTo>
                  <a:pt x="824515" y="-58165"/>
                  <a:pt x="1016574" y="22678"/>
                  <a:pt x="1123496" y="0"/>
                </a:cubicBezTo>
                <a:cubicBezTo>
                  <a:pt x="1230418" y="-22678"/>
                  <a:pt x="1425351" y="52937"/>
                  <a:pt x="1567277" y="0"/>
                </a:cubicBezTo>
                <a:cubicBezTo>
                  <a:pt x="1709203" y="-52937"/>
                  <a:pt x="1929345" y="59626"/>
                  <a:pt x="2129025" y="0"/>
                </a:cubicBezTo>
                <a:cubicBezTo>
                  <a:pt x="2328705" y="-59626"/>
                  <a:pt x="2580427" y="46480"/>
                  <a:pt x="2730096" y="0"/>
                </a:cubicBezTo>
                <a:cubicBezTo>
                  <a:pt x="2879765" y="-46480"/>
                  <a:pt x="3111400" y="42948"/>
                  <a:pt x="3331166" y="0"/>
                </a:cubicBezTo>
                <a:cubicBezTo>
                  <a:pt x="3550932" y="-42948"/>
                  <a:pt x="3747684" y="67627"/>
                  <a:pt x="3932237" y="0"/>
                </a:cubicBezTo>
                <a:cubicBezTo>
                  <a:pt x="3991100" y="173301"/>
                  <a:pt x="3923581" y="409020"/>
                  <a:pt x="3932237" y="602989"/>
                </a:cubicBezTo>
                <a:cubicBezTo>
                  <a:pt x="3940893" y="796958"/>
                  <a:pt x="3873879" y="889579"/>
                  <a:pt x="3932237" y="1131926"/>
                </a:cubicBezTo>
                <a:cubicBezTo>
                  <a:pt x="3990595" y="1374273"/>
                  <a:pt x="3891530" y="1537991"/>
                  <a:pt x="3932237" y="1660864"/>
                </a:cubicBezTo>
                <a:cubicBezTo>
                  <a:pt x="3972944" y="1783737"/>
                  <a:pt x="3930188" y="1942979"/>
                  <a:pt x="3932237" y="2189802"/>
                </a:cubicBezTo>
                <a:cubicBezTo>
                  <a:pt x="3934286" y="2436625"/>
                  <a:pt x="3885904" y="2515438"/>
                  <a:pt x="3932237" y="2681713"/>
                </a:cubicBezTo>
                <a:cubicBezTo>
                  <a:pt x="3978570" y="2847988"/>
                  <a:pt x="3875094" y="3083513"/>
                  <a:pt x="3932237" y="3247677"/>
                </a:cubicBezTo>
                <a:cubicBezTo>
                  <a:pt x="3989380" y="3411841"/>
                  <a:pt x="3889195" y="3553034"/>
                  <a:pt x="3932237" y="3702563"/>
                </a:cubicBezTo>
                <a:cubicBezTo>
                  <a:pt x="3714437" y="3705028"/>
                  <a:pt x="3425270" y="3680532"/>
                  <a:pt x="3291844" y="3702563"/>
                </a:cubicBezTo>
                <a:cubicBezTo>
                  <a:pt x="3158418" y="3724594"/>
                  <a:pt x="2867084" y="3652736"/>
                  <a:pt x="2690774" y="3702563"/>
                </a:cubicBezTo>
                <a:cubicBezTo>
                  <a:pt x="2514464" y="3752390"/>
                  <a:pt x="2433492" y="3681917"/>
                  <a:pt x="2246993" y="3702563"/>
                </a:cubicBezTo>
                <a:cubicBezTo>
                  <a:pt x="2060494" y="3723209"/>
                  <a:pt x="1898021" y="3669559"/>
                  <a:pt x="1724567" y="3702563"/>
                </a:cubicBezTo>
                <a:cubicBezTo>
                  <a:pt x="1551113" y="3735567"/>
                  <a:pt x="1367367" y="3698756"/>
                  <a:pt x="1084174" y="3702563"/>
                </a:cubicBezTo>
                <a:cubicBezTo>
                  <a:pt x="800981" y="3706370"/>
                  <a:pt x="772043" y="3692302"/>
                  <a:pt x="640393" y="3702563"/>
                </a:cubicBezTo>
                <a:cubicBezTo>
                  <a:pt x="508743" y="3712824"/>
                  <a:pt x="199838" y="3682413"/>
                  <a:pt x="0" y="3702563"/>
                </a:cubicBezTo>
                <a:cubicBezTo>
                  <a:pt x="-58802" y="3471301"/>
                  <a:pt x="31070" y="3286324"/>
                  <a:pt x="0" y="3099574"/>
                </a:cubicBezTo>
                <a:cubicBezTo>
                  <a:pt x="-31070" y="2912824"/>
                  <a:pt x="19119" y="2799943"/>
                  <a:pt x="0" y="2533611"/>
                </a:cubicBezTo>
                <a:cubicBezTo>
                  <a:pt x="-19119" y="2267279"/>
                  <a:pt x="59980" y="2186740"/>
                  <a:pt x="0" y="1967648"/>
                </a:cubicBezTo>
                <a:cubicBezTo>
                  <a:pt x="-59980" y="1748556"/>
                  <a:pt x="46788" y="1647968"/>
                  <a:pt x="0" y="1549787"/>
                </a:cubicBezTo>
                <a:cubicBezTo>
                  <a:pt x="-46788" y="1451606"/>
                  <a:pt x="54678" y="1236355"/>
                  <a:pt x="0" y="1020850"/>
                </a:cubicBezTo>
                <a:cubicBezTo>
                  <a:pt x="-54678" y="805345"/>
                  <a:pt x="47894" y="659337"/>
                  <a:pt x="0" y="454886"/>
                </a:cubicBezTo>
                <a:cubicBezTo>
                  <a:pt x="-47894" y="250435"/>
                  <a:pt x="43968" y="164659"/>
                  <a:pt x="0" y="0"/>
                </a:cubicBezTo>
                <a:close/>
              </a:path>
              <a:path w="3932237" h="3702563" stroke="0" extrusionOk="0">
                <a:moveTo>
                  <a:pt x="0" y="0"/>
                </a:moveTo>
                <a:cubicBezTo>
                  <a:pt x="143989" y="-54541"/>
                  <a:pt x="263105" y="38638"/>
                  <a:pt x="522426" y="0"/>
                </a:cubicBezTo>
                <a:cubicBezTo>
                  <a:pt x="781747" y="-38638"/>
                  <a:pt x="804985" y="30262"/>
                  <a:pt x="1005529" y="0"/>
                </a:cubicBezTo>
                <a:cubicBezTo>
                  <a:pt x="1206073" y="-30262"/>
                  <a:pt x="1483034" y="48759"/>
                  <a:pt x="1606600" y="0"/>
                </a:cubicBezTo>
                <a:cubicBezTo>
                  <a:pt x="1730166" y="-48759"/>
                  <a:pt x="1943878" y="16227"/>
                  <a:pt x="2168348" y="0"/>
                </a:cubicBezTo>
                <a:cubicBezTo>
                  <a:pt x="2392818" y="-16227"/>
                  <a:pt x="2508673" y="37996"/>
                  <a:pt x="2651451" y="0"/>
                </a:cubicBezTo>
                <a:cubicBezTo>
                  <a:pt x="2794229" y="-37996"/>
                  <a:pt x="3032411" y="32767"/>
                  <a:pt x="3173877" y="0"/>
                </a:cubicBezTo>
                <a:cubicBezTo>
                  <a:pt x="3315343" y="-32767"/>
                  <a:pt x="3703943" y="64789"/>
                  <a:pt x="3932237" y="0"/>
                </a:cubicBezTo>
                <a:cubicBezTo>
                  <a:pt x="4002011" y="185509"/>
                  <a:pt x="3899804" y="364424"/>
                  <a:pt x="3932237" y="602989"/>
                </a:cubicBezTo>
                <a:cubicBezTo>
                  <a:pt x="3964670" y="841554"/>
                  <a:pt x="3908404" y="836013"/>
                  <a:pt x="3932237" y="1020850"/>
                </a:cubicBezTo>
                <a:cubicBezTo>
                  <a:pt x="3956070" y="1205687"/>
                  <a:pt x="3900514" y="1434036"/>
                  <a:pt x="3932237" y="1623838"/>
                </a:cubicBezTo>
                <a:cubicBezTo>
                  <a:pt x="3963960" y="1813640"/>
                  <a:pt x="3929577" y="1922490"/>
                  <a:pt x="3932237" y="2041699"/>
                </a:cubicBezTo>
                <a:cubicBezTo>
                  <a:pt x="3934897" y="2160908"/>
                  <a:pt x="3904132" y="2362119"/>
                  <a:pt x="3932237" y="2533611"/>
                </a:cubicBezTo>
                <a:cubicBezTo>
                  <a:pt x="3960342" y="2705103"/>
                  <a:pt x="3886020" y="2804255"/>
                  <a:pt x="3932237" y="2988497"/>
                </a:cubicBezTo>
                <a:cubicBezTo>
                  <a:pt x="3978454" y="3172739"/>
                  <a:pt x="3920727" y="3475413"/>
                  <a:pt x="3932237" y="3702563"/>
                </a:cubicBezTo>
                <a:cubicBezTo>
                  <a:pt x="3778331" y="3760253"/>
                  <a:pt x="3486905" y="3687192"/>
                  <a:pt x="3370489" y="3702563"/>
                </a:cubicBezTo>
                <a:cubicBezTo>
                  <a:pt x="3254073" y="3717934"/>
                  <a:pt x="2948303" y="3643672"/>
                  <a:pt x="2730096" y="3702563"/>
                </a:cubicBezTo>
                <a:cubicBezTo>
                  <a:pt x="2511889" y="3761454"/>
                  <a:pt x="2368045" y="3634436"/>
                  <a:pt x="2129025" y="3702563"/>
                </a:cubicBezTo>
                <a:cubicBezTo>
                  <a:pt x="1890005" y="3770690"/>
                  <a:pt x="1707694" y="3667335"/>
                  <a:pt x="1527955" y="3702563"/>
                </a:cubicBezTo>
                <a:cubicBezTo>
                  <a:pt x="1348216" y="3737791"/>
                  <a:pt x="1247057" y="3655038"/>
                  <a:pt x="1005529" y="3702563"/>
                </a:cubicBezTo>
                <a:cubicBezTo>
                  <a:pt x="764001" y="3750088"/>
                  <a:pt x="720358" y="3692160"/>
                  <a:pt x="522426" y="3702563"/>
                </a:cubicBezTo>
                <a:cubicBezTo>
                  <a:pt x="324494" y="3712966"/>
                  <a:pt x="152609" y="3700999"/>
                  <a:pt x="0" y="3702563"/>
                </a:cubicBezTo>
                <a:cubicBezTo>
                  <a:pt x="-15361" y="3615885"/>
                  <a:pt x="11934" y="3404478"/>
                  <a:pt x="0" y="3284702"/>
                </a:cubicBezTo>
                <a:cubicBezTo>
                  <a:pt x="-11934" y="3164926"/>
                  <a:pt x="42108" y="3011173"/>
                  <a:pt x="0" y="2829816"/>
                </a:cubicBezTo>
                <a:cubicBezTo>
                  <a:pt x="-42108" y="2648459"/>
                  <a:pt x="10061" y="2391818"/>
                  <a:pt x="0" y="2226827"/>
                </a:cubicBezTo>
                <a:cubicBezTo>
                  <a:pt x="-10061" y="2061836"/>
                  <a:pt x="5549" y="1891805"/>
                  <a:pt x="0" y="1771941"/>
                </a:cubicBezTo>
                <a:cubicBezTo>
                  <a:pt x="-5549" y="1652077"/>
                  <a:pt x="17650" y="1496914"/>
                  <a:pt x="0" y="1317055"/>
                </a:cubicBezTo>
                <a:cubicBezTo>
                  <a:pt x="-17650" y="1137196"/>
                  <a:pt x="30338" y="944214"/>
                  <a:pt x="0" y="751091"/>
                </a:cubicBezTo>
                <a:cubicBezTo>
                  <a:pt x="-30338" y="557968"/>
                  <a:pt x="70623" y="159472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sz="2000" baseline="30000" dirty="0"/>
          </a:p>
          <a:p>
            <a:r>
              <a:rPr lang="en-US" sz="2000" baseline="30000" dirty="0"/>
              <a:t>6 </a:t>
            </a:r>
            <a:r>
              <a:rPr lang="en-US" sz="2000" dirty="0"/>
              <a:t>When they had done so, they caught such a large number of fish that their nets began to break. </a:t>
            </a:r>
          </a:p>
          <a:p>
            <a:r>
              <a:rPr lang="en-US" sz="2000" baseline="30000" dirty="0"/>
              <a:t>7 </a:t>
            </a:r>
            <a:r>
              <a:rPr lang="en-US" sz="2000" dirty="0"/>
              <a:t>So they signaled their partners in the other boat to come and help them, and they came and filled both boats so full that they began to sink.</a:t>
            </a:r>
          </a:p>
          <a:p>
            <a:endParaRPr lang="en-US" dirty="0"/>
          </a:p>
        </p:txBody>
      </p:sp>
      <p:pic>
        <p:nvPicPr>
          <p:cNvPr id="6" name="Picture 5" descr="A group of people on a boat&#10;&#10;Description automatically generated with low confidence">
            <a:extLst>
              <a:ext uri="{FF2B5EF4-FFF2-40B4-BE49-F238E27FC236}">
                <a16:creationId xmlns:a16="http://schemas.microsoft.com/office/drawing/2014/main" id="{A63F70CD-0819-4A70-BD2B-B8CA8A355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307" y="1020502"/>
            <a:ext cx="5698488" cy="42772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4345707" y="4431323"/>
            <a:ext cx="1750293" cy="2426677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7" name="Content Placeholder 6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480695FC-3D29-448A-8D93-665F3E451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" b="8260"/>
          <a:stretch/>
        </p:blipFill>
        <p:spPr>
          <a:xfrm>
            <a:off x="10074081" y="-1"/>
            <a:ext cx="1950719" cy="1754786"/>
          </a:xfr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9756FBB3-BBF2-4BA7-913A-8C1117D5FDEC}"/>
              </a:ext>
            </a:extLst>
          </p:cNvPr>
          <p:cNvSpPr/>
          <p:nvPr/>
        </p:nvSpPr>
        <p:spPr>
          <a:xfrm>
            <a:off x="8201465" y="154745"/>
            <a:ext cx="1629746" cy="516874"/>
          </a:xfrm>
          <a:prstGeom prst="wedgeRectCallout">
            <a:avLst>
              <a:gd name="adj1" fmla="val 61137"/>
              <a:gd name="adj2" fmla="val 10285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WOW!</a:t>
            </a:r>
          </a:p>
        </p:txBody>
      </p:sp>
    </p:spTree>
    <p:extLst>
      <p:ext uri="{BB962C8B-B14F-4D97-AF65-F5344CB8AC3E}">
        <p14:creationId xmlns:p14="http://schemas.microsoft.com/office/powerpoint/2010/main" val="419407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5064369" y="449266"/>
            <a:ext cx="6443003" cy="5419722"/>
          </a:xfrm>
          <a:custGeom>
            <a:avLst/>
            <a:gdLst>
              <a:gd name="connsiteX0" fmla="*/ 0 w 6443003"/>
              <a:gd name="connsiteY0" fmla="*/ 0 h 5419722"/>
              <a:gd name="connsiteX1" fmla="*/ 585728 w 6443003"/>
              <a:gd name="connsiteY1" fmla="*/ 0 h 5419722"/>
              <a:gd name="connsiteX2" fmla="*/ 1042595 w 6443003"/>
              <a:gd name="connsiteY2" fmla="*/ 0 h 5419722"/>
              <a:gd name="connsiteX3" fmla="*/ 1499463 w 6443003"/>
              <a:gd name="connsiteY3" fmla="*/ 0 h 5419722"/>
              <a:gd name="connsiteX4" fmla="*/ 2149620 w 6443003"/>
              <a:gd name="connsiteY4" fmla="*/ 0 h 5419722"/>
              <a:gd name="connsiteX5" fmla="*/ 2542058 w 6443003"/>
              <a:gd name="connsiteY5" fmla="*/ 0 h 5419722"/>
              <a:gd name="connsiteX6" fmla="*/ 3127785 w 6443003"/>
              <a:gd name="connsiteY6" fmla="*/ 0 h 5419722"/>
              <a:gd name="connsiteX7" fmla="*/ 3520223 w 6443003"/>
              <a:gd name="connsiteY7" fmla="*/ 0 h 5419722"/>
              <a:gd name="connsiteX8" fmla="*/ 4105950 w 6443003"/>
              <a:gd name="connsiteY8" fmla="*/ 0 h 5419722"/>
              <a:gd name="connsiteX9" fmla="*/ 4691678 w 6443003"/>
              <a:gd name="connsiteY9" fmla="*/ 0 h 5419722"/>
              <a:gd name="connsiteX10" fmla="*/ 5084115 w 6443003"/>
              <a:gd name="connsiteY10" fmla="*/ 0 h 5419722"/>
              <a:gd name="connsiteX11" fmla="*/ 5669843 w 6443003"/>
              <a:gd name="connsiteY11" fmla="*/ 0 h 5419722"/>
              <a:gd name="connsiteX12" fmla="*/ 6443003 w 6443003"/>
              <a:gd name="connsiteY12" fmla="*/ 0 h 5419722"/>
              <a:gd name="connsiteX13" fmla="*/ 6443003 w 6443003"/>
              <a:gd name="connsiteY13" fmla="*/ 379381 h 5419722"/>
              <a:gd name="connsiteX14" fmla="*/ 6443003 w 6443003"/>
              <a:gd name="connsiteY14" fmla="*/ 921353 h 5419722"/>
              <a:gd name="connsiteX15" fmla="*/ 6443003 w 6443003"/>
              <a:gd name="connsiteY15" fmla="*/ 1571719 h 5419722"/>
              <a:gd name="connsiteX16" fmla="*/ 6443003 w 6443003"/>
              <a:gd name="connsiteY16" fmla="*/ 2222086 h 5419722"/>
              <a:gd name="connsiteX17" fmla="*/ 6443003 w 6443003"/>
              <a:gd name="connsiteY17" fmla="*/ 2655664 h 5419722"/>
              <a:gd name="connsiteX18" fmla="*/ 6443003 w 6443003"/>
              <a:gd name="connsiteY18" fmla="*/ 3089242 h 5419722"/>
              <a:gd name="connsiteX19" fmla="*/ 6443003 w 6443003"/>
              <a:gd name="connsiteY19" fmla="*/ 3468622 h 5419722"/>
              <a:gd name="connsiteX20" fmla="*/ 6443003 w 6443003"/>
              <a:gd name="connsiteY20" fmla="*/ 3902200 h 5419722"/>
              <a:gd name="connsiteX21" fmla="*/ 6443003 w 6443003"/>
              <a:gd name="connsiteY21" fmla="*/ 4444172 h 5419722"/>
              <a:gd name="connsiteX22" fmla="*/ 6443003 w 6443003"/>
              <a:gd name="connsiteY22" fmla="*/ 4931947 h 5419722"/>
              <a:gd name="connsiteX23" fmla="*/ 6443003 w 6443003"/>
              <a:gd name="connsiteY23" fmla="*/ 5419722 h 5419722"/>
              <a:gd name="connsiteX24" fmla="*/ 6050566 w 6443003"/>
              <a:gd name="connsiteY24" fmla="*/ 5419722 h 5419722"/>
              <a:gd name="connsiteX25" fmla="*/ 5335978 w 6443003"/>
              <a:gd name="connsiteY25" fmla="*/ 5419722 h 5419722"/>
              <a:gd name="connsiteX26" fmla="*/ 4814680 w 6443003"/>
              <a:gd name="connsiteY26" fmla="*/ 5419722 h 5419722"/>
              <a:gd name="connsiteX27" fmla="*/ 4228953 w 6443003"/>
              <a:gd name="connsiteY27" fmla="*/ 5419722 h 5419722"/>
              <a:gd name="connsiteX28" fmla="*/ 3643225 w 6443003"/>
              <a:gd name="connsiteY28" fmla="*/ 5419722 h 5419722"/>
              <a:gd name="connsiteX29" fmla="*/ 3121928 w 6443003"/>
              <a:gd name="connsiteY29" fmla="*/ 5419722 h 5419722"/>
              <a:gd name="connsiteX30" fmla="*/ 2729490 w 6443003"/>
              <a:gd name="connsiteY30" fmla="*/ 5419722 h 5419722"/>
              <a:gd name="connsiteX31" fmla="*/ 2272623 w 6443003"/>
              <a:gd name="connsiteY31" fmla="*/ 5419722 h 5419722"/>
              <a:gd name="connsiteX32" fmla="*/ 1815755 w 6443003"/>
              <a:gd name="connsiteY32" fmla="*/ 5419722 h 5419722"/>
              <a:gd name="connsiteX33" fmla="*/ 1358888 w 6443003"/>
              <a:gd name="connsiteY33" fmla="*/ 5419722 h 5419722"/>
              <a:gd name="connsiteX34" fmla="*/ 902020 w 6443003"/>
              <a:gd name="connsiteY34" fmla="*/ 5419722 h 5419722"/>
              <a:gd name="connsiteX35" fmla="*/ 0 w 6443003"/>
              <a:gd name="connsiteY35" fmla="*/ 5419722 h 5419722"/>
              <a:gd name="connsiteX36" fmla="*/ 0 w 6443003"/>
              <a:gd name="connsiteY36" fmla="*/ 4931947 h 5419722"/>
              <a:gd name="connsiteX37" fmla="*/ 0 w 6443003"/>
              <a:gd name="connsiteY37" fmla="*/ 4498369 h 5419722"/>
              <a:gd name="connsiteX38" fmla="*/ 0 w 6443003"/>
              <a:gd name="connsiteY38" fmla="*/ 3956397 h 5419722"/>
              <a:gd name="connsiteX39" fmla="*/ 0 w 6443003"/>
              <a:gd name="connsiteY39" fmla="*/ 3522819 h 5419722"/>
              <a:gd name="connsiteX40" fmla="*/ 0 w 6443003"/>
              <a:gd name="connsiteY40" fmla="*/ 2872453 h 5419722"/>
              <a:gd name="connsiteX41" fmla="*/ 0 w 6443003"/>
              <a:gd name="connsiteY41" fmla="*/ 2222086 h 5419722"/>
              <a:gd name="connsiteX42" fmla="*/ 0 w 6443003"/>
              <a:gd name="connsiteY42" fmla="*/ 1625917 h 5419722"/>
              <a:gd name="connsiteX43" fmla="*/ 0 w 6443003"/>
              <a:gd name="connsiteY43" fmla="*/ 1029747 h 5419722"/>
              <a:gd name="connsiteX44" fmla="*/ 0 w 6443003"/>
              <a:gd name="connsiteY44" fmla="*/ 596169 h 5419722"/>
              <a:gd name="connsiteX45" fmla="*/ 0 w 6443003"/>
              <a:gd name="connsiteY45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443003" h="5419722" fill="none" extrusionOk="0">
                <a:moveTo>
                  <a:pt x="0" y="0"/>
                </a:moveTo>
                <a:cubicBezTo>
                  <a:pt x="246220" y="-18433"/>
                  <a:pt x="367504" y="62358"/>
                  <a:pt x="585728" y="0"/>
                </a:cubicBezTo>
                <a:cubicBezTo>
                  <a:pt x="803952" y="-62358"/>
                  <a:pt x="840171" y="47468"/>
                  <a:pt x="1042595" y="0"/>
                </a:cubicBezTo>
                <a:cubicBezTo>
                  <a:pt x="1245019" y="-47468"/>
                  <a:pt x="1280513" y="29798"/>
                  <a:pt x="1499463" y="0"/>
                </a:cubicBezTo>
                <a:cubicBezTo>
                  <a:pt x="1718413" y="-29798"/>
                  <a:pt x="1849168" y="77103"/>
                  <a:pt x="2149620" y="0"/>
                </a:cubicBezTo>
                <a:cubicBezTo>
                  <a:pt x="2450072" y="-77103"/>
                  <a:pt x="2395911" y="1585"/>
                  <a:pt x="2542058" y="0"/>
                </a:cubicBezTo>
                <a:cubicBezTo>
                  <a:pt x="2688205" y="-1585"/>
                  <a:pt x="2959735" y="50502"/>
                  <a:pt x="3127785" y="0"/>
                </a:cubicBezTo>
                <a:cubicBezTo>
                  <a:pt x="3295835" y="-50502"/>
                  <a:pt x="3399949" y="38037"/>
                  <a:pt x="3520223" y="0"/>
                </a:cubicBezTo>
                <a:cubicBezTo>
                  <a:pt x="3640497" y="-38037"/>
                  <a:pt x="3917669" y="58028"/>
                  <a:pt x="4105950" y="0"/>
                </a:cubicBezTo>
                <a:cubicBezTo>
                  <a:pt x="4294231" y="-58028"/>
                  <a:pt x="4509655" y="30132"/>
                  <a:pt x="4691678" y="0"/>
                </a:cubicBezTo>
                <a:cubicBezTo>
                  <a:pt x="4873701" y="-30132"/>
                  <a:pt x="4971210" y="41887"/>
                  <a:pt x="5084115" y="0"/>
                </a:cubicBezTo>
                <a:cubicBezTo>
                  <a:pt x="5197020" y="-41887"/>
                  <a:pt x="5532846" y="59373"/>
                  <a:pt x="5669843" y="0"/>
                </a:cubicBezTo>
                <a:cubicBezTo>
                  <a:pt x="5806840" y="-59373"/>
                  <a:pt x="6100035" y="47600"/>
                  <a:pt x="6443003" y="0"/>
                </a:cubicBezTo>
                <a:cubicBezTo>
                  <a:pt x="6455593" y="108511"/>
                  <a:pt x="6420847" y="300392"/>
                  <a:pt x="6443003" y="379381"/>
                </a:cubicBezTo>
                <a:cubicBezTo>
                  <a:pt x="6465159" y="458370"/>
                  <a:pt x="6417074" y="711669"/>
                  <a:pt x="6443003" y="921353"/>
                </a:cubicBezTo>
                <a:cubicBezTo>
                  <a:pt x="6468932" y="1131037"/>
                  <a:pt x="6409116" y="1325362"/>
                  <a:pt x="6443003" y="1571719"/>
                </a:cubicBezTo>
                <a:cubicBezTo>
                  <a:pt x="6476890" y="1818076"/>
                  <a:pt x="6417001" y="1930148"/>
                  <a:pt x="6443003" y="2222086"/>
                </a:cubicBezTo>
                <a:cubicBezTo>
                  <a:pt x="6469005" y="2514024"/>
                  <a:pt x="6437751" y="2451199"/>
                  <a:pt x="6443003" y="2655664"/>
                </a:cubicBezTo>
                <a:cubicBezTo>
                  <a:pt x="6448255" y="2860129"/>
                  <a:pt x="6399685" y="2941034"/>
                  <a:pt x="6443003" y="3089242"/>
                </a:cubicBezTo>
                <a:cubicBezTo>
                  <a:pt x="6486321" y="3237450"/>
                  <a:pt x="6430550" y="3389019"/>
                  <a:pt x="6443003" y="3468622"/>
                </a:cubicBezTo>
                <a:cubicBezTo>
                  <a:pt x="6455456" y="3548225"/>
                  <a:pt x="6410067" y="3776832"/>
                  <a:pt x="6443003" y="3902200"/>
                </a:cubicBezTo>
                <a:cubicBezTo>
                  <a:pt x="6475939" y="4027568"/>
                  <a:pt x="6408223" y="4271087"/>
                  <a:pt x="6443003" y="4444172"/>
                </a:cubicBezTo>
                <a:cubicBezTo>
                  <a:pt x="6477783" y="4617257"/>
                  <a:pt x="6407489" y="4777755"/>
                  <a:pt x="6443003" y="4931947"/>
                </a:cubicBezTo>
                <a:cubicBezTo>
                  <a:pt x="6478517" y="5086140"/>
                  <a:pt x="6416626" y="5285262"/>
                  <a:pt x="6443003" y="5419722"/>
                </a:cubicBezTo>
                <a:cubicBezTo>
                  <a:pt x="6315706" y="5421522"/>
                  <a:pt x="6143841" y="5380569"/>
                  <a:pt x="6050566" y="5419722"/>
                </a:cubicBezTo>
                <a:cubicBezTo>
                  <a:pt x="5957291" y="5458875"/>
                  <a:pt x="5516851" y="5380363"/>
                  <a:pt x="5335978" y="5419722"/>
                </a:cubicBezTo>
                <a:cubicBezTo>
                  <a:pt x="5155105" y="5459081"/>
                  <a:pt x="5048307" y="5411637"/>
                  <a:pt x="4814680" y="5419722"/>
                </a:cubicBezTo>
                <a:cubicBezTo>
                  <a:pt x="4581053" y="5427807"/>
                  <a:pt x="4372255" y="5352080"/>
                  <a:pt x="4228953" y="5419722"/>
                </a:cubicBezTo>
                <a:cubicBezTo>
                  <a:pt x="4085651" y="5487364"/>
                  <a:pt x="3791592" y="5371973"/>
                  <a:pt x="3643225" y="5419722"/>
                </a:cubicBezTo>
                <a:cubicBezTo>
                  <a:pt x="3494858" y="5467471"/>
                  <a:pt x="3239549" y="5401988"/>
                  <a:pt x="3121928" y="5419722"/>
                </a:cubicBezTo>
                <a:cubicBezTo>
                  <a:pt x="3004307" y="5437456"/>
                  <a:pt x="2893499" y="5393746"/>
                  <a:pt x="2729490" y="5419722"/>
                </a:cubicBezTo>
                <a:cubicBezTo>
                  <a:pt x="2565481" y="5445698"/>
                  <a:pt x="2460521" y="5407848"/>
                  <a:pt x="2272623" y="5419722"/>
                </a:cubicBezTo>
                <a:cubicBezTo>
                  <a:pt x="2084725" y="5431596"/>
                  <a:pt x="2021430" y="5409539"/>
                  <a:pt x="1815755" y="5419722"/>
                </a:cubicBezTo>
                <a:cubicBezTo>
                  <a:pt x="1610080" y="5429905"/>
                  <a:pt x="1502487" y="5384869"/>
                  <a:pt x="1358888" y="5419722"/>
                </a:cubicBezTo>
                <a:cubicBezTo>
                  <a:pt x="1215289" y="5454575"/>
                  <a:pt x="1118987" y="5376689"/>
                  <a:pt x="902020" y="5419722"/>
                </a:cubicBezTo>
                <a:cubicBezTo>
                  <a:pt x="685053" y="5462755"/>
                  <a:pt x="409121" y="5382731"/>
                  <a:pt x="0" y="5419722"/>
                </a:cubicBezTo>
                <a:cubicBezTo>
                  <a:pt x="-51319" y="5232117"/>
                  <a:pt x="33516" y="5111905"/>
                  <a:pt x="0" y="4931947"/>
                </a:cubicBezTo>
                <a:cubicBezTo>
                  <a:pt x="-33516" y="4751990"/>
                  <a:pt x="51157" y="4651939"/>
                  <a:pt x="0" y="4498369"/>
                </a:cubicBezTo>
                <a:cubicBezTo>
                  <a:pt x="-51157" y="4344799"/>
                  <a:pt x="39996" y="4141101"/>
                  <a:pt x="0" y="3956397"/>
                </a:cubicBezTo>
                <a:cubicBezTo>
                  <a:pt x="-39996" y="3771693"/>
                  <a:pt x="32342" y="3658575"/>
                  <a:pt x="0" y="3522819"/>
                </a:cubicBezTo>
                <a:cubicBezTo>
                  <a:pt x="-32342" y="3387063"/>
                  <a:pt x="31279" y="3167492"/>
                  <a:pt x="0" y="2872453"/>
                </a:cubicBezTo>
                <a:cubicBezTo>
                  <a:pt x="-31279" y="2577414"/>
                  <a:pt x="66463" y="2502977"/>
                  <a:pt x="0" y="2222086"/>
                </a:cubicBezTo>
                <a:cubicBezTo>
                  <a:pt x="-66463" y="1941195"/>
                  <a:pt x="62606" y="1774106"/>
                  <a:pt x="0" y="1625917"/>
                </a:cubicBezTo>
                <a:cubicBezTo>
                  <a:pt x="-62606" y="1477728"/>
                  <a:pt x="14193" y="1307372"/>
                  <a:pt x="0" y="1029747"/>
                </a:cubicBezTo>
                <a:cubicBezTo>
                  <a:pt x="-14193" y="752122"/>
                  <a:pt x="12242" y="695194"/>
                  <a:pt x="0" y="596169"/>
                </a:cubicBezTo>
                <a:cubicBezTo>
                  <a:pt x="-12242" y="497144"/>
                  <a:pt x="11918" y="196616"/>
                  <a:pt x="0" y="0"/>
                </a:cubicBezTo>
                <a:close/>
              </a:path>
              <a:path w="6443003" h="5419722" stroke="0" extrusionOk="0">
                <a:moveTo>
                  <a:pt x="0" y="0"/>
                </a:moveTo>
                <a:cubicBezTo>
                  <a:pt x="170602" y="-33917"/>
                  <a:pt x="437123" y="7184"/>
                  <a:pt x="585728" y="0"/>
                </a:cubicBezTo>
                <a:cubicBezTo>
                  <a:pt x="734333" y="-7184"/>
                  <a:pt x="829080" y="8976"/>
                  <a:pt x="1042595" y="0"/>
                </a:cubicBezTo>
                <a:cubicBezTo>
                  <a:pt x="1256110" y="-8976"/>
                  <a:pt x="1370246" y="52421"/>
                  <a:pt x="1499463" y="0"/>
                </a:cubicBezTo>
                <a:cubicBezTo>
                  <a:pt x="1628680" y="-52421"/>
                  <a:pt x="1816171" y="1923"/>
                  <a:pt x="2020760" y="0"/>
                </a:cubicBezTo>
                <a:cubicBezTo>
                  <a:pt x="2225349" y="-1923"/>
                  <a:pt x="2250242" y="54704"/>
                  <a:pt x="2477628" y="0"/>
                </a:cubicBezTo>
                <a:cubicBezTo>
                  <a:pt x="2705014" y="-54704"/>
                  <a:pt x="2857113" y="70454"/>
                  <a:pt x="3192215" y="0"/>
                </a:cubicBezTo>
                <a:cubicBezTo>
                  <a:pt x="3527317" y="-70454"/>
                  <a:pt x="3656824" y="3013"/>
                  <a:pt x="3842373" y="0"/>
                </a:cubicBezTo>
                <a:cubicBezTo>
                  <a:pt x="4027922" y="-3013"/>
                  <a:pt x="4231337" y="61077"/>
                  <a:pt x="4428100" y="0"/>
                </a:cubicBezTo>
                <a:cubicBezTo>
                  <a:pt x="4624863" y="-61077"/>
                  <a:pt x="4754495" y="6046"/>
                  <a:pt x="4949398" y="0"/>
                </a:cubicBezTo>
                <a:cubicBezTo>
                  <a:pt x="5144301" y="-6046"/>
                  <a:pt x="5455502" y="7482"/>
                  <a:pt x="5663985" y="0"/>
                </a:cubicBezTo>
                <a:cubicBezTo>
                  <a:pt x="5872468" y="-7482"/>
                  <a:pt x="6064146" y="45991"/>
                  <a:pt x="6443003" y="0"/>
                </a:cubicBezTo>
                <a:cubicBezTo>
                  <a:pt x="6446747" y="188041"/>
                  <a:pt x="6427217" y="394984"/>
                  <a:pt x="6443003" y="541972"/>
                </a:cubicBezTo>
                <a:cubicBezTo>
                  <a:pt x="6458789" y="688960"/>
                  <a:pt x="6386420" y="967379"/>
                  <a:pt x="6443003" y="1138142"/>
                </a:cubicBezTo>
                <a:cubicBezTo>
                  <a:pt x="6499586" y="1308905"/>
                  <a:pt x="6421375" y="1337527"/>
                  <a:pt x="6443003" y="1517522"/>
                </a:cubicBezTo>
                <a:cubicBezTo>
                  <a:pt x="6464631" y="1697517"/>
                  <a:pt x="6381777" y="1996218"/>
                  <a:pt x="6443003" y="2167889"/>
                </a:cubicBezTo>
                <a:cubicBezTo>
                  <a:pt x="6504229" y="2339560"/>
                  <a:pt x="6400853" y="2499041"/>
                  <a:pt x="6443003" y="2655664"/>
                </a:cubicBezTo>
                <a:cubicBezTo>
                  <a:pt x="6485153" y="2812288"/>
                  <a:pt x="6414620" y="2884801"/>
                  <a:pt x="6443003" y="3035044"/>
                </a:cubicBezTo>
                <a:cubicBezTo>
                  <a:pt x="6471386" y="3185287"/>
                  <a:pt x="6382635" y="3358515"/>
                  <a:pt x="6443003" y="3631214"/>
                </a:cubicBezTo>
                <a:cubicBezTo>
                  <a:pt x="6503371" y="3903913"/>
                  <a:pt x="6374545" y="3957807"/>
                  <a:pt x="6443003" y="4281580"/>
                </a:cubicBezTo>
                <a:cubicBezTo>
                  <a:pt x="6511461" y="4605353"/>
                  <a:pt x="6401425" y="4480014"/>
                  <a:pt x="6443003" y="4660961"/>
                </a:cubicBezTo>
                <a:cubicBezTo>
                  <a:pt x="6484581" y="4841908"/>
                  <a:pt x="6361958" y="5133523"/>
                  <a:pt x="6443003" y="5419722"/>
                </a:cubicBezTo>
                <a:cubicBezTo>
                  <a:pt x="6344603" y="5452482"/>
                  <a:pt x="6172339" y="5372831"/>
                  <a:pt x="6050566" y="5419722"/>
                </a:cubicBezTo>
                <a:cubicBezTo>
                  <a:pt x="5928793" y="5466613"/>
                  <a:pt x="5655278" y="5409811"/>
                  <a:pt x="5529268" y="5419722"/>
                </a:cubicBezTo>
                <a:cubicBezTo>
                  <a:pt x="5403258" y="5429633"/>
                  <a:pt x="5161293" y="5360639"/>
                  <a:pt x="4943540" y="5419722"/>
                </a:cubicBezTo>
                <a:cubicBezTo>
                  <a:pt x="4725787" y="5478805"/>
                  <a:pt x="4394638" y="5384763"/>
                  <a:pt x="4228953" y="5419722"/>
                </a:cubicBezTo>
                <a:cubicBezTo>
                  <a:pt x="4063268" y="5454681"/>
                  <a:pt x="3871253" y="5347502"/>
                  <a:pt x="3578795" y="5419722"/>
                </a:cubicBezTo>
                <a:cubicBezTo>
                  <a:pt x="3286337" y="5491942"/>
                  <a:pt x="3361124" y="5391739"/>
                  <a:pt x="3186358" y="5419722"/>
                </a:cubicBezTo>
                <a:cubicBezTo>
                  <a:pt x="3011592" y="5447705"/>
                  <a:pt x="2792825" y="5372680"/>
                  <a:pt x="2600630" y="5419722"/>
                </a:cubicBezTo>
                <a:cubicBezTo>
                  <a:pt x="2408435" y="5466764"/>
                  <a:pt x="2189537" y="5362400"/>
                  <a:pt x="2014903" y="5419722"/>
                </a:cubicBezTo>
                <a:cubicBezTo>
                  <a:pt x="1840269" y="5477044"/>
                  <a:pt x="1653237" y="5389421"/>
                  <a:pt x="1429175" y="5419722"/>
                </a:cubicBezTo>
                <a:cubicBezTo>
                  <a:pt x="1205113" y="5450023"/>
                  <a:pt x="1023673" y="5385410"/>
                  <a:pt x="907878" y="5419722"/>
                </a:cubicBezTo>
                <a:cubicBezTo>
                  <a:pt x="792083" y="5454034"/>
                  <a:pt x="623102" y="5410060"/>
                  <a:pt x="515440" y="5419722"/>
                </a:cubicBezTo>
                <a:cubicBezTo>
                  <a:pt x="407778" y="5429384"/>
                  <a:pt x="248701" y="5358179"/>
                  <a:pt x="0" y="5419722"/>
                </a:cubicBezTo>
                <a:cubicBezTo>
                  <a:pt x="-10162" y="5222473"/>
                  <a:pt x="5685" y="5081618"/>
                  <a:pt x="0" y="4986144"/>
                </a:cubicBezTo>
                <a:cubicBezTo>
                  <a:pt x="-5685" y="4890670"/>
                  <a:pt x="57214" y="4507089"/>
                  <a:pt x="0" y="4335778"/>
                </a:cubicBezTo>
                <a:cubicBezTo>
                  <a:pt x="-57214" y="4164467"/>
                  <a:pt x="23419" y="4069989"/>
                  <a:pt x="0" y="3848003"/>
                </a:cubicBezTo>
                <a:cubicBezTo>
                  <a:pt x="-23419" y="3626018"/>
                  <a:pt x="3470" y="3596085"/>
                  <a:pt x="0" y="3360228"/>
                </a:cubicBezTo>
                <a:cubicBezTo>
                  <a:pt x="-3470" y="3124372"/>
                  <a:pt x="46784" y="2849113"/>
                  <a:pt x="0" y="2709861"/>
                </a:cubicBezTo>
                <a:cubicBezTo>
                  <a:pt x="-46784" y="2570609"/>
                  <a:pt x="6716" y="2331890"/>
                  <a:pt x="0" y="2059494"/>
                </a:cubicBezTo>
                <a:cubicBezTo>
                  <a:pt x="-6716" y="1787098"/>
                  <a:pt x="47892" y="1763130"/>
                  <a:pt x="0" y="1571719"/>
                </a:cubicBezTo>
                <a:cubicBezTo>
                  <a:pt x="-47892" y="1380309"/>
                  <a:pt x="22589" y="1260263"/>
                  <a:pt x="0" y="1029747"/>
                </a:cubicBezTo>
                <a:cubicBezTo>
                  <a:pt x="-22589" y="799231"/>
                  <a:pt x="47794" y="377768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90246"/>
          </a:xfrm>
          <a:custGeom>
            <a:avLst/>
            <a:gdLst>
              <a:gd name="connsiteX0" fmla="*/ 0 w 3932237"/>
              <a:gd name="connsiteY0" fmla="*/ 0 h 1090246"/>
              <a:gd name="connsiteX1" fmla="*/ 640393 w 3932237"/>
              <a:gd name="connsiteY1" fmla="*/ 0 h 1090246"/>
              <a:gd name="connsiteX2" fmla="*/ 1280786 w 3932237"/>
              <a:gd name="connsiteY2" fmla="*/ 0 h 1090246"/>
              <a:gd name="connsiteX3" fmla="*/ 1881856 w 3932237"/>
              <a:gd name="connsiteY3" fmla="*/ 0 h 1090246"/>
              <a:gd name="connsiteX4" fmla="*/ 2482927 w 3932237"/>
              <a:gd name="connsiteY4" fmla="*/ 0 h 1090246"/>
              <a:gd name="connsiteX5" fmla="*/ 2926708 w 3932237"/>
              <a:gd name="connsiteY5" fmla="*/ 0 h 1090246"/>
              <a:gd name="connsiteX6" fmla="*/ 3370489 w 3932237"/>
              <a:gd name="connsiteY6" fmla="*/ 0 h 1090246"/>
              <a:gd name="connsiteX7" fmla="*/ 3932237 w 3932237"/>
              <a:gd name="connsiteY7" fmla="*/ 0 h 1090246"/>
              <a:gd name="connsiteX8" fmla="*/ 3932237 w 3932237"/>
              <a:gd name="connsiteY8" fmla="*/ 566928 h 1090246"/>
              <a:gd name="connsiteX9" fmla="*/ 3932237 w 3932237"/>
              <a:gd name="connsiteY9" fmla="*/ 1090246 h 1090246"/>
              <a:gd name="connsiteX10" fmla="*/ 3449134 w 3932237"/>
              <a:gd name="connsiteY10" fmla="*/ 1090246 h 1090246"/>
              <a:gd name="connsiteX11" fmla="*/ 3005353 w 3932237"/>
              <a:gd name="connsiteY11" fmla="*/ 1090246 h 1090246"/>
              <a:gd name="connsiteX12" fmla="*/ 2364960 w 3932237"/>
              <a:gd name="connsiteY12" fmla="*/ 1090246 h 1090246"/>
              <a:gd name="connsiteX13" fmla="*/ 1881856 w 3932237"/>
              <a:gd name="connsiteY13" fmla="*/ 1090246 h 1090246"/>
              <a:gd name="connsiteX14" fmla="*/ 1438075 w 3932237"/>
              <a:gd name="connsiteY14" fmla="*/ 1090246 h 1090246"/>
              <a:gd name="connsiteX15" fmla="*/ 837005 w 3932237"/>
              <a:gd name="connsiteY15" fmla="*/ 1090246 h 1090246"/>
              <a:gd name="connsiteX16" fmla="*/ 0 w 3932237"/>
              <a:gd name="connsiteY16" fmla="*/ 1090246 h 1090246"/>
              <a:gd name="connsiteX17" fmla="*/ 0 w 3932237"/>
              <a:gd name="connsiteY17" fmla="*/ 577830 h 1090246"/>
              <a:gd name="connsiteX18" fmla="*/ 0 w 3932237"/>
              <a:gd name="connsiteY18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32237" h="1090246" fill="none" extrusionOk="0">
                <a:moveTo>
                  <a:pt x="0" y="0"/>
                </a:moveTo>
                <a:cubicBezTo>
                  <a:pt x="261720" y="-44104"/>
                  <a:pt x="497248" y="20648"/>
                  <a:pt x="640393" y="0"/>
                </a:cubicBezTo>
                <a:cubicBezTo>
                  <a:pt x="783538" y="-20648"/>
                  <a:pt x="972141" y="15634"/>
                  <a:pt x="1280786" y="0"/>
                </a:cubicBezTo>
                <a:cubicBezTo>
                  <a:pt x="1589431" y="-15634"/>
                  <a:pt x="1739032" y="14799"/>
                  <a:pt x="1881856" y="0"/>
                </a:cubicBezTo>
                <a:cubicBezTo>
                  <a:pt x="2024680" y="-14799"/>
                  <a:pt x="2240781" y="4167"/>
                  <a:pt x="2482927" y="0"/>
                </a:cubicBezTo>
                <a:cubicBezTo>
                  <a:pt x="2725073" y="-4167"/>
                  <a:pt x="2801280" y="53197"/>
                  <a:pt x="2926708" y="0"/>
                </a:cubicBezTo>
                <a:cubicBezTo>
                  <a:pt x="3052136" y="-53197"/>
                  <a:pt x="3267141" y="5007"/>
                  <a:pt x="3370489" y="0"/>
                </a:cubicBezTo>
                <a:cubicBezTo>
                  <a:pt x="3473837" y="-5007"/>
                  <a:pt x="3698401" y="11782"/>
                  <a:pt x="3932237" y="0"/>
                </a:cubicBezTo>
                <a:cubicBezTo>
                  <a:pt x="3994097" y="244018"/>
                  <a:pt x="3864484" y="369062"/>
                  <a:pt x="3932237" y="566928"/>
                </a:cubicBezTo>
                <a:cubicBezTo>
                  <a:pt x="3999990" y="764794"/>
                  <a:pt x="3928462" y="973609"/>
                  <a:pt x="3932237" y="1090246"/>
                </a:cubicBezTo>
                <a:cubicBezTo>
                  <a:pt x="3764816" y="1131065"/>
                  <a:pt x="3590897" y="1043943"/>
                  <a:pt x="3449134" y="1090246"/>
                </a:cubicBezTo>
                <a:cubicBezTo>
                  <a:pt x="3307371" y="1136549"/>
                  <a:pt x="3183344" y="1064345"/>
                  <a:pt x="3005353" y="1090246"/>
                </a:cubicBezTo>
                <a:cubicBezTo>
                  <a:pt x="2827362" y="1116147"/>
                  <a:pt x="2577463" y="1068979"/>
                  <a:pt x="2364960" y="1090246"/>
                </a:cubicBezTo>
                <a:cubicBezTo>
                  <a:pt x="2152457" y="1111513"/>
                  <a:pt x="2053366" y="1049844"/>
                  <a:pt x="1881856" y="1090246"/>
                </a:cubicBezTo>
                <a:cubicBezTo>
                  <a:pt x="1710346" y="1130648"/>
                  <a:pt x="1575125" y="1050842"/>
                  <a:pt x="1438075" y="1090246"/>
                </a:cubicBezTo>
                <a:cubicBezTo>
                  <a:pt x="1301025" y="1129650"/>
                  <a:pt x="1075279" y="1020267"/>
                  <a:pt x="837005" y="1090246"/>
                </a:cubicBezTo>
                <a:cubicBezTo>
                  <a:pt x="598731" y="1160225"/>
                  <a:pt x="411874" y="1004559"/>
                  <a:pt x="0" y="1090246"/>
                </a:cubicBezTo>
                <a:cubicBezTo>
                  <a:pt x="-8968" y="896988"/>
                  <a:pt x="58134" y="799907"/>
                  <a:pt x="0" y="577830"/>
                </a:cubicBezTo>
                <a:cubicBezTo>
                  <a:pt x="-58134" y="355753"/>
                  <a:pt x="59497" y="130630"/>
                  <a:pt x="0" y="0"/>
                </a:cubicBezTo>
                <a:close/>
              </a:path>
              <a:path w="3932237" h="1090246" stroke="0" extrusionOk="0">
                <a:moveTo>
                  <a:pt x="0" y="0"/>
                </a:moveTo>
                <a:cubicBezTo>
                  <a:pt x="222688" y="-10416"/>
                  <a:pt x="430095" y="50229"/>
                  <a:pt x="640393" y="0"/>
                </a:cubicBezTo>
                <a:cubicBezTo>
                  <a:pt x="850691" y="-50229"/>
                  <a:pt x="1004040" y="54458"/>
                  <a:pt x="1123496" y="0"/>
                </a:cubicBezTo>
                <a:cubicBezTo>
                  <a:pt x="1242952" y="-54458"/>
                  <a:pt x="1426803" y="21012"/>
                  <a:pt x="1606600" y="0"/>
                </a:cubicBezTo>
                <a:cubicBezTo>
                  <a:pt x="1786397" y="-21012"/>
                  <a:pt x="1938253" y="3726"/>
                  <a:pt x="2246993" y="0"/>
                </a:cubicBezTo>
                <a:cubicBezTo>
                  <a:pt x="2555733" y="-3726"/>
                  <a:pt x="2672966" y="46599"/>
                  <a:pt x="2808741" y="0"/>
                </a:cubicBezTo>
                <a:cubicBezTo>
                  <a:pt x="2944516" y="-46599"/>
                  <a:pt x="3155129" y="52360"/>
                  <a:pt x="3331166" y="0"/>
                </a:cubicBezTo>
                <a:cubicBezTo>
                  <a:pt x="3507203" y="-52360"/>
                  <a:pt x="3769496" y="16560"/>
                  <a:pt x="3932237" y="0"/>
                </a:cubicBezTo>
                <a:cubicBezTo>
                  <a:pt x="3969951" y="114759"/>
                  <a:pt x="3909940" y="321074"/>
                  <a:pt x="3932237" y="545123"/>
                </a:cubicBezTo>
                <a:cubicBezTo>
                  <a:pt x="3954534" y="769172"/>
                  <a:pt x="3923098" y="847505"/>
                  <a:pt x="3932237" y="1090246"/>
                </a:cubicBezTo>
                <a:cubicBezTo>
                  <a:pt x="3799238" y="1136634"/>
                  <a:pt x="3515924" y="1087703"/>
                  <a:pt x="3370489" y="1090246"/>
                </a:cubicBezTo>
                <a:cubicBezTo>
                  <a:pt x="3225054" y="1092789"/>
                  <a:pt x="3051798" y="1020080"/>
                  <a:pt x="2769418" y="1090246"/>
                </a:cubicBezTo>
                <a:cubicBezTo>
                  <a:pt x="2487038" y="1160412"/>
                  <a:pt x="2446115" y="1055240"/>
                  <a:pt x="2129025" y="1090246"/>
                </a:cubicBezTo>
                <a:cubicBezTo>
                  <a:pt x="1811935" y="1125252"/>
                  <a:pt x="1766182" y="1048279"/>
                  <a:pt x="1527955" y="1090246"/>
                </a:cubicBezTo>
                <a:cubicBezTo>
                  <a:pt x="1289728" y="1132213"/>
                  <a:pt x="1188586" y="1054324"/>
                  <a:pt x="887562" y="1090246"/>
                </a:cubicBezTo>
                <a:cubicBezTo>
                  <a:pt x="586538" y="1126168"/>
                  <a:pt x="379796" y="1039865"/>
                  <a:pt x="0" y="1090246"/>
                </a:cubicBezTo>
                <a:cubicBezTo>
                  <a:pt x="-39156" y="958448"/>
                  <a:pt x="20015" y="773148"/>
                  <a:pt x="0" y="556025"/>
                </a:cubicBezTo>
                <a:cubicBezTo>
                  <a:pt x="-20015" y="338902"/>
                  <a:pt x="5289" y="255508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Come follow me</a:t>
            </a:r>
            <a:br>
              <a:rPr lang="en-US" dirty="0"/>
            </a:br>
            <a:r>
              <a:rPr lang="en-US" dirty="0"/>
              <a:t>Be fishers of men!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5ED3B-774D-4660-8D31-358526EDB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6424"/>
            <a:ext cx="3932237" cy="3702563"/>
          </a:xfrm>
          <a:custGeom>
            <a:avLst/>
            <a:gdLst>
              <a:gd name="connsiteX0" fmla="*/ 0 w 3932237"/>
              <a:gd name="connsiteY0" fmla="*/ 0 h 3702563"/>
              <a:gd name="connsiteX1" fmla="*/ 640393 w 3932237"/>
              <a:gd name="connsiteY1" fmla="*/ 0 h 3702563"/>
              <a:gd name="connsiteX2" fmla="*/ 1123496 w 3932237"/>
              <a:gd name="connsiteY2" fmla="*/ 0 h 3702563"/>
              <a:gd name="connsiteX3" fmla="*/ 1567277 w 3932237"/>
              <a:gd name="connsiteY3" fmla="*/ 0 h 3702563"/>
              <a:gd name="connsiteX4" fmla="*/ 2129025 w 3932237"/>
              <a:gd name="connsiteY4" fmla="*/ 0 h 3702563"/>
              <a:gd name="connsiteX5" fmla="*/ 2730096 w 3932237"/>
              <a:gd name="connsiteY5" fmla="*/ 0 h 3702563"/>
              <a:gd name="connsiteX6" fmla="*/ 3331166 w 3932237"/>
              <a:gd name="connsiteY6" fmla="*/ 0 h 3702563"/>
              <a:gd name="connsiteX7" fmla="*/ 3932237 w 3932237"/>
              <a:gd name="connsiteY7" fmla="*/ 0 h 3702563"/>
              <a:gd name="connsiteX8" fmla="*/ 3932237 w 3932237"/>
              <a:gd name="connsiteY8" fmla="*/ 602989 h 3702563"/>
              <a:gd name="connsiteX9" fmla="*/ 3932237 w 3932237"/>
              <a:gd name="connsiteY9" fmla="*/ 1131926 h 3702563"/>
              <a:gd name="connsiteX10" fmla="*/ 3932237 w 3932237"/>
              <a:gd name="connsiteY10" fmla="*/ 1660864 h 3702563"/>
              <a:gd name="connsiteX11" fmla="*/ 3932237 w 3932237"/>
              <a:gd name="connsiteY11" fmla="*/ 2189802 h 3702563"/>
              <a:gd name="connsiteX12" fmla="*/ 3932237 w 3932237"/>
              <a:gd name="connsiteY12" fmla="*/ 2681713 h 3702563"/>
              <a:gd name="connsiteX13" fmla="*/ 3932237 w 3932237"/>
              <a:gd name="connsiteY13" fmla="*/ 3247677 h 3702563"/>
              <a:gd name="connsiteX14" fmla="*/ 3932237 w 3932237"/>
              <a:gd name="connsiteY14" fmla="*/ 3702563 h 3702563"/>
              <a:gd name="connsiteX15" fmla="*/ 3291844 w 3932237"/>
              <a:gd name="connsiteY15" fmla="*/ 3702563 h 3702563"/>
              <a:gd name="connsiteX16" fmla="*/ 2690774 w 3932237"/>
              <a:gd name="connsiteY16" fmla="*/ 3702563 h 3702563"/>
              <a:gd name="connsiteX17" fmla="*/ 2246993 w 3932237"/>
              <a:gd name="connsiteY17" fmla="*/ 3702563 h 3702563"/>
              <a:gd name="connsiteX18" fmla="*/ 1724567 w 3932237"/>
              <a:gd name="connsiteY18" fmla="*/ 3702563 h 3702563"/>
              <a:gd name="connsiteX19" fmla="*/ 1084174 w 3932237"/>
              <a:gd name="connsiteY19" fmla="*/ 3702563 h 3702563"/>
              <a:gd name="connsiteX20" fmla="*/ 640393 w 3932237"/>
              <a:gd name="connsiteY20" fmla="*/ 3702563 h 3702563"/>
              <a:gd name="connsiteX21" fmla="*/ 0 w 3932237"/>
              <a:gd name="connsiteY21" fmla="*/ 3702563 h 3702563"/>
              <a:gd name="connsiteX22" fmla="*/ 0 w 3932237"/>
              <a:gd name="connsiteY22" fmla="*/ 3099574 h 3702563"/>
              <a:gd name="connsiteX23" fmla="*/ 0 w 3932237"/>
              <a:gd name="connsiteY23" fmla="*/ 2533611 h 3702563"/>
              <a:gd name="connsiteX24" fmla="*/ 0 w 3932237"/>
              <a:gd name="connsiteY24" fmla="*/ 1967648 h 3702563"/>
              <a:gd name="connsiteX25" fmla="*/ 0 w 3932237"/>
              <a:gd name="connsiteY25" fmla="*/ 1549787 h 3702563"/>
              <a:gd name="connsiteX26" fmla="*/ 0 w 3932237"/>
              <a:gd name="connsiteY26" fmla="*/ 1020850 h 3702563"/>
              <a:gd name="connsiteX27" fmla="*/ 0 w 3932237"/>
              <a:gd name="connsiteY27" fmla="*/ 454886 h 3702563"/>
              <a:gd name="connsiteX28" fmla="*/ 0 w 3932237"/>
              <a:gd name="connsiteY28" fmla="*/ 0 h 370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32237" h="3702563" fill="none" extrusionOk="0">
                <a:moveTo>
                  <a:pt x="0" y="0"/>
                </a:moveTo>
                <a:cubicBezTo>
                  <a:pt x="277081" y="-59455"/>
                  <a:pt x="456271" y="58165"/>
                  <a:pt x="640393" y="0"/>
                </a:cubicBezTo>
                <a:cubicBezTo>
                  <a:pt x="824515" y="-58165"/>
                  <a:pt x="1016574" y="22678"/>
                  <a:pt x="1123496" y="0"/>
                </a:cubicBezTo>
                <a:cubicBezTo>
                  <a:pt x="1230418" y="-22678"/>
                  <a:pt x="1425351" y="52937"/>
                  <a:pt x="1567277" y="0"/>
                </a:cubicBezTo>
                <a:cubicBezTo>
                  <a:pt x="1709203" y="-52937"/>
                  <a:pt x="1929345" y="59626"/>
                  <a:pt x="2129025" y="0"/>
                </a:cubicBezTo>
                <a:cubicBezTo>
                  <a:pt x="2328705" y="-59626"/>
                  <a:pt x="2580427" y="46480"/>
                  <a:pt x="2730096" y="0"/>
                </a:cubicBezTo>
                <a:cubicBezTo>
                  <a:pt x="2879765" y="-46480"/>
                  <a:pt x="3111400" y="42948"/>
                  <a:pt x="3331166" y="0"/>
                </a:cubicBezTo>
                <a:cubicBezTo>
                  <a:pt x="3550932" y="-42948"/>
                  <a:pt x="3747684" y="67627"/>
                  <a:pt x="3932237" y="0"/>
                </a:cubicBezTo>
                <a:cubicBezTo>
                  <a:pt x="3991100" y="173301"/>
                  <a:pt x="3923581" y="409020"/>
                  <a:pt x="3932237" y="602989"/>
                </a:cubicBezTo>
                <a:cubicBezTo>
                  <a:pt x="3940893" y="796958"/>
                  <a:pt x="3873879" y="889579"/>
                  <a:pt x="3932237" y="1131926"/>
                </a:cubicBezTo>
                <a:cubicBezTo>
                  <a:pt x="3990595" y="1374273"/>
                  <a:pt x="3891530" y="1537991"/>
                  <a:pt x="3932237" y="1660864"/>
                </a:cubicBezTo>
                <a:cubicBezTo>
                  <a:pt x="3972944" y="1783737"/>
                  <a:pt x="3930188" y="1942979"/>
                  <a:pt x="3932237" y="2189802"/>
                </a:cubicBezTo>
                <a:cubicBezTo>
                  <a:pt x="3934286" y="2436625"/>
                  <a:pt x="3885904" y="2515438"/>
                  <a:pt x="3932237" y="2681713"/>
                </a:cubicBezTo>
                <a:cubicBezTo>
                  <a:pt x="3978570" y="2847988"/>
                  <a:pt x="3875094" y="3083513"/>
                  <a:pt x="3932237" y="3247677"/>
                </a:cubicBezTo>
                <a:cubicBezTo>
                  <a:pt x="3989380" y="3411841"/>
                  <a:pt x="3889195" y="3553034"/>
                  <a:pt x="3932237" y="3702563"/>
                </a:cubicBezTo>
                <a:cubicBezTo>
                  <a:pt x="3714437" y="3705028"/>
                  <a:pt x="3425270" y="3680532"/>
                  <a:pt x="3291844" y="3702563"/>
                </a:cubicBezTo>
                <a:cubicBezTo>
                  <a:pt x="3158418" y="3724594"/>
                  <a:pt x="2867084" y="3652736"/>
                  <a:pt x="2690774" y="3702563"/>
                </a:cubicBezTo>
                <a:cubicBezTo>
                  <a:pt x="2514464" y="3752390"/>
                  <a:pt x="2433492" y="3681917"/>
                  <a:pt x="2246993" y="3702563"/>
                </a:cubicBezTo>
                <a:cubicBezTo>
                  <a:pt x="2060494" y="3723209"/>
                  <a:pt x="1898021" y="3669559"/>
                  <a:pt x="1724567" y="3702563"/>
                </a:cubicBezTo>
                <a:cubicBezTo>
                  <a:pt x="1551113" y="3735567"/>
                  <a:pt x="1367367" y="3698756"/>
                  <a:pt x="1084174" y="3702563"/>
                </a:cubicBezTo>
                <a:cubicBezTo>
                  <a:pt x="800981" y="3706370"/>
                  <a:pt x="772043" y="3692302"/>
                  <a:pt x="640393" y="3702563"/>
                </a:cubicBezTo>
                <a:cubicBezTo>
                  <a:pt x="508743" y="3712824"/>
                  <a:pt x="199838" y="3682413"/>
                  <a:pt x="0" y="3702563"/>
                </a:cubicBezTo>
                <a:cubicBezTo>
                  <a:pt x="-58802" y="3471301"/>
                  <a:pt x="31070" y="3286324"/>
                  <a:pt x="0" y="3099574"/>
                </a:cubicBezTo>
                <a:cubicBezTo>
                  <a:pt x="-31070" y="2912824"/>
                  <a:pt x="19119" y="2799943"/>
                  <a:pt x="0" y="2533611"/>
                </a:cubicBezTo>
                <a:cubicBezTo>
                  <a:pt x="-19119" y="2267279"/>
                  <a:pt x="59980" y="2186740"/>
                  <a:pt x="0" y="1967648"/>
                </a:cubicBezTo>
                <a:cubicBezTo>
                  <a:pt x="-59980" y="1748556"/>
                  <a:pt x="46788" y="1647968"/>
                  <a:pt x="0" y="1549787"/>
                </a:cubicBezTo>
                <a:cubicBezTo>
                  <a:pt x="-46788" y="1451606"/>
                  <a:pt x="54678" y="1236355"/>
                  <a:pt x="0" y="1020850"/>
                </a:cubicBezTo>
                <a:cubicBezTo>
                  <a:pt x="-54678" y="805345"/>
                  <a:pt x="47894" y="659337"/>
                  <a:pt x="0" y="454886"/>
                </a:cubicBezTo>
                <a:cubicBezTo>
                  <a:pt x="-47894" y="250435"/>
                  <a:pt x="43968" y="164659"/>
                  <a:pt x="0" y="0"/>
                </a:cubicBezTo>
                <a:close/>
              </a:path>
              <a:path w="3932237" h="3702563" stroke="0" extrusionOk="0">
                <a:moveTo>
                  <a:pt x="0" y="0"/>
                </a:moveTo>
                <a:cubicBezTo>
                  <a:pt x="143989" y="-54541"/>
                  <a:pt x="263105" y="38638"/>
                  <a:pt x="522426" y="0"/>
                </a:cubicBezTo>
                <a:cubicBezTo>
                  <a:pt x="781747" y="-38638"/>
                  <a:pt x="804985" y="30262"/>
                  <a:pt x="1005529" y="0"/>
                </a:cubicBezTo>
                <a:cubicBezTo>
                  <a:pt x="1206073" y="-30262"/>
                  <a:pt x="1483034" y="48759"/>
                  <a:pt x="1606600" y="0"/>
                </a:cubicBezTo>
                <a:cubicBezTo>
                  <a:pt x="1730166" y="-48759"/>
                  <a:pt x="1943878" y="16227"/>
                  <a:pt x="2168348" y="0"/>
                </a:cubicBezTo>
                <a:cubicBezTo>
                  <a:pt x="2392818" y="-16227"/>
                  <a:pt x="2508673" y="37996"/>
                  <a:pt x="2651451" y="0"/>
                </a:cubicBezTo>
                <a:cubicBezTo>
                  <a:pt x="2794229" y="-37996"/>
                  <a:pt x="3032411" y="32767"/>
                  <a:pt x="3173877" y="0"/>
                </a:cubicBezTo>
                <a:cubicBezTo>
                  <a:pt x="3315343" y="-32767"/>
                  <a:pt x="3703943" y="64789"/>
                  <a:pt x="3932237" y="0"/>
                </a:cubicBezTo>
                <a:cubicBezTo>
                  <a:pt x="4002011" y="185509"/>
                  <a:pt x="3899804" y="364424"/>
                  <a:pt x="3932237" y="602989"/>
                </a:cubicBezTo>
                <a:cubicBezTo>
                  <a:pt x="3964670" y="841554"/>
                  <a:pt x="3908404" y="836013"/>
                  <a:pt x="3932237" y="1020850"/>
                </a:cubicBezTo>
                <a:cubicBezTo>
                  <a:pt x="3956070" y="1205687"/>
                  <a:pt x="3900514" y="1434036"/>
                  <a:pt x="3932237" y="1623838"/>
                </a:cubicBezTo>
                <a:cubicBezTo>
                  <a:pt x="3963960" y="1813640"/>
                  <a:pt x="3929577" y="1922490"/>
                  <a:pt x="3932237" y="2041699"/>
                </a:cubicBezTo>
                <a:cubicBezTo>
                  <a:pt x="3934897" y="2160908"/>
                  <a:pt x="3904132" y="2362119"/>
                  <a:pt x="3932237" y="2533611"/>
                </a:cubicBezTo>
                <a:cubicBezTo>
                  <a:pt x="3960342" y="2705103"/>
                  <a:pt x="3886020" y="2804255"/>
                  <a:pt x="3932237" y="2988497"/>
                </a:cubicBezTo>
                <a:cubicBezTo>
                  <a:pt x="3978454" y="3172739"/>
                  <a:pt x="3920727" y="3475413"/>
                  <a:pt x="3932237" y="3702563"/>
                </a:cubicBezTo>
                <a:cubicBezTo>
                  <a:pt x="3778331" y="3760253"/>
                  <a:pt x="3486905" y="3687192"/>
                  <a:pt x="3370489" y="3702563"/>
                </a:cubicBezTo>
                <a:cubicBezTo>
                  <a:pt x="3254073" y="3717934"/>
                  <a:pt x="2948303" y="3643672"/>
                  <a:pt x="2730096" y="3702563"/>
                </a:cubicBezTo>
                <a:cubicBezTo>
                  <a:pt x="2511889" y="3761454"/>
                  <a:pt x="2368045" y="3634436"/>
                  <a:pt x="2129025" y="3702563"/>
                </a:cubicBezTo>
                <a:cubicBezTo>
                  <a:pt x="1890005" y="3770690"/>
                  <a:pt x="1707694" y="3667335"/>
                  <a:pt x="1527955" y="3702563"/>
                </a:cubicBezTo>
                <a:cubicBezTo>
                  <a:pt x="1348216" y="3737791"/>
                  <a:pt x="1247057" y="3655038"/>
                  <a:pt x="1005529" y="3702563"/>
                </a:cubicBezTo>
                <a:cubicBezTo>
                  <a:pt x="764001" y="3750088"/>
                  <a:pt x="720358" y="3692160"/>
                  <a:pt x="522426" y="3702563"/>
                </a:cubicBezTo>
                <a:cubicBezTo>
                  <a:pt x="324494" y="3712966"/>
                  <a:pt x="152609" y="3700999"/>
                  <a:pt x="0" y="3702563"/>
                </a:cubicBezTo>
                <a:cubicBezTo>
                  <a:pt x="-15361" y="3615885"/>
                  <a:pt x="11934" y="3404478"/>
                  <a:pt x="0" y="3284702"/>
                </a:cubicBezTo>
                <a:cubicBezTo>
                  <a:pt x="-11934" y="3164926"/>
                  <a:pt x="42108" y="3011173"/>
                  <a:pt x="0" y="2829816"/>
                </a:cubicBezTo>
                <a:cubicBezTo>
                  <a:pt x="-42108" y="2648459"/>
                  <a:pt x="10061" y="2391818"/>
                  <a:pt x="0" y="2226827"/>
                </a:cubicBezTo>
                <a:cubicBezTo>
                  <a:pt x="-10061" y="2061836"/>
                  <a:pt x="5549" y="1891805"/>
                  <a:pt x="0" y="1771941"/>
                </a:cubicBezTo>
                <a:cubicBezTo>
                  <a:pt x="-5549" y="1652077"/>
                  <a:pt x="17650" y="1496914"/>
                  <a:pt x="0" y="1317055"/>
                </a:cubicBezTo>
                <a:cubicBezTo>
                  <a:pt x="-17650" y="1137196"/>
                  <a:pt x="30338" y="944214"/>
                  <a:pt x="0" y="751091"/>
                </a:cubicBezTo>
                <a:cubicBezTo>
                  <a:pt x="-30338" y="557968"/>
                  <a:pt x="70623" y="159472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  <a:p>
            <a:r>
              <a:rPr lang="en-US" baseline="30000" dirty="0"/>
              <a:t>8 </a:t>
            </a:r>
            <a:r>
              <a:rPr lang="en-US" dirty="0"/>
              <a:t>When Simon Peter saw this, he fell at Jesus’ knees and said, “Go away from me, Lord; I am a sinful man!” </a:t>
            </a:r>
            <a:r>
              <a:rPr lang="en-US" baseline="30000" dirty="0"/>
              <a:t>9 </a:t>
            </a:r>
            <a:r>
              <a:rPr lang="en-US" dirty="0"/>
              <a:t>For he and all his companions were astonished at the catch of fish they had taken, </a:t>
            </a:r>
            <a:r>
              <a:rPr lang="en-US" baseline="30000" dirty="0"/>
              <a:t>10 </a:t>
            </a:r>
            <a:r>
              <a:rPr lang="en-US" dirty="0"/>
              <a:t>and so were James and John, the sons of Zebedee, Simon’s partners.</a:t>
            </a:r>
          </a:p>
          <a:p>
            <a:r>
              <a:rPr lang="en-US" dirty="0"/>
              <a:t>Then Jesus said to Simon, “Don’t be afraid; from now on you will fish for people.” </a:t>
            </a:r>
            <a:r>
              <a:rPr lang="en-US" baseline="30000" dirty="0"/>
              <a:t>11 </a:t>
            </a:r>
            <a:r>
              <a:rPr lang="en-US" dirty="0"/>
              <a:t>So they pulled their boats up on shore, left everything and followed him.</a:t>
            </a:r>
          </a:p>
          <a:p>
            <a:endParaRPr lang="en-US" dirty="0"/>
          </a:p>
        </p:txBody>
      </p:sp>
      <p:pic>
        <p:nvPicPr>
          <p:cNvPr id="6" name="Picture 5" descr="A group of people in a boat&#10;&#10;Description automatically generated with medium confidence">
            <a:extLst>
              <a:ext uri="{FF2B5EF4-FFF2-40B4-BE49-F238E27FC236}">
                <a16:creationId xmlns:a16="http://schemas.microsoft.com/office/drawing/2014/main" id="{9E9C0772-64C8-4DEA-8135-4A96C4BDD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87" y="777690"/>
            <a:ext cx="4959152" cy="495915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4334452" y="4716565"/>
            <a:ext cx="1392575" cy="2172700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6C856A39-BDAF-430A-A668-55E303F2AA9B}"/>
              </a:ext>
            </a:extLst>
          </p:cNvPr>
          <p:cNvSpPr/>
          <p:nvPr/>
        </p:nvSpPr>
        <p:spPr>
          <a:xfrm>
            <a:off x="8853156" y="716162"/>
            <a:ext cx="3193366" cy="992513"/>
          </a:xfrm>
          <a:prstGeom prst="wedgeRectCallout">
            <a:avLst>
              <a:gd name="adj1" fmla="val -29403"/>
              <a:gd name="adj2" fmla="val 10076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Don’t be afraid.</a:t>
            </a:r>
          </a:p>
          <a:p>
            <a:pPr algn="ctr"/>
            <a:r>
              <a:rPr lang="en-US" dirty="0"/>
              <a:t>From now on you will be a fisher of men.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C756DFF9-F499-4E9D-A3D8-F885F7C63C38}"/>
              </a:ext>
            </a:extLst>
          </p:cNvPr>
          <p:cNvSpPr/>
          <p:nvPr/>
        </p:nvSpPr>
        <p:spPr>
          <a:xfrm>
            <a:off x="5373859" y="877392"/>
            <a:ext cx="2393438" cy="670054"/>
          </a:xfrm>
          <a:prstGeom prst="wedgeRectCallout">
            <a:avLst>
              <a:gd name="adj1" fmla="val 64445"/>
              <a:gd name="adj2" fmla="val 243308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Go away from me Lord; I am a sinful man!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FFC54798-667E-44C2-8932-37C459457C17}"/>
              </a:ext>
            </a:extLst>
          </p:cNvPr>
          <p:cNvSpPr/>
          <p:nvPr/>
        </p:nvSpPr>
        <p:spPr>
          <a:xfrm>
            <a:off x="1349936" y="5316553"/>
            <a:ext cx="2588309" cy="840577"/>
          </a:xfrm>
          <a:prstGeom prst="wedgeRectCallout">
            <a:avLst>
              <a:gd name="adj1" fmla="val 91004"/>
              <a:gd name="adj2" fmla="val 578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Even fish do what their Creator tells them to do!</a:t>
            </a:r>
          </a:p>
        </p:txBody>
      </p:sp>
    </p:spTree>
    <p:extLst>
      <p:ext uri="{BB962C8B-B14F-4D97-AF65-F5344CB8AC3E}">
        <p14:creationId xmlns:p14="http://schemas.microsoft.com/office/powerpoint/2010/main" val="3520296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3977436" y="0"/>
            <a:ext cx="7987037" cy="6735651"/>
          </a:xfrm>
          <a:custGeom>
            <a:avLst/>
            <a:gdLst>
              <a:gd name="connsiteX0" fmla="*/ 0 w 7987037"/>
              <a:gd name="connsiteY0" fmla="*/ 0 h 6735651"/>
              <a:gd name="connsiteX1" fmla="*/ 650373 w 7987037"/>
              <a:gd name="connsiteY1" fmla="*/ 0 h 6735651"/>
              <a:gd name="connsiteX2" fmla="*/ 1061135 w 7987037"/>
              <a:gd name="connsiteY2" fmla="*/ 0 h 6735651"/>
              <a:gd name="connsiteX3" fmla="*/ 1711508 w 7987037"/>
              <a:gd name="connsiteY3" fmla="*/ 0 h 6735651"/>
              <a:gd name="connsiteX4" fmla="*/ 2361881 w 7987037"/>
              <a:gd name="connsiteY4" fmla="*/ 0 h 6735651"/>
              <a:gd name="connsiteX5" fmla="*/ 2932384 w 7987037"/>
              <a:gd name="connsiteY5" fmla="*/ 0 h 6735651"/>
              <a:gd name="connsiteX6" fmla="*/ 3662627 w 7987037"/>
              <a:gd name="connsiteY6" fmla="*/ 0 h 6735651"/>
              <a:gd name="connsiteX7" fmla="*/ 4313000 w 7987037"/>
              <a:gd name="connsiteY7" fmla="*/ 0 h 6735651"/>
              <a:gd name="connsiteX8" fmla="*/ 5043243 w 7987037"/>
              <a:gd name="connsiteY8" fmla="*/ 0 h 6735651"/>
              <a:gd name="connsiteX9" fmla="*/ 5374135 w 7987037"/>
              <a:gd name="connsiteY9" fmla="*/ 0 h 6735651"/>
              <a:gd name="connsiteX10" fmla="*/ 5864767 w 7987037"/>
              <a:gd name="connsiteY10" fmla="*/ 0 h 6735651"/>
              <a:gd name="connsiteX11" fmla="*/ 6515140 w 7987037"/>
              <a:gd name="connsiteY11" fmla="*/ 0 h 6735651"/>
              <a:gd name="connsiteX12" fmla="*/ 6925902 w 7987037"/>
              <a:gd name="connsiteY12" fmla="*/ 0 h 6735651"/>
              <a:gd name="connsiteX13" fmla="*/ 7987037 w 7987037"/>
              <a:gd name="connsiteY13" fmla="*/ 0 h 6735651"/>
              <a:gd name="connsiteX14" fmla="*/ 7987037 w 7987037"/>
              <a:gd name="connsiteY14" fmla="*/ 493948 h 6735651"/>
              <a:gd name="connsiteX15" fmla="*/ 7987037 w 7987037"/>
              <a:gd name="connsiteY15" fmla="*/ 1189965 h 6735651"/>
              <a:gd name="connsiteX16" fmla="*/ 7987037 w 7987037"/>
              <a:gd name="connsiteY16" fmla="*/ 1616556 h 6735651"/>
              <a:gd name="connsiteX17" fmla="*/ 7987037 w 7987037"/>
              <a:gd name="connsiteY17" fmla="*/ 2312574 h 6735651"/>
              <a:gd name="connsiteX18" fmla="*/ 7987037 w 7987037"/>
              <a:gd name="connsiteY18" fmla="*/ 2671808 h 6735651"/>
              <a:gd name="connsiteX19" fmla="*/ 7987037 w 7987037"/>
              <a:gd name="connsiteY19" fmla="*/ 3165756 h 6735651"/>
              <a:gd name="connsiteX20" fmla="*/ 7987037 w 7987037"/>
              <a:gd name="connsiteY20" fmla="*/ 3659704 h 6735651"/>
              <a:gd name="connsiteX21" fmla="*/ 7987037 w 7987037"/>
              <a:gd name="connsiteY21" fmla="*/ 4221008 h 6735651"/>
              <a:gd name="connsiteX22" fmla="*/ 7987037 w 7987037"/>
              <a:gd name="connsiteY22" fmla="*/ 4782312 h 6735651"/>
              <a:gd name="connsiteX23" fmla="*/ 7987037 w 7987037"/>
              <a:gd name="connsiteY23" fmla="*/ 5343616 h 6735651"/>
              <a:gd name="connsiteX24" fmla="*/ 7987037 w 7987037"/>
              <a:gd name="connsiteY24" fmla="*/ 5837564 h 6735651"/>
              <a:gd name="connsiteX25" fmla="*/ 7987037 w 7987037"/>
              <a:gd name="connsiteY25" fmla="*/ 6196799 h 6735651"/>
              <a:gd name="connsiteX26" fmla="*/ 7987037 w 7987037"/>
              <a:gd name="connsiteY26" fmla="*/ 6735651 h 6735651"/>
              <a:gd name="connsiteX27" fmla="*/ 7416534 w 7987037"/>
              <a:gd name="connsiteY27" fmla="*/ 6735651 h 6735651"/>
              <a:gd name="connsiteX28" fmla="*/ 6766161 w 7987037"/>
              <a:gd name="connsiteY28" fmla="*/ 6735651 h 6735651"/>
              <a:gd name="connsiteX29" fmla="*/ 6195659 w 7987037"/>
              <a:gd name="connsiteY29" fmla="*/ 6735651 h 6735651"/>
              <a:gd name="connsiteX30" fmla="*/ 5864767 w 7987037"/>
              <a:gd name="connsiteY30" fmla="*/ 6735651 h 6735651"/>
              <a:gd name="connsiteX31" fmla="*/ 5374135 w 7987037"/>
              <a:gd name="connsiteY31" fmla="*/ 6735651 h 6735651"/>
              <a:gd name="connsiteX32" fmla="*/ 4723762 w 7987037"/>
              <a:gd name="connsiteY32" fmla="*/ 6735651 h 6735651"/>
              <a:gd name="connsiteX33" fmla="*/ 4153259 w 7987037"/>
              <a:gd name="connsiteY33" fmla="*/ 6735651 h 6735651"/>
              <a:gd name="connsiteX34" fmla="*/ 3582757 w 7987037"/>
              <a:gd name="connsiteY34" fmla="*/ 6735651 h 6735651"/>
              <a:gd name="connsiteX35" fmla="*/ 3171995 w 7987037"/>
              <a:gd name="connsiteY35" fmla="*/ 6735651 h 6735651"/>
              <a:gd name="connsiteX36" fmla="*/ 2681362 w 7987037"/>
              <a:gd name="connsiteY36" fmla="*/ 6735651 h 6735651"/>
              <a:gd name="connsiteX37" fmla="*/ 2350471 w 7987037"/>
              <a:gd name="connsiteY37" fmla="*/ 6735651 h 6735651"/>
              <a:gd name="connsiteX38" fmla="*/ 1700098 w 7987037"/>
              <a:gd name="connsiteY38" fmla="*/ 6735651 h 6735651"/>
              <a:gd name="connsiteX39" fmla="*/ 1369206 w 7987037"/>
              <a:gd name="connsiteY39" fmla="*/ 6735651 h 6735651"/>
              <a:gd name="connsiteX40" fmla="*/ 878574 w 7987037"/>
              <a:gd name="connsiteY40" fmla="*/ 6735651 h 6735651"/>
              <a:gd name="connsiteX41" fmla="*/ 547683 w 7987037"/>
              <a:gd name="connsiteY41" fmla="*/ 6735651 h 6735651"/>
              <a:gd name="connsiteX42" fmla="*/ 0 w 7987037"/>
              <a:gd name="connsiteY42" fmla="*/ 6735651 h 6735651"/>
              <a:gd name="connsiteX43" fmla="*/ 0 w 7987037"/>
              <a:gd name="connsiteY43" fmla="*/ 6241703 h 6735651"/>
              <a:gd name="connsiteX44" fmla="*/ 0 w 7987037"/>
              <a:gd name="connsiteY44" fmla="*/ 5613043 h 6735651"/>
              <a:gd name="connsiteX45" fmla="*/ 0 w 7987037"/>
              <a:gd name="connsiteY45" fmla="*/ 5051738 h 6735651"/>
              <a:gd name="connsiteX46" fmla="*/ 0 w 7987037"/>
              <a:gd name="connsiteY46" fmla="*/ 4625147 h 6735651"/>
              <a:gd name="connsiteX47" fmla="*/ 0 w 7987037"/>
              <a:gd name="connsiteY47" fmla="*/ 4198556 h 6735651"/>
              <a:gd name="connsiteX48" fmla="*/ 0 w 7987037"/>
              <a:gd name="connsiteY48" fmla="*/ 3569895 h 6735651"/>
              <a:gd name="connsiteX49" fmla="*/ 0 w 7987037"/>
              <a:gd name="connsiteY49" fmla="*/ 3143304 h 6735651"/>
              <a:gd name="connsiteX50" fmla="*/ 0 w 7987037"/>
              <a:gd name="connsiteY50" fmla="*/ 2649356 h 6735651"/>
              <a:gd name="connsiteX51" fmla="*/ 0 w 7987037"/>
              <a:gd name="connsiteY51" fmla="*/ 2088052 h 6735651"/>
              <a:gd name="connsiteX52" fmla="*/ 0 w 7987037"/>
              <a:gd name="connsiteY52" fmla="*/ 1594104 h 6735651"/>
              <a:gd name="connsiteX53" fmla="*/ 0 w 7987037"/>
              <a:gd name="connsiteY53" fmla="*/ 965443 h 6735651"/>
              <a:gd name="connsiteX54" fmla="*/ 0 w 7987037"/>
              <a:gd name="connsiteY54" fmla="*/ 0 h 67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7987037" h="6735651" fill="none" extrusionOk="0">
                <a:moveTo>
                  <a:pt x="0" y="0"/>
                </a:moveTo>
                <a:cubicBezTo>
                  <a:pt x="208429" y="-5472"/>
                  <a:pt x="393065" y="66834"/>
                  <a:pt x="650373" y="0"/>
                </a:cubicBezTo>
                <a:cubicBezTo>
                  <a:pt x="907681" y="-66834"/>
                  <a:pt x="858951" y="46181"/>
                  <a:pt x="1061135" y="0"/>
                </a:cubicBezTo>
                <a:cubicBezTo>
                  <a:pt x="1263319" y="-46181"/>
                  <a:pt x="1513527" y="75841"/>
                  <a:pt x="1711508" y="0"/>
                </a:cubicBezTo>
                <a:cubicBezTo>
                  <a:pt x="1909489" y="-75841"/>
                  <a:pt x="2177973" y="21466"/>
                  <a:pt x="2361881" y="0"/>
                </a:cubicBezTo>
                <a:cubicBezTo>
                  <a:pt x="2545789" y="-21466"/>
                  <a:pt x="2783957" y="43768"/>
                  <a:pt x="2932384" y="0"/>
                </a:cubicBezTo>
                <a:cubicBezTo>
                  <a:pt x="3080811" y="-43768"/>
                  <a:pt x="3397322" y="83875"/>
                  <a:pt x="3662627" y="0"/>
                </a:cubicBezTo>
                <a:cubicBezTo>
                  <a:pt x="3927932" y="-83875"/>
                  <a:pt x="4031872" y="5785"/>
                  <a:pt x="4313000" y="0"/>
                </a:cubicBezTo>
                <a:cubicBezTo>
                  <a:pt x="4594128" y="-5785"/>
                  <a:pt x="4778388" y="52354"/>
                  <a:pt x="5043243" y="0"/>
                </a:cubicBezTo>
                <a:cubicBezTo>
                  <a:pt x="5308098" y="-52354"/>
                  <a:pt x="5236942" y="5142"/>
                  <a:pt x="5374135" y="0"/>
                </a:cubicBezTo>
                <a:cubicBezTo>
                  <a:pt x="5511328" y="-5142"/>
                  <a:pt x="5627967" y="2007"/>
                  <a:pt x="5864767" y="0"/>
                </a:cubicBezTo>
                <a:cubicBezTo>
                  <a:pt x="6101567" y="-2007"/>
                  <a:pt x="6311672" y="9538"/>
                  <a:pt x="6515140" y="0"/>
                </a:cubicBezTo>
                <a:cubicBezTo>
                  <a:pt x="6718608" y="-9538"/>
                  <a:pt x="6787411" y="21298"/>
                  <a:pt x="6925902" y="0"/>
                </a:cubicBezTo>
                <a:cubicBezTo>
                  <a:pt x="7064393" y="-21298"/>
                  <a:pt x="7547096" y="43604"/>
                  <a:pt x="7987037" y="0"/>
                </a:cubicBezTo>
                <a:cubicBezTo>
                  <a:pt x="8035862" y="110368"/>
                  <a:pt x="7976596" y="332368"/>
                  <a:pt x="7987037" y="493948"/>
                </a:cubicBezTo>
                <a:cubicBezTo>
                  <a:pt x="7997478" y="655528"/>
                  <a:pt x="7951210" y="1018875"/>
                  <a:pt x="7987037" y="1189965"/>
                </a:cubicBezTo>
                <a:cubicBezTo>
                  <a:pt x="8022864" y="1361055"/>
                  <a:pt x="7978246" y="1458000"/>
                  <a:pt x="7987037" y="1616556"/>
                </a:cubicBezTo>
                <a:cubicBezTo>
                  <a:pt x="7995828" y="1775112"/>
                  <a:pt x="7958583" y="2034674"/>
                  <a:pt x="7987037" y="2312574"/>
                </a:cubicBezTo>
                <a:cubicBezTo>
                  <a:pt x="8015491" y="2590474"/>
                  <a:pt x="7978677" y="2498175"/>
                  <a:pt x="7987037" y="2671808"/>
                </a:cubicBezTo>
                <a:cubicBezTo>
                  <a:pt x="7995397" y="2845441"/>
                  <a:pt x="7943853" y="2991906"/>
                  <a:pt x="7987037" y="3165756"/>
                </a:cubicBezTo>
                <a:cubicBezTo>
                  <a:pt x="8030221" y="3339606"/>
                  <a:pt x="7986926" y="3534764"/>
                  <a:pt x="7987037" y="3659704"/>
                </a:cubicBezTo>
                <a:cubicBezTo>
                  <a:pt x="7987148" y="3784644"/>
                  <a:pt x="7954933" y="3997808"/>
                  <a:pt x="7987037" y="4221008"/>
                </a:cubicBezTo>
                <a:cubicBezTo>
                  <a:pt x="8019141" y="4444208"/>
                  <a:pt x="7973095" y="4505106"/>
                  <a:pt x="7987037" y="4782312"/>
                </a:cubicBezTo>
                <a:cubicBezTo>
                  <a:pt x="8000979" y="5059518"/>
                  <a:pt x="7972013" y="5127923"/>
                  <a:pt x="7987037" y="5343616"/>
                </a:cubicBezTo>
                <a:cubicBezTo>
                  <a:pt x="8002061" y="5559309"/>
                  <a:pt x="7980493" y="5624468"/>
                  <a:pt x="7987037" y="5837564"/>
                </a:cubicBezTo>
                <a:cubicBezTo>
                  <a:pt x="7993581" y="6050660"/>
                  <a:pt x="7977638" y="6042379"/>
                  <a:pt x="7987037" y="6196799"/>
                </a:cubicBezTo>
                <a:cubicBezTo>
                  <a:pt x="7996436" y="6351219"/>
                  <a:pt x="7928102" y="6533782"/>
                  <a:pt x="7987037" y="6735651"/>
                </a:cubicBezTo>
                <a:cubicBezTo>
                  <a:pt x="7778838" y="6770231"/>
                  <a:pt x="7549251" y="6681805"/>
                  <a:pt x="7416534" y="6735651"/>
                </a:cubicBezTo>
                <a:cubicBezTo>
                  <a:pt x="7283817" y="6789497"/>
                  <a:pt x="6980838" y="6730253"/>
                  <a:pt x="6766161" y="6735651"/>
                </a:cubicBezTo>
                <a:cubicBezTo>
                  <a:pt x="6551484" y="6741049"/>
                  <a:pt x="6357240" y="6702149"/>
                  <a:pt x="6195659" y="6735651"/>
                </a:cubicBezTo>
                <a:cubicBezTo>
                  <a:pt x="6034078" y="6769153"/>
                  <a:pt x="5958725" y="6728037"/>
                  <a:pt x="5864767" y="6735651"/>
                </a:cubicBezTo>
                <a:cubicBezTo>
                  <a:pt x="5770809" y="6743265"/>
                  <a:pt x="5554267" y="6731601"/>
                  <a:pt x="5374135" y="6735651"/>
                </a:cubicBezTo>
                <a:cubicBezTo>
                  <a:pt x="5194003" y="6739701"/>
                  <a:pt x="4917536" y="6732914"/>
                  <a:pt x="4723762" y="6735651"/>
                </a:cubicBezTo>
                <a:cubicBezTo>
                  <a:pt x="4529988" y="6738388"/>
                  <a:pt x="4376935" y="6696155"/>
                  <a:pt x="4153259" y="6735651"/>
                </a:cubicBezTo>
                <a:cubicBezTo>
                  <a:pt x="3929583" y="6775147"/>
                  <a:pt x="3732907" y="6697719"/>
                  <a:pt x="3582757" y="6735651"/>
                </a:cubicBezTo>
                <a:cubicBezTo>
                  <a:pt x="3432607" y="6773583"/>
                  <a:pt x="3324944" y="6724875"/>
                  <a:pt x="3171995" y="6735651"/>
                </a:cubicBezTo>
                <a:cubicBezTo>
                  <a:pt x="3019046" y="6746427"/>
                  <a:pt x="2836424" y="6693679"/>
                  <a:pt x="2681362" y="6735651"/>
                </a:cubicBezTo>
                <a:cubicBezTo>
                  <a:pt x="2526300" y="6777623"/>
                  <a:pt x="2483852" y="6701261"/>
                  <a:pt x="2350471" y="6735651"/>
                </a:cubicBezTo>
                <a:cubicBezTo>
                  <a:pt x="2217090" y="6770041"/>
                  <a:pt x="1981531" y="6701507"/>
                  <a:pt x="1700098" y="6735651"/>
                </a:cubicBezTo>
                <a:cubicBezTo>
                  <a:pt x="1418665" y="6769795"/>
                  <a:pt x="1448287" y="6722960"/>
                  <a:pt x="1369206" y="6735651"/>
                </a:cubicBezTo>
                <a:cubicBezTo>
                  <a:pt x="1290125" y="6748342"/>
                  <a:pt x="984622" y="6698073"/>
                  <a:pt x="878574" y="6735651"/>
                </a:cubicBezTo>
                <a:cubicBezTo>
                  <a:pt x="772526" y="6773229"/>
                  <a:pt x="624985" y="6713558"/>
                  <a:pt x="547683" y="6735651"/>
                </a:cubicBezTo>
                <a:cubicBezTo>
                  <a:pt x="470381" y="6757744"/>
                  <a:pt x="112496" y="6692105"/>
                  <a:pt x="0" y="6735651"/>
                </a:cubicBezTo>
                <a:cubicBezTo>
                  <a:pt x="-59047" y="6558319"/>
                  <a:pt x="58336" y="6344278"/>
                  <a:pt x="0" y="6241703"/>
                </a:cubicBezTo>
                <a:cubicBezTo>
                  <a:pt x="-58336" y="6139128"/>
                  <a:pt x="21735" y="5792398"/>
                  <a:pt x="0" y="5613043"/>
                </a:cubicBezTo>
                <a:cubicBezTo>
                  <a:pt x="-21735" y="5433688"/>
                  <a:pt x="54282" y="5229891"/>
                  <a:pt x="0" y="5051738"/>
                </a:cubicBezTo>
                <a:cubicBezTo>
                  <a:pt x="-54282" y="4873585"/>
                  <a:pt x="30013" y="4790587"/>
                  <a:pt x="0" y="4625147"/>
                </a:cubicBezTo>
                <a:cubicBezTo>
                  <a:pt x="-30013" y="4459707"/>
                  <a:pt x="48721" y="4385854"/>
                  <a:pt x="0" y="4198556"/>
                </a:cubicBezTo>
                <a:cubicBezTo>
                  <a:pt x="-48721" y="4011258"/>
                  <a:pt x="13657" y="3713397"/>
                  <a:pt x="0" y="3569895"/>
                </a:cubicBezTo>
                <a:cubicBezTo>
                  <a:pt x="-13657" y="3426393"/>
                  <a:pt x="7919" y="3344677"/>
                  <a:pt x="0" y="3143304"/>
                </a:cubicBezTo>
                <a:cubicBezTo>
                  <a:pt x="-7919" y="2941931"/>
                  <a:pt x="57143" y="2833198"/>
                  <a:pt x="0" y="2649356"/>
                </a:cubicBezTo>
                <a:cubicBezTo>
                  <a:pt x="-57143" y="2465514"/>
                  <a:pt x="54968" y="2203734"/>
                  <a:pt x="0" y="2088052"/>
                </a:cubicBezTo>
                <a:cubicBezTo>
                  <a:pt x="-54968" y="1972370"/>
                  <a:pt x="32038" y="1836717"/>
                  <a:pt x="0" y="1594104"/>
                </a:cubicBezTo>
                <a:cubicBezTo>
                  <a:pt x="-32038" y="1351491"/>
                  <a:pt x="41852" y="1202166"/>
                  <a:pt x="0" y="965443"/>
                </a:cubicBezTo>
                <a:cubicBezTo>
                  <a:pt x="-41852" y="728720"/>
                  <a:pt x="32343" y="400004"/>
                  <a:pt x="0" y="0"/>
                </a:cubicBezTo>
                <a:close/>
              </a:path>
              <a:path w="7987037" h="6735651" stroke="0" extrusionOk="0">
                <a:moveTo>
                  <a:pt x="0" y="0"/>
                </a:moveTo>
                <a:cubicBezTo>
                  <a:pt x="218267" y="-6744"/>
                  <a:pt x="329828" y="11591"/>
                  <a:pt x="570503" y="0"/>
                </a:cubicBezTo>
                <a:cubicBezTo>
                  <a:pt x="811178" y="-11591"/>
                  <a:pt x="883355" y="23538"/>
                  <a:pt x="981265" y="0"/>
                </a:cubicBezTo>
                <a:cubicBezTo>
                  <a:pt x="1079175" y="-23538"/>
                  <a:pt x="1237363" y="25300"/>
                  <a:pt x="1392026" y="0"/>
                </a:cubicBezTo>
                <a:cubicBezTo>
                  <a:pt x="1546689" y="-25300"/>
                  <a:pt x="1738766" y="31755"/>
                  <a:pt x="1882659" y="0"/>
                </a:cubicBezTo>
                <a:cubicBezTo>
                  <a:pt x="2026552" y="-31755"/>
                  <a:pt x="2166197" y="23255"/>
                  <a:pt x="2293421" y="0"/>
                </a:cubicBezTo>
                <a:cubicBezTo>
                  <a:pt x="2420645" y="-23255"/>
                  <a:pt x="2842094" y="85296"/>
                  <a:pt x="3023664" y="0"/>
                </a:cubicBezTo>
                <a:cubicBezTo>
                  <a:pt x="3205234" y="-85296"/>
                  <a:pt x="3357252" y="39774"/>
                  <a:pt x="3674037" y="0"/>
                </a:cubicBezTo>
                <a:cubicBezTo>
                  <a:pt x="3990822" y="-39774"/>
                  <a:pt x="3996323" y="37440"/>
                  <a:pt x="4244540" y="0"/>
                </a:cubicBezTo>
                <a:cubicBezTo>
                  <a:pt x="4492757" y="-37440"/>
                  <a:pt x="4565304" y="57739"/>
                  <a:pt x="4735172" y="0"/>
                </a:cubicBezTo>
                <a:cubicBezTo>
                  <a:pt x="4905040" y="-57739"/>
                  <a:pt x="5312064" y="21969"/>
                  <a:pt x="5465415" y="0"/>
                </a:cubicBezTo>
                <a:cubicBezTo>
                  <a:pt x="5618766" y="-21969"/>
                  <a:pt x="5856567" y="3217"/>
                  <a:pt x="5956048" y="0"/>
                </a:cubicBezTo>
                <a:cubicBezTo>
                  <a:pt x="6055529" y="-3217"/>
                  <a:pt x="6241369" y="14622"/>
                  <a:pt x="6526550" y="0"/>
                </a:cubicBezTo>
                <a:cubicBezTo>
                  <a:pt x="6811731" y="-14622"/>
                  <a:pt x="6885938" y="22447"/>
                  <a:pt x="7017183" y="0"/>
                </a:cubicBezTo>
                <a:cubicBezTo>
                  <a:pt x="7148428" y="-22447"/>
                  <a:pt x="7264680" y="14980"/>
                  <a:pt x="7348074" y="0"/>
                </a:cubicBezTo>
                <a:cubicBezTo>
                  <a:pt x="7431468" y="-14980"/>
                  <a:pt x="7704295" y="56736"/>
                  <a:pt x="7987037" y="0"/>
                </a:cubicBezTo>
                <a:cubicBezTo>
                  <a:pt x="8030733" y="147354"/>
                  <a:pt x="7941013" y="292680"/>
                  <a:pt x="7987037" y="426591"/>
                </a:cubicBezTo>
                <a:cubicBezTo>
                  <a:pt x="8033061" y="560502"/>
                  <a:pt x="7944139" y="631690"/>
                  <a:pt x="7987037" y="785826"/>
                </a:cubicBezTo>
                <a:cubicBezTo>
                  <a:pt x="8029935" y="939962"/>
                  <a:pt x="7980727" y="1242876"/>
                  <a:pt x="7987037" y="1414487"/>
                </a:cubicBezTo>
                <a:cubicBezTo>
                  <a:pt x="7993347" y="1586098"/>
                  <a:pt x="7976293" y="1904920"/>
                  <a:pt x="7987037" y="2110504"/>
                </a:cubicBezTo>
                <a:cubicBezTo>
                  <a:pt x="7997781" y="2316088"/>
                  <a:pt x="7950705" y="2390284"/>
                  <a:pt x="7987037" y="2469739"/>
                </a:cubicBezTo>
                <a:cubicBezTo>
                  <a:pt x="8023369" y="2549195"/>
                  <a:pt x="7974445" y="2779361"/>
                  <a:pt x="7987037" y="2896330"/>
                </a:cubicBezTo>
                <a:cubicBezTo>
                  <a:pt x="7999629" y="3013299"/>
                  <a:pt x="7954698" y="3166179"/>
                  <a:pt x="7987037" y="3255565"/>
                </a:cubicBezTo>
                <a:cubicBezTo>
                  <a:pt x="8019376" y="3344952"/>
                  <a:pt x="7968293" y="3564346"/>
                  <a:pt x="7987037" y="3816869"/>
                </a:cubicBezTo>
                <a:cubicBezTo>
                  <a:pt x="8005781" y="4069392"/>
                  <a:pt x="7979950" y="4239966"/>
                  <a:pt x="7987037" y="4445530"/>
                </a:cubicBezTo>
                <a:cubicBezTo>
                  <a:pt x="7994124" y="4651094"/>
                  <a:pt x="7986370" y="4827527"/>
                  <a:pt x="7987037" y="5006834"/>
                </a:cubicBezTo>
                <a:cubicBezTo>
                  <a:pt x="7987704" y="5186141"/>
                  <a:pt x="7969671" y="5356803"/>
                  <a:pt x="7987037" y="5500782"/>
                </a:cubicBezTo>
                <a:cubicBezTo>
                  <a:pt x="8004403" y="5644761"/>
                  <a:pt x="7971028" y="5715087"/>
                  <a:pt x="7987037" y="5860016"/>
                </a:cubicBezTo>
                <a:cubicBezTo>
                  <a:pt x="8003046" y="6004945"/>
                  <a:pt x="7977451" y="6463999"/>
                  <a:pt x="7987037" y="6735651"/>
                </a:cubicBezTo>
                <a:cubicBezTo>
                  <a:pt x="7851322" y="6773948"/>
                  <a:pt x="7693488" y="6693918"/>
                  <a:pt x="7576275" y="6735651"/>
                </a:cubicBezTo>
                <a:cubicBezTo>
                  <a:pt x="7459062" y="6777384"/>
                  <a:pt x="7242883" y="6674661"/>
                  <a:pt x="7005772" y="6735651"/>
                </a:cubicBezTo>
                <a:cubicBezTo>
                  <a:pt x="6768661" y="6796641"/>
                  <a:pt x="6752401" y="6680078"/>
                  <a:pt x="6515140" y="6735651"/>
                </a:cubicBezTo>
                <a:cubicBezTo>
                  <a:pt x="6277879" y="6791224"/>
                  <a:pt x="6269699" y="6713881"/>
                  <a:pt x="6184249" y="6735651"/>
                </a:cubicBezTo>
                <a:cubicBezTo>
                  <a:pt x="6098799" y="6757421"/>
                  <a:pt x="6015558" y="6718483"/>
                  <a:pt x="5853357" y="6735651"/>
                </a:cubicBezTo>
                <a:cubicBezTo>
                  <a:pt x="5691156" y="6752819"/>
                  <a:pt x="5590552" y="6707609"/>
                  <a:pt x="5442595" y="6735651"/>
                </a:cubicBezTo>
                <a:cubicBezTo>
                  <a:pt x="5294638" y="6763693"/>
                  <a:pt x="4989726" y="6668452"/>
                  <a:pt x="4872093" y="6735651"/>
                </a:cubicBezTo>
                <a:cubicBezTo>
                  <a:pt x="4754460" y="6802850"/>
                  <a:pt x="4560904" y="6697396"/>
                  <a:pt x="4381460" y="6735651"/>
                </a:cubicBezTo>
                <a:cubicBezTo>
                  <a:pt x="4202016" y="6773906"/>
                  <a:pt x="4034681" y="6685671"/>
                  <a:pt x="3731087" y="6735651"/>
                </a:cubicBezTo>
                <a:cubicBezTo>
                  <a:pt x="3427493" y="6785631"/>
                  <a:pt x="3514495" y="6716522"/>
                  <a:pt x="3400196" y="6735651"/>
                </a:cubicBezTo>
                <a:cubicBezTo>
                  <a:pt x="3285897" y="6754780"/>
                  <a:pt x="2973248" y="6705472"/>
                  <a:pt x="2749823" y="6735651"/>
                </a:cubicBezTo>
                <a:cubicBezTo>
                  <a:pt x="2526398" y="6765830"/>
                  <a:pt x="2166165" y="6714854"/>
                  <a:pt x="2019579" y="6735651"/>
                </a:cubicBezTo>
                <a:cubicBezTo>
                  <a:pt x="1872993" y="6756448"/>
                  <a:pt x="1842530" y="6719016"/>
                  <a:pt x="1688688" y="6735651"/>
                </a:cubicBezTo>
                <a:cubicBezTo>
                  <a:pt x="1534846" y="6752286"/>
                  <a:pt x="1459388" y="6723694"/>
                  <a:pt x="1357796" y="6735651"/>
                </a:cubicBezTo>
                <a:cubicBezTo>
                  <a:pt x="1256204" y="6747608"/>
                  <a:pt x="966669" y="6689662"/>
                  <a:pt x="867164" y="6735651"/>
                </a:cubicBezTo>
                <a:cubicBezTo>
                  <a:pt x="767659" y="6781640"/>
                  <a:pt x="367271" y="6672949"/>
                  <a:pt x="0" y="6735651"/>
                </a:cubicBezTo>
                <a:cubicBezTo>
                  <a:pt x="-30456" y="6598868"/>
                  <a:pt x="56317" y="6329511"/>
                  <a:pt x="0" y="6106990"/>
                </a:cubicBezTo>
                <a:cubicBezTo>
                  <a:pt x="-56317" y="5884469"/>
                  <a:pt x="29827" y="5885936"/>
                  <a:pt x="0" y="5747756"/>
                </a:cubicBezTo>
                <a:cubicBezTo>
                  <a:pt x="-29827" y="5609576"/>
                  <a:pt x="35818" y="5516024"/>
                  <a:pt x="0" y="5321164"/>
                </a:cubicBezTo>
                <a:cubicBezTo>
                  <a:pt x="-35818" y="5126304"/>
                  <a:pt x="67629" y="4801438"/>
                  <a:pt x="0" y="4625147"/>
                </a:cubicBezTo>
                <a:cubicBezTo>
                  <a:pt x="-67629" y="4448856"/>
                  <a:pt x="40642" y="4267719"/>
                  <a:pt x="0" y="3929130"/>
                </a:cubicBezTo>
                <a:cubicBezTo>
                  <a:pt x="-40642" y="3590541"/>
                  <a:pt x="66723" y="3442843"/>
                  <a:pt x="0" y="3300469"/>
                </a:cubicBezTo>
                <a:cubicBezTo>
                  <a:pt x="-66723" y="3158095"/>
                  <a:pt x="49172" y="2837675"/>
                  <a:pt x="0" y="2671808"/>
                </a:cubicBezTo>
                <a:cubicBezTo>
                  <a:pt x="-49172" y="2505941"/>
                  <a:pt x="50606" y="2353968"/>
                  <a:pt x="0" y="2110504"/>
                </a:cubicBezTo>
                <a:cubicBezTo>
                  <a:pt x="-50606" y="1867040"/>
                  <a:pt x="52531" y="1790719"/>
                  <a:pt x="0" y="1616556"/>
                </a:cubicBezTo>
                <a:cubicBezTo>
                  <a:pt x="-52531" y="1442393"/>
                  <a:pt x="24114" y="1180434"/>
                  <a:pt x="0" y="920539"/>
                </a:cubicBezTo>
                <a:cubicBezTo>
                  <a:pt x="-24114" y="660644"/>
                  <a:pt x="43885" y="437468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23" y="396512"/>
            <a:ext cx="3336806" cy="1090246"/>
          </a:xfrm>
          <a:custGeom>
            <a:avLst/>
            <a:gdLst>
              <a:gd name="connsiteX0" fmla="*/ 0 w 3336806"/>
              <a:gd name="connsiteY0" fmla="*/ 0 h 1090246"/>
              <a:gd name="connsiteX1" fmla="*/ 622870 w 3336806"/>
              <a:gd name="connsiteY1" fmla="*/ 0 h 1090246"/>
              <a:gd name="connsiteX2" fmla="*/ 1179005 w 3336806"/>
              <a:gd name="connsiteY2" fmla="*/ 0 h 1090246"/>
              <a:gd name="connsiteX3" fmla="*/ 1635035 w 3336806"/>
              <a:gd name="connsiteY3" fmla="*/ 0 h 1090246"/>
              <a:gd name="connsiteX4" fmla="*/ 2257905 w 3336806"/>
              <a:gd name="connsiteY4" fmla="*/ 0 h 1090246"/>
              <a:gd name="connsiteX5" fmla="*/ 2847408 w 3336806"/>
              <a:gd name="connsiteY5" fmla="*/ 0 h 1090246"/>
              <a:gd name="connsiteX6" fmla="*/ 3336806 w 3336806"/>
              <a:gd name="connsiteY6" fmla="*/ 0 h 1090246"/>
              <a:gd name="connsiteX7" fmla="*/ 3336806 w 3336806"/>
              <a:gd name="connsiteY7" fmla="*/ 512416 h 1090246"/>
              <a:gd name="connsiteX8" fmla="*/ 3336806 w 3336806"/>
              <a:gd name="connsiteY8" fmla="*/ 1090246 h 1090246"/>
              <a:gd name="connsiteX9" fmla="*/ 2847408 w 3336806"/>
              <a:gd name="connsiteY9" fmla="*/ 1090246 h 1090246"/>
              <a:gd name="connsiteX10" fmla="*/ 2257905 w 3336806"/>
              <a:gd name="connsiteY10" fmla="*/ 1090246 h 1090246"/>
              <a:gd name="connsiteX11" fmla="*/ 1668403 w 3336806"/>
              <a:gd name="connsiteY11" fmla="*/ 1090246 h 1090246"/>
              <a:gd name="connsiteX12" fmla="*/ 1045533 w 3336806"/>
              <a:gd name="connsiteY12" fmla="*/ 1090246 h 1090246"/>
              <a:gd name="connsiteX13" fmla="*/ 589502 w 3336806"/>
              <a:gd name="connsiteY13" fmla="*/ 1090246 h 1090246"/>
              <a:gd name="connsiteX14" fmla="*/ 0 w 3336806"/>
              <a:gd name="connsiteY14" fmla="*/ 1090246 h 1090246"/>
              <a:gd name="connsiteX15" fmla="*/ 0 w 3336806"/>
              <a:gd name="connsiteY15" fmla="*/ 566928 h 1090246"/>
              <a:gd name="connsiteX16" fmla="*/ 0 w 3336806"/>
              <a:gd name="connsiteY16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36806" h="1090246" fill="none" extrusionOk="0">
                <a:moveTo>
                  <a:pt x="0" y="0"/>
                </a:moveTo>
                <a:cubicBezTo>
                  <a:pt x="206229" y="-43811"/>
                  <a:pt x="361007" y="48463"/>
                  <a:pt x="622870" y="0"/>
                </a:cubicBezTo>
                <a:cubicBezTo>
                  <a:pt x="884733" y="-48463"/>
                  <a:pt x="979378" y="304"/>
                  <a:pt x="1179005" y="0"/>
                </a:cubicBezTo>
                <a:cubicBezTo>
                  <a:pt x="1378633" y="-304"/>
                  <a:pt x="1447959" y="20031"/>
                  <a:pt x="1635035" y="0"/>
                </a:cubicBezTo>
                <a:cubicBezTo>
                  <a:pt x="1822111" y="-20031"/>
                  <a:pt x="2124571" y="61274"/>
                  <a:pt x="2257905" y="0"/>
                </a:cubicBezTo>
                <a:cubicBezTo>
                  <a:pt x="2391239" y="-61274"/>
                  <a:pt x="2681888" y="18519"/>
                  <a:pt x="2847408" y="0"/>
                </a:cubicBezTo>
                <a:cubicBezTo>
                  <a:pt x="3012928" y="-18519"/>
                  <a:pt x="3181010" y="46036"/>
                  <a:pt x="3336806" y="0"/>
                </a:cubicBezTo>
                <a:cubicBezTo>
                  <a:pt x="3337992" y="114588"/>
                  <a:pt x="3314867" y="281407"/>
                  <a:pt x="3336806" y="512416"/>
                </a:cubicBezTo>
                <a:cubicBezTo>
                  <a:pt x="3358745" y="743425"/>
                  <a:pt x="3311445" y="963162"/>
                  <a:pt x="3336806" y="1090246"/>
                </a:cubicBezTo>
                <a:cubicBezTo>
                  <a:pt x="3092789" y="1110473"/>
                  <a:pt x="2997221" y="1075601"/>
                  <a:pt x="2847408" y="1090246"/>
                </a:cubicBezTo>
                <a:cubicBezTo>
                  <a:pt x="2697595" y="1104891"/>
                  <a:pt x="2531166" y="1028128"/>
                  <a:pt x="2257905" y="1090246"/>
                </a:cubicBezTo>
                <a:cubicBezTo>
                  <a:pt x="1984644" y="1152364"/>
                  <a:pt x="1962359" y="1055013"/>
                  <a:pt x="1668403" y="1090246"/>
                </a:cubicBezTo>
                <a:cubicBezTo>
                  <a:pt x="1374447" y="1125479"/>
                  <a:pt x="1308347" y="1060976"/>
                  <a:pt x="1045533" y="1090246"/>
                </a:cubicBezTo>
                <a:cubicBezTo>
                  <a:pt x="782719" y="1119516"/>
                  <a:pt x="719933" y="1043070"/>
                  <a:pt x="589502" y="1090246"/>
                </a:cubicBezTo>
                <a:cubicBezTo>
                  <a:pt x="459071" y="1137422"/>
                  <a:pt x="133679" y="1088983"/>
                  <a:pt x="0" y="1090246"/>
                </a:cubicBezTo>
                <a:cubicBezTo>
                  <a:pt x="-36575" y="849718"/>
                  <a:pt x="8657" y="695619"/>
                  <a:pt x="0" y="566928"/>
                </a:cubicBezTo>
                <a:cubicBezTo>
                  <a:pt x="-8657" y="438237"/>
                  <a:pt x="17672" y="188112"/>
                  <a:pt x="0" y="0"/>
                </a:cubicBezTo>
                <a:close/>
              </a:path>
              <a:path w="3336806" h="1090246" stroke="0" extrusionOk="0">
                <a:moveTo>
                  <a:pt x="0" y="0"/>
                </a:moveTo>
                <a:cubicBezTo>
                  <a:pt x="310166" y="-4690"/>
                  <a:pt x="397980" y="30854"/>
                  <a:pt x="622870" y="0"/>
                </a:cubicBezTo>
                <a:cubicBezTo>
                  <a:pt x="847760" y="-30854"/>
                  <a:pt x="940840" y="30005"/>
                  <a:pt x="1112269" y="0"/>
                </a:cubicBezTo>
                <a:cubicBezTo>
                  <a:pt x="1283698" y="-30005"/>
                  <a:pt x="1488055" y="5129"/>
                  <a:pt x="1601667" y="0"/>
                </a:cubicBezTo>
                <a:cubicBezTo>
                  <a:pt x="1715279" y="-5129"/>
                  <a:pt x="2029955" y="15096"/>
                  <a:pt x="2224537" y="0"/>
                </a:cubicBezTo>
                <a:cubicBezTo>
                  <a:pt x="2419119" y="-15096"/>
                  <a:pt x="2626217" y="29557"/>
                  <a:pt x="2780672" y="0"/>
                </a:cubicBezTo>
                <a:cubicBezTo>
                  <a:pt x="2935127" y="-29557"/>
                  <a:pt x="3223205" y="57960"/>
                  <a:pt x="3336806" y="0"/>
                </a:cubicBezTo>
                <a:cubicBezTo>
                  <a:pt x="3353632" y="229069"/>
                  <a:pt x="3289519" y="274333"/>
                  <a:pt x="3336806" y="545123"/>
                </a:cubicBezTo>
                <a:cubicBezTo>
                  <a:pt x="3384093" y="815913"/>
                  <a:pt x="3314509" y="866197"/>
                  <a:pt x="3336806" y="1090246"/>
                </a:cubicBezTo>
                <a:cubicBezTo>
                  <a:pt x="3146046" y="1138273"/>
                  <a:pt x="3026325" y="1048538"/>
                  <a:pt x="2780672" y="1090246"/>
                </a:cubicBezTo>
                <a:cubicBezTo>
                  <a:pt x="2535019" y="1131954"/>
                  <a:pt x="2446975" y="1060838"/>
                  <a:pt x="2257905" y="1090246"/>
                </a:cubicBezTo>
                <a:cubicBezTo>
                  <a:pt x="2068835" y="1119654"/>
                  <a:pt x="1836422" y="1039543"/>
                  <a:pt x="1668403" y="1090246"/>
                </a:cubicBezTo>
                <a:cubicBezTo>
                  <a:pt x="1500384" y="1140949"/>
                  <a:pt x="1207794" y="1074695"/>
                  <a:pt x="1045533" y="1090246"/>
                </a:cubicBezTo>
                <a:cubicBezTo>
                  <a:pt x="883272" y="1105797"/>
                  <a:pt x="251537" y="1001604"/>
                  <a:pt x="0" y="1090246"/>
                </a:cubicBezTo>
                <a:cubicBezTo>
                  <a:pt x="-31433" y="960700"/>
                  <a:pt x="28173" y="695012"/>
                  <a:pt x="0" y="523318"/>
                </a:cubicBezTo>
                <a:cubicBezTo>
                  <a:pt x="-28173" y="351624"/>
                  <a:pt x="11245" y="253791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/>
              <a:t>Can you find</a:t>
            </a:r>
            <a:br>
              <a:rPr lang="en-US" dirty="0"/>
            </a:br>
            <a:r>
              <a:rPr lang="en-US" dirty="0"/>
              <a:t>a way?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718656-5B29-4FA2-A55F-E841D6ACA86A}"/>
              </a:ext>
            </a:extLst>
          </p:cNvPr>
          <p:cNvSpPr/>
          <p:nvPr/>
        </p:nvSpPr>
        <p:spPr>
          <a:xfrm>
            <a:off x="10227212" y="396512"/>
            <a:ext cx="1167203" cy="7315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5ED3B-774D-4660-8D31-358526EDB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4356" y="2135630"/>
            <a:ext cx="3372472" cy="3702563"/>
          </a:xfrm>
          <a:custGeom>
            <a:avLst/>
            <a:gdLst>
              <a:gd name="connsiteX0" fmla="*/ 0 w 3372472"/>
              <a:gd name="connsiteY0" fmla="*/ 0 h 3702563"/>
              <a:gd name="connsiteX1" fmla="*/ 595803 w 3372472"/>
              <a:gd name="connsiteY1" fmla="*/ 0 h 3702563"/>
              <a:gd name="connsiteX2" fmla="*/ 1090433 w 3372472"/>
              <a:gd name="connsiteY2" fmla="*/ 0 h 3702563"/>
              <a:gd name="connsiteX3" fmla="*/ 1719961 w 3372472"/>
              <a:gd name="connsiteY3" fmla="*/ 0 h 3702563"/>
              <a:gd name="connsiteX4" fmla="*/ 2214590 w 3372472"/>
              <a:gd name="connsiteY4" fmla="*/ 0 h 3702563"/>
              <a:gd name="connsiteX5" fmla="*/ 2675494 w 3372472"/>
              <a:gd name="connsiteY5" fmla="*/ 0 h 3702563"/>
              <a:gd name="connsiteX6" fmla="*/ 3372472 w 3372472"/>
              <a:gd name="connsiteY6" fmla="*/ 0 h 3702563"/>
              <a:gd name="connsiteX7" fmla="*/ 3372472 w 3372472"/>
              <a:gd name="connsiteY7" fmla="*/ 565963 h 3702563"/>
              <a:gd name="connsiteX8" fmla="*/ 3372472 w 3372472"/>
              <a:gd name="connsiteY8" fmla="*/ 983824 h 3702563"/>
              <a:gd name="connsiteX9" fmla="*/ 3372472 w 3372472"/>
              <a:gd name="connsiteY9" fmla="*/ 1401685 h 3702563"/>
              <a:gd name="connsiteX10" fmla="*/ 3372472 w 3372472"/>
              <a:gd name="connsiteY10" fmla="*/ 2004673 h 3702563"/>
              <a:gd name="connsiteX11" fmla="*/ 3372472 w 3372472"/>
              <a:gd name="connsiteY11" fmla="*/ 2533611 h 3702563"/>
              <a:gd name="connsiteX12" fmla="*/ 3372472 w 3372472"/>
              <a:gd name="connsiteY12" fmla="*/ 3062549 h 3702563"/>
              <a:gd name="connsiteX13" fmla="*/ 3372472 w 3372472"/>
              <a:gd name="connsiteY13" fmla="*/ 3702563 h 3702563"/>
              <a:gd name="connsiteX14" fmla="*/ 2844118 w 3372472"/>
              <a:gd name="connsiteY14" fmla="*/ 3702563 h 3702563"/>
              <a:gd name="connsiteX15" fmla="*/ 2248315 w 3372472"/>
              <a:gd name="connsiteY15" fmla="*/ 3702563 h 3702563"/>
              <a:gd name="connsiteX16" fmla="*/ 1618787 w 3372472"/>
              <a:gd name="connsiteY16" fmla="*/ 3702563 h 3702563"/>
              <a:gd name="connsiteX17" fmla="*/ 1090433 w 3372472"/>
              <a:gd name="connsiteY17" fmla="*/ 3702563 h 3702563"/>
              <a:gd name="connsiteX18" fmla="*/ 494629 w 3372472"/>
              <a:gd name="connsiteY18" fmla="*/ 3702563 h 3702563"/>
              <a:gd name="connsiteX19" fmla="*/ 0 w 3372472"/>
              <a:gd name="connsiteY19" fmla="*/ 3702563 h 3702563"/>
              <a:gd name="connsiteX20" fmla="*/ 0 w 3372472"/>
              <a:gd name="connsiteY20" fmla="*/ 3210651 h 3702563"/>
              <a:gd name="connsiteX21" fmla="*/ 0 w 3372472"/>
              <a:gd name="connsiteY21" fmla="*/ 2755765 h 3702563"/>
              <a:gd name="connsiteX22" fmla="*/ 0 w 3372472"/>
              <a:gd name="connsiteY22" fmla="*/ 2152776 h 3702563"/>
              <a:gd name="connsiteX23" fmla="*/ 0 w 3372472"/>
              <a:gd name="connsiteY23" fmla="*/ 1549787 h 3702563"/>
              <a:gd name="connsiteX24" fmla="*/ 0 w 3372472"/>
              <a:gd name="connsiteY24" fmla="*/ 946798 h 3702563"/>
              <a:gd name="connsiteX25" fmla="*/ 0 w 3372472"/>
              <a:gd name="connsiteY25" fmla="*/ 0 h 370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72472" h="3702563" fill="none" extrusionOk="0">
                <a:moveTo>
                  <a:pt x="0" y="0"/>
                </a:moveTo>
                <a:cubicBezTo>
                  <a:pt x="177643" y="-31503"/>
                  <a:pt x="450191" y="52279"/>
                  <a:pt x="595803" y="0"/>
                </a:cubicBezTo>
                <a:cubicBezTo>
                  <a:pt x="741415" y="-52279"/>
                  <a:pt x="986669" y="20606"/>
                  <a:pt x="1090433" y="0"/>
                </a:cubicBezTo>
                <a:cubicBezTo>
                  <a:pt x="1194197" y="-20606"/>
                  <a:pt x="1484274" y="32296"/>
                  <a:pt x="1719961" y="0"/>
                </a:cubicBezTo>
                <a:cubicBezTo>
                  <a:pt x="1955648" y="-32296"/>
                  <a:pt x="2061212" y="9252"/>
                  <a:pt x="2214590" y="0"/>
                </a:cubicBezTo>
                <a:cubicBezTo>
                  <a:pt x="2367968" y="-9252"/>
                  <a:pt x="2563116" y="8873"/>
                  <a:pt x="2675494" y="0"/>
                </a:cubicBezTo>
                <a:cubicBezTo>
                  <a:pt x="2787872" y="-8873"/>
                  <a:pt x="3069885" y="79277"/>
                  <a:pt x="3372472" y="0"/>
                </a:cubicBezTo>
                <a:cubicBezTo>
                  <a:pt x="3417968" y="174390"/>
                  <a:pt x="3341389" y="365834"/>
                  <a:pt x="3372472" y="565963"/>
                </a:cubicBezTo>
                <a:cubicBezTo>
                  <a:pt x="3403555" y="766092"/>
                  <a:pt x="3337807" y="850517"/>
                  <a:pt x="3372472" y="983824"/>
                </a:cubicBezTo>
                <a:cubicBezTo>
                  <a:pt x="3407137" y="1117131"/>
                  <a:pt x="3367036" y="1207533"/>
                  <a:pt x="3372472" y="1401685"/>
                </a:cubicBezTo>
                <a:cubicBezTo>
                  <a:pt x="3377908" y="1595837"/>
                  <a:pt x="3359682" y="1811570"/>
                  <a:pt x="3372472" y="2004673"/>
                </a:cubicBezTo>
                <a:cubicBezTo>
                  <a:pt x="3385262" y="2197776"/>
                  <a:pt x="3318299" y="2289767"/>
                  <a:pt x="3372472" y="2533611"/>
                </a:cubicBezTo>
                <a:cubicBezTo>
                  <a:pt x="3426645" y="2777455"/>
                  <a:pt x="3331765" y="2939676"/>
                  <a:pt x="3372472" y="3062549"/>
                </a:cubicBezTo>
                <a:cubicBezTo>
                  <a:pt x="3413179" y="3185422"/>
                  <a:pt x="3307321" y="3438346"/>
                  <a:pt x="3372472" y="3702563"/>
                </a:cubicBezTo>
                <a:cubicBezTo>
                  <a:pt x="3251013" y="3708451"/>
                  <a:pt x="2964859" y="3672865"/>
                  <a:pt x="2844118" y="3702563"/>
                </a:cubicBezTo>
                <a:cubicBezTo>
                  <a:pt x="2723377" y="3732261"/>
                  <a:pt x="2418912" y="3677493"/>
                  <a:pt x="2248315" y="3702563"/>
                </a:cubicBezTo>
                <a:cubicBezTo>
                  <a:pt x="2077718" y="3727633"/>
                  <a:pt x="1787911" y="3632459"/>
                  <a:pt x="1618787" y="3702563"/>
                </a:cubicBezTo>
                <a:cubicBezTo>
                  <a:pt x="1449663" y="3772667"/>
                  <a:pt x="1311771" y="3693514"/>
                  <a:pt x="1090433" y="3702563"/>
                </a:cubicBezTo>
                <a:cubicBezTo>
                  <a:pt x="869095" y="3711612"/>
                  <a:pt x="744099" y="3696674"/>
                  <a:pt x="494629" y="3702563"/>
                </a:cubicBezTo>
                <a:cubicBezTo>
                  <a:pt x="245159" y="3708452"/>
                  <a:pt x="102182" y="3677597"/>
                  <a:pt x="0" y="3702563"/>
                </a:cubicBezTo>
                <a:cubicBezTo>
                  <a:pt x="-58817" y="3489981"/>
                  <a:pt x="7757" y="3342605"/>
                  <a:pt x="0" y="3210651"/>
                </a:cubicBezTo>
                <a:cubicBezTo>
                  <a:pt x="-7757" y="3078697"/>
                  <a:pt x="6971" y="2962594"/>
                  <a:pt x="0" y="2755765"/>
                </a:cubicBezTo>
                <a:cubicBezTo>
                  <a:pt x="-6971" y="2548936"/>
                  <a:pt x="64250" y="2401173"/>
                  <a:pt x="0" y="2152776"/>
                </a:cubicBezTo>
                <a:cubicBezTo>
                  <a:pt x="-64250" y="1904379"/>
                  <a:pt x="60091" y="1727825"/>
                  <a:pt x="0" y="1549787"/>
                </a:cubicBezTo>
                <a:cubicBezTo>
                  <a:pt x="-60091" y="1371749"/>
                  <a:pt x="31070" y="1133548"/>
                  <a:pt x="0" y="946798"/>
                </a:cubicBezTo>
                <a:cubicBezTo>
                  <a:pt x="-31070" y="760048"/>
                  <a:pt x="67164" y="464436"/>
                  <a:pt x="0" y="0"/>
                </a:cubicBezTo>
                <a:close/>
              </a:path>
              <a:path w="3372472" h="3702563" stroke="0" extrusionOk="0">
                <a:moveTo>
                  <a:pt x="0" y="0"/>
                </a:moveTo>
                <a:cubicBezTo>
                  <a:pt x="171925" y="-21800"/>
                  <a:pt x="316849" y="39915"/>
                  <a:pt x="528354" y="0"/>
                </a:cubicBezTo>
                <a:cubicBezTo>
                  <a:pt x="739859" y="-39915"/>
                  <a:pt x="811254" y="19700"/>
                  <a:pt x="1022983" y="0"/>
                </a:cubicBezTo>
                <a:cubicBezTo>
                  <a:pt x="1234712" y="-19700"/>
                  <a:pt x="1430154" y="47558"/>
                  <a:pt x="1618787" y="0"/>
                </a:cubicBezTo>
                <a:cubicBezTo>
                  <a:pt x="1807420" y="-47558"/>
                  <a:pt x="1966063" y="46434"/>
                  <a:pt x="2180865" y="0"/>
                </a:cubicBezTo>
                <a:cubicBezTo>
                  <a:pt x="2395667" y="-46434"/>
                  <a:pt x="2505281" y="33516"/>
                  <a:pt x="2675494" y="0"/>
                </a:cubicBezTo>
                <a:cubicBezTo>
                  <a:pt x="2845707" y="-33516"/>
                  <a:pt x="3229067" y="53572"/>
                  <a:pt x="3372472" y="0"/>
                </a:cubicBezTo>
                <a:cubicBezTo>
                  <a:pt x="3416511" y="167901"/>
                  <a:pt x="3365646" y="355373"/>
                  <a:pt x="3372472" y="491912"/>
                </a:cubicBezTo>
                <a:cubicBezTo>
                  <a:pt x="3379298" y="628451"/>
                  <a:pt x="3340039" y="856336"/>
                  <a:pt x="3372472" y="1094901"/>
                </a:cubicBezTo>
                <a:cubicBezTo>
                  <a:pt x="3404905" y="1333466"/>
                  <a:pt x="3347077" y="1332400"/>
                  <a:pt x="3372472" y="1512761"/>
                </a:cubicBezTo>
                <a:cubicBezTo>
                  <a:pt x="3397867" y="1693122"/>
                  <a:pt x="3342069" y="1919608"/>
                  <a:pt x="3372472" y="2115750"/>
                </a:cubicBezTo>
                <a:cubicBezTo>
                  <a:pt x="3402875" y="2311892"/>
                  <a:pt x="3369812" y="2414402"/>
                  <a:pt x="3372472" y="2533611"/>
                </a:cubicBezTo>
                <a:cubicBezTo>
                  <a:pt x="3375132" y="2652820"/>
                  <a:pt x="3344367" y="2854031"/>
                  <a:pt x="3372472" y="3025523"/>
                </a:cubicBezTo>
                <a:cubicBezTo>
                  <a:pt x="3400577" y="3197015"/>
                  <a:pt x="3344541" y="3422923"/>
                  <a:pt x="3372472" y="3702563"/>
                </a:cubicBezTo>
                <a:cubicBezTo>
                  <a:pt x="3129386" y="3765167"/>
                  <a:pt x="3041697" y="3658735"/>
                  <a:pt x="2810393" y="3702563"/>
                </a:cubicBezTo>
                <a:cubicBezTo>
                  <a:pt x="2579089" y="3746391"/>
                  <a:pt x="2558871" y="3701347"/>
                  <a:pt x="2315764" y="3702563"/>
                </a:cubicBezTo>
                <a:cubicBezTo>
                  <a:pt x="2072657" y="3703779"/>
                  <a:pt x="1817537" y="3641102"/>
                  <a:pt x="1686236" y="3702563"/>
                </a:cubicBezTo>
                <a:cubicBezTo>
                  <a:pt x="1554935" y="3764024"/>
                  <a:pt x="1299872" y="3693136"/>
                  <a:pt x="1090433" y="3702563"/>
                </a:cubicBezTo>
                <a:cubicBezTo>
                  <a:pt x="880994" y="3711990"/>
                  <a:pt x="650243" y="3641984"/>
                  <a:pt x="494629" y="3702563"/>
                </a:cubicBezTo>
                <a:cubicBezTo>
                  <a:pt x="339015" y="3763142"/>
                  <a:pt x="107909" y="3698331"/>
                  <a:pt x="0" y="3702563"/>
                </a:cubicBezTo>
                <a:cubicBezTo>
                  <a:pt x="-33775" y="3514689"/>
                  <a:pt x="6229" y="3455411"/>
                  <a:pt x="0" y="3247677"/>
                </a:cubicBezTo>
                <a:cubicBezTo>
                  <a:pt x="-6229" y="3039943"/>
                  <a:pt x="42228" y="2930343"/>
                  <a:pt x="0" y="2681713"/>
                </a:cubicBezTo>
                <a:cubicBezTo>
                  <a:pt x="-42228" y="2433083"/>
                  <a:pt x="6845" y="2425368"/>
                  <a:pt x="0" y="2189802"/>
                </a:cubicBezTo>
                <a:cubicBezTo>
                  <a:pt x="-6845" y="1954236"/>
                  <a:pt x="39288" y="1919710"/>
                  <a:pt x="0" y="1734915"/>
                </a:cubicBezTo>
                <a:cubicBezTo>
                  <a:pt x="-39288" y="1550120"/>
                  <a:pt x="10061" y="1296917"/>
                  <a:pt x="0" y="1131926"/>
                </a:cubicBezTo>
                <a:cubicBezTo>
                  <a:pt x="-10061" y="966935"/>
                  <a:pt x="5549" y="796904"/>
                  <a:pt x="0" y="677040"/>
                </a:cubicBezTo>
                <a:cubicBezTo>
                  <a:pt x="-5549" y="557176"/>
                  <a:pt x="40687" y="181516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6C97853A-66C3-45D3-89FA-C3E9CF4D87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31" b="19288"/>
          <a:stretch/>
        </p:blipFill>
        <p:spPr>
          <a:xfrm>
            <a:off x="4212259" y="162381"/>
            <a:ext cx="7391606" cy="611522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3977436" y="4869203"/>
            <a:ext cx="1093836" cy="1717888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7" name="Content Placeholder 6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480695FC-3D29-448A-8D93-665F3E451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" b="8260"/>
          <a:stretch/>
        </p:blipFill>
        <p:spPr>
          <a:xfrm>
            <a:off x="9606919" y="232638"/>
            <a:ext cx="1177541" cy="1059267"/>
          </a:xfr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9D943636-F973-4124-9EF7-0FC930E326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2"/>
          <a:stretch/>
        </p:blipFill>
        <p:spPr>
          <a:xfrm rot="21283882">
            <a:off x="591964" y="2366286"/>
            <a:ext cx="2677254" cy="324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02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5064369" y="449266"/>
            <a:ext cx="6443003" cy="5419722"/>
          </a:xfrm>
          <a:custGeom>
            <a:avLst/>
            <a:gdLst>
              <a:gd name="connsiteX0" fmla="*/ 0 w 6443003"/>
              <a:gd name="connsiteY0" fmla="*/ 0 h 5419722"/>
              <a:gd name="connsiteX1" fmla="*/ 585728 w 6443003"/>
              <a:gd name="connsiteY1" fmla="*/ 0 h 5419722"/>
              <a:gd name="connsiteX2" fmla="*/ 1042595 w 6443003"/>
              <a:gd name="connsiteY2" fmla="*/ 0 h 5419722"/>
              <a:gd name="connsiteX3" fmla="*/ 1499463 w 6443003"/>
              <a:gd name="connsiteY3" fmla="*/ 0 h 5419722"/>
              <a:gd name="connsiteX4" fmla="*/ 2149620 w 6443003"/>
              <a:gd name="connsiteY4" fmla="*/ 0 h 5419722"/>
              <a:gd name="connsiteX5" fmla="*/ 2542058 w 6443003"/>
              <a:gd name="connsiteY5" fmla="*/ 0 h 5419722"/>
              <a:gd name="connsiteX6" fmla="*/ 3127785 w 6443003"/>
              <a:gd name="connsiteY6" fmla="*/ 0 h 5419722"/>
              <a:gd name="connsiteX7" fmla="*/ 3520223 w 6443003"/>
              <a:gd name="connsiteY7" fmla="*/ 0 h 5419722"/>
              <a:gd name="connsiteX8" fmla="*/ 4105950 w 6443003"/>
              <a:gd name="connsiteY8" fmla="*/ 0 h 5419722"/>
              <a:gd name="connsiteX9" fmla="*/ 4691678 w 6443003"/>
              <a:gd name="connsiteY9" fmla="*/ 0 h 5419722"/>
              <a:gd name="connsiteX10" fmla="*/ 5084115 w 6443003"/>
              <a:gd name="connsiteY10" fmla="*/ 0 h 5419722"/>
              <a:gd name="connsiteX11" fmla="*/ 5669843 w 6443003"/>
              <a:gd name="connsiteY11" fmla="*/ 0 h 5419722"/>
              <a:gd name="connsiteX12" fmla="*/ 6443003 w 6443003"/>
              <a:gd name="connsiteY12" fmla="*/ 0 h 5419722"/>
              <a:gd name="connsiteX13" fmla="*/ 6443003 w 6443003"/>
              <a:gd name="connsiteY13" fmla="*/ 379381 h 5419722"/>
              <a:gd name="connsiteX14" fmla="*/ 6443003 w 6443003"/>
              <a:gd name="connsiteY14" fmla="*/ 921353 h 5419722"/>
              <a:gd name="connsiteX15" fmla="*/ 6443003 w 6443003"/>
              <a:gd name="connsiteY15" fmla="*/ 1571719 h 5419722"/>
              <a:gd name="connsiteX16" fmla="*/ 6443003 w 6443003"/>
              <a:gd name="connsiteY16" fmla="*/ 2222086 h 5419722"/>
              <a:gd name="connsiteX17" fmla="*/ 6443003 w 6443003"/>
              <a:gd name="connsiteY17" fmla="*/ 2655664 h 5419722"/>
              <a:gd name="connsiteX18" fmla="*/ 6443003 w 6443003"/>
              <a:gd name="connsiteY18" fmla="*/ 3089242 h 5419722"/>
              <a:gd name="connsiteX19" fmla="*/ 6443003 w 6443003"/>
              <a:gd name="connsiteY19" fmla="*/ 3468622 h 5419722"/>
              <a:gd name="connsiteX20" fmla="*/ 6443003 w 6443003"/>
              <a:gd name="connsiteY20" fmla="*/ 3902200 h 5419722"/>
              <a:gd name="connsiteX21" fmla="*/ 6443003 w 6443003"/>
              <a:gd name="connsiteY21" fmla="*/ 4444172 h 5419722"/>
              <a:gd name="connsiteX22" fmla="*/ 6443003 w 6443003"/>
              <a:gd name="connsiteY22" fmla="*/ 4931947 h 5419722"/>
              <a:gd name="connsiteX23" fmla="*/ 6443003 w 6443003"/>
              <a:gd name="connsiteY23" fmla="*/ 5419722 h 5419722"/>
              <a:gd name="connsiteX24" fmla="*/ 6050566 w 6443003"/>
              <a:gd name="connsiteY24" fmla="*/ 5419722 h 5419722"/>
              <a:gd name="connsiteX25" fmla="*/ 5335978 w 6443003"/>
              <a:gd name="connsiteY25" fmla="*/ 5419722 h 5419722"/>
              <a:gd name="connsiteX26" fmla="*/ 4814680 w 6443003"/>
              <a:gd name="connsiteY26" fmla="*/ 5419722 h 5419722"/>
              <a:gd name="connsiteX27" fmla="*/ 4228953 w 6443003"/>
              <a:gd name="connsiteY27" fmla="*/ 5419722 h 5419722"/>
              <a:gd name="connsiteX28" fmla="*/ 3643225 w 6443003"/>
              <a:gd name="connsiteY28" fmla="*/ 5419722 h 5419722"/>
              <a:gd name="connsiteX29" fmla="*/ 3121928 w 6443003"/>
              <a:gd name="connsiteY29" fmla="*/ 5419722 h 5419722"/>
              <a:gd name="connsiteX30" fmla="*/ 2729490 w 6443003"/>
              <a:gd name="connsiteY30" fmla="*/ 5419722 h 5419722"/>
              <a:gd name="connsiteX31" fmla="*/ 2272623 w 6443003"/>
              <a:gd name="connsiteY31" fmla="*/ 5419722 h 5419722"/>
              <a:gd name="connsiteX32" fmla="*/ 1815755 w 6443003"/>
              <a:gd name="connsiteY32" fmla="*/ 5419722 h 5419722"/>
              <a:gd name="connsiteX33" fmla="*/ 1358888 w 6443003"/>
              <a:gd name="connsiteY33" fmla="*/ 5419722 h 5419722"/>
              <a:gd name="connsiteX34" fmla="*/ 902020 w 6443003"/>
              <a:gd name="connsiteY34" fmla="*/ 5419722 h 5419722"/>
              <a:gd name="connsiteX35" fmla="*/ 0 w 6443003"/>
              <a:gd name="connsiteY35" fmla="*/ 5419722 h 5419722"/>
              <a:gd name="connsiteX36" fmla="*/ 0 w 6443003"/>
              <a:gd name="connsiteY36" fmla="*/ 4931947 h 5419722"/>
              <a:gd name="connsiteX37" fmla="*/ 0 w 6443003"/>
              <a:gd name="connsiteY37" fmla="*/ 4498369 h 5419722"/>
              <a:gd name="connsiteX38" fmla="*/ 0 w 6443003"/>
              <a:gd name="connsiteY38" fmla="*/ 3956397 h 5419722"/>
              <a:gd name="connsiteX39" fmla="*/ 0 w 6443003"/>
              <a:gd name="connsiteY39" fmla="*/ 3522819 h 5419722"/>
              <a:gd name="connsiteX40" fmla="*/ 0 w 6443003"/>
              <a:gd name="connsiteY40" fmla="*/ 2872453 h 5419722"/>
              <a:gd name="connsiteX41" fmla="*/ 0 w 6443003"/>
              <a:gd name="connsiteY41" fmla="*/ 2222086 h 5419722"/>
              <a:gd name="connsiteX42" fmla="*/ 0 w 6443003"/>
              <a:gd name="connsiteY42" fmla="*/ 1625917 h 5419722"/>
              <a:gd name="connsiteX43" fmla="*/ 0 w 6443003"/>
              <a:gd name="connsiteY43" fmla="*/ 1029747 h 5419722"/>
              <a:gd name="connsiteX44" fmla="*/ 0 w 6443003"/>
              <a:gd name="connsiteY44" fmla="*/ 596169 h 5419722"/>
              <a:gd name="connsiteX45" fmla="*/ 0 w 6443003"/>
              <a:gd name="connsiteY45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443003" h="5419722" fill="none" extrusionOk="0">
                <a:moveTo>
                  <a:pt x="0" y="0"/>
                </a:moveTo>
                <a:cubicBezTo>
                  <a:pt x="246220" y="-18433"/>
                  <a:pt x="367504" y="62358"/>
                  <a:pt x="585728" y="0"/>
                </a:cubicBezTo>
                <a:cubicBezTo>
                  <a:pt x="803952" y="-62358"/>
                  <a:pt x="840171" y="47468"/>
                  <a:pt x="1042595" y="0"/>
                </a:cubicBezTo>
                <a:cubicBezTo>
                  <a:pt x="1245019" y="-47468"/>
                  <a:pt x="1280513" y="29798"/>
                  <a:pt x="1499463" y="0"/>
                </a:cubicBezTo>
                <a:cubicBezTo>
                  <a:pt x="1718413" y="-29798"/>
                  <a:pt x="1849168" y="77103"/>
                  <a:pt x="2149620" y="0"/>
                </a:cubicBezTo>
                <a:cubicBezTo>
                  <a:pt x="2450072" y="-77103"/>
                  <a:pt x="2395911" y="1585"/>
                  <a:pt x="2542058" y="0"/>
                </a:cubicBezTo>
                <a:cubicBezTo>
                  <a:pt x="2688205" y="-1585"/>
                  <a:pt x="2959735" y="50502"/>
                  <a:pt x="3127785" y="0"/>
                </a:cubicBezTo>
                <a:cubicBezTo>
                  <a:pt x="3295835" y="-50502"/>
                  <a:pt x="3399949" y="38037"/>
                  <a:pt x="3520223" y="0"/>
                </a:cubicBezTo>
                <a:cubicBezTo>
                  <a:pt x="3640497" y="-38037"/>
                  <a:pt x="3917669" y="58028"/>
                  <a:pt x="4105950" y="0"/>
                </a:cubicBezTo>
                <a:cubicBezTo>
                  <a:pt x="4294231" y="-58028"/>
                  <a:pt x="4509655" y="30132"/>
                  <a:pt x="4691678" y="0"/>
                </a:cubicBezTo>
                <a:cubicBezTo>
                  <a:pt x="4873701" y="-30132"/>
                  <a:pt x="4971210" y="41887"/>
                  <a:pt x="5084115" y="0"/>
                </a:cubicBezTo>
                <a:cubicBezTo>
                  <a:pt x="5197020" y="-41887"/>
                  <a:pt x="5532846" y="59373"/>
                  <a:pt x="5669843" y="0"/>
                </a:cubicBezTo>
                <a:cubicBezTo>
                  <a:pt x="5806840" y="-59373"/>
                  <a:pt x="6100035" y="47600"/>
                  <a:pt x="6443003" y="0"/>
                </a:cubicBezTo>
                <a:cubicBezTo>
                  <a:pt x="6455593" y="108511"/>
                  <a:pt x="6420847" y="300392"/>
                  <a:pt x="6443003" y="379381"/>
                </a:cubicBezTo>
                <a:cubicBezTo>
                  <a:pt x="6465159" y="458370"/>
                  <a:pt x="6417074" y="711669"/>
                  <a:pt x="6443003" y="921353"/>
                </a:cubicBezTo>
                <a:cubicBezTo>
                  <a:pt x="6468932" y="1131037"/>
                  <a:pt x="6409116" y="1325362"/>
                  <a:pt x="6443003" y="1571719"/>
                </a:cubicBezTo>
                <a:cubicBezTo>
                  <a:pt x="6476890" y="1818076"/>
                  <a:pt x="6417001" y="1930148"/>
                  <a:pt x="6443003" y="2222086"/>
                </a:cubicBezTo>
                <a:cubicBezTo>
                  <a:pt x="6469005" y="2514024"/>
                  <a:pt x="6437751" y="2451199"/>
                  <a:pt x="6443003" y="2655664"/>
                </a:cubicBezTo>
                <a:cubicBezTo>
                  <a:pt x="6448255" y="2860129"/>
                  <a:pt x="6399685" y="2941034"/>
                  <a:pt x="6443003" y="3089242"/>
                </a:cubicBezTo>
                <a:cubicBezTo>
                  <a:pt x="6486321" y="3237450"/>
                  <a:pt x="6430550" y="3389019"/>
                  <a:pt x="6443003" y="3468622"/>
                </a:cubicBezTo>
                <a:cubicBezTo>
                  <a:pt x="6455456" y="3548225"/>
                  <a:pt x="6410067" y="3776832"/>
                  <a:pt x="6443003" y="3902200"/>
                </a:cubicBezTo>
                <a:cubicBezTo>
                  <a:pt x="6475939" y="4027568"/>
                  <a:pt x="6408223" y="4271087"/>
                  <a:pt x="6443003" y="4444172"/>
                </a:cubicBezTo>
                <a:cubicBezTo>
                  <a:pt x="6477783" y="4617257"/>
                  <a:pt x="6407489" y="4777755"/>
                  <a:pt x="6443003" y="4931947"/>
                </a:cubicBezTo>
                <a:cubicBezTo>
                  <a:pt x="6478517" y="5086140"/>
                  <a:pt x="6416626" y="5285262"/>
                  <a:pt x="6443003" y="5419722"/>
                </a:cubicBezTo>
                <a:cubicBezTo>
                  <a:pt x="6315706" y="5421522"/>
                  <a:pt x="6143841" y="5380569"/>
                  <a:pt x="6050566" y="5419722"/>
                </a:cubicBezTo>
                <a:cubicBezTo>
                  <a:pt x="5957291" y="5458875"/>
                  <a:pt x="5516851" y="5380363"/>
                  <a:pt x="5335978" y="5419722"/>
                </a:cubicBezTo>
                <a:cubicBezTo>
                  <a:pt x="5155105" y="5459081"/>
                  <a:pt x="5048307" y="5411637"/>
                  <a:pt x="4814680" y="5419722"/>
                </a:cubicBezTo>
                <a:cubicBezTo>
                  <a:pt x="4581053" y="5427807"/>
                  <a:pt x="4372255" y="5352080"/>
                  <a:pt x="4228953" y="5419722"/>
                </a:cubicBezTo>
                <a:cubicBezTo>
                  <a:pt x="4085651" y="5487364"/>
                  <a:pt x="3791592" y="5371973"/>
                  <a:pt x="3643225" y="5419722"/>
                </a:cubicBezTo>
                <a:cubicBezTo>
                  <a:pt x="3494858" y="5467471"/>
                  <a:pt x="3239549" y="5401988"/>
                  <a:pt x="3121928" y="5419722"/>
                </a:cubicBezTo>
                <a:cubicBezTo>
                  <a:pt x="3004307" y="5437456"/>
                  <a:pt x="2893499" y="5393746"/>
                  <a:pt x="2729490" y="5419722"/>
                </a:cubicBezTo>
                <a:cubicBezTo>
                  <a:pt x="2565481" y="5445698"/>
                  <a:pt x="2460521" y="5407848"/>
                  <a:pt x="2272623" y="5419722"/>
                </a:cubicBezTo>
                <a:cubicBezTo>
                  <a:pt x="2084725" y="5431596"/>
                  <a:pt x="2021430" y="5409539"/>
                  <a:pt x="1815755" y="5419722"/>
                </a:cubicBezTo>
                <a:cubicBezTo>
                  <a:pt x="1610080" y="5429905"/>
                  <a:pt x="1502487" y="5384869"/>
                  <a:pt x="1358888" y="5419722"/>
                </a:cubicBezTo>
                <a:cubicBezTo>
                  <a:pt x="1215289" y="5454575"/>
                  <a:pt x="1118987" y="5376689"/>
                  <a:pt x="902020" y="5419722"/>
                </a:cubicBezTo>
                <a:cubicBezTo>
                  <a:pt x="685053" y="5462755"/>
                  <a:pt x="409121" y="5382731"/>
                  <a:pt x="0" y="5419722"/>
                </a:cubicBezTo>
                <a:cubicBezTo>
                  <a:pt x="-51319" y="5232117"/>
                  <a:pt x="33516" y="5111905"/>
                  <a:pt x="0" y="4931947"/>
                </a:cubicBezTo>
                <a:cubicBezTo>
                  <a:pt x="-33516" y="4751990"/>
                  <a:pt x="51157" y="4651939"/>
                  <a:pt x="0" y="4498369"/>
                </a:cubicBezTo>
                <a:cubicBezTo>
                  <a:pt x="-51157" y="4344799"/>
                  <a:pt x="39996" y="4141101"/>
                  <a:pt x="0" y="3956397"/>
                </a:cubicBezTo>
                <a:cubicBezTo>
                  <a:pt x="-39996" y="3771693"/>
                  <a:pt x="32342" y="3658575"/>
                  <a:pt x="0" y="3522819"/>
                </a:cubicBezTo>
                <a:cubicBezTo>
                  <a:pt x="-32342" y="3387063"/>
                  <a:pt x="31279" y="3167492"/>
                  <a:pt x="0" y="2872453"/>
                </a:cubicBezTo>
                <a:cubicBezTo>
                  <a:pt x="-31279" y="2577414"/>
                  <a:pt x="66463" y="2502977"/>
                  <a:pt x="0" y="2222086"/>
                </a:cubicBezTo>
                <a:cubicBezTo>
                  <a:pt x="-66463" y="1941195"/>
                  <a:pt x="62606" y="1774106"/>
                  <a:pt x="0" y="1625917"/>
                </a:cubicBezTo>
                <a:cubicBezTo>
                  <a:pt x="-62606" y="1477728"/>
                  <a:pt x="14193" y="1307372"/>
                  <a:pt x="0" y="1029747"/>
                </a:cubicBezTo>
                <a:cubicBezTo>
                  <a:pt x="-14193" y="752122"/>
                  <a:pt x="12242" y="695194"/>
                  <a:pt x="0" y="596169"/>
                </a:cubicBezTo>
                <a:cubicBezTo>
                  <a:pt x="-12242" y="497144"/>
                  <a:pt x="11918" y="196616"/>
                  <a:pt x="0" y="0"/>
                </a:cubicBezTo>
                <a:close/>
              </a:path>
              <a:path w="6443003" h="5419722" stroke="0" extrusionOk="0">
                <a:moveTo>
                  <a:pt x="0" y="0"/>
                </a:moveTo>
                <a:cubicBezTo>
                  <a:pt x="170602" y="-33917"/>
                  <a:pt x="437123" y="7184"/>
                  <a:pt x="585728" y="0"/>
                </a:cubicBezTo>
                <a:cubicBezTo>
                  <a:pt x="734333" y="-7184"/>
                  <a:pt x="829080" y="8976"/>
                  <a:pt x="1042595" y="0"/>
                </a:cubicBezTo>
                <a:cubicBezTo>
                  <a:pt x="1256110" y="-8976"/>
                  <a:pt x="1370246" y="52421"/>
                  <a:pt x="1499463" y="0"/>
                </a:cubicBezTo>
                <a:cubicBezTo>
                  <a:pt x="1628680" y="-52421"/>
                  <a:pt x="1816171" y="1923"/>
                  <a:pt x="2020760" y="0"/>
                </a:cubicBezTo>
                <a:cubicBezTo>
                  <a:pt x="2225349" y="-1923"/>
                  <a:pt x="2250242" y="54704"/>
                  <a:pt x="2477628" y="0"/>
                </a:cubicBezTo>
                <a:cubicBezTo>
                  <a:pt x="2705014" y="-54704"/>
                  <a:pt x="2857113" y="70454"/>
                  <a:pt x="3192215" y="0"/>
                </a:cubicBezTo>
                <a:cubicBezTo>
                  <a:pt x="3527317" y="-70454"/>
                  <a:pt x="3656824" y="3013"/>
                  <a:pt x="3842373" y="0"/>
                </a:cubicBezTo>
                <a:cubicBezTo>
                  <a:pt x="4027922" y="-3013"/>
                  <a:pt x="4231337" y="61077"/>
                  <a:pt x="4428100" y="0"/>
                </a:cubicBezTo>
                <a:cubicBezTo>
                  <a:pt x="4624863" y="-61077"/>
                  <a:pt x="4754495" y="6046"/>
                  <a:pt x="4949398" y="0"/>
                </a:cubicBezTo>
                <a:cubicBezTo>
                  <a:pt x="5144301" y="-6046"/>
                  <a:pt x="5455502" y="7482"/>
                  <a:pt x="5663985" y="0"/>
                </a:cubicBezTo>
                <a:cubicBezTo>
                  <a:pt x="5872468" y="-7482"/>
                  <a:pt x="6064146" y="45991"/>
                  <a:pt x="6443003" y="0"/>
                </a:cubicBezTo>
                <a:cubicBezTo>
                  <a:pt x="6446747" y="188041"/>
                  <a:pt x="6427217" y="394984"/>
                  <a:pt x="6443003" y="541972"/>
                </a:cubicBezTo>
                <a:cubicBezTo>
                  <a:pt x="6458789" y="688960"/>
                  <a:pt x="6386420" y="967379"/>
                  <a:pt x="6443003" y="1138142"/>
                </a:cubicBezTo>
                <a:cubicBezTo>
                  <a:pt x="6499586" y="1308905"/>
                  <a:pt x="6421375" y="1337527"/>
                  <a:pt x="6443003" y="1517522"/>
                </a:cubicBezTo>
                <a:cubicBezTo>
                  <a:pt x="6464631" y="1697517"/>
                  <a:pt x="6381777" y="1996218"/>
                  <a:pt x="6443003" y="2167889"/>
                </a:cubicBezTo>
                <a:cubicBezTo>
                  <a:pt x="6504229" y="2339560"/>
                  <a:pt x="6400853" y="2499041"/>
                  <a:pt x="6443003" y="2655664"/>
                </a:cubicBezTo>
                <a:cubicBezTo>
                  <a:pt x="6485153" y="2812288"/>
                  <a:pt x="6414620" y="2884801"/>
                  <a:pt x="6443003" y="3035044"/>
                </a:cubicBezTo>
                <a:cubicBezTo>
                  <a:pt x="6471386" y="3185287"/>
                  <a:pt x="6382635" y="3358515"/>
                  <a:pt x="6443003" y="3631214"/>
                </a:cubicBezTo>
                <a:cubicBezTo>
                  <a:pt x="6503371" y="3903913"/>
                  <a:pt x="6374545" y="3957807"/>
                  <a:pt x="6443003" y="4281580"/>
                </a:cubicBezTo>
                <a:cubicBezTo>
                  <a:pt x="6511461" y="4605353"/>
                  <a:pt x="6401425" y="4480014"/>
                  <a:pt x="6443003" y="4660961"/>
                </a:cubicBezTo>
                <a:cubicBezTo>
                  <a:pt x="6484581" y="4841908"/>
                  <a:pt x="6361958" y="5133523"/>
                  <a:pt x="6443003" y="5419722"/>
                </a:cubicBezTo>
                <a:cubicBezTo>
                  <a:pt x="6344603" y="5452482"/>
                  <a:pt x="6172339" y="5372831"/>
                  <a:pt x="6050566" y="5419722"/>
                </a:cubicBezTo>
                <a:cubicBezTo>
                  <a:pt x="5928793" y="5466613"/>
                  <a:pt x="5655278" y="5409811"/>
                  <a:pt x="5529268" y="5419722"/>
                </a:cubicBezTo>
                <a:cubicBezTo>
                  <a:pt x="5403258" y="5429633"/>
                  <a:pt x="5161293" y="5360639"/>
                  <a:pt x="4943540" y="5419722"/>
                </a:cubicBezTo>
                <a:cubicBezTo>
                  <a:pt x="4725787" y="5478805"/>
                  <a:pt x="4394638" y="5384763"/>
                  <a:pt x="4228953" y="5419722"/>
                </a:cubicBezTo>
                <a:cubicBezTo>
                  <a:pt x="4063268" y="5454681"/>
                  <a:pt x="3871253" y="5347502"/>
                  <a:pt x="3578795" y="5419722"/>
                </a:cubicBezTo>
                <a:cubicBezTo>
                  <a:pt x="3286337" y="5491942"/>
                  <a:pt x="3361124" y="5391739"/>
                  <a:pt x="3186358" y="5419722"/>
                </a:cubicBezTo>
                <a:cubicBezTo>
                  <a:pt x="3011592" y="5447705"/>
                  <a:pt x="2792825" y="5372680"/>
                  <a:pt x="2600630" y="5419722"/>
                </a:cubicBezTo>
                <a:cubicBezTo>
                  <a:pt x="2408435" y="5466764"/>
                  <a:pt x="2189537" y="5362400"/>
                  <a:pt x="2014903" y="5419722"/>
                </a:cubicBezTo>
                <a:cubicBezTo>
                  <a:pt x="1840269" y="5477044"/>
                  <a:pt x="1653237" y="5389421"/>
                  <a:pt x="1429175" y="5419722"/>
                </a:cubicBezTo>
                <a:cubicBezTo>
                  <a:pt x="1205113" y="5450023"/>
                  <a:pt x="1023673" y="5385410"/>
                  <a:pt x="907878" y="5419722"/>
                </a:cubicBezTo>
                <a:cubicBezTo>
                  <a:pt x="792083" y="5454034"/>
                  <a:pt x="623102" y="5410060"/>
                  <a:pt x="515440" y="5419722"/>
                </a:cubicBezTo>
                <a:cubicBezTo>
                  <a:pt x="407778" y="5429384"/>
                  <a:pt x="248701" y="5358179"/>
                  <a:pt x="0" y="5419722"/>
                </a:cubicBezTo>
                <a:cubicBezTo>
                  <a:pt x="-10162" y="5222473"/>
                  <a:pt x="5685" y="5081618"/>
                  <a:pt x="0" y="4986144"/>
                </a:cubicBezTo>
                <a:cubicBezTo>
                  <a:pt x="-5685" y="4890670"/>
                  <a:pt x="57214" y="4507089"/>
                  <a:pt x="0" y="4335778"/>
                </a:cubicBezTo>
                <a:cubicBezTo>
                  <a:pt x="-57214" y="4164467"/>
                  <a:pt x="23419" y="4069989"/>
                  <a:pt x="0" y="3848003"/>
                </a:cubicBezTo>
                <a:cubicBezTo>
                  <a:pt x="-23419" y="3626018"/>
                  <a:pt x="3470" y="3596085"/>
                  <a:pt x="0" y="3360228"/>
                </a:cubicBezTo>
                <a:cubicBezTo>
                  <a:pt x="-3470" y="3124372"/>
                  <a:pt x="46784" y="2849113"/>
                  <a:pt x="0" y="2709861"/>
                </a:cubicBezTo>
                <a:cubicBezTo>
                  <a:pt x="-46784" y="2570609"/>
                  <a:pt x="6716" y="2331890"/>
                  <a:pt x="0" y="2059494"/>
                </a:cubicBezTo>
                <a:cubicBezTo>
                  <a:pt x="-6716" y="1787098"/>
                  <a:pt x="47892" y="1763130"/>
                  <a:pt x="0" y="1571719"/>
                </a:cubicBezTo>
                <a:cubicBezTo>
                  <a:pt x="-47892" y="1380309"/>
                  <a:pt x="22589" y="1260263"/>
                  <a:pt x="0" y="1029747"/>
                </a:cubicBezTo>
                <a:cubicBezTo>
                  <a:pt x="-22589" y="799231"/>
                  <a:pt x="47794" y="377768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oup of people standing in front of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AD3F7C7B-902A-4CFD-A451-966081B57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809" y="966775"/>
            <a:ext cx="5603631" cy="42027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90246"/>
          </a:xfrm>
          <a:custGeom>
            <a:avLst/>
            <a:gdLst>
              <a:gd name="connsiteX0" fmla="*/ 0 w 3932237"/>
              <a:gd name="connsiteY0" fmla="*/ 0 h 1090246"/>
              <a:gd name="connsiteX1" fmla="*/ 640393 w 3932237"/>
              <a:gd name="connsiteY1" fmla="*/ 0 h 1090246"/>
              <a:gd name="connsiteX2" fmla="*/ 1280786 w 3932237"/>
              <a:gd name="connsiteY2" fmla="*/ 0 h 1090246"/>
              <a:gd name="connsiteX3" fmla="*/ 1881856 w 3932237"/>
              <a:gd name="connsiteY3" fmla="*/ 0 h 1090246"/>
              <a:gd name="connsiteX4" fmla="*/ 2482927 w 3932237"/>
              <a:gd name="connsiteY4" fmla="*/ 0 h 1090246"/>
              <a:gd name="connsiteX5" fmla="*/ 2926708 w 3932237"/>
              <a:gd name="connsiteY5" fmla="*/ 0 h 1090246"/>
              <a:gd name="connsiteX6" fmla="*/ 3370489 w 3932237"/>
              <a:gd name="connsiteY6" fmla="*/ 0 h 1090246"/>
              <a:gd name="connsiteX7" fmla="*/ 3932237 w 3932237"/>
              <a:gd name="connsiteY7" fmla="*/ 0 h 1090246"/>
              <a:gd name="connsiteX8" fmla="*/ 3932237 w 3932237"/>
              <a:gd name="connsiteY8" fmla="*/ 566928 h 1090246"/>
              <a:gd name="connsiteX9" fmla="*/ 3932237 w 3932237"/>
              <a:gd name="connsiteY9" fmla="*/ 1090246 h 1090246"/>
              <a:gd name="connsiteX10" fmla="*/ 3449134 w 3932237"/>
              <a:gd name="connsiteY10" fmla="*/ 1090246 h 1090246"/>
              <a:gd name="connsiteX11" fmla="*/ 3005353 w 3932237"/>
              <a:gd name="connsiteY11" fmla="*/ 1090246 h 1090246"/>
              <a:gd name="connsiteX12" fmla="*/ 2364960 w 3932237"/>
              <a:gd name="connsiteY12" fmla="*/ 1090246 h 1090246"/>
              <a:gd name="connsiteX13" fmla="*/ 1881856 w 3932237"/>
              <a:gd name="connsiteY13" fmla="*/ 1090246 h 1090246"/>
              <a:gd name="connsiteX14" fmla="*/ 1438075 w 3932237"/>
              <a:gd name="connsiteY14" fmla="*/ 1090246 h 1090246"/>
              <a:gd name="connsiteX15" fmla="*/ 837005 w 3932237"/>
              <a:gd name="connsiteY15" fmla="*/ 1090246 h 1090246"/>
              <a:gd name="connsiteX16" fmla="*/ 0 w 3932237"/>
              <a:gd name="connsiteY16" fmla="*/ 1090246 h 1090246"/>
              <a:gd name="connsiteX17" fmla="*/ 0 w 3932237"/>
              <a:gd name="connsiteY17" fmla="*/ 577830 h 1090246"/>
              <a:gd name="connsiteX18" fmla="*/ 0 w 3932237"/>
              <a:gd name="connsiteY18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32237" h="1090246" fill="none" extrusionOk="0">
                <a:moveTo>
                  <a:pt x="0" y="0"/>
                </a:moveTo>
                <a:cubicBezTo>
                  <a:pt x="261720" y="-44104"/>
                  <a:pt x="497248" y="20648"/>
                  <a:pt x="640393" y="0"/>
                </a:cubicBezTo>
                <a:cubicBezTo>
                  <a:pt x="783538" y="-20648"/>
                  <a:pt x="972141" y="15634"/>
                  <a:pt x="1280786" y="0"/>
                </a:cubicBezTo>
                <a:cubicBezTo>
                  <a:pt x="1589431" y="-15634"/>
                  <a:pt x="1739032" y="14799"/>
                  <a:pt x="1881856" y="0"/>
                </a:cubicBezTo>
                <a:cubicBezTo>
                  <a:pt x="2024680" y="-14799"/>
                  <a:pt x="2240781" y="4167"/>
                  <a:pt x="2482927" y="0"/>
                </a:cubicBezTo>
                <a:cubicBezTo>
                  <a:pt x="2725073" y="-4167"/>
                  <a:pt x="2801280" y="53197"/>
                  <a:pt x="2926708" y="0"/>
                </a:cubicBezTo>
                <a:cubicBezTo>
                  <a:pt x="3052136" y="-53197"/>
                  <a:pt x="3267141" y="5007"/>
                  <a:pt x="3370489" y="0"/>
                </a:cubicBezTo>
                <a:cubicBezTo>
                  <a:pt x="3473837" y="-5007"/>
                  <a:pt x="3698401" y="11782"/>
                  <a:pt x="3932237" y="0"/>
                </a:cubicBezTo>
                <a:cubicBezTo>
                  <a:pt x="3994097" y="244018"/>
                  <a:pt x="3864484" y="369062"/>
                  <a:pt x="3932237" y="566928"/>
                </a:cubicBezTo>
                <a:cubicBezTo>
                  <a:pt x="3999990" y="764794"/>
                  <a:pt x="3928462" y="973609"/>
                  <a:pt x="3932237" y="1090246"/>
                </a:cubicBezTo>
                <a:cubicBezTo>
                  <a:pt x="3764816" y="1131065"/>
                  <a:pt x="3590897" y="1043943"/>
                  <a:pt x="3449134" y="1090246"/>
                </a:cubicBezTo>
                <a:cubicBezTo>
                  <a:pt x="3307371" y="1136549"/>
                  <a:pt x="3183344" y="1064345"/>
                  <a:pt x="3005353" y="1090246"/>
                </a:cubicBezTo>
                <a:cubicBezTo>
                  <a:pt x="2827362" y="1116147"/>
                  <a:pt x="2577463" y="1068979"/>
                  <a:pt x="2364960" y="1090246"/>
                </a:cubicBezTo>
                <a:cubicBezTo>
                  <a:pt x="2152457" y="1111513"/>
                  <a:pt x="2053366" y="1049844"/>
                  <a:pt x="1881856" y="1090246"/>
                </a:cubicBezTo>
                <a:cubicBezTo>
                  <a:pt x="1710346" y="1130648"/>
                  <a:pt x="1575125" y="1050842"/>
                  <a:pt x="1438075" y="1090246"/>
                </a:cubicBezTo>
                <a:cubicBezTo>
                  <a:pt x="1301025" y="1129650"/>
                  <a:pt x="1075279" y="1020267"/>
                  <a:pt x="837005" y="1090246"/>
                </a:cubicBezTo>
                <a:cubicBezTo>
                  <a:pt x="598731" y="1160225"/>
                  <a:pt x="411874" y="1004559"/>
                  <a:pt x="0" y="1090246"/>
                </a:cubicBezTo>
                <a:cubicBezTo>
                  <a:pt x="-8968" y="896988"/>
                  <a:pt x="58134" y="799907"/>
                  <a:pt x="0" y="577830"/>
                </a:cubicBezTo>
                <a:cubicBezTo>
                  <a:pt x="-58134" y="355753"/>
                  <a:pt x="59497" y="130630"/>
                  <a:pt x="0" y="0"/>
                </a:cubicBezTo>
                <a:close/>
              </a:path>
              <a:path w="3932237" h="1090246" stroke="0" extrusionOk="0">
                <a:moveTo>
                  <a:pt x="0" y="0"/>
                </a:moveTo>
                <a:cubicBezTo>
                  <a:pt x="222688" y="-10416"/>
                  <a:pt x="430095" y="50229"/>
                  <a:pt x="640393" y="0"/>
                </a:cubicBezTo>
                <a:cubicBezTo>
                  <a:pt x="850691" y="-50229"/>
                  <a:pt x="1004040" y="54458"/>
                  <a:pt x="1123496" y="0"/>
                </a:cubicBezTo>
                <a:cubicBezTo>
                  <a:pt x="1242952" y="-54458"/>
                  <a:pt x="1426803" y="21012"/>
                  <a:pt x="1606600" y="0"/>
                </a:cubicBezTo>
                <a:cubicBezTo>
                  <a:pt x="1786397" y="-21012"/>
                  <a:pt x="1938253" y="3726"/>
                  <a:pt x="2246993" y="0"/>
                </a:cubicBezTo>
                <a:cubicBezTo>
                  <a:pt x="2555733" y="-3726"/>
                  <a:pt x="2672966" y="46599"/>
                  <a:pt x="2808741" y="0"/>
                </a:cubicBezTo>
                <a:cubicBezTo>
                  <a:pt x="2944516" y="-46599"/>
                  <a:pt x="3155129" y="52360"/>
                  <a:pt x="3331166" y="0"/>
                </a:cubicBezTo>
                <a:cubicBezTo>
                  <a:pt x="3507203" y="-52360"/>
                  <a:pt x="3769496" y="16560"/>
                  <a:pt x="3932237" y="0"/>
                </a:cubicBezTo>
                <a:cubicBezTo>
                  <a:pt x="3969951" y="114759"/>
                  <a:pt x="3909940" y="321074"/>
                  <a:pt x="3932237" y="545123"/>
                </a:cubicBezTo>
                <a:cubicBezTo>
                  <a:pt x="3954534" y="769172"/>
                  <a:pt x="3923098" y="847505"/>
                  <a:pt x="3932237" y="1090246"/>
                </a:cubicBezTo>
                <a:cubicBezTo>
                  <a:pt x="3799238" y="1136634"/>
                  <a:pt x="3515924" y="1087703"/>
                  <a:pt x="3370489" y="1090246"/>
                </a:cubicBezTo>
                <a:cubicBezTo>
                  <a:pt x="3225054" y="1092789"/>
                  <a:pt x="3051798" y="1020080"/>
                  <a:pt x="2769418" y="1090246"/>
                </a:cubicBezTo>
                <a:cubicBezTo>
                  <a:pt x="2487038" y="1160412"/>
                  <a:pt x="2446115" y="1055240"/>
                  <a:pt x="2129025" y="1090246"/>
                </a:cubicBezTo>
                <a:cubicBezTo>
                  <a:pt x="1811935" y="1125252"/>
                  <a:pt x="1766182" y="1048279"/>
                  <a:pt x="1527955" y="1090246"/>
                </a:cubicBezTo>
                <a:cubicBezTo>
                  <a:pt x="1289728" y="1132213"/>
                  <a:pt x="1188586" y="1054324"/>
                  <a:pt x="887562" y="1090246"/>
                </a:cubicBezTo>
                <a:cubicBezTo>
                  <a:pt x="586538" y="1126168"/>
                  <a:pt x="379796" y="1039865"/>
                  <a:pt x="0" y="1090246"/>
                </a:cubicBezTo>
                <a:cubicBezTo>
                  <a:pt x="-39156" y="958448"/>
                  <a:pt x="20015" y="773148"/>
                  <a:pt x="0" y="556025"/>
                </a:cubicBezTo>
                <a:cubicBezTo>
                  <a:pt x="-20015" y="338902"/>
                  <a:pt x="5289" y="255508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They followed Jesus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718656-5B29-4FA2-A55F-E841D6ACA86A}"/>
              </a:ext>
            </a:extLst>
          </p:cNvPr>
          <p:cNvSpPr/>
          <p:nvPr/>
        </p:nvSpPr>
        <p:spPr>
          <a:xfrm>
            <a:off x="10227212" y="396512"/>
            <a:ext cx="1167203" cy="7315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480695FC-3D29-448A-8D93-665F3E451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" b="8260"/>
          <a:stretch/>
        </p:blipFill>
        <p:spPr>
          <a:xfrm>
            <a:off x="10074081" y="-1"/>
            <a:ext cx="1950719" cy="175478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5ED3B-774D-4660-8D31-358526EDB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6424"/>
            <a:ext cx="3932237" cy="3702563"/>
          </a:xfrm>
          <a:custGeom>
            <a:avLst/>
            <a:gdLst>
              <a:gd name="connsiteX0" fmla="*/ 0 w 3932237"/>
              <a:gd name="connsiteY0" fmla="*/ 0 h 3702563"/>
              <a:gd name="connsiteX1" fmla="*/ 640393 w 3932237"/>
              <a:gd name="connsiteY1" fmla="*/ 0 h 3702563"/>
              <a:gd name="connsiteX2" fmla="*/ 1123496 w 3932237"/>
              <a:gd name="connsiteY2" fmla="*/ 0 h 3702563"/>
              <a:gd name="connsiteX3" fmla="*/ 1567277 w 3932237"/>
              <a:gd name="connsiteY3" fmla="*/ 0 h 3702563"/>
              <a:gd name="connsiteX4" fmla="*/ 2129025 w 3932237"/>
              <a:gd name="connsiteY4" fmla="*/ 0 h 3702563"/>
              <a:gd name="connsiteX5" fmla="*/ 2730096 w 3932237"/>
              <a:gd name="connsiteY5" fmla="*/ 0 h 3702563"/>
              <a:gd name="connsiteX6" fmla="*/ 3331166 w 3932237"/>
              <a:gd name="connsiteY6" fmla="*/ 0 h 3702563"/>
              <a:gd name="connsiteX7" fmla="*/ 3932237 w 3932237"/>
              <a:gd name="connsiteY7" fmla="*/ 0 h 3702563"/>
              <a:gd name="connsiteX8" fmla="*/ 3932237 w 3932237"/>
              <a:gd name="connsiteY8" fmla="*/ 602989 h 3702563"/>
              <a:gd name="connsiteX9" fmla="*/ 3932237 w 3932237"/>
              <a:gd name="connsiteY9" fmla="*/ 1131926 h 3702563"/>
              <a:gd name="connsiteX10" fmla="*/ 3932237 w 3932237"/>
              <a:gd name="connsiteY10" fmla="*/ 1660864 h 3702563"/>
              <a:gd name="connsiteX11" fmla="*/ 3932237 w 3932237"/>
              <a:gd name="connsiteY11" fmla="*/ 2189802 h 3702563"/>
              <a:gd name="connsiteX12" fmla="*/ 3932237 w 3932237"/>
              <a:gd name="connsiteY12" fmla="*/ 2681713 h 3702563"/>
              <a:gd name="connsiteX13" fmla="*/ 3932237 w 3932237"/>
              <a:gd name="connsiteY13" fmla="*/ 3247677 h 3702563"/>
              <a:gd name="connsiteX14" fmla="*/ 3932237 w 3932237"/>
              <a:gd name="connsiteY14" fmla="*/ 3702563 h 3702563"/>
              <a:gd name="connsiteX15" fmla="*/ 3291844 w 3932237"/>
              <a:gd name="connsiteY15" fmla="*/ 3702563 h 3702563"/>
              <a:gd name="connsiteX16" fmla="*/ 2690774 w 3932237"/>
              <a:gd name="connsiteY16" fmla="*/ 3702563 h 3702563"/>
              <a:gd name="connsiteX17" fmla="*/ 2246993 w 3932237"/>
              <a:gd name="connsiteY17" fmla="*/ 3702563 h 3702563"/>
              <a:gd name="connsiteX18" fmla="*/ 1724567 w 3932237"/>
              <a:gd name="connsiteY18" fmla="*/ 3702563 h 3702563"/>
              <a:gd name="connsiteX19" fmla="*/ 1084174 w 3932237"/>
              <a:gd name="connsiteY19" fmla="*/ 3702563 h 3702563"/>
              <a:gd name="connsiteX20" fmla="*/ 640393 w 3932237"/>
              <a:gd name="connsiteY20" fmla="*/ 3702563 h 3702563"/>
              <a:gd name="connsiteX21" fmla="*/ 0 w 3932237"/>
              <a:gd name="connsiteY21" fmla="*/ 3702563 h 3702563"/>
              <a:gd name="connsiteX22" fmla="*/ 0 w 3932237"/>
              <a:gd name="connsiteY22" fmla="*/ 3099574 h 3702563"/>
              <a:gd name="connsiteX23" fmla="*/ 0 w 3932237"/>
              <a:gd name="connsiteY23" fmla="*/ 2533611 h 3702563"/>
              <a:gd name="connsiteX24" fmla="*/ 0 w 3932237"/>
              <a:gd name="connsiteY24" fmla="*/ 1967648 h 3702563"/>
              <a:gd name="connsiteX25" fmla="*/ 0 w 3932237"/>
              <a:gd name="connsiteY25" fmla="*/ 1549787 h 3702563"/>
              <a:gd name="connsiteX26" fmla="*/ 0 w 3932237"/>
              <a:gd name="connsiteY26" fmla="*/ 1020850 h 3702563"/>
              <a:gd name="connsiteX27" fmla="*/ 0 w 3932237"/>
              <a:gd name="connsiteY27" fmla="*/ 454886 h 3702563"/>
              <a:gd name="connsiteX28" fmla="*/ 0 w 3932237"/>
              <a:gd name="connsiteY28" fmla="*/ 0 h 370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32237" h="3702563" fill="none" extrusionOk="0">
                <a:moveTo>
                  <a:pt x="0" y="0"/>
                </a:moveTo>
                <a:cubicBezTo>
                  <a:pt x="277081" y="-59455"/>
                  <a:pt x="456271" y="58165"/>
                  <a:pt x="640393" y="0"/>
                </a:cubicBezTo>
                <a:cubicBezTo>
                  <a:pt x="824515" y="-58165"/>
                  <a:pt x="1016574" y="22678"/>
                  <a:pt x="1123496" y="0"/>
                </a:cubicBezTo>
                <a:cubicBezTo>
                  <a:pt x="1230418" y="-22678"/>
                  <a:pt x="1425351" y="52937"/>
                  <a:pt x="1567277" y="0"/>
                </a:cubicBezTo>
                <a:cubicBezTo>
                  <a:pt x="1709203" y="-52937"/>
                  <a:pt x="1929345" y="59626"/>
                  <a:pt x="2129025" y="0"/>
                </a:cubicBezTo>
                <a:cubicBezTo>
                  <a:pt x="2328705" y="-59626"/>
                  <a:pt x="2580427" y="46480"/>
                  <a:pt x="2730096" y="0"/>
                </a:cubicBezTo>
                <a:cubicBezTo>
                  <a:pt x="2879765" y="-46480"/>
                  <a:pt x="3111400" y="42948"/>
                  <a:pt x="3331166" y="0"/>
                </a:cubicBezTo>
                <a:cubicBezTo>
                  <a:pt x="3550932" y="-42948"/>
                  <a:pt x="3747684" y="67627"/>
                  <a:pt x="3932237" y="0"/>
                </a:cubicBezTo>
                <a:cubicBezTo>
                  <a:pt x="3991100" y="173301"/>
                  <a:pt x="3923581" y="409020"/>
                  <a:pt x="3932237" y="602989"/>
                </a:cubicBezTo>
                <a:cubicBezTo>
                  <a:pt x="3940893" y="796958"/>
                  <a:pt x="3873879" y="889579"/>
                  <a:pt x="3932237" y="1131926"/>
                </a:cubicBezTo>
                <a:cubicBezTo>
                  <a:pt x="3990595" y="1374273"/>
                  <a:pt x="3891530" y="1537991"/>
                  <a:pt x="3932237" y="1660864"/>
                </a:cubicBezTo>
                <a:cubicBezTo>
                  <a:pt x="3972944" y="1783737"/>
                  <a:pt x="3930188" y="1942979"/>
                  <a:pt x="3932237" y="2189802"/>
                </a:cubicBezTo>
                <a:cubicBezTo>
                  <a:pt x="3934286" y="2436625"/>
                  <a:pt x="3885904" y="2515438"/>
                  <a:pt x="3932237" y="2681713"/>
                </a:cubicBezTo>
                <a:cubicBezTo>
                  <a:pt x="3978570" y="2847988"/>
                  <a:pt x="3875094" y="3083513"/>
                  <a:pt x="3932237" y="3247677"/>
                </a:cubicBezTo>
                <a:cubicBezTo>
                  <a:pt x="3989380" y="3411841"/>
                  <a:pt x="3889195" y="3553034"/>
                  <a:pt x="3932237" y="3702563"/>
                </a:cubicBezTo>
                <a:cubicBezTo>
                  <a:pt x="3714437" y="3705028"/>
                  <a:pt x="3425270" y="3680532"/>
                  <a:pt x="3291844" y="3702563"/>
                </a:cubicBezTo>
                <a:cubicBezTo>
                  <a:pt x="3158418" y="3724594"/>
                  <a:pt x="2867084" y="3652736"/>
                  <a:pt x="2690774" y="3702563"/>
                </a:cubicBezTo>
                <a:cubicBezTo>
                  <a:pt x="2514464" y="3752390"/>
                  <a:pt x="2433492" y="3681917"/>
                  <a:pt x="2246993" y="3702563"/>
                </a:cubicBezTo>
                <a:cubicBezTo>
                  <a:pt x="2060494" y="3723209"/>
                  <a:pt x="1898021" y="3669559"/>
                  <a:pt x="1724567" y="3702563"/>
                </a:cubicBezTo>
                <a:cubicBezTo>
                  <a:pt x="1551113" y="3735567"/>
                  <a:pt x="1367367" y="3698756"/>
                  <a:pt x="1084174" y="3702563"/>
                </a:cubicBezTo>
                <a:cubicBezTo>
                  <a:pt x="800981" y="3706370"/>
                  <a:pt x="772043" y="3692302"/>
                  <a:pt x="640393" y="3702563"/>
                </a:cubicBezTo>
                <a:cubicBezTo>
                  <a:pt x="508743" y="3712824"/>
                  <a:pt x="199838" y="3682413"/>
                  <a:pt x="0" y="3702563"/>
                </a:cubicBezTo>
                <a:cubicBezTo>
                  <a:pt x="-58802" y="3471301"/>
                  <a:pt x="31070" y="3286324"/>
                  <a:pt x="0" y="3099574"/>
                </a:cubicBezTo>
                <a:cubicBezTo>
                  <a:pt x="-31070" y="2912824"/>
                  <a:pt x="19119" y="2799943"/>
                  <a:pt x="0" y="2533611"/>
                </a:cubicBezTo>
                <a:cubicBezTo>
                  <a:pt x="-19119" y="2267279"/>
                  <a:pt x="59980" y="2186740"/>
                  <a:pt x="0" y="1967648"/>
                </a:cubicBezTo>
                <a:cubicBezTo>
                  <a:pt x="-59980" y="1748556"/>
                  <a:pt x="46788" y="1647968"/>
                  <a:pt x="0" y="1549787"/>
                </a:cubicBezTo>
                <a:cubicBezTo>
                  <a:pt x="-46788" y="1451606"/>
                  <a:pt x="54678" y="1236355"/>
                  <a:pt x="0" y="1020850"/>
                </a:cubicBezTo>
                <a:cubicBezTo>
                  <a:pt x="-54678" y="805345"/>
                  <a:pt x="47894" y="659337"/>
                  <a:pt x="0" y="454886"/>
                </a:cubicBezTo>
                <a:cubicBezTo>
                  <a:pt x="-47894" y="250435"/>
                  <a:pt x="43968" y="164659"/>
                  <a:pt x="0" y="0"/>
                </a:cubicBezTo>
                <a:close/>
              </a:path>
              <a:path w="3932237" h="3702563" stroke="0" extrusionOk="0">
                <a:moveTo>
                  <a:pt x="0" y="0"/>
                </a:moveTo>
                <a:cubicBezTo>
                  <a:pt x="143989" y="-54541"/>
                  <a:pt x="263105" y="38638"/>
                  <a:pt x="522426" y="0"/>
                </a:cubicBezTo>
                <a:cubicBezTo>
                  <a:pt x="781747" y="-38638"/>
                  <a:pt x="804985" y="30262"/>
                  <a:pt x="1005529" y="0"/>
                </a:cubicBezTo>
                <a:cubicBezTo>
                  <a:pt x="1206073" y="-30262"/>
                  <a:pt x="1483034" y="48759"/>
                  <a:pt x="1606600" y="0"/>
                </a:cubicBezTo>
                <a:cubicBezTo>
                  <a:pt x="1730166" y="-48759"/>
                  <a:pt x="1943878" y="16227"/>
                  <a:pt x="2168348" y="0"/>
                </a:cubicBezTo>
                <a:cubicBezTo>
                  <a:pt x="2392818" y="-16227"/>
                  <a:pt x="2508673" y="37996"/>
                  <a:pt x="2651451" y="0"/>
                </a:cubicBezTo>
                <a:cubicBezTo>
                  <a:pt x="2794229" y="-37996"/>
                  <a:pt x="3032411" y="32767"/>
                  <a:pt x="3173877" y="0"/>
                </a:cubicBezTo>
                <a:cubicBezTo>
                  <a:pt x="3315343" y="-32767"/>
                  <a:pt x="3703943" y="64789"/>
                  <a:pt x="3932237" y="0"/>
                </a:cubicBezTo>
                <a:cubicBezTo>
                  <a:pt x="4002011" y="185509"/>
                  <a:pt x="3899804" y="364424"/>
                  <a:pt x="3932237" y="602989"/>
                </a:cubicBezTo>
                <a:cubicBezTo>
                  <a:pt x="3964670" y="841554"/>
                  <a:pt x="3908404" y="836013"/>
                  <a:pt x="3932237" y="1020850"/>
                </a:cubicBezTo>
                <a:cubicBezTo>
                  <a:pt x="3956070" y="1205687"/>
                  <a:pt x="3900514" y="1434036"/>
                  <a:pt x="3932237" y="1623838"/>
                </a:cubicBezTo>
                <a:cubicBezTo>
                  <a:pt x="3963960" y="1813640"/>
                  <a:pt x="3929577" y="1922490"/>
                  <a:pt x="3932237" y="2041699"/>
                </a:cubicBezTo>
                <a:cubicBezTo>
                  <a:pt x="3934897" y="2160908"/>
                  <a:pt x="3904132" y="2362119"/>
                  <a:pt x="3932237" y="2533611"/>
                </a:cubicBezTo>
                <a:cubicBezTo>
                  <a:pt x="3960342" y="2705103"/>
                  <a:pt x="3886020" y="2804255"/>
                  <a:pt x="3932237" y="2988497"/>
                </a:cubicBezTo>
                <a:cubicBezTo>
                  <a:pt x="3978454" y="3172739"/>
                  <a:pt x="3920727" y="3475413"/>
                  <a:pt x="3932237" y="3702563"/>
                </a:cubicBezTo>
                <a:cubicBezTo>
                  <a:pt x="3778331" y="3760253"/>
                  <a:pt x="3486905" y="3687192"/>
                  <a:pt x="3370489" y="3702563"/>
                </a:cubicBezTo>
                <a:cubicBezTo>
                  <a:pt x="3254073" y="3717934"/>
                  <a:pt x="2948303" y="3643672"/>
                  <a:pt x="2730096" y="3702563"/>
                </a:cubicBezTo>
                <a:cubicBezTo>
                  <a:pt x="2511889" y="3761454"/>
                  <a:pt x="2368045" y="3634436"/>
                  <a:pt x="2129025" y="3702563"/>
                </a:cubicBezTo>
                <a:cubicBezTo>
                  <a:pt x="1890005" y="3770690"/>
                  <a:pt x="1707694" y="3667335"/>
                  <a:pt x="1527955" y="3702563"/>
                </a:cubicBezTo>
                <a:cubicBezTo>
                  <a:pt x="1348216" y="3737791"/>
                  <a:pt x="1247057" y="3655038"/>
                  <a:pt x="1005529" y="3702563"/>
                </a:cubicBezTo>
                <a:cubicBezTo>
                  <a:pt x="764001" y="3750088"/>
                  <a:pt x="720358" y="3692160"/>
                  <a:pt x="522426" y="3702563"/>
                </a:cubicBezTo>
                <a:cubicBezTo>
                  <a:pt x="324494" y="3712966"/>
                  <a:pt x="152609" y="3700999"/>
                  <a:pt x="0" y="3702563"/>
                </a:cubicBezTo>
                <a:cubicBezTo>
                  <a:pt x="-15361" y="3615885"/>
                  <a:pt x="11934" y="3404478"/>
                  <a:pt x="0" y="3284702"/>
                </a:cubicBezTo>
                <a:cubicBezTo>
                  <a:pt x="-11934" y="3164926"/>
                  <a:pt x="42108" y="3011173"/>
                  <a:pt x="0" y="2829816"/>
                </a:cubicBezTo>
                <a:cubicBezTo>
                  <a:pt x="-42108" y="2648459"/>
                  <a:pt x="10061" y="2391818"/>
                  <a:pt x="0" y="2226827"/>
                </a:cubicBezTo>
                <a:cubicBezTo>
                  <a:pt x="-10061" y="2061836"/>
                  <a:pt x="5549" y="1891805"/>
                  <a:pt x="0" y="1771941"/>
                </a:cubicBezTo>
                <a:cubicBezTo>
                  <a:pt x="-5549" y="1652077"/>
                  <a:pt x="17650" y="1496914"/>
                  <a:pt x="0" y="1317055"/>
                </a:cubicBezTo>
                <a:cubicBezTo>
                  <a:pt x="-17650" y="1137196"/>
                  <a:pt x="30338" y="944214"/>
                  <a:pt x="0" y="751091"/>
                </a:cubicBezTo>
                <a:cubicBezTo>
                  <a:pt x="-30338" y="557968"/>
                  <a:pt x="70623" y="159472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  <a:p>
            <a:r>
              <a:rPr lang="en-US" sz="2000" baseline="30000" dirty="0"/>
              <a:t>Matthew 4:19 </a:t>
            </a:r>
            <a:r>
              <a:rPr lang="en-US" sz="2000" dirty="0"/>
              <a:t>“Come, follow me,” Jesus said, “and I will send you out to fish for people.” </a:t>
            </a:r>
            <a:r>
              <a:rPr lang="en-US" sz="2000" baseline="30000" dirty="0"/>
              <a:t>20 </a:t>
            </a:r>
            <a:r>
              <a:rPr lang="en-US" sz="2000" dirty="0"/>
              <a:t>At once they left their nets and followed him.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4345707" y="4431323"/>
            <a:ext cx="1750293" cy="2426677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6238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8313115-6548-4E2D-A12C-96B4BB4DB0E2}"/>
              </a:ext>
            </a:extLst>
          </p:cNvPr>
          <p:cNvSpPr/>
          <p:nvPr/>
        </p:nvSpPr>
        <p:spPr>
          <a:xfrm>
            <a:off x="1841670" y="337624"/>
            <a:ext cx="9693838" cy="5440839"/>
          </a:xfrm>
          <a:custGeom>
            <a:avLst/>
            <a:gdLst>
              <a:gd name="connsiteX0" fmla="*/ 0 w 9693838"/>
              <a:gd name="connsiteY0" fmla="*/ 0 h 5440839"/>
              <a:gd name="connsiteX1" fmla="*/ 376349 w 9693838"/>
              <a:gd name="connsiteY1" fmla="*/ 0 h 5440839"/>
              <a:gd name="connsiteX2" fmla="*/ 1043513 w 9693838"/>
              <a:gd name="connsiteY2" fmla="*/ 0 h 5440839"/>
              <a:gd name="connsiteX3" fmla="*/ 1613739 w 9693838"/>
              <a:gd name="connsiteY3" fmla="*/ 0 h 5440839"/>
              <a:gd name="connsiteX4" fmla="*/ 2377841 w 9693838"/>
              <a:gd name="connsiteY4" fmla="*/ 0 h 5440839"/>
              <a:gd name="connsiteX5" fmla="*/ 3045006 w 9693838"/>
              <a:gd name="connsiteY5" fmla="*/ 0 h 5440839"/>
              <a:gd name="connsiteX6" fmla="*/ 3809108 w 9693838"/>
              <a:gd name="connsiteY6" fmla="*/ 0 h 5440839"/>
              <a:gd name="connsiteX7" fmla="*/ 4088519 w 9693838"/>
              <a:gd name="connsiteY7" fmla="*/ 0 h 5440839"/>
              <a:gd name="connsiteX8" fmla="*/ 4561806 w 9693838"/>
              <a:gd name="connsiteY8" fmla="*/ 0 h 5440839"/>
              <a:gd name="connsiteX9" fmla="*/ 5228970 w 9693838"/>
              <a:gd name="connsiteY9" fmla="*/ 0 h 5440839"/>
              <a:gd name="connsiteX10" fmla="*/ 5605319 w 9693838"/>
              <a:gd name="connsiteY10" fmla="*/ 0 h 5440839"/>
              <a:gd name="connsiteX11" fmla="*/ 6369422 w 9693838"/>
              <a:gd name="connsiteY11" fmla="*/ 0 h 5440839"/>
              <a:gd name="connsiteX12" fmla="*/ 6842709 w 9693838"/>
              <a:gd name="connsiteY12" fmla="*/ 0 h 5440839"/>
              <a:gd name="connsiteX13" fmla="*/ 7219058 w 9693838"/>
              <a:gd name="connsiteY13" fmla="*/ 0 h 5440839"/>
              <a:gd name="connsiteX14" fmla="*/ 7692346 w 9693838"/>
              <a:gd name="connsiteY14" fmla="*/ 0 h 5440839"/>
              <a:gd name="connsiteX15" fmla="*/ 8165633 w 9693838"/>
              <a:gd name="connsiteY15" fmla="*/ 0 h 5440839"/>
              <a:gd name="connsiteX16" fmla="*/ 8735859 w 9693838"/>
              <a:gd name="connsiteY16" fmla="*/ 0 h 5440839"/>
              <a:gd name="connsiteX17" fmla="*/ 9015269 w 9693838"/>
              <a:gd name="connsiteY17" fmla="*/ 0 h 5440839"/>
              <a:gd name="connsiteX18" fmla="*/ 9693838 w 9693838"/>
              <a:gd name="connsiteY18" fmla="*/ 0 h 5440839"/>
              <a:gd name="connsiteX19" fmla="*/ 9693838 w 9693838"/>
              <a:gd name="connsiteY19" fmla="*/ 380859 h 5440839"/>
              <a:gd name="connsiteX20" fmla="*/ 9693838 w 9693838"/>
              <a:gd name="connsiteY20" fmla="*/ 924943 h 5440839"/>
              <a:gd name="connsiteX21" fmla="*/ 9693838 w 9693838"/>
              <a:gd name="connsiteY21" fmla="*/ 1469027 h 5440839"/>
              <a:gd name="connsiteX22" fmla="*/ 9693838 w 9693838"/>
              <a:gd name="connsiteY22" fmla="*/ 1958702 h 5440839"/>
              <a:gd name="connsiteX23" fmla="*/ 9693838 w 9693838"/>
              <a:gd name="connsiteY23" fmla="*/ 2339561 h 5440839"/>
              <a:gd name="connsiteX24" fmla="*/ 9693838 w 9693838"/>
              <a:gd name="connsiteY24" fmla="*/ 2774828 h 5440839"/>
              <a:gd name="connsiteX25" fmla="*/ 9693838 w 9693838"/>
              <a:gd name="connsiteY25" fmla="*/ 3318912 h 5440839"/>
              <a:gd name="connsiteX26" fmla="*/ 9693838 w 9693838"/>
              <a:gd name="connsiteY26" fmla="*/ 3699771 h 5440839"/>
              <a:gd name="connsiteX27" fmla="*/ 9693838 w 9693838"/>
              <a:gd name="connsiteY27" fmla="*/ 4298263 h 5440839"/>
              <a:gd name="connsiteX28" fmla="*/ 9693838 w 9693838"/>
              <a:gd name="connsiteY28" fmla="*/ 4896755 h 5440839"/>
              <a:gd name="connsiteX29" fmla="*/ 9693838 w 9693838"/>
              <a:gd name="connsiteY29" fmla="*/ 5440839 h 5440839"/>
              <a:gd name="connsiteX30" fmla="*/ 8929735 w 9693838"/>
              <a:gd name="connsiteY30" fmla="*/ 5440839 h 5440839"/>
              <a:gd name="connsiteX31" fmla="*/ 8359510 w 9693838"/>
              <a:gd name="connsiteY31" fmla="*/ 5440839 h 5440839"/>
              <a:gd name="connsiteX32" fmla="*/ 7789284 w 9693838"/>
              <a:gd name="connsiteY32" fmla="*/ 5440839 h 5440839"/>
              <a:gd name="connsiteX33" fmla="*/ 7412935 w 9693838"/>
              <a:gd name="connsiteY33" fmla="*/ 5440839 h 5440839"/>
              <a:gd name="connsiteX34" fmla="*/ 6939648 w 9693838"/>
              <a:gd name="connsiteY34" fmla="*/ 5440839 h 5440839"/>
              <a:gd name="connsiteX35" fmla="*/ 6660237 w 9693838"/>
              <a:gd name="connsiteY35" fmla="*/ 5440839 h 5440839"/>
              <a:gd name="connsiteX36" fmla="*/ 5993073 w 9693838"/>
              <a:gd name="connsiteY36" fmla="*/ 5440839 h 5440839"/>
              <a:gd name="connsiteX37" fmla="*/ 5713662 w 9693838"/>
              <a:gd name="connsiteY37" fmla="*/ 5440839 h 5440839"/>
              <a:gd name="connsiteX38" fmla="*/ 5240375 w 9693838"/>
              <a:gd name="connsiteY38" fmla="*/ 5440839 h 5440839"/>
              <a:gd name="connsiteX39" fmla="*/ 4960964 w 9693838"/>
              <a:gd name="connsiteY39" fmla="*/ 5440839 h 5440839"/>
              <a:gd name="connsiteX40" fmla="*/ 4584615 w 9693838"/>
              <a:gd name="connsiteY40" fmla="*/ 5440839 h 5440839"/>
              <a:gd name="connsiteX41" fmla="*/ 4111328 w 9693838"/>
              <a:gd name="connsiteY41" fmla="*/ 5440839 h 5440839"/>
              <a:gd name="connsiteX42" fmla="*/ 3638040 w 9693838"/>
              <a:gd name="connsiteY42" fmla="*/ 5440839 h 5440839"/>
              <a:gd name="connsiteX43" fmla="*/ 3358630 w 9693838"/>
              <a:gd name="connsiteY43" fmla="*/ 5440839 h 5440839"/>
              <a:gd name="connsiteX44" fmla="*/ 2691466 w 9693838"/>
              <a:gd name="connsiteY44" fmla="*/ 5440839 h 5440839"/>
              <a:gd name="connsiteX45" fmla="*/ 2121240 w 9693838"/>
              <a:gd name="connsiteY45" fmla="*/ 5440839 h 5440839"/>
              <a:gd name="connsiteX46" fmla="*/ 1454076 w 9693838"/>
              <a:gd name="connsiteY46" fmla="*/ 5440839 h 5440839"/>
              <a:gd name="connsiteX47" fmla="*/ 689973 w 9693838"/>
              <a:gd name="connsiteY47" fmla="*/ 5440839 h 5440839"/>
              <a:gd name="connsiteX48" fmla="*/ 0 w 9693838"/>
              <a:gd name="connsiteY48" fmla="*/ 5440839 h 5440839"/>
              <a:gd name="connsiteX49" fmla="*/ 0 w 9693838"/>
              <a:gd name="connsiteY49" fmla="*/ 4896755 h 5440839"/>
              <a:gd name="connsiteX50" fmla="*/ 0 w 9693838"/>
              <a:gd name="connsiteY50" fmla="*/ 4407080 h 5440839"/>
              <a:gd name="connsiteX51" fmla="*/ 0 w 9693838"/>
              <a:gd name="connsiteY51" fmla="*/ 3808587 h 5440839"/>
              <a:gd name="connsiteX52" fmla="*/ 0 w 9693838"/>
              <a:gd name="connsiteY52" fmla="*/ 3155687 h 5440839"/>
              <a:gd name="connsiteX53" fmla="*/ 0 w 9693838"/>
              <a:gd name="connsiteY53" fmla="*/ 2774828 h 5440839"/>
              <a:gd name="connsiteX54" fmla="*/ 0 w 9693838"/>
              <a:gd name="connsiteY54" fmla="*/ 2285152 h 5440839"/>
              <a:gd name="connsiteX55" fmla="*/ 0 w 9693838"/>
              <a:gd name="connsiteY55" fmla="*/ 1795477 h 5440839"/>
              <a:gd name="connsiteX56" fmla="*/ 0 w 9693838"/>
              <a:gd name="connsiteY56" fmla="*/ 1414618 h 5440839"/>
              <a:gd name="connsiteX57" fmla="*/ 0 w 9693838"/>
              <a:gd name="connsiteY57" fmla="*/ 816126 h 5440839"/>
              <a:gd name="connsiteX58" fmla="*/ 0 w 9693838"/>
              <a:gd name="connsiteY58" fmla="*/ 0 h 544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9693838" h="5440839" fill="none" extrusionOk="0">
                <a:moveTo>
                  <a:pt x="0" y="0"/>
                </a:moveTo>
                <a:cubicBezTo>
                  <a:pt x="177992" y="-44219"/>
                  <a:pt x="278031" y="13089"/>
                  <a:pt x="376349" y="0"/>
                </a:cubicBezTo>
                <a:cubicBezTo>
                  <a:pt x="474667" y="-13089"/>
                  <a:pt x="834778" y="71467"/>
                  <a:pt x="1043513" y="0"/>
                </a:cubicBezTo>
                <a:cubicBezTo>
                  <a:pt x="1252248" y="-71467"/>
                  <a:pt x="1441145" y="43109"/>
                  <a:pt x="1613739" y="0"/>
                </a:cubicBezTo>
                <a:cubicBezTo>
                  <a:pt x="1786333" y="-43109"/>
                  <a:pt x="2125863" y="9285"/>
                  <a:pt x="2377841" y="0"/>
                </a:cubicBezTo>
                <a:cubicBezTo>
                  <a:pt x="2629819" y="-9285"/>
                  <a:pt x="2836829" y="48002"/>
                  <a:pt x="3045006" y="0"/>
                </a:cubicBezTo>
                <a:cubicBezTo>
                  <a:pt x="3253183" y="-48002"/>
                  <a:pt x="3483073" y="25985"/>
                  <a:pt x="3809108" y="0"/>
                </a:cubicBezTo>
                <a:cubicBezTo>
                  <a:pt x="4135143" y="-25985"/>
                  <a:pt x="4018159" y="9809"/>
                  <a:pt x="4088519" y="0"/>
                </a:cubicBezTo>
                <a:cubicBezTo>
                  <a:pt x="4158879" y="-9809"/>
                  <a:pt x="4461012" y="13137"/>
                  <a:pt x="4561806" y="0"/>
                </a:cubicBezTo>
                <a:cubicBezTo>
                  <a:pt x="4662600" y="-13137"/>
                  <a:pt x="4979939" y="47760"/>
                  <a:pt x="5228970" y="0"/>
                </a:cubicBezTo>
                <a:cubicBezTo>
                  <a:pt x="5478001" y="-47760"/>
                  <a:pt x="5464995" y="18261"/>
                  <a:pt x="5605319" y="0"/>
                </a:cubicBezTo>
                <a:cubicBezTo>
                  <a:pt x="5745643" y="-18261"/>
                  <a:pt x="6036441" y="74852"/>
                  <a:pt x="6369422" y="0"/>
                </a:cubicBezTo>
                <a:cubicBezTo>
                  <a:pt x="6702403" y="-74852"/>
                  <a:pt x="6651441" y="23883"/>
                  <a:pt x="6842709" y="0"/>
                </a:cubicBezTo>
                <a:cubicBezTo>
                  <a:pt x="7033977" y="-23883"/>
                  <a:pt x="7121824" y="2415"/>
                  <a:pt x="7219058" y="0"/>
                </a:cubicBezTo>
                <a:cubicBezTo>
                  <a:pt x="7316292" y="-2415"/>
                  <a:pt x="7560339" y="12018"/>
                  <a:pt x="7692346" y="0"/>
                </a:cubicBezTo>
                <a:cubicBezTo>
                  <a:pt x="7824353" y="-12018"/>
                  <a:pt x="8024975" y="56696"/>
                  <a:pt x="8165633" y="0"/>
                </a:cubicBezTo>
                <a:cubicBezTo>
                  <a:pt x="8306291" y="-56696"/>
                  <a:pt x="8521738" y="24626"/>
                  <a:pt x="8735859" y="0"/>
                </a:cubicBezTo>
                <a:cubicBezTo>
                  <a:pt x="8949980" y="-24626"/>
                  <a:pt x="8899757" y="15813"/>
                  <a:pt x="9015269" y="0"/>
                </a:cubicBezTo>
                <a:cubicBezTo>
                  <a:pt x="9130781" y="-15813"/>
                  <a:pt x="9487421" y="79526"/>
                  <a:pt x="9693838" y="0"/>
                </a:cubicBezTo>
                <a:cubicBezTo>
                  <a:pt x="9738533" y="165885"/>
                  <a:pt x="9666204" y="275868"/>
                  <a:pt x="9693838" y="380859"/>
                </a:cubicBezTo>
                <a:cubicBezTo>
                  <a:pt x="9721472" y="485850"/>
                  <a:pt x="9643747" y="666363"/>
                  <a:pt x="9693838" y="924943"/>
                </a:cubicBezTo>
                <a:cubicBezTo>
                  <a:pt x="9743929" y="1183523"/>
                  <a:pt x="9674599" y="1351292"/>
                  <a:pt x="9693838" y="1469027"/>
                </a:cubicBezTo>
                <a:cubicBezTo>
                  <a:pt x="9713077" y="1586762"/>
                  <a:pt x="9665705" y="1744765"/>
                  <a:pt x="9693838" y="1958702"/>
                </a:cubicBezTo>
                <a:cubicBezTo>
                  <a:pt x="9721971" y="2172640"/>
                  <a:pt x="9678338" y="2263028"/>
                  <a:pt x="9693838" y="2339561"/>
                </a:cubicBezTo>
                <a:cubicBezTo>
                  <a:pt x="9709338" y="2416094"/>
                  <a:pt x="9652106" y="2566269"/>
                  <a:pt x="9693838" y="2774828"/>
                </a:cubicBezTo>
                <a:cubicBezTo>
                  <a:pt x="9735570" y="2983387"/>
                  <a:pt x="9661183" y="3181747"/>
                  <a:pt x="9693838" y="3318912"/>
                </a:cubicBezTo>
                <a:cubicBezTo>
                  <a:pt x="9726493" y="3456077"/>
                  <a:pt x="9688866" y="3531197"/>
                  <a:pt x="9693838" y="3699771"/>
                </a:cubicBezTo>
                <a:cubicBezTo>
                  <a:pt x="9698810" y="3868345"/>
                  <a:pt x="9675043" y="4064673"/>
                  <a:pt x="9693838" y="4298263"/>
                </a:cubicBezTo>
                <a:cubicBezTo>
                  <a:pt x="9712633" y="4531853"/>
                  <a:pt x="9627664" y="4617284"/>
                  <a:pt x="9693838" y="4896755"/>
                </a:cubicBezTo>
                <a:cubicBezTo>
                  <a:pt x="9760012" y="5176226"/>
                  <a:pt x="9631467" y="5283665"/>
                  <a:pt x="9693838" y="5440839"/>
                </a:cubicBezTo>
                <a:cubicBezTo>
                  <a:pt x="9506634" y="5460108"/>
                  <a:pt x="9085258" y="5399793"/>
                  <a:pt x="8929735" y="5440839"/>
                </a:cubicBezTo>
                <a:cubicBezTo>
                  <a:pt x="8774212" y="5481885"/>
                  <a:pt x="8576087" y="5398502"/>
                  <a:pt x="8359510" y="5440839"/>
                </a:cubicBezTo>
                <a:cubicBezTo>
                  <a:pt x="8142934" y="5483176"/>
                  <a:pt x="7995222" y="5421569"/>
                  <a:pt x="7789284" y="5440839"/>
                </a:cubicBezTo>
                <a:cubicBezTo>
                  <a:pt x="7583346" y="5460109"/>
                  <a:pt x="7594184" y="5421143"/>
                  <a:pt x="7412935" y="5440839"/>
                </a:cubicBezTo>
                <a:cubicBezTo>
                  <a:pt x="7231686" y="5460535"/>
                  <a:pt x="7085982" y="5418221"/>
                  <a:pt x="6939648" y="5440839"/>
                </a:cubicBezTo>
                <a:cubicBezTo>
                  <a:pt x="6793314" y="5463457"/>
                  <a:pt x="6733798" y="5416559"/>
                  <a:pt x="6660237" y="5440839"/>
                </a:cubicBezTo>
                <a:cubicBezTo>
                  <a:pt x="6586676" y="5465119"/>
                  <a:pt x="6281801" y="5395390"/>
                  <a:pt x="5993073" y="5440839"/>
                </a:cubicBezTo>
                <a:cubicBezTo>
                  <a:pt x="5704345" y="5486288"/>
                  <a:pt x="5848831" y="5422615"/>
                  <a:pt x="5713662" y="5440839"/>
                </a:cubicBezTo>
                <a:cubicBezTo>
                  <a:pt x="5578493" y="5459063"/>
                  <a:pt x="5347092" y="5422257"/>
                  <a:pt x="5240375" y="5440839"/>
                </a:cubicBezTo>
                <a:cubicBezTo>
                  <a:pt x="5133658" y="5459421"/>
                  <a:pt x="5042298" y="5422203"/>
                  <a:pt x="4960964" y="5440839"/>
                </a:cubicBezTo>
                <a:cubicBezTo>
                  <a:pt x="4879630" y="5459475"/>
                  <a:pt x="4733851" y="5397382"/>
                  <a:pt x="4584615" y="5440839"/>
                </a:cubicBezTo>
                <a:cubicBezTo>
                  <a:pt x="4435379" y="5484296"/>
                  <a:pt x="4262443" y="5425786"/>
                  <a:pt x="4111328" y="5440839"/>
                </a:cubicBezTo>
                <a:cubicBezTo>
                  <a:pt x="3960213" y="5455892"/>
                  <a:pt x="3790556" y="5411481"/>
                  <a:pt x="3638040" y="5440839"/>
                </a:cubicBezTo>
                <a:cubicBezTo>
                  <a:pt x="3485524" y="5470197"/>
                  <a:pt x="3465077" y="5427578"/>
                  <a:pt x="3358630" y="5440839"/>
                </a:cubicBezTo>
                <a:cubicBezTo>
                  <a:pt x="3252183" y="5454100"/>
                  <a:pt x="2852515" y="5426262"/>
                  <a:pt x="2691466" y="5440839"/>
                </a:cubicBezTo>
                <a:cubicBezTo>
                  <a:pt x="2530417" y="5455416"/>
                  <a:pt x="2373109" y="5417607"/>
                  <a:pt x="2121240" y="5440839"/>
                </a:cubicBezTo>
                <a:cubicBezTo>
                  <a:pt x="1869371" y="5464071"/>
                  <a:pt x="1679421" y="5376894"/>
                  <a:pt x="1454076" y="5440839"/>
                </a:cubicBezTo>
                <a:cubicBezTo>
                  <a:pt x="1228731" y="5504784"/>
                  <a:pt x="932016" y="5430376"/>
                  <a:pt x="689973" y="5440839"/>
                </a:cubicBezTo>
                <a:cubicBezTo>
                  <a:pt x="447930" y="5451302"/>
                  <a:pt x="261453" y="5401065"/>
                  <a:pt x="0" y="5440839"/>
                </a:cubicBezTo>
                <a:cubicBezTo>
                  <a:pt x="-59368" y="5290887"/>
                  <a:pt x="9322" y="5163028"/>
                  <a:pt x="0" y="4896755"/>
                </a:cubicBezTo>
                <a:cubicBezTo>
                  <a:pt x="-9322" y="4630482"/>
                  <a:pt x="34708" y="4546152"/>
                  <a:pt x="0" y="4407080"/>
                </a:cubicBezTo>
                <a:cubicBezTo>
                  <a:pt x="-34708" y="4268008"/>
                  <a:pt x="71454" y="3945069"/>
                  <a:pt x="0" y="3808587"/>
                </a:cubicBezTo>
                <a:cubicBezTo>
                  <a:pt x="-71454" y="3672105"/>
                  <a:pt x="32299" y="3357657"/>
                  <a:pt x="0" y="3155687"/>
                </a:cubicBezTo>
                <a:cubicBezTo>
                  <a:pt x="-32299" y="2953717"/>
                  <a:pt x="37943" y="2909489"/>
                  <a:pt x="0" y="2774828"/>
                </a:cubicBezTo>
                <a:cubicBezTo>
                  <a:pt x="-37943" y="2640167"/>
                  <a:pt x="7690" y="2469598"/>
                  <a:pt x="0" y="2285152"/>
                </a:cubicBezTo>
                <a:cubicBezTo>
                  <a:pt x="-7690" y="2100706"/>
                  <a:pt x="1623" y="1978748"/>
                  <a:pt x="0" y="1795477"/>
                </a:cubicBezTo>
                <a:cubicBezTo>
                  <a:pt x="-1623" y="1612206"/>
                  <a:pt x="43855" y="1500828"/>
                  <a:pt x="0" y="1414618"/>
                </a:cubicBezTo>
                <a:cubicBezTo>
                  <a:pt x="-43855" y="1328408"/>
                  <a:pt x="18734" y="1105248"/>
                  <a:pt x="0" y="816126"/>
                </a:cubicBezTo>
                <a:cubicBezTo>
                  <a:pt x="-18734" y="527004"/>
                  <a:pt x="28588" y="236814"/>
                  <a:pt x="0" y="0"/>
                </a:cubicBezTo>
                <a:close/>
              </a:path>
              <a:path w="9693838" h="5440839" stroke="0" extrusionOk="0">
                <a:moveTo>
                  <a:pt x="0" y="0"/>
                </a:moveTo>
                <a:cubicBezTo>
                  <a:pt x="273247" y="-53754"/>
                  <a:pt x="337290" y="28923"/>
                  <a:pt x="570226" y="0"/>
                </a:cubicBezTo>
                <a:cubicBezTo>
                  <a:pt x="803162" y="-28923"/>
                  <a:pt x="768782" y="25944"/>
                  <a:pt x="946575" y="0"/>
                </a:cubicBezTo>
                <a:cubicBezTo>
                  <a:pt x="1124368" y="-25944"/>
                  <a:pt x="1140798" y="17099"/>
                  <a:pt x="1322924" y="0"/>
                </a:cubicBezTo>
                <a:cubicBezTo>
                  <a:pt x="1505050" y="-17099"/>
                  <a:pt x="1621837" y="11956"/>
                  <a:pt x="1796211" y="0"/>
                </a:cubicBezTo>
                <a:cubicBezTo>
                  <a:pt x="1970585" y="-11956"/>
                  <a:pt x="2040038" y="33393"/>
                  <a:pt x="2172560" y="0"/>
                </a:cubicBezTo>
                <a:cubicBezTo>
                  <a:pt x="2305082" y="-33393"/>
                  <a:pt x="2707796" y="57433"/>
                  <a:pt x="2936663" y="0"/>
                </a:cubicBezTo>
                <a:cubicBezTo>
                  <a:pt x="3165530" y="-57433"/>
                  <a:pt x="3424246" y="43105"/>
                  <a:pt x="3603827" y="0"/>
                </a:cubicBezTo>
                <a:cubicBezTo>
                  <a:pt x="3783408" y="-43105"/>
                  <a:pt x="3924751" y="40669"/>
                  <a:pt x="4174053" y="0"/>
                </a:cubicBezTo>
                <a:cubicBezTo>
                  <a:pt x="4423355" y="-40669"/>
                  <a:pt x="4415226" y="15005"/>
                  <a:pt x="4647340" y="0"/>
                </a:cubicBezTo>
                <a:cubicBezTo>
                  <a:pt x="4879454" y="-15005"/>
                  <a:pt x="5074375" y="22377"/>
                  <a:pt x="5411443" y="0"/>
                </a:cubicBezTo>
                <a:cubicBezTo>
                  <a:pt x="5748511" y="-22377"/>
                  <a:pt x="5749502" y="37837"/>
                  <a:pt x="5884730" y="0"/>
                </a:cubicBezTo>
                <a:cubicBezTo>
                  <a:pt x="6019958" y="-37837"/>
                  <a:pt x="6272490" y="22344"/>
                  <a:pt x="6454956" y="0"/>
                </a:cubicBezTo>
                <a:cubicBezTo>
                  <a:pt x="6637422" y="-22344"/>
                  <a:pt x="6774268" y="40242"/>
                  <a:pt x="6928243" y="0"/>
                </a:cubicBezTo>
                <a:cubicBezTo>
                  <a:pt x="7082218" y="-40242"/>
                  <a:pt x="7091372" y="5892"/>
                  <a:pt x="7207654" y="0"/>
                </a:cubicBezTo>
                <a:cubicBezTo>
                  <a:pt x="7323936" y="-5892"/>
                  <a:pt x="7807724" y="4612"/>
                  <a:pt x="7971756" y="0"/>
                </a:cubicBezTo>
                <a:cubicBezTo>
                  <a:pt x="8135788" y="-4612"/>
                  <a:pt x="8246926" y="1107"/>
                  <a:pt x="8348105" y="0"/>
                </a:cubicBezTo>
                <a:cubicBezTo>
                  <a:pt x="8449284" y="-1107"/>
                  <a:pt x="8641645" y="32416"/>
                  <a:pt x="8918331" y="0"/>
                </a:cubicBezTo>
                <a:cubicBezTo>
                  <a:pt x="9195017" y="-32416"/>
                  <a:pt x="9473721" y="45987"/>
                  <a:pt x="9693838" y="0"/>
                </a:cubicBezTo>
                <a:cubicBezTo>
                  <a:pt x="9717512" y="95781"/>
                  <a:pt x="9692283" y="266631"/>
                  <a:pt x="9693838" y="380859"/>
                </a:cubicBezTo>
                <a:cubicBezTo>
                  <a:pt x="9695393" y="495087"/>
                  <a:pt x="9658920" y="677078"/>
                  <a:pt x="9693838" y="761717"/>
                </a:cubicBezTo>
                <a:cubicBezTo>
                  <a:pt x="9728756" y="846356"/>
                  <a:pt x="9647147" y="1066652"/>
                  <a:pt x="9693838" y="1196985"/>
                </a:cubicBezTo>
                <a:cubicBezTo>
                  <a:pt x="9740529" y="1327318"/>
                  <a:pt x="9658288" y="1441953"/>
                  <a:pt x="9693838" y="1577843"/>
                </a:cubicBezTo>
                <a:cubicBezTo>
                  <a:pt x="9729388" y="1713733"/>
                  <a:pt x="9641827" y="1883809"/>
                  <a:pt x="9693838" y="2121927"/>
                </a:cubicBezTo>
                <a:cubicBezTo>
                  <a:pt x="9745849" y="2360045"/>
                  <a:pt x="9653171" y="2548317"/>
                  <a:pt x="9693838" y="2720420"/>
                </a:cubicBezTo>
                <a:cubicBezTo>
                  <a:pt x="9734505" y="2892523"/>
                  <a:pt x="9641317" y="3150198"/>
                  <a:pt x="9693838" y="3264503"/>
                </a:cubicBezTo>
                <a:cubicBezTo>
                  <a:pt x="9746359" y="3378808"/>
                  <a:pt x="9693791" y="3558092"/>
                  <a:pt x="9693838" y="3754179"/>
                </a:cubicBezTo>
                <a:cubicBezTo>
                  <a:pt x="9693885" y="3950266"/>
                  <a:pt x="9685820" y="4018264"/>
                  <a:pt x="9693838" y="4135038"/>
                </a:cubicBezTo>
                <a:cubicBezTo>
                  <a:pt x="9701856" y="4251812"/>
                  <a:pt x="9638269" y="4448497"/>
                  <a:pt x="9693838" y="4624713"/>
                </a:cubicBezTo>
                <a:cubicBezTo>
                  <a:pt x="9749407" y="4800930"/>
                  <a:pt x="9608566" y="5092144"/>
                  <a:pt x="9693838" y="5440839"/>
                </a:cubicBezTo>
                <a:cubicBezTo>
                  <a:pt x="9616554" y="5458373"/>
                  <a:pt x="9481994" y="5434405"/>
                  <a:pt x="9414427" y="5440839"/>
                </a:cubicBezTo>
                <a:cubicBezTo>
                  <a:pt x="9346860" y="5447273"/>
                  <a:pt x="9044990" y="5419821"/>
                  <a:pt x="8941140" y="5440839"/>
                </a:cubicBezTo>
                <a:cubicBezTo>
                  <a:pt x="8837290" y="5461857"/>
                  <a:pt x="8765636" y="5421877"/>
                  <a:pt x="8661729" y="5440839"/>
                </a:cubicBezTo>
                <a:cubicBezTo>
                  <a:pt x="8557822" y="5459801"/>
                  <a:pt x="8496892" y="5419773"/>
                  <a:pt x="8382319" y="5440839"/>
                </a:cubicBezTo>
                <a:cubicBezTo>
                  <a:pt x="8267746" y="5461905"/>
                  <a:pt x="8122722" y="5425174"/>
                  <a:pt x="8005970" y="5440839"/>
                </a:cubicBezTo>
                <a:cubicBezTo>
                  <a:pt x="7889218" y="5456504"/>
                  <a:pt x="7670905" y="5377104"/>
                  <a:pt x="7435744" y="5440839"/>
                </a:cubicBezTo>
                <a:cubicBezTo>
                  <a:pt x="7200583" y="5504574"/>
                  <a:pt x="7168019" y="5405888"/>
                  <a:pt x="6962457" y="5440839"/>
                </a:cubicBezTo>
                <a:cubicBezTo>
                  <a:pt x="6756895" y="5475790"/>
                  <a:pt x="6578563" y="5424653"/>
                  <a:pt x="6295292" y="5440839"/>
                </a:cubicBezTo>
                <a:cubicBezTo>
                  <a:pt x="6012022" y="5457025"/>
                  <a:pt x="6093777" y="5412845"/>
                  <a:pt x="6015882" y="5440839"/>
                </a:cubicBezTo>
                <a:cubicBezTo>
                  <a:pt x="5937987" y="5468833"/>
                  <a:pt x="5646724" y="5375278"/>
                  <a:pt x="5348718" y="5440839"/>
                </a:cubicBezTo>
                <a:cubicBezTo>
                  <a:pt x="5050712" y="5506400"/>
                  <a:pt x="4895432" y="5375270"/>
                  <a:pt x="4584615" y="5440839"/>
                </a:cubicBezTo>
                <a:cubicBezTo>
                  <a:pt x="4273798" y="5506408"/>
                  <a:pt x="4401841" y="5429682"/>
                  <a:pt x="4305205" y="5440839"/>
                </a:cubicBezTo>
                <a:cubicBezTo>
                  <a:pt x="4208569" y="5451996"/>
                  <a:pt x="4094805" y="5438377"/>
                  <a:pt x="4025794" y="5440839"/>
                </a:cubicBezTo>
                <a:cubicBezTo>
                  <a:pt x="3956783" y="5443301"/>
                  <a:pt x="3662186" y="5396398"/>
                  <a:pt x="3552507" y="5440839"/>
                </a:cubicBezTo>
                <a:cubicBezTo>
                  <a:pt x="3442828" y="5485280"/>
                  <a:pt x="3013988" y="5398156"/>
                  <a:pt x="2788404" y="5440839"/>
                </a:cubicBezTo>
                <a:cubicBezTo>
                  <a:pt x="2562820" y="5483522"/>
                  <a:pt x="2329899" y="5392682"/>
                  <a:pt x="2121240" y="5440839"/>
                </a:cubicBezTo>
                <a:cubicBezTo>
                  <a:pt x="1912581" y="5488996"/>
                  <a:pt x="1745078" y="5394489"/>
                  <a:pt x="1454076" y="5440839"/>
                </a:cubicBezTo>
                <a:cubicBezTo>
                  <a:pt x="1163074" y="5487189"/>
                  <a:pt x="857665" y="5430311"/>
                  <a:pt x="689973" y="5440839"/>
                </a:cubicBezTo>
                <a:cubicBezTo>
                  <a:pt x="522281" y="5451367"/>
                  <a:pt x="224341" y="5367064"/>
                  <a:pt x="0" y="5440839"/>
                </a:cubicBezTo>
                <a:cubicBezTo>
                  <a:pt x="-65359" y="5279266"/>
                  <a:pt x="67894" y="5074414"/>
                  <a:pt x="0" y="4842347"/>
                </a:cubicBezTo>
                <a:cubicBezTo>
                  <a:pt x="-67894" y="4610280"/>
                  <a:pt x="6169" y="4512662"/>
                  <a:pt x="0" y="4243854"/>
                </a:cubicBezTo>
                <a:cubicBezTo>
                  <a:pt x="-6169" y="3975046"/>
                  <a:pt x="1459" y="3767676"/>
                  <a:pt x="0" y="3645362"/>
                </a:cubicBezTo>
                <a:cubicBezTo>
                  <a:pt x="-1459" y="3523048"/>
                  <a:pt x="36845" y="3225852"/>
                  <a:pt x="0" y="3101278"/>
                </a:cubicBezTo>
                <a:cubicBezTo>
                  <a:pt x="-36845" y="2976704"/>
                  <a:pt x="7293" y="2842709"/>
                  <a:pt x="0" y="2611603"/>
                </a:cubicBezTo>
                <a:cubicBezTo>
                  <a:pt x="-7293" y="2380498"/>
                  <a:pt x="60183" y="2173214"/>
                  <a:pt x="0" y="1958702"/>
                </a:cubicBezTo>
                <a:cubicBezTo>
                  <a:pt x="-60183" y="1744190"/>
                  <a:pt x="65333" y="1576683"/>
                  <a:pt x="0" y="1360210"/>
                </a:cubicBezTo>
                <a:cubicBezTo>
                  <a:pt x="-65333" y="1143737"/>
                  <a:pt x="6736" y="1018802"/>
                  <a:pt x="0" y="761717"/>
                </a:cubicBezTo>
                <a:cubicBezTo>
                  <a:pt x="-6736" y="504632"/>
                  <a:pt x="57199" y="218619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85517" y="2512920"/>
            <a:ext cx="5440839" cy="1090246"/>
          </a:xfrm>
          <a:custGeom>
            <a:avLst/>
            <a:gdLst>
              <a:gd name="connsiteX0" fmla="*/ 0 w 5440839"/>
              <a:gd name="connsiteY0" fmla="*/ 0 h 1090246"/>
              <a:gd name="connsiteX1" fmla="*/ 652901 w 5440839"/>
              <a:gd name="connsiteY1" fmla="*/ 0 h 1090246"/>
              <a:gd name="connsiteX2" fmla="*/ 1305801 w 5440839"/>
              <a:gd name="connsiteY2" fmla="*/ 0 h 1090246"/>
              <a:gd name="connsiteX3" fmla="*/ 1795477 w 5440839"/>
              <a:gd name="connsiteY3" fmla="*/ 0 h 1090246"/>
              <a:gd name="connsiteX4" fmla="*/ 2393969 w 5440839"/>
              <a:gd name="connsiteY4" fmla="*/ 0 h 1090246"/>
              <a:gd name="connsiteX5" fmla="*/ 2992461 w 5440839"/>
              <a:gd name="connsiteY5" fmla="*/ 0 h 1090246"/>
              <a:gd name="connsiteX6" fmla="*/ 3482137 w 5440839"/>
              <a:gd name="connsiteY6" fmla="*/ 0 h 1090246"/>
              <a:gd name="connsiteX7" fmla="*/ 4080629 w 5440839"/>
              <a:gd name="connsiteY7" fmla="*/ 0 h 1090246"/>
              <a:gd name="connsiteX8" fmla="*/ 4461488 w 5440839"/>
              <a:gd name="connsiteY8" fmla="*/ 0 h 1090246"/>
              <a:gd name="connsiteX9" fmla="*/ 4896755 w 5440839"/>
              <a:gd name="connsiteY9" fmla="*/ 0 h 1090246"/>
              <a:gd name="connsiteX10" fmla="*/ 5440839 w 5440839"/>
              <a:gd name="connsiteY10" fmla="*/ 0 h 1090246"/>
              <a:gd name="connsiteX11" fmla="*/ 5440839 w 5440839"/>
              <a:gd name="connsiteY11" fmla="*/ 512416 h 1090246"/>
              <a:gd name="connsiteX12" fmla="*/ 5440839 w 5440839"/>
              <a:gd name="connsiteY12" fmla="*/ 1090246 h 1090246"/>
              <a:gd name="connsiteX13" fmla="*/ 4842347 w 5440839"/>
              <a:gd name="connsiteY13" fmla="*/ 1090246 h 1090246"/>
              <a:gd name="connsiteX14" fmla="*/ 4461488 w 5440839"/>
              <a:gd name="connsiteY14" fmla="*/ 1090246 h 1090246"/>
              <a:gd name="connsiteX15" fmla="*/ 4026221 w 5440839"/>
              <a:gd name="connsiteY15" fmla="*/ 1090246 h 1090246"/>
              <a:gd name="connsiteX16" fmla="*/ 3373320 w 5440839"/>
              <a:gd name="connsiteY16" fmla="*/ 1090246 h 1090246"/>
              <a:gd name="connsiteX17" fmla="*/ 2774828 w 5440839"/>
              <a:gd name="connsiteY17" fmla="*/ 1090246 h 1090246"/>
              <a:gd name="connsiteX18" fmla="*/ 2393969 w 5440839"/>
              <a:gd name="connsiteY18" fmla="*/ 1090246 h 1090246"/>
              <a:gd name="connsiteX19" fmla="*/ 2013110 w 5440839"/>
              <a:gd name="connsiteY19" fmla="*/ 1090246 h 1090246"/>
              <a:gd name="connsiteX20" fmla="*/ 1523435 w 5440839"/>
              <a:gd name="connsiteY20" fmla="*/ 1090246 h 1090246"/>
              <a:gd name="connsiteX21" fmla="*/ 1088168 w 5440839"/>
              <a:gd name="connsiteY21" fmla="*/ 1090246 h 1090246"/>
              <a:gd name="connsiteX22" fmla="*/ 489676 w 5440839"/>
              <a:gd name="connsiteY22" fmla="*/ 1090246 h 1090246"/>
              <a:gd name="connsiteX23" fmla="*/ 0 w 5440839"/>
              <a:gd name="connsiteY23" fmla="*/ 1090246 h 1090246"/>
              <a:gd name="connsiteX24" fmla="*/ 0 w 5440839"/>
              <a:gd name="connsiteY24" fmla="*/ 566928 h 1090246"/>
              <a:gd name="connsiteX25" fmla="*/ 0 w 5440839"/>
              <a:gd name="connsiteY25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440839" h="1090246" fill="none" extrusionOk="0">
                <a:moveTo>
                  <a:pt x="0" y="0"/>
                </a:moveTo>
                <a:cubicBezTo>
                  <a:pt x="198022" y="-56372"/>
                  <a:pt x="332508" y="55242"/>
                  <a:pt x="652901" y="0"/>
                </a:cubicBezTo>
                <a:cubicBezTo>
                  <a:pt x="973294" y="-55242"/>
                  <a:pt x="984926" y="15402"/>
                  <a:pt x="1305801" y="0"/>
                </a:cubicBezTo>
                <a:cubicBezTo>
                  <a:pt x="1626676" y="-15402"/>
                  <a:pt x="1616481" y="54092"/>
                  <a:pt x="1795477" y="0"/>
                </a:cubicBezTo>
                <a:cubicBezTo>
                  <a:pt x="1974473" y="-54092"/>
                  <a:pt x="2244616" y="38167"/>
                  <a:pt x="2393969" y="0"/>
                </a:cubicBezTo>
                <a:cubicBezTo>
                  <a:pt x="2543322" y="-38167"/>
                  <a:pt x="2811110" y="58733"/>
                  <a:pt x="2992461" y="0"/>
                </a:cubicBezTo>
                <a:cubicBezTo>
                  <a:pt x="3173812" y="-58733"/>
                  <a:pt x="3331437" y="56364"/>
                  <a:pt x="3482137" y="0"/>
                </a:cubicBezTo>
                <a:cubicBezTo>
                  <a:pt x="3632837" y="-56364"/>
                  <a:pt x="3867805" y="34570"/>
                  <a:pt x="4080629" y="0"/>
                </a:cubicBezTo>
                <a:cubicBezTo>
                  <a:pt x="4293453" y="-34570"/>
                  <a:pt x="4316869" y="33611"/>
                  <a:pt x="4461488" y="0"/>
                </a:cubicBezTo>
                <a:cubicBezTo>
                  <a:pt x="4606107" y="-33611"/>
                  <a:pt x="4733022" y="3775"/>
                  <a:pt x="4896755" y="0"/>
                </a:cubicBezTo>
                <a:cubicBezTo>
                  <a:pt x="5060488" y="-3775"/>
                  <a:pt x="5245244" y="16053"/>
                  <a:pt x="5440839" y="0"/>
                </a:cubicBezTo>
                <a:cubicBezTo>
                  <a:pt x="5456015" y="197954"/>
                  <a:pt x="5436729" y="371423"/>
                  <a:pt x="5440839" y="512416"/>
                </a:cubicBezTo>
                <a:cubicBezTo>
                  <a:pt x="5444949" y="653409"/>
                  <a:pt x="5424787" y="864282"/>
                  <a:pt x="5440839" y="1090246"/>
                </a:cubicBezTo>
                <a:cubicBezTo>
                  <a:pt x="5241509" y="1099173"/>
                  <a:pt x="4975627" y="1089989"/>
                  <a:pt x="4842347" y="1090246"/>
                </a:cubicBezTo>
                <a:cubicBezTo>
                  <a:pt x="4709067" y="1090503"/>
                  <a:pt x="4547604" y="1073158"/>
                  <a:pt x="4461488" y="1090246"/>
                </a:cubicBezTo>
                <a:cubicBezTo>
                  <a:pt x="4375372" y="1107334"/>
                  <a:pt x="4220366" y="1042424"/>
                  <a:pt x="4026221" y="1090246"/>
                </a:cubicBezTo>
                <a:cubicBezTo>
                  <a:pt x="3832076" y="1138068"/>
                  <a:pt x="3647318" y="1089930"/>
                  <a:pt x="3373320" y="1090246"/>
                </a:cubicBezTo>
                <a:cubicBezTo>
                  <a:pt x="3099322" y="1090562"/>
                  <a:pt x="3045965" y="1038057"/>
                  <a:pt x="2774828" y="1090246"/>
                </a:cubicBezTo>
                <a:cubicBezTo>
                  <a:pt x="2503691" y="1142435"/>
                  <a:pt x="2542099" y="1060929"/>
                  <a:pt x="2393969" y="1090246"/>
                </a:cubicBezTo>
                <a:cubicBezTo>
                  <a:pt x="2245839" y="1119563"/>
                  <a:pt x="2134937" y="1044797"/>
                  <a:pt x="2013110" y="1090246"/>
                </a:cubicBezTo>
                <a:cubicBezTo>
                  <a:pt x="1891283" y="1135695"/>
                  <a:pt x="1751607" y="1068732"/>
                  <a:pt x="1523435" y="1090246"/>
                </a:cubicBezTo>
                <a:cubicBezTo>
                  <a:pt x="1295264" y="1111760"/>
                  <a:pt x="1267902" y="1064349"/>
                  <a:pt x="1088168" y="1090246"/>
                </a:cubicBezTo>
                <a:cubicBezTo>
                  <a:pt x="908434" y="1116143"/>
                  <a:pt x="661987" y="1022826"/>
                  <a:pt x="489676" y="1090246"/>
                </a:cubicBezTo>
                <a:cubicBezTo>
                  <a:pt x="317365" y="1157666"/>
                  <a:pt x="152223" y="1034625"/>
                  <a:pt x="0" y="1090246"/>
                </a:cubicBezTo>
                <a:cubicBezTo>
                  <a:pt x="-49898" y="858896"/>
                  <a:pt x="56849" y="744163"/>
                  <a:pt x="0" y="566928"/>
                </a:cubicBezTo>
                <a:cubicBezTo>
                  <a:pt x="-56849" y="389693"/>
                  <a:pt x="58715" y="181228"/>
                  <a:pt x="0" y="0"/>
                </a:cubicBezTo>
                <a:close/>
              </a:path>
              <a:path w="5440839" h="1090246" stroke="0" extrusionOk="0">
                <a:moveTo>
                  <a:pt x="0" y="0"/>
                </a:moveTo>
                <a:cubicBezTo>
                  <a:pt x="163639" y="-7754"/>
                  <a:pt x="480512" y="51620"/>
                  <a:pt x="652901" y="0"/>
                </a:cubicBezTo>
                <a:cubicBezTo>
                  <a:pt x="825290" y="-51620"/>
                  <a:pt x="880485" y="46993"/>
                  <a:pt x="1088168" y="0"/>
                </a:cubicBezTo>
                <a:cubicBezTo>
                  <a:pt x="1295851" y="-46993"/>
                  <a:pt x="1345979" y="44167"/>
                  <a:pt x="1523435" y="0"/>
                </a:cubicBezTo>
                <a:cubicBezTo>
                  <a:pt x="1700891" y="-44167"/>
                  <a:pt x="1964628" y="50352"/>
                  <a:pt x="2176336" y="0"/>
                </a:cubicBezTo>
                <a:cubicBezTo>
                  <a:pt x="2388044" y="-50352"/>
                  <a:pt x="2602546" y="27903"/>
                  <a:pt x="2720420" y="0"/>
                </a:cubicBezTo>
                <a:cubicBezTo>
                  <a:pt x="2838294" y="-27903"/>
                  <a:pt x="2981763" y="5086"/>
                  <a:pt x="3210095" y="0"/>
                </a:cubicBezTo>
                <a:cubicBezTo>
                  <a:pt x="3438428" y="-5086"/>
                  <a:pt x="3565330" y="52344"/>
                  <a:pt x="3754179" y="0"/>
                </a:cubicBezTo>
                <a:cubicBezTo>
                  <a:pt x="3943028" y="-52344"/>
                  <a:pt x="4177323" y="26174"/>
                  <a:pt x="4298263" y="0"/>
                </a:cubicBezTo>
                <a:cubicBezTo>
                  <a:pt x="4419203" y="-26174"/>
                  <a:pt x="4559595" y="31998"/>
                  <a:pt x="4679122" y="0"/>
                </a:cubicBezTo>
                <a:cubicBezTo>
                  <a:pt x="4798649" y="-31998"/>
                  <a:pt x="5168826" y="58521"/>
                  <a:pt x="5440839" y="0"/>
                </a:cubicBezTo>
                <a:cubicBezTo>
                  <a:pt x="5479379" y="215578"/>
                  <a:pt x="5394898" y="377644"/>
                  <a:pt x="5440839" y="523318"/>
                </a:cubicBezTo>
                <a:cubicBezTo>
                  <a:pt x="5486780" y="668992"/>
                  <a:pt x="5382094" y="837236"/>
                  <a:pt x="5440839" y="1090246"/>
                </a:cubicBezTo>
                <a:cubicBezTo>
                  <a:pt x="5358233" y="1126120"/>
                  <a:pt x="5193283" y="1067741"/>
                  <a:pt x="5059980" y="1090246"/>
                </a:cubicBezTo>
                <a:cubicBezTo>
                  <a:pt x="4926677" y="1112751"/>
                  <a:pt x="4729195" y="1081407"/>
                  <a:pt x="4407080" y="1090246"/>
                </a:cubicBezTo>
                <a:cubicBezTo>
                  <a:pt x="4084965" y="1099085"/>
                  <a:pt x="4112144" y="1075615"/>
                  <a:pt x="3917404" y="1090246"/>
                </a:cubicBezTo>
                <a:cubicBezTo>
                  <a:pt x="3722664" y="1104877"/>
                  <a:pt x="3574934" y="1042910"/>
                  <a:pt x="3427729" y="1090246"/>
                </a:cubicBezTo>
                <a:cubicBezTo>
                  <a:pt x="3280524" y="1137582"/>
                  <a:pt x="3033943" y="1061653"/>
                  <a:pt x="2883645" y="1090246"/>
                </a:cubicBezTo>
                <a:cubicBezTo>
                  <a:pt x="2733347" y="1118839"/>
                  <a:pt x="2550191" y="1080539"/>
                  <a:pt x="2230744" y="1090246"/>
                </a:cubicBezTo>
                <a:cubicBezTo>
                  <a:pt x="1911297" y="1099953"/>
                  <a:pt x="1831222" y="1041895"/>
                  <a:pt x="1577843" y="1090246"/>
                </a:cubicBezTo>
                <a:cubicBezTo>
                  <a:pt x="1324464" y="1138597"/>
                  <a:pt x="1104857" y="1025069"/>
                  <a:pt x="924943" y="1090246"/>
                </a:cubicBezTo>
                <a:cubicBezTo>
                  <a:pt x="745029" y="1155423"/>
                  <a:pt x="452300" y="998382"/>
                  <a:pt x="0" y="1090246"/>
                </a:cubicBezTo>
                <a:cubicBezTo>
                  <a:pt x="-18199" y="854116"/>
                  <a:pt x="51789" y="765268"/>
                  <a:pt x="0" y="523318"/>
                </a:cubicBezTo>
                <a:cubicBezTo>
                  <a:pt x="-51789" y="281368"/>
                  <a:pt x="38331" y="187133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/>
              <a:t>Follow Me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-155345" y="5148775"/>
            <a:ext cx="1090247" cy="1484142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3" name="Online Media 2" title="Follow Me | Preschool Worship Song">
            <a:hlinkClick r:id="" action="ppaction://media"/>
            <a:extLst>
              <a:ext uri="{FF2B5EF4-FFF2-40B4-BE49-F238E27FC236}">
                <a16:creationId xmlns:a16="http://schemas.microsoft.com/office/drawing/2014/main" id="{3147A477-76A9-4663-9DD0-F34F076CB1B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92743" y="604911"/>
            <a:ext cx="8693502" cy="491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5064369" y="449266"/>
            <a:ext cx="6443003" cy="5419722"/>
          </a:xfrm>
          <a:custGeom>
            <a:avLst/>
            <a:gdLst>
              <a:gd name="connsiteX0" fmla="*/ 0 w 6443003"/>
              <a:gd name="connsiteY0" fmla="*/ 0 h 5419722"/>
              <a:gd name="connsiteX1" fmla="*/ 585728 w 6443003"/>
              <a:gd name="connsiteY1" fmla="*/ 0 h 5419722"/>
              <a:gd name="connsiteX2" fmla="*/ 1042595 w 6443003"/>
              <a:gd name="connsiteY2" fmla="*/ 0 h 5419722"/>
              <a:gd name="connsiteX3" fmla="*/ 1499463 w 6443003"/>
              <a:gd name="connsiteY3" fmla="*/ 0 h 5419722"/>
              <a:gd name="connsiteX4" fmla="*/ 2149620 w 6443003"/>
              <a:gd name="connsiteY4" fmla="*/ 0 h 5419722"/>
              <a:gd name="connsiteX5" fmla="*/ 2542058 w 6443003"/>
              <a:gd name="connsiteY5" fmla="*/ 0 h 5419722"/>
              <a:gd name="connsiteX6" fmla="*/ 3127785 w 6443003"/>
              <a:gd name="connsiteY6" fmla="*/ 0 h 5419722"/>
              <a:gd name="connsiteX7" fmla="*/ 3520223 w 6443003"/>
              <a:gd name="connsiteY7" fmla="*/ 0 h 5419722"/>
              <a:gd name="connsiteX8" fmla="*/ 4105950 w 6443003"/>
              <a:gd name="connsiteY8" fmla="*/ 0 h 5419722"/>
              <a:gd name="connsiteX9" fmla="*/ 4691678 w 6443003"/>
              <a:gd name="connsiteY9" fmla="*/ 0 h 5419722"/>
              <a:gd name="connsiteX10" fmla="*/ 5084115 w 6443003"/>
              <a:gd name="connsiteY10" fmla="*/ 0 h 5419722"/>
              <a:gd name="connsiteX11" fmla="*/ 5669843 w 6443003"/>
              <a:gd name="connsiteY11" fmla="*/ 0 h 5419722"/>
              <a:gd name="connsiteX12" fmla="*/ 6443003 w 6443003"/>
              <a:gd name="connsiteY12" fmla="*/ 0 h 5419722"/>
              <a:gd name="connsiteX13" fmla="*/ 6443003 w 6443003"/>
              <a:gd name="connsiteY13" fmla="*/ 379381 h 5419722"/>
              <a:gd name="connsiteX14" fmla="*/ 6443003 w 6443003"/>
              <a:gd name="connsiteY14" fmla="*/ 921353 h 5419722"/>
              <a:gd name="connsiteX15" fmla="*/ 6443003 w 6443003"/>
              <a:gd name="connsiteY15" fmla="*/ 1571719 h 5419722"/>
              <a:gd name="connsiteX16" fmla="*/ 6443003 w 6443003"/>
              <a:gd name="connsiteY16" fmla="*/ 2222086 h 5419722"/>
              <a:gd name="connsiteX17" fmla="*/ 6443003 w 6443003"/>
              <a:gd name="connsiteY17" fmla="*/ 2655664 h 5419722"/>
              <a:gd name="connsiteX18" fmla="*/ 6443003 w 6443003"/>
              <a:gd name="connsiteY18" fmla="*/ 3089242 h 5419722"/>
              <a:gd name="connsiteX19" fmla="*/ 6443003 w 6443003"/>
              <a:gd name="connsiteY19" fmla="*/ 3468622 h 5419722"/>
              <a:gd name="connsiteX20" fmla="*/ 6443003 w 6443003"/>
              <a:gd name="connsiteY20" fmla="*/ 3902200 h 5419722"/>
              <a:gd name="connsiteX21" fmla="*/ 6443003 w 6443003"/>
              <a:gd name="connsiteY21" fmla="*/ 4444172 h 5419722"/>
              <a:gd name="connsiteX22" fmla="*/ 6443003 w 6443003"/>
              <a:gd name="connsiteY22" fmla="*/ 4931947 h 5419722"/>
              <a:gd name="connsiteX23" fmla="*/ 6443003 w 6443003"/>
              <a:gd name="connsiteY23" fmla="*/ 5419722 h 5419722"/>
              <a:gd name="connsiteX24" fmla="*/ 6050566 w 6443003"/>
              <a:gd name="connsiteY24" fmla="*/ 5419722 h 5419722"/>
              <a:gd name="connsiteX25" fmla="*/ 5335978 w 6443003"/>
              <a:gd name="connsiteY25" fmla="*/ 5419722 h 5419722"/>
              <a:gd name="connsiteX26" fmla="*/ 4814680 w 6443003"/>
              <a:gd name="connsiteY26" fmla="*/ 5419722 h 5419722"/>
              <a:gd name="connsiteX27" fmla="*/ 4228953 w 6443003"/>
              <a:gd name="connsiteY27" fmla="*/ 5419722 h 5419722"/>
              <a:gd name="connsiteX28" fmla="*/ 3643225 w 6443003"/>
              <a:gd name="connsiteY28" fmla="*/ 5419722 h 5419722"/>
              <a:gd name="connsiteX29" fmla="*/ 3121928 w 6443003"/>
              <a:gd name="connsiteY29" fmla="*/ 5419722 h 5419722"/>
              <a:gd name="connsiteX30" fmla="*/ 2729490 w 6443003"/>
              <a:gd name="connsiteY30" fmla="*/ 5419722 h 5419722"/>
              <a:gd name="connsiteX31" fmla="*/ 2272623 w 6443003"/>
              <a:gd name="connsiteY31" fmla="*/ 5419722 h 5419722"/>
              <a:gd name="connsiteX32" fmla="*/ 1815755 w 6443003"/>
              <a:gd name="connsiteY32" fmla="*/ 5419722 h 5419722"/>
              <a:gd name="connsiteX33" fmla="*/ 1358888 w 6443003"/>
              <a:gd name="connsiteY33" fmla="*/ 5419722 h 5419722"/>
              <a:gd name="connsiteX34" fmla="*/ 902020 w 6443003"/>
              <a:gd name="connsiteY34" fmla="*/ 5419722 h 5419722"/>
              <a:gd name="connsiteX35" fmla="*/ 0 w 6443003"/>
              <a:gd name="connsiteY35" fmla="*/ 5419722 h 5419722"/>
              <a:gd name="connsiteX36" fmla="*/ 0 w 6443003"/>
              <a:gd name="connsiteY36" fmla="*/ 4931947 h 5419722"/>
              <a:gd name="connsiteX37" fmla="*/ 0 w 6443003"/>
              <a:gd name="connsiteY37" fmla="*/ 4498369 h 5419722"/>
              <a:gd name="connsiteX38" fmla="*/ 0 w 6443003"/>
              <a:gd name="connsiteY38" fmla="*/ 3956397 h 5419722"/>
              <a:gd name="connsiteX39" fmla="*/ 0 w 6443003"/>
              <a:gd name="connsiteY39" fmla="*/ 3522819 h 5419722"/>
              <a:gd name="connsiteX40" fmla="*/ 0 w 6443003"/>
              <a:gd name="connsiteY40" fmla="*/ 2872453 h 5419722"/>
              <a:gd name="connsiteX41" fmla="*/ 0 w 6443003"/>
              <a:gd name="connsiteY41" fmla="*/ 2222086 h 5419722"/>
              <a:gd name="connsiteX42" fmla="*/ 0 w 6443003"/>
              <a:gd name="connsiteY42" fmla="*/ 1625917 h 5419722"/>
              <a:gd name="connsiteX43" fmla="*/ 0 w 6443003"/>
              <a:gd name="connsiteY43" fmla="*/ 1029747 h 5419722"/>
              <a:gd name="connsiteX44" fmla="*/ 0 w 6443003"/>
              <a:gd name="connsiteY44" fmla="*/ 596169 h 5419722"/>
              <a:gd name="connsiteX45" fmla="*/ 0 w 6443003"/>
              <a:gd name="connsiteY45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443003" h="5419722" fill="none" extrusionOk="0">
                <a:moveTo>
                  <a:pt x="0" y="0"/>
                </a:moveTo>
                <a:cubicBezTo>
                  <a:pt x="246220" y="-18433"/>
                  <a:pt x="367504" y="62358"/>
                  <a:pt x="585728" y="0"/>
                </a:cubicBezTo>
                <a:cubicBezTo>
                  <a:pt x="803952" y="-62358"/>
                  <a:pt x="840171" y="47468"/>
                  <a:pt x="1042595" y="0"/>
                </a:cubicBezTo>
                <a:cubicBezTo>
                  <a:pt x="1245019" y="-47468"/>
                  <a:pt x="1280513" y="29798"/>
                  <a:pt x="1499463" y="0"/>
                </a:cubicBezTo>
                <a:cubicBezTo>
                  <a:pt x="1718413" y="-29798"/>
                  <a:pt x="1849168" y="77103"/>
                  <a:pt x="2149620" y="0"/>
                </a:cubicBezTo>
                <a:cubicBezTo>
                  <a:pt x="2450072" y="-77103"/>
                  <a:pt x="2395911" y="1585"/>
                  <a:pt x="2542058" y="0"/>
                </a:cubicBezTo>
                <a:cubicBezTo>
                  <a:pt x="2688205" y="-1585"/>
                  <a:pt x="2959735" y="50502"/>
                  <a:pt x="3127785" y="0"/>
                </a:cubicBezTo>
                <a:cubicBezTo>
                  <a:pt x="3295835" y="-50502"/>
                  <a:pt x="3399949" y="38037"/>
                  <a:pt x="3520223" y="0"/>
                </a:cubicBezTo>
                <a:cubicBezTo>
                  <a:pt x="3640497" y="-38037"/>
                  <a:pt x="3917669" y="58028"/>
                  <a:pt x="4105950" y="0"/>
                </a:cubicBezTo>
                <a:cubicBezTo>
                  <a:pt x="4294231" y="-58028"/>
                  <a:pt x="4509655" y="30132"/>
                  <a:pt x="4691678" y="0"/>
                </a:cubicBezTo>
                <a:cubicBezTo>
                  <a:pt x="4873701" y="-30132"/>
                  <a:pt x="4971210" y="41887"/>
                  <a:pt x="5084115" y="0"/>
                </a:cubicBezTo>
                <a:cubicBezTo>
                  <a:pt x="5197020" y="-41887"/>
                  <a:pt x="5532846" y="59373"/>
                  <a:pt x="5669843" y="0"/>
                </a:cubicBezTo>
                <a:cubicBezTo>
                  <a:pt x="5806840" y="-59373"/>
                  <a:pt x="6100035" y="47600"/>
                  <a:pt x="6443003" y="0"/>
                </a:cubicBezTo>
                <a:cubicBezTo>
                  <a:pt x="6455593" y="108511"/>
                  <a:pt x="6420847" y="300392"/>
                  <a:pt x="6443003" y="379381"/>
                </a:cubicBezTo>
                <a:cubicBezTo>
                  <a:pt x="6465159" y="458370"/>
                  <a:pt x="6417074" y="711669"/>
                  <a:pt x="6443003" y="921353"/>
                </a:cubicBezTo>
                <a:cubicBezTo>
                  <a:pt x="6468932" y="1131037"/>
                  <a:pt x="6409116" y="1325362"/>
                  <a:pt x="6443003" y="1571719"/>
                </a:cubicBezTo>
                <a:cubicBezTo>
                  <a:pt x="6476890" y="1818076"/>
                  <a:pt x="6417001" y="1930148"/>
                  <a:pt x="6443003" y="2222086"/>
                </a:cubicBezTo>
                <a:cubicBezTo>
                  <a:pt x="6469005" y="2514024"/>
                  <a:pt x="6437751" y="2451199"/>
                  <a:pt x="6443003" y="2655664"/>
                </a:cubicBezTo>
                <a:cubicBezTo>
                  <a:pt x="6448255" y="2860129"/>
                  <a:pt x="6399685" y="2941034"/>
                  <a:pt x="6443003" y="3089242"/>
                </a:cubicBezTo>
                <a:cubicBezTo>
                  <a:pt x="6486321" y="3237450"/>
                  <a:pt x="6430550" y="3389019"/>
                  <a:pt x="6443003" y="3468622"/>
                </a:cubicBezTo>
                <a:cubicBezTo>
                  <a:pt x="6455456" y="3548225"/>
                  <a:pt x="6410067" y="3776832"/>
                  <a:pt x="6443003" y="3902200"/>
                </a:cubicBezTo>
                <a:cubicBezTo>
                  <a:pt x="6475939" y="4027568"/>
                  <a:pt x="6408223" y="4271087"/>
                  <a:pt x="6443003" y="4444172"/>
                </a:cubicBezTo>
                <a:cubicBezTo>
                  <a:pt x="6477783" y="4617257"/>
                  <a:pt x="6407489" y="4777755"/>
                  <a:pt x="6443003" y="4931947"/>
                </a:cubicBezTo>
                <a:cubicBezTo>
                  <a:pt x="6478517" y="5086140"/>
                  <a:pt x="6416626" y="5285262"/>
                  <a:pt x="6443003" y="5419722"/>
                </a:cubicBezTo>
                <a:cubicBezTo>
                  <a:pt x="6315706" y="5421522"/>
                  <a:pt x="6143841" y="5380569"/>
                  <a:pt x="6050566" y="5419722"/>
                </a:cubicBezTo>
                <a:cubicBezTo>
                  <a:pt x="5957291" y="5458875"/>
                  <a:pt x="5516851" y="5380363"/>
                  <a:pt x="5335978" y="5419722"/>
                </a:cubicBezTo>
                <a:cubicBezTo>
                  <a:pt x="5155105" y="5459081"/>
                  <a:pt x="5048307" y="5411637"/>
                  <a:pt x="4814680" y="5419722"/>
                </a:cubicBezTo>
                <a:cubicBezTo>
                  <a:pt x="4581053" y="5427807"/>
                  <a:pt x="4372255" y="5352080"/>
                  <a:pt x="4228953" y="5419722"/>
                </a:cubicBezTo>
                <a:cubicBezTo>
                  <a:pt x="4085651" y="5487364"/>
                  <a:pt x="3791592" y="5371973"/>
                  <a:pt x="3643225" y="5419722"/>
                </a:cubicBezTo>
                <a:cubicBezTo>
                  <a:pt x="3494858" y="5467471"/>
                  <a:pt x="3239549" y="5401988"/>
                  <a:pt x="3121928" y="5419722"/>
                </a:cubicBezTo>
                <a:cubicBezTo>
                  <a:pt x="3004307" y="5437456"/>
                  <a:pt x="2893499" y="5393746"/>
                  <a:pt x="2729490" y="5419722"/>
                </a:cubicBezTo>
                <a:cubicBezTo>
                  <a:pt x="2565481" y="5445698"/>
                  <a:pt x="2460521" y="5407848"/>
                  <a:pt x="2272623" y="5419722"/>
                </a:cubicBezTo>
                <a:cubicBezTo>
                  <a:pt x="2084725" y="5431596"/>
                  <a:pt x="2021430" y="5409539"/>
                  <a:pt x="1815755" y="5419722"/>
                </a:cubicBezTo>
                <a:cubicBezTo>
                  <a:pt x="1610080" y="5429905"/>
                  <a:pt x="1502487" y="5384869"/>
                  <a:pt x="1358888" y="5419722"/>
                </a:cubicBezTo>
                <a:cubicBezTo>
                  <a:pt x="1215289" y="5454575"/>
                  <a:pt x="1118987" y="5376689"/>
                  <a:pt x="902020" y="5419722"/>
                </a:cubicBezTo>
                <a:cubicBezTo>
                  <a:pt x="685053" y="5462755"/>
                  <a:pt x="409121" y="5382731"/>
                  <a:pt x="0" y="5419722"/>
                </a:cubicBezTo>
                <a:cubicBezTo>
                  <a:pt x="-51319" y="5232117"/>
                  <a:pt x="33516" y="5111905"/>
                  <a:pt x="0" y="4931947"/>
                </a:cubicBezTo>
                <a:cubicBezTo>
                  <a:pt x="-33516" y="4751990"/>
                  <a:pt x="51157" y="4651939"/>
                  <a:pt x="0" y="4498369"/>
                </a:cubicBezTo>
                <a:cubicBezTo>
                  <a:pt x="-51157" y="4344799"/>
                  <a:pt x="39996" y="4141101"/>
                  <a:pt x="0" y="3956397"/>
                </a:cubicBezTo>
                <a:cubicBezTo>
                  <a:pt x="-39996" y="3771693"/>
                  <a:pt x="32342" y="3658575"/>
                  <a:pt x="0" y="3522819"/>
                </a:cubicBezTo>
                <a:cubicBezTo>
                  <a:pt x="-32342" y="3387063"/>
                  <a:pt x="31279" y="3167492"/>
                  <a:pt x="0" y="2872453"/>
                </a:cubicBezTo>
                <a:cubicBezTo>
                  <a:pt x="-31279" y="2577414"/>
                  <a:pt x="66463" y="2502977"/>
                  <a:pt x="0" y="2222086"/>
                </a:cubicBezTo>
                <a:cubicBezTo>
                  <a:pt x="-66463" y="1941195"/>
                  <a:pt x="62606" y="1774106"/>
                  <a:pt x="0" y="1625917"/>
                </a:cubicBezTo>
                <a:cubicBezTo>
                  <a:pt x="-62606" y="1477728"/>
                  <a:pt x="14193" y="1307372"/>
                  <a:pt x="0" y="1029747"/>
                </a:cubicBezTo>
                <a:cubicBezTo>
                  <a:pt x="-14193" y="752122"/>
                  <a:pt x="12242" y="695194"/>
                  <a:pt x="0" y="596169"/>
                </a:cubicBezTo>
                <a:cubicBezTo>
                  <a:pt x="-12242" y="497144"/>
                  <a:pt x="11918" y="196616"/>
                  <a:pt x="0" y="0"/>
                </a:cubicBezTo>
                <a:close/>
              </a:path>
              <a:path w="6443003" h="5419722" stroke="0" extrusionOk="0">
                <a:moveTo>
                  <a:pt x="0" y="0"/>
                </a:moveTo>
                <a:cubicBezTo>
                  <a:pt x="170602" y="-33917"/>
                  <a:pt x="437123" y="7184"/>
                  <a:pt x="585728" y="0"/>
                </a:cubicBezTo>
                <a:cubicBezTo>
                  <a:pt x="734333" y="-7184"/>
                  <a:pt x="829080" y="8976"/>
                  <a:pt x="1042595" y="0"/>
                </a:cubicBezTo>
                <a:cubicBezTo>
                  <a:pt x="1256110" y="-8976"/>
                  <a:pt x="1370246" y="52421"/>
                  <a:pt x="1499463" y="0"/>
                </a:cubicBezTo>
                <a:cubicBezTo>
                  <a:pt x="1628680" y="-52421"/>
                  <a:pt x="1816171" y="1923"/>
                  <a:pt x="2020760" y="0"/>
                </a:cubicBezTo>
                <a:cubicBezTo>
                  <a:pt x="2225349" y="-1923"/>
                  <a:pt x="2250242" y="54704"/>
                  <a:pt x="2477628" y="0"/>
                </a:cubicBezTo>
                <a:cubicBezTo>
                  <a:pt x="2705014" y="-54704"/>
                  <a:pt x="2857113" y="70454"/>
                  <a:pt x="3192215" y="0"/>
                </a:cubicBezTo>
                <a:cubicBezTo>
                  <a:pt x="3527317" y="-70454"/>
                  <a:pt x="3656824" y="3013"/>
                  <a:pt x="3842373" y="0"/>
                </a:cubicBezTo>
                <a:cubicBezTo>
                  <a:pt x="4027922" y="-3013"/>
                  <a:pt x="4231337" y="61077"/>
                  <a:pt x="4428100" y="0"/>
                </a:cubicBezTo>
                <a:cubicBezTo>
                  <a:pt x="4624863" y="-61077"/>
                  <a:pt x="4754495" y="6046"/>
                  <a:pt x="4949398" y="0"/>
                </a:cubicBezTo>
                <a:cubicBezTo>
                  <a:pt x="5144301" y="-6046"/>
                  <a:pt x="5455502" y="7482"/>
                  <a:pt x="5663985" y="0"/>
                </a:cubicBezTo>
                <a:cubicBezTo>
                  <a:pt x="5872468" y="-7482"/>
                  <a:pt x="6064146" y="45991"/>
                  <a:pt x="6443003" y="0"/>
                </a:cubicBezTo>
                <a:cubicBezTo>
                  <a:pt x="6446747" y="188041"/>
                  <a:pt x="6427217" y="394984"/>
                  <a:pt x="6443003" y="541972"/>
                </a:cubicBezTo>
                <a:cubicBezTo>
                  <a:pt x="6458789" y="688960"/>
                  <a:pt x="6386420" y="967379"/>
                  <a:pt x="6443003" y="1138142"/>
                </a:cubicBezTo>
                <a:cubicBezTo>
                  <a:pt x="6499586" y="1308905"/>
                  <a:pt x="6421375" y="1337527"/>
                  <a:pt x="6443003" y="1517522"/>
                </a:cubicBezTo>
                <a:cubicBezTo>
                  <a:pt x="6464631" y="1697517"/>
                  <a:pt x="6381777" y="1996218"/>
                  <a:pt x="6443003" y="2167889"/>
                </a:cubicBezTo>
                <a:cubicBezTo>
                  <a:pt x="6504229" y="2339560"/>
                  <a:pt x="6400853" y="2499041"/>
                  <a:pt x="6443003" y="2655664"/>
                </a:cubicBezTo>
                <a:cubicBezTo>
                  <a:pt x="6485153" y="2812288"/>
                  <a:pt x="6414620" y="2884801"/>
                  <a:pt x="6443003" y="3035044"/>
                </a:cubicBezTo>
                <a:cubicBezTo>
                  <a:pt x="6471386" y="3185287"/>
                  <a:pt x="6382635" y="3358515"/>
                  <a:pt x="6443003" y="3631214"/>
                </a:cubicBezTo>
                <a:cubicBezTo>
                  <a:pt x="6503371" y="3903913"/>
                  <a:pt x="6374545" y="3957807"/>
                  <a:pt x="6443003" y="4281580"/>
                </a:cubicBezTo>
                <a:cubicBezTo>
                  <a:pt x="6511461" y="4605353"/>
                  <a:pt x="6401425" y="4480014"/>
                  <a:pt x="6443003" y="4660961"/>
                </a:cubicBezTo>
                <a:cubicBezTo>
                  <a:pt x="6484581" y="4841908"/>
                  <a:pt x="6361958" y="5133523"/>
                  <a:pt x="6443003" y="5419722"/>
                </a:cubicBezTo>
                <a:cubicBezTo>
                  <a:pt x="6344603" y="5452482"/>
                  <a:pt x="6172339" y="5372831"/>
                  <a:pt x="6050566" y="5419722"/>
                </a:cubicBezTo>
                <a:cubicBezTo>
                  <a:pt x="5928793" y="5466613"/>
                  <a:pt x="5655278" y="5409811"/>
                  <a:pt x="5529268" y="5419722"/>
                </a:cubicBezTo>
                <a:cubicBezTo>
                  <a:pt x="5403258" y="5429633"/>
                  <a:pt x="5161293" y="5360639"/>
                  <a:pt x="4943540" y="5419722"/>
                </a:cubicBezTo>
                <a:cubicBezTo>
                  <a:pt x="4725787" y="5478805"/>
                  <a:pt x="4394638" y="5384763"/>
                  <a:pt x="4228953" y="5419722"/>
                </a:cubicBezTo>
                <a:cubicBezTo>
                  <a:pt x="4063268" y="5454681"/>
                  <a:pt x="3871253" y="5347502"/>
                  <a:pt x="3578795" y="5419722"/>
                </a:cubicBezTo>
                <a:cubicBezTo>
                  <a:pt x="3286337" y="5491942"/>
                  <a:pt x="3361124" y="5391739"/>
                  <a:pt x="3186358" y="5419722"/>
                </a:cubicBezTo>
                <a:cubicBezTo>
                  <a:pt x="3011592" y="5447705"/>
                  <a:pt x="2792825" y="5372680"/>
                  <a:pt x="2600630" y="5419722"/>
                </a:cubicBezTo>
                <a:cubicBezTo>
                  <a:pt x="2408435" y="5466764"/>
                  <a:pt x="2189537" y="5362400"/>
                  <a:pt x="2014903" y="5419722"/>
                </a:cubicBezTo>
                <a:cubicBezTo>
                  <a:pt x="1840269" y="5477044"/>
                  <a:pt x="1653237" y="5389421"/>
                  <a:pt x="1429175" y="5419722"/>
                </a:cubicBezTo>
                <a:cubicBezTo>
                  <a:pt x="1205113" y="5450023"/>
                  <a:pt x="1023673" y="5385410"/>
                  <a:pt x="907878" y="5419722"/>
                </a:cubicBezTo>
                <a:cubicBezTo>
                  <a:pt x="792083" y="5454034"/>
                  <a:pt x="623102" y="5410060"/>
                  <a:pt x="515440" y="5419722"/>
                </a:cubicBezTo>
                <a:cubicBezTo>
                  <a:pt x="407778" y="5429384"/>
                  <a:pt x="248701" y="5358179"/>
                  <a:pt x="0" y="5419722"/>
                </a:cubicBezTo>
                <a:cubicBezTo>
                  <a:pt x="-10162" y="5222473"/>
                  <a:pt x="5685" y="5081618"/>
                  <a:pt x="0" y="4986144"/>
                </a:cubicBezTo>
                <a:cubicBezTo>
                  <a:pt x="-5685" y="4890670"/>
                  <a:pt x="57214" y="4507089"/>
                  <a:pt x="0" y="4335778"/>
                </a:cubicBezTo>
                <a:cubicBezTo>
                  <a:pt x="-57214" y="4164467"/>
                  <a:pt x="23419" y="4069989"/>
                  <a:pt x="0" y="3848003"/>
                </a:cubicBezTo>
                <a:cubicBezTo>
                  <a:pt x="-23419" y="3626018"/>
                  <a:pt x="3470" y="3596085"/>
                  <a:pt x="0" y="3360228"/>
                </a:cubicBezTo>
                <a:cubicBezTo>
                  <a:pt x="-3470" y="3124372"/>
                  <a:pt x="46784" y="2849113"/>
                  <a:pt x="0" y="2709861"/>
                </a:cubicBezTo>
                <a:cubicBezTo>
                  <a:pt x="-46784" y="2570609"/>
                  <a:pt x="6716" y="2331890"/>
                  <a:pt x="0" y="2059494"/>
                </a:cubicBezTo>
                <a:cubicBezTo>
                  <a:pt x="-6716" y="1787098"/>
                  <a:pt x="47892" y="1763130"/>
                  <a:pt x="0" y="1571719"/>
                </a:cubicBezTo>
                <a:cubicBezTo>
                  <a:pt x="-47892" y="1380309"/>
                  <a:pt x="22589" y="1260263"/>
                  <a:pt x="0" y="1029747"/>
                </a:cubicBezTo>
                <a:cubicBezTo>
                  <a:pt x="-22589" y="799231"/>
                  <a:pt x="47794" y="377768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ground, person, person&#10;&#10;Description automatically generated">
            <a:extLst>
              <a:ext uri="{FF2B5EF4-FFF2-40B4-BE49-F238E27FC236}">
                <a16:creationId xmlns:a16="http://schemas.microsoft.com/office/drawing/2014/main" id="{66565C86-FBFE-4E4E-A105-B4BEF7B5A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945" y="765665"/>
            <a:ext cx="565785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90246"/>
          </a:xfrm>
          <a:custGeom>
            <a:avLst/>
            <a:gdLst>
              <a:gd name="connsiteX0" fmla="*/ 0 w 3932237"/>
              <a:gd name="connsiteY0" fmla="*/ 0 h 1090246"/>
              <a:gd name="connsiteX1" fmla="*/ 640393 w 3932237"/>
              <a:gd name="connsiteY1" fmla="*/ 0 h 1090246"/>
              <a:gd name="connsiteX2" fmla="*/ 1280786 w 3932237"/>
              <a:gd name="connsiteY2" fmla="*/ 0 h 1090246"/>
              <a:gd name="connsiteX3" fmla="*/ 1881856 w 3932237"/>
              <a:gd name="connsiteY3" fmla="*/ 0 h 1090246"/>
              <a:gd name="connsiteX4" fmla="*/ 2482927 w 3932237"/>
              <a:gd name="connsiteY4" fmla="*/ 0 h 1090246"/>
              <a:gd name="connsiteX5" fmla="*/ 2926708 w 3932237"/>
              <a:gd name="connsiteY5" fmla="*/ 0 h 1090246"/>
              <a:gd name="connsiteX6" fmla="*/ 3370489 w 3932237"/>
              <a:gd name="connsiteY6" fmla="*/ 0 h 1090246"/>
              <a:gd name="connsiteX7" fmla="*/ 3932237 w 3932237"/>
              <a:gd name="connsiteY7" fmla="*/ 0 h 1090246"/>
              <a:gd name="connsiteX8" fmla="*/ 3932237 w 3932237"/>
              <a:gd name="connsiteY8" fmla="*/ 566928 h 1090246"/>
              <a:gd name="connsiteX9" fmla="*/ 3932237 w 3932237"/>
              <a:gd name="connsiteY9" fmla="*/ 1090246 h 1090246"/>
              <a:gd name="connsiteX10" fmla="*/ 3449134 w 3932237"/>
              <a:gd name="connsiteY10" fmla="*/ 1090246 h 1090246"/>
              <a:gd name="connsiteX11" fmla="*/ 3005353 w 3932237"/>
              <a:gd name="connsiteY11" fmla="*/ 1090246 h 1090246"/>
              <a:gd name="connsiteX12" fmla="*/ 2364960 w 3932237"/>
              <a:gd name="connsiteY12" fmla="*/ 1090246 h 1090246"/>
              <a:gd name="connsiteX13" fmla="*/ 1881856 w 3932237"/>
              <a:gd name="connsiteY13" fmla="*/ 1090246 h 1090246"/>
              <a:gd name="connsiteX14" fmla="*/ 1438075 w 3932237"/>
              <a:gd name="connsiteY14" fmla="*/ 1090246 h 1090246"/>
              <a:gd name="connsiteX15" fmla="*/ 837005 w 3932237"/>
              <a:gd name="connsiteY15" fmla="*/ 1090246 h 1090246"/>
              <a:gd name="connsiteX16" fmla="*/ 0 w 3932237"/>
              <a:gd name="connsiteY16" fmla="*/ 1090246 h 1090246"/>
              <a:gd name="connsiteX17" fmla="*/ 0 w 3932237"/>
              <a:gd name="connsiteY17" fmla="*/ 577830 h 1090246"/>
              <a:gd name="connsiteX18" fmla="*/ 0 w 3932237"/>
              <a:gd name="connsiteY18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32237" h="1090246" fill="none" extrusionOk="0">
                <a:moveTo>
                  <a:pt x="0" y="0"/>
                </a:moveTo>
                <a:cubicBezTo>
                  <a:pt x="261720" y="-44104"/>
                  <a:pt x="497248" y="20648"/>
                  <a:pt x="640393" y="0"/>
                </a:cubicBezTo>
                <a:cubicBezTo>
                  <a:pt x="783538" y="-20648"/>
                  <a:pt x="972141" y="15634"/>
                  <a:pt x="1280786" y="0"/>
                </a:cubicBezTo>
                <a:cubicBezTo>
                  <a:pt x="1589431" y="-15634"/>
                  <a:pt x="1739032" y="14799"/>
                  <a:pt x="1881856" y="0"/>
                </a:cubicBezTo>
                <a:cubicBezTo>
                  <a:pt x="2024680" y="-14799"/>
                  <a:pt x="2240781" y="4167"/>
                  <a:pt x="2482927" y="0"/>
                </a:cubicBezTo>
                <a:cubicBezTo>
                  <a:pt x="2725073" y="-4167"/>
                  <a:pt x="2801280" y="53197"/>
                  <a:pt x="2926708" y="0"/>
                </a:cubicBezTo>
                <a:cubicBezTo>
                  <a:pt x="3052136" y="-53197"/>
                  <a:pt x="3267141" y="5007"/>
                  <a:pt x="3370489" y="0"/>
                </a:cubicBezTo>
                <a:cubicBezTo>
                  <a:pt x="3473837" y="-5007"/>
                  <a:pt x="3698401" y="11782"/>
                  <a:pt x="3932237" y="0"/>
                </a:cubicBezTo>
                <a:cubicBezTo>
                  <a:pt x="3994097" y="244018"/>
                  <a:pt x="3864484" y="369062"/>
                  <a:pt x="3932237" y="566928"/>
                </a:cubicBezTo>
                <a:cubicBezTo>
                  <a:pt x="3999990" y="764794"/>
                  <a:pt x="3928462" y="973609"/>
                  <a:pt x="3932237" y="1090246"/>
                </a:cubicBezTo>
                <a:cubicBezTo>
                  <a:pt x="3764816" y="1131065"/>
                  <a:pt x="3590897" y="1043943"/>
                  <a:pt x="3449134" y="1090246"/>
                </a:cubicBezTo>
                <a:cubicBezTo>
                  <a:pt x="3307371" y="1136549"/>
                  <a:pt x="3183344" y="1064345"/>
                  <a:pt x="3005353" y="1090246"/>
                </a:cubicBezTo>
                <a:cubicBezTo>
                  <a:pt x="2827362" y="1116147"/>
                  <a:pt x="2577463" y="1068979"/>
                  <a:pt x="2364960" y="1090246"/>
                </a:cubicBezTo>
                <a:cubicBezTo>
                  <a:pt x="2152457" y="1111513"/>
                  <a:pt x="2053366" y="1049844"/>
                  <a:pt x="1881856" y="1090246"/>
                </a:cubicBezTo>
                <a:cubicBezTo>
                  <a:pt x="1710346" y="1130648"/>
                  <a:pt x="1575125" y="1050842"/>
                  <a:pt x="1438075" y="1090246"/>
                </a:cubicBezTo>
                <a:cubicBezTo>
                  <a:pt x="1301025" y="1129650"/>
                  <a:pt x="1075279" y="1020267"/>
                  <a:pt x="837005" y="1090246"/>
                </a:cubicBezTo>
                <a:cubicBezTo>
                  <a:pt x="598731" y="1160225"/>
                  <a:pt x="411874" y="1004559"/>
                  <a:pt x="0" y="1090246"/>
                </a:cubicBezTo>
                <a:cubicBezTo>
                  <a:pt x="-8968" y="896988"/>
                  <a:pt x="58134" y="799907"/>
                  <a:pt x="0" y="577830"/>
                </a:cubicBezTo>
                <a:cubicBezTo>
                  <a:pt x="-58134" y="355753"/>
                  <a:pt x="59497" y="130630"/>
                  <a:pt x="0" y="0"/>
                </a:cubicBezTo>
                <a:close/>
              </a:path>
              <a:path w="3932237" h="1090246" stroke="0" extrusionOk="0">
                <a:moveTo>
                  <a:pt x="0" y="0"/>
                </a:moveTo>
                <a:cubicBezTo>
                  <a:pt x="222688" y="-10416"/>
                  <a:pt x="430095" y="50229"/>
                  <a:pt x="640393" y="0"/>
                </a:cubicBezTo>
                <a:cubicBezTo>
                  <a:pt x="850691" y="-50229"/>
                  <a:pt x="1004040" y="54458"/>
                  <a:pt x="1123496" y="0"/>
                </a:cubicBezTo>
                <a:cubicBezTo>
                  <a:pt x="1242952" y="-54458"/>
                  <a:pt x="1426803" y="21012"/>
                  <a:pt x="1606600" y="0"/>
                </a:cubicBezTo>
                <a:cubicBezTo>
                  <a:pt x="1786397" y="-21012"/>
                  <a:pt x="1938253" y="3726"/>
                  <a:pt x="2246993" y="0"/>
                </a:cubicBezTo>
                <a:cubicBezTo>
                  <a:pt x="2555733" y="-3726"/>
                  <a:pt x="2672966" y="46599"/>
                  <a:pt x="2808741" y="0"/>
                </a:cubicBezTo>
                <a:cubicBezTo>
                  <a:pt x="2944516" y="-46599"/>
                  <a:pt x="3155129" y="52360"/>
                  <a:pt x="3331166" y="0"/>
                </a:cubicBezTo>
                <a:cubicBezTo>
                  <a:pt x="3507203" y="-52360"/>
                  <a:pt x="3769496" y="16560"/>
                  <a:pt x="3932237" y="0"/>
                </a:cubicBezTo>
                <a:cubicBezTo>
                  <a:pt x="3969951" y="114759"/>
                  <a:pt x="3909940" y="321074"/>
                  <a:pt x="3932237" y="545123"/>
                </a:cubicBezTo>
                <a:cubicBezTo>
                  <a:pt x="3954534" y="769172"/>
                  <a:pt x="3923098" y="847505"/>
                  <a:pt x="3932237" y="1090246"/>
                </a:cubicBezTo>
                <a:cubicBezTo>
                  <a:pt x="3799238" y="1136634"/>
                  <a:pt x="3515924" y="1087703"/>
                  <a:pt x="3370489" y="1090246"/>
                </a:cubicBezTo>
                <a:cubicBezTo>
                  <a:pt x="3225054" y="1092789"/>
                  <a:pt x="3051798" y="1020080"/>
                  <a:pt x="2769418" y="1090246"/>
                </a:cubicBezTo>
                <a:cubicBezTo>
                  <a:pt x="2487038" y="1160412"/>
                  <a:pt x="2446115" y="1055240"/>
                  <a:pt x="2129025" y="1090246"/>
                </a:cubicBezTo>
                <a:cubicBezTo>
                  <a:pt x="1811935" y="1125252"/>
                  <a:pt x="1766182" y="1048279"/>
                  <a:pt x="1527955" y="1090246"/>
                </a:cubicBezTo>
                <a:cubicBezTo>
                  <a:pt x="1289728" y="1132213"/>
                  <a:pt x="1188586" y="1054324"/>
                  <a:pt x="887562" y="1090246"/>
                </a:cubicBezTo>
                <a:cubicBezTo>
                  <a:pt x="586538" y="1126168"/>
                  <a:pt x="379796" y="1039865"/>
                  <a:pt x="0" y="1090246"/>
                </a:cubicBezTo>
                <a:cubicBezTo>
                  <a:pt x="-39156" y="958448"/>
                  <a:pt x="20015" y="773148"/>
                  <a:pt x="0" y="556025"/>
                </a:cubicBezTo>
                <a:cubicBezTo>
                  <a:pt x="-20015" y="338902"/>
                  <a:pt x="5289" y="255508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/>
              <a:t>What does that mean</a:t>
            </a:r>
            <a:br>
              <a:rPr lang="en-US" dirty="0"/>
            </a:br>
            <a:r>
              <a:rPr lang="en-US" dirty="0"/>
              <a:t>to catch people?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718656-5B29-4FA2-A55F-E841D6ACA86A}"/>
              </a:ext>
            </a:extLst>
          </p:cNvPr>
          <p:cNvSpPr/>
          <p:nvPr/>
        </p:nvSpPr>
        <p:spPr>
          <a:xfrm>
            <a:off x="5104620" y="5239661"/>
            <a:ext cx="1167203" cy="7315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480695FC-3D29-448A-8D93-665F3E451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" b="8260"/>
          <a:stretch/>
        </p:blipFill>
        <p:spPr>
          <a:xfrm>
            <a:off x="4890222" y="4916658"/>
            <a:ext cx="1950719" cy="175478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5ED3B-774D-4660-8D31-358526EDB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2287"/>
            <a:ext cx="3932237" cy="1661376"/>
          </a:xfrm>
          <a:custGeom>
            <a:avLst/>
            <a:gdLst>
              <a:gd name="connsiteX0" fmla="*/ 0 w 3932237"/>
              <a:gd name="connsiteY0" fmla="*/ 0 h 1661376"/>
              <a:gd name="connsiteX1" fmla="*/ 601071 w 3932237"/>
              <a:gd name="connsiteY1" fmla="*/ 0 h 1661376"/>
              <a:gd name="connsiteX2" fmla="*/ 1162819 w 3932237"/>
              <a:gd name="connsiteY2" fmla="*/ 0 h 1661376"/>
              <a:gd name="connsiteX3" fmla="*/ 1685244 w 3932237"/>
              <a:gd name="connsiteY3" fmla="*/ 0 h 1661376"/>
              <a:gd name="connsiteX4" fmla="*/ 2207670 w 3932237"/>
              <a:gd name="connsiteY4" fmla="*/ 0 h 1661376"/>
              <a:gd name="connsiteX5" fmla="*/ 2808741 w 3932237"/>
              <a:gd name="connsiteY5" fmla="*/ 0 h 1661376"/>
              <a:gd name="connsiteX6" fmla="*/ 3449134 w 3932237"/>
              <a:gd name="connsiteY6" fmla="*/ 0 h 1661376"/>
              <a:gd name="connsiteX7" fmla="*/ 3932237 w 3932237"/>
              <a:gd name="connsiteY7" fmla="*/ 0 h 1661376"/>
              <a:gd name="connsiteX8" fmla="*/ 3932237 w 3932237"/>
              <a:gd name="connsiteY8" fmla="*/ 520564 h 1661376"/>
              <a:gd name="connsiteX9" fmla="*/ 3932237 w 3932237"/>
              <a:gd name="connsiteY9" fmla="*/ 1090970 h 1661376"/>
              <a:gd name="connsiteX10" fmla="*/ 3932237 w 3932237"/>
              <a:gd name="connsiteY10" fmla="*/ 1661376 h 1661376"/>
              <a:gd name="connsiteX11" fmla="*/ 3409811 w 3932237"/>
              <a:gd name="connsiteY11" fmla="*/ 1661376 h 1661376"/>
              <a:gd name="connsiteX12" fmla="*/ 2769418 w 3932237"/>
              <a:gd name="connsiteY12" fmla="*/ 1661376 h 1661376"/>
              <a:gd name="connsiteX13" fmla="*/ 2207670 w 3932237"/>
              <a:gd name="connsiteY13" fmla="*/ 1661376 h 1661376"/>
              <a:gd name="connsiteX14" fmla="*/ 1606600 w 3932237"/>
              <a:gd name="connsiteY14" fmla="*/ 1661376 h 1661376"/>
              <a:gd name="connsiteX15" fmla="*/ 1123496 w 3932237"/>
              <a:gd name="connsiteY15" fmla="*/ 1661376 h 1661376"/>
              <a:gd name="connsiteX16" fmla="*/ 483103 w 3932237"/>
              <a:gd name="connsiteY16" fmla="*/ 1661376 h 1661376"/>
              <a:gd name="connsiteX17" fmla="*/ 0 w 3932237"/>
              <a:gd name="connsiteY17" fmla="*/ 1661376 h 1661376"/>
              <a:gd name="connsiteX18" fmla="*/ 0 w 3932237"/>
              <a:gd name="connsiteY18" fmla="*/ 1090970 h 1661376"/>
              <a:gd name="connsiteX19" fmla="*/ 0 w 3932237"/>
              <a:gd name="connsiteY19" fmla="*/ 570406 h 1661376"/>
              <a:gd name="connsiteX20" fmla="*/ 0 w 3932237"/>
              <a:gd name="connsiteY20" fmla="*/ 0 h 166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2237" h="1661376" fill="none" extrusionOk="0">
                <a:moveTo>
                  <a:pt x="0" y="0"/>
                </a:moveTo>
                <a:cubicBezTo>
                  <a:pt x="280930" y="-13603"/>
                  <a:pt x="324546" y="36276"/>
                  <a:pt x="601071" y="0"/>
                </a:cubicBezTo>
                <a:cubicBezTo>
                  <a:pt x="877596" y="-36276"/>
                  <a:pt x="907701" y="47535"/>
                  <a:pt x="1162819" y="0"/>
                </a:cubicBezTo>
                <a:cubicBezTo>
                  <a:pt x="1417937" y="-47535"/>
                  <a:pt x="1580076" y="4835"/>
                  <a:pt x="1685244" y="0"/>
                </a:cubicBezTo>
                <a:cubicBezTo>
                  <a:pt x="1790413" y="-4835"/>
                  <a:pt x="2012145" y="29881"/>
                  <a:pt x="2207670" y="0"/>
                </a:cubicBezTo>
                <a:cubicBezTo>
                  <a:pt x="2403195" y="-29881"/>
                  <a:pt x="2594603" y="51199"/>
                  <a:pt x="2808741" y="0"/>
                </a:cubicBezTo>
                <a:cubicBezTo>
                  <a:pt x="3022879" y="-51199"/>
                  <a:pt x="3208919" y="62708"/>
                  <a:pt x="3449134" y="0"/>
                </a:cubicBezTo>
                <a:cubicBezTo>
                  <a:pt x="3689349" y="-62708"/>
                  <a:pt x="3832223" y="42861"/>
                  <a:pt x="3932237" y="0"/>
                </a:cubicBezTo>
                <a:cubicBezTo>
                  <a:pt x="3985939" y="206791"/>
                  <a:pt x="3922515" y="414616"/>
                  <a:pt x="3932237" y="520564"/>
                </a:cubicBezTo>
                <a:cubicBezTo>
                  <a:pt x="3941959" y="626512"/>
                  <a:pt x="3908368" y="886377"/>
                  <a:pt x="3932237" y="1090970"/>
                </a:cubicBezTo>
                <a:cubicBezTo>
                  <a:pt x="3956106" y="1295563"/>
                  <a:pt x="3904439" y="1384835"/>
                  <a:pt x="3932237" y="1661376"/>
                </a:cubicBezTo>
                <a:cubicBezTo>
                  <a:pt x="3728384" y="1703277"/>
                  <a:pt x="3590059" y="1620273"/>
                  <a:pt x="3409811" y="1661376"/>
                </a:cubicBezTo>
                <a:cubicBezTo>
                  <a:pt x="3229563" y="1702479"/>
                  <a:pt x="3029282" y="1615203"/>
                  <a:pt x="2769418" y="1661376"/>
                </a:cubicBezTo>
                <a:cubicBezTo>
                  <a:pt x="2509554" y="1707549"/>
                  <a:pt x="2374438" y="1617024"/>
                  <a:pt x="2207670" y="1661376"/>
                </a:cubicBezTo>
                <a:cubicBezTo>
                  <a:pt x="2040902" y="1705728"/>
                  <a:pt x="1883819" y="1620679"/>
                  <a:pt x="1606600" y="1661376"/>
                </a:cubicBezTo>
                <a:cubicBezTo>
                  <a:pt x="1329381" y="1702073"/>
                  <a:pt x="1356917" y="1604184"/>
                  <a:pt x="1123496" y="1661376"/>
                </a:cubicBezTo>
                <a:cubicBezTo>
                  <a:pt x="890075" y="1718568"/>
                  <a:pt x="710924" y="1643724"/>
                  <a:pt x="483103" y="1661376"/>
                </a:cubicBezTo>
                <a:cubicBezTo>
                  <a:pt x="255282" y="1679028"/>
                  <a:pt x="223319" y="1649110"/>
                  <a:pt x="0" y="1661376"/>
                </a:cubicBezTo>
                <a:cubicBezTo>
                  <a:pt x="-38632" y="1404587"/>
                  <a:pt x="64207" y="1339581"/>
                  <a:pt x="0" y="1090970"/>
                </a:cubicBezTo>
                <a:cubicBezTo>
                  <a:pt x="-64207" y="842359"/>
                  <a:pt x="53394" y="748430"/>
                  <a:pt x="0" y="570406"/>
                </a:cubicBezTo>
                <a:cubicBezTo>
                  <a:pt x="-53394" y="392382"/>
                  <a:pt x="2104" y="218827"/>
                  <a:pt x="0" y="0"/>
                </a:cubicBezTo>
                <a:close/>
              </a:path>
              <a:path w="3932237" h="1661376" stroke="0" extrusionOk="0">
                <a:moveTo>
                  <a:pt x="0" y="0"/>
                </a:moveTo>
                <a:cubicBezTo>
                  <a:pt x="143989" y="-54541"/>
                  <a:pt x="263105" y="38638"/>
                  <a:pt x="522426" y="0"/>
                </a:cubicBezTo>
                <a:cubicBezTo>
                  <a:pt x="781747" y="-38638"/>
                  <a:pt x="804985" y="30262"/>
                  <a:pt x="1005529" y="0"/>
                </a:cubicBezTo>
                <a:cubicBezTo>
                  <a:pt x="1206073" y="-30262"/>
                  <a:pt x="1483034" y="48759"/>
                  <a:pt x="1606600" y="0"/>
                </a:cubicBezTo>
                <a:cubicBezTo>
                  <a:pt x="1730166" y="-48759"/>
                  <a:pt x="1943878" y="16227"/>
                  <a:pt x="2168348" y="0"/>
                </a:cubicBezTo>
                <a:cubicBezTo>
                  <a:pt x="2392818" y="-16227"/>
                  <a:pt x="2508673" y="37996"/>
                  <a:pt x="2651451" y="0"/>
                </a:cubicBezTo>
                <a:cubicBezTo>
                  <a:pt x="2794229" y="-37996"/>
                  <a:pt x="3032411" y="32767"/>
                  <a:pt x="3173877" y="0"/>
                </a:cubicBezTo>
                <a:cubicBezTo>
                  <a:pt x="3315343" y="-32767"/>
                  <a:pt x="3703943" y="64789"/>
                  <a:pt x="3932237" y="0"/>
                </a:cubicBezTo>
                <a:cubicBezTo>
                  <a:pt x="3939533" y="292393"/>
                  <a:pt x="3891294" y="432375"/>
                  <a:pt x="3932237" y="587020"/>
                </a:cubicBezTo>
                <a:cubicBezTo>
                  <a:pt x="3973180" y="741665"/>
                  <a:pt x="3890200" y="979319"/>
                  <a:pt x="3932237" y="1090970"/>
                </a:cubicBezTo>
                <a:cubicBezTo>
                  <a:pt x="3974274" y="1202621"/>
                  <a:pt x="3874160" y="1489718"/>
                  <a:pt x="3932237" y="1661376"/>
                </a:cubicBezTo>
                <a:cubicBezTo>
                  <a:pt x="3719958" y="1668058"/>
                  <a:pt x="3691692" y="1614168"/>
                  <a:pt x="3488456" y="1661376"/>
                </a:cubicBezTo>
                <a:cubicBezTo>
                  <a:pt x="3285220" y="1708584"/>
                  <a:pt x="3133486" y="1652428"/>
                  <a:pt x="3005353" y="1661376"/>
                </a:cubicBezTo>
                <a:cubicBezTo>
                  <a:pt x="2877220" y="1670324"/>
                  <a:pt x="2709632" y="1626044"/>
                  <a:pt x="2561572" y="1661376"/>
                </a:cubicBezTo>
                <a:cubicBezTo>
                  <a:pt x="2413512" y="1696708"/>
                  <a:pt x="2258626" y="1639478"/>
                  <a:pt x="2078468" y="1661376"/>
                </a:cubicBezTo>
                <a:cubicBezTo>
                  <a:pt x="1898310" y="1683274"/>
                  <a:pt x="1754354" y="1638734"/>
                  <a:pt x="1595365" y="1661376"/>
                </a:cubicBezTo>
                <a:cubicBezTo>
                  <a:pt x="1436376" y="1684018"/>
                  <a:pt x="1173179" y="1602485"/>
                  <a:pt x="954972" y="1661376"/>
                </a:cubicBezTo>
                <a:cubicBezTo>
                  <a:pt x="736765" y="1720267"/>
                  <a:pt x="444677" y="1637869"/>
                  <a:pt x="0" y="1661376"/>
                </a:cubicBezTo>
                <a:cubicBezTo>
                  <a:pt x="-18076" y="1497258"/>
                  <a:pt x="35827" y="1288366"/>
                  <a:pt x="0" y="1090970"/>
                </a:cubicBezTo>
                <a:cubicBezTo>
                  <a:pt x="-35827" y="893574"/>
                  <a:pt x="31052" y="763728"/>
                  <a:pt x="0" y="587020"/>
                </a:cubicBezTo>
                <a:cubicBezTo>
                  <a:pt x="-31052" y="410312"/>
                  <a:pt x="49413" y="176504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Is it like a big tag game?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Should we catch people in a net?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Do we want to hook people?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Do we lure them towards Jesus?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684628" y="3974123"/>
            <a:ext cx="1750293" cy="2426677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7DEE7D84-05B9-424B-844E-CF74DBEF2F24}"/>
              </a:ext>
            </a:extLst>
          </p:cNvPr>
          <p:cNvSpPr/>
          <p:nvPr/>
        </p:nvSpPr>
        <p:spPr>
          <a:xfrm>
            <a:off x="2678806" y="4134118"/>
            <a:ext cx="2104800" cy="1090246"/>
          </a:xfrm>
          <a:prstGeom prst="wedgeRectCallout">
            <a:avLst>
              <a:gd name="adj1" fmla="val -63665"/>
              <a:gd name="adj2" fmla="val 40056"/>
            </a:avLst>
          </a:prstGeom>
          <a:solidFill>
            <a:srgbClr val="33CC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wouldn’t want to be caught that way!</a:t>
            </a:r>
          </a:p>
          <a:p>
            <a:pPr algn="ctr"/>
            <a:r>
              <a:rPr lang="en-US" dirty="0"/>
              <a:t>I want to be free.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798297E6-5F29-45D1-A9CA-C20410BDA05B}"/>
              </a:ext>
            </a:extLst>
          </p:cNvPr>
          <p:cNvSpPr/>
          <p:nvPr/>
        </p:nvSpPr>
        <p:spPr>
          <a:xfrm>
            <a:off x="2678223" y="5310554"/>
            <a:ext cx="2104800" cy="1090246"/>
          </a:xfrm>
          <a:prstGeom prst="wedgeRectCallout">
            <a:avLst>
              <a:gd name="adj1" fmla="val 59323"/>
              <a:gd name="adj2" fmla="val 3296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heard Jesus say that He came to make people free!</a:t>
            </a:r>
          </a:p>
        </p:txBody>
      </p:sp>
      <p:pic>
        <p:nvPicPr>
          <p:cNvPr id="14" name="Picture 13" descr="A fishing lure with a hook&#10;&#10;Description automatically generated">
            <a:extLst>
              <a:ext uri="{FF2B5EF4-FFF2-40B4-BE49-F238E27FC236}">
                <a16:creationId xmlns:a16="http://schemas.microsoft.com/office/drawing/2014/main" id="{374E7A6F-7818-0C32-E866-A75F5EB824D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10"/>
          <a:stretch/>
        </p:blipFill>
        <p:spPr>
          <a:xfrm rot="17141248">
            <a:off x="3586250" y="3177173"/>
            <a:ext cx="1507575" cy="120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3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5064369" y="449266"/>
            <a:ext cx="6443003" cy="5419722"/>
          </a:xfrm>
          <a:custGeom>
            <a:avLst/>
            <a:gdLst>
              <a:gd name="connsiteX0" fmla="*/ 0 w 6443003"/>
              <a:gd name="connsiteY0" fmla="*/ 0 h 5419722"/>
              <a:gd name="connsiteX1" fmla="*/ 585728 w 6443003"/>
              <a:gd name="connsiteY1" fmla="*/ 0 h 5419722"/>
              <a:gd name="connsiteX2" fmla="*/ 1042595 w 6443003"/>
              <a:gd name="connsiteY2" fmla="*/ 0 h 5419722"/>
              <a:gd name="connsiteX3" fmla="*/ 1499463 w 6443003"/>
              <a:gd name="connsiteY3" fmla="*/ 0 h 5419722"/>
              <a:gd name="connsiteX4" fmla="*/ 2149620 w 6443003"/>
              <a:gd name="connsiteY4" fmla="*/ 0 h 5419722"/>
              <a:gd name="connsiteX5" fmla="*/ 2542058 w 6443003"/>
              <a:gd name="connsiteY5" fmla="*/ 0 h 5419722"/>
              <a:gd name="connsiteX6" fmla="*/ 3127785 w 6443003"/>
              <a:gd name="connsiteY6" fmla="*/ 0 h 5419722"/>
              <a:gd name="connsiteX7" fmla="*/ 3520223 w 6443003"/>
              <a:gd name="connsiteY7" fmla="*/ 0 h 5419722"/>
              <a:gd name="connsiteX8" fmla="*/ 4105950 w 6443003"/>
              <a:gd name="connsiteY8" fmla="*/ 0 h 5419722"/>
              <a:gd name="connsiteX9" fmla="*/ 4691678 w 6443003"/>
              <a:gd name="connsiteY9" fmla="*/ 0 h 5419722"/>
              <a:gd name="connsiteX10" fmla="*/ 5084115 w 6443003"/>
              <a:gd name="connsiteY10" fmla="*/ 0 h 5419722"/>
              <a:gd name="connsiteX11" fmla="*/ 5669843 w 6443003"/>
              <a:gd name="connsiteY11" fmla="*/ 0 h 5419722"/>
              <a:gd name="connsiteX12" fmla="*/ 6443003 w 6443003"/>
              <a:gd name="connsiteY12" fmla="*/ 0 h 5419722"/>
              <a:gd name="connsiteX13" fmla="*/ 6443003 w 6443003"/>
              <a:gd name="connsiteY13" fmla="*/ 379381 h 5419722"/>
              <a:gd name="connsiteX14" fmla="*/ 6443003 w 6443003"/>
              <a:gd name="connsiteY14" fmla="*/ 921353 h 5419722"/>
              <a:gd name="connsiteX15" fmla="*/ 6443003 w 6443003"/>
              <a:gd name="connsiteY15" fmla="*/ 1571719 h 5419722"/>
              <a:gd name="connsiteX16" fmla="*/ 6443003 w 6443003"/>
              <a:gd name="connsiteY16" fmla="*/ 2222086 h 5419722"/>
              <a:gd name="connsiteX17" fmla="*/ 6443003 w 6443003"/>
              <a:gd name="connsiteY17" fmla="*/ 2655664 h 5419722"/>
              <a:gd name="connsiteX18" fmla="*/ 6443003 w 6443003"/>
              <a:gd name="connsiteY18" fmla="*/ 3089242 h 5419722"/>
              <a:gd name="connsiteX19" fmla="*/ 6443003 w 6443003"/>
              <a:gd name="connsiteY19" fmla="*/ 3468622 h 5419722"/>
              <a:gd name="connsiteX20" fmla="*/ 6443003 w 6443003"/>
              <a:gd name="connsiteY20" fmla="*/ 3902200 h 5419722"/>
              <a:gd name="connsiteX21" fmla="*/ 6443003 w 6443003"/>
              <a:gd name="connsiteY21" fmla="*/ 4444172 h 5419722"/>
              <a:gd name="connsiteX22" fmla="*/ 6443003 w 6443003"/>
              <a:gd name="connsiteY22" fmla="*/ 4931947 h 5419722"/>
              <a:gd name="connsiteX23" fmla="*/ 6443003 w 6443003"/>
              <a:gd name="connsiteY23" fmla="*/ 5419722 h 5419722"/>
              <a:gd name="connsiteX24" fmla="*/ 6050566 w 6443003"/>
              <a:gd name="connsiteY24" fmla="*/ 5419722 h 5419722"/>
              <a:gd name="connsiteX25" fmla="*/ 5335978 w 6443003"/>
              <a:gd name="connsiteY25" fmla="*/ 5419722 h 5419722"/>
              <a:gd name="connsiteX26" fmla="*/ 4814680 w 6443003"/>
              <a:gd name="connsiteY26" fmla="*/ 5419722 h 5419722"/>
              <a:gd name="connsiteX27" fmla="*/ 4228953 w 6443003"/>
              <a:gd name="connsiteY27" fmla="*/ 5419722 h 5419722"/>
              <a:gd name="connsiteX28" fmla="*/ 3643225 w 6443003"/>
              <a:gd name="connsiteY28" fmla="*/ 5419722 h 5419722"/>
              <a:gd name="connsiteX29" fmla="*/ 3121928 w 6443003"/>
              <a:gd name="connsiteY29" fmla="*/ 5419722 h 5419722"/>
              <a:gd name="connsiteX30" fmla="*/ 2729490 w 6443003"/>
              <a:gd name="connsiteY30" fmla="*/ 5419722 h 5419722"/>
              <a:gd name="connsiteX31" fmla="*/ 2272623 w 6443003"/>
              <a:gd name="connsiteY31" fmla="*/ 5419722 h 5419722"/>
              <a:gd name="connsiteX32" fmla="*/ 1815755 w 6443003"/>
              <a:gd name="connsiteY32" fmla="*/ 5419722 h 5419722"/>
              <a:gd name="connsiteX33" fmla="*/ 1358888 w 6443003"/>
              <a:gd name="connsiteY33" fmla="*/ 5419722 h 5419722"/>
              <a:gd name="connsiteX34" fmla="*/ 902020 w 6443003"/>
              <a:gd name="connsiteY34" fmla="*/ 5419722 h 5419722"/>
              <a:gd name="connsiteX35" fmla="*/ 0 w 6443003"/>
              <a:gd name="connsiteY35" fmla="*/ 5419722 h 5419722"/>
              <a:gd name="connsiteX36" fmla="*/ 0 w 6443003"/>
              <a:gd name="connsiteY36" fmla="*/ 4931947 h 5419722"/>
              <a:gd name="connsiteX37" fmla="*/ 0 w 6443003"/>
              <a:gd name="connsiteY37" fmla="*/ 4498369 h 5419722"/>
              <a:gd name="connsiteX38" fmla="*/ 0 w 6443003"/>
              <a:gd name="connsiteY38" fmla="*/ 3956397 h 5419722"/>
              <a:gd name="connsiteX39" fmla="*/ 0 w 6443003"/>
              <a:gd name="connsiteY39" fmla="*/ 3522819 h 5419722"/>
              <a:gd name="connsiteX40" fmla="*/ 0 w 6443003"/>
              <a:gd name="connsiteY40" fmla="*/ 2872453 h 5419722"/>
              <a:gd name="connsiteX41" fmla="*/ 0 w 6443003"/>
              <a:gd name="connsiteY41" fmla="*/ 2222086 h 5419722"/>
              <a:gd name="connsiteX42" fmla="*/ 0 w 6443003"/>
              <a:gd name="connsiteY42" fmla="*/ 1625917 h 5419722"/>
              <a:gd name="connsiteX43" fmla="*/ 0 w 6443003"/>
              <a:gd name="connsiteY43" fmla="*/ 1029747 h 5419722"/>
              <a:gd name="connsiteX44" fmla="*/ 0 w 6443003"/>
              <a:gd name="connsiteY44" fmla="*/ 596169 h 5419722"/>
              <a:gd name="connsiteX45" fmla="*/ 0 w 6443003"/>
              <a:gd name="connsiteY45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443003" h="5419722" fill="none" extrusionOk="0">
                <a:moveTo>
                  <a:pt x="0" y="0"/>
                </a:moveTo>
                <a:cubicBezTo>
                  <a:pt x="246220" y="-18433"/>
                  <a:pt x="367504" y="62358"/>
                  <a:pt x="585728" y="0"/>
                </a:cubicBezTo>
                <a:cubicBezTo>
                  <a:pt x="803952" y="-62358"/>
                  <a:pt x="840171" y="47468"/>
                  <a:pt x="1042595" y="0"/>
                </a:cubicBezTo>
                <a:cubicBezTo>
                  <a:pt x="1245019" y="-47468"/>
                  <a:pt x="1280513" y="29798"/>
                  <a:pt x="1499463" y="0"/>
                </a:cubicBezTo>
                <a:cubicBezTo>
                  <a:pt x="1718413" y="-29798"/>
                  <a:pt x="1849168" y="77103"/>
                  <a:pt x="2149620" y="0"/>
                </a:cubicBezTo>
                <a:cubicBezTo>
                  <a:pt x="2450072" y="-77103"/>
                  <a:pt x="2395911" y="1585"/>
                  <a:pt x="2542058" y="0"/>
                </a:cubicBezTo>
                <a:cubicBezTo>
                  <a:pt x="2688205" y="-1585"/>
                  <a:pt x="2959735" y="50502"/>
                  <a:pt x="3127785" y="0"/>
                </a:cubicBezTo>
                <a:cubicBezTo>
                  <a:pt x="3295835" y="-50502"/>
                  <a:pt x="3399949" y="38037"/>
                  <a:pt x="3520223" y="0"/>
                </a:cubicBezTo>
                <a:cubicBezTo>
                  <a:pt x="3640497" y="-38037"/>
                  <a:pt x="3917669" y="58028"/>
                  <a:pt x="4105950" y="0"/>
                </a:cubicBezTo>
                <a:cubicBezTo>
                  <a:pt x="4294231" y="-58028"/>
                  <a:pt x="4509655" y="30132"/>
                  <a:pt x="4691678" y="0"/>
                </a:cubicBezTo>
                <a:cubicBezTo>
                  <a:pt x="4873701" y="-30132"/>
                  <a:pt x="4971210" y="41887"/>
                  <a:pt x="5084115" y="0"/>
                </a:cubicBezTo>
                <a:cubicBezTo>
                  <a:pt x="5197020" y="-41887"/>
                  <a:pt x="5532846" y="59373"/>
                  <a:pt x="5669843" y="0"/>
                </a:cubicBezTo>
                <a:cubicBezTo>
                  <a:pt x="5806840" y="-59373"/>
                  <a:pt x="6100035" y="47600"/>
                  <a:pt x="6443003" y="0"/>
                </a:cubicBezTo>
                <a:cubicBezTo>
                  <a:pt x="6455593" y="108511"/>
                  <a:pt x="6420847" y="300392"/>
                  <a:pt x="6443003" y="379381"/>
                </a:cubicBezTo>
                <a:cubicBezTo>
                  <a:pt x="6465159" y="458370"/>
                  <a:pt x="6417074" y="711669"/>
                  <a:pt x="6443003" y="921353"/>
                </a:cubicBezTo>
                <a:cubicBezTo>
                  <a:pt x="6468932" y="1131037"/>
                  <a:pt x="6409116" y="1325362"/>
                  <a:pt x="6443003" y="1571719"/>
                </a:cubicBezTo>
                <a:cubicBezTo>
                  <a:pt x="6476890" y="1818076"/>
                  <a:pt x="6417001" y="1930148"/>
                  <a:pt x="6443003" y="2222086"/>
                </a:cubicBezTo>
                <a:cubicBezTo>
                  <a:pt x="6469005" y="2514024"/>
                  <a:pt x="6437751" y="2451199"/>
                  <a:pt x="6443003" y="2655664"/>
                </a:cubicBezTo>
                <a:cubicBezTo>
                  <a:pt x="6448255" y="2860129"/>
                  <a:pt x="6399685" y="2941034"/>
                  <a:pt x="6443003" y="3089242"/>
                </a:cubicBezTo>
                <a:cubicBezTo>
                  <a:pt x="6486321" y="3237450"/>
                  <a:pt x="6430550" y="3389019"/>
                  <a:pt x="6443003" y="3468622"/>
                </a:cubicBezTo>
                <a:cubicBezTo>
                  <a:pt x="6455456" y="3548225"/>
                  <a:pt x="6410067" y="3776832"/>
                  <a:pt x="6443003" y="3902200"/>
                </a:cubicBezTo>
                <a:cubicBezTo>
                  <a:pt x="6475939" y="4027568"/>
                  <a:pt x="6408223" y="4271087"/>
                  <a:pt x="6443003" y="4444172"/>
                </a:cubicBezTo>
                <a:cubicBezTo>
                  <a:pt x="6477783" y="4617257"/>
                  <a:pt x="6407489" y="4777755"/>
                  <a:pt x="6443003" y="4931947"/>
                </a:cubicBezTo>
                <a:cubicBezTo>
                  <a:pt x="6478517" y="5086140"/>
                  <a:pt x="6416626" y="5285262"/>
                  <a:pt x="6443003" y="5419722"/>
                </a:cubicBezTo>
                <a:cubicBezTo>
                  <a:pt x="6315706" y="5421522"/>
                  <a:pt x="6143841" y="5380569"/>
                  <a:pt x="6050566" y="5419722"/>
                </a:cubicBezTo>
                <a:cubicBezTo>
                  <a:pt x="5957291" y="5458875"/>
                  <a:pt x="5516851" y="5380363"/>
                  <a:pt x="5335978" y="5419722"/>
                </a:cubicBezTo>
                <a:cubicBezTo>
                  <a:pt x="5155105" y="5459081"/>
                  <a:pt x="5048307" y="5411637"/>
                  <a:pt x="4814680" y="5419722"/>
                </a:cubicBezTo>
                <a:cubicBezTo>
                  <a:pt x="4581053" y="5427807"/>
                  <a:pt x="4372255" y="5352080"/>
                  <a:pt x="4228953" y="5419722"/>
                </a:cubicBezTo>
                <a:cubicBezTo>
                  <a:pt x="4085651" y="5487364"/>
                  <a:pt x="3791592" y="5371973"/>
                  <a:pt x="3643225" y="5419722"/>
                </a:cubicBezTo>
                <a:cubicBezTo>
                  <a:pt x="3494858" y="5467471"/>
                  <a:pt x="3239549" y="5401988"/>
                  <a:pt x="3121928" y="5419722"/>
                </a:cubicBezTo>
                <a:cubicBezTo>
                  <a:pt x="3004307" y="5437456"/>
                  <a:pt x="2893499" y="5393746"/>
                  <a:pt x="2729490" y="5419722"/>
                </a:cubicBezTo>
                <a:cubicBezTo>
                  <a:pt x="2565481" y="5445698"/>
                  <a:pt x="2460521" y="5407848"/>
                  <a:pt x="2272623" y="5419722"/>
                </a:cubicBezTo>
                <a:cubicBezTo>
                  <a:pt x="2084725" y="5431596"/>
                  <a:pt x="2021430" y="5409539"/>
                  <a:pt x="1815755" y="5419722"/>
                </a:cubicBezTo>
                <a:cubicBezTo>
                  <a:pt x="1610080" y="5429905"/>
                  <a:pt x="1502487" y="5384869"/>
                  <a:pt x="1358888" y="5419722"/>
                </a:cubicBezTo>
                <a:cubicBezTo>
                  <a:pt x="1215289" y="5454575"/>
                  <a:pt x="1118987" y="5376689"/>
                  <a:pt x="902020" y="5419722"/>
                </a:cubicBezTo>
                <a:cubicBezTo>
                  <a:pt x="685053" y="5462755"/>
                  <a:pt x="409121" y="5382731"/>
                  <a:pt x="0" y="5419722"/>
                </a:cubicBezTo>
                <a:cubicBezTo>
                  <a:pt x="-51319" y="5232117"/>
                  <a:pt x="33516" y="5111905"/>
                  <a:pt x="0" y="4931947"/>
                </a:cubicBezTo>
                <a:cubicBezTo>
                  <a:pt x="-33516" y="4751990"/>
                  <a:pt x="51157" y="4651939"/>
                  <a:pt x="0" y="4498369"/>
                </a:cubicBezTo>
                <a:cubicBezTo>
                  <a:pt x="-51157" y="4344799"/>
                  <a:pt x="39996" y="4141101"/>
                  <a:pt x="0" y="3956397"/>
                </a:cubicBezTo>
                <a:cubicBezTo>
                  <a:pt x="-39996" y="3771693"/>
                  <a:pt x="32342" y="3658575"/>
                  <a:pt x="0" y="3522819"/>
                </a:cubicBezTo>
                <a:cubicBezTo>
                  <a:pt x="-32342" y="3387063"/>
                  <a:pt x="31279" y="3167492"/>
                  <a:pt x="0" y="2872453"/>
                </a:cubicBezTo>
                <a:cubicBezTo>
                  <a:pt x="-31279" y="2577414"/>
                  <a:pt x="66463" y="2502977"/>
                  <a:pt x="0" y="2222086"/>
                </a:cubicBezTo>
                <a:cubicBezTo>
                  <a:pt x="-66463" y="1941195"/>
                  <a:pt x="62606" y="1774106"/>
                  <a:pt x="0" y="1625917"/>
                </a:cubicBezTo>
                <a:cubicBezTo>
                  <a:pt x="-62606" y="1477728"/>
                  <a:pt x="14193" y="1307372"/>
                  <a:pt x="0" y="1029747"/>
                </a:cubicBezTo>
                <a:cubicBezTo>
                  <a:pt x="-14193" y="752122"/>
                  <a:pt x="12242" y="695194"/>
                  <a:pt x="0" y="596169"/>
                </a:cubicBezTo>
                <a:cubicBezTo>
                  <a:pt x="-12242" y="497144"/>
                  <a:pt x="11918" y="196616"/>
                  <a:pt x="0" y="0"/>
                </a:cubicBezTo>
                <a:close/>
              </a:path>
              <a:path w="6443003" h="5419722" stroke="0" extrusionOk="0">
                <a:moveTo>
                  <a:pt x="0" y="0"/>
                </a:moveTo>
                <a:cubicBezTo>
                  <a:pt x="170602" y="-33917"/>
                  <a:pt x="437123" y="7184"/>
                  <a:pt x="585728" y="0"/>
                </a:cubicBezTo>
                <a:cubicBezTo>
                  <a:pt x="734333" y="-7184"/>
                  <a:pt x="829080" y="8976"/>
                  <a:pt x="1042595" y="0"/>
                </a:cubicBezTo>
                <a:cubicBezTo>
                  <a:pt x="1256110" y="-8976"/>
                  <a:pt x="1370246" y="52421"/>
                  <a:pt x="1499463" y="0"/>
                </a:cubicBezTo>
                <a:cubicBezTo>
                  <a:pt x="1628680" y="-52421"/>
                  <a:pt x="1816171" y="1923"/>
                  <a:pt x="2020760" y="0"/>
                </a:cubicBezTo>
                <a:cubicBezTo>
                  <a:pt x="2225349" y="-1923"/>
                  <a:pt x="2250242" y="54704"/>
                  <a:pt x="2477628" y="0"/>
                </a:cubicBezTo>
                <a:cubicBezTo>
                  <a:pt x="2705014" y="-54704"/>
                  <a:pt x="2857113" y="70454"/>
                  <a:pt x="3192215" y="0"/>
                </a:cubicBezTo>
                <a:cubicBezTo>
                  <a:pt x="3527317" y="-70454"/>
                  <a:pt x="3656824" y="3013"/>
                  <a:pt x="3842373" y="0"/>
                </a:cubicBezTo>
                <a:cubicBezTo>
                  <a:pt x="4027922" y="-3013"/>
                  <a:pt x="4231337" y="61077"/>
                  <a:pt x="4428100" y="0"/>
                </a:cubicBezTo>
                <a:cubicBezTo>
                  <a:pt x="4624863" y="-61077"/>
                  <a:pt x="4754495" y="6046"/>
                  <a:pt x="4949398" y="0"/>
                </a:cubicBezTo>
                <a:cubicBezTo>
                  <a:pt x="5144301" y="-6046"/>
                  <a:pt x="5455502" y="7482"/>
                  <a:pt x="5663985" y="0"/>
                </a:cubicBezTo>
                <a:cubicBezTo>
                  <a:pt x="5872468" y="-7482"/>
                  <a:pt x="6064146" y="45991"/>
                  <a:pt x="6443003" y="0"/>
                </a:cubicBezTo>
                <a:cubicBezTo>
                  <a:pt x="6446747" y="188041"/>
                  <a:pt x="6427217" y="394984"/>
                  <a:pt x="6443003" y="541972"/>
                </a:cubicBezTo>
                <a:cubicBezTo>
                  <a:pt x="6458789" y="688960"/>
                  <a:pt x="6386420" y="967379"/>
                  <a:pt x="6443003" y="1138142"/>
                </a:cubicBezTo>
                <a:cubicBezTo>
                  <a:pt x="6499586" y="1308905"/>
                  <a:pt x="6421375" y="1337527"/>
                  <a:pt x="6443003" y="1517522"/>
                </a:cubicBezTo>
                <a:cubicBezTo>
                  <a:pt x="6464631" y="1697517"/>
                  <a:pt x="6381777" y="1996218"/>
                  <a:pt x="6443003" y="2167889"/>
                </a:cubicBezTo>
                <a:cubicBezTo>
                  <a:pt x="6504229" y="2339560"/>
                  <a:pt x="6400853" y="2499041"/>
                  <a:pt x="6443003" y="2655664"/>
                </a:cubicBezTo>
                <a:cubicBezTo>
                  <a:pt x="6485153" y="2812288"/>
                  <a:pt x="6414620" y="2884801"/>
                  <a:pt x="6443003" y="3035044"/>
                </a:cubicBezTo>
                <a:cubicBezTo>
                  <a:pt x="6471386" y="3185287"/>
                  <a:pt x="6382635" y="3358515"/>
                  <a:pt x="6443003" y="3631214"/>
                </a:cubicBezTo>
                <a:cubicBezTo>
                  <a:pt x="6503371" y="3903913"/>
                  <a:pt x="6374545" y="3957807"/>
                  <a:pt x="6443003" y="4281580"/>
                </a:cubicBezTo>
                <a:cubicBezTo>
                  <a:pt x="6511461" y="4605353"/>
                  <a:pt x="6401425" y="4480014"/>
                  <a:pt x="6443003" y="4660961"/>
                </a:cubicBezTo>
                <a:cubicBezTo>
                  <a:pt x="6484581" y="4841908"/>
                  <a:pt x="6361958" y="5133523"/>
                  <a:pt x="6443003" y="5419722"/>
                </a:cubicBezTo>
                <a:cubicBezTo>
                  <a:pt x="6344603" y="5452482"/>
                  <a:pt x="6172339" y="5372831"/>
                  <a:pt x="6050566" y="5419722"/>
                </a:cubicBezTo>
                <a:cubicBezTo>
                  <a:pt x="5928793" y="5466613"/>
                  <a:pt x="5655278" y="5409811"/>
                  <a:pt x="5529268" y="5419722"/>
                </a:cubicBezTo>
                <a:cubicBezTo>
                  <a:pt x="5403258" y="5429633"/>
                  <a:pt x="5161293" y="5360639"/>
                  <a:pt x="4943540" y="5419722"/>
                </a:cubicBezTo>
                <a:cubicBezTo>
                  <a:pt x="4725787" y="5478805"/>
                  <a:pt x="4394638" y="5384763"/>
                  <a:pt x="4228953" y="5419722"/>
                </a:cubicBezTo>
                <a:cubicBezTo>
                  <a:pt x="4063268" y="5454681"/>
                  <a:pt x="3871253" y="5347502"/>
                  <a:pt x="3578795" y="5419722"/>
                </a:cubicBezTo>
                <a:cubicBezTo>
                  <a:pt x="3286337" y="5491942"/>
                  <a:pt x="3361124" y="5391739"/>
                  <a:pt x="3186358" y="5419722"/>
                </a:cubicBezTo>
                <a:cubicBezTo>
                  <a:pt x="3011592" y="5447705"/>
                  <a:pt x="2792825" y="5372680"/>
                  <a:pt x="2600630" y="5419722"/>
                </a:cubicBezTo>
                <a:cubicBezTo>
                  <a:pt x="2408435" y="5466764"/>
                  <a:pt x="2189537" y="5362400"/>
                  <a:pt x="2014903" y="5419722"/>
                </a:cubicBezTo>
                <a:cubicBezTo>
                  <a:pt x="1840269" y="5477044"/>
                  <a:pt x="1653237" y="5389421"/>
                  <a:pt x="1429175" y="5419722"/>
                </a:cubicBezTo>
                <a:cubicBezTo>
                  <a:pt x="1205113" y="5450023"/>
                  <a:pt x="1023673" y="5385410"/>
                  <a:pt x="907878" y="5419722"/>
                </a:cubicBezTo>
                <a:cubicBezTo>
                  <a:pt x="792083" y="5454034"/>
                  <a:pt x="623102" y="5410060"/>
                  <a:pt x="515440" y="5419722"/>
                </a:cubicBezTo>
                <a:cubicBezTo>
                  <a:pt x="407778" y="5429384"/>
                  <a:pt x="248701" y="5358179"/>
                  <a:pt x="0" y="5419722"/>
                </a:cubicBezTo>
                <a:cubicBezTo>
                  <a:pt x="-10162" y="5222473"/>
                  <a:pt x="5685" y="5081618"/>
                  <a:pt x="0" y="4986144"/>
                </a:cubicBezTo>
                <a:cubicBezTo>
                  <a:pt x="-5685" y="4890670"/>
                  <a:pt x="57214" y="4507089"/>
                  <a:pt x="0" y="4335778"/>
                </a:cubicBezTo>
                <a:cubicBezTo>
                  <a:pt x="-57214" y="4164467"/>
                  <a:pt x="23419" y="4069989"/>
                  <a:pt x="0" y="3848003"/>
                </a:cubicBezTo>
                <a:cubicBezTo>
                  <a:pt x="-23419" y="3626018"/>
                  <a:pt x="3470" y="3596085"/>
                  <a:pt x="0" y="3360228"/>
                </a:cubicBezTo>
                <a:cubicBezTo>
                  <a:pt x="-3470" y="3124372"/>
                  <a:pt x="46784" y="2849113"/>
                  <a:pt x="0" y="2709861"/>
                </a:cubicBezTo>
                <a:cubicBezTo>
                  <a:pt x="-46784" y="2570609"/>
                  <a:pt x="6716" y="2331890"/>
                  <a:pt x="0" y="2059494"/>
                </a:cubicBezTo>
                <a:cubicBezTo>
                  <a:pt x="-6716" y="1787098"/>
                  <a:pt x="47892" y="1763130"/>
                  <a:pt x="0" y="1571719"/>
                </a:cubicBezTo>
                <a:cubicBezTo>
                  <a:pt x="-47892" y="1380309"/>
                  <a:pt x="22589" y="1260263"/>
                  <a:pt x="0" y="1029747"/>
                </a:cubicBezTo>
                <a:cubicBezTo>
                  <a:pt x="-22589" y="799231"/>
                  <a:pt x="47794" y="377768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ground, person, person&#10;&#10;Description automatically generated">
            <a:extLst>
              <a:ext uri="{FF2B5EF4-FFF2-40B4-BE49-F238E27FC236}">
                <a16:creationId xmlns:a16="http://schemas.microsoft.com/office/drawing/2014/main" id="{66565C86-FBFE-4E4E-A105-B4BEF7B5A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63" y="913720"/>
            <a:ext cx="5657851" cy="4572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35994"/>
          </a:xfrm>
          <a:custGeom>
            <a:avLst/>
            <a:gdLst>
              <a:gd name="connsiteX0" fmla="*/ 0 w 3932237"/>
              <a:gd name="connsiteY0" fmla="*/ 0 h 1435994"/>
              <a:gd name="connsiteX1" fmla="*/ 561748 w 3932237"/>
              <a:gd name="connsiteY1" fmla="*/ 0 h 1435994"/>
              <a:gd name="connsiteX2" fmla="*/ 1005529 w 3932237"/>
              <a:gd name="connsiteY2" fmla="*/ 0 h 1435994"/>
              <a:gd name="connsiteX3" fmla="*/ 1449310 w 3932237"/>
              <a:gd name="connsiteY3" fmla="*/ 0 h 1435994"/>
              <a:gd name="connsiteX4" fmla="*/ 2011058 w 3932237"/>
              <a:gd name="connsiteY4" fmla="*/ 0 h 1435994"/>
              <a:gd name="connsiteX5" fmla="*/ 2651451 w 3932237"/>
              <a:gd name="connsiteY5" fmla="*/ 0 h 1435994"/>
              <a:gd name="connsiteX6" fmla="*/ 3173877 w 3932237"/>
              <a:gd name="connsiteY6" fmla="*/ 0 h 1435994"/>
              <a:gd name="connsiteX7" fmla="*/ 3932237 w 3932237"/>
              <a:gd name="connsiteY7" fmla="*/ 0 h 1435994"/>
              <a:gd name="connsiteX8" fmla="*/ 3932237 w 3932237"/>
              <a:gd name="connsiteY8" fmla="*/ 493025 h 1435994"/>
              <a:gd name="connsiteX9" fmla="*/ 3932237 w 3932237"/>
              <a:gd name="connsiteY9" fmla="*/ 971689 h 1435994"/>
              <a:gd name="connsiteX10" fmla="*/ 3932237 w 3932237"/>
              <a:gd name="connsiteY10" fmla="*/ 1435994 h 1435994"/>
              <a:gd name="connsiteX11" fmla="*/ 3409811 w 3932237"/>
              <a:gd name="connsiteY11" fmla="*/ 1435994 h 1435994"/>
              <a:gd name="connsiteX12" fmla="*/ 2808741 w 3932237"/>
              <a:gd name="connsiteY12" fmla="*/ 1435994 h 1435994"/>
              <a:gd name="connsiteX13" fmla="*/ 2168348 w 3932237"/>
              <a:gd name="connsiteY13" fmla="*/ 1435994 h 1435994"/>
              <a:gd name="connsiteX14" fmla="*/ 1724567 w 3932237"/>
              <a:gd name="connsiteY14" fmla="*/ 1435994 h 1435994"/>
              <a:gd name="connsiteX15" fmla="*/ 1241463 w 3932237"/>
              <a:gd name="connsiteY15" fmla="*/ 1435994 h 1435994"/>
              <a:gd name="connsiteX16" fmla="*/ 758360 w 3932237"/>
              <a:gd name="connsiteY16" fmla="*/ 1435994 h 1435994"/>
              <a:gd name="connsiteX17" fmla="*/ 0 w 3932237"/>
              <a:gd name="connsiteY17" fmla="*/ 1435994 h 1435994"/>
              <a:gd name="connsiteX18" fmla="*/ 0 w 3932237"/>
              <a:gd name="connsiteY18" fmla="*/ 986049 h 1435994"/>
              <a:gd name="connsiteX19" fmla="*/ 0 w 3932237"/>
              <a:gd name="connsiteY19" fmla="*/ 507385 h 1435994"/>
              <a:gd name="connsiteX20" fmla="*/ 0 w 3932237"/>
              <a:gd name="connsiteY20" fmla="*/ 0 h 1435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2237" h="1435994" fill="none" extrusionOk="0">
                <a:moveTo>
                  <a:pt x="0" y="0"/>
                </a:moveTo>
                <a:cubicBezTo>
                  <a:pt x="225784" y="-65824"/>
                  <a:pt x="389050" y="36300"/>
                  <a:pt x="561748" y="0"/>
                </a:cubicBezTo>
                <a:cubicBezTo>
                  <a:pt x="734446" y="-36300"/>
                  <a:pt x="880101" y="53197"/>
                  <a:pt x="1005529" y="0"/>
                </a:cubicBezTo>
                <a:cubicBezTo>
                  <a:pt x="1130957" y="-53197"/>
                  <a:pt x="1345962" y="5007"/>
                  <a:pt x="1449310" y="0"/>
                </a:cubicBezTo>
                <a:cubicBezTo>
                  <a:pt x="1552658" y="-5007"/>
                  <a:pt x="1777222" y="11782"/>
                  <a:pt x="2011058" y="0"/>
                </a:cubicBezTo>
                <a:cubicBezTo>
                  <a:pt x="2244894" y="-11782"/>
                  <a:pt x="2387412" y="842"/>
                  <a:pt x="2651451" y="0"/>
                </a:cubicBezTo>
                <a:cubicBezTo>
                  <a:pt x="2915490" y="-842"/>
                  <a:pt x="2926013" y="36200"/>
                  <a:pt x="3173877" y="0"/>
                </a:cubicBezTo>
                <a:cubicBezTo>
                  <a:pt x="3421741" y="-36200"/>
                  <a:pt x="3647096" y="87153"/>
                  <a:pt x="3932237" y="0"/>
                </a:cubicBezTo>
                <a:cubicBezTo>
                  <a:pt x="3962604" y="186375"/>
                  <a:pt x="3903926" y="289687"/>
                  <a:pt x="3932237" y="493025"/>
                </a:cubicBezTo>
                <a:cubicBezTo>
                  <a:pt x="3960548" y="696364"/>
                  <a:pt x="3904191" y="786567"/>
                  <a:pt x="3932237" y="971689"/>
                </a:cubicBezTo>
                <a:cubicBezTo>
                  <a:pt x="3960283" y="1156811"/>
                  <a:pt x="3900794" y="1317785"/>
                  <a:pt x="3932237" y="1435994"/>
                </a:cubicBezTo>
                <a:cubicBezTo>
                  <a:pt x="3734830" y="1447631"/>
                  <a:pt x="3569283" y="1412762"/>
                  <a:pt x="3409811" y="1435994"/>
                </a:cubicBezTo>
                <a:cubicBezTo>
                  <a:pt x="3250339" y="1459226"/>
                  <a:pt x="3047015" y="1366015"/>
                  <a:pt x="2808741" y="1435994"/>
                </a:cubicBezTo>
                <a:cubicBezTo>
                  <a:pt x="2570467" y="1505973"/>
                  <a:pt x="2461112" y="1425773"/>
                  <a:pt x="2168348" y="1435994"/>
                </a:cubicBezTo>
                <a:cubicBezTo>
                  <a:pt x="1875584" y="1446215"/>
                  <a:pt x="1825734" y="1416452"/>
                  <a:pt x="1724567" y="1435994"/>
                </a:cubicBezTo>
                <a:cubicBezTo>
                  <a:pt x="1623400" y="1455536"/>
                  <a:pt x="1430989" y="1419193"/>
                  <a:pt x="1241463" y="1435994"/>
                </a:cubicBezTo>
                <a:cubicBezTo>
                  <a:pt x="1051937" y="1452795"/>
                  <a:pt x="942237" y="1385995"/>
                  <a:pt x="758360" y="1435994"/>
                </a:cubicBezTo>
                <a:cubicBezTo>
                  <a:pt x="574483" y="1485993"/>
                  <a:pt x="292109" y="1349433"/>
                  <a:pt x="0" y="1435994"/>
                </a:cubicBezTo>
                <a:cubicBezTo>
                  <a:pt x="-45129" y="1279140"/>
                  <a:pt x="14540" y="1186573"/>
                  <a:pt x="0" y="986049"/>
                </a:cubicBezTo>
                <a:cubicBezTo>
                  <a:pt x="-14540" y="785525"/>
                  <a:pt x="15776" y="660830"/>
                  <a:pt x="0" y="507385"/>
                </a:cubicBezTo>
                <a:cubicBezTo>
                  <a:pt x="-15776" y="353940"/>
                  <a:pt x="17970" y="220936"/>
                  <a:pt x="0" y="0"/>
                </a:cubicBezTo>
                <a:close/>
              </a:path>
              <a:path w="3932237" h="1435994" stroke="0" extrusionOk="0">
                <a:moveTo>
                  <a:pt x="0" y="0"/>
                </a:moveTo>
                <a:cubicBezTo>
                  <a:pt x="222688" y="-10416"/>
                  <a:pt x="430095" y="50229"/>
                  <a:pt x="640393" y="0"/>
                </a:cubicBezTo>
                <a:cubicBezTo>
                  <a:pt x="850691" y="-50229"/>
                  <a:pt x="1004040" y="54458"/>
                  <a:pt x="1123496" y="0"/>
                </a:cubicBezTo>
                <a:cubicBezTo>
                  <a:pt x="1242952" y="-54458"/>
                  <a:pt x="1426803" y="21012"/>
                  <a:pt x="1606600" y="0"/>
                </a:cubicBezTo>
                <a:cubicBezTo>
                  <a:pt x="1786397" y="-21012"/>
                  <a:pt x="1938253" y="3726"/>
                  <a:pt x="2246993" y="0"/>
                </a:cubicBezTo>
                <a:cubicBezTo>
                  <a:pt x="2555733" y="-3726"/>
                  <a:pt x="2672966" y="46599"/>
                  <a:pt x="2808741" y="0"/>
                </a:cubicBezTo>
                <a:cubicBezTo>
                  <a:pt x="2944516" y="-46599"/>
                  <a:pt x="3155129" y="52360"/>
                  <a:pt x="3331166" y="0"/>
                </a:cubicBezTo>
                <a:cubicBezTo>
                  <a:pt x="3507203" y="-52360"/>
                  <a:pt x="3769496" y="16560"/>
                  <a:pt x="3932237" y="0"/>
                </a:cubicBezTo>
                <a:cubicBezTo>
                  <a:pt x="3945295" y="106357"/>
                  <a:pt x="3921305" y="307278"/>
                  <a:pt x="3932237" y="478665"/>
                </a:cubicBezTo>
                <a:cubicBezTo>
                  <a:pt x="3943169" y="650053"/>
                  <a:pt x="3889725" y="778187"/>
                  <a:pt x="3932237" y="957329"/>
                </a:cubicBezTo>
                <a:cubicBezTo>
                  <a:pt x="3974749" y="1136471"/>
                  <a:pt x="3879437" y="1249106"/>
                  <a:pt x="3932237" y="1435994"/>
                </a:cubicBezTo>
                <a:cubicBezTo>
                  <a:pt x="3749809" y="1439250"/>
                  <a:pt x="3659674" y="1383561"/>
                  <a:pt x="3488456" y="1435994"/>
                </a:cubicBezTo>
                <a:cubicBezTo>
                  <a:pt x="3317238" y="1488427"/>
                  <a:pt x="3165153" y="1400988"/>
                  <a:pt x="2848063" y="1435994"/>
                </a:cubicBezTo>
                <a:cubicBezTo>
                  <a:pt x="2530973" y="1471000"/>
                  <a:pt x="2485220" y="1394027"/>
                  <a:pt x="2246993" y="1435994"/>
                </a:cubicBezTo>
                <a:cubicBezTo>
                  <a:pt x="2008766" y="1477961"/>
                  <a:pt x="1907624" y="1400072"/>
                  <a:pt x="1606600" y="1435994"/>
                </a:cubicBezTo>
                <a:cubicBezTo>
                  <a:pt x="1305576" y="1471916"/>
                  <a:pt x="1297205" y="1395841"/>
                  <a:pt x="1084174" y="1435994"/>
                </a:cubicBezTo>
                <a:cubicBezTo>
                  <a:pt x="871143" y="1476147"/>
                  <a:pt x="672505" y="1375614"/>
                  <a:pt x="561748" y="1435994"/>
                </a:cubicBezTo>
                <a:cubicBezTo>
                  <a:pt x="450991" y="1496374"/>
                  <a:pt x="221168" y="1395498"/>
                  <a:pt x="0" y="1435994"/>
                </a:cubicBezTo>
                <a:cubicBezTo>
                  <a:pt x="-20813" y="1220560"/>
                  <a:pt x="57010" y="1031593"/>
                  <a:pt x="0" y="928609"/>
                </a:cubicBezTo>
                <a:cubicBezTo>
                  <a:pt x="-57010" y="825625"/>
                  <a:pt x="5286" y="702503"/>
                  <a:pt x="0" y="478665"/>
                </a:cubicBezTo>
                <a:cubicBezTo>
                  <a:pt x="-5286" y="254827"/>
                  <a:pt x="41292" y="214522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/>
              <a:t>How can we attract people to Jesus</a:t>
            </a:r>
            <a:br>
              <a:rPr lang="en-US" dirty="0"/>
            </a:br>
            <a:r>
              <a:rPr lang="en-US" dirty="0"/>
              <a:t>so that they can be free?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718656-5B29-4FA2-A55F-E841D6ACA86A}"/>
              </a:ext>
            </a:extLst>
          </p:cNvPr>
          <p:cNvSpPr/>
          <p:nvPr/>
        </p:nvSpPr>
        <p:spPr>
          <a:xfrm>
            <a:off x="10227212" y="396512"/>
            <a:ext cx="1167203" cy="7315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480695FC-3D29-448A-8D93-665F3E451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" b="8260"/>
          <a:stretch/>
        </p:blipFill>
        <p:spPr>
          <a:xfrm>
            <a:off x="10074081" y="-1"/>
            <a:ext cx="1950719" cy="175478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5ED3B-774D-4660-8D31-358526EDB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6424"/>
            <a:ext cx="3932237" cy="3702563"/>
          </a:xfrm>
          <a:custGeom>
            <a:avLst/>
            <a:gdLst>
              <a:gd name="connsiteX0" fmla="*/ 0 w 3932237"/>
              <a:gd name="connsiteY0" fmla="*/ 0 h 3702563"/>
              <a:gd name="connsiteX1" fmla="*/ 640393 w 3932237"/>
              <a:gd name="connsiteY1" fmla="*/ 0 h 3702563"/>
              <a:gd name="connsiteX2" fmla="*/ 1123496 w 3932237"/>
              <a:gd name="connsiteY2" fmla="*/ 0 h 3702563"/>
              <a:gd name="connsiteX3" fmla="*/ 1567277 w 3932237"/>
              <a:gd name="connsiteY3" fmla="*/ 0 h 3702563"/>
              <a:gd name="connsiteX4" fmla="*/ 2129025 w 3932237"/>
              <a:gd name="connsiteY4" fmla="*/ 0 h 3702563"/>
              <a:gd name="connsiteX5" fmla="*/ 2730096 w 3932237"/>
              <a:gd name="connsiteY5" fmla="*/ 0 h 3702563"/>
              <a:gd name="connsiteX6" fmla="*/ 3331166 w 3932237"/>
              <a:gd name="connsiteY6" fmla="*/ 0 h 3702563"/>
              <a:gd name="connsiteX7" fmla="*/ 3932237 w 3932237"/>
              <a:gd name="connsiteY7" fmla="*/ 0 h 3702563"/>
              <a:gd name="connsiteX8" fmla="*/ 3932237 w 3932237"/>
              <a:gd name="connsiteY8" fmla="*/ 602989 h 3702563"/>
              <a:gd name="connsiteX9" fmla="*/ 3932237 w 3932237"/>
              <a:gd name="connsiteY9" fmla="*/ 1131926 h 3702563"/>
              <a:gd name="connsiteX10" fmla="*/ 3932237 w 3932237"/>
              <a:gd name="connsiteY10" fmla="*/ 1660864 h 3702563"/>
              <a:gd name="connsiteX11" fmla="*/ 3932237 w 3932237"/>
              <a:gd name="connsiteY11" fmla="*/ 2189802 h 3702563"/>
              <a:gd name="connsiteX12" fmla="*/ 3932237 w 3932237"/>
              <a:gd name="connsiteY12" fmla="*/ 2681713 h 3702563"/>
              <a:gd name="connsiteX13" fmla="*/ 3932237 w 3932237"/>
              <a:gd name="connsiteY13" fmla="*/ 3247677 h 3702563"/>
              <a:gd name="connsiteX14" fmla="*/ 3932237 w 3932237"/>
              <a:gd name="connsiteY14" fmla="*/ 3702563 h 3702563"/>
              <a:gd name="connsiteX15" fmla="*/ 3291844 w 3932237"/>
              <a:gd name="connsiteY15" fmla="*/ 3702563 h 3702563"/>
              <a:gd name="connsiteX16" fmla="*/ 2690774 w 3932237"/>
              <a:gd name="connsiteY16" fmla="*/ 3702563 h 3702563"/>
              <a:gd name="connsiteX17" fmla="*/ 2246993 w 3932237"/>
              <a:gd name="connsiteY17" fmla="*/ 3702563 h 3702563"/>
              <a:gd name="connsiteX18" fmla="*/ 1724567 w 3932237"/>
              <a:gd name="connsiteY18" fmla="*/ 3702563 h 3702563"/>
              <a:gd name="connsiteX19" fmla="*/ 1084174 w 3932237"/>
              <a:gd name="connsiteY19" fmla="*/ 3702563 h 3702563"/>
              <a:gd name="connsiteX20" fmla="*/ 640393 w 3932237"/>
              <a:gd name="connsiteY20" fmla="*/ 3702563 h 3702563"/>
              <a:gd name="connsiteX21" fmla="*/ 0 w 3932237"/>
              <a:gd name="connsiteY21" fmla="*/ 3702563 h 3702563"/>
              <a:gd name="connsiteX22" fmla="*/ 0 w 3932237"/>
              <a:gd name="connsiteY22" fmla="*/ 3099574 h 3702563"/>
              <a:gd name="connsiteX23" fmla="*/ 0 w 3932237"/>
              <a:gd name="connsiteY23" fmla="*/ 2533611 h 3702563"/>
              <a:gd name="connsiteX24" fmla="*/ 0 w 3932237"/>
              <a:gd name="connsiteY24" fmla="*/ 1967648 h 3702563"/>
              <a:gd name="connsiteX25" fmla="*/ 0 w 3932237"/>
              <a:gd name="connsiteY25" fmla="*/ 1549787 h 3702563"/>
              <a:gd name="connsiteX26" fmla="*/ 0 w 3932237"/>
              <a:gd name="connsiteY26" fmla="*/ 1020850 h 3702563"/>
              <a:gd name="connsiteX27" fmla="*/ 0 w 3932237"/>
              <a:gd name="connsiteY27" fmla="*/ 454886 h 3702563"/>
              <a:gd name="connsiteX28" fmla="*/ 0 w 3932237"/>
              <a:gd name="connsiteY28" fmla="*/ 0 h 370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32237" h="3702563" fill="none" extrusionOk="0">
                <a:moveTo>
                  <a:pt x="0" y="0"/>
                </a:moveTo>
                <a:cubicBezTo>
                  <a:pt x="277081" y="-59455"/>
                  <a:pt x="456271" y="58165"/>
                  <a:pt x="640393" y="0"/>
                </a:cubicBezTo>
                <a:cubicBezTo>
                  <a:pt x="824515" y="-58165"/>
                  <a:pt x="1016574" y="22678"/>
                  <a:pt x="1123496" y="0"/>
                </a:cubicBezTo>
                <a:cubicBezTo>
                  <a:pt x="1230418" y="-22678"/>
                  <a:pt x="1425351" y="52937"/>
                  <a:pt x="1567277" y="0"/>
                </a:cubicBezTo>
                <a:cubicBezTo>
                  <a:pt x="1709203" y="-52937"/>
                  <a:pt x="1929345" y="59626"/>
                  <a:pt x="2129025" y="0"/>
                </a:cubicBezTo>
                <a:cubicBezTo>
                  <a:pt x="2328705" y="-59626"/>
                  <a:pt x="2580427" y="46480"/>
                  <a:pt x="2730096" y="0"/>
                </a:cubicBezTo>
                <a:cubicBezTo>
                  <a:pt x="2879765" y="-46480"/>
                  <a:pt x="3111400" y="42948"/>
                  <a:pt x="3331166" y="0"/>
                </a:cubicBezTo>
                <a:cubicBezTo>
                  <a:pt x="3550932" y="-42948"/>
                  <a:pt x="3747684" y="67627"/>
                  <a:pt x="3932237" y="0"/>
                </a:cubicBezTo>
                <a:cubicBezTo>
                  <a:pt x="3991100" y="173301"/>
                  <a:pt x="3923581" y="409020"/>
                  <a:pt x="3932237" y="602989"/>
                </a:cubicBezTo>
                <a:cubicBezTo>
                  <a:pt x="3940893" y="796958"/>
                  <a:pt x="3873879" y="889579"/>
                  <a:pt x="3932237" y="1131926"/>
                </a:cubicBezTo>
                <a:cubicBezTo>
                  <a:pt x="3990595" y="1374273"/>
                  <a:pt x="3891530" y="1537991"/>
                  <a:pt x="3932237" y="1660864"/>
                </a:cubicBezTo>
                <a:cubicBezTo>
                  <a:pt x="3972944" y="1783737"/>
                  <a:pt x="3930188" y="1942979"/>
                  <a:pt x="3932237" y="2189802"/>
                </a:cubicBezTo>
                <a:cubicBezTo>
                  <a:pt x="3934286" y="2436625"/>
                  <a:pt x="3885904" y="2515438"/>
                  <a:pt x="3932237" y="2681713"/>
                </a:cubicBezTo>
                <a:cubicBezTo>
                  <a:pt x="3978570" y="2847988"/>
                  <a:pt x="3875094" y="3083513"/>
                  <a:pt x="3932237" y="3247677"/>
                </a:cubicBezTo>
                <a:cubicBezTo>
                  <a:pt x="3989380" y="3411841"/>
                  <a:pt x="3889195" y="3553034"/>
                  <a:pt x="3932237" y="3702563"/>
                </a:cubicBezTo>
                <a:cubicBezTo>
                  <a:pt x="3714437" y="3705028"/>
                  <a:pt x="3425270" y="3680532"/>
                  <a:pt x="3291844" y="3702563"/>
                </a:cubicBezTo>
                <a:cubicBezTo>
                  <a:pt x="3158418" y="3724594"/>
                  <a:pt x="2867084" y="3652736"/>
                  <a:pt x="2690774" y="3702563"/>
                </a:cubicBezTo>
                <a:cubicBezTo>
                  <a:pt x="2514464" y="3752390"/>
                  <a:pt x="2433492" y="3681917"/>
                  <a:pt x="2246993" y="3702563"/>
                </a:cubicBezTo>
                <a:cubicBezTo>
                  <a:pt x="2060494" y="3723209"/>
                  <a:pt x="1898021" y="3669559"/>
                  <a:pt x="1724567" y="3702563"/>
                </a:cubicBezTo>
                <a:cubicBezTo>
                  <a:pt x="1551113" y="3735567"/>
                  <a:pt x="1367367" y="3698756"/>
                  <a:pt x="1084174" y="3702563"/>
                </a:cubicBezTo>
                <a:cubicBezTo>
                  <a:pt x="800981" y="3706370"/>
                  <a:pt x="772043" y="3692302"/>
                  <a:pt x="640393" y="3702563"/>
                </a:cubicBezTo>
                <a:cubicBezTo>
                  <a:pt x="508743" y="3712824"/>
                  <a:pt x="199838" y="3682413"/>
                  <a:pt x="0" y="3702563"/>
                </a:cubicBezTo>
                <a:cubicBezTo>
                  <a:pt x="-58802" y="3471301"/>
                  <a:pt x="31070" y="3286324"/>
                  <a:pt x="0" y="3099574"/>
                </a:cubicBezTo>
                <a:cubicBezTo>
                  <a:pt x="-31070" y="2912824"/>
                  <a:pt x="19119" y="2799943"/>
                  <a:pt x="0" y="2533611"/>
                </a:cubicBezTo>
                <a:cubicBezTo>
                  <a:pt x="-19119" y="2267279"/>
                  <a:pt x="59980" y="2186740"/>
                  <a:pt x="0" y="1967648"/>
                </a:cubicBezTo>
                <a:cubicBezTo>
                  <a:pt x="-59980" y="1748556"/>
                  <a:pt x="46788" y="1647968"/>
                  <a:pt x="0" y="1549787"/>
                </a:cubicBezTo>
                <a:cubicBezTo>
                  <a:pt x="-46788" y="1451606"/>
                  <a:pt x="54678" y="1236355"/>
                  <a:pt x="0" y="1020850"/>
                </a:cubicBezTo>
                <a:cubicBezTo>
                  <a:pt x="-54678" y="805345"/>
                  <a:pt x="47894" y="659337"/>
                  <a:pt x="0" y="454886"/>
                </a:cubicBezTo>
                <a:cubicBezTo>
                  <a:pt x="-47894" y="250435"/>
                  <a:pt x="43968" y="164659"/>
                  <a:pt x="0" y="0"/>
                </a:cubicBezTo>
                <a:close/>
              </a:path>
              <a:path w="3932237" h="3702563" stroke="0" extrusionOk="0">
                <a:moveTo>
                  <a:pt x="0" y="0"/>
                </a:moveTo>
                <a:cubicBezTo>
                  <a:pt x="143989" y="-54541"/>
                  <a:pt x="263105" y="38638"/>
                  <a:pt x="522426" y="0"/>
                </a:cubicBezTo>
                <a:cubicBezTo>
                  <a:pt x="781747" y="-38638"/>
                  <a:pt x="804985" y="30262"/>
                  <a:pt x="1005529" y="0"/>
                </a:cubicBezTo>
                <a:cubicBezTo>
                  <a:pt x="1206073" y="-30262"/>
                  <a:pt x="1483034" y="48759"/>
                  <a:pt x="1606600" y="0"/>
                </a:cubicBezTo>
                <a:cubicBezTo>
                  <a:pt x="1730166" y="-48759"/>
                  <a:pt x="1943878" y="16227"/>
                  <a:pt x="2168348" y="0"/>
                </a:cubicBezTo>
                <a:cubicBezTo>
                  <a:pt x="2392818" y="-16227"/>
                  <a:pt x="2508673" y="37996"/>
                  <a:pt x="2651451" y="0"/>
                </a:cubicBezTo>
                <a:cubicBezTo>
                  <a:pt x="2794229" y="-37996"/>
                  <a:pt x="3032411" y="32767"/>
                  <a:pt x="3173877" y="0"/>
                </a:cubicBezTo>
                <a:cubicBezTo>
                  <a:pt x="3315343" y="-32767"/>
                  <a:pt x="3703943" y="64789"/>
                  <a:pt x="3932237" y="0"/>
                </a:cubicBezTo>
                <a:cubicBezTo>
                  <a:pt x="4002011" y="185509"/>
                  <a:pt x="3899804" y="364424"/>
                  <a:pt x="3932237" y="602989"/>
                </a:cubicBezTo>
                <a:cubicBezTo>
                  <a:pt x="3964670" y="841554"/>
                  <a:pt x="3908404" y="836013"/>
                  <a:pt x="3932237" y="1020850"/>
                </a:cubicBezTo>
                <a:cubicBezTo>
                  <a:pt x="3956070" y="1205687"/>
                  <a:pt x="3900514" y="1434036"/>
                  <a:pt x="3932237" y="1623838"/>
                </a:cubicBezTo>
                <a:cubicBezTo>
                  <a:pt x="3963960" y="1813640"/>
                  <a:pt x="3929577" y="1922490"/>
                  <a:pt x="3932237" y="2041699"/>
                </a:cubicBezTo>
                <a:cubicBezTo>
                  <a:pt x="3934897" y="2160908"/>
                  <a:pt x="3904132" y="2362119"/>
                  <a:pt x="3932237" y="2533611"/>
                </a:cubicBezTo>
                <a:cubicBezTo>
                  <a:pt x="3960342" y="2705103"/>
                  <a:pt x="3886020" y="2804255"/>
                  <a:pt x="3932237" y="2988497"/>
                </a:cubicBezTo>
                <a:cubicBezTo>
                  <a:pt x="3978454" y="3172739"/>
                  <a:pt x="3920727" y="3475413"/>
                  <a:pt x="3932237" y="3702563"/>
                </a:cubicBezTo>
                <a:cubicBezTo>
                  <a:pt x="3778331" y="3760253"/>
                  <a:pt x="3486905" y="3687192"/>
                  <a:pt x="3370489" y="3702563"/>
                </a:cubicBezTo>
                <a:cubicBezTo>
                  <a:pt x="3254073" y="3717934"/>
                  <a:pt x="2948303" y="3643672"/>
                  <a:pt x="2730096" y="3702563"/>
                </a:cubicBezTo>
                <a:cubicBezTo>
                  <a:pt x="2511889" y="3761454"/>
                  <a:pt x="2368045" y="3634436"/>
                  <a:pt x="2129025" y="3702563"/>
                </a:cubicBezTo>
                <a:cubicBezTo>
                  <a:pt x="1890005" y="3770690"/>
                  <a:pt x="1707694" y="3667335"/>
                  <a:pt x="1527955" y="3702563"/>
                </a:cubicBezTo>
                <a:cubicBezTo>
                  <a:pt x="1348216" y="3737791"/>
                  <a:pt x="1247057" y="3655038"/>
                  <a:pt x="1005529" y="3702563"/>
                </a:cubicBezTo>
                <a:cubicBezTo>
                  <a:pt x="764001" y="3750088"/>
                  <a:pt x="720358" y="3692160"/>
                  <a:pt x="522426" y="3702563"/>
                </a:cubicBezTo>
                <a:cubicBezTo>
                  <a:pt x="324494" y="3712966"/>
                  <a:pt x="152609" y="3700999"/>
                  <a:pt x="0" y="3702563"/>
                </a:cubicBezTo>
                <a:cubicBezTo>
                  <a:pt x="-15361" y="3615885"/>
                  <a:pt x="11934" y="3404478"/>
                  <a:pt x="0" y="3284702"/>
                </a:cubicBezTo>
                <a:cubicBezTo>
                  <a:pt x="-11934" y="3164926"/>
                  <a:pt x="42108" y="3011173"/>
                  <a:pt x="0" y="2829816"/>
                </a:cubicBezTo>
                <a:cubicBezTo>
                  <a:pt x="-42108" y="2648459"/>
                  <a:pt x="10061" y="2391818"/>
                  <a:pt x="0" y="2226827"/>
                </a:cubicBezTo>
                <a:cubicBezTo>
                  <a:pt x="-10061" y="2061836"/>
                  <a:pt x="5549" y="1891805"/>
                  <a:pt x="0" y="1771941"/>
                </a:cubicBezTo>
                <a:cubicBezTo>
                  <a:pt x="-5549" y="1652077"/>
                  <a:pt x="17650" y="1496914"/>
                  <a:pt x="0" y="1317055"/>
                </a:cubicBezTo>
                <a:cubicBezTo>
                  <a:pt x="-17650" y="1137196"/>
                  <a:pt x="30338" y="944214"/>
                  <a:pt x="0" y="751091"/>
                </a:cubicBezTo>
                <a:cubicBezTo>
                  <a:pt x="-30338" y="557968"/>
                  <a:pt x="70623" y="159472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72060180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Give them food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Help them __________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Love them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Tell them that Jesus forgives them.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Tell them that Jesus LOVES them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______________________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4345707" y="4431323"/>
            <a:ext cx="1750293" cy="2426677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9285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8313115-6548-4E2D-A12C-96B4BB4DB0E2}"/>
              </a:ext>
            </a:extLst>
          </p:cNvPr>
          <p:cNvSpPr/>
          <p:nvPr/>
        </p:nvSpPr>
        <p:spPr>
          <a:xfrm>
            <a:off x="1813535" y="956602"/>
            <a:ext cx="9693838" cy="5440839"/>
          </a:xfrm>
          <a:custGeom>
            <a:avLst/>
            <a:gdLst>
              <a:gd name="connsiteX0" fmla="*/ 0 w 9693838"/>
              <a:gd name="connsiteY0" fmla="*/ 0 h 5440839"/>
              <a:gd name="connsiteX1" fmla="*/ 376349 w 9693838"/>
              <a:gd name="connsiteY1" fmla="*/ 0 h 5440839"/>
              <a:gd name="connsiteX2" fmla="*/ 1043513 w 9693838"/>
              <a:gd name="connsiteY2" fmla="*/ 0 h 5440839"/>
              <a:gd name="connsiteX3" fmla="*/ 1613739 w 9693838"/>
              <a:gd name="connsiteY3" fmla="*/ 0 h 5440839"/>
              <a:gd name="connsiteX4" fmla="*/ 2377841 w 9693838"/>
              <a:gd name="connsiteY4" fmla="*/ 0 h 5440839"/>
              <a:gd name="connsiteX5" fmla="*/ 3045006 w 9693838"/>
              <a:gd name="connsiteY5" fmla="*/ 0 h 5440839"/>
              <a:gd name="connsiteX6" fmla="*/ 3809108 w 9693838"/>
              <a:gd name="connsiteY6" fmla="*/ 0 h 5440839"/>
              <a:gd name="connsiteX7" fmla="*/ 4088519 w 9693838"/>
              <a:gd name="connsiteY7" fmla="*/ 0 h 5440839"/>
              <a:gd name="connsiteX8" fmla="*/ 4561806 w 9693838"/>
              <a:gd name="connsiteY8" fmla="*/ 0 h 5440839"/>
              <a:gd name="connsiteX9" fmla="*/ 5228970 w 9693838"/>
              <a:gd name="connsiteY9" fmla="*/ 0 h 5440839"/>
              <a:gd name="connsiteX10" fmla="*/ 5605319 w 9693838"/>
              <a:gd name="connsiteY10" fmla="*/ 0 h 5440839"/>
              <a:gd name="connsiteX11" fmla="*/ 6369422 w 9693838"/>
              <a:gd name="connsiteY11" fmla="*/ 0 h 5440839"/>
              <a:gd name="connsiteX12" fmla="*/ 6842709 w 9693838"/>
              <a:gd name="connsiteY12" fmla="*/ 0 h 5440839"/>
              <a:gd name="connsiteX13" fmla="*/ 7219058 w 9693838"/>
              <a:gd name="connsiteY13" fmla="*/ 0 h 5440839"/>
              <a:gd name="connsiteX14" fmla="*/ 7692346 w 9693838"/>
              <a:gd name="connsiteY14" fmla="*/ 0 h 5440839"/>
              <a:gd name="connsiteX15" fmla="*/ 8165633 w 9693838"/>
              <a:gd name="connsiteY15" fmla="*/ 0 h 5440839"/>
              <a:gd name="connsiteX16" fmla="*/ 8735859 w 9693838"/>
              <a:gd name="connsiteY16" fmla="*/ 0 h 5440839"/>
              <a:gd name="connsiteX17" fmla="*/ 9015269 w 9693838"/>
              <a:gd name="connsiteY17" fmla="*/ 0 h 5440839"/>
              <a:gd name="connsiteX18" fmla="*/ 9693838 w 9693838"/>
              <a:gd name="connsiteY18" fmla="*/ 0 h 5440839"/>
              <a:gd name="connsiteX19" fmla="*/ 9693838 w 9693838"/>
              <a:gd name="connsiteY19" fmla="*/ 380859 h 5440839"/>
              <a:gd name="connsiteX20" fmla="*/ 9693838 w 9693838"/>
              <a:gd name="connsiteY20" fmla="*/ 924943 h 5440839"/>
              <a:gd name="connsiteX21" fmla="*/ 9693838 w 9693838"/>
              <a:gd name="connsiteY21" fmla="*/ 1469027 h 5440839"/>
              <a:gd name="connsiteX22" fmla="*/ 9693838 w 9693838"/>
              <a:gd name="connsiteY22" fmla="*/ 1958702 h 5440839"/>
              <a:gd name="connsiteX23" fmla="*/ 9693838 w 9693838"/>
              <a:gd name="connsiteY23" fmla="*/ 2339561 h 5440839"/>
              <a:gd name="connsiteX24" fmla="*/ 9693838 w 9693838"/>
              <a:gd name="connsiteY24" fmla="*/ 2774828 h 5440839"/>
              <a:gd name="connsiteX25" fmla="*/ 9693838 w 9693838"/>
              <a:gd name="connsiteY25" fmla="*/ 3318912 h 5440839"/>
              <a:gd name="connsiteX26" fmla="*/ 9693838 w 9693838"/>
              <a:gd name="connsiteY26" fmla="*/ 3699771 h 5440839"/>
              <a:gd name="connsiteX27" fmla="*/ 9693838 w 9693838"/>
              <a:gd name="connsiteY27" fmla="*/ 4298263 h 5440839"/>
              <a:gd name="connsiteX28" fmla="*/ 9693838 w 9693838"/>
              <a:gd name="connsiteY28" fmla="*/ 4896755 h 5440839"/>
              <a:gd name="connsiteX29" fmla="*/ 9693838 w 9693838"/>
              <a:gd name="connsiteY29" fmla="*/ 5440839 h 5440839"/>
              <a:gd name="connsiteX30" fmla="*/ 8929735 w 9693838"/>
              <a:gd name="connsiteY30" fmla="*/ 5440839 h 5440839"/>
              <a:gd name="connsiteX31" fmla="*/ 8359510 w 9693838"/>
              <a:gd name="connsiteY31" fmla="*/ 5440839 h 5440839"/>
              <a:gd name="connsiteX32" fmla="*/ 7789284 w 9693838"/>
              <a:gd name="connsiteY32" fmla="*/ 5440839 h 5440839"/>
              <a:gd name="connsiteX33" fmla="*/ 7412935 w 9693838"/>
              <a:gd name="connsiteY33" fmla="*/ 5440839 h 5440839"/>
              <a:gd name="connsiteX34" fmla="*/ 6939648 w 9693838"/>
              <a:gd name="connsiteY34" fmla="*/ 5440839 h 5440839"/>
              <a:gd name="connsiteX35" fmla="*/ 6660237 w 9693838"/>
              <a:gd name="connsiteY35" fmla="*/ 5440839 h 5440839"/>
              <a:gd name="connsiteX36" fmla="*/ 5993073 w 9693838"/>
              <a:gd name="connsiteY36" fmla="*/ 5440839 h 5440839"/>
              <a:gd name="connsiteX37" fmla="*/ 5713662 w 9693838"/>
              <a:gd name="connsiteY37" fmla="*/ 5440839 h 5440839"/>
              <a:gd name="connsiteX38" fmla="*/ 5240375 w 9693838"/>
              <a:gd name="connsiteY38" fmla="*/ 5440839 h 5440839"/>
              <a:gd name="connsiteX39" fmla="*/ 4960964 w 9693838"/>
              <a:gd name="connsiteY39" fmla="*/ 5440839 h 5440839"/>
              <a:gd name="connsiteX40" fmla="*/ 4584615 w 9693838"/>
              <a:gd name="connsiteY40" fmla="*/ 5440839 h 5440839"/>
              <a:gd name="connsiteX41" fmla="*/ 4111328 w 9693838"/>
              <a:gd name="connsiteY41" fmla="*/ 5440839 h 5440839"/>
              <a:gd name="connsiteX42" fmla="*/ 3638040 w 9693838"/>
              <a:gd name="connsiteY42" fmla="*/ 5440839 h 5440839"/>
              <a:gd name="connsiteX43" fmla="*/ 3358630 w 9693838"/>
              <a:gd name="connsiteY43" fmla="*/ 5440839 h 5440839"/>
              <a:gd name="connsiteX44" fmla="*/ 2691466 w 9693838"/>
              <a:gd name="connsiteY44" fmla="*/ 5440839 h 5440839"/>
              <a:gd name="connsiteX45" fmla="*/ 2121240 w 9693838"/>
              <a:gd name="connsiteY45" fmla="*/ 5440839 h 5440839"/>
              <a:gd name="connsiteX46" fmla="*/ 1454076 w 9693838"/>
              <a:gd name="connsiteY46" fmla="*/ 5440839 h 5440839"/>
              <a:gd name="connsiteX47" fmla="*/ 689973 w 9693838"/>
              <a:gd name="connsiteY47" fmla="*/ 5440839 h 5440839"/>
              <a:gd name="connsiteX48" fmla="*/ 0 w 9693838"/>
              <a:gd name="connsiteY48" fmla="*/ 5440839 h 5440839"/>
              <a:gd name="connsiteX49" fmla="*/ 0 w 9693838"/>
              <a:gd name="connsiteY49" fmla="*/ 4896755 h 5440839"/>
              <a:gd name="connsiteX50" fmla="*/ 0 w 9693838"/>
              <a:gd name="connsiteY50" fmla="*/ 4407080 h 5440839"/>
              <a:gd name="connsiteX51" fmla="*/ 0 w 9693838"/>
              <a:gd name="connsiteY51" fmla="*/ 3808587 h 5440839"/>
              <a:gd name="connsiteX52" fmla="*/ 0 w 9693838"/>
              <a:gd name="connsiteY52" fmla="*/ 3155687 h 5440839"/>
              <a:gd name="connsiteX53" fmla="*/ 0 w 9693838"/>
              <a:gd name="connsiteY53" fmla="*/ 2774828 h 5440839"/>
              <a:gd name="connsiteX54" fmla="*/ 0 w 9693838"/>
              <a:gd name="connsiteY54" fmla="*/ 2285152 h 5440839"/>
              <a:gd name="connsiteX55" fmla="*/ 0 w 9693838"/>
              <a:gd name="connsiteY55" fmla="*/ 1795477 h 5440839"/>
              <a:gd name="connsiteX56" fmla="*/ 0 w 9693838"/>
              <a:gd name="connsiteY56" fmla="*/ 1414618 h 5440839"/>
              <a:gd name="connsiteX57" fmla="*/ 0 w 9693838"/>
              <a:gd name="connsiteY57" fmla="*/ 816126 h 5440839"/>
              <a:gd name="connsiteX58" fmla="*/ 0 w 9693838"/>
              <a:gd name="connsiteY58" fmla="*/ 0 h 544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9693838" h="5440839" fill="none" extrusionOk="0">
                <a:moveTo>
                  <a:pt x="0" y="0"/>
                </a:moveTo>
                <a:cubicBezTo>
                  <a:pt x="177992" y="-44219"/>
                  <a:pt x="278031" y="13089"/>
                  <a:pt x="376349" y="0"/>
                </a:cubicBezTo>
                <a:cubicBezTo>
                  <a:pt x="474667" y="-13089"/>
                  <a:pt x="834778" y="71467"/>
                  <a:pt x="1043513" y="0"/>
                </a:cubicBezTo>
                <a:cubicBezTo>
                  <a:pt x="1252248" y="-71467"/>
                  <a:pt x="1441145" y="43109"/>
                  <a:pt x="1613739" y="0"/>
                </a:cubicBezTo>
                <a:cubicBezTo>
                  <a:pt x="1786333" y="-43109"/>
                  <a:pt x="2125863" y="9285"/>
                  <a:pt x="2377841" y="0"/>
                </a:cubicBezTo>
                <a:cubicBezTo>
                  <a:pt x="2629819" y="-9285"/>
                  <a:pt x="2836829" y="48002"/>
                  <a:pt x="3045006" y="0"/>
                </a:cubicBezTo>
                <a:cubicBezTo>
                  <a:pt x="3253183" y="-48002"/>
                  <a:pt x="3483073" y="25985"/>
                  <a:pt x="3809108" y="0"/>
                </a:cubicBezTo>
                <a:cubicBezTo>
                  <a:pt x="4135143" y="-25985"/>
                  <a:pt x="4018159" y="9809"/>
                  <a:pt x="4088519" y="0"/>
                </a:cubicBezTo>
                <a:cubicBezTo>
                  <a:pt x="4158879" y="-9809"/>
                  <a:pt x="4461012" y="13137"/>
                  <a:pt x="4561806" y="0"/>
                </a:cubicBezTo>
                <a:cubicBezTo>
                  <a:pt x="4662600" y="-13137"/>
                  <a:pt x="4979939" y="47760"/>
                  <a:pt x="5228970" y="0"/>
                </a:cubicBezTo>
                <a:cubicBezTo>
                  <a:pt x="5478001" y="-47760"/>
                  <a:pt x="5464995" y="18261"/>
                  <a:pt x="5605319" y="0"/>
                </a:cubicBezTo>
                <a:cubicBezTo>
                  <a:pt x="5745643" y="-18261"/>
                  <a:pt x="6036441" y="74852"/>
                  <a:pt x="6369422" y="0"/>
                </a:cubicBezTo>
                <a:cubicBezTo>
                  <a:pt x="6702403" y="-74852"/>
                  <a:pt x="6651441" y="23883"/>
                  <a:pt x="6842709" y="0"/>
                </a:cubicBezTo>
                <a:cubicBezTo>
                  <a:pt x="7033977" y="-23883"/>
                  <a:pt x="7121824" y="2415"/>
                  <a:pt x="7219058" y="0"/>
                </a:cubicBezTo>
                <a:cubicBezTo>
                  <a:pt x="7316292" y="-2415"/>
                  <a:pt x="7560339" y="12018"/>
                  <a:pt x="7692346" y="0"/>
                </a:cubicBezTo>
                <a:cubicBezTo>
                  <a:pt x="7824353" y="-12018"/>
                  <a:pt x="8024975" y="56696"/>
                  <a:pt x="8165633" y="0"/>
                </a:cubicBezTo>
                <a:cubicBezTo>
                  <a:pt x="8306291" y="-56696"/>
                  <a:pt x="8521738" y="24626"/>
                  <a:pt x="8735859" y="0"/>
                </a:cubicBezTo>
                <a:cubicBezTo>
                  <a:pt x="8949980" y="-24626"/>
                  <a:pt x="8899757" y="15813"/>
                  <a:pt x="9015269" y="0"/>
                </a:cubicBezTo>
                <a:cubicBezTo>
                  <a:pt x="9130781" y="-15813"/>
                  <a:pt x="9487421" y="79526"/>
                  <a:pt x="9693838" y="0"/>
                </a:cubicBezTo>
                <a:cubicBezTo>
                  <a:pt x="9738533" y="165885"/>
                  <a:pt x="9666204" y="275868"/>
                  <a:pt x="9693838" y="380859"/>
                </a:cubicBezTo>
                <a:cubicBezTo>
                  <a:pt x="9721472" y="485850"/>
                  <a:pt x="9643747" y="666363"/>
                  <a:pt x="9693838" y="924943"/>
                </a:cubicBezTo>
                <a:cubicBezTo>
                  <a:pt x="9743929" y="1183523"/>
                  <a:pt x="9674599" y="1351292"/>
                  <a:pt x="9693838" y="1469027"/>
                </a:cubicBezTo>
                <a:cubicBezTo>
                  <a:pt x="9713077" y="1586762"/>
                  <a:pt x="9665705" y="1744765"/>
                  <a:pt x="9693838" y="1958702"/>
                </a:cubicBezTo>
                <a:cubicBezTo>
                  <a:pt x="9721971" y="2172640"/>
                  <a:pt x="9678338" y="2263028"/>
                  <a:pt x="9693838" y="2339561"/>
                </a:cubicBezTo>
                <a:cubicBezTo>
                  <a:pt x="9709338" y="2416094"/>
                  <a:pt x="9652106" y="2566269"/>
                  <a:pt x="9693838" y="2774828"/>
                </a:cubicBezTo>
                <a:cubicBezTo>
                  <a:pt x="9735570" y="2983387"/>
                  <a:pt x="9661183" y="3181747"/>
                  <a:pt x="9693838" y="3318912"/>
                </a:cubicBezTo>
                <a:cubicBezTo>
                  <a:pt x="9726493" y="3456077"/>
                  <a:pt x="9688866" y="3531197"/>
                  <a:pt x="9693838" y="3699771"/>
                </a:cubicBezTo>
                <a:cubicBezTo>
                  <a:pt x="9698810" y="3868345"/>
                  <a:pt x="9675043" y="4064673"/>
                  <a:pt x="9693838" y="4298263"/>
                </a:cubicBezTo>
                <a:cubicBezTo>
                  <a:pt x="9712633" y="4531853"/>
                  <a:pt x="9627664" y="4617284"/>
                  <a:pt x="9693838" y="4896755"/>
                </a:cubicBezTo>
                <a:cubicBezTo>
                  <a:pt x="9760012" y="5176226"/>
                  <a:pt x="9631467" y="5283665"/>
                  <a:pt x="9693838" y="5440839"/>
                </a:cubicBezTo>
                <a:cubicBezTo>
                  <a:pt x="9506634" y="5460108"/>
                  <a:pt x="9085258" y="5399793"/>
                  <a:pt x="8929735" y="5440839"/>
                </a:cubicBezTo>
                <a:cubicBezTo>
                  <a:pt x="8774212" y="5481885"/>
                  <a:pt x="8576087" y="5398502"/>
                  <a:pt x="8359510" y="5440839"/>
                </a:cubicBezTo>
                <a:cubicBezTo>
                  <a:pt x="8142934" y="5483176"/>
                  <a:pt x="7995222" y="5421569"/>
                  <a:pt x="7789284" y="5440839"/>
                </a:cubicBezTo>
                <a:cubicBezTo>
                  <a:pt x="7583346" y="5460109"/>
                  <a:pt x="7594184" y="5421143"/>
                  <a:pt x="7412935" y="5440839"/>
                </a:cubicBezTo>
                <a:cubicBezTo>
                  <a:pt x="7231686" y="5460535"/>
                  <a:pt x="7085982" y="5418221"/>
                  <a:pt x="6939648" y="5440839"/>
                </a:cubicBezTo>
                <a:cubicBezTo>
                  <a:pt x="6793314" y="5463457"/>
                  <a:pt x="6733798" y="5416559"/>
                  <a:pt x="6660237" y="5440839"/>
                </a:cubicBezTo>
                <a:cubicBezTo>
                  <a:pt x="6586676" y="5465119"/>
                  <a:pt x="6281801" y="5395390"/>
                  <a:pt x="5993073" y="5440839"/>
                </a:cubicBezTo>
                <a:cubicBezTo>
                  <a:pt x="5704345" y="5486288"/>
                  <a:pt x="5848831" y="5422615"/>
                  <a:pt x="5713662" y="5440839"/>
                </a:cubicBezTo>
                <a:cubicBezTo>
                  <a:pt x="5578493" y="5459063"/>
                  <a:pt x="5347092" y="5422257"/>
                  <a:pt x="5240375" y="5440839"/>
                </a:cubicBezTo>
                <a:cubicBezTo>
                  <a:pt x="5133658" y="5459421"/>
                  <a:pt x="5042298" y="5422203"/>
                  <a:pt x="4960964" y="5440839"/>
                </a:cubicBezTo>
                <a:cubicBezTo>
                  <a:pt x="4879630" y="5459475"/>
                  <a:pt x="4733851" y="5397382"/>
                  <a:pt x="4584615" y="5440839"/>
                </a:cubicBezTo>
                <a:cubicBezTo>
                  <a:pt x="4435379" y="5484296"/>
                  <a:pt x="4262443" y="5425786"/>
                  <a:pt x="4111328" y="5440839"/>
                </a:cubicBezTo>
                <a:cubicBezTo>
                  <a:pt x="3960213" y="5455892"/>
                  <a:pt x="3790556" y="5411481"/>
                  <a:pt x="3638040" y="5440839"/>
                </a:cubicBezTo>
                <a:cubicBezTo>
                  <a:pt x="3485524" y="5470197"/>
                  <a:pt x="3465077" y="5427578"/>
                  <a:pt x="3358630" y="5440839"/>
                </a:cubicBezTo>
                <a:cubicBezTo>
                  <a:pt x="3252183" y="5454100"/>
                  <a:pt x="2852515" y="5426262"/>
                  <a:pt x="2691466" y="5440839"/>
                </a:cubicBezTo>
                <a:cubicBezTo>
                  <a:pt x="2530417" y="5455416"/>
                  <a:pt x="2373109" y="5417607"/>
                  <a:pt x="2121240" y="5440839"/>
                </a:cubicBezTo>
                <a:cubicBezTo>
                  <a:pt x="1869371" y="5464071"/>
                  <a:pt x="1679421" y="5376894"/>
                  <a:pt x="1454076" y="5440839"/>
                </a:cubicBezTo>
                <a:cubicBezTo>
                  <a:pt x="1228731" y="5504784"/>
                  <a:pt x="932016" y="5430376"/>
                  <a:pt x="689973" y="5440839"/>
                </a:cubicBezTo>
                <a:cubicBezTo>
                  <a:pt x="447930" y="5451302"/>
                  <a:pt x="261453" y="5401065"/>
                  <a:pt x="0" y="5440839"/>
                </a:cubicBezTo>
                <a:cubicBezTo>
                  <a:pt x="-59368" y="5290887"/>
                  <a:pt x="9322" y="5163028"/>
                  <a:pt x="0" y="4896755"/>
                </a:cubicBezTo>
                <a:cubicBezTo>
                  <a:pt x="-9322" y="4630482"/>
                  <a:pt x="34708" y="4546152"/>
                  <a:pt x="0" y="4407080"/>
                </a:cubicBezTo>
                <a:cubicBezTo>
                  <a:pt x="-34708" y="4268008"/>
                  <a:pt x="71454" y="3945069"/>
                  <a:pt x="0" y="3808587"/>
                </a:cubicBezTo>
                <a:cubicBezTo>
                  <a:pt x="-71454" y="3672105"/>
                  <a:pt x="32299" y="3357657"/>
                  <a:pt x="0" y="3155687"/>
                </a:cubicBezTo>
                <a:cubicBezTo>
                  <a:pt x="-32299" y="2953717"/>
                  <a:pt x="37943" y="2909489"/>
                  <a:pt x="0" y="2774828"/>
                </a:cubicBezTo>
                <a:cubicBezTo>
                  <a:pt x="-37943" y="2640167"/>
                  <a:pt x="7690" y="2469598"/>
                  <a:pt x="0" y="2285152"/>
                </a:cubicBezTo>
                <a:cubicBezTo>
                  <a:pt x="-7690" y="2100706"/>
                  <a:pt x="1623" y="1978748"/>
                  <a:pt x="0" y="1795477"/>
                </a:cubicBezTo>
                <a:cubicBezTo>
                  <a:pt x="-1623" y="1612206"/>
                  <a:pt x="43855" y="1500828"/>
                  <a:pt x="0" y="1414618"/>
                </a:cubicBezTo>
                <a:cubicBezTo>
                  <a:pt x="-43855" y="1328408"/>
                  <a:pt x="18734" y="1105248"/>
                  <a:pt x="0" y="816126"/>
                </a:cubicBezTo>
                <a:cubicBezTo>
                  <a:pt x="-18734" y="527004"/>
                  <a:pt x="28588" y="236814"/>
                  <a:pt x="0" y="0"/>
                </a:cubicBezTo>
                <a:close/>
              </a:path>
              <a:path w="9693838" h="5440839" stroke="0" extrusionOk="0">
                <a:moveTo>
                  <a:pt x="0" y="0"/>
                </a:moveTo>
                <a:cubicBezTo>
                  <a:pt x="273247" y="-53754"/>
                  <a:pt x="337290" y="28923"/>
                  <a:pt x="570226" y="0"/>
                </a:cubicBezTo>
                <a:cubicBezTo>
                  <a:pt x="803162" y="-28923"/>
                  <a:pt x="768782" y="25944"/>
                  <a:pt x="946575" y="0"/>
                </a:cubicBezTo>
                <a:cubicBezTo>
                  <a:pt x="1124368" y="-25944"/>
                  <a:pt x="1140798" y="17099"/>
                  <a:pt x="1322924" y="0"/>
                </a:cubicBezTo>
                <a:cubicBezTo>
                  <a:pt x="1505050" y="-17099"/>
                  <a:pt x="1621837" y="11956"/>
                  <a:pt x="1796211" y="0"/>
                </a:cubicBezTo>
                <a:cubicBezTo>
                  <a:pt x="1970585" y="-11956"/>
                  <a:pt x="2040038" y="33393"/>
                  <a:pt x="2172560" y="0"/>
                </a:cubicBezTo>
                <a:cubicBezTo>
                  <a:pt x="2305082" y="-33393"/>
                  <a:pt x="2707796" y="57433"/>
                  <a:pt x="2936663" y="0"/>
                </a:cubicBezTo>
                <a:cubicBezTo>
                  <a:pt x="3165530" y="-57433"/>
                  <a:pt x="3424246" y="43105"/>
                  <a:pt x="3603827" y="0"/>
                </a:cubicBezTo>
                <a:cubicBezTo>
                  <a:pt x="3783408" y="-43105"/>
                  <a:pt x="3924751" y="40669"/>
                  <a:pt x="4174053" y="0"/>
                </a:cubicBezTo>
                <a:cubicBezTo>
                  <a:pt x="4423355" y="-40669"/>
                  <a:pt x="4415226" y="15005"/>
                  <a:pt x="4647340" y="0"/>
                </a:cubicBezTo>
                <a:cubicBezTo>
                  <a:pt x="4879454" y="-15005"/>
                  <a:pt x="5074375" y="22377"/>
                  <a:pt x="5411443" y="0"/>
                </a:cubicBezTo>
                <a:cubicBezTo>
                  <a:pt x="5748511" y="-22377"/>
                  <a:pt x="5749502" y="37837"/>
                  <a:pt x="5884730" y="0"/>
                </a:cubicBezTo>
                <a:cubicBezTo>
                  <a:pt x="6019958" y="-37837"/>
                  <a:pt x="6272490" y="22344"/>
                  <a:pt x="6454956" y="0"/>
                </a:cubicBezTo>
                <a:cubicBezTo>
                  <a:pt x="6637422" y="-22344"/>
                  <a:pt x="6774268" y="40242"/>
                  <a:pt x="6928243" y="0"/>
                </a:cubicBezTo>
                <a:cubicBezTo>
                  <a:pt x="7082218" y="-40242"/>
                  <a:pt x="7091372" y="5892"/>
                  <a:pt x="7207654" y="0"/>
                </a:cubicBezTo>
                <a:cubicBezTo>
                  <a:pt x="7323936" y="-5892"/>
                  <a:pt x="7807724" y="4612"/>
                  <a:pt x="7971756" y="0"/>
                </a:cubicBezTo>
                <a:cubicBezTo>
                  <a:pt x="8135788" y="-4612"/>
                  <a:pt x="8246926" y="1107"/>
                  <a:pt x="8348105" y="0"/>
                </a:cubicBezTo>
                <a:cubicBezTo>
                  <a:pt x="8449284" y="-1107"/>
                  <a:pt x="8641645" y="32416"/>
                  <a:pt x="8918331" y="0"/>
                </a:cubicBezTo>
                <a:cubicBezTo>
                  <a:pt x="9195017" y="-32416"/>
                  <a:pt x="9473721" y="45987"/>
                  <a:pt x="9693838" y="0"/>
                </a:cubicBezTo>
                <a:cubicBezTo>
                  <a:pt x="9717512" y="95781"/>
                  <a:pt x="9692283" y="266631"/>
                  <a:pt x="9693838" y="380859"/>
                </a:cubicBezTo>
                <a:cubicBezTo>
                  <a:pt x="9695393" y="495087"/>
                  <a:pt x="9658920" y="677078"/>
                  <a:pt x="9693838" y="761717"/>
                </a:cubicBezTo>
                <a:cubicBezTo>
                  <a:pt x="9728756" y="846356"/>
                  <a:pt x="9647147" y="1066652"/>
                  <a:pt x="9693838" y="1196985"/>
                </a:cubicBezTo>
                <a:cubicBezTo>
                  <a:pt x="9740529" y="1327318"/>
                  <a:pt x="9658288" y="1441953"/>
                  <a:pt x="9693838" y="1577843"/>
                </a:cubicBezTo>
                <a:cubicBezTo>
                  <a:pt x="9729388" y="1713733"/>
                  <a:pt x="9641827" y="1883809"/>
                  <a:pt x="9693838" y="2121927"/>
                </a:cubicBezTo>
                <a:cubicBezTo>
                  <a:pt x="9745849" y="2360045"/>
                  <a:pt x="9653171" y="2548317"/>
                  <a:pt x="9693838" y="2720420"/>
                </a:cubicBezTo>
                <a:cubicBezTo>
                  <a:pt x="9734505" y="2892523"/>
                  <a:pt x="9641317" y="3150198"/>
                  <a:pt x="9693838" y="3264503"/>
                </a:cubicBezTo>
                <a:cubicBezTo>
                  <a:pt x="9746359" y="3378808"/>
                  <a:pt x="9693791" y="3558092"/>
                  <a:pt x="9693838" y="3754179"/>
                </a:cubicBezTo>
                <a:cubicBezTo>
                  <a:pt x="9693885" y="3950266"/>
                  <a:pt x="9685820" y="4018264"/>
                  <a:pt x="9693838" y="4135038"/>
                </a:cubicBezTo>
                <a:cubicBezTo>
                  <a:pt x="9701856" y="4251812"/>
                  <a:pt x="9638269" y="4448497"/>
                  <a:pt x="9693838" y="4624713"/>
                </a:cubicBezTo>
                <a:cubicBezTo>
                  <a:pt x="9749407" y="4800930"/>
                  <a:pt x="9608566" y="5092144"/>
                  <a:pt x="9693838" y="5440839"/>
                </a:cubicBezTo>
                <a:cubicBezTo>
                  <a:pt x="9616554" y="5458373"/>
                  <a:pt x="9481994" y="5434405"/>
                  <a:pt x="9414427" y="5440839"/>
                </a:cubicBezTo>
                <a:cubicBezTo>
                  <a:pt x="9346860" y="5447273"/>
                  <a:pt x="9044990" y="5419821"/>
                  <a:pt x="8941140" y="5440839"/>
                </a:cubicBezTo>
                <a:cubicBezTo>
                  <a:pt x="8837290" y="5461857"/>
                  <a:pt x="8765636" y="5421877"/>
                  <a:pt x="8661729" y="5440839"/>
                </a:cubicBezTo>
                <a:cubicBezTo>
                  <a:pt x="8557822" y="5459801"/>
                  <a:pt x="8496892" y="5419773"/>
                  <a:pt x="8382319" y="5440839"/>
                </a:cubicBezTo>
                <a:cubicBezTo>
                  <a:pt x="8267746" y="5461905"/>
                  <a:pt x="8122722" y="5425174"/>
                  <a:pt x="8005970" y="5440839"/>
                </a:cubicBezTo>
                <a:cubicBezTo>
                  <a:pt x="7889218" y="5456504"/>
                  <a:pt x="7670905" y="5377104"/>
                  <a:pt x="7435744" y="5440839"/>
                </a:cubicBezTo>
                <a:cubicBezTo>
                  <a:pt x="7200583" y="5504574"/>
                  <a:pt x="7168019" y="5405888"/>
                  <a:pt x="6962457" y="5440839"/>
                </a:cubicBezTo>
                <a:cubicBezTo>
                  <a:pt x="6756895" y="5475790"/>
                  <a:pt x="6578563" y="5424653"/>
                  <a:pt x="6295292" y="5440839"/>
                </a:cubicBezTo>
                <a:cubicBezTo>
                  <a:pt x="6012022" y="5457025"/>
                  <a:pt x="6093777" y="5412845"/>
                  <a:pt x="6015882" y="5440839"/>
                </a:cubicBezTo>
                <a:cubicBezTo>
                  <a:pt x="5937987" y="5468833"/>
                  <a:pt x="5646724" y="5375278"/>
                  <a:pt x="5348718" y="5440839"/>
                </a:cubicBezTo>
                <a:cubicBezTo>
                  <a:pt x="5050712" y="5506400"/>
                  <a:pt x="4895432" y="5375270"/>
                  <a:pt x="4584615" y="5440839"/>
                </a:cubicBezTo>
                <a:cubicBezTo>
                  <a:pt x="4273798" y="5506408"/>
                  <a:pt x="4401841" y="5429682"/>
                  <a:pt x="4305205" y="5440839"/>
                </a:cubicBezTo>
                <a:cubicBezTo>
                  <a:pt x="4208569" y="5451996"/>
                  <a:pt x="4094805" y="5438377"/>
                  <a:pt x="4025794" y="5440839"/>
                </a:cubicBezTo>
                <a:cubicBezTo>
                  <a:pt x="3956783" y="5443301"/>
                  <a:pt x="3662186" y="5396398"/>
                  <a:pt x="3552507" y="5440839"/>
                </a:cubicBezTo>
                <a:cubicBezTo>
                  <a:pt x="3442828" y="5485280"/>
                  <a:pt x="3013988" y="5398156"/>
                  <a:pt x="2788404" y="5440839"/>
                </a:cubicBezTo>
                <a:cubicBezTo>
                  <a:pt x="2562820" y="5483522"/>
                  <a:pt x="2329899" y="5392682"/>
                  <a:pt x="2121240" y="5440839"/>
                </a:cubicBezTo>
                <a:cubicBezTo>
                  <a:pt x="1912581" y="5488996"/>
                  <a:pt x="1745078" y="5394489"/>
                  <a:pt x="1454076" y="5440839"/>
                </a:cubicBezTo>
                <a:cubicBezTo>
                  <a:pt x="1163074" y="5487189"/>
                  <a:pt x="857665" y="5430311"/>
                  <a:pt x="689973" y="5440839"/>
                </a:cubicBezTo>
                <a:cubicBezTo>
                  <a:pt x="522281" y="5451367"/>
                  <a:pt x="224341" y="5367064"/>
                  <a:pt x="0" y="5440839"/>
                </a:cubicBezTo>
                <a:cubicBezTo>
                  <a:pt x="-65359" y="5279266"/>
                  <a:pt x="67894" y="5074414"/>
                  <a:pt x="0" y="4842347"/>
                </a:cubicBezTo>
                <a:cubicBezTo>
                  <a:pt x="-67894" y="4610280"/>
                  <a:pt x="6169" y="4512662"/>
                  <a:pt x="0" y="4243854"/>
                </a:cubicBezTo>
                <a:cubicBezTo>
                  <a:pt x="-6169" y="3975046"/>
                  <a:pt x="1459" y="3767676"/>
                  <a:pt x="0" y="3645362"/>
                </a:cubicBezTo>
                <a:cubicBezTo>
                  <a:pt x="-1459" y="3523048"/>
                  <a:pt x="36845" y="3225852"/>
                  <a:pt x="0" y="3101278"/>
                </a:cubicBezTo>
                <a:cubicBezTo>
                  <a:pt x="-36845" y="2976704"/>
                  <a:pt x="7293" y="2842709"/>
                  <a:pt x="0" y="2611603"/>
                </a:cubicBezTo>
                <a:cubicBezTo>
                  <a:pt x="-7293" y="2380498"/>
                  <a:pt x="60183" y="2173214"/>
                  <a:pt x="0" y="1958702"/>
                </a:cubicBezTo>
                <a:cubicBezTo>
                  <a:pt x="-60183" y="1744190"/>
                  <a:pt x="65333" y="1576683"/>
                  <a:pt x="0" y="1360210"/>
                </a:cubicBezTo>
                <a:cubicBezTo>
                  <a:pt x="-65333" y="1143737"/>
                  <a:pt x="6736" y="1018802"/>
                  <a:pt x="0" y="761717"/>
                </a:cubicBezTo>
                <a:cubicBezTo>
                  <a:pt x="-6736" y="504632"/>
                  <a:pt x="57199" y="218619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813652" y="3131898"/>
            <a:ext cx="5440839" cy="1090246"/>
          </a:xfrm>
          <a:custGeom>
            <a:avLst/>
            <a:gdLst>
              <a:gd name="connsiteX0" fmla="*/ 0 w 5440839"/>
              <a:gd name="connsiteY0" fmla="*/ 0 h 1090246"/>
              <a:gd name="connsiteX1" fmla="*/ 652901 w 5440839"/>
              <a:gd name="connsiteY1" fmla="*/ 0 h 1090246"/>
              <a:gd name="connsiteX2" fmla="*/ 1305801 w 5440839"/>
              <a:gd name="connsiteY2" fmla="*/ 0 h 1090246"/>
              <a:gd name="connsiteX3" fmla="*/ 1795477 w 5440839"/>
              <a:gd name="connsiteY3" fmla="*/ 0 h 1090246"/>
              <a:gd name="connsiteX4" fmla="*/ 2393969 w 5440839"/>
              <a:gd name="connsiteY4" fmla="*/ 0 h 1090246"/>
              <a:gd name="connsiteX5" fmla="*/ 2992461 w 5440839"/>
              <a:gd name="connsiteY5" fmla="*/ 0 h 1090246"/>
              <a:gd name="connsiteX6" fmla="*/ 3482137 w 5440839"/>
              <a:gd name="connsiteY6" fmla="*/ 0 h 1090246"/>
              <a:gd name="connsiteX7" fmla="*/ 4080629 w 5440839"/>
              <a:gd name="connsiteY7" fmla="*/ 0 h 1090246"/>
              <a:gd name="connsiteX8" fmla="*/ 4461488 w 5440839"/>
              <a:gd name="connsiteY8" fmla="*/ 0 h 1090246"/>
              <a:gd name="connsiteX9" fmla="*/ 4896755 w 5440839"/>
              <a:gd name="connsiteY9" fmla="*/ 0 h 1090246"/>
              <a:gd name="connsiteX10" fmla="*/ 5440839 w 5440839"/>
              <a:gd name="connsiteY10" fmla="*/ 0 h 1090246"/>
              <a:gd name="connsiteX11" fmla="*/ 5440839 w 5440839"/>
              <a:gd name="connsiteY11" fmla="*/ 512416 h 1090246"/>
              <a:gd name="connsiteX12" fmla="*/ 5440839 w 5440839"/>
              <a:gd name="connsiteY12" fmla="*/ 1090246 h 1090246"/>
              <a:gd name="connsiteX13" fmla="*/ 4842347 w 5440839"/>
              <a:gd name="connsiteY13" fmla="*/ 1090246 h 1090246"/>
              <a:gd name="connsiteX14" fmla="*/ 4461488 w 5440839"/>
              <a:gd name="connsiteY14" fmla="*/ 1090246 h 1090246"/>
              <a:gd name="connsiteX15" fmla="*/ 4026221 w 5440839"/>
              <a:gd name="connsiteY15" fmla="*/ 1090246 h 1090246"/>
              <a:gd name="connsiteX16" fmla="*/ 3373320 w 5440839"/>
              <a:gd name="connsiteY16" fmla="*/ 1090246 h 1090246"/>
              <a:gd name="connsiteX17" fmla="*/ 2774828 w 5440839"/>
              <a:gd name="connsiteY17" fmla="*/ 1090246 h 1090246"/>
              <a:gd name="connsiteX18" fmla="*/ 2393969 w 5440839"/>
              <a:gd name="connsiteY18" fmla="*/ 1090246 h 1090246"/>
              <a:gd name="connsiteX19" fmla="*/ 2013110 w 5440839"/>
              <a:gd name="connsiteY19" fmla="*/ 1090246 h 1090246"/>
              <a:gd name="connsiteX20" fmla="*/ 1523435 w 5440839"/>
              <a:gd name="connsiteY20" fmla="*/ 1090246 h 1090246"/>
              <a:gd name="connsiteX21" fmla="*/ 1088168 w 5440839"/>
              <a:gd name="connsiteY21" fmla="*/ 1090246 h 1090246"/>
              <a:gd name="connsiteX22" fmla="*/ 489676 w 5440839"/>
              <a:gd name="connsiteY22" fmla="*/ 1090246 h 1090246"/>
              <a:gd name="connsiteX23" fmla="*/ 0 w 5440839"/>
              <a:gd name="connsiteY23" fmla="*/ 1090246 h 1090246"/>
              <a:gd name="connsiteX24" fmla="*/ 0 w 5440839"/>
              <a:gd name="connsiteY24" fmla="*/ 566928 h 1090246"/>
              <a:gd name="connsiteX25" fmla="*/ 0 w 5440839"/>
              <a:gd name="connsiteY25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440839" h="1090246" fill="none" extrusionOk="0">
                <a:moveTo>
                  <a:pt x="0" y="0"/>
                </a:moveTo>
                <a:cubicBezTo>
                  <a:pt x="198022" y="-56372"/>
                  <a:pt x="332508" y="55242"/>
                  <a:pt x="652901" y="0"/>
                </a:cubicBezTo>
                <a:cubicBezTo>
                  <a:pt x="973294" y="-55242"/>
                  <a:pt x="984926" y="15402"/>
                  <a:pt x="1305801" y="0"/>
                </a:cubicBezTo>
                <a:cubicBezTo>
                  <a:pt x="1626676" y="-15402"/>
                  <a:pt x="1616481" y="54092"/>
                  <a:pt x="1795477" y="0"/>
                </a:cubicBezTo>
                <a:cubicBezTo>
                  <a:pt x="1974473" y="-54092"/>
                  <a:pt x="2244616" y="38167"/>
                  <a:pt x="2393969" y="0"/>
                </a:cubicBezTo>
                <a:cubicBezTo>
                  <a:pt x="2543322" y="-38167"/>
                  <a:pt x="2811110" y="58733"/>
                  <a:pt x="2992461" y="0"/>
                </a:cubicBezTo>
                <a:cubicBezTo>
                  <a:pt x="3173812" y="-58733"/>
                  <a:pt x="3331437" y="56364"/>
                  <a:pt x="3482137" y="0"/>
                </a:cubicBezTo>
                <a:cubicBezTo>
                  <a:pt x="3632837" y="-56364"/>
                  <a:pt x="3867805" y="34570"/>
                  <a:pt x="4080629" y="0"/>
                </a:cubicBezTo>
                <a:cubicBezTo>
                  <a:pt x="4293453" y="-34570"/>
                  <a:pt x="4316869" y="33611"/>
                  <a:pt x="4461488" y="0"/>
                </a:cubicBezTo>
                <a:cubicBezTo>
                  <a:pt x="4606107" y="-33611"/>
                  <a:pt x="4733022" y="3775"/>
                  <a:pt x="4896755" y="0"/>
                </a:cubicBezTo>
                <a:cubicBezTo>
                  <a:pt x="5060488" y="-3775"/>
                  <a:pt x="5245244" y="16053"/>
                  <a:pt x="5440839" y="0"/>
                </a:cubicBezTo>
                <a:cubicBezTo>
                  <a:pt x="5456015" y="197954"/>
                  <a:pt x="5436729" y="371423"/>
                  <a:pt x="5440839" y="512416"/>
                </a:cubicBezTo>
                <a:cubicBezTo>
                  <a:pt x="5444949" y="653409"/>
                  <a:pt x="5424787" y="864282"/>
                  <a:pt x="5440839" y="1090246"/>
                </a:cubicBezTo>
                <a:cubicBezTo>
                  <a:pt x="5241509" y="1099173"/>
                  <a:pt x="4975627" y="1089989"/>
                  <a:pt x="4842347" y="1090246"/>
                </a:cubicBezTo>
                <a:cubicBezTo>
                  <a:pt x="4709067" y="1090503"/>
                  <a:pt x="4547604" y="1073158"/>
                  <a:pt x="4461488" y="1090246"/>
                </a:cubicBezTo>
                <a:cubicBezTo>
                  <a:pt x="4375372" y="1107334"/>
                  <a:pt x="4220366" y="1042424"/>
                  <a:pt x="4026221" y="1090246"/>
                </a:cubicBezTo>
                <a:cubicBezTo>
                  <a:pt x="3832076" y="1138068"/>
                  <a:pt x="3647318" y="1089930"/>
                  <a:pt x="3373320" y="1090246"/>
                </a:cubicBezTo>
                <a:cubicBezTo>
                  <a:pt x="3099322" y="1090562"/>
                  <a:pt x="3045965" y="1038057"/>
                  <a:pt x="2774828" y="1090246"/>
                </a:cubicBezTo>
                <a:cubicBezTo>
                  <a:pt x="2503691" y="1142435"/>
                  <a:pt x="2542099" y="1060929"/>
                  <a:pt x="2393969" y="1090246"/>
                </a:cubicBezTo>
                <a:cubicBezTo>
                  <a:pt x="2245839" y="1119563"/>
                  <a:pt x="2134937" y="1044797"/>
                  <a:pt x="2013110" y="1090246"/>
                </a:cubicBezTo>
                <a:cubicBezTo>
                  <a:pt x="1891283" y="1135695"/>
                  <a:pt x="1751607" y="1068732"/>
                  <a:pt x="1523435" y="1090246"/>
                </a:cubicBezTo>
                <a:cubicBezTo>
                  <a:pt x="1295264" y="1111760"/>
                  <a:pt x="1267902" y="1064349"/>
                  <a:pt x="1088168" y="1090246"/>
                </a:cubicBezTo>
                <a:cubicBezTo>
                  <a:pt x="908434" y="1116143"/>
                  <a:pt x="661987" y="1022826"/>
                  <a:pt x="489676" y="1090246"/>
                </a:cubicBezTo>
                <a:cubicBezTo>
                  <a:pt x="317365" y="1157666"/>
                  <a:pt x="152223" y="1034625"/>
                  <a:pt x="0" y="1090246"/>
                </a:cubicBezTo>
                <a:cubicBezTo>
                  <a:pt x="-49898" y="858896"/>
                  <a:pt x="56849" y="744163"/>
                  <a:pt x="0" y="566928"/>
                </a:cubicBezTo>
                <a:cubicBezTo>
                  <a:pt x="-56849" y="389693"/>
                  <a:pt x="58715" y="181228"/>
                  <a:pt x="0" y="0"/>
                </a:cubicBezTo>
                <a:close/>
              </a:path>
              <a:path w="5440839" h="1090246" stroke="0" extrusionOk="0">
                <a:moveTo>
                  <a:pt x="0" y="0"/>
                </a:moveTo>
                <a:cubicBezTo>
                  <a:pt x="163639" y="-7754"/>
                  <a:pt x="480512" y="51620"/>
                  <a:pt x="652901" y="0"/>
                </a:cubicBezTo>
                <a:cubicBezTo>
                  <a:pt x="825290" y="-51620"/>
                  <a:pt x="880485" y="46993"/>
                  <a:pt x="1088168" y="0"/>
                </a:cubicBezTo>
                <a:cubicBezTo>
                  <a:pt x="1295851" y="-46993"/>
                  <a:pt x="1345979" y="44167"/>
                  <a:pt x="1523435" y="0"/>
                </a:cubicBezTo>
                <a:cubicBezTo>
                  <a:pt x="1700891" y="-44167"/>
                  <a:pt x="1964628" y="50352"/>
                  <a:pt x="2176336" y="0"/>
                </a:cubicBezTo>
                <a:cubicBezTo>
                  <a:pt x="2388044" y="-50352"/>
                  <a:pt x="2602546" y="27903"/>
                  <a:pt x="2720420" y="0"/>
                </a:cubicBezTo>
                <a:cubicBezTo>
                  <a:pt x="2838294" y="-27903"/>
                  <a:pt x="2981763" y="5086"/>
                  <a:pt x="3210095" y="0"/>
                </a:cubicBezTo>
                <a:cubicBezTo>
                  <a:pt x="3438428" y="-5086"/>
                  <a:pt x="3565330" y="52344"/>
                  <a:pt x="3754179" y="0"/>
                </a:cubicBezTo>
                <a:cubicBezTo>
                  <a:pt x="3943028" y="-52344"/>
                  <a:pt x="4177323" y="26174"/>
                  <a:pt x="4298263" y="0"/>
                </a:cubicBezTo>
                <a:cubicBezTo>
                  <a:pt x="4419203" y="-26174"/>
                  <a:pt x="4559595" y="31998"/>
                  <a:pt x="4679122" y="0"/>
                </a:cubicBezTo>
                <a:cubicBezTo>
                  <a:pt x="4798649" y="-31998"/>
                  <a:pt x="5168826" y="58521"/>
                  <a:pt x="5440839" y="0"/>
                </a:cubicBezTo>
                <a:cubicBezTo>
                  <a:pt x="5479379" y="215578"/>
                  <a:pt x="5394898" y="377644"/>
                  <a:pt x="5440839" y="523318"/>
                </a:cubicBezTo>
                <a:cubicBezTo>
                  <a:pt x="5486780" y="668992"/>
                  <a:pt x="5382094" y="837236"/>
                  <a:pt x="5440839" y="1090246"/>
                </a:cubicBezTo>
                <a:cubicBezTo>
                  <a:pt x="5358233" y="1126120"/>
                  <a:pt x="5193283" y="1067741"/>
                  <a:pt x="5059980" y="1090246"/>
                </a:cubicBezTo>
                <a:cubicBezTo>
                  <a:pt x="4926677" y="1112751"/>
                  <a:pt x="4729195" y="1081407"/>
                  <a:pt x="4407080" y="1090246"/>
                </a:cubicBezTo>
                <a:cubicBezTo>
                  <a:pt x="4084965" y="1099085"/>
                  <a:pt x="4112144" y="1075615"/>
                  <a:pt x="3917404" y="1090246"/>
                </a:cubicBezTo>
                <a:cubicBezTo>
                  <a:pt x="3722664" y="1104877"/>
                  <a:pt x="3574934" y="1042910"/>
                  <a:pt x="3427729" y="1090246"/>
                </a:cubicBezTo>
                <a:cubicBezTo>
                  <a:pt x="3280524" y="1137582"/>
                  <a:pt x="3033943" y="1061653"/>
                  <a:pt x="2883645" y="1090246"/>
                </a:cubicBezTo>
                <a:cubicBezTo>
                  <a:pt x="2733347" y="1118839"/>
                  <a:pt x="2550191" y="1080539"/>
                  <a:pt x="2230744" y="1090246"/>
                </a:cubicBezTo>
                <a:cubicBezTo>
                  <a:pt x="1911297" y="1099953"/>
                  <a:pt x="1831222" y="1041895"/>
                  <a:pt x="1577843" y="1090246"/>
                </a:cubicBezTo>
                <a:cubicBezTo>
                  <a:pt x="1324464" y="1138597"/>
                  <a:pt x="1104857" y="1025069"/>
                  <a:pt x="924943" y="1090246"/>
                </a:cubicBezTo>
                <a:cubicBezTo>
                  <a:pt x="745029" y="1155423"/>
                  <a:pt x="452300" y="998382"/>
                  <a:pt x="0" y="1090246"/>
                </a:cubicBezTo>
                <a:cubicBezTo>
                  <a:pt x="-18199" y="854116"/>
                  <a:pt x="51789" y="765268"/>
                  <a:pt x="0" y="523318"/>
                </a:cubicBezTo>
                <a:cubicBezTo>
                  <a:pt x="-51789" y="281368"/>
                  <a:pt x="38331" y="187133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I will make you fishers of men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1" y="211016"/>
            <a:ext cx="1209822" cy="1543769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3" name="Online Media 2" title="I WILL MAKE YOU FISHERS OF MEN">
            <a:hlinkClick r:id="" action="ppaction://media"/>
            <a:extLst>
              <a:ext uri="{FF2B5EF4-FFF2-40B4-BE49-F238E27FC236}">
                <a16:creationId xmlns:a16="http://schemas.microsoft.com/office/drawing/2014/main" id="{5C7E7C28-9E28-42E7-B175-7E2B3695C7F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178271" y="1215483"/>
            <a:ext cx="8920975" cy="504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88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8313115-6548-4E2D-A12C-96B4BB4DB0E2}"/>
              </a:ext>
            </a:extLst>
          </p:cNvPr>
          <p:cNvSpPr/>
          <p:nvPr/>
        </p:nvSpPr>
        <p:spPr>
          <a:xfrm>
            <a:off x="1841670" y="337624"/>
            <a:ext cx="9693838" cy="5440839"/>
          </a:xfrm>
          <a:custGeom>
            <a:avLst/>
            <a:gdLst>
              <a:gd name="connsiteX0" fmla="*/ 0 w 9693838"/>
              <a:gd name="connsiteY0" fmla="*/ 0 h 5440839"/>
              <a:gd name="connsiteX1" fmla="*/ 376349 w 9693838"/>
              <a:gd name="connsiteY1" fmla="*/ 0 h 5440839"/>
              <a:gd name="connsiteX2" fmla="*/ 1043513 w 9693838"/>
              <a:gd name="connsiteY2" fmla="*/ 0 h 5440839"/>
              <a:gd name="connsiteX3" fmla="*/ 1613739 w 9693838"/>
              <a:gd name="connsiteY3" fmla="*/ 0 h 5440839"/>
              <a:gd name="connsiteX4" fmla="*/ 2377841 w 9693838"/>
              <a:gd name="connsiteY4" fmla="*/ 0 h 5440839"/>
              <a:gd name="connsiteX5" fmla="*/ 3045006 w 9693838"/>
              <a:gd name="connsiteY5" fmla="*/ 0 h 5440839"/>
              <a:gd name="connsiteX6" fmla="*/ 3809108 w 9693838"/>
              <a:gd name="connsiteY6" fmla="*/ 0 h 5440839"/>
              <a:gd name="connsiteX7" fmla="*/ 4088519 w 9693838"/>
              <a:gd name="connsiteY7" fmla="*/ 0 h 5440839"/>
              <a:gd name="connsiteX8" fmla="*/ 4561806 w 9693838"/>
              <a:gd name="connsiteY8" fmla="*/ 0 h 5440839"/>
              <a:gd name="connsiteX9" fmla="*/ 5228970 w 9693838"/>
              <a:gd name="connsiteY9" fmla="*/ 0 h 5440839"/>
              <a:gd name="connsiteX10" fmla="*/ 5605319 w 9693838"/>
              <a:gd name="connsiteY10" fmla="*/ 0 h 5440839"/>
              <a:gd name="connsiteX11" fmla="*/ 6369422 w 9693838"/>
              <a:gd name="connsiteY11" fmla="*/ 0 h 5440839"/>
              <a:gd name="connsiteX12" fmla="*/ 6842709 w 9693838"/>
              <a:gd name="connsiteY12" fmla="*/ 0 h 5440839"/>
              <a:gd name="connsiteX13" fmla="*/ 7219058 w 9693838"/>
              <a:gd name="connsiteY13" fmla="*/ 0 h 5440839"/>
              <a:gd name="connsiteX14" fmla="*/ 7692346 w 9693838"/>
              <a:gd name="connsiteY14" fmla="*/ 0 h 5440839"/>
              <a:gd name="connsiteX15" fmla="*/ 8165633 w 9693838"/>
              <a:gd name="connsiteY15" fmla="*/ 0 h 5440839"/>
              <a:gd name="connsiteX16" fmla="*/ 8735859 w 9693838"/>
              <a:gd name="connsiteY16" fmla="*/ 0 h 5440839"/>
              <a:gd name="connsiteX17" fmla="*/ 9015269 w 9693838"/>
              <a:gd name="connsiteY17" fmla="*/ 0 h 5440839"/>
              <a:gd name="connsiteX18" fmla="*/ 9693838 w 9693838"/>
              <a:gd name="connsiteY18" fmla="*/ 0 h 5440839"/>
              <a:gd name="connsiteX19" fmla="*/ 9693838 w 9693838"/>
              <a:gd name="connsiteY19" fmla="*/ 380859 h 5440839"/>
              <a:gd name="connsiteX20" fmla="*/ 9693838 w 9693838"/>
              <a:gd name="connsiteY20" fmla="*/ 924943 h 5440839"/>
              <a:gd name="connsiteX21" fmla="*/ 9693838 w 9693838"/>
              <a:gd name="connsiteY21" fmla="*/ 1469027 h 5440839"/>
              <a:gd name="connsiteX22" fmla="*/ 9693838 w 9693838"/>
              <a:gd name="connsiteY22" fmla="*/ 1958702 h 5440839"/>
              <a:gd name="connsiteX23" fmla="*/ 9693838 w 9693838"/>
              <a:gd name="connsiteY23" fmla="*/ 2339561 h 5440839"/>
              <a:gd name="connsiteX24" fmla="*/ 9693838 w 9693838"/>
              <a:gd name="connsiteY24" fmla="*/ 2774828 h 5440839"/>
              <a:gd name="connsiteX25" fmla="*/ 9693838 w 9693838"/>
              <a:gd name="connsiteY25" fmla="*/ 3318912 h 5440839"/>
              <a:gd name="connsiteX26" fmla="*/ 9693838 w 9693838"/>
              <a:gd name="connsiteY26" fmla="*/ 3699771 h 5440839"/>
              <a:gd name="connsiteX27" fmla="*/ 9693838 w 9693838"/>
              <a:gd name="connsiteY27" fmla="*/ 4298263 h 5440839"/>
              <a:gd name="connsiteX28" fmla="*/ 9693838 w 9693838"/>
              <a:gd name="connsiteY28" fmla="*/ 4896755 h 5440839"/>
              <a:gd name="connsiteX29" fmla="*/ 9693838 w 9693838"/>
              <a:gd name="connsiteY29" fmla="*/ 5440839 h 5440839"/>
              <a:gd name="connsiteX30" fmla="*/ 8929735 w 9693838"/>
              <a:gd name="connsiteY30" fmla="*/ 5440839 h 5440839"/>
              <a:gd name="connsiteX31" fmla="*/ 8359510 w 9693838"/>
              <a:gd name="connsiteY31" fmla="*/ 5440839 h 5440839"/>
              <a:gd name="connsiteX32" fmla="*/ 7789284 w 9693838"/>
              <a:gd name="connsiteY32" fmla="*/ 5440839 h 5440839"/>
              <a:gd name="connsiteX33" fmla="*/ 7412935 w 9693838"/>
              <a:gd name="connsiteY33" fmla="*/ 5440839 h 5440839"/>
              <a:gd name="connsiteX34" fmla="*/ 6939648 w 9693838"/>
              <a:gd name="connsiteY34" fmla="*/ 5440839 h 5440839"/>
              <a:gd name="connsiteX35" fmla="*/ 6660237 w 9693838"/>
              <a:gd name="connsiteY35" fmla="*/ 5440839 h 5440839"/>
              <a:gd name="connsiteX36" fmla="*/ 5993073 w 9693838"/>
              <a:gd name="connsiteY36" fmla="*/ 5440839 h 5440839"/>
              <a:gd name="connsiteX37" fmla="*/ 5713662 w 9693838"/>
              <a:gd name="connsiteY37" fmla="*/ 5440839 h 5440839"/>
              <a:gd name="connsiteX38" fmla="*/ 5240375 w 9693838"/>
              <a:gd name="connsiteY38" fmla="*/ 5440839 h 5440839"/>
              <a:gd name="connsiteX39" fmla="*/ 4960964 w 9693838"/>
              <a:gd name="connsiteY39" fmla="*/ 5440839 h 5440839"/>
              <a:gd name="connsiteX40" fmla="*/ 4584615 w 9693838"/>
              <a:gd name="connsiteY40" fmla="*/ 5440839 h 5440839"/>
              <a:gd name="connsiteX41" fmla="*/ 4111328 w 9693838"/>
              <a:gd name="connsiteY41" fmla="*/ 5440839 h 5440839"/>
              <a:gd name="connsiteX42" fmla="*/ 3638040 w 9693838"/>
              <a:gd name="connsiteY42" fmla="*/ 5440839 h 5440839"/>
              <a:gd name="connsiteX43" fmla="*/ 3358630 w 9693838"/>
              <a:gd name="connsiteY43" fmla="*/ 5440839 h 5440839"/>
              <a:gd name="connsiteX44" fmla="*/ 2691466 w 9693838"/>
              <a:gd name="connsiteY44" fmla="*/ 5440839 h 5440839"/>
              <a:gd name="connsiteX45" fmla="*/ 2121240 w 9693838"/>
              <a:gd name="connsiteY45" fmla="*/ 5440839 h 5440839"/>
              <a:gd name="connsiteX46" fmla="*/ 1454076 w 9693838"/>
              <a:gd name="connsiteY46" fmla="*/ 5440839 h 5440839"/>
              <a:gd name="connsiteX47" fmla="*/ 689973 w 9693838"/>
              <a:gd name="connsiteY47" fmla="*/ 5440839 h 5440839"/>
              <a:gd name="connsiteX48" fmla="*/ 0 w 9693838"/>
              <a:gd name="connsiteY48" fmla="*/ 5440839 h 5440839"/>
              <a:gd name="connsiteX49" fmla="*/ 0 w 9693838"/>
              <a:gd name="connsiteY49" fmla="*/ 4896755 h 5440839"/>
              <a:gd name="connsiteX50" fmla="*/ 0 w 9693838"/>
              <a:gd name="connsiteY50" fmla="*/ 4407080 h 5440839"/>
              <a:gd name="connsiteX51" fmla="*/ 0 w 9693838"/>
              <a:gd name="connsiteY51" fmla="*/ 3808587 h 5440839"/>
              <a:gd name="connsiteX52" fmla="*/ 0 w 9693838"/>
              <a:gd name="connsiteY52" fmla="*/ 3155687 h 5440839"/>
              <a:gd name="connsiteX53" fmla="*/ 0 w 9693838"/>
              <a:gd name="connsiteY53" fmla="*/ 2774828 h 5440839"/>
              <a:gd name="connsiteX54" fmla="*/ 0 w 9693838"/>
              <a:gd name="connsiteY54" fmla="*/ 2285152 h 5440839"/>
              <a:gd name="connsiteX55" fmla="*/ 0 w 9693838"/>
              <a:gd name="connsiteY55" fmla="*/ 1795477 h 5440839"/>
              <a:gd name="connsiteX56" fmla="*/ 0 w 9693838"/>
              <a:gd name="connsiteY56" fmla="*/ 1414618 h 5440839"/>
              <a:gd name="connsiteX57" fmla="*/ 0 w 9693838"/>
              <a:gd name="connsiteY57" fmla="*/ 816126 h 5440839"/>
              <a:gd name="connsiteX58" fmla="*/ 0 w 9693838"/>
              <a:gd name="connsiteY58" fmla="*/ 0 h 544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9693838" h="5440839" fill="none" extrusionOk="0">
                <a:moveTo>
                  <a:pt x="0" y="0"/>
                </a:moveTo>
                <a:cubicBezTo>
                  <a:pt x="177992" y="-44219"/>
                  <a:pt x="278031" y="13089"/>
                  <a:pt x="376349" y="0"/>
                </a:cubicBezTo>
                <a:cubicBezTo>
                  <a:pt x="474667" y="-13089"/>
                  <a:pt x="834778" y="71467"/>
                  <a:pt x="1043513" y="0"/>
                </a:cubicBezTo>
                <a:cubicBezTo>
                  <a:pt x="1252248" y="-71467"/>
                  <a:pt x="1441145" y="43109"/>
                  <a:pt x="1613739" y="0"/>
                </a:cubicBezTo>
                <a:cubicBezTo>
                  <a:pt x="1786333" y="-43109"/>
                  <a:pt x="2125863" y="9285"/>
                  <a:pt x="2377841" y="0"/>
                </a:cubicBezTo>
                <a:cubicBezTo>
                  <a:pt x="2629819" y="-9285"/>
                  <a:pt x="2836829" y="48002"/>
                  <a:pt x="3045006" y="0"/>
                </a:cubicBezTo>
                <a:cubicBezTo>
                  <a:pt x="3253183" y="-48002"/>
                  <a:pt x="3483073" y="25985"/>
                  <a:pt x="3809108" y="0"/>
                </a:cubicBezTo>
                <a:cubicBezTo>
                  <a:pt x="4135143" y="-25985"/>
                  <a:pt x="4018159" y="9809"/>
                  <a:pt x="4088519" y="0"/>
                </a:cubicBezTo>
                <a:cubicBezTo>
                  <a:pt x="4158879" y="-9809"/>
                  <a:pt x="4461012" y="13137"/>
                  <a:pt x="4561806" y="0"/>
                </a:cubicBezTo>
                <a:cubicBezTo>
                  <a:pt x="4662600" y="-13137"/>
                  <a:pt x="4979939" y="47760"/>
                  <a:pt x="5228970" y="0"/>
                </a:cubicBezTo>
                <a:cubicBezTo>
                  <a:pt x="5478001" y="-47760"/>
                  <a:pt x="5464995" y="18261"/>
                  <a:pt x="5605319" y="0"/>
                </a:cubicBezTo>
                <a:cubicBezTo>
                  <a:pt x="5745643" y="-18261"/>
                  <a:pt x="6036441" y="74852"/>
                  <a:pt x="6369422" y="0"/>
                </a:cubicBezTo>
                <a:cubicBezTo>
                  <a:pt x="6702403" y="-74852"/>
                  <a:pt x="6651441" y="23883"/>
                  <a:pt x="6842709" y="0"/>
                </a:cubicBezTo>
                <a:cubicBezTo>
                  <a:pt x="7033977" y="-23883"/>
                  <a:pt x="7121824" y="2415"/>
                  <a:pt x="7219058" y="0"/>
                </a:cubicBezTo>
                <a:cubicBezTo>
                  <a:pt x="7316292" y="-2415"/>
                  <a:pt x="7560339" y="12018"/>
                  <a:pt x="7692346" y="0"/>
                </a:cubicBezTo>
                <a:cubicBezTo>
                  <a:pt x="7824353" y="-12018"/>
                  <a:pt x="8024975" y="56696"/>
                  <a:pt x="8165633" y="0"/>
                </a:cubicBezTo>
                <a:cubicBezTo>
                  <a:pt x="8306291" y="-56696"/>
                  <a:pt x="8521738" y="24626"/>
                  <a:pt x="8735859" y="0"/>
                </a:cubicBezTo>
                <a:cubicBezTo>
                  <a:pt x="8949980" y="-24626"/>
                  <a:pt x="8899757" y="15813"/>
                  <a:pt x="9015269" y="0"/>
                </a:cubicBezTo>
                <a:cubicBezTo>
                  <a:pt x="9130781" y="-15813"/>
                  <a:pt x="9487421" y="79526"/>
                  <a:pt x="9693838" y="0"/>
                </a:cubicBezTo>
                <a:cubicBezTo>
                  <a:pt x="9738533" y="165885"/>
                  <a:pt x="9666204" y="275868"/>
                  <a:pt x="9693838" y="380859"/>
                </a:cubicBezTo>
                <a:cubicBezTo>
                  <a:pt x="9721472" y="485850"/>
                  <a:pt x="9643747" y="666363"/>
                  <a:pt x="9693838" y="924943"/>
                </a:cubicBezTo>
                <a:cubicBezTo>
                  <a:pt x="9743929" y="1183523"/>
                  <a:pt x="9674599" y="1351292"/>
                  <a:pt x="9693838" y="1469027"/>
                </a:cubicBezTo>
                <a:cubicBezTo>
                  <a:pt x="9713077" y="1586762"/>
                  <a:pt x="9665705" y="1744765"/>
                  <a:pt x="9693838" y="1958702"/>
                </a:cubicBezTo>
                <a:cubicBezTo>
                  <a:pt x="9721971" y="2172640"/>
                  <a:pt x="9678338" y="2263028"/>
                  <a:pt x="9693838" y="2339561"/>
                </a:cubicBezTo>
                <a:cubicBezTo>
                  <a:pt x="9709338" y="2416094"/>
                  <a:pt x="9652106" y="2566269"/>
                  <a:pt x="9693838" y="2774828"/>
                </a:cubicBezTo>
                <a:cubicBezTo>
                  <a:pt x="9735570" y="2983387"/>
                  <a:pt x="9661183" y="3181747"/>
                  <a:pt x="9693838" y="3318912"/>
                </a:cubicBezTo>
                <a:cubicBezTo>
                  <a:pt x="9726493" y="3456077"/>
                  <a:pt x="9688866" y="3531197"/>
                  <a:pt x="9693838" y="3699771"/>
                </a:cubicBezTo>
                <a:cubicBezTo>
                  <a:pt x="9698810" y="3868345"/>
                  <a:pt x="9675043" y="4064673"/>
                  <a:pt x="9693838" y="4298263"/>
                </a:cubicBezTo>
                <a:cubicBezTo>
                  <a:pt x="9712633" y="4531853"/>
                  <a:pt x="9627664" y="4617284"/>
                  <a:pt x="9693838" y="4896755"/>
                </a:cubicBezTo>
                <a:cubicBezTo>
                  <a:pt x="9760012" y="5176226"/>
                  <a:pt x="9631467" y="5283665"/>
                  <a:pt x="9693838" y="5440839"/>
                </a:cubicBezTo>
                <a:cubicBezTo>
                  <a:pt x="9506634" y="5460108"/>
                  <a:pt x="9085258" y="5399793"/>
                  <a:pt x="8929735" y="5440839"/>
                </a:cubicBezTo>
                <a:cubicBezTo>
                  <a:pt x="8774212" y="5481885"/>
                  <a:pt x="8576087" y="5398502"/>
                  <a:pt x="8359510" y="5440839"/>
                </a:cubicBezTo>
                <a:cubicBezTo>
                  <a:pt x="8142934" y="5483176"/>
                  <a:pt x="7995222" y="5421569"/>
                  <a:pt x="7789284" y="5440839"/>
                </a:cubicBezTo>
                <a:cubicBezTo>
                  <a:pt x="7583346" y="5460109"/>
                  <a:pt x="7594184" y="5421143"/>
                  <a:pt x="7412935" y="5440839"/>
                </a:cubicBezTo>
                <a:cubicBezTo>
                  <a:pt x="7231686" y="5460535"/>
                  <a:pt x="7085982" y="5418221"/>
                  <a:pt x="6939648" y="5440839"/>
                </a:cubicBezTo>
                <a:cubicBezTo>
                  <a:pt x="6793314" y="5463457"/>
                  <a:pt x="6733798" y="5416559"/>
                  <a:pt x="6660237" y="5440839"/>
                </a:cubicBezTo>
                <a:cubicBezTo>
                  <a:pt x="6586676" y="5465119"/>
                  <a:pt x="6281801" y="5395390"/>
                  <a:pt x="5993073" y="5440839"/>
                </a:cubicBezTo>
                <a:cubicBezTo>
                  <a:pt x="5704345" y="5486288"/>
                  <a:pt x="5848831" y="5422615"/>
                  <a:pt x="5713662" y="5440839"/>
                </a:cubicBezTo>
                <a:cubicBezTo>
                  <a:pt x="5578493" y="5459063"/>
                  <a:pt x="5347092" y="5422257"/>
                  <a:pt x="5240375" y="5440839"/>
                </a:cubicBezTo>
                <a:cubicBezTo>
                  <a:pt x="5133658" y="5459421"/>
                  <a:pt x="5042298" y="5422203"/>
                  <a:pt x="4960964" y="5440839"/>
                </a:cubicBezTo>
                <a:cubicBezTo>
                  <a:pt x="4879630" y="5459475"/>
                  <a:pt x="4733851" y="5397382"/>
                  <a:pt x="4584615" y="5440839"/>
                </a:cubicBezTo>
                <a:cubicBezTo>
                  <a:pt x="4435379" y="5484296"/>
                  <a:pt x="4262443" y="5425786"/>
                  <a:pt x="4111328" y="5440839"/>
                </a:cubicBezTo>
                <a:cubicBezTo>
                  <a:pt x="3960213" y="5455892"/>
                  <a:pt x="3790556" y="5411481"/>
                  <a:pt x="3638040" y="5440839"/>
                </a:cubicBezTo>
                <a:cubicBezTo>
                  <a:pt x="3485524" y="5470197"/>
                  <a:pt x="3465077" y="5427578"/>
                  <a:pt x="3358630" y="5440839"/>
                </a:cubicBezTo>
                <a:cubicBezTo>
                  <a:pt x="3252183" y="5454100"/>
                  <a:pt x="2852515" y="5426262"/>
                  <a:pt x="2691466" y="5440839"/>
                </a:cubicBezTo>
                <a:cubicBezTo>
                  <a:pt x="2530417" y="5455416"/>
                  <a:pt x="2373109" y="5417607"/>
                  <a:pt x="2121240" y="5440839"/>
                </a:cubicBezTo>
                <a:cubicBezTo>
                  <a:pt x="1869371" y="5464071"/>
                  <a:pt x="1679421" y="5376894"/>
                  <a:pt x="1454076" y="5440839"/>
                </a:cubicBezTo>
                <a:cubicBezTo>
                  <a:pt x="1228731" y="5504784"/>
                  <a:pt x="932016" y="5430376"/>
                  <a:pt x="689973" y="5440839"/>
                </a:cubicBezTo>
                <a:cubicBezTo>
                  <a:pt x="447930" y="5451302"/>
                  <a:pt x="261453" y="5401065"/>
                  <a:pt x="0" y="5440839"/>
                </a:cubicBezTo>
                <a:cubicBezTo>
                  <a:pt x="-59368" y="5290887"/>
                  <a:pt x="9322" y="5163028"/>
                  <a:pt x="0" y="4896755"/>
                </a:cubicBezTo>
                <a:cubicBezTo>
                  <a:pt x="-9322" y="4630482"/>
                  <a:pt x="34708" y="4546152"/>
                  <a:pt x="0" y="4407080"/>
                </a:cubicBezTo>
                <a:cubicBezTo>
                  <a:pt x="-34708" y="4268008"/>
                  <a:pt x="71454" y="3945069"/>
                  <a:pt x="0" y="3808587"/>
                </a:cubicBezTo>
                <a:cubicBezTo>
                  <a:pt x="-71454" y="3672105"/>
                  <a:pt x="32299" y="3357657"/>
                  <a:pt x="0" y="3155687"/>
                </a:cubicBezTo>
                <a:cubicBezTo>
                  <a:pt x="-32299" y="2953717"/>
                  <a:pt x="37943" y="2909489"/>
                  <a:pt x="0" y="2774828"/>
                </a:cubicBezTo>
                <a:cubicBezTo>
                  <a:pt x="-37943" y="2640167"/>
                  <a:pt x="7690" y="2469598"/>
                  <a:pt x="0" y="2285152"/>
                </a:cubicBezTo>
                <a:cubicBezTo>
                  <a:pt x="-7690" y="2100706"/>
                  <a:pt x="1623" y="1978748"/>
                  <a:pt x="0" y="1795477"/>
                </a:cubicBezTo>
                <a:cubicBezTo>
                  <a:pt x="-1623" y="1612206"/>
                  <a:pt x="43855" y="1500828"/>
                  <a:pt x="0" y="1414618"/>
                </a:cubicBezTo>
                <a:cubicBezTo>
                  <a:pt x="-43855" y="1328408"/>
                  <a:pt x="18734" y="1105248"/>
                  <a:pt x="0" y="816126"/>
                </a:cubicBezTo>
                <a:cubicBezTo>
                  <a:pt x="-18734" y="527004"/>
                  <a:pt x="28588" y="236814"/>
                  <a:pt x="0" y="0"/>
                </a:cubicBezTo>
                <a:close/>
              </a:path>
              <a:path w="9693838" h="5440839" stroke="0" extrusionOk="0">
                <a:moveTo>
                  <a:pt x="0" y="0"/>
                </a:moveTo>
                <a:cubicBezTo>
                  <a:pt x="273247" y="-53754"/>
                  <a:pt x="337290" y="28923"/>
                  <a:pt x="570226" y="0"/>
                </a:cubicBezTo>
                <a:cubicBezTo>
                  <a:pt x="803162" y="-28923"/>
                  <a:pt x="768782" y="25944"/>
                  <a:pt x="946575" y="0"/>
                </a:cubicBezTo>
                <a:cubicBezTo>
                  <a:pt x="1124368" y="-25944"/>
                  <a:pt x="1140798" y="17099"/>
                  <a:pt x="1322924" y="0"/>
                </a:cubicBezTo>
                <a:cubicBezTo>
                  <a:pt x="1505050" y="-17099"/>
                  <a:pt x="1621837" y="11956"/>
                  <a:pt x="1796211" y="0"/>
                </a:cubicBezTo>
                <a:cubicBezTo>
                  <a:pt x="1970585" y="-11956"/>
                  <a:pt x="2040038" y="33393"/>
                  <a:pt x="2172560" y="0"/>
                </a:cubicBezTo>
                <a:cubicBezTo>
                  <a:pt x="2305082" y="-33393"/>
                  <a:pt x="2707796" y="57433"/>
                  <a:pt x="2936663" y="0"/>
                </a:cubicBezTo>
                <a:cubicBezTo>
                  <a:pt x="3165530" y="-57433"/>
                  <a:pt x="3424246" y="43105"/>
                  <a:pt x="3603827" y="0"/>
                </a:cubicBezTo>
                <a:cubicBezTo>
                  <a:pt x="3783408" y="-43105"/>
                  <a:pt x="3924751" y="40669"/>
                  <a:pt x="4174053" y="0"/>
                </a:cubicBezTo>
                <a:cubicBezTo>
                  <a:pt x="4423355" y="-40669"/>
                  <a:pt x="4415226" y="15005"/>
                  <a:pt x="4647340" y="0"/>
                </a:cubicBezTo>
                <a:cubicBezTo>
                  <a:pt x="4879454" y="-15005"/>
                  <a:pt x="5074375" y="22377"/>
                  <a:pt x="5411443" y="0"/>
                </a:cubicBezTo>
                <a:cubicBezTo>
                  <a:pt x="5748511" y="-22377"/>
                  <a:pt x="5749502" y="37837"/>
                  <a:pt x="5884730" y="0"/>
                </a:cubicBezTo>
                <a:cubicBezTo>
                  <a:pt x="6019958" y="-37837"/>
                  <a:pt x="6272490" y="22344"/>
                  <a:pt x="6454956" y="0"/>
                </a:cubicBezTo>
                <a:cubicBezTo>
                  <a:pt x="6637422" y="-22344"/>
                  <a:pt x="6774268" y="40242"/>
                  <a:pt x="6928243" y="0"/>
                </a:cubicBezTo>
                <a:cubicBezTo>
                  <a:pt x="7082218" y="-40242"/>
                  <a:pt x="7091372" y="5892"/>
                  <a:pt x="7207654" y="0"/>
                </a:cubicBezTo>
                <a:cubicBezTo>
                  <a:pt x="7323936" y="-5892"/>
                  <a:pt x="7807724" y="4612"/>
                  <a:pt x="7971756" y="0"/>
                </a:cubicBezTo>
                <a:cubicBezTo>
                  <a:pt x="8135788" y="-4612"/>
                  <a:pt x="8246926" y="1107"/>
                  <a:pt x="8348105" y="0"/>
                </a:cubicBezTo>
                <a:cubicBezTo>
                  <a:pt x="8449284" y="-1107"/>
                  <a:pt x="8641645" y="32416"/>
                  <a:pt x="8918331" y="0"/>
                </a:cubicBezTo>
                <a:cubicBezTo>
                  <a:pt x="9195017" y="-32416"/>
                  <a:pt x="9473721" y="45987"/>
                  <a:pt x="9693838" y="0"/>
                </a:cubicBezTo>
                <a:cubicBezTo>
                  <a:pt x="9717512" y="95781"/>
                  <a:pt x="9692283" y="266631"/>
                  <a:pt x="9693838" y="380859"/>
                </a:cubicBezTo>
                <a:cubicBezTo>
                  <a:pt x="9695393" y="495087"/>
                  <a:pt x="9658920" y="677078"/>
                  <a:pt x="9693838" y="761717"/>
                </a:cubicBezTo>
                <a:cubicBezTo>
                  <a:pt x="9728756" y="846356"/>
                  <a:pt x="9647147" y="1066652"/>
                  <a:pt x="9693838" y="1196985"/>
                </a:cubicBezTo>
                <a:cubicBezTo>
                  <a:pt x="9740529" y="1327318"/>
                  <a:pt x="9658288" y="1441953"/>
                  <a:pt x="9693838" y="1577843"/>
                </a:cubicBezTo>
                <a:cubicBezTo>
                  <a:pt x="9729388" y="1713733"/>
                  <a:pt x="9641827" y="1883809"/>
                  <a:pt x="9693838" y="2121927"/>
                </a:cubicBezTo>
                <a:cubicBezTo>
                  <a:pt x="9745849" y="2360045"/>
                  <a:pt x="9653171" y="2548317"/>
                  <a:pt x="9693838" y="2720420"/>
                </a:cubicBezTo>
                <a:cubicBezTo>
                  <a:pt x="9734505" y="2892523"/>
                  <a:pt x="9641317" y="3150198"/>
                  <a:pt x="9693838" y="3264503"/>
                </a:cubicBezTo>
                <a:cubicBezTo>
                  <a:pt x="9746359" y="3378808"/>
                  <a:pt x="9693791" y="3558092"/>
                  <a:pt x="9693838" y="3754179"/>
                </a:cubicBezTo>
                <a:cubicBezTo>
                  <a:pt x="9693885" y="3950266"/>
                  <a:pt x="9685820" y="4018264"/>
                  <a:pt x="9693838" y="4135038"/>
                </a:cubicBezTo>
                <a:cubicBezTo>
                  <a:pt x="9701856" y="4251812"/>
                  <a:pt x="9638269" y="4448497"/>
                  <a:pt x="9693838" y="4624713"/>
                </a:cubicBezTo>
                <a:cubicBezTo>
                  <a:pt x="9749407" y="4800930"/>
                  <a:pt x="9608566" y="5092144"/>
                  <a:pt x="9693838" y="5440839"/>
                </a:cubicBezTo>
                <a:cubicBezTo>
                  <a:pt x="9616554" y="5458373"/>
                  <a:pt x="9481994" y="5434405"/>
                  <a:pt x="9414427" y="5440839"/>
                </a:cubicBezTo>
                <a:cubicBezTo>
                  <a:pt x="9346860" y="5447273"/>
                  <a:pt x="9044990" y="5419821"/>
                  <a:pt x="8941140" y="5440839"/>
                </a:cubicBezTo>
                <a:cubicBezTo>
                  <a:pt x="8837290" y="5461857"/>
                  <a:pt x="8765636" y="5421877"/>
                  <a:pt x="8661729" y="5440839"/>
                </a:cubicBezTo>
                <a:cubicBezTo>
                  <a:pt x="8557822" y="5459801"/>
                  <a:pt x="8496892" y="5419773"/>
                  <a:pt x="8382319" y="5440839"/>
                </a:cubicBezTo>
                <a:cubicBezTo>
                  <a:pt x="8267746" y="5461905"/>
                  <a:pt x="8122722" y="5425174"/>
                  <a:pt x="8005970" y="5440839"/>
                </a:cubicBezTo>
                <a:cubicBezTo>
                  <a:pt x="7889218" y="5456504"/>
                  <a:pt x="7670905" y="5377104"/>
                  <a:pt x="7435744" y="5440839"/>
                </a:cubicBezTo>
                <a:cubicBezTo>
                  <a:pt x="7200583" y="5504574"/>
                  <a:pt x="7168019" y="5405888"/>
                  <a:pt x="6962457" y="5440839"/>
                </a:cubicBezTo>
                <a:cubicBezTo>
                  <a:pt x="6756895" y="5475790"/>
                  <a:pt x="6578563" y="5424653"/>
                  <a:pt x="6295292" y="5440839"/>
                </a:cubicBezTo>
                <a:cubicBezTo>
                  <a:pt x="6012022" y="5457025"/>
                  <a:pt x="6093777" y="5412845"/>
                  <a:pt x="6015882" y="5440839"/>
                </a:cubicBezTo>
                <a:cubicBezTo>
                  <a:pt x="5937987" y="5468833"/>
                  <a:pt x="5646724" y="5375278"/>
                  <a:pt x="5348718" y="5440839"/>
                </a:cubicBezTo>
                <a:cubicBezTo>
                  <a:pt x="5050712" y="5506400"/>
                  <a:pt x="4895432" y="5375270"/>
                  <a:pt x="4584615" y="5440839"/>
                </a:cubicBezTo>
                <a:cubicBezTo>
                  <a:pt x="4273798" y="5506408"/>
                  <a:pt x="4401841" y="5429682"/>
                  <a:pt x="4305205" y="5440839"/>
                </a:cubicBezTo>
                <a:cubicBezTo>
                  <a:pt x="4208569" y="5451996"/>
                  <a:pt x="4094805" y="5438377"/>
                  <a:pt x="4025794" y="5440839"/>
                </a:cubicBezTo>
                <a:cubicBezTo>
                  <a:pt x="3956783" y="5443301"/>
                  <a:pt x="3662186" y="5396398"/>
                  <a:pt x="3552507" y="5440839"/>
                </a:cubicBezTo>
                <a:cubicBezTo>
                  <a:pt x="3442828" y="5485280"/>
                  <a:pt x="3013988" y="5398156"/>
                  <a:pt x="2788404" y="5440839"/>
                </a:cubicBezTo>
                <a:cubicBezTo>
                  <a:pt x="2562820" y="5483522"/>
                  <a:pt x="2329899" y="5392682"/>
                  <a:pt x="2121240" y="5440839"/>
                </a:cubicBezTo>
                <a:cubicBezTo>
                  <a:pt x="1912581" y="5488996"/>
                  <a:pt x="1745078" y="5394489"/>
                  <a:pt x="1454076" y="5440839"/>
                </a:cubicBezTo>
                <a:cubicBezTo>
                  <a:pt x="1163074" y="5487189"/>
                  <a:pt x="857665" y="5430311"/>
                  <a:pt x="689973" y="5440839"/>
                </a:cubicBezTo>
                <a:cubicBezTo>
                  <a:pt x="522281" y="5451367"/>
                  <a:pt x="224341" y="5367064"/>
                  <a:pt x="0" y="5440839"/>
                </a:cubicBezTo>
                <a:cubicBezTo>
                  <a:pt x="-65359" y="5279266"/>
                  <a:pt x="67894" y="5074414"/>
                  <a:pt x="0" y="4842347"/>
                </a:cubicBezTo>
                <a:cubicBezTo>
                  <a:pt x="-67894" y="4610280"/>
                  <a:pt x="6169" y="4512662"/>
                  <a:pt x="0" y="4243854"/>
                </a:cubicBezTo>
                <a:cubicBezTo>
                  <a:pt x="-6169" y="3975046"/>
                  <a:pt x="1459" y="3767676"/>
                  <a:pt x="0" y="3645362"/>
                </a:cubicBezTo>
                <a:cubicBezTo>
                  <a:pt x="-1459" y="3523048"/>
                  <a:pt x="36845" y="3225852"/>
                  <a:pt x="0" y="3101278"/>
                </a:cubicBezTo>
                <a:cubicBezTo>
                  <a:pt x="-36845" y="2976704"/>
                  <a:pt x="7293" y="2842709"/>
                  <a:pt x="0" y="2611603"/>
                </a:cubicBezTo>
                <a:cubicBezTo>
                  <a:pt x="-7293" y="2380498"/>
                  <a:pt x="60183" y="2173214"/>
                  <a:pt x="0" y="1958702"/>
                </a:cubicBezTo>
                <a:cubicBezTo>
                  <a:pt x="-60183" y="1744190"/>
                  <a:pt x="65333" y="1576683"/>
                  <a:pt x="0" y="1360210"/>
                </a:cubicBezTo>
                <a:cubicBezTo>
                  <a:pt x="-65333" y="1143737"/>
                  <a:pt x="6736" y="1018802"/>
                  <a:pt x="0" y="761717"/>
                </a:cubicBezTo>
                <a:cubicBezTo>
                  <a:pt x="-6736" y="504632"/>
                  <a:pt x="57199" y="218619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85517" y="2512920"/>
            <a:ext cx="5440839" cy="1090246"/>
          </a:xfrm>
          <a:custGeom>
            <a:avLst/>
            <a:gdLst>
              <a:gd name="connsiteX0" fmla="*/ 0 w 5440839"/>
              <a:gd name="connsiteY0" fmla="*/ 0 h 1090246"/>
              <a:gd name="connsiteX1" fmla="*/ 652901 w 5440839"/>
              <a:gd name="connsiteY1" fmla="*/ 0 h 1090246"/>
              <a:gd name="connsiteX2" fmla="*/ 1305801 w 5440839"/>
              <a:gd name="connsiteY2" fmla="*/ 0 h 1090246"/>
              <a:gd name="connsiteX3" fmla="*/ 1795477 w 5440839"/>
              <a:gd name="connsiteY3" fmla="*/ 0 h 1090246"/>
              <a:gd name="connsiteX4" fmla="*/ 2393969 w 5440839"/>
              <a:gd name="connsiteY4" fmla="*/ 0 h 1090246"/>
              <a:gd name="connsiteX5" fmla="*/ 2992461 w 5440839"/>
              <a:gd name="connsiteY5" fmla="*/ 0 h 1090246"/>
              <a:gd name="connsiteX6" fmla="*/ 3482137 w 5440839"/>
              <a:gd name="connsiteY6" fmla="*/ 0 h 1090246"/>
              <a:gd name="connsiteX7" fmla="*/ 4080629 w 5440839"/>
              <a:gd name="connsiteY7" fmla="*/ 0 h 1090246"/>
              <a:gd name="connsiteX8" fmla="*/ 4461488 w 5440839"/>
              <a:gd name="connsiteY8" fmla="*/ 0 h 1090246"/>
              <a:gd name="connsiteX9" fmla="*/ 4896755 w 5440839"/>
              <a:gd name="connsiteY9" fmla="*/ 0 h 1090246"/>
              <a:gd name="connsiteX10" fmla="*/ 5440839 w 5440839"/>
              <a:gd name="connsiteY10" fmla="*/ 0 h 1090246"/>
              <a:gd name="connsiteX11" fmla="*/ 5440839 w 5440839"/>
              <a:gd name="connsiteY11" fmla="*/ 512416 h 1090246"/>
              <a:gd name="connsiteX12" fmla="*/ 5440839 w 5440839"/>
              <a:gd name="connsiteY12" fmla="*/ 1090246 h 1090246"/>
              <a:gd name="connsiteX13" fmla="*/ 4842347 w 5440839"/>
              <a:gd name="connsiteY13" fmla="*/ 1090246 h 1090246"/>
              <a:gd name="connsiteX14" fmla="*/ 4461488 w 5440839"/>
              <a:gd name="connsiteY14" fmla="*/ 1090246 h 1090246"/>
              <a:gd name="connsiteX15" fmla="*/ 4026221 w 5440839"/>
              <a:gd name="connsiteY15" fmla="*/ 1090246 h 1090246"/>
              <a:gd name="connsiteX16" fmla="*/ 3373320 w 5440839"/>
              <a:gd name="connsiteY16" fmla="*/ 1090246 h 1090246"/>
              <a:gd name="connsiteX17" fmla="*/ 2774828 w 5440839"/>
              <a:gd name="connsiteY17" fmla="*/ 1090246 h 1090246"/>
              <a:gd name="connsiteX18" fmla="*/ 2393969 w 5440839"/>
              <a:gd name="connsiteY18" fmla="*/ 1090246 h 1090246"/>
              <a:gd name="connsiteX19" fmla="*/ 2013110 w 5440839"/>
              <a:gd name="connsiteY19" fmla="*/ 1090246 h 1090246"/>
              <a:gd name="connsiteX20" fmla="*/ 1523435 w 5440839"/>
              <a:gd name="connsiteY20" fmla="*/ 1090246 h 1090246"/>
              <a:gd name="connsiteX21" fmla="*/ 1088168 w 5440839"/>
              <a:gd name="connsiteY21" fmla="*/ 1090246 h 1090246"/>
              <a:gd name="connsiteX22" fmla="*/ 489676 w 5440839"/>
              <a:gd name="connsiteY22" fmla="*/ 1090246 h 1090246"/>
              <a:gd name="connsiteX23" fmla="*/ 0 w 5440839"/>
              <a:gd name="connsiteY23" fmla="*/ 1090246 h 1090246"/>
              <a:gd name="connsiteX24" fmla="*/ 0 w 5440839"/>
              <a:gd name="connsiteY24" fmla="*/ 566928 h 1090246"/>
              <a:gd name="connsiteX25" fmla="*/ 0 w 5440839"/>
              <a:gd name="connsiteY25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440839" h="1090246" fill="none" extrusionOk="0">
                <a:moveTo>
                  <a:pt x="0" y="0"/>
                </a:moveTo>
                <a:cubicBezTo>
                  <a:pt x="198022" y="-56372"/>
                  <a:pt x="332508" y="55242"/>
                  <a:pt x="652901" y="0"/>
                </a:cubicBezTo>
                <a:cubicBezTo>
                  <a:pt x="973294" y="-55242"/>
                  <a:pt x="984926" y="15402"/>
                  <a:pt x="1305801" y="0"/>
                </a:cubicBezTo>
                <a:cubicBezTo>
                  <a:pt x="1626676" y="-15402"/>
                  <a:pt x="1616481" y="54092"/>
                  <a:pt x="1795477" y="0"/>
                </a:cubicBezTo>
                <a:cubicBezTo>
                  <a:pt x="1974473" y="-54092"/>
                  <a:pt x="2244616" y="38167"/>
                  <a:pt x="2393969" y="0"/>
                </a:cubicBezTo>
                <a:cubicBezTo>
                  <a:pt x="2543322" y="-38167"/>
                  <a:pt x="2811110" y="58733"/>
                  <a:pt x="2992461" y="0"/>
                </a:cubicBezTo>
                <a:cubicBezTo>
                  <a:pt x="3173812" y="-58733"/>
                  <a:pt x="3331437" y="56364"/>
                  <a:pt x="3482137" y="0"/>
                </a:cubicBezTo>
                <a:cubicBezTo>
                  <a:pt x="3632837" y="-56364"/>
                  <a:pt x="3867805" y="34570"/>
                  <a:pt x="4080629" y="0"/>
                </a:cubicBezTo>
                <a:cubicBezTo>
                  <a:pt x="4293453" y="-34570"/>
                  <a:pt x="4316869" y="33611"/>
                  <a:pt x="4461488" y="0"/>
                </a:cubicBezTo>
                <a:cubicBezTo>
                  <a:pt x="4606107" y="-33611"/>
                  <a:pt x="4733022" y="3775"/>
                  <a:pt x="4896755" y="0"/>
                </a:cubicBezTo>
                <a:cubicBezTo>
                  <a:pt x="5060488" y="-3775"/>
                  <a:pt x="5245244" y="16053"/>
                  <a:pt x="5440839" y="0"/>
                </a:cubicBezTo>
                <a:cubicBezTo>
                  <a:pt x="5456015" y="197954"/>
                  <a:pt x="5436729" y="371423"/>
                  <a:pt x="5440839" y="512416"/>
                </a:cubicBezTo>
                <a:cubicBezTo>
                  <a:pt x="5444949" y="653409"/>
                  <a:pt x="5424787" y="864282"/>
                  <a:pt x="5440839" y="1090246"/>
                </a:cubicBezTo>
                <a:cubicBezTo>
                  <a:pt x="5241509" y="1099173"/>
                  <a:pt x="4975627" y="1089989"/>
                  <a:pt x="4842347" y="1090246"/>
                </a:cubicBezTo>
                <a:cubicBezTo>
                  <a:pt x="4709067" y="1090503"/>
                  <a:pt x="4547604" y="1073158"/>
                  <a:pt x="4461488" y="1090246"/>
                </a:cubicBezTo>
                <a:cubicBezTo>
                  <a:pt x="4375372" y="1107334"/>
                  <a:pt x="4220366" y="1042424"/>
                  <a:pt x="4026221" y="1090246"/>
                </a:cubicBezTo>
                <a:cubicBezTo>
                  <a:pt x="3832076" y="1138068"/>
                  <a:pt x="3647318" y="1089930"/>
                  <a:pt x="3373320" y="1090246"/>
                </a:cubicBezTo>
                <a:cubicBezTo>
                  <a:pt x="3099322" y="1090562"/>
                  <a:pt x="3045965" y="1038057"/>
                  <a:pt x="2774828" y="1090246"/>
                </a:cubicBezTo>
                <a:cubicBezTo>
                  <a:pt x="2503691" y="1142435"/>
                  <a:pt x="2542099" y="1060929"/>
                  <a:pt x="2393969" y="1090246"/>
                </a:cubicBezTo>
                <a:cubicBezTo>
                  <a:pt x="2245839" y="1119563"/>
                  <a:pt x="2134937" y="1044797"/>
                  <a:pt x="2013110" y="1090246"/>
                </a:cubicBezTo>
                <a:cubicBezTo>
                  <a:pt x="1891283" y="1135695"/>
                  <a:pt x="1751607" y="1068732"/>
                  <a:pt x="1523435" y="1090246"/>
                </a:cubicBezTo>
                <a:cubicBezTo>
                  <a:pt x="1295264" y="1111760"/>
                  <a:pt x="1267902" y="1064349"/>
                  <a:pt x="1088168" y="1090246"/>
                </a:cubicBezTo>
                <a:cubicBezTo>
                  <a:pt x="908434" y="1116143"/>
                  <a:pt x="661987" y="1022826"/>
                  <a:pt x="489676" y="1090246"/>
                </a:cubicBezTo>
                <a:cubicBezTo>
                  <a:pt x="317365" y="1157666"/>
                  <a:pt x="152223" y="1034625"/>
                  <a:pt x="0" y="1090246"/>
                </a:cubicBezTo>
                <a:cubicBezTo>
                  <a:pt x="-49898" y="858896"/>
                  <a:pt x="56849" y="744163"/>
                  <a:pt x="0" y="566928"/>
                </a:cubicBezTo>
                <a:cubicBezTo>
                  <a:pt x="-56849" y="389693"/>
                  <a:pt x="58715" y="181228"/>
                  <a:pt x="0" y="0"/>
                </a:cubicBezTo>
                <a:close/>
              </a:path>
              <a:path w="5440839" h="1090246" stroke="0" extrusionOk="0">
                <a:moveTo>
                  <a:pt x="0" y="0"/>
                </a:moveTo>
                <a:cubicBezTo>
                  <a:pt x="163639" y="-7754"/>
                  <a:pt x="480512" y="51620"/>
                  <a:pt x="652901" y="0"/>
                </a:cubicBezTo>
                <a:cubicBezTo>
                  <a:pt x="825290" y="-51620"/>
                  <a:pt x="880485" y="46993"/>
                  <a:pt x="1088168" y="0"/>
                </a:cubicBezTo>
                <a:cubicBezTo>
                  <a:pt x="1295851" y="-46993"/>
                  <a:pt x="1345979" y="44167"/>
                  <a:pt x="1523435" y="0"/>
                </a:cubicBezTo>
                <a:cubicBezTo>
                  <a:pt x="1700891" y="-44167"/>
                  <a:pt x="1964628" y="50352"/>
                  <a:pt x="2176336" y="0"/>
                </a:cubicBezTo>
                <a:cubicBezTo>
                  <a:pt x="2388044" y="-50352"/>
                  <a:pt x="2602546" y="27903"/>
                  <a:pt x="2720420" y="0"/>
                </a:cubicBezTo>
                <a:cubicBezTo>
                  <a:pt x="2838294" y="-27903"/>
                  <a:pt x="2981763" y="5086"/>
                  <a:pt x="3210095" y="0"/>
                </a:cubicBezTo>
                <a:cubicBezTo>
                  <a:pt x="3438428" y="-5086"/>
                  <a:pt x="3565330" y="52344"/>
                  <a:pt x="3754179" y="0"/>
                </a:cubicBezTo>
                <a:cubicBezTo>
                  <a:pt x="3943028" y="-52344"/>
                  <a:pt x="4177323" y="26174"/>
                  <a:pt x="4298263" y="0"/>
                </a:cubicBezTo>
                <a:cubicBezTo>
                  <a:pt x="4419203" y="-26174"/>
                  <a:pt x="4559595" y="31998"/>
                  <a:pt x="4679122" y="0"/>
                </a:cubicBezTo>
                <a:cubicBezTo>
                  <a:pt x="4798649" y="-31998"/>
                  <a:pt x="5168826" y="58521"/>
                  <a:pt x="5440839" y="0"/>
                </a:cubicBezTo>
                <a:cubicBezTo>
                  <a:pt x="5479379" y="215578"/>
                  <a:pt x="5394898" y="377644"/>
                  <a:pt x="5440839" y="523318"/>
                </a:cubicBezTo>
                <a:cubicBezTo>
                  <a:pt x="5486780" y="668992"/>
                  <a:pt x="5382094" y="837236"/>
                  <a:pt x="5440839" y="1090246"/>
                </a:cubicBezTo>
                <a:cubicBezTo>
                  <a:pt x="5358233" y="1126120"/>
                  <a:pt x="5193283" y="1067741"/>
                  <a:pt x="5059980" y="1090246"/>
                </a:cubicBezTo>
                <a:cubicBezTo>
                  <a:pt x="4926677" y="1112751"/>
                  <a:pt x="4729195" y="1081407"/>
                  <a:pt x="4407080" y="1090246"/>
                </a:cubicBezTo>
                <a:cubicBezTo>
                  <a:pt x="4084965" y="1099085"/>
                  <a:pt x="4112144" y="1075615"/>
                  <a:pt x="3917404" y="1090246"/>
                </a:cubicBezTo>
                <a:cubicBezTo>
                  <a:pt x="3722664" y="1104877"/>
                  <a:pt x="3574934" y="1042910"/>
                  <a:pt x="3427729" y="1090246"/>
                </a:cubicBezTo>
                <a:cubicBezTo>
                  <a:pt x="3280524" y="1137582"/>
                  <a:pt x="3033943" y="1061653"/>
                  <a:pt x="2883645" y="1090246"/>
                </a:cubicBezTo>
                <a:cubicBezTo>
                  <a:pt x="2733347" y="1118839"/>
                  <a:pt x="2550191" y="1080539"/>
                  <a:pt x="2230744" y="1090246"/>
                </a:cubicBezTo>
                <a:cubicBezTo>
                  <a:pt x="1911297" y="1099953"/>
                  <a:pt x="1831222" y="1041895"/>
                  <a:pt x="1577843" y="1090246"/>
                </a:cubicBezTo>
                <a:cubicBezTo>
                  <a:pt x="1324464" y="1138597"/>
                  <a:pt x="1104857" y="1025069"/>
                  <a:pt x="924943" y="1090246"/>
                </a:cubicBezTo>
                <a:cubicBezTo>
                  <a:pt x="745029" y="1155423"/>
                  <a:pt x="452300" y="998382"/>
                  <a:pt x="0" y="1090246"/>
                </a:cubicBezTo>
                <a:cubicBezTo>
                  <a:pt x="-18199" y="854116"/>
                  <a:pt x="51789" y="765268"/>
                  <a:pt x="0" y="523318"/>
                </a:cubicBezTo>
                <a:cubicBezTo>
                  <a:pt x="-51789" y="281368"/>
                  <a:pt x="38331" y="187133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/>
              <a:t>How do you catch fish?</a:t>
            </a:r>
            <a:br>
              <a:rPr lang="en-US" dirty="0"/>
            </a:br>
            <a:r>
              <a:rPr lang="en-US" dirty="0"/>
              <a:t>How are we a fisher of men?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-155345" y="5148775"/>
            <a:ext cx="1090247" cy="1484142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3" name="Online Media 2" title="Kids Lesson: What does it mean to be a fisher of men?">
            <a:hlinkClick r:id="" action="ppaction://media"/>
            <a:extLst>
              <a:ext uri="{FF2B5EF4-FFF2-40B4-BE49-F238E27FC236}">
                <a16:creationId xmlns:a16="http://schemas.microsoft.com/office/drawing/2014/main" id="{4C42F819-1202-453B-B11F-B106961E95D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32177" y="546037"/>
            <a:ext cx="8724278" cy="492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5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8313115-6548-4E2D-A12C-96B4BB4DB0E2}"/>
              </a:ext>
            </a:extLst>
          </p:cNvPr>
          <p:cNvSpPr/>
          <p:nvPr/>
        </p:nvSpPr>
        <p:spPr>
          <a:xfrm>
            <a:off x="1841670" y="337624"/>
            <a:ext cx="9693838" cy="5440839"/>
          </a:xfrm>
          <a:custGeom>
            <a:avLst/>
            <a:gdLst>
              <a:gd name="connsiteX0" fmla="*/ 0 w 9693838"/>
              <a:gd name="connsiteY0" fmla="*/ 0 h 5440839"/>
              <a:gd name="connsiteX1" fmla="*/ 376349 w 9693838"/>
              <a:gd name="connsiteY1" fmla="*/ 0 h 5440839"/>
              <a:gd name="connsiteX2" fmla="*/ 1043513 w 9693838"/>
              <a:gd name="connsiteY2" fmla="*/ 0 h 5440839"/>
              <a:gd name="connsiteX3" fmla="*/ 1613739 w 9693838"/>
              <a:gd name="connsiteY3" fmla="*/ 0 h 5440839"/>
              <a:gd name="connsiteX4" fmla="*/ 2377841 w 9693838"/>
              <a:gd name="connsiteY4" fmla="*/ 0 h 5440839"/>
              <a:gd name="connsiteX5" fmla="*/ 3045006 w 9693838"/>
              <a:gd name="connsiteY5" fmla="*/ 0 h 5440839"/>
              <a:gd name="connsiteX6" fmla="*/ 3809108 w 9693838"/>
              <a:gd name="connsiteY6" fmla="*/ 0 h 5440839"/>
              <a:gd name="connsiteX7" fmla="*/ 4088519 w 9693838"/>
              <a:gd name="connsiteY7" fmla="*/ 0 h 5440839"/>
              <a:gd name="connsiteX8" fmla="*/ 4561806 w 9693838"/>
              <a:gd name="connsiteY8" fmla="*/ 0 h 5440839"/>
              <a:gd name="connsiteX9" fmla="*/ 5228970 w 9693838"/>
              <a:gd name="connsiteY9" fmla="*/ 0 h 5440839"/>
              <a:gd name="connsiteX10" fmla="*/ 5605319 w 9693838"/>
              <a:gd name="connsiteY10" fmla="*/ 0 h 5440839"/>
              <a:gd name="connsiteX11" fmla="*/ 6369422 w 9693838"/>
              <a:gd name="connsiteY11" fmla="*/ 0 h 5440839"/>
              <a:gd name="connsiteX12" fmla="*/ 6842709 w 9693838"/>
              <a:gd name="connsiteY12" fmla="*/ 0 h 5440839"/>
              <a:gd name="connsiteX13" fmla="*/ 7219058 w 9693838"/>
              <a:gd name="connsiteY13" fmla="*/ 0 h 5440839"/>
              <a:gd name="connsiteX14" fmla="*/ 7692346 w 9693838"/>
              <a:gd name="connsiteY14" fmla="*/ 0 h 5440839"/>
              <a:gd name="connsiteX15" fmla="*/ 8165633 w 9693838"/>
              <a:gd name="connsiteY15" fmla="*/ 0 h 5440839"/>
              <a:gd name="connsiteX16" fmla="*/ 8735859 w 9693838"/>
              <a:gd name="connsiteY16" fmla="*/ 0 h 5440839"/>
              <a:gd name="connsiteX17" fmla="*/ 9015269 w 9693838"/>
              <a:gd name="connsiteY17" fmla="*/ 0 h 5440839"/>
              <a:gd name="connsiteX18" fmla="*/ 9693838 w 9693838"/>
              <a:gd name="connsiteY18" fmla="*/ 0 h 5440839"/>
              <a:gd name="connsiteX19" fmla="*/ 9693838 w 9693838"/>
              <a:gd name="connsiteY19" fmla="*/ 380859 h 5440839"/>
              <a:gd name="connsiteX20" fmla="*/ 9693838 w 9693838"/>
              <a:gd name="connsiteY20" fmla="*/ 924943 h 5440839"/>
              <a:gd name="connsiteX21" fmla="*/ 9693838 w 9693838"/>
              <a:gd name="connsiteY21" fmla="*/ 1469027 h 5440839"/>
              <a:gd name="connsiteX22" fmla="*/ 9693838 w 9693838"/>
              <a:gd name="connsiteY22" fmla="*/ 1958702 h 5440839"/>
              <a:gd name="connsiteX23" fmla="*/ 9693838 w 9693838"/>
              <a:gd name="connsiteY23" fmla="*/ 2339561 h 5440839"/>
              <a:gd name="connsiteX24" fmla="*/ 9693838 w 9693838"/>
              <a:gd name="connsiteY24" fmla="*/ 2774828 h 5440839"/>
              <a:gd name="connsiteX25" fmla="*/ 9693838 w 9693838"/>
              <a:gd name="connsiteY25" fmla="*/ 3318912 h 5440839"/>
              <a:gd name="connsiteX26" fmla="*/ 9693838 w 9693838"/>
              <a:gd name="connsiteY26" fmla="*/ 3699771 h 5440839"/>
              <a:gd name="connsiteX27" fmla="*/ 9693838 w 9693838"/>
              <a:gd name="connsiteY27" fmla="*/ 4298263 h 5440839"/>
              <a:gd name="connsiteX28" fmla="*/ 9693838 w 9693838"/>
              <a:gd name="connsiteY28" fmla="*/ 4896755 h 5440839"/>
              <a:gd name="connsiteX29" fmla="*/ 9693838 w 9693838"/>
              <a:gd name="connsiteY29" fmla="*/ 5440839 h 5440839"/>
              <a:gd name="connsiteX30" fmla="*/ 8929735 w 9693838"/>
              <a:gd name="connsiteY30" fmla="*/ 5440839 h 5440839"/>
              <a:gd name="connsiteX31" fmla="*/ 8359510 w 9693838"/>
              <a:gd name="connsiteY31" fmla="*/ 5440839 h 5440839"/>
              <a:gd name="connsiteX32" fmla="*/ 7789284 w 9693838"/>
              <a:gd name="connsiteY32" fmla="*/ 5440839 h 5440839"/>
              <a:gd name="connsiteX33" fmla="*/ 7412935 w 9693838"/>
              <a:gd name="connsiteY33" fmla="*/ 5440839 h 5440839"/>
              <a:gd name="connsiteX34" fmla="*/ 6939648 w 9693838"/>
              <a:gd name="connsiteY34" fmla="*/ 5440839 h 5440839"/>
              <a:gd name="connsiteX35" fmla="*/ 6660237 w 9693838"/>
              <a:gd name="connsiteY35" fmla="*/ 5440839 h 5440839"/>
              <a:gd name="connsiteX36" fmla="*/ 5993073 w 9693838"/>
              <a:gd name="connsiteY36" fmla="*/ 5440839 h 5440839"/>
              <a:gd name="connsiteX37" fmla="*/ 5713662 w 9693838"/>
              <a:gd name="connsiteY37" fmla="*/ 5440839 h 5440839"/>
              <a:gd name="connsiteX38" fmla="*/ 5240375 w 9693838"/>
              <a:gd name="connsiteY38" fmla="*/ 5440839 h 5440839"/>
              <a:gd name="connsiteX39" fmla="*/ 4960964 w 9693838"/>
              <a:gd name="connsiteY39" fmla="*/ 5440839 h 5440839"/>
              <a:gd name="connsiteX40" fmla="*/ 4584615 w 9693838"/>
              <a:gd name="connsiteY40" fmla="*/ 5440839 h 5440839"/>
              <a:gd name="connsiteX41" fmla="*/ 4111328 w 9693838"/>
              <a:gd name="connsiteY41" fmla="*/ 5440839 h 5440839"/>
              <a:gd name="connsiteX42" fmla="*/ 3638040 w 9693838"/>
              <a:gd name="connsiteY42" fmla="*/ 5440839 h 5440839"/>
              <a:gd name="connsiteX43" fmla="*/ 3358630 w 9693838"/>
              <a:gd name="connsiteY43" fmla="*/ 5440839 h 5440839"/>
              <a:gd name="connsiteX44" fmla="*/ 2691466 w 9693838"/>
              <a:gd name="connsiteY44" fmla="*/ 5440839 h 5440839"/>
              <a:gd name="connsiteX45" fmla="*/ 2121240 w 9693838"/>
              <a:gd name="connsiteY45" fmla="*/ 5440839 h 5440839"/>
              <a:gd name="connsiteX46" fmla="*/ 1454076 w 9693838"/>
              <a:gd name="connsiteY46" fmla="*/ 5440839 h 5440839"/>
              <a:gd name="connsiteX47" fmla="*/ 689973 w 9693838"/>
              <a:gd name="connsiteY47" fmla="*/ 5440839 h 5440839"/>
              <a:gd name="connsiteX48" fmla="*/ 0 w 9693838"/>
              <a:gd name="connsiteY48" fmla="*/ 5440839 h 5440839"/>
              <a:gd name="connsiteX49" fmla="*/ 0 w 9693838"/>
              <a:gd name="connsiteY49" fmla="*/ 4896755 h 5440839"/>
              <a:gd name="connsiteX50" fmla="*/ 0 w 9693838"/>
              <a:gd name="connsiteY50" fmla="*/ 4407080 h 5440839"/>
              <a:gd name="connsiteX51" fmla="*/ 0 w 9693838"/>
              <a:gd name="connsiteY51" fmla="*/ 3808587 h 5440839"/>
              <a:gd name="connsiteX52" fmla="*/ 0 w 9693838"/>
              <a:gd name="connsiteY52" fmla="*/ 3155687 h 5440839"/>
              <a:gd name="connsiteX53" fmla="*/ 0 w 9693838"/>
              <a:gd name="connsiteY53" fmla="*/ 2774828 h 5440839"/>
              <a:gd name="connsiteX54" fmla="*/ 0 w 9693838"/>
              <a:gd name="connsiteY54" fmla="*/ 2285152 h 5440839"/>
              <a:gd name="connsiteX55" fmla="*/ 0 w 9693838"/>
              <a:gd name="connsiteY55" fmla="*/ 1795477 h 5440839"/>
              <a:gd name="connsiteX56" fmla="*/ 0 w 9693838"/>
              <a:gd name="connsiteY56" fmla="*/ 1414618 h 5440839"/>
              <a:gd name="connsiteX57" fmla="*/ 0 w 9693838"/>
              <a:gd name="connsiteY57" fmla="*/ 816126 h 5440839"/>
              <a:gd name="connsiteX58" fmla="*/ 0 w 9693838"/>
              <a:gd name="connsiteY58" fmla="*/ 0 h 544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9693838" h="5440839" fill="none" extrusionOk="0">
                <a:moveTo>
                  <a:pt x="0" y="0"/>
                </a:moveTo>
                <a:cubicBezTo>
                  <a:pt x="177992" y="-44219"/>
                  <a:pt x="278031" y="13089"/>
                  <a:pt x="376349" y="0"/>
                </a:cubicBezTo>
                <a:cubicBezTo>
                  <a:pt x="474667" y="-13089"/>
                  <a:pt x="834778" y="71467"/>
                  <a:pt x="1043513" y="0"/>
                </a:cubicBezTo>
                <a:cubicBezTo>
                  <a:pt x="1252248" y="-71467"/>
                  <a:pt x="1441145" y="43109"/>
                  <a:pt x="1613739" y="0"/>
                </a:cubicBezTo>
                <a:cubicBezTo>
                  <a:pt x="1786333" y="-43109"/>
                  <a:pt x="2125863" y="9285"/>
                  <a:pt x="2377841" y="0"/>
                </a:cubicBezTo>
                <a:cubicBezTo>
                  <a:pt x="2629819" y="-9285"/>
                  <a:pt x="2836829" y="48002"/>
                  <a:pt x="3045006" y="0"/>
                </a:cubicBezTo>
                <a:cubicBezTo>
                  <a:pt x="3253183" y="-48002"/>
                  <a:pt x="3483073" y="25985"/>
                  <a:pt x="3809108" y="0"/>
                </a:cubicBezTo>
                <a:cubicBezTo>
                  <a:pt x="4135143" y="-25985"/>
                  <a:pt x="4018159" y="9809"/>
                  <a:pt x="4088519" y="0"/>
                </a:cubicBezTo>
                <a:cubicBezTo>
                  <a:pt x="4158879" y="-9809"/>
                  <a:pt x="4461012" y="13137"/>
                  <a:pt x="4561806" y="0"/>
                </a:cubicBezTo>
                <a:cubicBezTo>
                  <a:pt x="4662600" y="-13137"/>
                  <a:pt x="4979939" y="47760"/>
                  <a:pt x="5228970" y="0"/>
                </a:cubicBezTo>
                <a:cubicBezTo>
                  <a:pt x="5478001" y="-47760"/>
                  <a:pt x="5464995" y="18261"/>
                  <a:pt x="5605319" y="0"/>
                </a:cubicBezTo>
                <a:cubicBezTo>
                  <a:pt x="5745643" y="-18261"/>
                  <a:pt x="6036441" y="74852"/>
                  <a:pt x="6369422" y="0"/>
                </a:cubicBezTo>
                <a:cubicBezTo>
                  <a:pt x="6702403" y="-74852"/>
                  <a:pt x="6651441" y="23883"/>
                  <a:pt x="6842709" y="0"/>
                </a:cubicBezTo>
                <a:cubicBezTo>
                  <a:pt x="7033977" y="-23883"/>
                  <a:pt x="7121824" y="2415"/>
                  <a:pt x="7219058" y="0"/>
                </a:cubicBezTo>
                <a:cubicBezTo>
                  <a:pt x="7316292" y="-2415"/>
                  <a:pt x="7560339" y="12018"/>
                  <a:pt x="7692346" y="0"/>
                </a:cubicBezTo>
                <a:cubicBezTo>
                  <a:pt x="7824353" y="-12018"/>
                  <a:pt x="8024975" y="56696"/>
                  <a:pt x="8165633" y="0"/>
                </a:cubicBezTo>
                <a:cubicBezTo>
                  <a:pt x="8306291" y="-56696"/>
                  <a:pt x="8521738" y="24626"/>
                  <a:pt x="8735859" y="0"/>
                </a:cubicBezTo>
                <a:cubicBezTo>
                  <a:pt x="8949980" y="-24626"/>
                  <a:pt x="8899757" y="15813"/>
                  <a:pt x="9015269" y="0"/>
                </a:cubicBezTo>
                <a:cubicBezTo>
                  <a:pt x="9130781" y="-15813"/>
                  <a:pt x="9487421" y="79526"/>
                  <a:pt x="9693838" y="0"/>
                </a:cubicBezTo>
                <a:cubicBezTo>
                  <a:pt x="9738533" y="165885"/>
                  <a:pt x="9666204" y="275868"/>
                  <a:pt x="9693838" y="380859"/>
                </a:cubicBezTo>
                <a:cubicBezTo>
                  <a:pt x="9721472" y="485850"/>
                  <a:pt x="9643747" y="666363"/>
                  <a:pt x="9693838" y="924943"/>
                </a:cubicBezTo>
                <a:cubicBezTo>
                  <a:pt x="9743929" y="1183523"/>
                  <a:pt x="9674599" y="1351292"/>
                  <a:pt x="9693838" y="1469027"/>
                </a:cubicBezTo>
                <a:cubicBezTo>
                  <a:pt x="9713077" y="1586762"/>
                  <a:pt x="9665705" y="1744765"/>
                  <a:pt x="9693838" y="1958702"/>
                </a:cubicBezTo>
                <a:cubicBezTo>
                  <a:pt x="9721971" y="2172640"/>
                  <a:pt x="9678338" y="2263028"/>
                  <a:pt x="9693838" y="2339561"/>
                </a:cubicBezTo>
                <a:cubicBezTo>
                  <a:pt x="9709338" y="2416094"/>
                  <a:pt x="9652106" y="2566269"/>
                  <a:pt x="9693838" y="2774828"/>
                </a:cubicBezTo>
                <a:cubicBezTo>
                  <a:pt x="9735570" y="2983387"/>
                  <a:pt x="9661183" y="3181747"/>
                  <a:pt x="9693838" y="3318912"/>
                </a:cubicBezTo>
                <a:cubicBezTo>
                  <a:pt x="9726493" y="3456077"/>
                  <a:pt x="9688866" y="3531197"/>
                  <a:pt x="9693838" y="3699771"/>
                </a:cubicBezTo>
                <a:cubicBezTo>
                  <a:pt x="9698810" y="3868345"/>
                  <a:pt x="9675043" y="4064673"/>
                  <a:pt x="9693838" y="4298263"/>
                </a:cubicBezTo>
                <a:cubicBezTo>
                  <a:pt x="9712633" y="4531853"/>
                  <a:pt x="9627664" y="4617284"/>
                  <a:pt x="9693838" y="4896755"/>
                </a:cubicBezTo>
                <a:cubicBezTo>
                  <a:pt x="9760012" y="5176226"/>
                  <a:pt x="9631467" y="5283665"/>
                  <a:pt x="9693838" y="5440839"/>
                </a:cubicBezTo>
                <a:cubicBezTo>
                  <a:pt x="9506634" y="5460108"/>
                  <a:pt x="9085258" y="5399793"/>
                  <a:pt x="8929735" y="5440839"/>
                </a:cubicBezTo>
                <a:cubicBezTo>
                  <a:pt x="8774212" y="5481885"/>
                  <a:pt x="8576087" y="5398502"/>
                  <a:pt x="8359510" y="5440839"/>
                </a:cubicBezTo>
                <a:cubicBezTo>
                  <a:pt x="8142934" y="5483176"/>
                  <a:pt x="7995222" y="5421569"/>
                  <a:pt x="7789284" y="5440839"/>
                </a:cubicBezTo>
                <a:cubicBezTo>
                  <a:pt x="7583346" y="5460109"/>
                  <a:pt x="7594184" y="5421143"/>
                  <a:pt x="7412935" y="5440839"/>
                </a:cubicBezTo>
                <a:cubicBezTo>
                  <a:pt x="7231686" y="5460535"/>
                  <a:pt x="7085982" y="5418221"/>
                  <a:pt x="6939648" y="5440839"/>
                </a:cubicBezTo>
                <a:cubicBezTo>
                  <a:pt x="6793314" y="5463457"/>
                  <a:pt x="6733798" y="5416559"/>
                  <a:pt x="6660237" y="5440839"/>
                </a:cubicBezTo>
                <a:cubicBezTo>
                  <a:pt x="6586676" y="5465119"/>
                  <a:pt x="6281801" y="5395390"/>
                  <a:pt x="5993073" y="5440839"/>
                </a:cubicBezTo>
                <a:cubicBezTo>
                  <a:pt x="5704345" y="5486288"/>
                  <a:pt x="5848831" y="5422615"/>
                  <a:pt x="5713662" y="5440839"/>
                </a:cubicBezTo>
                <a:cubicBezTo>
                  <a:pt x="5578493" y="5459063"/>
                  <a:pt x="5347092" y="5422257"/>
                  <a:pt x="5240375" y="5440839"/>
                </a:cubicBezTo>
                <a:cubicBezTo>
                  <a:pt x="5133658" y="5459421"/>
                  <a:pt x="5042298" y="5422203"/>
                  <a:pt x="4960964" y="5440839"/>
                </a:cubicBezTo>
                <a:cubicBezTo>
                  <a:pt x="4879630" y="5459475"/>
                  <a:pt x="4733851" y="5397382"/>
                  <a:pt x="4584615" y="5440839"/>
                </a:cubicBezTo>
                <a:cubicBezTo>
                  <a:pt x="4435379" y="5484296"/>
                  <a:pt x="4262443" y="5425786"/>
                  <a:pt x="4111328" y="5440839"/>
                </a:cubicBezTo>
                <a:cubicBezTo>
                  <a:pt x="3960213" y="5455892"/>
                  <a:pt x="3790556" y="5411481"/>
                  <a:pt x="3638040" y="5440839"/>
                </a:cubicBezTo>
                <a:cubicBezTo>
                  <a:pt x="3485524" y="5470197"/>
                  <a:pt x="3465077" y="5427578"/>
                  <a:pt x="3358630" y="5440839"/>
                </a:cubicBezTo>
                <a:cubicBezTo>
                  <a:pt x="3252183" y="5454100"/>
                  <a:pt x="2852515" y="5426262"/>
                  <a:pt x="2691466" y="5440839"/>
                </a:cubicBezTo>
                <a:cubicBezTo>
                  <a:pt x="2530417" y="5455416"/>
                  <a:pt x="2373109" y="5417607"/>
                  <a:pt x="2121240" y="5440839"/>
                </a:cubicBezTo>
                <a:cubicBezTo>
                  <a:pt x="1869371" y="5464071"/>
                  <a:pt x="1679421" y="5376894"/>
                  <a:pt x="1454076" y="5440839"/>
                </a:cubicBezTo>
                <a:cubicBezTo>
                  <a:pt x="1228731" y="5504784"/>
                  <a:pt x="932016" y="5430376"/>
                  <a:pt x="689973" y="5440839"/>
                </a:cubicBezTo>
                <a:cubicBezTo>
                  <a:pt x="447930" y="5451302"/>
                  <a:pt x="261453" y="5401065"/>
                  <a:pt x="0" y="5440839"/>
                </a:cubicBezTo>
                <a:cubicBezTo>
                  <a:pt x="-59368" y="5290887"/>
                  <a:pt x="9322" y="5163028"/>
                  <a:pt x="0" y="4896755"/>
                </a:cubicBezTo>
                <a:cubicBezTo>
                  <a:pt x="-9322" y="4630482"/>
                  <a:pt x="34708" y="4546152"/>
                  <a:pt x="0" y="4407080"/>
                </a:cubicBezTo>
                <a:cubicBezTo>
                  <a:pt x="-34708" y="4268008"/>
                  <a:pt x="71454" y="3945069"/>
                  <a:pt x="0" y="3808587"/>
                </a:cubicBezTo>
                <a:cubicBezTo>
                  <a:pt x="-71454" y="3672105"/>
                  <a:pt x="32299" y="3357657"/>
                  <a:pt x="0" y="3155687"/>
                </a:cubicBezTo>
                <a:cubicBezTo>
                  <a:pt x="-32299" y="2953717"/>
                  <a:pt x="37943" y="2909489"/>
                  <a:pt x="0" y="2774828"/>
                </a:cubicBezTo>
                <a:cubicBezTo>
                  <a:pt x="-37943" y="2640167"/>
                  <a:pt x="7690" y="2469598"/>
                  <a:pt x="0" y="2285152"/>
                </a:cubicBezTo>
                <a:cubicBezTo>
                  <a:pt x="-7690" y="2100706"/>
                  <a:pt x="1623" y="1978748"/>
                  <a:pt x="0" y="1795477"/>
                </a:cubicBezTo>
                <a:cubicBezTo>
                  <a:pt x="-1623" y="1612206"/>
                  <a:pt x="43855" y="1500828"/>
                  <a:pt x="0" y="1414618"/>
                </a:cubicBezTo>
                <a:cubicBezTo>
                  <a:pt x="-43855" y="1328408"/>
                  <a:pt x="18734" y="1105248"/>
                  <a:pt x="0" y="816126"/>
                </a:cubicBezTo>
                <a:cubicBezTo>
                  <a:pt x="-18734" y="527004"/>
                  <a:pt x="28588" y="236814"/>
                  <a:pt x="0" y="0"/>
                </a:cubicBezTo>
                <a:close/>
              </a:path>
              <a:path w="9693838" h="5440839" stroke="0" extrusionOk="0">
                <a:moveTo>
                  <a:pt x="0" y="0"/>
                </a:moveTo>
                <a:cubicBezTo>
                  <a:pt x="273247" y="-53754"/>
                  <a:pt x="337290" y="28923"/>
                  <a:pt x="570226" y="0"/>
                </a:cubicBezTo>
                <a:cubicBezTo>
                  <a:pt x="803162" y="-28923"/>
                  <a:pt x="768782" y="25944"/>
                  <a:pt x="946575" y="0"/>
                </a:cubicBezTo>
                <a:cubicBezTo>
                  <a:pt x="1124368" y="-25944"/>
                  <a:pt x="1140798" y="17099"/>
                  <a:pt x="1322924" y="0"/>
                </a:cubicBezTo>
                <a:cubicBezTo>
                  <a:pt x="1505050" y="-17099"/>
                  <a:pt x="1621837" y="11956"/>
                  <a:pt x="1796211" y="0"/>
                </a:cubicBezTo>
                <a:cubicBezTo>
                  <a:pt x="1970585" y="-11956"/>
                  <a:pt x="2040038" y="33393"/>
                  <a:pt x="2172560" y="0"/>
                </a:cubicBezTo>
                <a:cubicBezTo>
                  <a:pt x="2305082" y="-33393"/>
                  <a:pt x="2707796" y="57433"/>
                  <a:pt x="2936663" y="0"/>
                </a:cubicBezTo>
                <a:cubicBezTo>
                  <a:pt x="3165530" y="-57433"/>
                  <a:pt x="3424246" y="43105"/>
                  <a:pt x="3603827" y="0"/>
                </a:cubicBezTo>
                <a:cubicBezTo>
                  <a:pt x="3783408" y="-43105"/>
                  <a:pt x="3924751" y="40669"/>
                  <a:pt x="4174053" y="0"/>
                </a:cubicBezTo>
                <a:cubicBezTo>
                  <a:pt x="4423355" y="-40669"/>
                  <a:pt x="4415226" y="15005"/>
                  <a:pt x="4647340" y="0"/>
                </a:cubicBezTo>
                <a:cubicBezTo>
                  <a:pt x="4879454" y="-15005"/>
                  <a:pt x="5074375" y="22377"/>
                  <a:pt x="5411443" y="0"/>
                </a:cubicBezTo>
                <a:cubicBezTo>
                  <a:pt x="5748511" y="-22377"/>
                  <a:pt x="5749502" y="37837"/>
                  <a:pt x="5884730" y="0"/>
                </a:cubicBezTo>
                <a:cubicBezTo>
                  <a:pt x="6019958" y="-37837"/>
                  <a:pt x="6272490" y="22344"/>
                  <a:pt x="6454956" y="0"/>
                </a:cubicBezTo>
                <a:cubicBezTo>
                  <a:pt x="6637422" y="-22344"/>
                  <a:pt x="6774268" y="40242"/>
                  <a:pt x="6928243" y="0"/>
                </a:cubicBezTo>
                <a:cubicBezTo>
                  <a:pt x="7082218" y="-40242"/>
                  <a:pt x="7091372" y="5892"/>
                  <a:pt x="7207654" y="0"/>
                </a:cubicBezTo>
                <a:cubicBezTo>
                  <a:pt x="7323936" y="-5892"/>
                  <a:pt x="7807724" y="4612"/>
                  <a:pt x="7971756" y="0"/>
                </a:cubicBezTo>
                <a:cubicBezTo>
                  <a:pt x="8135788" y="-4612"/>
                  <a:pt x="8246926" y="1107"/>
                  <a:pt x="8348105" y="0"/>
                </a:cubicBezTo>
                <a:cubicBezTo>
                  <a:pt x="8449284" y="-1107"/>
                  <a:pt x="8641645" y="32416"/>
                  <a:pt x="8918331" y="0"/>
                </a:cubicBezTo>
                <a:cubicBezTo>
                  <a:pt x="9195017" y="-32416"/>
                  <a:pt x="9473721" y="45987"/>
                  <a:pt x="9693838" y="0"/>
                </a:cubicBezTo>
                <a:cubicBezTo>
                  <a:pt x="9717512" y="95781"/>
                  <a:pt x="9692283" y="266631"/>
                  <a:pt x="9693838" y="380859"/>
                </a:cubicBezTo>
                <a:cubicBezTo>
                  <a:pt x="9695393" y="495087"/>
                  <a:pt x="9658920" y="677078"/>
                  <a:pt x="9693838" y="761717"/>
                </a:cubicBezTo>
                <a:cubicBezTo>
                  <a:pt x="9728756" y="846356"/>
                  <a:pt x="9647147" y="1066652"/>
                  <a:pt x="9693838" y="1196985"/>
                </a:cubicBezTo>
                <a:cubicBezTo>
                  <a:pt x="9740529" y="1327318"/>
                  <a:pt x="9658288" y="1441953"/>
                  <a:pt x="9693838" y="1577843"/>
                </a:cubicBezTo>
                <a:cubicBezTo>
                  <a:pt x="9729388" y="1713733"/>
                  <a:pt x="9641827" y="1883809"/>
                  <a:pt x="9693838" y="2121927"/>
                </a:cubicBezTo>
                <a:cubicBezTo>
                  <a:pt x="9745849" y="2360045"/>
                  <a:pt x="9653171" y="2548317"/>
                  <a:pt x="9693838" y="2720420"/>
                </a:cubicBezTo>
                <a:cubicBezTo>
                  <a:pt x="9734505" y="2892523"/>
                  <a:pt x="9641317" y="3150198"/>
                  <a:pt x="9693838" y="3264503"/>
                </a:cubicBezTo>
                <a:cubicBezTo>
                  <a:pt x="9746359" y="3378808"/>
                  <a:pt x="9693791" y="3558092"/>
                  <a:pt x="9693838" y="3754179"/>
                </a:cubicBezTo>
                <a:cubicBezTo>
                  <a:pt x="9693885" y="3950266"/>
                  <a:pt x="9685820" y="4018264"/>
                  <a:pt x="9693838" y="4135038"/>
                </a:cubicBezTo>
                <a:cubicBezTo>
                  <a:pt x="9701856" y="4251812"/>
                  <a:pt x="9638269" y="4448497"/>
                  <a:pt x="9693838" y="4624713"/>
                </a:cubicBezTo>
                <a:cubicBezTo>
                  <a:pt x="9749407" y="4800930"/>
                  <a:pt x="9608566" y="5092144"/>
                  <a:pt x="9693838" y="5440839"/>
                </a:cubicBezTo>
                <a:cubicBezTo>
                  <a:pt x="9616554" y="5458373"/>
                  <a:pt x="9481994" y="5434405"/>
                  <a:pt x="9414427" y="5440839"/>
                </a:cubicBezTo>
                <a:cubicBezTo>
                  <a:pt x="9346860" y="5447273"/>
                  <a:pt x="9044990" y="5419821"/>
                  <a:pt x="8941140" y="5440839"/>
                </a:cubicBezTo>
                <a:cubicBezTo>
                  <a:pt x="8837290" y="5461857"/>
                  <a:pt x="8765636" y="5421877"/>
                  <a:pt x="8661729" y="5440839"/>
                </a:cubicBezTo>
                <a:cubicBezTo>
                  <a:pt x="8557822" y="5459801"/>
                  <a:pt x="8496892" y="5419773"/>
                  <a:pt x="8382319" y="5440839"/>
                </a:cubicBezTo>
                <a:cubicBezTo>
                  <a:pt x="8267746" y="5461905"/>
                  <a:pt x="8122722" y="5425174"/>
                  <a:pt x="8005970" y="5440839"/>
                </a:cubicBezTo>
                <a:cubicBezTo>
                  <a:pt x="7889218" y="5456504"/>
                  <a:pt x="7670905" y="5377104"/>
                  <a:pt x="7435744" y="5440839"/>
                </a:cubicBezTo>
                <a:cubicBezTo>
                  <a:pt x="7200583" y="5504574"/>
                  <a:pt x="7168019" y="5405888"/>
                  <a:pt x="6962457" y="5440839"/>
                </a:cubicBezTo>
                <a:cubicBezTo>
                  <a:pt x="6756895" y="5475790"/>
                  <a:pt x="6578563" y="5424653"/>
                  <a:pt x="6295292" y="5440839"/>
                </a:cubicBezTo>
                <a:cubicBezTo>
                  <a:pt x="6012022" y="5457025"/>
                  <a:pt x="6093777" y="5412845"/>
                  <a:pt x="6015882" y="5440839"/>
                </a:cubicBezTo>
                <a:cubicBezTo>
                  <a:pt x="5937987" y="5468833"/>
                  <a:pt x="5646724" y="5375278"/>
                  <a:pt x="5348718" y="5440839"/>
                </a:cubicBezTo>
                <a:cubicBezTo>
                  <a:pt x="5050712" y="5506400"/>
                  <a:pt x="4895432" y="5375270"/>
                  <a:pt x="4584615" y="5440839"/>
                </a:cubicBezTo>
                <a:cubicBezTo>
                  <a:pt x="4273798" y="5506408"/>
                  <a:pt x="4401841" y="5429682"/>
                  <a:pt x="4305205" y="5440839"/>
                </a:cubicBezTo>
                <a:cubicBezTo>
                  <a:pt x="4208569" y="5451996"/>
                  <a:pt x="4094805" y="5438377"/>
                  <a:pt x="4025794" y="5440839"/>
                </a:cubicBezTo>
                <a:cubicBezTo>
                  <a:pt x="3956783" y="5443301"/>
                  <a:pt x="3662186" y="5396398"/>
                  <a:pt x="3552507" y="5440839"/>
                </a:cubicBezTo>
                <a:cubicBezTo>
                  <a:pt x="3442828" y="5485280"/>
                  <a:pt x="3013988" y="5398156"/>
                  <a:pt x="2788404" y="5440839"/>
                </a:cubicBezTo>
                <a:cubicBezTo>
                  <a:pt x="2562820" y="5483522"/>
                  <a:pt x="2329899" y="5392682"/>
                  <a:pt x="2121240" y="5440839"/>
                </a:cubicBezTo>
                <a:cubicBezTo>
                  <a:pt x="1912581" y="5488996"/>
                  <a:pt x="1745078" y="5394489"/>
                  <a:pt x="1454076" y="5440839"/>
                </a:cubicBezTo>
                <a:cubicBezTo>
                  <a:pt x="1163074" y="5487189"/>
                  <a:pt x="857665" y="5430311"/>
                  <a:pt x="689973" y="5440839"/>
                </a:cubicBezTo>
                <a:cubicBezTo>
                  <a:pt x="522281" y="5451367"/>
                  <a:pt x="224341" y="5367064"/>
                  <a:pt x="0" y="5440839"/>
                </a:cubicBezTo>
                <a:cubicBezTo>
                  <a:pt x="-65359" y="5279266"/>
                  <a:pt x="67894" y="5074414"/>
                  <a:pt x="0" y="4842347"/>
                </a:cubicBezTo>
                <a:cubicBezTo>
                  <a:pt x="-67894" y="4610280"/>
                  <a:pt x="6169" y="4512662"/>
                  <a:pt x="0" y="4243854"/>
                </a:cubicBezTo>
                <a:cubicBezTo>
                  <a:pt x="-6169" y="3975046"/>
                  <a:pt x="1459" y="3767676"/>
                  <a:pt x="0" y="3645362"/>
                </a:cubicBezTo>
                <a:cubicBezTo>
                  <a:pt x="-1459" y="3523048"/>
                  <a:pt x="36845" y="3225852"/>
                  <a:pt x="0" y="3101278"/>
                </a:cubicBezTo>
                <a:cubicBezTo>
                  <a:pt x="-36845" y="2976704"/>
                  <a:pt x="7293" y="2842709"/>
                  <a:pt x="0" y="2611603"/>
                </a:cubicBezTo>
                <a:cubicBezTo>
                  <a:pt x="-7293" y="2380498"/>
                  <a:pt x="60183" y="2173214"/>
                  <a:pt x="0" y="1958702"/>
                </a:cubicBezTo>
                <a:cubicBezTo>
                  <a:pt x="-60183" y="1744190"/>
                  <a:pt x="65333" y="1576683"/>
                  <a:pt x="0" y="1360210"/>
                </a:cubicBezTo>
                <a:cubicBezTo>
                  <a:pt x="-65333" y="1143737"/>
                  <a:pt x="6736" y="1018802"/>
                  <a:pt x="0" y="761717"/>
                </a:cubicBezTo>
                <a:cubicBezTo>
                  <a:pt x="-6736" y="504632"/>
                  <a:pt x="57199" y="218619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85517" y="2512920"/>
            <a:ext cx="5440839" cy="1090246"/>
          </a:xfrm>
          <a:custGeom>
            <a:avLst/>
            <a:gdLst>
              <a:gd name="connsiteX0" fmla="*/ 0 w 5440839"/>
              <a:gd name="connsiteY0" fmla="*/ 0 h 1090246"/>
              <a:gd name="connsiteX1" fmla="*/ 652901 w 5440839"/>
              <a:gd name="connsiteY1" fmla="*/ 0 h 1090246"/>
              <a:gd name="connsiteX2" fmla="*/ 1305801 w 5440839"/>
              <a:gd name="connsiteY2" fmla="*/ 0 h 1090246"/>
              <a:gd name="connsiteX3" fmla="*/ 1795477 w 5440839"/>
              <a:gd name="connsiteY3" fmla="*/ 0 h 1090246"/>
              <a:gd name="connsiteX4" fmla="*/ 2393969 w 5440839"/>
              <a:gd name="connsiteY4" fmla="*/ 0 h 1090246"/>
              <a:gd name="connsiteX5" fmla="*/ 2992461 w 5440839"/>
              <a:gd name="connsiteY5" fmla="*/ 0 h 1090246"/>
              <a:gd name="connsiteX6" fmla="*/ 3482137 w 5440839"/>
              <a:gd name="connsiteY6" fmla="*/ 0 h 1090246"/>
              <a:gd name="connsiteX7" fmla="*/ 4080629 w 5440839"/>
              <a:gd name="connsiteY7" fmla="*/ 0 h 1090246"/>
              <a:gd name="connsiteX8" fmla="*/ 4461488 w 5440839"/>
              <a:gd name="connsiteY8" fmla="*/ 0 h 1090246"/>
              <a:gd name="connsiteX9" fmla="*/ 4896755 w 5440839"/>
              <a:gd name="connsiteY9" fmla="*/ 0 h 1090246"/>
              <a:gd name="connsiteX10" fmla="*/ 5440839 w 5440839"/>
              <a:gd name="connsiteY10" fmla="*/ 0 h 1090246"/>
              <a:gd name="connsiteX11" fmla="*/ 5440839 w 5440839"/>
              <a:gd name="connsiteY11" fmla="*/ 512416 h 1090246"/>
              <a:gd name="connsiteX12" fmla="*/ 5440839 w 5440839"/>
              <a:gd name="connsiteY12" fmla="*/ 1090246 h 1090246"/>
              <a:gd name="connsiteX13" fmla="*/ 4842347 w 5440839"/>
              <a:gd name="connsiteY13" fmla="*/ 1090246 h 1090246"/>
              <a:gd name="connsiteX14" fmla="*/ 4461488 w 5440839"/>
              <a:gd name="connsiteY14" fmla="*/ 1090246 h 1090246"/>
              <a:gd name="connsiteX15" fmla="*/ 4026221 w 5440839"/>
              <a:gd name="connsiteY15" fmla="*/ 1090246 h 1090246"/>
              <a:gd name="connsiteX16" fmla="*/ 3373320 w 5440839"/>
              <a:gd name="connsiteY16" fmla="*/ 1090246 h 1090246"/>
              <a:gd name="connsiteX17" fmla="*/ 2774828 w 5440839"/>
              <a:gd name="connsiteY17" fmla="*/ 1090246 h 1090246"/>
              <a:gd name="connsiteX18" fmla="*/ 2393969 w 5440839"/>
              <a:gd name="connsiteY18" fmla="*/ 1090246 h 1090246"/>
              <a:gd name="connsiteX19" fmla="*/ 2013110 w 5440839"/>
              <a:gd name="connsiteY19" fmla="*/ 1090246 h 1090246"/>
              <a:gd name="connsiteX20" fmla="*/ 1523435 w 5440839"/>
              <a:gd name="connsiteY20" fmla="*/ 1090246 h 1090246"/>
              <a:gd name="connsiteX21" fmla="*/ 1088168 w 5440839"/>
              <a:gd name="connsiteY21" fmla="*/ 1090246 h 1090246"/>
              <a:gd name="connsiteX22" fmla="*/ 489676 w 5440839"/>
              <a:gd name="connsiteY22" fmla="*/ 1090246 h 1090246"/>
              <a:gd name="connsiteX23" fmla="*/ 0 w 5440839"/>
              <a:gd name="connsiteY23" fmla="*/ 1090246 h 1090246"/>
              <a:gd name="connsiteX24" fmla="*/ 0 w 5440839"/>
              <a:gd name="connsiteY24" fmla="*/ 566928 h 1090246"/>
              <a:gd name="connsiteX25" fmla="*/ 0 w 5440839"/>
              <a:gd name="connsiteY25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440839" h="1090246" fill="none" extrusionOk="0">
                <a:moveTo>
                  <a:pt x="0" y="0"/>
                </a:moveTo>
                <a:cubicBezTo>
                  <a:pt x="198022" y="-56372"/>
                  <a:pt x="332508" y="55242"/>
                  <a:pt x="652901" y="0"/>
                </a:cubicBezTo>
                <a:cubicBezTo>
                  <a:pt x="973294" y="-55242"/>
                  <a:pt x="984926" y="15402"/>
                  <a:pt x="1305801" y="0"/>
                </a:cubicBezTo>
                <a:cubicBezTo>
                  <a:pt x="1626676" y="-15402"/>
                  <a:pt x="1616481" y="54092"/>
                  <a:pt x="1795477" y="0"/>
                </a:cubicBezTo>
                <a:cubicBezTo>
                  <a:pt x="1974473" y="-54092"/>
                  <a:pt x="2244616" y="38167"/>
                  <a:pt x="2393969" y="0"/>
                </a:cubicBezTo>
                <a:cubicBezTo>
                  <a:pt x="2543322" y="-38167"/>
                  <a:pt x="2811110" y="58733"/>
                  <a:pt x="2992461" y="0"/>
                </a:cubicBezTo>
                <a:cubicBezTo>
                  <a:pt x="3173812" y="-58733"/>
                  <a:pt x="3331437" y="56364"/>
                  <a:pt x="3482137" y="0"/>
                </a:cubicBezTo>
                <a:cubicBezTo>
                  <a:pt x="3632837" y="-56364"/>
                  <a:pt x="3867805" y="34570"/>
                  <a:pt x="4080629" y="0"/>
                </a:cubicBezTo>
                <a:cubicBezTo>
                  <a:pt x="4293453" y="-34570"/>
                  <a:pt x="4316869" y="33611"/>
                  <a:pt x="4461488" y="0"/>
                </a:cubicBezTo>
                <a:cubicBezTo>
                  <a:pt x="4606107" y="-33611"/>
                  <a:pt x="4733022" y="3775"/>
                  <a:pt x="4896755" y="0"/>
                </a:cubicBezTo>
                <a:cubicBezTo>
                  <a:pt x="5060488" y="-3775"/>
                  <a:pt x="5245244" y="16053"/>
                  <a:pt x="5440839" y="0"/>
                </a:cubicBezTo>
                <a:cubicBezTo>
                  <a:pt x="5456015" y="197954"/>
                  <a:pt x="5436729" y="371423"/>
                  <a:pt x="5440839" y="512416"/>
                </a:cubicBezTo>
                <a:cubicBezTo>
                  <a:pt x="5444949" y="653409"/>
                  <a:pt x="5424787" y="864282"/>
                  <a:pt x="5440839" y="1090246"/>
                </a:cubicBezTo>
                <a:cubicBezTo>
                  <a:pt x="5241509" y="1099173"/>
                  <a:pt x="4975627" y="1089989"/>
                  <a:pt x="4842347" y="1090246"/>
                </a:cubicBezTo>
                <a:cubicBezTo>
                  <a:pt x="4709067" y="1090503"/>
                  <a:pt x="4547604" y="1073158"/>
                  <a:pt x="4461488" y="1090246"/>
                </a:cubicBezTo>
                <a:cubicBezTo>
                  <a:pt x="4375372" y="1107334"/>
                  <a:pt x="4220366" y="1042424"/>
                  <a:pt x="4026221" y="1090246"/>
                </a:cubicBezTo>
                <a:cubicBezTo>
                  <a:pt x="3832076" y="1138068"/>
                  <a:pt x="3647318" y="1089930"/>
                  <a:pt x="3373320" y="1090246"/>
                </a:cubicBezTo>
                <a:cubicBezTo>
                  <a:pt x="3099322" y="1090562"/>
                  <a:pt x="3045965" y="1038057"/>
                  <a:pt x="2774828" y="1090246"/>
                </a:cubicBezTo>
                <a:cubicBezTo>
                  <a:pt x="2503691" y="1142435"/>
                  <a:pt x="2542099" y="1060929"/>
                  <a:pt x="2393969" y="1090246"/>
                </a:cubicBezTo>
                <a:cubicBezTo>
                  <a:pt x="2245839" y="1119563"/>
                  <a:pt x="2134937" y="1044797"/>
                  <a:pt x="2013110" y="1090246"/>
                </a:cubicBezTo>
                <a:cubicBezTo>
                  <a:pt x="1891283" y="1135695"/>
                  <a:pt x="1751607" y="1068732"/>
                  <a:pt x="1523435" y="1090246"/>
                </a:cubicBezTo>
                <a:cubicBezTo>
                  <a:pt x="1295264" y="1111760"/>
                  <a:pt x="1267902" y="1064349"/>
                  <a:pt x="1088168" y="1090246"/>
                </a:cubicBezTo>
                <a:cubicBezTo>
                  <a:pt x="908434" y="1116143"/>
                  <a:pt x="661987" y="1022826"/>
                  <a:pt x="489676" y="1090246"/>
                </a:cubicBezTo>
                <a:cubicBezTo>
                  <a:pt x="317365" y="1157666"/>
                  <a:pt x="152223" y="1034625"/>
                  <a:pt x="0" y="1090246"/>
                </a:cubicBezTo>
                <a:cubicBezTo>
                  <a:pt x="-49898" y="858896"/>
                  <a:pt x="56849" y="744163"/>
                  <a:pt x="0" y="566928"/>
                </a:cubicBezTo>
                <a:cubicBezTo>
                  <a:pt x="-56849" y="389693"/>
                  <a:pt x="58715" y="181228"/>
                  <a:pt x="0" y="0"/>
                </a:cubicBezTo>
                <a:close/>
              </a:path>
              <a:path w="5440839" h="1090246" stroke="0" extrusionOk="0">
                <a:moveTo>
                  <a:pt x="0" y="0"/>
                </a:moveTo>
                <a:cubicBezTo>
                  <a:pt x="163639" y="-7754"/>
                  <a:pt x="480512" y="51620"/>
                  <a:pt x="652901" y="0"/>
                </a:cubicBezTo>
                <a:cubicBezTo>
                  <a:pt x="825290" y="-51620"/>
                  <a:pt x="880485" y="46993"/>
                  <a:pt x="1088168" y="0"/>
                </a:cubicBezTo>
                <a:cubicBezTo>
                  <a:pt x="1295851" y="-46993"/>
                  <a:pt x="1345979" y="44167"/>
                  <a:pt x="1523435" y="0"/>
                </a:cubicBezTo>
                <a:cubicBezTo>
                  <a:pt x="1700891" y="-44167"/>
                  <a:pt x="1964628" y="50352"/>
                  <a:pt x="2176336" y="0"/>
                </a:cubicBezTo>
                <a:cubicBezTo>
                  <a:pt x="2388044" y="-50352"/>
                  <a:pt x="2602546" y="27903"/>
                  <a:pt x="2720420" y="0"/>
                </a:cubicBezTo>
                <a:cubicBezTo>
                  <a:pt x="2838294" y="-27903"/>
                  <a:pt x="2981763" y="5086"/>
                  <a:pt x="3210095" y="0"/>
                </a:cubicBezTo>
                <a:cubicBezTo>
                  <a:pt x="3438428" y="-5086"/>
                  <a:pt x="3565330" y="52344"/>
                  <a:pt x="3754179" y="0"/>
                </a:cubicBezTo>
                <a:cubicBezTo>
                  <a:pt x="3943028" y="-52344"/>
                  <a:pt x="4177323" y="26174"/>
                  <a:pt x="4298263" y="0"/>
                </a:cubicBezTo>
                <a:cubicBezTo>
                  <a:pt x="4419203" y="-26174"/>
                  <a:pt x="4559595" y="31998"/>
                  <a:pt x="4679122" y="0"/>
                </a:cubicBezTo>
                <a:cubicBezTo>
                  <a:pt x="4798649" y="-31998"/>
                  <a:pt x="5168826" y="58521"/>
                  <a:pt x="5440839" y="0"/>
                </a:cubicBezTo>
                <a:cubicBezTo>
                  <a:pt x="5479379" y="215578"/>
                  <a:pt x="5394898" y="377644"/>
                  <a:pt x="5440839" y="523318"/>
                </a:cubicBezTo>
                <a:cubicBezTo>
                  <a:pt x="5486780" y="668992"/>
                  <a:pt x="5382094" y="837236"/>
                  <a:pt x="5440839" y="1090246"/>
                </a:cubicBezTo>
                <a:cubicBezTo>
                  <a:pt x="5358233" y="1126120"/>
                  <a:pt x="5193283" y="1067741"/>
                  <a:pt x="5059980" y="1090246"/>
                </a:cubicBezTo>
                <a:cubicBezTo>
                  <a:pt x="4926677" y="1112751"/>
                  <a:pt x="4729195" y="1081407"/>
                  <a:pt x="4407080" y="1090246"/>
                </a:cubicBezTo>
                <a:cubicBezTo>
                  <a:pt x="4084965" y="1099085"/>
                  <a:pt x="4112144" y="1075615"/>
                  <a:pt x="3917404" y="1090246"/>
                </a:cubicBezTo>
                <a:cubicBezTo>
                  <a:pt x="3722664" y="1104877"/>
                  <a:pt x="3574934" y="1042910"/>
                  <a:pt x="3427729" y="1090246"/>
                </a:cubicBezTo>
                <a:cubicBezTo>
                  <a:pt x="3280524" y="1137582"/>
                  <a:pt x="3033943" y="1061653"/>
                  <a:pt x="2883645" y="1090246"/>
                </a:cubicBezTo>
                <a:cubicBezTo>
                  <a:pt x="2733347" y="1118839"/>
                  <a:pt x="2550191" y="1080539"/>
                  <a:pt x="2230744" y="1090246"/>
                </a:cubicBezTo>
                <a:cubicBezTo>
                  <a:pt x="1911297" y="1099953"/>
                  <a:pt x="1831222" y="1041895"/>
                  <a:pt x="1577843" y="1090246"/>
                </a:cubicBezTo>
                <a:cubicBezTo>
                  <a:pt x="1324464" y="1138597"/>
                  <a:pt x="1104857" y="1025069"/>
                  <a:pt x="924943" y="1090246"/>
                </a:cubicBezTo>
                <a:cubicBezTo>
                  <a:pt x="745029" y="1155423"/>
                  <a:pt x="452300" y="998382"/>
                  <a:pt x="0" y="1090246"/>
                </a:cubicBezTo>
                <a:cubicBezTo>
                  <a:pt x="-18199" y="854116"/>
                  <a:pt x="51789" y="765268"/>
                  <a:pt x="0" y="523318"/>
                </a:cubicBezTo>
                <a:cubicBezTo>
                  <a:pt x="-51789" y="281368"/>
                  <a:pt x="38331" y="187133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I will make you fishers of men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-155345" y="5148775"/>
            <a:ext cx="1090247" cy="1484142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4" name="Online Media 3" title="I Will Make you Fishers Of Men | With Action">
            <a:hlinkClick r:id="" action="ppaction://media"/>
            <a:extLst>
              <a:ext uri="{FF2B5EF4-FFF2-40B4-BE49-F238E27FC236}">
                <a16:creationId xmlns:a16="http://schemas.microsoft.com/office/drawing/2014/main" id="{3EF2A145-F542-49B3-9452-8435A5BDA1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08628" y="606009"/>
            <a:ext cx="8679766" cy="490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02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36322" y="2427206"/>
            <a:ext cx="5269409" cy="1090246"/>
          </a:xfrm>
          <a:custGeom>
            <a:avLst/>
            <a:gdLst>
              <a:gd name="connsiteX0" fmla="*/ 0 w 5269409"/>
              <a:gd name="connsiteY0" fmla="*/ 0 h 1090246"/>
              <a:gd name="connsiteX1" fmla="*/ 585490 w 5269409"/>
              <a:gd name="connsiteY1" fmla="*/ 0 h 1090246"/>
              <a:gd name="connsiteX2" fmla="*/ 1012898 w 5269409"/>
              <a:gd name="connsiteY2" fmla="*/ 0 h 1090246"/>
              <a:gd name="connsiteX3" fmla="*/ 1598387 w 5269409"/>
              <a:gd name="connsiteY3" fmla="*/ 0 h 1090246"/>
              <a:gd name="connsiteX4" fmla="*/ 2289265 w 5269409"/>
              <a:gd name="connsiteY4" fmla="*/ 0 h 1090246"/>
              <a:gd name="connsiteX5" fmla="*/ 2822061 w 5269409"/>
              <a:gd name="connsiteY5" fmla="*/ 0 h 1090246"/>
              <a:gd name="connsiteX6" fmla="*/ 3460245 w 5269409"/>
              <a:gd name="connsiteY6" fmla="*/ 0 h 1090246"/>
              <a:gd name="connsiteX7" fmla="*/ 4098429 w 5269409"/>
              <a:gd name="connsiteY7" fmla="*/ 0 h 1090246"/>
              <a:gd name="connsiteX8" fmla="*/ 4631225 w 5269409"/>
              <a:gd name="connsiteY8" fmla="*/ 0 h 1090246"/>
              <a:gd name="connsiteX9" fmla="*/ 5269409 w 5269409"/>
              <a:gd name="connsiteY9" fmla="*/ 0 h 1090246"/>
              <a:gd name="connsiteX10" fmla="*/ 5269409 w 5269409"/>
              <a:gd name="connsiteY10" fmla="*/ 512416 h 1090246"/>
              <a:gd name="connsiteX11" fmla="*/ 5269409 w 5269409"/>
              <a:gd name="connsiteY11" fmla="*/ 1090246 h 1090246"/>
              <a:gd name="connsiteX12" fmla="*/ 4578531 w 5269409"/>
              <a:gd name="connsiteY12" fmla="*/ 1090246 h 1090246"/>
              <a:gd name="connsiteX13" fmla="*/ 4151123 w 5269409"/>
              <a:gd name="connsiteY13" fmla="*/ 1090246 h 1090246"/>
              <a:gd name="connsiteX14" fmla="*/ 3671022 w 5269409"/>
              <a:gd name="connsiteY14" fmla="*/ 1090246 h 1090246"/>
              <a:gd name="connsiteX15" fmla="*/ 3190920 w 5269409"/>
              <a:gd name="connsiteY15" fmla="*/ 1090246 h 1090246"/>
              <a:gd name="connsiteX16" fmla="*/ 2763512 w 5269409"/>
              <a:gd name="connsiteY16" fmla="*/ 1090246 h 1090246"/>
              <a:gd name="connsiteX17" fmla="*/ 2283411 w 5269409"/>
              <a:gd name="connsiteY17" fmla="*/ 1090246 h 1090246"/>
              <a:gd name="connsiteX18" fmla="*/ 1592532 w 5269409"/>
              <a:gd name="connsiteY18" fmla="*/ 1090246 h 1090246"/>
              <a:gd name="connsiteX19" fmla="*/ 954349 w 5269409"/>
              <a:gd name="connsiteY19" fmla="*/ 1090246 h 1090246"/>
              <a:gd name="connsiteX20" fmla="*/ 526941 w 5269409"/>
              <a:gd name="connsiteY20" fmla="*/ 1090246 h 1090246"/>
              <a:gd name="connsiteX21" fmla="*/ 0 w 5269409"/>
              <a:gd name="connsiteY21" fmla="*/ 1090246 h 1090246"/>
              <a:gd name="connsiteX22" fmla="*/ 0 w 5269409"/>
              <a:gd name="connsiteY22" fmla="*/ 556025 h 1090246"/>
              <a:gd name="connsiteX23" fmla="*/ 0 w 5269409"/>
              <a:gd name="connsiteY23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69409" h="1090246" fill="none" extrusionOk="0">
                <a:moveTo>
                  <a:pt x="0" y="0"/>
                </a:moveTo>
                <a:cubicBezTo>
                  <a:pt x="191669" y="-34170"/>
                  <a:pt x="309150" y="2106"/>
                  <a:pt x="585490" y="0"/>
                </a:cubicBezTo>
                <a:cubicBezTo>
                  <a:pt x="861830" y="-2106"/>
                  <a:pt x="866888" y="32061"/>
                  <a:pt x="1012898" y="0"/>
                </a:cubicBezTo>
                <a:cubicBezTo>
                  <a:pt x="1158908" y="-32061"/>
                  <a:pt x="1327190" y="3152"/>
                  <a:pt x="1598387" y="0"/>
                </a:cubicBezTo>
                <a:cubicBezTo>
                  <a:pt x="1869584" y="-3152"/>
                  <a:pt x="2036483" y="40539"/>
                  <a:pt x="2289265" y="0"/>
                </a:cubicBezTo>
                <a:cubicBezTo>
                  <a:pt x="2542047" y="-40539"/>
                  <a:pt x="2688506" y="45185"/>
                  <a:pt x="2822061" y="0"/>
                </a:cubicBezTo>
                <a:cubicBezTo>
                  <a:pt x="2955616" y="-45185"/>
                  <a:pt x="3156694" y="32341"/>
                  <a:pt x="3460245" y="0"/>
                </a:cubicBezTo>
                <a:cubicBezTo>
                  <a:pt x="3763796" y="-32341"/>
                  <a:pt x="3935821" y="41246"/>
                  <a:pt x="4098429" y="0"/>
                </a:cubicBezTo>
                <a:cubicBezTo>
                  <a:pt x="4261037" y="-41246"/>
                  <a:pt x="4423828" y="55509"/>
                  <a:pt x="4631225" y="0"/>
                </a:cubicBezTo>
                <a:cubicBezTo>
                  <a:pt x="4838622" y="-55509"/>
                  <a:pt x="4997303" y="1946"/>
                  <a:pt x="5269409" y="0"/>
                </a:cubicBezTo>
                <a:cubicBezTo>
                  <a:pt x="5288341" y="255168"/>
                  <a:pt x="5251178" y="382513"/>
                  <a:pt x="5269409" y="512416"/>
                </a:cubicBezTo>
                <a:cubicBezTo>
                  <a:pt x="5287640" y="642319"/>
                  <a:pt x="5221586" y="926246"/>
                  <a:pt x="5269409" y="1090246"/>
                </a:cubicBezTo>
                <a:cubicBezTo>
                  <a:pt x="4995861" y="1172631"/>
                  <a:pt x="4835201" y="1016696"/>
                  <a:pt x="4578531" y="1090246"/>
                </a:cubicBezTo>
                <a:cubicBezTo>
                  <a:pt x="4321861" y="1163796"/>
                  <a:pt x="4283453" y="1045322"/>
                  <a:pt x="4151123" y="1090246"/>
                </a:cubicBezTo>
                <a:cubicBezTo>
                  <a:pt x="4018793" y="1135170"/>
                  <a:pt x="3887083" y="1052509"/>
                  <a:pt x="3671022" y="1090246"/>
                </a:cubicBezTo>
                <a:cubicBezTo>
                  <a:pt x="3454961" y="1127983"/>
                  <a:pt x="3299977" y="1038874"/>
                  <a:pt x="3190920" y="1090246"/>
                </a:cubicBezTo>
                <a:cubicBezTo>
                  <a:pt x="3081863" y="1141618"/>
                  <a:pt x="2926389" y="1080740"/>
                  <a:pt x="2763512" y="1090246"/>
                </a:cubicBezTo>
                <a:cubicBezTo>
                  <a:pt x="2600635" y="1099752"/>
                  <a:pt x="2395382" y="1073131"/>
                  <a:pt x="2283411" y="1090246"/>
                </a:cubicBezTo>
                <a:cubicBezTo>
                  <a:pt x="2171440" y="1107361"/>
                  <a:pt x="1806353" y="1083123"/>
                  <a:pt x="1592532" y="1090246"/>
                </a:cubicBezTo>
                <a:cubicBezTo>
                  <a:pt x="1378711" y="1097369"/>
                  <a:pt x="1187504" y="1029546"/>
                  <a:pt x="954349" y="1090246"/>
                </a:cubicBezTo>
                <a:cubicBezTo>
                  <a:pt x="721194" y="1150946"/>
                  <a:pt x="673931" y="1080001"/>
                  <a:pt x="526941" y="1090246"/>
                </a:cubicBezTo>
                <a:cubicBezTo>
                  <a:pt x="379951" y="1100491"/>
                  <a:pt x="247907" y="1036736"/>
                  <a:pt x="0" y="1090246"/>
                </a:cubicBezTo>
                <a:cubicBezTo>
                  <a:pt x="-31801" y="823554"/>
                  <a:pt x="51785" y="677963"/>
                  <a:pt x="0" y="556025"/>
                </a:cubicBezTo>
                <a:cubicBezTo>
                  <a:pt x="-51785" y="434087"/>
                  <a:pt x="54699" y="228369"/>
                  <a:pt x="0" y="0"/>
                </a:cubicBezTo>
                <a:close/>
              </a:path>
              <a:path w="5269409" h="1090246" stroke="0" extrusionOk="0">
                <a:moveTo>
                  <a:pt x="0" y="0"/>
                </a:moveTo>
                <a:cubicBezTo>
                  <a:pt x="304963" y="-30583"/>
                  <a:pt x="503793" y="73320"/>
                  <a:pt x="690878" y="0"/>
                </a:cubicBezTo>
                <a:cubicBezTo>
                  <a:pt x="877963" y="-73320"/>
                  <a:pt x="1068482" y="28683"/>
                  <a:pt x="1170980" y="0"/>
                </a:cubicBezTo>
                <a:cubicBezTo>
                  <a:pt x="1273478" y="-28683"/>
                  <a:pt x="1519421" y="39963"/>
                  <a:pt x="1651081" y="0"/>
                </a:cubicBezTo>
                <a:cubicBezTo>
                  <a:pt x="1782741" y="-39963"/>
                  <a:pt x="2023837" y="14261"/>
                  <a:pt x="2341960" y="0"/>
                </a:cubicBezTo>
                <a:cubicBezTo>
                  <a:pt x="2660083" y="-14261"/>
                  <a:pt x="2792067" y="60420"/>
                  <a:pt x="2927449" y="0"/>
                </a:cubicBezTo>
                <a:cubicBezTo>
                  <a:pt x="3062831" y="-60420"/>
                  <a:pt x="3278564" y="39753"/>
                  <a:pt x="3460245" y="0"/>
                </a:cubicBezTo>
                <a:cubicBezTo>
                  <a:pt x="3641926" y="-39753"/>
                  <a:pt x="3917717" y="68054"/>
                  <a:pt x="4045735" y="0"/>
                </a:cubicBezTo>
                <a:cubicBezTo>
                  <a:pt x="4173753" y="-68054"/>
                  <a:pt x="4375660" y="32829"/>
                  <a:pt x="4631225" y="0"/>
                </a:cubicBezTo>
                <a:cubicBezTo>
                  <a:pt x="4886790" y="-32829"/>
                  <a:pt x="5066808" y="5104"/>
                  <a:pt x="5269409" y="0"/>
                </a:cubicBezTo>
                <a:cubicBezTo>
                  <a:pt x="5282692" y="263938"/>
                  <a:pt x="5264305" y="328011"/>
                  <a:pt x="5269409" y="534221"/>
                </a:cubicBezTo>
                <a:cubicBezTo>
                  <a:pt x="5274513" y="740431"/>
                  <a:pt x="5227210" y="930960"/>
                  <a:pt x="5269409" y="1090246"/>
                </a:cubicBezTo>
                <a:cubicBezTo>
                  <a:pt x="5112548" y="1102754"/>
                  <a:pt x="4963255" y="1083804"/>
                  <a:pt x="4842001" y="1090246"/>
                </a:cubicBezTo>
                <a:cubicBezTo>
                  <a:pt x="4720747" y="1096688"/>
                  <a:pt x="4448104" y="1052387"/>
                  <a:pt x="4203817" y="1090246"/>
                </a:cubicBezTo>
                <a:cubicBezTo>
                  <a:pt x="3959530" y="1128105"/>
                  <a:pt x="3737379" y="1048498"/>
                  <a:pt x="3512939" y="1090246"/>
                </a:cubicBezTo>
                <a:cubicBezTo>
                  <a:pt x="3288499" y="1131994"/>
                  <a:pt x="3141746" y="1028438"/>
                  <a:pt x="2980144" y="1090246"/>
                </a:cubicBezTo>
                <a:cubicBezTo>
                  <a:pt x="2818542" y="1152054"/>
                  <a:pt x="2572007" y="1089337"/>
                  <a:pt x="2447348" y="1090246"/>
                </a:cubicBezTo>
                <a:cubicBezTo>
                  <a:pt x="2322689" y="1091155"/>
                  <a:pt x="2005732" y="1049370"/>
                  <a:pt x="1861858" y="1090246"/>
                </a:cubicBezTo>
                <a:cubicBezTo>
                  <a:pt x="1717984" y="1131122"/>
                  <a:pt x="1502907" y="1020541"/>
                  <a:pt x="1170980" y="1090246"/>
                </a:cubicBezTo>
                <a:cubicBezTo>
                  <a:pt x="839053" y="1159951"/>
                  <a:pt x="484727" y="1059073"/>
                  <a:pt x="0" y="1090246"/>
                </a:cubicBezTo>
                <a:cubicBezTo>
                  <a:pt x="-62226" y="929327"/>
                  <a:pt x="47984" y="712184"/>
                  <a:pt x="0" y="523318"/>
                </a:cubicBezTo>
                <a:cubicBezTo>
                  <a:pt x="-47984" y="334452"/>
                  <a:pt x="56685" y="230578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I Have Decided to Follow Jesus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0" y="5125791"/>
            <a:ext cx="1090247" cy="1587361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59A7FD57-F764-443F-B00D-7FE78472D90C}"/>
              </a:ext>
            </a:extLst>
          </p:cNvPr>
          <p:cNvSpPr/>
          <p:nvPr/>
        </p:nvSpPr>
        <p:spPr>
          <a:xfrm>
            <a:off x="1841670" y="337624"/>
            <a:ext cx="9693838" cy="5440839"/>
          </a:xfrm>
          <a:custGeom>
            <a:avLst/>
            <a:gdLst>
              <a:gd name="connsiteX0" fmla="*/ 0 w 9693838"/>
              <a:gd name="connsiteY0" fmla="*/ 0 h 5440839"/>
              <a:gd name="connsiteX1" fmla="*/ 376349 w 9693838"/>
              <a:gd name="connsiteY1" fmla="*/ 0 h 5440839"/>
              <a:gd name="connsiteX2" fmla="*/ 1043513 w 9693838"/>
              <a:gd name="connsiteY2" fmla="*/ 0 h 5440839"/>
              <a:gd name="connsiteX3" fmla="*/ 1613739 w 9693838"/>
              <a:gd name="connsiteY3" fmla="*/ 0 h 5440839"/>
              <a:gd name="connsiteX4" fmla="*/ 2377841 w 9693838"/>
              <a:gd name="connsiteY4" fmla="*/ 0 h 5440839"/>
              <a:gd name="connsiteX5" fmla="*/ 3045006 w 9693838"/>
              <a:gd name="connsiteY5" fmla="*/ 0 h 5440839"/>
              <a:gd name="connsiteX6" fmla="*/ 3809108 w 9693838"/>
              <a:gd name="connsiteY6" fmla="*/ 0 h 5440839"/>
              <a:gd name="connsiteX7" fmla="*/ 4088519 w 9693838"/>
              <a:gd name="connsiteY7" fmla="*/ 0 h 5440839"/>
              <a:gd name="connsiteX8" fmla="*/ 4561806 w 9693838"/>
              <a:gd name="connsiteY8" fmla="*/ 0 h 5440839"/>
              <a:gd name="connsiteX9" fmla="*/ 5228970 w 9693838"/>
              <a:gd name="connsiteY9" fmla="*/ 0 h 5440839"/>
              <a:gd name="connsiteX10" fmla="*/ 5605319 w 9693838"/>
              <a:gd name="connsiteY10" fmla="*/ 0 h 5440839"/>
              <a:gd name="connsiteX11" fmla="*/ 6369422 w 9693838"/>
              <a:gd name="connsiteY11" fmla="*/ 0 h 5440839"/>
              <a:gd name="connsiteX12" fmla="*/ 6842709 w 9693838"/>
              <a:gd name="connsiteY12" fmla="*/ 0 h 5440839"/>
              <a:gd name="connsiteX13" fmla="*/ 7219058 w 9693838"/>
              <a:gd name="connsiteY13" fmla="*/ 0 h 5440839"/>
              <a:gd name="connsiteX14" fmla="*/ 7692346 w 9693838"/>
              <a:gd name="connsiteY14" fmla="*/ 0 h 5440839"/>
              <a:gd name="connsiteX15" fmla="*/ 8165633 w 9693838"/>
              <a:gd name="connsiteY15" fmla="*/ 0 h 5440839"/>
              <a:gd name="connsiteX16" fmla="*/ 8735859 w 9693838"/>
              <a:gd name="connsiteY16" fmla="*/ 0 h 5440839"/>
              <a:gd name="connsiteX17" fmla="*/ 9015269 w 9693838"/>
              <a:gd name="connsiteY17" fmla="*/ 0 h 5440839"/>
              <a:gd name="connsiteX18" fmla="*/ 9693838 w 9693838"/>
              <a:gd name="connsiteY18" fmla="*/ 0 h 5440839"/>
              <a:gd name="connsiteX19" fmla="*/ 9693838 w 9693838"/>
              <a:gd name="connsiteY19" fmla="*/ 380859 h 5440839"/>
              <a:gd name="connsiteX20" fmla="*/ 9693838 w 9693838"/>
              <a:gd name="connsiteY20" fmla="*/ 924943 h 5440839"/>
              <a:gd name="connsiteX21" fmla="*/ 9693838 w 9693838"/>
              <a:gd name="connsiteY21" fmla="*/ 1469027 h 5440839"/>
              <a:gd name="connsiteX22" fmla="*/ 9693838 w 9693838"/>
              <a:gd name="connsiteY22" fmla="*/ 1958702 h 5440839"/>
              <a:gd name="connsiteX23" fmla="*/ 9693838 w 9693838"/>
              <a:gd name="connsiteY23" fmla="*/ 2339561 h 5440839"/>
              <a:gd name="connsiteX24" fmla="*/ 9693838 w 9693838"/>
              <a:gd name="connsiteY24" fmla="*/ 2774828 h 5440839"/>
              <a:gd name="connsiteX25" fmla="*/ 9693838 w 9693838"/>
              <a:gd name="connsiteY25" fmla="*/ 3318912 h 5440839"/>
              <a:gd name="connsiteX26" fmla="*/ 9693838 w 9693838"/>
              <a:gd name="connsiteY26" fmla="*/ 3699771 h 5440839"/>
              <a:gd name="connsiteX27" fmla="*/ 9693838 w 9693838"/>
              <a:gd name="connsiteY27" fmla="*/ 4298263 h 5440839"/>
              <a:gd name="connsiteX28" fmla="*/ 9693838 w 9693838"/>
              <a:gd name="connsiteY28" fmla="*/ 4896755 h 5440839"/>
              <a:gd name="connsiteX29" fmla="*/ 9693838 w 9693838"/>
              <a:gd name="connsiteY29" fmla="*/ 5440839 h 5440839"/>
              <a:gd name="connsiteX30" fmla="*/ 8929735 w 9693838"/>
              <a:gd name="connsiteY30" fmla="*/ 5440839 h 5440839"/>
              <a:gd name="connsiteX31" fmla="*/ 8359510 w 9693838"/>
              <a:gd name="connsiteY31" fmla="*/ 5440839 h 5440839"/>
              <a:gd name="connsiteX32" fmla="*/ 7789284 w 9693838"/>
              <a:gd name="connsiteY32" fmla="*/ 5440839 h 5440839"/>
              <a:gd name="connsiteX33" fmla="*/ 7412935 w 9693838"/>
              <a:gd name="connsiteY33" fmla="*/ 5440839 h 5440839"/>
              <a:gd name="connsiteX34" fmla="*/ 6939648 w 9693838"/>
              <a:gd name="connsiteY34" fmla="*/ 5440839 h 5440839"/>
              <a:gd name="connsiteX35" fmla="*/ 6660237 w 9693838"/>
              <a:gd name="connsiteY35" fmla="*/ 5440839 h 5440839"/>
              <a:gd name="connsiteX36" fmla="*/ 5993073 w 9693838"/>
              <a:gd name="connsiteY36" fmla="*/ 5440839 h 5440839"/>
              <a:gd name="connsiteX37" fmla="*/ 5713662 w 9693838"/>
              <a:gd name="connsiteY37" fmla="*/ 5440839 h 5440839"/>
              <a:gd name="connsiteX38" fmla="*/ 5240375 w 9693838"/>
              <a:gd name="connsiteY38" fmla="*/ 5440839 h 5440839"/>
              <a:gd name="connsiteX39" fmla="*/ 4960964 w 9693838"/>
              <a:gd name="connsiteY39" fmla="*/ 5440839 h 5440839"/>
              <a:gd name="connsiteX40" fmla="*/ 4584615 w 9693838"/>
              <a:gd name="connsiteY40" fmla="*/ 5440839 h 5440839"/>
              <a:gd name="connsiteX41" fmla="*/ 4111328 w 9693838"/>
              <a:gd name="connsiteY41" fmla="*/ 5440839 h 5440839"/>
              <a:gd name="connsiteX42" fmla="*/ 3638040 w 9693838"/>
              <a:gd name="connsiteY42" fmla="*/ 5440839 h 5440839"/>
              <a:gd name="connsiteX43" fmla="*/ 3358630 w 9693838"/>
              <a:gd name="connsiteY43" fmla="*/ 5440839 h 5440839"/>
              <a:gd name="connsiteX44" fmla="*/ 2691466 w 9693838"/>
              <a:gd name="connsiteY44" fmla="*/ 5440839 h 5440839"/>
              <a:gd name="connsiteX45" fmla="*/ 2121240 w 9693838"/>
              <a:gd name="connsiteY45" fmla="*/ 5440839 h 5440839"/>
              <a:gd name="connsiteX46" fmla="*/ 1454076 w 9693838"/>
              <a:gd name="connsiteY46" fmla="*/ 5440839 h 5440839"/>
              <a:gd name="connsiteX47" fmla="*/ 689973 w 9693838"/>
              <a:gd name="connsiteY47" fmla="*/ 5440839 h 5440839"/>
              <a:gd name="connsiteX48" fmla="*/ 0 w 9693838"/>
              <a:gd name="connsiteY48" fmla="*/ 5440839 h 5440839"/>
              <a:gd name="connsiteX49" fmla="*/ 0 w 9693838"/>
              <a:gd name="connsiteY49" fmla="*/ 4896755 h 5440839"/>
              <a:gd name="connsiteX50" fmla="*/ 0 w 9693838"/>
              <a:gd name="connsiteY50" fmla="*/ 4407080 h 5440839"/>
              <a:gd name="connsiteX51" fmla="*/ 0 w 9693838"/>
              <a:gd name="connsiteY51" fmla="*/ 3808587 h 5440839"/>
              <a:gd name="connsiteX52" fmla="*/ 0 w 9693838"/>
              <a:gd name="connsiteY52" fmla="*/ 3155687 h 5440839"/>
              <a:gd name="connsiteX53" fmla="*/ 0 w 9693838"/>
              <a:gd name="connsiteY53" fmla="*/ 2774828 h 5440839"/>
              <a:gd name="connsiteX54" fmla="*/ 0 w 9693838"/>
              <a:gd name="connsiteY54" fmla="*/ 2285152 h 5440839"/>
              <a:gd name="connsiteX55" fmla="*/ 0 w 9693838"/>
              <a:gd name="connsiteY55" fmla="*/ 1795477 h 5440839"/>
              <a:gd name="connsiteX56" fmla="*/ 0 w 9693838"/>
              <a:gd name="connsiteY56" fmla="*/ 1414618 h 5440839"/>
              <a:gd name="connsiteX57" fmla="*/ 0 w 9693838"/>
              <a:gd name="connsiteY57" fmla="*/ 816126 h 5440839"/>
              <a:gd name="connsiteX58" fmla="*/ 0 w 9693838"/>
              <a:gd name="connsiteY58" fmla="*/ 0 h 544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9693838" h="5440839" fill="none" extrusionOk="0">
                <a:moveTo>
                  <a:pt x="0" y="0"/>
                </a:moveTo>
                <a:cubicBezTo>
                  <a:pt x="177992" y="-44219"/>
                  <a:pt x="278031" y="13089"/>
                  <a:pt x="376349" y="0"/>
                </a:cubicBezTo>
                <a:cubicBezTo>
                  <a:pt x="474667" y="-13089"/>
                  <a:pt x="834778" y="71467"/>
                  <a:pt x="1043513" y="0"/>
                </a:cubicBezTo>
                <a:cubicBezTo>
                  <a:pt x="1252248" y="-71467"/>
                  <a:pt x="1441145" y="43109"/>
                  <a:pt x="1613739" y="0"/>
                </a:cubicBezTo>
                <a:cubicBezTo>
                  <a:pt x="1786333" y="-43109"/>
                  <a:pt x="2125863" y="9285"/>
                  <a:pt x="2377841" y="0"/>
                </a:cubicBezTo>
                <a:cubicBezTo>
                  <a:pt x="2629819" y="-9285"/>
                  <a:pt x="2836829" y="48002"/>
                  <a:pt x="3045006" y="0"/>
                </a:cubicBezTo>
                <a:cubicBezTo>
                  <a:pt x="3253183" y="-48002"/>
                  <a:pt x="3483073" y="25985"/>
                  <a:pt x="3809108" y="0"/>
                </a:cubicBezTo>
                <a:cubicBezTo>
                  <a:pt x="4135143" y="-25985"/>
                  <a:pt x="4018159" y="9809"/>
                  <a:pt x="4088519" y="0"/>
                </a:cubicBezTo>
                <a:cubicBezTo>
                  <a:pt x="4158879" y="-9809"/>
                  <a:pt x="4461012" y="13137"/>
                  <a:pt x="4561806" y="0"/>
                </a:cubicBezTo>
                <a:cubicBezTo>
                  <a:pt x="4662600" y="-13137"/>
                  <a:pt x="4979939" y="47760"/>
                  <a:pt x="5228970" y="0"/>
                </a:cubicBezTo>
                <a:cubicBezTo>
                  <a:pt x="5478001" y="-47760"/>
                  <a:pt x="5464995" y="18261"/>
                  <a:pt x="5605319" y="0"/>
                </a:cubicBezTo>
                <a:cubicBezTo>
                  <a:pt x="5745643" y="-18261"/>
                  <a:pt x="6036441" y="74852"/>
                  <a:pt x="6369422" y="0"/>
                </a:cubicBezTo>
                <a:cubicBezTo>
                  <a:pt x="6702403" y="-74852"/>
                  <a:pt x="6651441" y="23883"/>
                  <a:pt x="6842709" y="0"/>
                </a:cubicBezTo>
                <a:cubicBezTo>
                  <a:pt x="7033977" y="-23883"/>
                  <a:pt x="7121824" y="2415"/>
                  <a:pt x="7219058" y="0"/>
                </a:cubicBezTo>
                <a:cubicBezTo>
                  <a:pt x="7316292" y="-2415"/>
                  <a:pt x="7560339" y="12018"/>
                  <a:pt x="7692346" y="0"/>
                </a:cubicBezTo>
                <a:cubicBezTo>
                  <a:pt x="7824353" y="-12018"/>
                  <a:pt x="8024975" y="56696"/>
                  <a:pt x="8165633" y="0"/>
                </a:cubicBezTo>
                <a:cubicBezTo>
                  <a:pt x="8306291" y="-56696"/>
                  <a:pt x="8521738" y="24626"/>
                  <a:pt x="8735859" y="0"/>
                </a:cubicBezTo>
                <a:cubicBezTo>
                  <a:pt x="8949980" y="-24626"/>
                  <a:pt x="8899757" y="15813"/>
                  <a:pt x="9015269" y="0"/>
                </a:cubicBezTo>
                <a:cubicBezTo>
                  <a:pt x="9130781" y="-15813"/>
                  <a:pt x="9487421" y="79526"/>
                  <a:pt x="9693838" y="0"/>
                </a:cubicBezTo>
                <a:cubicBezTo>
                  <a:pt x="9738533" y="165885"/>
                  <a:pt x="9666204" y="275868"/>
                  <a:pt x="9693838" y="380859"/>
                </a:cubicBezTo>
                <a:cubicBezTo>
                  <a:pt x="9721472" y="485850"/>
                  <a:pt x="9643747" y="666363"/>
                  <a:pt x="9693838" y="924943"/>
                </a:cubicBezTo>
                <a:cubicBezTo>
                  <a:pt x="9743929" y="1183523"/>
                  <a:pt x="9674599" y="1351292"/>
                  <a:pt x="9693838" y="1469027"/>
                </a:cubicBezTo>
                <a:cubicBezTo>
                  <a:pt x="9713077" y="1586762"/>
                  <a:pt x="9665705" y="1744765"/>
                  <a:pt x="9693838" y="1958702"/>
                </a:cubicBezTo>
                <a:cubicBezTo>
                  <a:pt x="9721971" y="2172640"/>
                  <a:pt x="9678338" y="2263028"/>
                  <a:pt x="9693838" y="2339561"/>
                </a:cubicBezTo>
                <a:cubicBezTo>
                  <a:pt x="9709338" y="2416094"/>
                  <a:pt x="9652106" y="2566269"/>
                  <a:pt x="9693838" y="2774828"/>
                </a:cubicBezTo>
                <a:cubicBezTo>
                  <a:pt x="9735570" y="2983387"/>
                  <a:pt x="9661183" y="3181747"/>
                  <a:pt x="9693838" y="3318912"/>
                </a:cubicBezTo>
                <a:cubicBezTo>
                  <a:pt x="9726493" y="3456077"/>
                  <a:pt x="9688866" y="3531197"/>
                  <a:pt x="9693838" y="3699771"/>
                </a:cubicBezTo>
                <a:cubicBezTo>
                  <a:pt x="9698810" y="3868345"/>
                  <a:pt x="9675043" y="4064673"/>
                  <a:pt x="9693838" y="4298263"/>
                </a:cubicBezTo>
                <a:cubicBezTo>
                  <a:pt x="9712633" y="4531853"/>
                  <a:pt x="9627664" y="4617284"/>
                  <a:pt x="9693838" y="4896755"/>
                </a:cubicBezTo>
                <a:cubicBezTo>
                  <a:pt x="9760012" y="5176226"/>
                  <a:pt x="9631467" y="5283665"/>
                  <a:pt x="9693838" y="5440839"/>
                </a:cubicBezTo>
                <a:cubicBezTo>
                  <a:pt x="9506634" y="5460108"/>
                  <a:pt x="9085258" y="5399793"/>
                  <a:pt x="8929735" y="5440839"/>
                </a:cubicBezTo>
                <a:cubicBezTo>
                  <a:pt x="8774212" y="5481885"/>
                  <a:pt x="8576087" y="5398502"/>
                  <a:pt x="8359510" y="5440839"/>
                </a:cubicBezTo>
                <a:cubicBezTo>
                  <a:pt x="8142934" y="5483176"/>
                  <a:pt x="7995222" y="5421569"/>
                  <a:pt x="7789284" y="5440839"/>
                </a:cubicBezTo>
                <a:cubicBezTo>
                  <a:pt x="7583346" y="5460109"/>
                  <a:pt x="7594184" y="5421143"/>
                  <a:pt x="7412935" y="5440839"/>
                </a:cubicBezTo>
                <a:cubicBezTo>
                  <a:pt x="7231686" y="5460535"/>
                  <a:pt x="7085982" y="5418221"/>
                  <a:pt x="6939648" y="5440839"/>
                </a:cubicBezTo>
                <a:cubicBezTo>
                  <a:pt x="6793314" y="5463457"/>
                  <a:pt x="6733798" y="5416559"/>
                  <a:pt x="6660237" y="5440839"/>
                </a:cubicBezTo>
                <a:cubicBezTo>
                  <a:pt x="6586676" y="5465119"/>
                  <a:pt x="6281801" y="5395390"/>
                  <a:pt x="5993073" y="5440839"/>
                </a:cubicBezTo>
                <a:cubicBezTo>
                  <a:pt x="5704345" y="5486288"/>
                  <a:pt x="5848831" y="5422615"/>
                  <a:pt x="5713662" y="5440839"/>
                </a:cubicBezTo>
                <a:cubicBezTo>
                  <a:pt x="5578493" y="5459063"/>
                  <a:pt x="5347092" y="5422257"/>
                  <a:pt x="5240375" y="5440839"/>
                </a:cubicBezTo>
                <a:cubicBezTo>
                  <a:pt x="5133658" y="5459421"/>
                  <a:pt x="5042298" y="5422203"/>
                  <a:pt x="4960964" y="5440839"/>
                </a:cubicBezTo>
                <a:cubicBezTo>
                  <a:pt x="4879630" y="5459475"/>
                  <a:pt x="4733851" y="5397382"/>
                  <a:pt x="4584615" y="5440839"/>
                </a:cubicBezTo>
                <a:cubicBezTo>
                  <a:pt x="4435379" y="5484296"/>
                  <a:pt x="4262443" y="5425786"/>
                  <a:pt x="4111328" y="5440839"/>
                </a:cubicBezTo>
                <a:cubicBezTo>
                  <a:pt x="3960213" y="5455892"/>
                  <a:pt x="3790556" y="5411481"/>
                  <a:pt x="3638040" y="5440839"/>
                </a:cubicBezTo>
                <a:cubicBezTo>
                  <a:pt x="3485524" y="5470197"/>
                  <a:pt x="3465077" y="5427578"/>
                  <a:pt x="3358630" y="5440839"/>
                </a:cubicBezTo>
                <a:cubicBezTo>
                  <a:pt x="3252183" y="5454100"/>
                  <a:pt x="2852515" y="5426262"/>
                  <a:pt x="2691466" y="5440839"/>
                </a:cubicBezTo>
                <a:cubicBezTo>
                  <a:pt x="2530417" y="5455416"/>
                  <a:pt x="2373109" y="5417607"/>
                  <a:pt x="2121240" y="5440839"/>
                </a:cubicBezTo>
                <a:cubicBezTo>
                  <a:pt x="1869371" y="5464071"/>
                  <a:pt x="1679421" y="5376894"/>
                  <a:pt x="1454076" y="5440839"/>
                </a:cubicBezTo>
                <a:cubicBezTo>
                  <a:pt x="1228731" y="5504784"/>
                  <a:pt x="932016" y="5430376"/>
                  <a:pt x="689973" y="5440839"/>
                </a:cubicBezTo>
                <a:cubicBezTo>
                  <a:pt x="447930" y="5451302"/>
                  <a:pt x="261453" y="5401065"/>
                  <a:pt x="0" y="5440839"/>
                </a:cubicBezTo>
                <a:cubicBezTo>
                  <a:pt x="-59368" y="5290887"/>
                  <a:pt x="9322" y="5163028"/>
                  <a:pt x="0" y="4896755"/>
                </a:cubicBezTo>
                <a:cubicBezTo>
                  <a:pt x="-9322" y="4630482"/>
                  <a:pt x="34708" y="4546152"/>
                  <a:pt x="0" y="4407080"/>
                </a:cubicBezTo>
                <a:cubicBezTo>
                  <a:pt x="-34708" y="4268008"/>
                  <a:pt x="71454" y="3945069"/>
                  <a:pt x="0" y="3808587"/>
                </a:cubicBezTo>
                <a:cubicBezTo>
                  <a:pt x="-71454" y="3672105"/>
                  <a:pt x="32299" y="3357657"/>
                  <a:pt x="0" y="3155687"/>
                </a:cubicBezTo>
                <a:cubicBezTo>
                  <a:pt x="-32299" y="2953717"/>
                  <a:pt x="37943" y="2909489"/>
                  <a:pt x="0" y="2774828"/>
                </a:cubicBezTo>
                <a:cubicBezTo>
                  <a:pt x="-37943" y="2640167"/>
                  <a:pt x="7690" y="2469598"/>
                  <a:pt x="0" y="2285152"/>
                </a:cubicBezTo>
                <a:cubicBezTo>
                  <a:pt x="-7690" y="2100706"/>
                  <a:pt x="1623" y="1978748"/>
                  <a:pt x="0" y="1795477"/>
                </a:cubicBezTo>
                <a:cubicBezTo>
                  <a:pt x="-1623" y="1612206"/>
                  <a:pt x="43855" y="1500828"/>
                  <a:pt x="0" y="1414618"/>
                </a:cubicBezTo>
                <a:cubicBezTo>
                  <a:pt x="-43855" y="1328408"/>
                  <a:pt x="18734" y="1105248"/>
                  <a:pt x="0" y="816126"/>
                </a:cubicBezTo>
                <a:cubicBezTo>
                  <a:pt x="-18734" y="527004"/>
                  <a:pt x="28588" y="236814"/>
                  <a:pt x="0" y="0"/>
                </a:cubicBezTo>
                <a:close/>
              </a:path>
              <a:path w="9693838" h="5440839" stroke="0" extrusionOk="0">
                <a:moveTo>
                  <a:pt x="0" y="0"/>
                </a:moveTo>
                <a:cubicBezTo>
                  <a:pt x="273247" y="-53754"/>
                  <a:pt x="337290" y="28923"/>
                  <a:pt x="570226" y="0"/>
                </a:cubicBezTo>
                <a:cubicBezTo>
                  <a:pt x="803162" y="-28923"/>
                  <a:pt x="768782" y="25944"/>
                  <a:pt x="946575" y="0"/>
                </a:cubicBezTo>
                <a:cubicBezTo>
                  <a:pt x="1124368" y="-25944"/>
                  <a:pt x="1140798" y="17099"/>
                  <a:pt x="1322924" y="0"/>
                </a:cubicBezTo>
                <a:cubicBezTo>
                  <a:pt x="1505050" y="-17099"/>
                  <a:pt x="1621837" y="11956"/>
                  <a:pt x="1796211" y="0"/>
                </a:cubicBezTo>
                <a:cubicBezTo>
                  <a:pt x="1970585" y="-11956"/>
                  <a:pt x="2040038" y="33393"/>
                  <a:pt x="2172560" y="0"/>
                </a:cubicBezTo>
                <a:cubicBezTo>
                  <a:pt x="2305082" y="-33393"/>
                  <a:pt x="2707796" y="57433"/>
                  <a:pt x="2936663" y="0"/>
                </a:cubicBezTo>
                <a:cubicBezTo>
                  <a:pt x="3165530" y="-57433"/>
                  <a:pt x="3424246" y="43105"/>
                  <a:pt x="3603827" y="0"/>
                </a:cubicBezTo>
                <a:cubicBezTo>
                  <a:pt x="3783408" y="-43105"/>
                  <a:pt x="3924751" y="40669"/>
                  <a:pt x="4174053" y="0"/>
                </a:cubicBezTo>
                <a:cubicBezTo>
                  <a:pt x="4423355" y="-40669"/>
                  <a:pt x="4415226" y="15005"/>
                  <a:pt x="4647340" y="0"/>
                </a:cubicBezTo>
                <a:cubicBezTo>
                  <a:pt x="4879454" y="-15005"/>
                  <a:pt x="5074375" y="22377"/>
                  <a:pt x="5411443" y="0"/>
                </a:cubicBezTo>
                <a:cubicBezTo>
                  <a:pt x="5748511" y="-22377"/>
                  <a:pt x="5749502" y="37837"/>
                  <a:pt x="5884730" y="0"/>
                </a:cubicBezTo>
                <a:cubicBezTo>
                  <a:pt x="6019958" y="-37837"/>
                  <a:pt x="6272490" y="22344"/>
                  <a:pt x="6454956" y="0"/>
                </a:cubicBezTo>
                <a:cubicBezTo>
                  <a:pt x="6637422" y="-22344"/>
                  <a:pt x="6774268" y="40242"/>
                  <a:pt x="6928243" y="0"/>
                </a:cubicBezTo>
                <a:cubicBezTo>
                  <a:pt x="7082218" y="-40242"/>
                  <a:pt x="7091372" y="5892"/>
                  <a:pt x="7207654" y="0"/>
                </a:cubicBezTo>
                <a:cubicBezTo>
                  <a:pt x="7323936" y="-5892"/>
                  <a:pt x="7807724" y="4612"/>
                  <a:pt x="7971756" y="0"/>
                </a:cubicBezTo>
                <a:cubicBezTo>
                  <a:pt x="8135788" y="-4612"/>
                  <a:pt x="8246926" y="1107"/>
                  <a:pt x="8348105" y="0"/>
                </a:cubicBezTo>
                <a:cubicBezTo>
                  <a:pt x="8449284" y="-1107"/>
                  <a:pt x="8641645" y="32416"/>
                  <a:pt x="8918331" y="0"/>
                </a:cubicBezTo>
                <a:cubicBezTo>
                  <a:pt x="9195017" y="-32416"/>
                  <a:pt x="9473721" y="45987"/>
                  <a:pt x="9693838" y="0"/>
                </a:cubicBezTo>
                <a:cubicBezTo>
                  <a:pt x="9717512" y="95781"/>
                  <a:pt x="9692283" y="266631"/>
                  <a:pt x="9693838" y="380859"/>
                </a:cubicBezTo>
                <a:cubicBezTo>
                  <a:pt x="9695393" y="495087"/>
                  <a:pt x="9658920" y="677078"/>
                  <a:pt x="9693838" y="761717"/>
                </a:cubicBezTo>
                <a:cubicBezTo>
                  <a:pt x="9728756" y="846356"/>
                  <a:pt x="9647147" y="1066652"/>
                  <a:pt x="9693838" y="1196985"/>
                </a:cubicBezTo>
                <a:cubicBezTo>
                  <a:pt x="9740529" y="1327318"/>
                  <a:pt x="9658288" y="1441953"/>
                  <a:pt x="9693838" y="1577843"/>
                </a:cubicBezTo>
                <a:cubicBezTo>
                  <a:pt x="9729388" y="1713733"/>
                  <a:pt x="9641827" y="1883809"/>
                  <a:pt x="9693838" y="2121927"/>
                </a:cubicBezTo>
                <a:cubicBezTo>
                  <a:pt x="9745849" y="2360045"/>
                  <a:pt x="9653171" y="2548317"/>
                  <a:pt x="9693838" y="2720420"/>
                </a:cubicBezTo>
                <a:cubicBezTo>
                  <a:pt x="9734505" y="2892523"/>
                  <a:pt x="9641317" y="3150198"/>
                  <a:pt x="9693838" y="3264503"/>
                </a:cubicBezTo>
                <a:cubicBezTo>
                  <a:pt x="9746359" y="3378808"/>
                  <a:pt x="9693791" y="3558092"/>
                  <a:pt x="9693838" y="3754179"/>
                </a:cubicBezTo>
                <a:cubicBezTo>
                  <a:pt x="9693885" y="3950266"/>
                  <a:pt x="9685820" y="4018264"/>
                  <a:pt x="9693838" y="4135038"/>
                </a:cubicBezTo>
                <a:cubicBezTo>
                  <a:pt x="9701856" y="4251812"/>
                  <a:pt x="9638269" y="4448497"/>
                  <a:pt x="9693838" y="4624713"/>
                </a:cubicBezTo>
                <a:cubicBezTo>
                  <a:pt x="9749407" y="4800930"/>
                  <a:pt x="9608566" y="5092144"/>
                  <a:pt x="9693838" y="5440839"/>
                </a:cubicBezTo>
                <a:cubicBezTo>
                  <a:pt x="9616554" y="5458373"/>
                  <a:pt x="9481994" y="5434405"/>
                  <a:pt x="9414427" y="5440839"/>
                </a:cubicBezTo>
                <a:cubicBezTo>
                  <a:pt x="9346860" y="5447273"/>
                  <a:pt x="9044990" y="5419821"/>
                  <a:pt x="8941140" y="5440839"/>
                </a:cubicBezTo>
                <a:cubicBezTo>
                  <a:pt x="8837290" y="5461857"/>
                  <a:pt x="8765636" y="5421877"/>
                  <a:pt x="8661729" y="5440839"/>
                </a:cubicBezTo>
                <a:cubicBezTo>
                  <a:pt x="8557822" y="5459801"/>
                  <a:pt x="8496892" y="5419773"/>
                  <a:pt x="8382319" y="5440839"/>
                </a:cubicBezTo>
                <a:cubicBezTo>
                  <a:pt x="8267746" y="5461905"/>
                  <a:pt x="8122722" y="5425174"/>
                  <a:pt x="8005970" y="5440839"/>
                </a:cubicBezTo>
                <a:cubicBezTo>
                  <a:pt x="7889218" y="5456504"/>
                  <a:pt x="7670905" y="5377104"/>
                  <a:pt x="7435744" y="5440839"/>
                </a:cubicBezTo>
                <a:cubicBezTo>
                  <a:pt x="7200583" y="5504574"/>
                  <a:pt x="7168019" y="5405888"/>
                  <a:pt x="6962457" y="5440839"/>
                </a:cubicBezTo>
                <a:cubicBezTo>
                  <a:pt x="6756895" y="5475790"/>
                  <a:pt x="6578563" y="5424653"/>
                  <a:pt x="6295292" y="5440839"/>
                </a:cubicBezTo>
                <a:cubicBezTo>
                  <a:pt x="6012022" y="5457025"/>
                  <a:pt x="6093777" y="5412845"/>
                  <a:pt x="6015882" y="5440839"/>
                </a:cubicBezTo>
                <a:cubicBezTo>
                  <a:pt x="5937987" y="5468833"/>
                  <a:pt x="5646724" y="5375278"/>
                  <a:pt x="5348718" y="5440839"/>
                </a:cubicBezTo>
                <a:cubicBezTo>
                  <a:pt x="5050712" y="5506400"/>
                  <a:pt x="4895432" y="5375270"/>
                  <a:pt x="4584615" y="5440839"/>
                </a:cubicBezTo>
                <a:cubicBezTo>
                  <a:pt x="4273798" y="5506408"/>
                  <a:pt x="4401841" y="5429682"/>
                  <a:pt x="4305205" y="5440839"/>
                </a:cubicBezTo>
                <a:cubicBezTo>
                  <a:pt x="4208569" y="5451996"/>
                  <a:pt x="4094805" y="5438377"/>
                  <a:pt x="4025794" y="5440839"/>
                </a:cubicBezTo>
                <a:cubicBezTo>
                  <a:pt x="3956783" y="5443301"/>
                  <a:pt x="3662186" y="5396398"/>
                  <a:pt x="3552507" y="5440839"/>
                </a:cubicBezTo>
                <a:cubicBezTo>
                  <a:pt x="3442828" y="5485280"/>
                  <a:pt x="3013988" y="5398156"/>
                  <a:pt x="2788404" y="5440839"/>
                </a:cubicBezTo>
                <a:cubicBezTo>
                  <a:pt x="2562820" y="5483522"/>
                  <a:pt x="2329899" y="5392682"/>
                  <a:pt x="2121240" y="5440839"/>
                </a:cubicBezTo>
                <a:cubicBezTo>
                  <a:pt x="1912581" y="5488996"/>
                  <a:pt x="1745078" y="5394489"/>
                  <a:pt x="1454076" y="5440839"/>
                </a:cubicBezTo>
                <a:cubicBezTo>
                  <a:pt x="1163074" y="5487189"/>
                  <a:pt x="857665" y="5430311"/>
                  <a:pt x="689973" y="5440839"/>
                </a:cubicBezTo>
                <a:cubicBezTo>
                  <a:pt x="522281" y="5451367"/>
                  <a:pt x="224341" y="5367064"/>
                  <a:pt x="0" y="5440839"/>
                </a:cubicBezTo>
                <a:cubicBezTo>
                  <a:pt x="-65359" y="5279266"/>
                  <a:pt x="67894" y="5074414"/>
                  <a:pt x="0" y="4842347"/>
                </a:cubicBezTo>
                <a:cubicBezTo>
                  <a:pt x="-67894" y="4610280"/>
                  <a:pt x="6169" y="4512662"/>
                  <a:pt x="0" y="4243854"/>
                </a:cubicBezTo>
                <a:cubicBezTo>
                  <a:pt x="-6169" y="3975046"/>
                  <a:pt x="1459" y="3767676"/>
                  <a:pt x="0" y="3645362"/>
                </a:cubicBezTo>
                <a:cubicBezTo>
                  <a:pt x="-1459" y="3523048"/>
                  <a:pt x="36845" y="3225852"/>
                  <a:pt x="0" y="3101278"/>
                </a:cubicBezTo>
                <a:cubicBezTo>
                  <a:pt x="-36845" y="2976704"/>
                  <a:pt x="7293" y="2842709"/>
                  <a:pt x="0" y="2611603"/>
                </a:cubicBezTo>
                <a:cubicBezTo>
                  <a:pt x="-7293" y="2380498"/>
                  <a:pt x="60183" y="2173214"/>
                  <a:pt x="0" y="1958702"/>
                </a:cubicBezTo>
                <a:cubicBezTo>
                  <a:pt x="-60183" y="1744190"/>
                  <a:pt x="65333" y="1576683"/>
                  <a:pt x="0" y="1360210"/>
                </a:cubicBezTo>
                <a:cubicBezTo>
                  <a:pt x="-65333" y="1143737"/>
                  <a:pt x="6736" y="1018802"/>
                  <a:pt x="0" y="761717"/>
                </a:cubicBezTo>
                <a:cubicBezTo>
                  <a:pt x="-6736" y="504632"/>
                  <a:pt x="57199" y="218619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nline Media 2" title="I Have Decided to Follow Jesus">
            <a:hlinkClick r:id="" action="ppaction://media"/>
            <a:extLst>
              <a:ext uri="{FF2B5EF4-FFF2-40B4-BE49-F238E27FC236}">
                <a16:creationId xmlns:a16="http://schemas.microsoft.com/office/drawing/2014/main" id="{A8039491-AB79-4C33-AC7C-E48F52640AB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562896" y="1025304"/>
            <a:ext cx="7787434" cy="439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1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763BF-A886-48A7-86D7-29021551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83" y="210382"/>
            <a:ext cx="6308188" cy="1379268"/>
          </a:xfrm>
          <a:custGeom>
            <a:avLst/>
            <a:gdLst>
              <a:gd name="connsiteX0" fmla="*/ 0 w 6308188"/>
              <a:gd name="connsiteY0" fmla="*/ 0 h 1379268"/>
              <a:gd name="connsiteX1" fmla="*/ 384226 w 6308188"/>
              <a:gd name="connsiteY1" fmla="*/ 0 h 1379268"/>
              <a:gd name="connsiteX2" fmla="*/ 1083861 w 6308188"/>
              <a:gd name="connsiteY2" fmla="*/ 0 h 1379268"/>
              <a:gd name="connsiteX3" fmla="*/ 1531169 w 6308188"/>
              <a:gd name="connsiteY3" fmla="*/ 0 h 1379268"/>
              <a:gd name="connsiteX4" fmla="*/ 2230805 w 6308188"/>
              <a:gd name="connsiteY4" fmla="*/ 0 h 1379268"/>
              <a:gd name="connsiteX5" fmla="*/ 2930440 w 6308188"/>
              <a:gd name="connsiteY5" fmla="*/ 0 h 1379268"/>
              <a:gd name="connsiteX6" fmla="*/ 3314666 w 6308188"/>
              <a:gd name="connsiteY6" fmla="*/ 0 h 1379268"/>
              <a:gd name="connsiteX7" fmla="*/ 4014301 w 6308188"/>
              <a:gd name="connsiteY7" fmla="*/ 0 h 1379268"/>
              <a:gd name="connsiteX8" fmla="*/ 4713937 w 6308188"/>
              <a:gd name="connsiteY8" fmla="*/ 0 h 1379268"/>
              <a:gd name="connsiteX9" fmla="*/ 5161245 w 6308188"/>
              <a:gd name="connsiteY9" fmla="*/ 0 h 1379268"/>
              <a:gd name="connsiteX10" fmla="*/ 5671634 w 6308188"/>
              <a:gd name="connsiteY10" fmla="*/ 0 h 1379268"/>
              <a:gd name="connsiteX11" fmla="*/ 6308188 w 6308188"/>
              <a:gd name="connsiteY11" fmla="*/ 0 h 1379268"/>
              <a:gd name="connsiteX12" fmla="*/ 6308188 w 6308188"/>
              <a:gd name="connsiteY12" fmla="*/ 418378 h 1379268"/>
              <a:gd name="connsiteX13" fmla="*/ 6308188 w 6308188"/>
              <a:gd name="connsiteY13" fmla="*/ 891927 h 1379268"/>
              <a:gd name="connsiteX14" fmla="*/ 6308188 w 6308188"/>
              <a:gd name="connsiteY14" fmla="*/ 1379268 h 1379268"/>
              <a:gd name="connsiteX15" fmla="*/ 5860880 w 6308188"/>
              <a:gd name="connsiteY15" fmla="*/ 1379268 h 1379268"/>
              <a:gd name="connsiteX16" fmla="*/ 5287408 w 6308188"/>
              <a:gd name="connsiteY16" fmla="*/ 1379268 h 1379268"/>
              <a:gd name="connsiteX17" fmla="*/ 4587773 w 6308188"/>
              <a:gd name="connsiteY17" fmla="*/ 1379268 h 1379268"/>
              <a:gd name="connsiteX18" fmla="*/ 3951220 w 6308188"/>
              <a:gd name="connsiteY18" fmla="*/ 1379268 h 1379268"/>
              <a:gd name="connsiteX19" fmla="*/ 3566994 w 6308188"/>
              <a:gd name="connsiteY19" fmla="*/ 1379268 h 1379268"/>
              <a:gd name="connsiteX20" fmla="*/ 3119686 w 6308188"/>
              <a:gd name="connsiteY20" fmla="*/ 1379268 h 1379268"/>
              <a:gd name="connsiteX21" fmla="*/ 2609296 w 6308188"/>
              <a:gd name="connsiteY21" fmla="*/ 1379268 h 1379268"/>
              <a:gd name="connsiteX22" fmla="*/ 2098906 w 6308188"/>
              <a:gd name="connsiteY22" fmla="*/ 1379268 h 1379268"/>
              <a:gd name="connsiteX23" fmla="*/ 1588516 w 6308188"/>
              <a:gd name="connsiteY23" fmla="*/ 1379268 h 1379268"/>
              <a:gd name="connsiteX24" fmla="*/ 1204290 w 6308188"/>
              <a:gd name="connsiteY24" fmla="*/ 1379268 h 1379268"/>
              <a:gd name="connsiteX25" fmla="*/ 630819 w 6308188"/>
              <a:gd name="connsiteY25" fmla="*/ 1379268 h 1379268"/>
              <a:gd name="connsiteX26" fmla="*/ 0 w 6308188"/>
              <a:gd name="connsiteY26" fmla="*/ 1379268 h 1379268"/>
              <a:gd name="connsiteX27" fmla="*/ 0 w 6308188"/>
              <a:gd name="connsiteY27" fmla="*/ 933305 h 1379268"/>
              <a:gd name="connsiteX28" fmla="*/ 0 w 6308188"/>
              <a:gd name="connsiteY28" fmla="*/ 445963 h 1379268"/>
              <a:gd name="connsiteX29" fmla="*/ 0 w 6308188"/>
              <a:gd name="connsiteY29" fmla="*/ 0 h 137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308188" h="1379268" fill="none" extrusionOk="0">
                <a:moveTo>
                  <a:pt x="0" y="0"/>
                </a:moveTo>
                <a:cubicBezTo>
                  <a:pt x="180583" y="-15806"/>
                  <a:pt x="241256" y="42468"/>
                  <a:pt x="384226" y="0"/>
                </a:cubicBezTo>
                <a:cubicBezTo>
                  <a:pt x="527196" y="-42468"/>
                  <a:pt x="825742" y="10408"/>
                  <a:pt x="1083861" y="0"/>
                </a:cubicBezTo>
                <a:cubicBezTo>
                  <a:pt x="1341981" y="-10408"/>
                  <a:pt x="1399737" y="53451"/>
                  <a:pt x="1531169" y="0"/>
                </a:cubicBezTo>
                <a:cubicBezTo>
                  <a:pt x="1662601" y="-53451"/>
                  <a:pt x="2031132" y="30176"/>
                  <a:pt x="2230805" y="0"/>
                </a:cubicBezTo>
                <a:cubicBezTo>
                  <a:pt x="2430478" y="-30176"/>
                  <a:pt x="2589429" y="21875"/>
                  <a:pt x="2930440" y="0"/>
                </a:cubicBezTo>
                <a:cubicBezTo>
                  <a:pt x="3271452" y="-21875"/>
                  <a:pt x="3124083" y="13239"/>
                  <a:pt x="3314666" y="0"/>
                </a:cubicBezTo>
                <a:cubicBezTo>
                  <a:pt x="3505249" y="-13239"/>
                  <a:pt x="3785330" y="43497"/>
                  <a:pt x="4014301" y="0"/>
                </a:cubicBezTo>
                <a:cubicBezTo>
                  <a:pt x="4243273" y="-43497"/>
                  <a:pt x="4534597" y="10443"/>
                  <a:pt x="4713937" y="0"/>
                </a:cubicBezTo>
                <a:cubicBezTo>
                  <a:pt x="4893277" y="-10443"/>
                  <a:pt x="5051407" y="15800"/>
                  <a:pt x="5161245" y="0"/>
                </a:cubicBezTo>
                <a:cubicBezTo>
                  <a:pt x="5271083" y="-15800"/>
                  <a:pt x="5447026" y="35615"/>
                  <a:pt x="5671634" y="0"/>
                </a:cubicBezTo>
                <a:cubicBezTo>
                  <a:pt x="5896242" y="-35615"/>
                  <a:pt x="6072679" y="37461"/>
                  <a:pt x="6308188" y="0"/>
                </a:cubicBezTo>
                <a:cubicBezTo>
                  <a:pt x="6313166" y="103614"/>
                  <a:pt x="6305674" y="318371"/>
                  <a:pt x="6308188" y="418378"/>
                </a:cubicBezTo>
                <a:cubicBezTo>
                  <a:pt x="6310702" y="518385"/>
                  <a:pt x="6281774" y="687024"/>
                  <a:pt x="6308188" y="891927"/>
                </a:cubicBezTo>
                <a:cubicBezTo>
                  <a:pt x="6334602" y="1096830"/>
                  <a:pt x="6274192" y="1275423"/>
                  <a:pt x="6308188" y="1379268"/>
                </a:cubicBezTo>
                <a:cubicBezTo>
                  <a:pt x="6147487" y="1428351"/>
                  <a:pt x="6026253" y="1338764"/>
                  <a:pt x="5860880" y="1379268"/>
                </a:cubicBezTo>
                <a:cubicBezTo>
                  <a:pt x="5695507" y="1419772"/>
                  <a:pt x="5405497" y="1319306"/>
                  <a:pt x="5287408" y="1379268"/>
                </a:cubicBezTo>
                <a:cubicBezTo>
                  <a:pt x="5169319" y="1439230"/>
                  <a:pt x="4832756" y="1356384"/>
                  <a:pt x="4587773" y="1379268"/>
                </a:cubicBezTo>
                <a:cubicBezTo>
                  <a:pt x="4342791" y="1402152"/>
                  <a:pt x="4207700" y="1355058"/>
                  <a:pt x="3951220" y="1379268"/>
                </a:cubicBezTo>
                <a:cubicBezTo>
                  <a:pt x="3694740" y="1403478"/>
                  <a:pt x="3692363" y="1362073"/>
                  <a:pt x="3566994" y="1379268"/>
                </a:cubicBezTo>
                <a:cubicBezTo>
                  <a:pt x="3441625" y="1396463"/>
                  <a:pt x="3284355" y="1355188"/>
                  <a:pt x="3119686" y="1379268"/>
                </a:cubicBezTo>
                <a:cubicBezTo>
                  <a:pt x="2955017" y="1403348"/>
                  <a:pt x="2818386" y="1358800"/>
                  <a:pt x="2609296" y="1379268"/>
                </a:cubicBezTo>
                <a:cubicBezTo>
                  <a:pt x="2400206" y="1399736"/>
                  <a:pt x="2236036" y="1373626"/>
                  <a:pt x="2098906" y="1379268"/>
                </a:cubicBezTo>
                <a:cubicBezTo>
                  <a:pt x="1961776" y="1384910"/>
                  <a:pt x="1839110" y="1342626"/>
                  <a:pt x="1588516" y="1379268"/>
                </a:cubicBezTo>
                <a:cubicBezTo>
                  <a:pt x="1337922" y="1415910"/>
                  <a:pt x="1358189" y="1378447"/>
                  <a:pt x="1204290" y="1379268"/>
                </a:cubicBezTo>
                <a:cubicBezTo>
                  <a:pt x="1050391" y="1380089"/>
                  <a:pt x="873542" y="1357565"/>
                  <a:pt x="630819" y="1379268"/>
                </a:cubicBezTo>
                <a:cubicBezTo>
                  <a:pt x="388096" y="1400971"/>
                  <a:pt x="259616" y="1319563"/>
                  <a:pt x="0" y="1379268"/>
                </a:cubicBezTo>
                <a:cubicBezTo>
                  <a:pt x="-31369" y="1162067"/>
                  <a:pt x="51537" y="1105299"/>
                  <a:pt x="0" y="933305"/>
                </a:cubicBezTo>
                <a:cubicBezTo>
                  <a:pt x="-51537" y="761311"/>
                  <a:pt x="29763" y="667457"/>
                  <a:pt x="0" y="445963"/>
                </a:cubicBezTo>
                <a:cubicBezTo>
                  <a:pt x="-29763" y="224469"/>
                  <a:pt x="10995" y="165193"/>
                  <a:pt x="0" y="0"/>
                </a:cubicBezTo>
                <a:close/>
              </a:path>
              <a:path w="6308188" h="1379268" stroke="0" extrusionOk="0">
                <a:moveTo>
                  <a:pt x="0" y="0"/>
                </a:moveTo>
                <a:cubicBezTo>
                  <a:pt x="313415" y="-55539"/>
                  <a:pt x="424822" y="52537"/>
                  <a:pt x="636554" y="0"/>
                </a:cubicBezTo>
                <a:cubicBezTo>
                  <a:pt x="848286" y="-52537"/>
                  <a:pt x="1041654" y="45233"/>
                  <a:pt x="1273107" y="0"/>
                </a:cubicBezTo>
                <a:cubicBezTo>
                  <a:pt x="1504560" y="-45233"/>
                  <a:pt x="1534997" y="2300"/>
                  <a:pt x="1657333" y="0"/>
                </a:cubicBezTo>
                <a:cubicBezTo>
                  <a:pt x="1779669" y="-2300"/>
                  <a:pt x="1897576" y="25950"/>
                  <a:pt x="2041559" y="0"/>
                </a:cubicBezTo>
                <a:cubicBezTo>
                  <a:pt x="2185542" y="-25950"/>
                  <a:pt x="2405711" y="53817"/>
                  <a:pt x="2615031" y="0"/>
                </a:cubicBezTo>
                <a:cubicBezTo>
                  <a:pt x="2824351" y="-53817"/>
                  <a:pt x="2839461" y="27975"/>
                  <a:pt x="2999257" y="0"/>
                </a:cubicBezTo>
                <a:cubicBezTo>
                  <a:pt x="3159053" y="-27975"/>
                  <a:pt x="3365110" y="55916"/>
                  <a:pt x="3635810" y="0"/>
                </a:cubicBezTo>
                <a:cubicBezTo>
                  <a:pt x="3906510" y="-55916"/>
                  <a:pt x="3930118" y="28098"/>
                  <a:pt x="4083118" y="0"/>
                </a:cubicBezTo>
                <a:cubicBezTo>
                  <a:pt x="4236118" y="-28098"/>
                  <a:pt x="4399052" y="37716"/>
                  <a:pt x="4530426" y="0"/>
                </a:cubicBezTo>
                <a:cubicBezTo>
                  <a:pt x="4661800" y="-37716"/>
                  <a:pt x="5085055" y="45048"/>
                  <a:pt x="5230061" y="0"/>
                </a:cubicBezTo>
                <a:cubicBezTo>
                  <a:pt x="5375067" y="-45048"/>
                  <a:pt x="6021067" y="96462"/>
                  <a:pt x="6308188" y="0"/>
                </a:cubicBezTo>
                <a:cubicBezTo>
                  <a:pt x="6318666" y="182783"/>
                  <a:pt x="6278420" y="363707"/>
                  <a:pt x="6308188" y="459756"/>
                </a:cubicBezTo>
                <a:cubicBezTo>
                  <a:pt x="6337956" y="555805"/>
                  <a:pt x="6282248" y="770986"/>
                  <a:pt x="6308188" y="919512"/>
                </a:cubicBezTo>
                <a:cubicBezTo>
                  <a:pt x="6334128" y="1068038"/>
                  <a:pt x="6262527" y="1201704"/>
                  <a:pt x="6308188" y="1379268"/>
                </a:cubicBezTo>
                <a:cubicBezTo>
                  <a:pt x="6185737" y="1421974"/>
                  <a:pt x="5912743" y="1334576"/>
                  <a:pt x="5734716" y="1379268"/>
                </a:cubicBezTo>
                <a:cubicBezTo>
                  <a:pt x="5556689" y="1423960"/>
                  <a:pt x="5439846" y="1352424"/>
                  <a:pt x="5224327" y="1379268"/>
                </a:cubicBezTo>
                <a:cubicBezTo>
                  <a:pt x="5008808" y="1406112"/>
                  <a:pt x="4924788" y="1343864"/>
                  <a:pt x="4840101" y="1379268"/>
                </a:cubicBezTo>
                <a:cubicBezTo>
                  <a:pt x="4755414" y="1414672"/>
                  <a:pt x="4533231" y="1332856"/>
                  <a:pt x="4329711" y="1379268"/>
                </a:cubicBezTo>
                <a:cubicBezTo>
                  <a:pt x="4126191" y="1425680"/>
                  <a:pt x="3935318" y="1370119"/>
                  <a:pt x="3819321" y="1379268"/>
                </a:cubicBezTo>
                <a:cubicBezTo>
                  <a:pt x="3703324" y="1388417"/>
                  <a:pt x="3494726" y="1359299"/>
                  <a:pt x="3372013" y="1379268"/>
                </a:cubicBezTo>
                <a:cubicBezTo>
                  <a:pt x="3249300" y="1399237"/>
                  <a:pt x="3046870" y="1337718"/>
                  <a:pt x="2924705" y="1379268"/>
                </a:cubicBezTo>
                <a:cubicBezTo>
                  <a:pt x="2802540" y="1420818"/>
                  <a:pt x="2682013" y="1338438"/>
                  <a:pt x="2477397" y="1379268"/>
                </a:cubicBezTo>
                <a:cubicBezTo>
                  <a:pt x="2272781" y="1420098"/>
                  <a:pt x="2028785" y="1320989"/>
                  <a:pt x="1777762" y="1379268"/>
                </a:cubicBezTo>
                <a:cubicBezTo>
                  <a:pt x="1526739" y="1437547"/>
                  <a:pt x="1515431" y="1358152"/>
                  <a:pt x="1330454" y="1379268"/>
                </a:cubicBezTo>
                <a:cubicBezTo>
                  <a:pt x="1145477" y="1400384"/>
                  <a:pt x="1039977" y="1373563"/>
                  <a:pt x="883146" y="1379268"/>
                </a:cubicBezTo>
                <a:cubicBezTo>
                  <a:pt x="726315" y="1384973"/>
                  <a:pt x="370150" y="1325001"/>
                  <a:pt x="0" y="1379268"/>
                </a:cubicBezTo>
                <a:cubicBezTo>
                  <a:pt x="-26663" y="1225119"/>
                  <a:pt x="26449" y="1072265"/>
                  <a:pt x="0" y="891927"/>
                </a:cubicBezTo>
                <a:cubicBezTo>
                  <a:pt x="-26449" y="711589"/>
                  <a:pt x="35284" y="636063"/>
                  <a:pt x="0" y="432171"/>
                </a:cubicBezTo>
                <a:cubicBezTo>
                  <a:pt x="-35284" y="228279"/>
                  <a:pt x="33976" y="183124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607869991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Let’s be fisher of men</a:t>
            </a:r>
            <a:br>
              <a:rPr lang="en-US" dirty="0"/>
            </a:br>
            <a:r>
              <a:rPr lang="en-US" dirty="0"/>
              <a:t>Deliver a gift to someone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FE95848-5DA9-476F-925F-C8991E0B77E2}"/>
              </a:ext>
            </a:extLst>
          </p:cNvPr>
          <p:cNvSpPr txBox="1">
            <a:spLocks/>
          </p:cNvSpPr>
          <p:nvPr/>
        </p:nvSpPr>
        <p:spPr>
          <a:xfrm>
            <a:off x="7090117" y="956603"/>
            <a:ext cx="3896751" cy="3046930"/>
          </a:xfrm>
          <a:custGeom>
            <a:avLst/>
            <a:gdLst>
              <a:gd name="connsiteX0" fmla="*/ 0 w 3896751"/>
              <a:gd name="connsiteY0" fmla="*/ 0 h 3046930"/>
              <a:gd name="connsiteX1" fmla="*/ 517711 w 3896751"/>
              <a:gd name="connsiteY1" fmla="*/ 0 h 3046930"/>
              <a:gd name="connsiteX2" fmla="*/ 1152325 w 3896751"/>
              <a:gd name="connsiteY2" fmla="*/ 0 h 3046930"/>
              <a:gd name="connsiteX3" fmla="*/ 1747971 w 3896751"/>
              <a:gd name="connsiteY3" fmla="*/ 0 h 3046930"/>
              <a:gd name="connsiteX4" fmla="*/ 2265682 w 3896751"/>
              <a:gd name="connsiteY4" fmla="*/ 0 h 3046930"/>
              <a:gd name="connsiteX5" fmla="*/ 2900296 w 3896751"/>
              <a:gd name="connsiteY5" fmla="*/ 0 h 3046930"/>
              <a:gd name="connsiteX6" fmla="*/ 3379040 w 3896751"/>
              <a:gd name="connsiteY6" fmla="*/ 0 h 3046930"/>
              <a:gd name="connsiteX7" fmla="*/ 3896751 w 3896751"/>
              <a:gd name="connsiteY7" fmla="*/ 0 h 3046930"/>
              <a:gd name="connsiteX8" fmla="*/ 3896751 w 3896751"/>
              <a:gd name="connsiteY8" fmla="*/ 568760 h 3046930"/>
              <a:gd name="connsiteX9" fmla="*/ 3896751 w 3896751"/>
              <a:gd name="connsiteY9" fmla="*/ 985174 h 3046930"/>
              <a:gd name="connsiteX10" fmla="*/ 3896751 w 3896751"/>
              <a:gd name="connsiteY10" fmla="*/ 1462526 h 3046930"/>
              <a:gd name="connsiteX11" fmla="*/ 3896751 w 3896751"/>
              <a:gd name="connsiteY11" fmla="*/ 2000817 h 3046930"/>
              <a:gd name="connsiteX12" fmla="*/ 3896751 w 3896751"/>
              <a:gd name="connsiteY12" fmla="*/ 2417231 h 3046930"/>
              <a:gd name="connsiteX13" fmla="*/ 3896751 w 3896751"/>
              <a:gd name="connsiteY13" fmla="*/ 3046930 h 3046930"/>
              <a:gd name="connsiteX14" fmla="*/ 3340072 w 3896751"/>
              <a:gd name="connsiteY14" fmla="*/ 3046930 h 3046930"/>
              <a:gd name="connsiteX15" fmla="*/ 2705459 w 3896751"/>
              <a:gd name="connsiteY15" fmla="*/ 3046930 h 3046930"/>
              <a:gd name="connsiteX16" fmla="*/ 2226715 w 3896751"/>
              <a:gd name="connsiteY16" fmla="*/ 3046930 h 3046930"/>
              <a:gd name="connsiteX17" fmla="*/ 1631069 w 3896751"/>
              <a:gd name="connsiteY17" fmla="*/ 3046930 h 3046930"/>
              <a:gd name="connsiteX18" fmla="*/ 1074390 w 3896751"/>
              <a:gd name="connsiteY18" fmla="*/ 3046930 h 3046930"/>
              <a:gd name="connsiteX19" fmla="*/ 517711 w 3896751"/>
              <a:gd name="connsiteY19" fmla="*/ 3046930 h 3046930"/>
              <a:gd name="connsiteX20" fmla="*/ 0 w 3896751"/>
              <a:gd name="connsiteY20" fmla="*/ 3046930 h 3046930"/>
              <a:gd name="connsiteX21" fmla="*/ 0 w 3896751"/>
              <a:gd name="connsiteY21" fmla="*/ 2508639 h 3046930"/>
              <a:gd name="connsiteX22" fmla="*/ 0 w 3896751"/>
              <a:gd name="connsiteY22" fmla="*/ 1939879 h 3046930"/>
              <a:gd name="connsiteX23" fmla="*/ 0 w 3896751"/>
              <a:gd name="connsiteY23" fmla="*/ 1371119 h 3046930"/>
              <a:gd name="connsiteX24" fmla="*/ 0 w 3896751"/>
              <a:gd name="connsiteY24" fmla="*/ 863297 h 3046930"/>
              <a:gd name="connsiteX25" fmla="*/ 0 w 3896751"/>
              <a:gd name="connsiteY25" fmla="*/ 0 h 304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96751" h="3046930" fill="none" extrusionOk="0">
                <a:moveTo>
                  <a:pt x="0" y="0"/>
                </a:moveTo>
                <a:cubicBezTo>
                  <a:pt x="106089" y="-30920"/>
                  <a:pt x="368559" y="26067"/>
                  <a:pt x="517711" y="0"/>
                </a:cubicBezTo>
                <a:cubicBezTo>
                  <a:pt x="666863" y="-26067"/>
                  <a:pt x="975920" y="28215"/>
                  <a:pt x="1152325" y="0"/>
                </a:cubicBezTo>
                <a:cubicBezTo>
                  <a:pt x="1328730" y="-28215"/>
                  <a:pt x="1623979" y="58470"/>
                  <a:pt x="1747971" y="0"/>
                </a:cubicBezTo>
                <a:cubicBezTo>
                  <a:pt x="1871963" y="-58470"/>
                  <a:pt x="2029460" y="22264"/>
                  <a:pt x="2265682" y="0"/>
                </a:cubicBezTo>
                <a:cubicBezTo>
                  <a:pt x="2501904" y="-22264"/>
                  <a:pt x="2612125" y="70297"/>
                  <a:pt x="2900296" y="0"/>
                </a:cubicBezTo>
                <a:cubicBezTo>
                  <a:pt x="3188467" y="-70297"/>
                  <a:pt x="3147992" y="2018"/>
                  <a:pt x="3379040" y="0"/>
                </a:cubicBezTo>
                <a:cubicBezTo>
                  <a:pt x="3610088" y="-2018"/>
                  <a:pt x="3752301" y="55307"/>
                  <a:pt x="3896751" y="0"/>
                </a:cubicBezTo>
                <a:cubicBezTo>
                  <a:pt x="3921019" y="179959"/>
                  <a:pt x="3894642" y="427984"/>
                  <a:pt x="3896751" y="568760"/>
                </a:cubicBezTo>
                <a:cubicBezTo>
                  <a:pt x="3898860" y="709536"/>
                  <a:pt x="3891548" y="887386"/>
                  <a:pt x="3896751" y="985174"/>
                </a:cubicBezTo>
                <a:cubicBezTo>
                  <a:pt x="3901954" y="1082962"/>
                  <a:pt x="3854102" y="1286790"/>
                  <a:pt x="3896751" y="1462526"/>
                </a:cubicBezTo>
                <a:cubicBezTo>
                  <a:pt x="3939400" y="1638262"/>
                  <a:pt x="3836546" y="1768307"/>
                  <a:pt x="3896751" y="2000817"/>
                </a:cubicBezTo>
                <a:cubicBezTo>
                  <a:pt x="3956956" y="2233327"/>
                  <a:pt x="3853584" y="2311856"/>
                  <a:pt x="3896751" y="2417231"/>
                </a:cubicBezTo>
                <a:cubicBezTo>
                  <a:pt x="3939918" y="2522606"/>
                  <a:pt x="3889972" y="2823927"/>
                  <a:pt x="3896751" y="3046930"/>
                </a:cubicBezTo>
                <a:cubicBezTo>
                  <a:pt x="3716618" y="3082478"/>
                  <a:pt x="3494033" y="3002120"/>
                  <a:pt x="3340072" y="3046930"/>
                </a:cubicBezTo>
                <a:cubicBezTo>
                  <a:pt x="3186111" y="3091740"/>
                  <a:pt x="2976061" y="3043853"/>
                  <a:pt x="2705459" y="3046930"/>
                </a:cubicBezTo>
                <a:cubicBezTo>
                  <a:pt x="2434857" y="3050007"/>
                  <a:pt x="2400213" y="3005122"/>
                  <a:pt x="2226715" y="3046930"/>
                </a:cubicBezTo>
                <a:cubicBezTo>
                  <a:pt x="2053217" y="3088738"/>
                  <a:pt x="1841878" y="3021857"/>
                  <a:pt x="1631069" y="3046930"/>
                </a:cubicBezTo>
                <a:cubicBezTo>
                  <a:pt x="1420260" y="3072003"/>
                  <a:pt x="1273389" y="3012329"/>
                  <a:pt x="1074390" y="3046930"/>
                </a:cubicBezTo>
                <a:cubicBezTo>
                  <a:pt x="875391" y="3081531"/>
                  <a:pt x="668444" y="3008383"/>
                  <a:pt x="517711" y="3046930"/>
                </a:cubicBezTo>
                <a:cubicBezTo>
                  <a:pt x="366978" y="3085477"/>
                  <a:pt x="128784" y="2988804"/>
                  <a:pt x="0" y="3046930"/>
                </a:cubicBezTo>
                <a:cubicBezTo>
                  <a:pt x="-37949" y="2872335"/>
                  <a:pt x="116" y="2668549"/>
                  <a:pt x="0" y="2508639"/>
                </a:cubicBezTo>
                <a:cubicBezTo>
                  <a:pt x="-116" y="2348729"/>
                  <a:pt x="19644" y="2082155"/>
                  <a:pt x="0" y="1939879"/>
                </a:cubicBezTo>
                <a:cubicBezTo>
                  <a:pt x="-19644" y="1797603"/>
                  <a:pt x="36051" y="1612623"/>
                  <a:pt x="0" y="1371119"/>
                </a:cubicBezTo>
                <a:cubicBezTo>
                  <a:pt x="-36051" y="1129615"/>
                  <a:pt x="17786" y="1048709"/>
                  <a:pt x="0" y="863297"/>
                </a:cubicBezTo>
                <a:cubicBezTo>
                  <a:pt x="-17786" y="677885"/>
                  <a:pt x="99223" y="376397"/>
                  <a:pt x="0" y="0"/>
                </a:cubicBezTo>
                <a:close/>
              </a:path>
              <a:path w="3896751" h="3046930" stroke="0" extrusionOk="0">
                <a:moveTo>
                  <a:pt x="0" y="0"/>
                </a:moveTo>
                <a:cubicBezTo>
                  <a:pt x="249818" y="-26173"/>
                  <a:pt x="452771" y="44417"/>
                  <a:pt x="595646" y="0"/>
                </a:cubicBezTo>
                <a:cubicBezTo>
                  <a:pt x="738521" y="-44417"/>
                  <a:pt x="988854" y="23158"/>
                  <a:pt x="1191292" y="0"/>
                </a:cubicBezTo>
                <a:cubicBezTo>
                  <a:pt x="1393730" y="-23158"/>
                  <a:pt x="1481539" y="21297"/>
                  <a:pt x="1631069" y="0"/>
                </a:cubicBezTo>
                <a:cubicBezTo>
                  <a:pt x="1780599" y="-21297"/>
                  <a:pt x="1946799" y="26608"/>
                  <a:pt x="2070845" y="0"/>
                </a:cubicBezTo>
                <a:cubicBezTo>
                  <a:pt x="2194891" y="-26608"/>
                  <a:pt x="2409246" y="19099"/>
                  <a:pt x="2627524" y="0"/>
                </a:cubicBezTo>
                <a:cubicBezTo>
                  <a:pt x="2845802" y="-19099"/>
                  <a:pt x="2858153" y="25507"/>
                  <a:pt x="3067300" y="0"/>
                </a:cubicBezTo>
                <a:cubicBezTo>
                  <a:pt x="3276447" y="-25507"/>
                  <a:pt x="3621474" y="46238"/>
                  <a:pt x="3896751" y="0"/>
                </a:cubicBezTo>
                <a:cubicBezTo>
                  <a:pt x="3914386" y="99732"/>
                  <a:pt x="3861358" y="276117"/>
                  <a:pt x="3896751" y="446883"/>
                </a:cubicBezTo>
                <a:cubicBezTo>
                  <a:pt x="3932144" y="617649"/>
                  <a:pt x="3888976" y="751204"/>
                  <a:pt x="3896751" y="924235"/>
                </a:cubicBezTo>
                <a:cubicBezTo>
                  <a:pt x="3904526" y="1097266"/>
                  <a:pt x="3850947" y="1275196"/>
                  <a:pt x="3896751" y="1462526"/>
                </a:cubicBezTo>
                <a:cubicBezTo>
                  <a:pt x="3942555" y="1649856"/>
                  <a:pt x="3854496" y="1730774"/>
                  <a:pt x="3896751" y="1970348"/>
                </a:cubicBezTo>
                <a:cubicBezTo>
                  <a:pt x="3939006" y="2209922"/>
                  <a:pt x="3886056" y="2314799"/>
                  <a:pt x="3896751" y="2478170"/>
                </a:cubicBezTo>
                <a:cubicBezTo>
                  <a:pt x="3907446" y="2641541"/>
                  <a:pt x="3837399" y="2916978"/>
                  <a:pt x="3896751" y="3046930"/>
                </a:cubicBezTo>
                <a:cubicBezTo>
                  <a:pt x="3706448" y="3064075"/>
                  <a:pt x="3625534" y="3018695"/>
                  <a:pt x="3418007" y="3046930"/>
                </a:cubicBezTo>
                <a:cubicBezTo>
                  <a:pt x="3210480" y="3075165"/>
                  <a:pt x="2966195" y="3004678"/>
                  <a:pt x="2822361" y="3046930"/>
                </a:cubicBezTo>
                <a:cubicBezTo>
                  <a:pt x="2678527" y="3089182"/>
                  <a:pt x="2433593" y="2997347"/>
                  <a:pt x="2304650" y="3046930"/>
                </a:cubicBezTo>
                <a:cubicBezTo>
                  <a:pt x="2175707" y="3096513"/>
                  <a:pt x="2000480" y="3037999"/>
                  <a:pt x="1864874" y="3046930"/>
                </a:cubicBezTo>
                <a:cubicBezTo>
                  <a:pt x="1729268" y="3055861"/>
                  <a:pt x="1522886" y="2994065"/>
                  <a:pt x="1347162" y="3046930"/>
                </a:cubicBezTo>
                <a:cubicBezTo>
                  <a:pt x="1171438" y="3099795"/>
                  <a:pt x="1009275" y="3039759"/>
                  <a:pt x="829451" y="3046930"/>
                </a:cubicBezTo>
                <a:cubicBezTo>
                  <a:pt x="649627" y="3054101"/>
                  <a:pt x="403359" y="3024942"/>
                  <a:pt x="0" y="3046930"/>
                </a:cubicBezTo>
                <a:cubicBezTo>
                  <a:pt x="-17010" y="2908402"/>
                  <a:pt x="33795" y="2807580"/>
                  <a:pt x="0" y="2600047"/>
                </a:cubicBezTo>
                <a:cubicBezTo>
                  <a:pt x="-33795" y="2392514"/>
                  <a:pt x="31393" y="2273566"/>
                  <a:pt x="0" y="2092225"/>
                </a:cubicBezTo>
                <a:cubicBezTo>
                  <a:pt x="-31393" y="1910884"/>
                  <a:pt x="6322" y="1849505"/>
                  <a:pt x="0" y="1614873"/>
                </a:cubicBezTo>
                <a:cubicBezTo>
                  <a:pt x="-6322" y="1380241"/>
                  <a:pt x="4933" y="1225499"/>
                  <a:pt x="0" y="1107051"/>
                </a:cubicBezTo>
                <a:cubicBezTo>
                  <a:pt x="-4933" y="988603"/>
                  <a:pt x="13085" y="698923"/>
                  <a:pt x="0" y="538291"/>
                </a:cubicBezTo>
                <a:cubicBezTo>
                  <a:pt x="-13085" y="377659"/>
                  <a:pt x="23204" y="113546"/>
                  <a:pt x="0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6078699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FISHERMAN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a stick and string to make a pole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Choose a gift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ziplock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bag for a neighbor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Clip the bag to your string.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Offer it to someone in church or to a neighbor.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B50A61D-BDCD-45AA-A2A2-D2B8E6364563}"/>
              </a:ext>
            </a:extLst>
          </p:cNvPr>
          <p:cNvSpPr txBox="1">
            <a:spLocks/>
          </p:cNvSpPr>
          <p:nvPr/>
        </p:nvSpPr>
        <p:spPr>
          <a:xfrm>
            <a:off x="148884" y="3922542"/>
            <a:ext cx="2700334" cy="2602523"/>
          </a:xfrm>
          <a:custGeom>
            <a:avLst/>
            <a:gdLst>
              <a:gd name="connsiteX0" fmla="*/ 0 w 2700334"/>
              <a:gd name="connsiteY0" fmla="*/ 0 h 2602523"/>
              <a:gd name="connsiteX1" fmla="*/ 540067 w 2700334"/>
              <a:gd name="connsiteY1" fmla="*/ 0 h 2602523"/>
              <a:gd name="connsiteX2" fmla="*/ 1053130 w 2700334"/>
              <a:gd name="connsiteY2" fmla="*/ 0 h 2602523"/>
              <a:gd name="connsiteX3" fmla="*/ 1593197 w 2700334"/>
              <a:gd name="connsiteY3" fmla="*/ 0 h 2602523"/>
              <a:gd name="connsiteX4" fmla="*/ 2079257 w 2700334"/>
              <a:gd name="connsiteY4" fmla="*/ 0 h 2602523"/>
              <a:gd name="connsiteX5" fmla="*/ 2700334 w 2700334"/>
              <a:gd name="connsiteY5" fmla="*/ 0 h 2602523"/>
              <a:gd name="connsiteX6" fmla="*/ 2700334 w 2700334"/>
              <a:gd name="connsiteY6" fmla="*/ 572555 h 2602523"/>
              <a:gd name="connsiteX7" fmla="*/ 2700334 w 2700334"/>
              <a:gd name="connsiteY7" fmla="*/ 1093060 h 2602523"/>
              <a:gd name="connsiteX8" fmla="*/ 2700334 w 2700334"/>
              <a:gd name="connsiteY8" fmla="*/ 1587539 h 2602523"/>
              <a:gd name="connsiteX9" fmla="*/ 2700334 w 2700334"/>
              <a:gd name="connsiteY9" fmla="*/ 2134069 h 2602523"/>
              <a:gd name="connsiteX10" fmla="*/ 2700334 w 2700334"/>
              <a:gd name="connsiteY10" fmla="*/ 2602523 h 2602523"/>
              <a:gd name="connsiteX11" fmla="*/ 2106261 w 2700334"/>
              <a:gd name="connsiteY11" fmla="*/ 2602523 h 2602523"/>
              <a:gd name="connsiteX12" fmla="*/ 1566194 w 2700334"/>
              <a:gd name="connsiteY12" fmla="*/ 2602523 h 2602523"/>
              <a:gd name="connsiteX13" fmla="*/ 972120 w 2700334"/>
              <a:gd name="connsiteY13" fmla="*/ 2602523 h 2602523"/>
              <a:gd name="connsiteX14" fmla="*/ 0 w 2700334"/>
              <a:gd name="connsiteY14" fmla="*/ 2602523 h 2602523"/>
              <a:gd name="connsiteX15" fmla="*/ 0 w 2700334"/>
              <a:gd name="connsiteY15" fmla="*/ 2108044 h 2602523"/>
              <a:gd name="connsiteX16" fmla="*/ 0 w 2700334"/>
              <a:gd name="connsiteY16" fmla="*/ 1639589 h 2602523"/>
              <a:gd name="connsiteX17" fmla="*/ 0 w 2700334"/>
              <a:gd name="connsiteY17" fmla="*/ 1145110 h 2602523"/>
              <a:gd name="connsiteX18" fmla="*/ 0 w 2700334"/>
              <a:gd name="connsiteY18" fmla="*/ 598580 h 2602523"/>
              <a:gd name="connsiteX19" fmla="*/ 0 w 2700334"/>
              <a:gd name="connsiteY19" fmla="*/ 0 h 2602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00334" h="2602523" fill="none" extrusionOk="0">
                <a:moveTo>
                  <a:pt x="0" y="0"/>
                </a:moveTo>
                <a:cubicBezTo>
                  <a:pt x="207419" y="-64472"/>
                  <a:pt x="337478" y="53160"/>
                  <a:pt x="540067" y="0"/>
                </a:cubicBezTo>
                <a:cubicBezTo>
                  <a:pt x="742656" y="-53160"/>
                  <a:pt x="839991" y="38221"/>
                  <a:pt x="1053130" y="0"/>
                </a:cubicBezTo>
                <a:cubicBezTo>
                  <a:pt x="1266269" y="-38221"/>
                  <a:pt x="1354395" y="30331"/>
                  <a:pt x="1593197" y="0"/>
                </a:cubicBezTo>
                <a:cubicBezTo>
                  <a:pt x="1831999" y="-30331"/>
                  <a:pt x="1876540" y="16758"/>
                  <a:pt x="2079257" y="0"/>
                </a:cubicBezTo>
                <a:cubicBezTo>
                  <a:pt x="2281974" y="-16758"/>
                  <a:pt x="2564850" y="40354"/>
                  <a:pt x="2700334" y="0"/>
                </a:cubicBezTo>
                <a:cubicBezTo>
                  <a:pt x="2766168" y="183662"/>
                  <a:pt x="2682952" y="387268"/>
                  <a:pt x="2700334" y="572555"/>
                </a:cubicBezTo>
                <a:cubicBezTo>
                  <a:pt x="2717716" y="757842"/>
                  <a:pt x="2639800" y="913333"/>
                  <a:pt x="2700334" y="1093060"/>
                </a:cubicBezTo>
                <a:cubicBezTo>
                  <a:pt x="2760868" y="1272787"/>
                  <a:pt x="2686442" y="1465795"/>
                  <a:pt x="2700334" y="1587539"/>
                </a:cubicBezTo>
                <a:cubicBezTo>
                  <a:pt x="2714226" y="1709283"/>
                  <a:pt x="2670060" y="1872134"/>
                  <a:pt x="2700334" y="2134069"/>
                </a:cubicBezTo>
                <a:cubicBezTo>
                  <a:pt x="2730608" y="2396004"/>
                  <a:pt x="2679211" y="2390119"/>
                  <a:pt x="2700334" y="2602523"/>
                </a:cubicBezTo>
                <a:cubicBezTo>
                  <a:pt x="2445993" y="2673214"/>
                  <a:pt x="2273508" y="2551904"/>
                  <a:pt x="2106261" y="2602523"/>
                </a:cubicBezTo>
                <a:cubicBezTo>
                  <a:pt x="1939014" y="2653142"/>
                  <a:pt x="1809751" y="2591569"/>
                  <a:pt x="1566194" y="2602523"/>
                </a:cubicBezTo>
                <a:cubicBezTo>
                  <a:pt x="1322637" y="2613477"/>
                  <a:pt x="1219289" y="2585948"/>
                  <a:pt x="972120" y="2602523"/>
                </a:cubicBezTo>
                <a:cubicBezTo>
                  <a:pt x="724951" y="2619098"/>
                  <a:pt x="434974" y="2593117"/>
                  <a:pt x="0" y="2602523"/>
                </a:cubicBezTo>
                <a:cubicBezTo>
                  <a:pt x="-37095" y="2376399"/>
                  <a:pt x="3268" y="2272862"/>
                  <a:pt x="0" y="2108044"/>
                </a:cubicBezTo>
                <a:cubicBezTo>
                  <a:pt x="-3268" y="1943226"/>
                  <a:pt x="54548" y="1801622"/>
                  <a:pt x="0" y="1639589"/>
                </a:cubicBezTo>
                <a:cubicBezTo>
                  <a:pt x="-54548" y="1477557"/>
                  <a:pt x="28833" y="1384021"/>
                  <a:pt x="0" y="1145110"/>
                </a:cubicBezTo>
                <a:cubicBezTo>
                  <a:pt x="-28833" y="906199"/>
                  <a:pt x="40795" y="768019"/>
                  <a:pt x="0" y="598580"/>
                </a:cubicBezTo>
                <a:cubicBezTo>
                  <a:pt x="-40795" y="429141"/>
                  <a:pt x="35260" y="251625"/>
                  <a:pt x="0" y="0"/>
                </a:cubicBezTo>
                <a:close/>
              </a:path>
              <a:path w="2700334" h="2602523" stroke="0" extrusionOk="0">
                <a:moveTo>
                  <a:pt x="0" y="0"/>
                </a:moveTo>
                <a:cubicBezTo>
                  <a:pt x="173044" y="-66260"/>
                  <a:pt x="395519" y="66280"/>
                  <a:pt x="567070" y="0"/>
                </a:cubicBezTo>
                <a:cubicBezTo>
                  <a:pt x="738621" y="-66280"/>
                  <a:pt x="967849" y="34381"/>
                  <a:pt x="1134140" y="0"/>
                </a:cubicBezTo>
                <a:cubicBezTo>
                  <a:pt x="1300431" y="-34381"/>
                  <a:pt x="1494327" y="27688"/>
                  <a:pt x="1593197" y="0"/>
                </a:cubicBezTo>
                <a:cubicBezTo>
                  <a:pt x="1692067" y="-27688"/>
                  <a:pt x="1885603" y="8036"/>
                  <a:pt x="2052254" y="0"/>
                </a:cubicBezTo>
                <a:cubicBezTo>
                  <a:pt x="2218905" y="-8036"/>
                  <a:pt x="2389413" y="31378"/>
                  <a:pt x="2700334" y="0"/>
                </a:cubicBezTo>
                <a:cubicBezTo>
                  <a:pt x="2745080" y="90714"/>
                  <a:pt x="2672336" y="286012"/>
                  <a:pt x="2700334" y="442429"/>
                </a:cubicBezTo>
                <a:cubicBezTo>
                  <a:pt x="2728332" y="598846"/>
                  <a:pt x="2672928" y="706241"/>
                  <a:pt x="2700334" y="884858"/>
                </a:cubicBezTo>
                <a:cubicBezTo>
                  <a:pt x="2727740" y="1063475"/>
                  <a:pt x="2648763" y="1207038"/>
                  <a:pt x="2700334" y="1431388"/>
                </a:cubicBezTo>
                <a:cubicBezTo>
                  <a:pt x="2751905" y="1655738"/>
                  <a:pt x="2683564" y="1749355"/>
                  <a:pt x="2700334" y="1925867"/>
                </a:cubicBezTo>
                <a:cubicBezTo>
                  <a:pt x="2717104" y="2102379"/>
                  <a:pt x="2672161" y="2426978"/>
                  <a:pt x="2700334" y="2602523"/>
                </a:cubicBezTo>
                <a:cubicBezTo>
                  <a:pt x="2470982" y="2606199"/>
                  <a:pt x="2360104" y="2594253"/>
                  <a:pt x="2160267" y="2602523"/>
                </a:cubicBezTo>
                <a:cubicBezTo>
                  <a:pt x="1960430" y="2610793"/>
                  <a:pt x="1904732" y="2583462"/>
                  <a:pt x="1701210" y="2602523"/>
                </a:cubicBezTo>
                <a:cubicBezTo>
                  <a:pt x="1497688" y="2621584"/>
                  <a:pt x="1377509" y="2543260"/>
                  <a:pt x="1107137" y="2602523"/>
                </a:cubicBezTo>
                <a:cubicBezTo>
                  <a:pt x="836765" y="2661786"/>
                  <a:pt x="712727" y="2580135"/>
                  <a:pt x="513063" y="2602523"/>
                </a:cubicBezTo>
                <a:cubicBezTo>
                  <a:pt x="313399" y="2624911"/>
                  <a:pt x="150282" y="2579307"/>
                  <a:pt x="0" y="2602523"/>
                </a:cubicBezTo>
                <a:cubicBezTo>
                  <a:pt x="-31613" y="2448670"/>
                  <a:pt x="45855" y="2350309"/>
                  <a:pt x="0" y="2108044"/>
                </a:cubicBezTo>
                <a:cubicBezTo>
                  <a:pt x="-45855" y="1865779"/>
                  <a:pt x="27391" y="1808201"/>
                  <a:pt x="0" y="1665615"/>
                </a:cubicBezTo>
                <a:cubicBezTo>
                  <a:pt x="-27391" y="1523029"/>
                  <a:pt x="52590" y="1329496"/>
                  <a:pt x="0" y="1119085"/>
                </a:cubicBezTo>
                <a:cubicBezTo>
                  <a:pt x="-52590" y="908674"/>
                  <a:pt x="8548" y="746959"/>
                  <a:pt x="0" y="650631"/>
                </a:cubicBezTo>
                <a:cubicBezTo>
                  <a:pt x="-8548" y="554303"/>
                  <a:pt x="45008" y="229123"/>
                  <a:pt x="0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6078699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Gift bag ideas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 bag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Bookmark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Snack bar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Calibri" panose="020F0502020204030204"/>
              </a:rPr>
              <a:t>_______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EB89DFD-1CDA-456A-93F1-5616DCEB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35"/>
          <a:stretch/>
        </p:blipFill>
        <p:spPr>
          <a:xfrm>
            <a:off x="10003712" y="1745462"/>
            <a:ext cx="2295613" cy="3367075"/>
          </a:xfrm>
          <a:prstGeom prst="rect">
            <a:avLst/>
          </a:prstGeom>
        </p:spPr>
      </p:pic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A9B1618-248F-495B-888B-22EC3BC5B9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9" t="18744" r="20171" b="18341"/>
          <a:stretch/>
        </p:blipFill>
        <p:spPr>
          <a:xfrm>
            <a:off x="9503702" y="4141262"/>
            <a:ext cx="1754386" cy="194254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CC9D37F-9A56-475D-A0BF-3C8A25FF43C5}"/>
              </a:ext>
            </a:extLst>
          </p:cNvPr>
          <p:cNvGrpSpPr/>
          <p:nvPr/>
        </p:nvGrpSpPr>
        <p:grpSpPr>
          <a:xfrm>
            <a:off x="9860704" y="4527216"/>
            <a:ext cx="1290814" cy="1559000"/>
            <a:chOff x="8635234" y="4257053"/>
            <a:chExt cx="1569464" cy="1692373"/>
          </a:xfrm>
        </p:grpSpPr>
        <p:pic>
          <p:nvPicPr>
            <p:cNvPr id="7" name="Picture 6" descr="Text&#10;&#10;Description automatically generated">
              <a:extLst>
                <a:ext uri="{FF2B5EF4-FFF2-40B4-BE49-F238E27FC236}">
                  <a16:creationId xmlns:a16="http://schemas.microsoft.com/office/drawing/2014/main" id="{FFB9A52E-41D5-4785-907C-FE5FE84B75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77" t="36175" b="18261"/>
            <a:stretch/>
          </p:blipFill>
          <p:spPr>
            <a:xfrm>
              <a:off x="9029031" y="4840422"/>
              <a:ext cx="675657" cy="759727"/>
            </a:xfrm>
            <a:prstGeom prst="rect">
              <a:avLst/>
            </a:prstGeom>
          </p:spPr>
        </p:pic>
        <p:pic>
          <p:nvPicPr>
            <p:cNvPr id="10" name="Picture 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CA0B861-CB02-4C3C-9379-E28E7B1F6B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05" r="32995"/>
            <a:stretch/>
          </p:blipFill>
          <p:spPr>
            <a:xfrm rot="1274761">
              <a:off x="8635234" y="4257053"/>
              <a:ext cx="486565" cy="144379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2431016-798E-4075-94B0-4C7077FEA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3460" y="4948188"/>
              <a:ext cx="1001238" cy="10012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6271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36322" y="2427206"/>
            <a:ext cx="5269409" cy="1090246"/>
          </a:xfrm>
          <a:custGeom>
            <a:avLst/>
            <a:gdLst>
              <a:gd name="connsiteX0" fmla="*/ 0 w 5269409"/>
              <a:gd name="connsiteY0" fmla="*/ 0 h 1090246"/>
              <a:gd name="connsiteX1" fmla="*/ 585490 w 5269409"/>
              <a:gd name="connsiteY1" fmla="*/ 0 h 1090246"/>
              <a:gd name="connsiteX2" fmla="*/ 1012898 w 5269409"/>
              <a:gd name="connsiteY2" fmla="*/ 0 h 1090246"/>
              <a:gd name="connsiteX3" fmla="*/ 1598387 w 5269409"/>
              <a:gd name="connsiteY3" fmla="*/ 0 h 1090246"/>
              <a:gd name="connsiteX4" fmla="*/ 2289265 w 5269409"/>
              <a:gd name="connsiteY4" fmla="*/ 0 h 1090246"/>
              <a:gd name="connsiteX5" fmla="*/ 2822061 w 5269409"/>
              <a:gd name="connsiteY5" fmla="*/ 0 h 1090246"/>
              <a:gd name="connsiteX6" fmla="*/ 3460245 w 5269409"/>
              <a:gd name="connsiteY6" fmla="*/ 0 h 1090246"/>
              <a:gd name="connsiteX7" fmla="*/ 4098429 w 5269409"/>
              <a:gd name="connsiteY7" fmla="*/ 0 h 1090246"/>
              <a:gd name="connsiteX8" fmla="*/ 4631225 w 5269409"/>
              <a:gd name="connsiteY8" fmla="*/ 0 h 1090246"/>
              <a:gd name="connsiteX9" fmla="*/ 5269409 w 5269409"/>
              <a:gd name="connsiteY9" fmla="*/ 0 h 1090246"/>
              <a:gd name="connsiteX10" fmla="*/ 5269409 w 5269409"/>
              <a:gd name="connsiteY10" fmla="*/ 512416 h 1090246"/>
              <a:gd name="connsiteX11" fmla="*/ 5269409 w 5269409"/>
              <a:gd name="connsiteY11" fmla="*/ 1090246 h 1090246"/>
              <a:gd name="connsiteX12" fmla="*/ 4578531 w 5269409"/>
              <a:gd name="connsiteY12" fmla="*/ 1090246 h 1090246"/>
              <a:gd name="connsiteX13" fmla="*/ 4151123 w 5269409"/>
              <a:gd name="connsiteY13" fmla="*/ 1090246 h 1090246"/>
              <a:gd name="connsiteX14" fmla="*/ 3671022 w 5269409"/>
              <a:gd name="connsiteY14" fmla="*/ 1090246 h 1090246"/>
              <a:gd name="connsiteX15" fmla="*/ 3190920 w 5269409"/>
              <a:gd name="connsiteY15" fmla="*/ 1090246 h 1090246"/>
              <a:gd name="connsiteX16" fmla="*/ 2763512 w 5269409"/>
              <a:gd name="connsiteY16" fmla="*/ 1090246 h 1090246"/>
              <a:gd name="connsiteX17" fmla="*/ 2283411 w 5269409"/>
              <a:gd name="connsiteY17" fmla="*/ 1090246 h 1090246"/>
              <a:gd name="connsiteX18" fmla="*/ 1592532 w 5269409"/>
              <a:gd name="connsiteY18" fmla="*/ 1090246 h 1090246"/>
              <a:gd name="connsiteX19" fmla="*/ 954349 w 5269409"/>
              <a:gd name="connsiteY19" fmla="*/ 1090246 h 1090246"/>
              <a:gd name="connsiteX20" fmla="*/ 526941 w 5269409"/>
              <a:gd name="connsiteY20" fmla="*/ 1090246 h 1090246"/>
              <a:gd name="connsiteX21" fmla="*/ 0 w 5269409"/>
              <a:gd name="connsiteY21" fmla="*/ 1090246 h 1090246"/>
              <a:gd name="connsiteX22" fmla="*/ 0 w 5269409"/>
              <a:gd name="connsiteY22" fmla="*/ 556025 h 1090246"/>
              <a:gd name="connsiteX23" fmla="*/ 0 w 5269409"/>
              <a:gd name="connsiteY23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69409" h="1090246" fill="none" extrusionOk="0">
                <a:moveTo>
                  <a:pt x="0" y="0"/>
                </a:moveTo>
                <a:cubicBezTo>
                  <a:pt x="191669" y="-34170"/>
                  <a:pt x="309150" y="2106"/>
                  <a:pt x="585490" y="0"/>
                </a:cubicBezTo>
                <a:cubicBezTo>
                  <a:pt x="861830" y="-2106"/>
                  <a:pt x="866888" y="32061"/>
                  <a:pt x="1012898" y="0"/>
                </a:cubicBezTo>
                <a:cubicBezTo>
                  <a:pt x="1158908" y="-32061"/>
                  <a:pt x="1327190" y="3152"/>
                  <a:pt x="1598387" y="0"/>
                </a:cubicBezTo>
                <a:cubicBezTo>
                  <a:pt x="1869584" y="-3152"/>
                  <a:pt x="2036483" y="40539"/>
                  <a:pt x="2289265" y="0"/>
                </a:cubicBezTo>
                <a:cubicBezTo>
                  <a:pt x="2542047" y="-40539"/>
                  <a:pt x="2688506" y="45185"/>
                  <a:pt x="2822061" y="0"/>
                </a:cubicBezTo>
                <a:cubicBezTo>
                  <a:pt x="2955616" y="-45185"/>
                  <a:pt x="3156694" y="32341"/>
                  <a:pt x="3460245" y="0"/>
                </a:cubicBezTo>
                <a:cubicBezTo>
                  <a:pt x="3763796" y="-32341"/>
                  <a:pt x="3935821" y="41246"/>
                  <a:pt x="4098429" y="0"/>
                </a:cubicBezTo>
                <a:cubicBezTo>
                  <a:pt x="4261037" y="-41246"/>
                  <a:pt x="4423828" y="55509"/>
                  <a:pt x="4631225" y="0"/>
                </a:cubicBezTo>
                <a:cubicBezTo>
                  <a:pt x="4838622" y="-55509"/>
                  <a:pt x="4997303" y="1946"/>
                  <a:pt x="5269409" y="0"/>
                </a:cubicBezTo>
                <a:cubicBezTo>
                  <a:pt x="5288341" y="255168"/>
                  <a:pt x="5251178" y="382513"/>
                  <a:pt x="5269409" y="512416"/>
                </a:cubicBezTo>
                <a:cubicBezTo>
                  <a:pt x="5287640" y="642319"/>
                  <a:pt x="5221586" y="926246"/>
                  <a:pt x="5269409" y="1090246"/>
                </a:cubicBezTo>
                <a:cubicBezTo>
                  <a:pt x="4995861" y="1172631"/>
                  <a:pt x="4835201" y="1016696"/>
                  <a:pt x="4578531" y="1090246"/>
                </a:cubicBezTo>
                <a:cubicBezTo>
                  <a:pt x="4321861" y="1163796"/>
                  <a:pt x="4283453" y="1045322"/>
                  <a:pt x="4151123" y="1090246"/>
                </a:cubicBezTo>
                <a:cubicBezTo>
                  <a:pt x="4018793" y="1135170"/>
                  <a:pt x="3887083" y="1052509"/>
                  <a:pt x="3671022" y="1090246"/>
                </a:cubicBezTo>
                <a:cubicBezTo>
                  <a:pt x="3454961" y="1127983"/>
                  <a:pt x="3299977" y="1038874"/>
                  <a:pt x="3190920" y="1090246"/>
                </a:cubicBezTo>
                <a:cubicBezTo>
                  <a:pt x="3081863" y="1141618"/>
                  <a:pt x="2926389" y="1080740"/>
                  <a:pt x="2763512" y="1090246"/>
                </a:cubicBezTo>
                <a:cubicBezTo>
                  <a:pt x="2600635" y="1099752"/>
                  <a:pt x="2395382" y="1073131"/>
                  <a:pt x="2283411" y="1090246"/>
                </a:cubicBezTo>
                <a:cubicBezTo>
                  <a:pt x="2171440" y="1107361"/>
                  <a:pt x="1806353" y="1083123"/>
                  <a:pt x="1592532" y="1090246"/>
                </a:cubicBezTo>
                <a:cubicBezTo>
                  <a:pt x="1378711" y="1097369"/>
                  <a:pt x="1187504" y="1029546"/>
                  <a:pt x="954349" y="1090246"/>
                </a:cubicBezTo>
                <a:cubicBezTo>
                  <a:pt x="721194" y="1150946"/>
                  <a:pt x="673931" y="1080001"/>
                  <a:pt x="526941" y="1090246"/>
                </a:cubicBezTo>
                <a:cubicBezTo>
                  <a:pt x="379951" y="1100491"/>
                  <a:pt x="247907" y="1036736"/>
                  <a:pt x="0" y="1090246"/>
                </a:cubicBezTo>
                <a:cubicBezTo>
                  <a:pt x="-31801" y="823554"/>
                  <a:pt x="51785" y="677963"/>
                  <a:pt x="0" y="556025"/>
                </a:cubicBezTo>
                <a:cubicBezTo>
                  <a:pt x="-51785" y="434087"/>
                  <a:pt x="54699" y="228369"/>
                  <a:pt x="0" y="0"/>
                </a:cubicBezTo>
                <a:close/>
              </a:path>
              <a:path w="5269409" h="1090246" stroke="0" extrusionOk="0">
                <a:moveTo>
                  <a:pt x="0" y="0"/>
                </a:moveTo>
                <a:cubicBezTo>
                  <a:pt x="304963" y="-30583"/>
                  <a:pt x="503793" y="73320"/>
                  <a:pt x="690878" y="0"/>
                </a:cubicBezTo>
                <a:cubicBezTo>
                  <a:pt x="877963" y="-73320"/>
                  <a:pt x="1068482" y="28683"/>
                  <a:pt x="1170980" y="0"/>
                </a:cubicBezTo>
                <a:cubicBezTo>
                  <a:pt x="1273478" y="-28683"/>
                  <a:pt x="1519421" y="39963"/>
                  <a:pt x="1651081" y="0"/>
                </a:cubicBezTo>
                <a:cubicBezTo>
                  <a:pt x="1782741" y="-39963"/>
                  <a:pt x="2023837" y="14261"/>
                  <a:pt x="2341960" y="0"/>
                </a:cubicBezTo>
                <a:cubicBezTo>
                  <a:pt x="2660083" y="-14261"/>
                  <a:pt x="2792067" y="60420"/>
                  <a:pt x="2927449" y="0"/>
                </a:cubicBezTo>
                <a:cubicBezTo>
                  <a:pt x="3062831" y="-60420"/>
                  <a:pt x="3278564" y="39753"/>
                  <a:pt x="3460245" y="0"/>
                </a:cubicBezTo>
                <a:cubicBezTo>
                  <a:pt x="3641926" y="-39753"/>
                  <a:pt x="3917717" y="68054"/>
                  <a:pt x="4045735" y="0"/>
                </a:cubicBezTo>
                <a:cubicBezTo>
                  <a:pt x="4173753" y="-68054"/>
                  <a:pt x="4375660" y="32829"/>
                  <a:pt x="4631225" y="0"/>
                </a:cubicBezTo>
                <a:cubicBezTo>
                  <a:pt x="4886790" y="-32829"/>
                  <a:pt x="5066808" y="5104"/>
                  <a:pt x="5269409" y="0"/>
                </a:cubicBezTo>
                <a:cubicBezTo>
                  <a:pt x="5282692" y="263938"/>
                  <a:pt x="5264305" y="328011"/>
                  <a:pt x="5269409" y="534221"/>
                </a:cubicBezTo>
                <a:cubicBezTo>
                  <a:pt x="5274513" y="740431"/>
                  <a:pt x="5227210" y="930960"/>
                  <a:pt x="5269409" y="1090246"/>
                </a:cubicBezTo>
                <a:cubicBezTo>
                  <a:pt x="5112548" y="1102754"/>
                  <a:pt x="4963255" y="1083804"/>
                  <a:pt x="4842001" y="1090246"/>
                </a:cubicBezTo>
                <a:cubicBezTo>
                  <a:pt x="4720747" y="1096688"/>
                  <a:pt x="4448104" y="1052387"/>
                  <a:pt x="4203817" y="1090246"/>
                </a:cubicBezTo>
                <a:cubicBezTo>
                  <a:pt x="3959530" y="1128105"/>
                  <a:pt x="3737379" y="1048498"/>
                  <a:pt x="3512939" y="1090246"/>
                </a:cubicBezTo>
                <a:cubicBezTo>
                  <a:pt x="3288499" y="1131994"/>
                  <a:pt x="3141746" y="1028438"/>
                  <a:pt x="2980144" y="1090246"/>
                </a:cubicBezTo>
                <a:cubicBezTo>
                  <a:pt x="2818542" y="1152054"/>
                  <a:pt x="2572007" y="1089337"/>
                  <a:pt x="2447348" y="1090246"/>
                </a:cubicBezTo>
                <a:cubicBezTo>
                  <a:pt x="2322689" y="1091155"/>
                  <a:pt x="2005732" y="1049370"/>
                  <a:pt x="1861858" y="1090246"/>
                </a:cubicBezTo>
                <a:cubicBezTo>
                  <a:pt x="1717984" y="1131122"/>
                  <a:pt x="1502907" y="1020541"/>
                  <a:pt x="1170980" y="1090246"/>
                </a:cubicBezTo>
                <a:cubicBezTo>
                  <a:pt x="839053" y="1159951"/>
                  <a:pt x="484727" y="1059073"/>
                  <a:pt x="0" y="1090246"/>
                </a:cubicBezTo>
                <a:cubicBezTo>
                  <a:pt x="-62226" y="929327"/>
                  <a:pt x="47984" y="712184"/>
                  <a:pt x="0" y="523318"/>
                </a:cubicBezTo>
                <a:cubicBezTo>
                  <a:pt x="-47984" y="334452"/>
                  <a:pt x="56685" y="230578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/>
              <a:t>Step by Step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0" y="5125791"/>
            <a:ext cx="1090247" cy="1587361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59A7FD57-F764-443F-B00D-7FE78472D90C}"/>
              </a:ext>
            </a:extLst>
          </p:cNvPr>
          <p:cNvSpPr/>
          <p:nvPr/>
        </p:nvSpPr>
        <p:spPr>
          <a:xfrm>
            <a:off x="1841670" y="337624"/>
            <a:ext cx="9693838" cy="5440839"/>
          </a:xfrm>
          <a:custGeom>
            <a:avLst/>
            <a:gdLst>
              <a:gd name="connsiteX0" fmla="*/ 0 w 9693838"/>
              <a:gd name="connsiteY0" fmla="*/ 0 h 5440839"/>
              <a:gd name="connsiteX1" fmla="*/ 376349 w 9693838"/>
              <a:gd name="connsiteY1" fmla="*/ 0 h 5440839"/>
              <a:gd name="connsiteX2" fmla="*/ 1043513 w 9693838"/>
              <a:gd name="connsiteY2" fmla="*/ 0 h 5440839"/>
              <a:gd name="connsiteX3" fmla="*/ 1613739 w 9693838"/>
              <a:gd name="connsiteY3" fmla="*/ 0 h 5440839"/>
              <a:gd name="connsiteX4" fmla="*/ 2377841 w 9693838"/>
              <a:gd name="connsiteY4" fmla="*/ 0 h 5440839"/>
              <a:gd name="connsiteX5" fmla="*/ 3045006 w 9693838"/>
              <a:gd name="connsiteY5" fmla="*/ 0 h 5440839"/>
              <a:gd name="connsiteX6" fmla="*/ 3809108 w 9693838"/>
              <a:gd name="connsiteY6" fmla="*/ 0 h 5440839"/>
              <a:gd name="connsiteX7" fmla="*/ 4088519 w 9693838"/>
              <a:gd name="connsiteY7" fmla="*/ 0 h 5440839"/>
              <a:gd name="connsiteX8" fmla="*/ 4561806 w 9693838"/>
              <a:gd name="connsiteY8" fmla="*/ 0 h 5440839"/>
              <a:gd name="connsiteX9" fmla="*/ 5228970 w 9693838"/>
              <a:gd name="connsiteY9" fmla="*/ 0 h 5440839"/>
              <a:gd name="connsiteX10" fmla="*/ 5605319 w 9693838"/>
              <a:gd name="connsiteY10" fmla="*/ 0 h 5440839"/>
              <a:gd name="connsiteX11" fmla="*/ 6369422 w 9693838"/>
              <a:gd name="connsiteY11" fmla="*/ 0 h 5440839"/>
              <a:gd name="connsiteX12" fmla="*/ 6842709 w 9693838"/>
              <a:gd name="connsiteY12" fmla="*/ 0 h 5440839"/>
              <a:gd name="connsiteX13" fmla="*/ 7219058 w 9693838"/>
              <a:gd name="connsiteY13" fmla="*/ 0 h 5440839"/>
              <a:gd name="connsiteX14" fmla="*/ 7692346 w 9693838"/>
              <a:gd name="connsiteY14" fmla="*/ 0 h 5440839"/>
              <a:gd name="connsiteX15" fmla="*/ 8165633 w 9693838"/>
              <a:gd name="connsiteY15" fmla="*/ 0 h 5440839"/>
              <a:gd name="connsiteX16" fmla="*/ 8735859 w 9693838"/>
              <a:gd name="connsiteY16" fmla="*/ 0 h 5440839"/>
              <a:gd name="connsiteX17" fmla="*/ 9015269 w 9693838"/>
              <a:gd name="connsiteY17" fmla="*/ 0 h 5440839"/>
              <a:gd name="connsiteX18" fmla="*/ 9693838 w 9693838"/>
              <a:gd name="connsiteY18" fmla="*/ 0 h 5440839"/>
              <a:gd name="connsiteX19" fmla="*/ 9693838 w 9693838"/>
              <a:gd name="connsiteY19" fmla="*/ 380859 h 5440839"/>
              <a:gd name="connsiteX20" fmla="*/ 9693838 w 9693838"/>
              <a:gd name="connsiteY20" fmla="*/ 924943 h 5440839"/>
              <a:gd name="connsiteX21" fmla="*/ 9693838 w 9693838"/>
              <a:gd name="connsiteY21" fmla="*/ 1469027 h 5440839"/>
              <a:gd name="connsiteX22" fmla="*/ 9693838 w 9693838"/>
              <a:gd name="connsiteY22" fmla="*/ 1958702 h 5440839"/>
              <a:gd name="connsiteX23" fmla="*/ 9693838 w 9693838"/>
              <a:gd name="connsiteY23" fmla="*/ 2339561 h 5440839"/>
              <a:gd name="connsiteX24" fmla="*/ 9693838 w 9693838"/>
              <a:gd name="connsiteY24" fmla="*/ 2774828 h 5440839"/>
              <a:gd name="connsiteX25" fmla="*/ 9693838 w 9693838"/>
              <a:gd name="connsiteY25" fmla="*/ 3318912 h 5440839"/>
              <a:gd name="connsiteX26" fmla="*/ 9693838 w 9693838"/>
              <a:gd name="connsiteY26" fmla="*/ 3699771 h 5440839"/>
              <a:gd name="connsiteX27" fmla="*/ 9693838 w 9693838"/>
              <a:gd name="connsiteY27" fmla="*/ 4298263 h 5440839"/>
              <a:gd name="connsiteX28" fmla="*/ 9693838 w 9693838"/>
              <a:gd name="connsiteY28" fmla="*/ 4896755 h 5440839"/>
              <a:gd name="connsiteX29" fmla="*/ 9693838 w 9693838"/>
              <a:gd name="connsiteY29" fmla="*/ 5440839 h 5440839"/>
              <a:gd name="connsiteX30" fmla="*/ 8929735 w 9693838"/>
              <a:gd name="connsiteY30" fmla="*/ 5440839 h 5440839"/>
              <a:gd name="connsiteX31" fmla="*/ 8359510 w 9693838"/>
              <a:gd name="connsiteY31" fmla="*/ 5440839 h 5440839"/>
              <a:gd name="connsiteX32" fmla="*/ 7789284 w 9693838"/>
              <a:gd name="connsiteY32" fmla="*/ 5440839 h 5440839"/>
              <a:gd name="connsiteX33" fmla="*/ 7412935 w 9693838"/>
              <a:gd name="connsiteY33" fmla="*/ 5440839 h 5440839"/>
              <a:gd name="connsiteX34" fmla="*/ 6939648 w 9693838"/>
              <a:gd name="connsiteY34" fmla="*/ 5440839 h 5440839"/>
              <a:gd name="connsiteX35" fmla="*/ 6660237 w 9693838"/>
              <a:gd name="connsiteY35" fmla="*/ 5440839 h 5440839"/>
              <a:gd name="connsiteX36" fmla="*/ 5993073 w 9693838"/>
              <a:gd name="connsiteY36" fmla="*/ 5440839 h 5440839"/>
              <a:gd name="connsiteX37" fmla="*/ 5713662 w 9693838"/>
              <a:gd name="connsiteY37" fmla="*/ 5440839 h 5440839"/>
              <a:gd name="connsiteX38" fmla="*/ 5240375 w 9693838"/>
              <a:gd name="connsiteY38" fmla="*/ 5440839 h 5440839"/>
              <a:gd name="connsiteX39" fmla="*/ 4960964 w 9693838"/>
              <a:gd name="connsiteY39" fmla="*/ 5440839 h 5440839"/>
              <a:gd name="connsiteX40" fmla="*/ 4584615 w 9693838"/>
              <a:gd name="connsiteY40" fmla="*/ 5440839 h 5440839"/>
              <a:gd name="connsiteX41" fmla="*/ 4111328 w 9693838"/>
              <a:gd name="connsiteY41" fmla="*/ 5440839 h 5440839"/>
              <a:gd name="connsiteX42" fmla="*/ 3638040 w 9693838"/>
              <a:gd name="connsiteY42" fmla="*/ 5440839 h 5440839"/>
              <a:gd name="connsiteX43" fmla="*/ 3358630 w 9693838"/>
              <a:gd name="connsiteY43" fmla="*/ 5440839 h 5440839"/>
              <a:gd name="connsiteX44" fmla="*/ 2691466 w 9693838"/>
              <a:gd name="connsiteY44" fmla="*/ 5440839 h 5440839"/>
              <a:gd name="connsiteX45" fmla="*/ 2121240 w 9693838"/>
              <a:gd name="connsiteY45" fmla="*/ 5440839 h 5440839"/>
              <a:gd name="connsiteX46" fmla="*/ 1454076 w 9693838"/>
              <a:gd name="connsiteY46" fmla="*/ 5440839 h 5440839"/>
              <a:gd name="connsiteX47" fmla="*/ 689973 w 9693838"/>
              <a:gd name="connsiteY47" fmla="*/ 5440839 h 5440839"/>
              <a:gd name="connsiteX48" fmla="*/ 0 w 9693838"/>
              <a:gd name="connsiteY48" fmla="*/ 5440839 h 5440839"/>
              <a:gd name="connsiteX49" fmla="*/ 0 w 9693838"/>
              <a:gd name="connsiteY49" fmla="*/ 4896755 h 5440839"/>
              <a:gd name="connsiteX50" fmla="*/ 0 w 9693838"/>
              <a:gd name="connsiteY50" fmla="*/ 4407080 h 5440839"/>
              <a:gd name="connsiteX51" fmla="*/ 0 w 9693838"/>
              <a:gd name="connsiteY51" fmla="*/ 3808587 h 5440839"/>
              <a:gd name="connsiteX52" fmla="*/ 0 w 9693838"/>
              <a:gd name="connsiteY52" fmla="*/ 3155687 h 5440839"/>
              <a:gd name="connsiteX53" fmla="*/ 0 w 9693838"/>
              <a:gd name="connsiteY53" fmla="*/ 2774828 h 5440839"/>
              <a:gd name="connsiteX54" fmla="*/ 0 w 9693838"/>
              <a:gd name="connsiteY54" fmla="*/ 2285152 h 5440839"/>
              <a:gd name="connsiteX55" fmla="*/ 0 w 9693838"/>
              <a:gd name="connsiteY55" fmla="*/ 1795477 h 5440839"/>
              <a:gd name="connsiteX56" fmla="*/ 0 w 9693838"/>
              <a:gd name="connsiteY56" fmla="*/ 1414618 h 5440839"/>
              <a:gd name="connsiteX57" fmla="*/ 0 w 9693838"/>
              <a:gd name="connsiteY57" fmla="*/ 816126 h 5440839"/>
              <a:gd name="connsiteX58" fmla="*/ 0 w 9693838"/>
              <a:gd name="connsiteY58" fmla="*/ 0 h 544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9693838" h="5440839" fill="none" extrusionOk="0">
                <a:moveTo>
                  <a:pt x="0" y="0"/>
                </a:moveTo>
                <a:cubicBezTo>
                  <a:pt x="177992" y="-44219"/>
                  <a:pt x="278031" y="13089"/>
                  <a:pt x="376349" y="0"/>
                </a:cubicBezTo>
                <a:cubicBezTo>
                  <a:pt x="474667" y="-13089"/>
                  <a:pt x="834778" y="71467"/>
                  <a:pt x="1043513" y="0"/>
                </a:cubicBezTo>
                <a:cubicBezTo>
                  <a:pt x="1252248" y="-71467"/>
                  <a:pt x="1441145" y="43109"/>
                  <a:pt x="1613739" y="0"/>
                </a:cubicBezTo>
                <a:cubicBezTo>
                  <a:pt x="1786333" y="-43109"/>
                  <a:pt x="2125863" y="9285"/>
                  <a:pt x="2377841" y="0"/>
                </a:cubicBezTo>
                <a:cubicBezTo>
                  <a:pt x="2629819" y="-9285"/>
                  <a:pt x="2836829" y="48002"/>
                  <a:pt x="3045006" y="0"/>
                </a:cubicBezTo>
                <a:cubicBezTo>
                  <a:pt x="3253183" y="-48002"/>
                  <a:pt x="3483073" y="25985"/>
                  <a:pt x="3809108" y="0"/>
                </a:cubicBezTo>
                <a:cubicBezTo>
                  <a:pt x="4135143" y="-25985"/>
                  <a:pt x="4018159" y="9809"/>
                  <a:pt x="4088519" y="0"/>
                </a:cubicBezTo>
                <a:cubicBezTo>
                  <a:pt x="4158879" y="-9809"/>
                  <a:pt x="4461012" y="13137"/>
                  <a:pt x="4561806" y="0"/>
                </a:cubicBezTo>
                <a:cubicBezTo>
                  <a:pt x="4662600" y="-13137"/>
                  <a:pt x="4979939" y="47760"/>
                  <a:pt x="5228970" y="0"/>
                </a:cubicBezTo>
                <a:cubicBezTo>
                  <a:pt x="5478001" y="-47760"/>
                  <a:pt x="5464995" y="18261"/>
                  <a:pt x="5605319" y="0"/>
                </a:cubicBezTo>
                <a:cubicBezTo>
                  <a:pt x="5745643" y="-18261"/>
                  <a:pt x="6036441" y="74852"/>
                  <a:pt x="6369422" y="0"/>
                </a:cubicBezTo>
                <a:cubicBezTo>
                  <a:pt x="6702403" y="-74852"/>
                  <a:pt x="6651441" y="23883"/>
                  <a:pt x="6842709" y="0"/>
                </a:cubicBezTo>
                <a:cubicBezTo>
                  <a:pt x="7033977" y="-23883"/>
                  <a:pt x="7121824" y="2415"/>
                  <a:pt x="7219058" y="0"/>
                </a:cubicBezTo>
                <a:cubicBezTo>
                  <a:pt x="7316292" y="-2415"/>
                  <a:pt x="7560339" y="12018"/>
                  <a:pt x="7692346" y="0"/>
                </a:cubicBezTo>
                <a:cubicBezTo>
                  <a:pt x="7824353" y="-12018"/>
                  <a:pt x="8024975" y="56696"/>
                  <a:pt x="8165633" y="0"/>
                </a:cubicBezTo>
                <a:cubicBezTo>
                  <a:pt x="8306291" y="-56696"/>
                  <a:pt x="8521738" y="24626"/>
                  <a:pt x="8735859" y="0"/>
                </a:cubicBezTo>
                <a:cubicBezTo>
                  <a:pt x="8949980" y="-24626"/>
                  <a:pt x="8899757" y="15813"/>
                  <a:pt x="9015269" y="0"/>
                </a:cubicBezTo>
                <a:cubicBezTo>
                  <a:pt x="9130781" y="-15813"/>
                  <a:pt x="9487421" y="79526"/>
                  <a:pt x="9693838" y="0"/>
                </a:cubicBezTo>
                <a:cubicBezTo>
                  <a:pt x="9738533" y="165885"/>
                  <a:pt x="9666204" y="275868"/>
                  <a:pt x="9693838" y="380859"/>
                </a:cubicBezTo>
                <a:cubicBezTo>
                  <a:pt x="9721472" y="485850"/>
                  <a:pt x="9643747" y="666363"/>
                  <a:pt x="9693838" y="924943"/>
                </a:cubicBezTo>
                <a:cubicBezTo>
                  <a:pt x="9743929" y="1183523"/>
                  <a:pt x="9674599" y="1351292"/>
                  <a:pt x="9693838" y="1469027"/>
                </a:cubicBezTo>
                <a:cubicBezTo>
                  <a:pt x="9713077" y="1586762"/>
                  <a:pt x="9665705" y="1744765"/>
                  <a:pt x="9693838" y="1958702"/>
                </a:cubicBezTo>
                <a:cubicBezTo>
                  <a:pt x="9721971" y="2172640"/>
                  <a:pt x="9678338" y="2263028"/>
                  <a:pt x="9693838" y="2339561"/>
                </a:cubicBezTo>
                <a:cubicBezTo>
                  <a:pt x="9709338" y="2416094"/>
                  <a:pt x="9652106" y="2566269"/>
                  <a:pt x="9693838" y="2774828"/>
                </a:cubicBezTo>
                <a:cubicBezTo>
                  <a:pt x="9735570" y="2983387"/>
                  <a:pt x="9661183" y="3181747"/>
                  <a:pt x="9693838" y="3318912"/>
                </a:cubicBezTo>
                <a:cubicBezTo>
                  <a:pt x="9726493" y="3456077"/>
                  <a:pt x="9688866" y="3531197"/>
                  <a:pt x="9693838" y="3699771"/>
                </a:cubicBezTo>
                <a:cubicBezTo>
                  <a:pt x="9698810" y="3868345"/>
                  <a:pt x="9675043" y="4064673"/>
                  <a:pt x="9693838" y="4298263"/>
                </a:cubicBezTo>
                <a:cubicBezTo>
                  <a:pt x="9712633" y="4531853"/>
                  <a:pt x="9627664" y="4617284"/>
                  <a:pt x="9693838" y="4896755"/>
                </a:cubicBezTo>
                <a:cubicBezTo>
                  <a:pt x="9760012" y="5176226"/>
                  <a:pt x="9631467" y="5283665"/>
                  <a:pt x="9693838" y="5440839"/>
                </a:cubicBezTo>
                <a:cubicBezTo>
                  <a:pt x="9506634" y="5460108"/>
                  <a:pt x="9085258" y="5399793"/>
                  <a:pt x="8929735" y="5440839"/>
                </a:cubicBezTo>
                <a:cubicBezTo>
                  <a:pt x="8774212" y="5481885"/>
                  <a:pt x="8576087" y="5398502"/>
                  <a:pt x="8359510" y="5440839"/>
                </a:cubicBezTo>
                <a:cubicBezTo>
                  <a:pt x="8142934" y="5483176"/>
                  <a:pt x="7995222" y="5421569"/>
                  <a:pt x="7789284" y="5440839"/>
                </a:cubicBezTo>
                <a:cubicBezTo>
                  <a:pt x="7583346" y="5460109"/>
                  <a:pt x="7594184" y="5421143"/>
                  <a:pt x="7412935" y="5440839"/>
                </a:cubicBezTo>
                <a:cubicBezTo>
                  <a:pt x="7231686" y="5460535"/>
                  <a:pt x="7085982" y="5418221"/>
                  <a:pt x="6939648" y="5440839"/>
                </a:cubicBezTo>
                <a:cubicBezTo>
                  <a:pt x="6793314" y="5463457"/>
                  <a:pt x="6733798" y="5416559"/>
                  <a:pt x="6660237" y="5440839"/>
                </a:cubicBezTo>
                <a:cubicBezTo>
                  <a:pt x="6586676" y="5465119"/>
                  <a:pt x="6281801" y="5395390"/>
                  <a:pt x="5993073" y="5440839"/>
                </a:cubicBezTo>
                <a:cubicBezTo>
                  <a:pt x="5704345" y="5486288"/>
                  <a:pt x="5848831" y="5422615"/>
                  <a:pt x="5713662" y="5440839"/>
                </a:cubicBezTo>
                <a:cubicBezTo>
                  <a:pt x="5578493" y="5459063"/>
                  <a:pt x="5347092" y="5422257"/>
                  <a:pt x="5240375" y="5440839"/>
                </a:cubicBezTo>
                <a:cubicBezTo>
                  <a:pt x="5133658" y="5459421"/>
                  <a:pt x="5042298" y="5422203"/>
                  <a:pt x="4960964" y="5440839"/>
                </a:cubicBezTo>
                <a:cubicBezTo>
                  <a:pt x="4879630" y="5459475"/>
                  <a:pt x="4733851" y="5397382"/>
                  <a:pt x="4584615" y="5440839"/>
                </a:cubicBezTo>
                <a:cubicBezTo>
                  <a:pt x="4435379" y="5484296"/>
                  <a:pt x="4262443" y="5425786"/>
                  <a:pt x="4111328" y="5440839"/>
                </a:cubicBezTo>
                <a:cubicBezTo>
                  <a:pt x="3960213" y="5455892"/>
                  <a:pt x="3790556" y="5411481"/>
                  <a:pt x="3638040" y="5440839"/>
                </a:cubicBezTo>
                <a:cubicBezTo>
                  <a:pt x="3485524" y="5470197"/>
                  <a:pt x="3465077" y="5427578"/>
                  <a:pt x="3358630" y="5440839"/>
                </a:cubicBezTo>
                <a:cubicBezTo>
                  <a:pt x="3252183" y="5454100"/>
                  <a:pt x="2852515" y="5426262"/>
                  <a:pt x="2691466" y="5440839"/>
                </a:cubicBezTo>
                <a:cubicBezTo>
                  <a:pt x="2530417" y="5455416"/>
                  <a:pt x="2373109" y="5417607"/>
                  <a:pt x="2121240" y="5440839"/>
                </a:cubicBezTo>
                <a:cubicBezTo>
                  <a:pt x="1869371" y="5464071"/>
                  <a:pt x="1679421" y="5376894"/>
                  <a:pt x="1454076" y="5440839"/>
                </a:cubicBezTo>
                <a:cubicBezTo>
                  <a:pt x="1228731" y="5504784"/>
                  <a:pt x="932016" y="5430376"/>
                  <a:pt x="689973" y="5440839"/>
                </a:cubicBezTo>
                <a:cubicBezTo>
                  <a:pt x="447930" y="5451302"/>
                  <a:pt x="261453" y="5401065"/>
                  <a:pt x="0" y="5440839"/>
                </a:cubicBezTo>
                <a:cubicBezTo>
                  <a:pt x="-59368" y="5290887"/>
                  <a:pt x="9322" y="5163028"/>
                  <a:pt x="0" y="4896755"/>
                </a:cubicBezTo>
                <a:cubicBezTo>
                  <a:pt x="-9322" y="4630482"/>
                  <a:pt x="34708" y="4546152"/>
                  <a:pt x="0" y="4407080"/>
                </a:cubicBezTo>
                <a:cubicBezTo>
                  <a:pt x="-34708" y="4268008"/>
                  <a:pt x="71454" y="3945069"/>
                  <a:pt x="0" y="3808587"/>
                </a:cubicBezTo>
                <a:cubicBezTo>
                  <a:pt x="-71454" y="3672105"/>
                  <a:pt x="32299" y="3357657"/>
                  <a:pt x="0" y="3155687"/>
                </a:cubicBezTo>
                <a:cubicBezTo>
                  <a:pt x="-32299" y="2953717"/>
                  <a:pt x="37943" y="2909489"/>
                  <a:pt x="0" y="2774828"/>
                </a:cubicBezTo>
                <a:cubicBezTo>
                  <a:pt x="-37943" y="2640167"/>
                  <a:pt x="7690" y="2469598"/>
                  <a:pt x="0" y="2285152"/>
                </a:cubicBezTo>
                <a:cubicBezTo>
                  <a:pt x="-7690" y="2100706"/>
                  <a:pt x="1623" y="1978748"/>
                  <a:pt x="0" y="1795477"/>
                </a:cubicBezTo>
                <a:cubicBezTo>
                  <a:pt x="-1623" y="1612206"/>
                  <a:pt x="43855" y="1500828"/>
                  <a:pt x="0" y="1414618"/>
                </a:cubicBezTo>
                <a:cubicBezTo>
                  <a:pt x="-43855" y="1328408"/>
                  <a:pt x="18734" y="1105248"/>
                  <a:pt x="0" y="816126"/>
                </a:cubicBezTo>
                <a:cubicBezTo>
                  <a:pt x="-18734" y="527004"/>
                  <a:pt x="28588" y="236814"/>
                  <a:pt x="0" y="0"/>
                </a:cubicBezTo>
                <a:close/>
              </a:path>
              <a:path w="9693838" h="5440839" stroke="0" extrusionOk="0">
                <a:moveTo>
                  <a:pt x="0" y="0"/>
                </a:moveTo>
                <a:cubicBezTo>
                  <a:pt x="273247" y="-53754"/>
                  <a:pt x="337290" y="28923"/>
                  <a:pt x="570226" y="0"/>
                </a:cubicBezTo>
                <a:cubicBezTo>
                  <a:pt x="803162" y="-28923"/>
                  <a:pt x="768782" y="25944"/>
                  <a:pt x="946575" y="0"/>
                </a:cubicBezTo>
                <a:cubicBezTo>
                  <a:pt x="1124368" y="-25944"/>
                  <a:pt x="1140798" y="17099"/>
                  <a:pt x="1322924" y="0"/>
                </a:cubicBezTo>
                <a:cubicBezTo>
                  <a:pt x="1505050" y="-17099"/>
                  <a:pt x="1621837" y="11956"/>
                  <a:pt x="1796211" y="0"/>
                </a:cubicBezTo>
                <a:cubicBezTo>
                  <a:pt x="1970585" y="-11956"/>
                  <a:pt x="2040038" y="33393"/>
                  <a:pt x="2172560" y="0"/>
                </a:cubicBezTo>
                <a:cubicBezTo>
                  <a:pt x="2305082" y="-33393"/>
                  <a:pt x="2707796" y="57433"/>
                  <a:pt x="2936663" y="0"/>
                </a:cubicBezTo>
                <a:cubicBezTo>
                  <a:pt x="3165530" y="-57433"/>
                  <a:pt x="3424246" y="43105"/>
                  <a:pt x="3603827" y="0"/>
                </a:cubicBezTo>
                <a:cubicBezTo>
                  <a:pt x="3783408" y="-43105"/>
                  <a:pt x="3924751" y="40669"/>
                  <a:pt x="4174053" y="0"/>
                </a:cubicBezTo>
                <a:cubicBezTo>
                  <a:pt x="4423355" y="-40669"/>
                  <a:pt x="4415226" y="15005"/>
                  <a:pt x="4647340" y="0"/>
                </a:cubicBezTo>
                <a:cubicBezTo>
                  <a:pt x="4879454" y="-15005"/>
                  <a:pt x="5074375" y="22377"/>
                  <a:pt x="5411443" y="0"/>
                </a:cubicBezTo>
                <a:cubicBezTo>
                  <a:pt x="5748511" y="-22377"/>
                  <a:pt x="5749502" y="37837"/>
                  <a:pt x="5884730" y="0"/>
                </a:cubicBezTo>
                <a:cubicBezTo>
                  <a:pt x="6019958" y="-37837"/>
                  <a:pt x="6272490" y="22344"/>
                  <a:pt x="6454956" y="0"/>
                </a:cubicBezTo>
                <a:cubicBezTo>
                  <a:pt x="6637422" y="-22344"/>
                  <a:pt x="6774268" y="40242"/>
                  <a:pt x="6928243" y="0"/>
                </a:cubicBezTo>
                <a:cubicBezTo>
                  <a:pt x="7082218" y="-40242"/>
                  <a:pt x="7091372" y="5892"/>
                  <a:pt x="7207654" y="0"/>
                </a:cubicBezTo>
                <a:cubicBezTo>
                  <a:pt x="7323936" y="-5892"/>
                  <a:pt x="7807724" y="4612"/>
                  <a:pt x="7971756" y="0"/>
                </a:cubicBezTo>
                <a:cubicBezTo>
                  <a:pt x="8135788" y="-4612"/>
                  <a:pt x="8246926" y="1107"/>
                  <a:pt x="8348105" y="0"/>
                </a:cubicBezTo>
                <a:cubicBezTo>
                  <a:pt x="8449284" y="-1107"/>
                  <a:pt x="8641645" y="32416"/>
                  <a:pt x="8918331" y="0"/>
                </a:cubicBezTo>
                <a:cubicBezTo>
                  <a:pt x="9195017" y="-32416"/>
                  <a:pt x="9473721" y="45987"/>
                  <a:pt x="9693838" y="0"/>
                </a:cubicBezTo>
                <a:cubicBezTo>
                  <a:pt x="9717512" y="95781"/>
                  <a:pt x="9692283" y="266631"/>
                  <a:pt x="9693838" y="380859"/>
                </a:cubicBezTo>
                <a:cubicBezTo>
                  <a:pt x="9695393" y="495087"/>
                  <a:pt x="9658920" y="677078"/>
                  <a:pt x="9693838" y="761717"/>
                </a:cubicBezTo>
                <a:cubicBezTo>
                  <a:pt x="9728756" y="846356"/>
                  <a:pt x="9647147" y="1066652"/>
                  <a:pt x="9693838" y="1196985"/>
                </a:cubicBezTo>
                <a:cubicBezTo>
                  <a:pt x="9740529" y="1327318"/>
                  <a:pt x="9658288" y="1441953"/>
                  <a:pt x="9693838" y="1577843"/>
                </a:cubicBezTo>
                <a:cubicBezTo>
                  <a:pt x="9729388" y="1713733"/>
                  <a:pt x="9641827" y="1883809"/>
                  <a:pt x="9693838" y="2121927"/>
                </a:cubicBezTo>
                <a:cubicBezTo>
                  <a:pt x="9745849" y="2360045"/>
                  <a:pt x="9653171" y="2548317"/>
                  <a:pt x="9693838" y="2720420"/>
                </a:cubicBezTo>
                <a:cubicBezTo>
                  <a:pt x="9734505" y="2892523"/>
                  <a:pt x="9641317" y="3150198"/>
                  <a:pt x="9693838" y="3264503"/>
                </a:cubicBezTo>
                <a:cubicBezTo>
                  <a:pt x="9746359" y="3378808"/>
                  <a:pt x="9693791" y="3558092"/>
                  <a:pt x="9693838" y="3754179"/>
                </a:cubicBezTo>
                <a:cubicBezTo>
                  <a:pt x="9693885" y="3950266"/>
                  <a:pt x="9685820" y="4018264"/>
                  <a:pt x="9693838" y="4135038"/>
                </a:cubicBezTo>
                <a:cubicBezTo>
                  <a:pt x="9701856" y="4251812"/>
                  <a:pt x="9638269" y="4448497"/>
                  <a:pt x="9693838" y="4624713"/>
                </a:cubicBezTo>
                <a:cubicBezTo>
                  <a:pt x="9749407" y="4800930"/>
                  <a:pt x="9608566" y="5092144"/>
                  <a:pt x="9693838" y="5440839"/>
                </a:cubicBezTo>
                <a:cubicBezTo>
                  <a:pt x="9616554" y="5458373"/>
                  <a:pt x="9481994" y="5434405"/>
                  <a:pt x="9414427" y="5440839"/>
                </a:cubicBezTo>
                <a:cubicBezTo>
                  <a:pt x="9346860" y="5447273"/>
                  <a:pt x="9044990" y="5419821"/>
                  <a:pt x="8941140" y="5440839"/>
                </a:cubicBezTo>
                <a:cubicBezTo>
                  <a:pt x="8837290" y="5461857"/>
                  <a:pt x="8765636" y="5421877"/>
                  <a:pt x="8661729" y="5440839"/>
                </a:cubicBezTo>
                <a:cubicBezTo>
                  <a:pt x="8557822" y="5459801"/>
                  <a:pt x="8496892" y="5419773"/>
                  <a:pt x="8382319" y="5440839"/>
                </a:cubicBezTo>
                <a:cubicBezTo>
                  <a:pt x="8267746" y="5461905"/>
                  <a:pt x="8122722" y="5425174"/>
                  <a:pt x="8005970" y="5440839"/>
                </a:cubicBezTo>
                <a:cubicBezTo>
                  <a:pt x="7889218" y="5456504"/>
                  <a:pt x="7670905" y="5377104"/>
                  <a:pt x="7435744" y="5440839"/>
                </a:cubicBezTo>
                <a:cubicBezTo>
                  <a:pt x="7200583" y="5504574"/>
                  <a:pt x="7168019" y="5405888"/>
                  <a:pt x="6962457" y="5440839"/>
                </a:cubicBezTo>
                <a:cubicBezTo>
                  <a:pt x="6756895" y="5475790"/>
                  <a:pt x="6578563" y="5424653"/>
                  <a:pt x="6295292" y="5440839"/>
                </a:cubicBezTo>
                <a:cubicBezTo>
                  <a:pt x="6012022" y="5457025"/>
                  <a:pt x="6093777" y="5412845"/>
                  <a:pt x="6015882" y="5440839"/>
                </a:cubicBezTo>
                <a:cubicBezTo>
                  <a:pt x="5937987" y="5468833"/>
                  <a:pt x="5646724" y="5375278"/>
                  <a:pt x="5348718" y="5440839"/>
                </a:cubicBezTo>
                <a:cubicBezTo>
                  <a:pt x="5050712" y="5506400"/>
                  <a:pt x="4895432" y="5375270"/>
                  <a:pt x="4584615" y="5440839"/>
                </a:cubicBezTo>
                <a:cubicBezTo>
                  <a:pt x="4273798" y="5506408"/>
                  <a:pt x="4401841" y="5429682"/>
                  <a:pt x="4305205" y="5440839"/>
                </a:cubicBezTo>
                <a:cubicBezTo>
                  <a:pt x="4208569" y="5451996"/>
                  <a:pt x="4094805" y="5438377"/>
                  <a:pt x="4025794" y="5440839"/>
                </a:cubicBezTo>
                <a:cubicBezTo>
                  <a:pt x="3956783" y="5443301"/>
                  <a:pt x="3662186" y="5396398"/>
                  <a:pt x="3552507" y="5440839"/>
                </a:cubicBezTo>
                <a:cubicBezTo>
                  <a:pt x="3442828" y="5485280"/>
                  <a:pt x="3013988" y="5398156"/>
                  <a:pt x="2788404" y="5440839"/>
                </a:cubicBezTo>
                <a:cubicBezTo>
                  <a:pt x="2562820" y="5483522"/>
                  <a:pt x="2329899" y="5392682"/>
                  <a:pt x="2121240" y="5440839"/>
                </a:cubicBezTo>
                <a:cubicBezTo>
                  <a:pt x="1912581" y="5488996"/>
                  <a:pt x="1745078" y="5394489"/>
                  <a:pt x="1454076" y="5440839"/>
                </a:cubicBezTo>
                <a:cubicBezTo>
                  <a:pt x="1163074" y="5487189"/>
                  <a:pt x="857665" y="5430311"/>
                  <a:pt x="689973" y="5440839"/>
                </a:cubicBezTo>
                <a:cubicBezTo>
                  <a:pt x="522281" y="5451367"/>
                  <a:pt x="224341" y="5367064"/>
                  <a:pt x="0" y="5440839"/>
                </a:cubicBezTo>
                <a:cubicBezTo>
                  <a:pt x="-65359" y="5279266"/>
                  <a:pt x="67894" y="5074414"/>
                  <a:pt x="0" y="4842347"/>
                </a:cubicBezTo>
                <a:cubicBezTo>
                  <a:pt x="-67894" y="4610280"/>
                  <a:pt x="6169" y="4512662"/>
                  <a:pt x="0" y="4243854"/>
                </a:cubicBezTo>
                <a:cubicBezTo>
                  <a:pt x="-6169" y="3975046"/>
                  <a:pt x="1459" y="3767676"/>
                  <a:pt x="0" y="3645362"/>
                </a:cubicBezTo>
                <a:cubicBezTo>
                  <a:pt x="-1459" y="3523048"/>
                  <a:pt x="36845" y="3225852"/>
                  <a:pt x="0" y="3101278"/>
                </a:cubicBezTo>
                <a:cubicBezTo>
                  <a:pt x="-36845" y="2976704"/>
                  <a:pt x="7293" y="2842709"/>
                  <a:pt x="0" y="2611603"/>
                </a:cubicBezTo>
                <a:cubicBezTo>
                  <a:pt x="-7293" y="2380498"/>
                  <a:pt x="60183" y="2173214"/>
                  <a:pt x="0" y="1958702"/>
                </a:cubicBezTo>
                <a:cubicBezTo>
                  <a:pt x="-60183" y="1744190"/>
                  <a:pt x="65333" y="1576683"/>
                  <a:pt x="0" y="1360210"/>
                </a:cubicBezTo>
                <a:cubicBezTo>
                  <a:pt x="-65333" y="1143737"/>
                  <a:pt x="6736" y="1018802"/>
                  <a:pt x="0" y="761717"/>
                </a:cubicBezTo>
                <a:cubicBezTo>
                  <a:pt x="-6736" y="504632"/>
                  <a:pt x="57199" y="218619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nline Media 2" title="Step by step you'll lead me and I'll follow you all of my days">
            <a:hlinkClick r:id="" action="ppaction://media"/>
            <a:extLst>
              <a:ext uri="{FF2B5EF4-FFF2-40B4-BE49-F238E27FC236}">
                <a16:creationId xmlns:a16="http://schemas.microsoft.com/office/drawing/2014/main" id="{167EFCCA-AD12-454E-BE1F-0428A87AF50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441321" y="658337"/>
            <a:ext cx="8494535" cy="479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8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72BA27B-BEAE-4D75-AF05-674E768D3936}"/>
              </a:ext>
            </a:extLst>
          </p:cNvPr>
          <p:cNvSpPr/>
          <p:nvPr/>
        </p:nvSpPr>
        <p:spPr>
          <a:xfrm>
            <a:off x="1677530" y="855444"/>
            <a:ext cx="9435947" cy="5419722"/>
          </a:xfrm>
          <a:custGeom>
            <a:avLst/>
            <a:gdLst>
              <a:gd name="connsiteX0" fmla="*/ 0 w 9435947"/>
              <a:gd name="connsiteY0" fmla="*/ 0 h 5419722"/>
              <a:gd name="connsiteX1" fmla="*/ 684106 w 9435947"/>
              <a:gd name="connsiteY1" fmla="*/ 0 h 5419722"/>
              <a:gd name="connsiteX2" fmla="*/ 1085134 w 9435947"/>
              <a:gd name="connsiteY2" fmla="*/ 0 h 5419722"/>
              <a:gd name="connsiteX3" fmla="*/ 1769240 w 9435947"/>
              <a:gd name="connsiteY3" fmla="*/ 0 h 5419722"/>
              <a:gd name="connsiteX4" fmla="*/ 2453346 w 9435947"/>
              <a:gd name="connsiteY4" fmla="*/ 0 h 5419722"/>
              <a:gd name="connsiteX5" fmla="*/ 3043093 w 9435947"/>
              <a:gd name="connsiteY5" fmla="*/ 0 h 5419722"/>
              <a:gd name="connsiteX6" fmla="*/ 3821559 w 9435947"/>
              <a:gd name="connsiteY6" fmla="*/ 0 h 5419722"/>
              <a:gd name="connsiteX7" fmla="*/ 4505665 w 9435947"/>
              <a:gd name="connsiteY7" fmla="*/ 0 h 5419722"/>
              <a:gd name="connsiteX8" fmla="*/ 5284130 w 9435947"/>
              <a:gd name="connsiteY8" fmla="*/ 0 h 5419722"/>
              <a:gd name="connsiteX9" fmla="*/ 5590799 w 9435947"/>
              <a:gd name="connsiteY9" fmla="*/ 0 h 5419722"/>
              <a:gd name="connsiteX10" fmla="*/ 6086186 w 9435947"/>
              <a:gd name="connsiteY10" fmla="*/ 0 h 5419722"/>
              <a:gd name="connsiteX11" fmla="*/ 6770292 w 9435947"/>
              <a:gd name="connsiteY11" fmla="*/ 0 h 5419722"/>
              <a:gd name="connsiteX12" fmla="*/ 7171320 w 9435947"/>
              <a:gd name="connsiteY12" fmla="*/ 0 h 5419722"/>
              <a:gd name="connsiteX13" fmla="*/ 7949785 w 9435947"/>
              <a:gd name="connsiteY13" fmla="*/ 0 h 5419722"/>
              <a:gd name="connsiteX14" fmla="*/ 8445173 w 9435947"/>
              <a:gd name="connsiteY14" fmla="*/ 0 h 5419722"/>
              <a:gd name="connsiteX15" fmla="*/ 8846200 w 9435947"/>
              <a:gd name="connsiteY15" fmla="*/ 0 h 5419722"/>
              <a:gd name="connsiteX16" fmla="*/ 9435947 w 9435947"/>
              <a:gd name="connsiteY16" fmla="*/ 0 h 5419722"/>
              <a:gd name="connsiteX17" fmla="*/ 9435947 w 9435947"/>
              <a:gd name="connsiteY17" fmla="*/ 487775 h 5419722"/>
              <a:gd name="connsiteX18" fmla="*/ 9435947 w 9435947"/>
              <a:gd name="connsiteY18" fmla="*/ 867156 h 5419722"/>
              <a:gd name="connsiteX19" fmla="*/ 9435947 w 9435947"/>
              <a:gd name="connsiteY19" fmla="*/ 1354931 h 5419722"/>
              <a:gd name="connsiteX20" fmla="*/ 9435947 w 9435947"/>
              <a:gd name="connsiteY20" fmla="*/ 1842705 h 5419722"/>
              <a:gd name="connsiteX21" fmla="*/ 9435947 w 9435947"/>
              <a:gd name="connsiteY21" fmla="*/ 2384678 h 5419722"/>
              <a:gd name="connsiteX22" fmla="*/ 9435947 w 9435947"/>
              <a:gd name="connsiteY22" fmla="*/ 2926650 h 5419722"/>
              <a:gd name="connsiteX23" fmla="*/ 9435947 w 9435947"/>
              <a:gd name="connsiteY23" fmla="*/ 3468622 h 5419722"/>
              <a:gd name="connsiteX24" fmla="*/ 9435947 w 9435947"/>
              <a:gd name="connsiteY24" fmla="*/ 3956397 h 5419722"/>
              <a:gd name="connsiteX25" fmla="*/ 9435947 w 9435947"/>
              <a:gd name="connsiteY25" fmla="*/ 4335778 h 5419722"/>
              <a:gd name="connsiteX26" fmla="*/ 9435947 w 9435947"/>
              <a:gd name="connsiteY26" fmla="*/ 4769355 h 5419722"/>
              <a:gd name="connsiteX27" fmla="*/ 9435947 w 9435947"/>
              <a:gd name="connsiteY27" fmla="*/ 5419722 h 5419722"/>
              <a:gd name="connsiteX28" fmla="*/ 9129279 w 9435947"/>
              <a:gd name="connsiteY28" fmla="*/ 5419722 h 5419722"/>
              <a:gd name="connsiteX29" fmla="*/ 8539532 w 9435947"/>
              <a:gd name="connsiteY29" fmla="*/ 5419722 h 5419722"/>
              <a:gd name="connsiteX30" fmla="*/ 8232864 w 9435947"/>
              <a:gd name="connsiteY30" fmla="*/ 5419722 h 5419722"/>
              <a:gd name="connsiteX31" fmla="*/ 7737477 w 9435947"/>
              <a:gd name="connsiteY31" fmla="*/ 5419722 h 5419722"/>
              <a:gd name="connsiteX32" fmla="*/ 7053370 w 9435947"/>
              <a:gd name="connsiteY32" fmla="*/ 5419722 h 5419722"/>
              <a:gd name="connsiteX33" fmla="*/ 6463624 w 9435947"/>
              <a:gd name="connsiteY33" fmla="*/ 5419722 h 5419722"/>
              <a:gd name="connsiteX34" fmla="*/ 5873877 w 9435947"/>
              <a:gd name="connsiteY34" fmla="*/ 5419722 h 5419722"/>
              <a:gd name="connsiteX35" fmla="*/ 5472849 w 9435947"/>
              <a:gd name="connsiteY35" fmla="*/ 5419722 h 5419722"/>
              <a:gd name="connsiteX36" fmla="*/ 4977462 w 9435947"/>
              <a:gd name="connsiteY36" fmla="*/ 5419722 h 5419722"/>
              <a:gd name="connsiteX37" fmla="*/ 4670794 w 9435947"/>
              <a:gd name="connsiteY37" fmla="*/ 5419722 h 5419722"/>
              <a:gd name="connsiteX38" fmla="*/ 3986688 w 9435947"/>
              <a:gd name="connsiteY38" fmla="*/ 5419722 h 5419722"/>
              <a:gd name="connsiteX39" fmla="*/ 3680019 w 9435947"/>
              <a:gd name="connsiteY39" fmla="*/ 5419722 h 5419722"/>
              <a:gd name="connsiteX40" fmla="*/ 3184632 w 9435947"/>
              <a:gd name="connsiteY40" fmla="*/ 5419722 h 5419722"/>
              <a:gd name="connsiteX41" fmla="*/ 2877964 w 9435947"/>
              <a:gd name="connsiteY41" fmla="*/ 5419722 h 5419722"/>
              <a:gd name="connsiteX42" fmla="*/ 2476936 w 9435947"/>
              <a:gd name="connsiteY42" fmla="*/ 5419722 h 5419722"/>
              <a:gd name="connsiteX43" fmla="*/ 1981549 w 9435947"/>
              <a:gd name="connsiteY43" fmla="*/ 5419722 h 5419722"/>
              <a:gd name="connsiteX44" fmla="*/ 1486162 w 9435947"/>
              <a:gd name="connsiteY44" fmla="*/ 5419722 h 5419722"/>
              <a:gd name="connsiteX45" fmla="*/ 1179493 w 9435947"/>
              <a:gd name="connsiteY45" fmla="*/ 5419722 h 5419722"/>
              <a:gd name="connsiteX46" fmla="*/ 0 w 9435947"/>
              <a:gd name="connsiteY46" fmla="*/ 5419722 h 5419722"/>
              <a:gd name="connsiteX47" fmla="*/ 0 w 9435947"/>
              <a:gd name="connsiteY47" fmla="*/ 4877750 h 5419722"/>
              <a:gd name="connsiteX48" fmla="*/ 0 w 9435947"/>
              <a:gd name="connsiteY48" fmla="*/ 4281580 h 5419722"/>
              <a:gd name="connsiteX49" fmla="*/ 0 w 9435947"/>
              <a:gd name="connsiteY49" fmla="*/ 3848003 h 5419722"/>
              <a:gd name="connsiteX50" fmla="*/ 0 w 9435947"/>
              <a:gd name="connsiteY50" fmla="*/ 3360228 h 5419722"/>
              <a:gd name="connsiteX51" fmla="*/ 0 w 9435947"/>
              <a:gd name="connsiteY51" fmla="*/ 2818255 h 5419722"/>
              <a:gd name="connsiteX52" fmla="*/ 0 w 9435947"/>
              <a:gd name="connsiteY52" fmla="*/ 2330480 h 5419722"/>
              <a:gd name="connsiteX53" fmla="*/ 0 w 9435947"/>
              <a:gd name="connsiteY53" fmla="*/ 1734311 h 5419722"/>
              <a:gd name="connsiteX54" fmla="*/ 0 w 9435947"/>
              <a:gd name="connsiteY54" fmla="*/ 1083944 h 5419722"/>
              <a:gd name="connsiteX55" fmla="*/ 0 w 9435947"/>
              <a:gd name="connsiteY55" fmla="*/ 704564 h 5419722"/>
              <a:gd name="connsiteX56" fmla="*/ 0 w 9435947"/>
              <a:gd name="connsiteY56" fmla="*/ 0 h 541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9435947" h="5419722" fill="none" extrusionOk="0">
                <a:moveTo>
                  <a:pt x="0" y="0"/>
                </a:moveTo>
                <a:cubicBezTo>
                  <a:pt x="340373" y="-3943"/>
                  <a:pt x="475322" y="72806"/>
                  <a:pt x="684106" y="0"/>
                </a:cubicBezTo>
                <a:cubicBezTo>
                  <a:pt x="892890" y="-72806"/>
                  <a:pt x="954189" y="227"/>
                  <a:pt x="1085134" y="0"/>
                </a:cubicBezTo>
                <a:cubicBezTo>
                  <a:pt x="1216079" y="-227"/>
                  <a:pt x="1468992" y="21014"/>
                  <a:pt x="1769240" y="0"/>
                </a:cubicBezTo>
                <a:cubicBezTo>
                  <a:pt x="2069488" y="-21014"/>
                  <a:pt x="2148173" y="7246"/>
                  <a:pt x="2453346" y="0"/>
                </a:cubicBezTo>
                <a:cubicBezTo>
                  <a:pt x="2758519" y="-7246"/>
                  <a:pt x="2820875" y="22550"/>
                  <a:pt x="3043093" y="0"/>
                </a:cubicBezTo>
                <a:cubicBezTo>
                  <a:pt x="3265311" y="-22550"/>
                  <a:pt x="3602149" y="63559"/>
                  <a:pt x="3821559" y="0"/>
                </a:cubicBezTo>
                <a:cubicBezTo>
                  <a:pt x="4040969" y="-63559"/>
                  <a:pt x="4250316" y="53338"/>
                  <a:pt x="4505665" y="0"/>
                </a:cubicBezTo>
                <a:cubicBezTo>
                  <a:pt x="4761014" y="-53338"/>
                  <a:pt x="4987096" y="86643"/>
                  <a:pt x="5284130" y="0"/>
                </a:cubicBezTo>
                <a:cubicBezTo>
                  <a:pt x="5581165" y="-86643"/>
                  <a:pt x="5526864" y="20735"/>
                  <a:pt x="5590799" y="0"/>
                </a:cubicBezTo>
                <a:cubicBezTo>
                  <a:pt x="5654734" y="-20735"/>
                  <a:pt x="5914615" y="41677"/>
                  <a:pt x="6086186" y="0"/>
                </a:cubicBezTo>
                <a:cubicBezTo>
                  <a:pt x="6257757" y="-41677"/>
                  <a:pt x="6573895" y="41017"/>
                  <a:pt x="6770292" y="0"/>
                </a:cubicBezTo>
                <a:cubicBezTo>
                  <a:pt x="6966689" y="-41017"/>
                  <a:pt x="7074670" y="45303"/>
                  <a:pt x="7171320" y="0"/>
                </a:cubicBezTo>
                <a:cubicBezTo>
                  <a:pt x="7267970" y="-45303"/>
                  <a:pt x="7647930" y="81557"/>
                  <a:pt x="7949785" y="0"/>
                </a:cubicBezTo>
                <a:cubicBezTo>
                  <a:pt x="8251641" y="-81557"/>
                  <a:pt x="8312221" y="55720"/>
                  <a:pt x="8445173" y="0"/>
                </a:cubicBezTo>
                <a:cubicBezTo>
                  <a:pt x="8578125" y="-55720"/>
                  <a:pt x="8697626" y="19869"/>
                  <a:pt x="8846200" y="0"/>
                </a:cubicBezTo>
                <a:cubicBezTo>
                  <a:pt x="8994774" y="-19869"/>
                  <a:pt x="9222554" y="55409"/>
                  <a:pt x="9435947" y="0"/>
                </a:cubicBezTo>
                <a:cubicBezTo>
                  <a:pt x="9478446" y="133734"/>
                  <a:pt x="9400346" y="302583"/>
                  <a:pt x="9435947" y="487775"/>
                </a:cubicBezTo>
                <a:cubicBezTo>
                  <a:pt x="9471548" y="672968"/>
                  <a:pt x="9416068" y="724692"/>
                  <a:pt x="9435947" y="867156"/>
                </a:cubicBezTo>
                <a:cubicBezTo>
                  <a:pt x="9455826" y="1009620"/>
                  <a:pt x="9426871" y="1118765"/>
                  <a:pt x="9435947" y="1354931"/>
                </a:cubicBezTo>
                <a:cubicBezTo>
                  <a:pt x="9445023" y="1591098"/>
                  <a:pt x="9432113" y="1694677"/>
                  <a:pt x="9435947" y="1842705"/>
                </a:cubicBezTo>
                <a:cubicBezTo>
                  <a:pt x="9439781" y="1990733"/>
                  <a:pt x="9427315" y="2129694"/>
                  <a:pt x="9435947" y="2384678"/>
                </a:cubicBezTo>
                <a:cubicBezTo>
                  <a:pt x="9444579" y="2639662"/>
                  <a:pt x="9386704" y="2784145"/>
                  <a:pt x="9435947" y="2926650"/>
                </a:cubicBezTo>
                <a:cubicBezTo>
                  <a:pt x="9485190" y="3069155"/>
                  <a:pt x="9379809" y="3352275"/>
                  <a:pt x="9435947" y="3468622"/>
                </a:cubicBezTo>
                <a:cubicBezTo>
                  <a:pt x="9492085" y="3584969"/>
                  <a:pt x="9421296" y="3714620"/>
                  <a:pt x="9435947" y="3956397"/>
                </a:cubicBezTo>
                <a:cubicBezTo>
                  <a:pt x="9450598" y="4198175"/>
                  <a:pt x="9391578" y="4179886"/>
                  <a:pt x="9435947" y="4335778"/>
                </a:cubicBezTo>
                <a:cubicBezTo>
                  <a:pt x="9480316" y="4491670"/>
                  <a:pt x="9402359" y="4621345"/>
                  <a:pt x="9435947" y="4769355"/>
                </a:cubicBezTo>
                <a:cubicBezTo>
                  <a:pt x="9469535" y="4917365"/>
                  <a:pt x="9411562" y="5244406"/>
                  <a:pt x="9435947" y="5419722"/>
                </a:cubicBezTo>
                <a:cubicBezTo>
                  <a:pt x="9287609" y="5435731"/>
                  <a:pt x="9275398" y="5385310"/>
                  <a:pt x="9129279" y="5419722"/>
                </a:cubicBezTo>
                <a:cubicBezTo>
                  <a:pt x="8983160" y="5454134"/>
                  <a:pt x="8702204" y="5373164"/>
                  <a:pt x="8539532" y="5419722"/>
                </a:cubicBezTo>
                <a:cubicBezTo>
                  <a:pt x="8376860" y="5466280"/>
                  <a:pt x="8348200" y="5418629"/>
                  <a:pt x="8232864" y="5419722"/>
                </a:cubicBezTo>
                <a:cubicBezTo>
                  <a:pt x="8117528" y="5420815"/>
                  <a:pt x="7927119" y="5401336"/>
                  <a:pt x="7737477" y="5419722"/>
                </a:cubicBezTo>
                <a:cubicBezTo>
                  <a:pt x="7547835" y="5438108"/>
                  <a:pt x="7267315" y="5414469"/>
                  <a:pt x="7053370" y="5419722"/>
                </a:cubicBezTo>
                <a:cubicBezTo>
                  <a:pt x="6839425" y="5424975"/>
                  <a:pt x="6609839" y="5409921"/>
                  <a:pt x="6463624" y="5419722"/>
                </a:cubicBezTo>
                <a:cubicBezTo>
                  <a:pt x="6317409" y="5429523"/>
                  <a:pt x="6164738" y="5387112"/>
                  <a:pt x="5873877" y="5419722"/>
                </a:cubicBezTo>
                <a:cubicBezTo>
                  <a:pt x="5583016" y="5452332"/>
                  <a:pt x="5635446" y="5372807"/>
                  <a:pt x="5472849" y="5419722"/>
                </a:cubicBezTo>
                <a:cubicBezTo>
                  <a:pt x="5310252" y="5466637"/>
                  <a:pt x="5114006" y="5374253"/>
                  <a:pt x="4977462" y="5419722"/>
                </a:cubicBezTo>
                <a:cubicBezTo>
                  <a:pt x="4840918" y="5465191"/>
                  <a:pt x="4732262" y="5401993"/>
                  <a:pt x="4670794" y="5419722"/>
                </a:cubicBezTo>
                <a:cubicBezTo>
                  <a:pt x="4609326" y="5437451"/>
                  <a:pt x="4166230" y="5391873"/>
                  <a:pt x="3986688" y="5419722"/>
                </a:cubicBezTo>
                <a:cubicBezTo>
                  <a:pt x="3807146" y="5447571"/>
                  <a:pt x="3798957" y="5406915"/>
                  <a:pt x="3680019" y="5419722"/>
                </a:cubicBezTo>
                <a:cubicBezTo>
                  <a:pt x="3561081" y="5432529"/>
                  <a:pt x="3418111" y="5371965"/>
                  <a:pt x="3184632" y="5419722"/>
                </a:cubicBezTo>
                <a:cubicBezTo>
                  <a:pt x="2951153" y="5467479"/>
                  <a:pt x="2982825" y="5416389"/>
                  <a:pt x="2877964" y="5419722"/>
                </a:cubicBezTo>
                <a:cubicBezTo>
                  <a:pt x="2773103" y="5423055"/>
                  <a:pt x="2630122" y="5389665"/>
                  <a:pt x="2476936" y="5419722"/>
                </a:cubicBezTo>
                <a:cubicBezTo>
                  <a:pt x="2323750" y="5449779"/>
                  <a:pt x="2109110" y="5418984"/>
                  <a:pt x="1981549" y="5419722"/>
                </a:cubicBezTo>
                <a:cubicBezTo>
                  <a:pt x="1853988" y="5420460"/>
                  <a:pt x="1699209" y="5397557"/>
                  <a:pt x="1486162" y="5419722"/>
                </a:cubicBezTo>
                <a:cubicBezTo>
                  <a:pt x="1273115" y="5441887"/>
                  <a:pt x="1249596" y="5409707"/>
                  <a:pt x="1179493" y="5419722"/>
                </a:cubicBezTo>
                <a:cubicBezTo>
                  <a:pt x="1109390" y="5429737"/>
                  <a:pt x="413188" y="5368613"/>
                  <a:pt x="0" y="5419722"/>
                </a:cubicBezTo>
                <a:cubicBezTo>
                  <a:pt x="-32436" y="5223795"/>
                  <a:pt x="1833" y="5125948"/>
                  <a:pt x="0" y="4877750"/>
                </a:cubicBezTo>
                <a:cubicBezTo>
                  <a:pt x="-1833" y="4629552"/>
                  <a:pt x="31740" y="4576482"/>
                  <a:pt x="0" y="4281580"/>
                </a:cubicBezTo>
                <a:cubicBezTo>
                  <a:pt x="-31740" y="3986678"/>
                  <a:pt x="10451" y="4055937"/>
                  <a:pt x="0" y="3848003"/>
                </a:cubicBezTo>
                <a:cubicBezTo>
                  <a:pt x="-10451" y="3640069"/>
                  <a:pt x="34323" y="3481548"/>
                  <a:pt x="0" y="3360228"/>
                </a:cubicBezTo>
                <a:cubicBezTo>
                  <a:pt x="-34323" y="3238908"/>
                  <a:pt x="15721" y="2948497"/>
                  <a:pt x="0" y="2818255"/>
                </a:cubicBezTo>
                <a:cubicBezTo>
                  <a:pt x="-15721" y="2688013"/>
                  <a:pt x="56431" y="2567390"/>
                  <a:pt x="0" y="2330480"/>
                </a:cubicBezTo>
                <a:cubicBezTo>
                  <a:pt x="-56431" y="2093570"/>
                  <a:pt x="58017" y="1938584"/>
                  <a:pt x="0" y="1734311"/>
                </a:cubicBezTo>
                <a:cubicBezTo>
                  <a:pt x="-58017" y="1530038"/>
                  <a:pt x="14281" y="1237927"/>
                  <a:pt x="0" y="1083944"/>
                </a:cubicBezTo>
                <a:cubicBezTo>
                  <a:pt x="-14281" y="929961"/>
                  <a:pt x="5428" y="814879"/>
                  <a:pt x="0" y="704564"/>
                </a:cubicBezTo>
                <a:cubicBezTo>
                  <a:pt x="-5428" y="594249"/>
                  <a:pt x="36654" y="179021"/>
                  <a:pt x="0" y="0"/>
                </a:cubicBezTo>
                <a:close/>
              </a:path>
              <a:path w="9435947" h="5419722" stroke="0" extrusionOk="0">
                <a:moveTo>
                  <a:pt x="0" y="0"/>
                </a:moveTo>
                <a:cubicBezTo>
                  <a:pt x="222557" y="-50988"/>
                  <a:pt x="335113" y="69068"/>
                  <a:pt x="589747" y="0"/>
                </a:cubicBezTo>
                <a:cubicBezTo>
                  <a:pt x="844381" y="-69068"/>
                  <a:pt x="865730" y="2431"/>
                  <a:pt x="990774" y="0"/>
                </a:cubicBezTo>
                <a:cubicBezTo>
                  <a:pt x="1115818" y="-2431"/>
                  <a:pt x="1255308" y="40779"/>
                  <a:pt x="1391802" y="0"/>
                </a:cubicBezTo>
                <a:cubicBezTo>
                  <a:pt x="1528296" y="-40779"/>
                  <a:pt x="1749103" y="10252"/>
                  <a:pt x="1887189" y="0"/>
                </a:cubicBezTo>
                <a:cubicBezTo>
                  <a:pt x="2025275" y="-10252"/>
                  <a:pt x="2192838" y="38384"/>
                  <a:pt x="2288217" y="0"/>
                </a:cubicBezTo>
                <a:cubicBezTo>
                  <a:pt x="2383596" y="-38384"/>
                  <a:pt x="2681061" y="56132"/>
                  <a:pt x="3066683" y="0"/>
                </a:cubicBezTo>
                <a:cubicBezTo>
                  <a:pt x="3452305" y="-56132"/>
                  <a:pt x="3549003" y="69144"/>
                  <a:pt x="3750789" y="0"/>
                </a:cubicBezTo>
                <a:cubicBezTo>
                  <a:pt x="3952575" y="-69144"/>
                  <a:pt x="4099243" y="14121"/>
                  <a:pt x="4340536" y="0"/>
                </a:cubicBezTo>
                <a:cubicBezTo>
                  <a:pt x="4581829" y="-14121"/>
                  <a:pt x="4629983" y="58799"/>
                  <a:pt x="4835923" y="0"/>
                </a:cubicBezTo>
                <a:cubicBezTo>
                  <a:pt x="5041863" y="-58799"/>
                  <a:pt x="5382469" y="8672"/>
                  <a:pt x="5614388" y="0"/>
                </a:cubicBezTo>
                <a:cubicBezTo>
                  <a:pt x="5846308" y="-8672"/>
                  <a:pt x="5872698" y="57109"/>
                  <a:pt x="6109776" y="0"/>
                </a:cubicBezTo>
                <a:cubicBezTo>
                  <a:pt x="6346854" y="-57109"/>
                  <a:pt x="6462157" y="795"/>
                  <a:pt x="6699522" y="0"/>
                </a:cubicBezTo>
                <a:cubicBezTo>
                  <a:pt x="6936887" y="-795"/>
                  <a:pt x="6957324" y="28625"/>
                  <a:pt x="7194910" y="0"/>
                </a:cubicBezTo>
                <a:cubicBezTo>
                  <a:pt x="7432496" y="-28625"/>
                  <a:pt x="7363750" y="13396"/>
                  <a:pt x="7501578" y="0"/>
                </a:cubicBezTo>
                <a:cubicBezTo>
                  <a:pt x="7639406" y="-13396"/>
                  <a:pt x="7913966" y="64741"/>
                  <a:pt x="8280043" y="0"/>
                </a:cubicBezTo>
                <a:cubicBezTo>
                  <a:pt x="8646121" y="-64741"/>
                  <a:pt x="8502064" y="41503"/>
                  <a:pt x="8681071" y="0"/>
                </a:cubicBezTo>
                <a:cubicBezTo>
                  <a:pt x="8860078" y="-41503"/>
                  <a:pt x="9196432" y="55093"/>
                  <a:pt x="9435947" y="0"/>
                </a:cubicBezTo>
                <a:cubicBezTo>
                  <a:pt x="9457852" y="241675"/>
                  <a:pt x="9391235" y="317658"/>
                  <a:pt x="9435947" y="487775"/>
                </a:cubicBezTo>
                <a:cubicBezTo>
                  <a:pt x="9480659" y="657893"/>
                  <a:pt x="9370366" y="1003244"/>
                  <a:pt x="9435947" y="1138142"/>
                </a:cubicBezTo>
                <a:cubicBezTo>
                  <a:pt x="9501528" y="1273040"/>
                  <a:pt x="9433392" y="1347108"/>
                  <a:pt x="9435947" y="1517522"/>
                </a:cubicBezTo>
                <a:cubicBezTo>
                  <a:pt x="9438502" y="1687936"/>
                  <a:pt x="9408191" y="1747960"/>
                  <a:pt x="9435947" y="1951100"/>
                </a:cubicBezTo>
                <a:cubicBezTo>
                  <a:pt x="9463703" y="2154240"/>
                  <a:pt x="9410958" y="2221586"/>
                  <a:pt x="9435947" y="2330480"/>
                </a:cubicBezTo>
                <a:cubicBezTo>
                  <a:pt x="9460936" y="2439374"/>
                  <a:pt x="9373234" y="2755414"/>
                  <a:pt x="9435947" y="2872453"/>
                </a:cubicBezTo>
                <a:cubicBezTo>
                  <a:pt x="9498660" y="2989492"/>
                  <a:pt x="9364597" y="3304613"/>
                  <a:pt x="9435947" y="3468622"/>
                </a:cubicBezTo>
                <a:cubicBezTo>
                  <a:pt x="9507297" y="3632631"/>
                  <a:pt x="9401218" y="3740672"/>
                  <a:pt x="9435947" y="4010594"/>
                </a:cubicBezTo>
                <a:cubicBezTo>
                  <a:pt x="9470676" y="4280516"/>
                  <a:pt x="9392605" y="4286493"/>
                  <a:pt x="9435947" y="4498369"/>
                </a:cubicBezTo>
                <a:cubicBezTo>
                  <a:pt x="9479289" y="4710246"/>
                  <a:pt x="9400601" y="4726434"/>
                  <a:pt x="9435947" y="4877750"/>
                </a:cubicBezTo>
                <a:cubicBezTo>
                  <a:pt x="9471293" y="5029066"/>
                  <a:pt x="9381260" y="5171819"/>
                  <a:pt x="9435947" y="5419722"/>
                </a:cubicBezTo>
                <a:cubicBezTo>
                  <a:pt x="9238217" y="5446945"/>
                  <a:pt x="9192993" y="5401492"/>
                  <a:pt x="9034919" y="5419722"/>
                </a:cubicBezTo>
                <a:cubicBezTo>
                  <a:pt x="8876845" y="5437952"/>
                  <a:pt x="8736278" y="5365239"/>
                  <a:pt x="8445173" y="5419722"/>
                </a:cubicBezTo>
                <a:cubicBezTo>
                  <a:pt x="8154068" y="5474205"/>
                  <a:pt x="8051612" y="5398352"/>
                  <a:pt x="7949785" y="5419722"/>
                </a:cubicBezTo>
                <a:cubicBezTo>
                  <a:pt x="7847958" y="5441092"/>
                  <a:pt x="7762013" y="5403903"/>
                  <a:pt x="7643117" y="5419722"/>
                </a:cubicBezTo>
                <a:cubicBezTo>
                  <a:pt x="7524221" y="5435541"/>
                  <a:pt x="7468692" y="5393249"/>
                  <a:pt x="7336449" y="5419722"/>
                </a:cubicBezTo>
                <a:cubicBezTo>
                  <a:pt x="7204206" y="5446195"/>
                  <a:pt x="7053887" y="5372778"/>
                  <a:pt x="6935421" y="5419722"/>
                </a:cubicBezTo>
                <a:cubicBezTo>
                  <a:pt x="6816955" y="5466666"/>
                  <a:pt x="6555479" y="5374509"/>
                  <a:pt x="6345674" y="5419722"/>
                </a:cubicBezTo>
                <a:cubicBezTo>
                  <a:pt x="6135869" y="5464935"/>
                  <a:pt x="5962360" y="5398024"/>
                  <a:pt x="5850287" y="5419722"/>
                </a:cubicBezTo>
                <a:cubicBezTo>
                  <a:pt x="5738214" y="5441420"/>
                  <a:pt x="5499962" y="5390999"/>
                  <a:pt x="5166181" y="5419722"/>
                </a:cubicBezTo>
                <a:cubicBezTo>
                  <a:pt x="4832400" y="5448445"/>
                  <a:pt x="4963692" y="5403572"/>
                  <a:pt x="4859513" y="5419722"/>
                </a:cubicBezTo>
                <a:cubicBezTo>
                  <a:pt x="4755334" y="5435872"/>
                  <a:pt x="4458918" y="5415113"/>
                  <a:pt x="4175407" y="5419722"/>
                </a:cubicBezTo>
                <a:cubicBezTo>
                  <a:pt x="3891896" y="5424331"/>
                  <a:pt x="3741022" y="5393643"/>
                  <a:pt x="3396941" y="5419722"/>
                </a:cubicBezTo>
                <a:cubicBezTo>
                  <a:pt x="3052860" y="5445801"/>
                  <a:pt x="3216780" y="5388349"/>
                  <a:pt x="3090273" y="5419722"/>
                </a:cubicBezTo>
                <a:cubicBezTo>
                  <a:pt x="2963766" y="5451095"/>
                  <a:pt x="2933966" y="5415910"/>
                  <a:pt x="2783604" y="5419722"/>
                </a:cubicBezTo>
                <a:cubicBezTo>
                  <a:pt x="2633242" y="5423534"/>
                  <a:pt x="2432156" y="5406645"/>
                  <a:pt x="2288217" y="5419722"/>
                </a:cubicBezTo>
                <a:cubicBezTo>
                  <a:pt x="2144278" y="5432799"/>
                  <a:pt x="1857150" y="5326385"/>
                  <a:pt x="1509752" y="5419722"/>
                </a:cubicBezTo>
                <a:cubicBezTo>
                  <a:pt x="1162354" y="5513059"/>
                  <a:pt x="999712" y="5355161"/>
                  <a:pt x="825645" y="5419722"/>
                </a:cubicBezTo>
                <a:cubicBezTo>
                  <a:pt x="651578" y="5484283"/>
                  <a:pt x="334872" y="5419184"/>
                  <a:pt x="0" y="5419722"/>
                </a:cubicBezTo>
                <a:cubicBezTo>
                  <a:pt x="-18277" y="5140657"/>
                  <a:pt x="48369" y="4953991"/>
                  <a:pt x="0" y="4769355"/>
                </a:cubicBezTo>
                <a:cubicBezTo>
                  <a:pt x="-48369" y="4584719"/>
                  <a:pt x="4439" y="4393068"/>
                  <a:pt x="0" y="4118989"/>
                </a:cubicBezTo>
                <a:cubicBezTo>
                  <a:pt x="-4439" y="3844910"/>
                  <a:pt x="6320" y="3744513"/>
                  <a:pt x="0" y="3468622"/>
                </a:cubicBezTo>
                <a:cubicBezTo>
                  <a:pt x="-6320" y="3192731"/>
                  <a:pt x="24260" y="3119759"/>
                  <a:pt x="0" y="2872453"/>
                </a:cubicBezTo>
                <a:cubicBezTo>
                  <a:pt x="-24260" y="2625147"/>
                  <a:pt x="68349" y="2542849"/>
                  <a:pt x="0" y="2276283"/>
                </a:cubicBezTo>
                <a:cubicBezTo>
                  <a:pt x="-68349" y="2009717"/>
                  <a:pt x="45166" y="1961767"/>
                  <a:pt x="0" y="1734311"/>
                </a:cubicBezTo>
                <a:cubicBezTo>
                  <a:pt x="-45166" y="1506855"/>
                  <a:pt x="26031" y="1415152"/>
                  <a:pt x="0" y="1246536"/>
                </a:cubicBezTo>
                <a:cubicBezTo>
                  <a:pt x="-26031" y="1077921"/>
                  <a:pt x="8546" y="919581"/>
                  <a:pt x="0" y="596169"/>
                </a:cubicBezTo>
                <a:cubicBezTo>
                  <a:pt x="-8546" y="272757"/>
                  <a:pt x="18729" y="238681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61759-A2EC-49B2-B956-B6BD2918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27937" y="3217613"/>
            <a:ext cx="5269409" cy="1090246"/>
          </a:xfrm>
          <a:custGeom>
            <a:avLst/>
            <a:gdLst>
              <a:gd name="connsiteX0" fmla="*/ 0 w 5269409"/>
              <a:gd name="connsiteY0" fmla="*/ 0 h 1090246"/>
              <a:gd name="connsiteX1" fmla="*/ 585490 w 5269409"/>
              <a:gd name="connsiteY1" fmla="*/ 0 h 1090246"/>
              <a:gd name="connsiteX2" fmla="*/ 1012898 w 5269409"/>
              <a:gd name="connsiteY2" fmla="*/ 0 h 1090246"/>
              <a:gd name="connsiteX3" fmla="*/ 1598387 w 5269409"/>
              <a:gd name="connsiteY3" fmla="*/ 0 h 1090246"/>
              <a:gd name="connsiteX4" fmla="*/ 2289265 w 5269409"/>
              <a:gd name="connsiteY4" fmla="*/ 0 h 1090246"/>
              <a:gd name="connsiteX5" fmla="*/ 2822061 w 5269409"/>
              <a:gd name="connsiteY5" fmla="*/ 0 h 1090246"/>
              <a:gd name="connsiteX6" fmla="*/ 3460245 w 5269409"/>
              <a:gd name="connsiteY6" fmla="*/ 0 h 1090246"/>
              <a:gd name="connsiteX7" fmla="*/ 4098429 w 5269409"/>
              <a:gd name="connsiteY7" fmla="*/ 0 h 1090246"/>
              <a:gd name="connsiteX8" fmla="*/ 4631225 w 5269409"/>
              <a:gd name="connsiteY8" fmla="*/ 0 h 1090246"/>
              <a:gd name="connsiteX9" fmla="*/ 5269409 w 5269409"/>
              <a:gd name="connsiteY9" fmla="*/ 0 h 1090246"/>
              <a:gd name="connsiteX10" fmla="*/ 5269409 w 5269409"/>
              <a:gd name="connsiteY10" fmla="*/ 512416 h 1090246"/>
              <a:gd name="connsiteX11" fmla="*/ 5269409 w 5269409"/>
              <a:gd name="connsiteY11" fmla="*/ 1090246 h 1090246"/>
              <a:gd name="connsiteX12" fmla="*/ 4578531 w 5269409"/>
              <a:gd name="connsiteY12" fmla="*/ 1090246 h 1090246"/>
              <a:gd name="connsiteX13" fmla="*/ 4151123 w 5269409"/>
              <a:gd name="connsiteY13" fmla="*/ 1090246 h 1090246"/>
              <a:gd name="connsiteX14" fmla="*/ 3671022 w 5269409"/>
              <a:gd name="connsiteY14" fmla="*/ 1090246 h 1090246"/>
              <a:gd name="connsiteX15" fmla="*/ 3190920 w 5269409"/>
              <a:gd name="connsiteY15" fmla="*/ 1090246 h 1090246"/>
              <a:gd name="connsiteX16" fmla="*/ 2763512 w 5269409"/>
              <a:gd name="connsiteY16" fmla="*/ 1090246 h 1090246"/>
              <a:gd name="connsiteX17" fmla="*/ 2283411 w 5269409"/>
              <a:gd name="connsiteY17" fmla="*/ 1090246 h 1090246"/>
              <a:gd name="connsiteX18" fmla="*/ 1592532 w 5269409"/>
              <a:gd name="connsiteY18" fmla="*/ 1090246 h 1090246"/>
              <a:gd name="connsiteX19" fmla="*/ 954349 w 5269409"/>
              <a:gd name="connsiteY19" fmla="*/ 1090246 h 1090246"/>
              <a:gd name="connsiteX20" fmla="*/ 526941 w 5269409"/>
              <a:gd name="connsiteY20" fmla="*/ 1090246 h 1090246"/>
              <a:gd name="connsiteX21" fmla="*/ 0 w 5269409"/>
              <a:gd name="connsiteY21" fmla="*/ 1090246 h 1090246"/>
              <a:gd name="connsiteX22" fmla="*/ 0 w 5269409"/>
              <a:gd name="connsiteY22" fmla="*/ 556025 h 1090246"/>
              <a:gd name="connsiteX23" fmla="*/ 0 w 5269409"/>
              <a:gd name="connsiteY23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69409" h="1090246" fill="none" extrusionOk="0">
                <a:moveTo>
                  <a:pt x="0" y="0"/>
                </a:moveTo>
                <a:cubicBezTo>
                  <a:pt x="191669" y="-34170"/>
                  <a:pt x="309150" y="2106"/>
                  <a:pt x="585490" y="0"/>
                </a:cubicBezTo>
                <a:cubicBezTo>
                  <a:pt x="861830" y="-2106"/>
                  <a:pt x="866888" y="32061"/>
                  <a:pt x="1012898" y="0"/>
                </a:cubicBezTo>
                <a:cubicBezTo>
                  <a:pt x="1158908" y="-32061"/>
                  <a:pt x="1327190" y="3152"/>
                  <a:pt x="1598387" y="0"/>
                </a:cubicBezTo>
                <a:cubicBezTo>
                  <a:pt x="1869584" y="-3152"/>
                  <a:pt x="2036483" y="40539"/>
                  <a:pt x="2289265" y="0"/>
                </a:cubicBezTo>
                <a:cubicBezTo>
                  <a:pt x="2542047" y="-40539"/>
                  <a:pt x="2688506" y="45185"/>
                  <a:pt x="2822061" y="0"/>
                </a:cubicBezTo>
                <a:cubicBezTo>
                  <a:pt x="2955616" y="-45185"/>
                  <a:pt x="3156694" y="32341"/>
                  <a:pt x="3460245" y="0"/>
                </a:cubicBezTo>
                <a:cubicBezTo>
                  <a:pt x="3763796" y="-32341"/>
                  <a:pt x="3935821" y="41246"/>
                  <a:pt x="4098429" y="0"/>
                </a:cubicBezTo>
                <a:cubicBezTo>
                  <a:pt x="4261037" y="-41246"/>
                  <a:pt x="4423828" y="55509"/>
                  <a:pt x="4631225" y="0"/>
                </a:cubicBezTo>
                <a:cubicBezTo>
                  <a:pt x="4838622" y="-55509"/>
                  <a:pt x="4997303" y="1946"/>
                  <a:pt x="5269409" y="0"/>
                </a:cubicBezTo>
                <a:cubicBezTo>
                  <a:pt x="5288341" y="255168"/>
                  <a:pt x="5251178" y="382513"/>
                  <a:pt x="5269409" y="512416"/>
                </a:cubicBezTo>
                <a:cubicBezTo>
                  <a:pt x="5287640" y="642319"/>
                  <a:pt x="5221586" y="926246"/>
                  <a:pt x="5269409" y="1090246"/>
                </a:cubicBezTo>
                <a:cubicBezTo>
                  <a:pt x="4995861" y="1172631"/>
                  <a:pt x="4835201" y="1016696"/>
                  <a:pt x="4578531" y="1090246"/>
                </a:cubicBezTo>
                <a:cubicBezTo>
                  <a:pt x="4321861" y="1163796"/>
                  <a:pt x="4283453" y="1045322"/>
                  <a:pt x="4151123" y="1090246"/>
                </a:cubicBezTo>
                <a:cubicBezTo>
                  <a:pt x="4018793" y="1135170"/>
                  <a:pt x="3887083" y="1052509"/>
                  <a:pt x="3671022" y="1090246"/>
                </a:cubicBezTo>
                <a:cubicBezTo>
                  <a:pt x="3454961" y="1127983"/>
                  <a:pt x="3299977" y="1038874"/>
                  <a:pt x="3190920" y="1090246"/>
                </a:cubicBezTo>
                <a:cubicBezTo>
                  <a:pt x="3081863" y="1141618"/>
                  <a:pt x="2926389" y="1080740"/>
                  <a:pt x="2763512" y="1090246"/>
                </a:cubicBezTo>
                <a:cubicBezTo>
                  <a:pt x="2600635" y="1099752"/>
                  <a:pt x="2395382" y="1073131"/>
                  <a:pt x="2283411" y="1090246"/>
                </a:cubicBezTo>
                <a:cubicBezTo>
                  <a:pt x="2171440" y="1107361"/>
                  <a:pt x="1806353" y="1083123"/>
                  <a:pt x="1592532" y="1090246"/>
                </a:cubicBezTo>
                <a:cubicBezTo>
                  <a:pt x="1378711" y="1097369"/>
                  <a:pt x="1187504" y="1029546"/>
                  <a:pt x="954349" y="1090246"/>
                </a:cubicBezTo>
                <a:cubicBezTo>
                  <a:pt x="721194" y="1150946"/>
                  <a:pt x="673931" y="1080001"/>
                  <a:pt x="526941" y="1090246"/>
                </a:cubicBezTo>
                <a:cubicBezTo>
                  <a:pt x="379951" y="1100491"/>
                  <a:pt x="247907" y="1036736"/>
                  <a:pt x="0" y="1090246"/>
                </a:cubicBezTo>
                <a:cubicBezTo>
                  <a:pt x="-31801" y="823554"/>
                  <a:pt x="51785" y="677963"/>
                  <a:pt x="0" y="556025"/>
                </a:cubicBezTo>
                <a:cubicBezTo>
                  <a:pt x="-51785" y="434087"/>
                  <a:pt x="54699" y="228369"/>
                  <a:pt x="0" y="0"/>
                </a:cubicBezTo>
                <a:close/>
              </a:path>
              <a:path w="5269409" h="1090246" stroke="0" extrusionOk="0">
                <a:moveTo>
                  <a:pt x="0" y="0"/>
                </a:moveTo>
                <a:cubicBezTo>
                  <a:pt x="304963" y="-30583"/>
                  <a:pt x="503793" y="73320"/>
                  <a:pt x="690878" y="0"/>
                </a:cubicBezTo>
                <a:cubicBezTo>
                  <a:pt x="877963" y="-73320"/>
                  <a:pt x="1068482" y="28683"/>
                  <a:pt x="1170980" y="0"/>
                </a:cubicBezTo>
                <a:cubicBezTo>
                  <a:pt x="1273478" y="-28683"/>
                  <a:pt x="1519421" y="39963"/>
                  <a:pt x="1651081" y="0"/>
                </a:cubicBezTo>
                <a:cubicBezTo>
                  <a:pt x="1782741" y="-39963"/>
                  <a:pt x="2023837" y="14261"/>
                  <a:pt x="2341960" y="0"/>
                </a:cubicBezTo>
                <a:cubicBezTo>
                  <a:pt x="2660083" y="-14261"/>
                  <a:pt x="2792067" y="60420"/>
                  <a:pt x="2927449" y="0"/>
                </a:cubicBezTo>
                <a:cubicBezTo>
                  <a:pt x="3062831" y="-60420"/>
                  <a:pt x="3278564" y="39753"/>
                  <a:pt x="3460245" y="0"/>
                </a:cubicBezTo>
                <a:cubicBezTo>
                  <a:pt x="3641926" y="-39753"/>
                  <a:pt x="3917717" y="68054"/>
                  <a:pt x="4045735" y="0"/>
                </a:cubicBezTo>
                <a:cubicBezTo>
                  <a:pt x="4173753" y="-68054"/>
                  <a:pt x="4375660" y="32829"/>
                  <a:pt x="4631225" y="0"/>
                </a:cubicBezTo>
                <a:cubicBezTo>
                  <a:pt x="4886790" y="-32829"/>
                  <a:pt x="5066808" y="5104"/>
                  <a:pt x="5269409" y="0"/>
                </a:cubicBezTo>
                <a:cubicBezTo>
                  <a:pt x="5282692" y="263938"/>
                  <a:pt x="5264305" y="328011"/>
                  <a:pt x="5269409" y="534221"/>
                </a:cubicBezTo>
                <a:cubicBezTo>
                  <a:pt x="5274513" y="740431"/>
                  <a:pt x="5227210" y="930960"/>
                  <a:pt x="5269409" y="1090246"/>
                </a:cubicBezTo>
                <a:cubicBezTo>
                  <a:pt x="5112548" y="1102754"/>
                  <a:pt x="4963255" y="1083804"/>
                  <a:pt x="4842001" y="1090246"/>
                </a:cubicBezTo>
                <a:cubicBezTo>
                  <a:pt x="4720747" y="1096688"/>
                  <a:pt x="4448104" y="1052387"/>
                  <a:pt x="4203817" y="1090246"/>
                </a:cubicBezTo>
                <a:cubicBezTo>
                  <a:pt x="3959530" y="1128105"/>
                  <a:pt x="3737379" y="1048498"/>
                  <a:pt x="3512939" y="1090246"/>
                </a:cubicBezTo>
                <a:cubicBezTo>
                  <a:pt x="3288499" y="1131994"/>
                  <a:pt x="3141746" y="1028438"/>
                  <a:pt x="2980144" y="1090246"/>
                </a:cubicBezTo>
                <a:cubicBezTo>
                  <a:pt x="2818542" y="1152054"/>
                  <a:pt x="2572007" y="1089337"/>
                  <a:pt x="2447348" y="1090246"/>
                </a:cubicBezTo>
                <a:cubicBezTo>
                  <a:pt x="2322689" y="1091155"/>
                  <a:pt x="2005732" y="1049370"/>
                  <a:pt x="1861858" y="1090246"/>
                </a:cubicBezTo>
                <a:cubicBezTo>
                  <a:pt x="1717984" y="1131122"/>
                  <a:pt x="1502907" y="1020541"/>
                  <a:pt x="1170980" y="1090246"/>
                </a:cubicBezTo>
                <a:cubicBezTo>
                  <a:pt x="839053" y="1159951"/>
                  <a:pt x="484727" y="1059073"/>
                  <a:pt x="0" y="1090246"/>
                </a:cubicBezTo>
                <a:cubicBezTo>
                  <a:pt x="-62226" y="929327"/>
                  <a:pt x="47984" y="712184"/>
                  <a:pt x="0" y="523318"/>
                </a:cubicBezTo>
                <a:cubicBezTo>
                  <a:pt x="-47984" y="334452"/>
                  <a:pt x="56685" y="230578"/>
                  <a:pt x="0" y="0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69243242"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I will make you fishers of men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1" y="211016"/>
            <a:ext cx="1209822" cy="1543769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3" name="Online Media 2" title="Follow Me, and I Will Make You Fishers of Men">
            <a:hlinkClick r:id="" action="ppaction://media"/>
            <a:extLst>
              <a:ext uri="{FF2B5EF4-FFF2-40B4-BE49-F238E27FC236}">
                <a16:creationId xmlns:a16="http://schemas.microsoft.com/office/drawing/2014/main" id="{9B87B678-1311-4C65-BFA7-0728FFC6118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44570" y="1026942"/>
            <a:ext cx="9015688" cy="509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4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A404B-9A2E-4309-9024-C974EA7237C7}"/>
              </a:ext>
            </a:extLst>
          </p:cNvPr>
          <p:cNvSpPr/>
          <p:nvPr/>
        </p:nvSpPr>
        <p:spPr>
          <a:xfrm>
            <a:off x="890954" y="5275384"/>
            <a:ext cx="5205045" cy="593603"/>
          </a:xfrm>
          <a:custGeom>
            <a:avLst/>
            <a:gdLst>
              <a:gd name="connsiteX0" fmla="*/ 0 w 5205045"/>
              <a:gd name="connsiteY0" fmla="*/ 0 h 593603"/>
              <a:gd name="connsiteX1" fmla="*/ 422187 w 5205045"/>
              <a:gd name="connsiteY1" fmla="*/ 0 h 593603"/>
              <a:gd name="connsiteX2" fmla="*/ 1052576 w 5205045"/>
              <a:gd name="connsiteY2" fmla="*/ 0 h 593603"/>
              <a:gd name="connsiteX3" fmla="*/ 1630914 w 5205045"/>
              <a:gd name="connsiteY3" fmla="*/ 0 h 593603"/>
              <a:gd name="connsiteX4" fmla="*/ 2157202 w 5205045"/>
              <a:gd name="connsiteY4" fmla="*/ 0 h 593603"/>
              <a:gd name="connsiteX5" fmla="*/ 2579389 w 5205045"/>
              <a:gd name="connsiteY5" fmla="*/ 0 h 593603"/>
              <a:gd name="connsiteX6" fmla="*/ 3105677 w 5205045"/>
              <a:gd name="connsiteY6" fmla="*/ 0 h 593603"/>
              <a:gd name="connsiteX7" fmla="*/ 3579914 w 5205045"/>
              <a:gd name="connsiteY7" fmla="*/ 0 h 593603"/>
              <a:gd name="connsiteX8" fmla="*/ 4002101 w 5205045"/>
              <a:gd name="connsiteY8" fmla="*/ 0 h 593603"/>
              <a:gd name="connsiteX9" fmla="*/ 4476339 w 5205045"/>
              <a:gd name="connsiteY9" fmla="*/ 0 h 593603"/>
              <a:gd name="connsiteX10" fmla="*/ 5205045 w 5205045"/>
              <a:gd name="connsiteY10" fmla="*/ 0 h 593603"/>
              <a:gd name="connsiteX11" fmla="*/ 5205045 w 5205045"/>
              <a:gd name="connsiteY11" fmla="*/ 593603 h 593603"/>
              <a:gd name="connsiteX12" fmla="*/ 4730808 w 5205045"/>
              <a:gd name="connsiteY12" fmla="*/ 593603 h 593603"/>
              <a:gd name="connsiteX13" fmla="*/ 4048368 w 5205045"/>
              <a:gd name="connsiteY13" fmla="*/ 593603 h 593603"/>
              <a:gd name="connsiteX14" fmla="*/ 3522080 w 5205045"/>
              <a:gd name="connsiteY14" fmla="*/ 593603 h 593603"/>
              <a:gd name="connsiteX15" fmla="*/ 2995793 w 5205045"/>
              <a:gd name="connsiteY15" fmla="*/ 593603 h 593603"/>
              <a:gd name="connsiteX16" fmla="*/ 2313353 w 5205045"/>
              <a:gd name="connsiteY16" fmla="*/ 593603 h 593603"/>
              <a:gd name="connsiteX17" fmla="*/ 1630914 w 5205045"/>
              <a:gd name="connsiteY17" fmla="*/ 593603 h 593603"/>
              <a:gd name="connsiteX18" fmla="*/ 1104626 w 5205045"/>
              <a:gd name="connsiteY18" fmla="*/ 593603 h 593603"/>
              <a:gd name="connsiteX19" fmla="*/ 526288 w 5205045"/>
              <a:gd name="connsiteY19" fmla="*/ 593603 h 593603"/>
              <a:gd name="connsiteX20" fmla="*/ 0 w 5205045"/>
              <a:gd name="connsiteY20" fmla="*/ 593603 h 593603"/>
              <a:gd name="connsiteX21" fmla="*/ 0 w 5205045"/>
              <a:gd name="connsiteY21" fmla="*/ 0 h 593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205045" h="593603" fill="none" extrusionOk="0">
                <a:moveTo>
                  <a:pt x="0" y="0"/>
                </a:moveTo>
                <a:cubicBezTo>
                  <a:pt x="142680" y="-4895"/>
                  <a:pt x="212244" y="44529"/>
                  <a:pt x="422187" y="0"/>
                </a:cubicBezTo>
                <a:cubicBezTo>
                  <a:pt x="632130" y="-44529"/>
                  <a:pt x="777103" y="53372"/>
                  <a:pt x="1052576" y="0"/>
                </a:cubicBezTo>
                <a:cubicBezTo>
                  <a:pt x="1328049" y="-53372"/>
                  <a:pt x="1397077" y="46799"/>
                  <a:pt x="1630914" y="0"/>
                </a:cubicBezTo>
                <a:cubicBezTo>
                  <a:pt x="1864751" y="-46799"/>
                  <a:pt x="2005114" y="53728"/>
                  <a:pt x="2157202" y="0"/>
                </a:cubicBezTo>
                <a:cubicBezTo>
                  <a:pt x="2309290" y="-53728"/>
                  <a:pt x="2483352" y="33261"/>
                  <a:pt x="2579389" y="0"/>
                </a:cubicBezTo>
                <a:cubicBezTo>
                  <a:pt x="2675426" y="-33261"/>
                  <a:pt x="2856570" y="35139"/>
                  <a:pt x="3105677" y="0"/>
                </a:cubicBezTo>
                <a:cubicBezTo>
                  <a:pt x="3354784" y="-35139"/>
                  <a:pt x="3474820" y="19211"/>
                  <a:pt x="3579914" y="0"/>
                </a:cubicBezTo>
                <a:cubicBezTo>
                  <a:pt x="3685008" y="-19211"/>
                  <a:pt x="3827285" y="42626"/>
                  <a:pt x="4002101" y="0"/>
                </a:cubicBezTo>
                <a:cubicBezTo>
                  <a:pt x="4176917" y="-42626"/>
                  <a:pt x="4347679" y="42686"/>
                  <a:pt x="4476339" y="0"/>
                </a:cubicBezTo>
                <a:cubicBezTo>
                  <a:pt x="4604999" y="-42686"/>
                  <a:pt x="4995481" y="75306"/>
                  <a:pt x="5205045" y="0"/>
                </a:cubicBezTo>
                <a:cubicBezTo>
                  <a:pt x="5218338" y="183581"/>
                  <a:pt x="5147002" y="298617"/>
                  <a:pt x="5205045" y="593603"/>
                </a:cubicBezTo>
                <a:cubicBezTo>
                  <a:pt x="5059711" y="612692"/>
                  <a:pt x="4926913" y="579234"/>
                  <a:pt x="4730808" y="593603"/>
                </a:cubicBezTo>
                <a:cubicBezTo>
                  <a:pt x="4534703" y="607972"/>
                  <a:pt x="4319289" y="521494"/>
                  <a:pt x="4048368" y="593603"/>
                </a:cubicBezTo>
                <a:cubicBezTo>
                  <a:pt x="3777447" y="665712"/>
                  <a:pt x="3773155" y="549658"/>
                  <a:pt x="3522080" y="593603"/>
                </a:cubicBezTo>
                <a:cubicBezTo>
                  <a:pt x="3271005" y="637548"/>
                  <a:pt x="3213071" y="570379"/>
                  <a:pt x="2995793" y="593603"/>
                </a:cubicBezTo>
                <a:cubicBezTo>
                  <a:pt x="2778515" y="616827"/>
                  <a:pt x="2652752" y="543649"/>
                  <a:pt x="2313353" y="593603"/>
                </a:cubicBezTo>
                <a:cubicBezTo>
                  <a:pt x="1973954" y="643557"/>
                  <a:pt x="1823777" y="562718"/>
                  <a:pt x="1630914" y="593603"/>
                </a:cubicBezTo>
                <a:cubicBezTo>
                  <a:pt x="1438051" y="624488"/>
                  <a:pt x="1235727" y="532009"/>
                  <a:pt x="1104626" y="593603"/>
                </a:cubicBezTo>
                <a:cubicBezTo>
                  <a:pt x="973525" y="655197"/>
                  <a:pt x="743829" y="525356"/>
                  <a:pt x="526288" y="593603"/>
                </a:cubicBezTo>
                <a:cubicBezTo>
                  <a:pt x="308747" y="661850"/>
                  <a:pt x="261128" y="563529"/>
                  <a:pt x="0" y="593603"/>
                </a:cubicBezTo>
                <a:cubicBezTo>
                  <a:pt x="-42634" y="420001"/>
                  <a:pt x="7878" y="171580"/>
                  <a:pt x="0" y="0"/>
                </a:cubicBezTo>
                <a:close/>
              </a:path>
              <a:path w="5205045" h="593603" stroke="0" extrusionOk="0">
                <a:moveTo>
                  <a:pt x="0" y="0"/>
                </a:moveTo>
                <a:cubicBezTo>
                  <a:pt x="205975" y="-10630"/>
                  <a:pt x="408379" y="14895"/>
                  <a:pt x="578338" y="0"/>
                </a:cubicBezTo>
                <a:cubicBezTo>
                  <a:pt x="748297" y="-14895"/>
                  <a:pt x="847764" y="36003"/>
                  <a:pt x="1052576" y="0"/>
                </a:cubicBezTo>
                <a:cubicBezTo>
                  <a:pt x="1257388" y="-36003"/>
                  <a:pt x="1412697" y="16660"/>
                  <a:pt x="1526813" y="0"/>
                </a:cubicBezTo>
                <a:cubicBezTo>
                  <a:pt x="1640929" y="-16660"/>
                  <a:pt x="1846990" y="23305"/>
                  <a:pt x="2053101" y="0"/>
                </a:cubicBezTo>
                <a:cubicBezTo>
                  <a:pt x="2259212" y="-23305"/>
                  <a:pt x="2331254" y="4533"/>
                  <a:pt x="2527339" y="0"/>
                </a:cubicBezTo>
                <a:cubicBezTo>
                  <a:pt x="2723424" y="-4533"/>
                  <a:pt x="2874935" y="69701"/>
                  <a:pt x="3209778" y="0"/>
                </a:cubicBezTo>
                <a:cubicBezTo>
                  <a:pt x="3544621" y="-69701"/>
                  <a:pt x="3592269" y="3019"/>
                  <a:pt x="3840167" y="0"/>
                </a:cubicBezTo>
                <a:cubicBezTo>
                  <a:pt x="4088065" y="-3019"/>
                  <a:pt x="4182279" y="62495"/>
                  <a:pt x="4418505" y="0"/>
                </a:cubicBezTo>
                <a:cubicBezTo>
                  <a:pt x="4654731" y="-62495"/>
                  <a:pt x="5023653" y="6791"/>
                  <a:pt x="5205045" y="0"/>
                </a:cubicBezTo>
                <a:cubicBezTo>
                  <a:pt x="5252067" y="152667"/>
                  <a:pt x="5180637" y="398298"/>
                  <a:pt x="5205045" y="593603"/>
                </a:cubicBezTo>
                <a:cubicBezTo>
                  <a:pt x="5012652" y="619241"/>
                  <a:pt x="4872516" y="542269"/>
                  <a:pt x="4678757" y="593603"/>
                </a:cubicBezTo>
                <a:cubicBezTo>
                  <a:pt x="4484998" y="644937"/>
                  <a:pt x="4265112" y="527411"/>
                  <a:pt x="4048368" y="593603"/>
                </a:cubicBezTo>
                <a:cubicBezTo>
                  <a:pt x="3831624" y="659795"/>
                  <a:pt x="3608973" y="572826"/>
                  <a:pt x="3470030" y="593603"/>
                </a:cubicBezTo>
                <a:cubicBezTo>
                  <a:pt x="3331087" y="614380"/>
                  <a:pt x="3247683" y="544661"/>
                  <a:pt x="3047843" y="593603"/>
                </a:cubicBezTo>
                <a:cubicBezTo>
                  <a:pt x="2848003" y="642545"/>
                  <a:pt x="2562201" y="557965"/>
                  <a:pt x="2365404" y="593603"/>
                </a:cubicBezTo>
                <a:cubicBezTo>
                  <a:pt x="2168607" y="629241"/>
                  <a:pt x="1965178" y="588010"/>
                  <a:pt x="1787065" y="593603"/>
                </a:cubicBezTo>
                <a:cubicBezTo>
                  <a:pt x="1608952" y="599196"/>
                  <a:pt x="1385485" y="548861"/>
                  <a:pt x="1104626" y="593603"/>
                </a:cubicBezTo>
                <a:cubicBezTo>
                  <a:pt x="823767" y="638345"/>
                  <a:pt x="774804" y="579629"/>
                  <a:pt x="526288" y="593603"/>
                </a:cubicBezTo>
                <a:cubicBezTo>
                  <a:pt x="277772" y="607577"/>
                  <a:pt x="176490" y="546318"/>
                  <a:pt x="0" y="593603"/>
                </a:cubicBezTo>
                <a:cubicBezTo>
                  <a:pt x="-38882" y="451834"/>
                  <a:pt x="46398" y="219480"/>
                  <a:pt x="0" y="0"/>
                </a:cubicBezTo>
                <a:close/>
              </a:path>
            </a:pathLst>
          </a:custGeom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780097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3"/>
              </a:rPr>
              <a:t>https://activity-array.com/</a:t>
            </a:r>
            <a:r>
              <a:rPr lang="en-US" dirty="0"/>
              <a:t>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718656-5B29-4FA2-A55F-E841D6ACA86A}"/>
              </a:ext>
            </a:extLst>
          </p:cNvPr>
          <p:cNvSpPr/>
          <p:nvPr/>
        </p:nvSpPr>
        <p:spPr>
          <a:xfrm>
            <a:off x="10227212" y="396512"/>
            <a:ext cx="1167203" cy="7315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480695FC-3D29-448A-8D93-665F3E451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" b="8260"/>
          <a:stretch/>
        </p:blipFill>
        <p:spPr>
          <a:xfrm>
            <a:off x="9945127" y="0"/>
            <a:ext cx="1950719" cy="1754786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19502-D1D8-455F-9AE2-4202EB152666}"/>
              </a:ext>
            </a:extLst>
          </p:cNvPr>
          <p:cNvGrpSpPr/>
          <p:nvPr/>
        </p:nvGrpSpPr>
        <p:grpSpPr>
          <a:xfrm>
            <a:off x="336414" y="4431323"/>
            <a:ext cx="1750293" cy="2426677"/>
            <a:chOff x="4345707" y="4431323"/>
            <a:chExt cx="1750293" cy="24266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723300-07A9-44D6-8CA9-71109570DE15}"/>
                </a:ext>
              </a:extLst>
            </p:cNvPr>
            <p:cNvSpPr/>
            <p:nvPr/>
          </p:nvSpPr>
          <p:spPr>
            <a:xfrm>
              <a:off x="5176911" y="4965139"/>
              <a:ext cx="787791" cy="40871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close-up of a frog&#10;&#10;Description automatically generated with low confidence">
              <a:extLst>
                <a:ext uri="{FF2B5EF4-FFF2-40B4-BE49-F238E27FC236}">
                  <a16:creationId xmlns:a16="http://schemas.microsoft.com/office/drawing/2014/main" id="{C313D192-FE27-405E-95B9-D8C97F6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5707" y="4431323"/>
              <a:ext cx="1750293" cy="2426677"/>
            </a:xfrm>
            <a:prstGeom prst="rect">
              <a:avLst/>
            </a:prstGeom>
          </p:spPr>
        </p:pic>
      </p:grpSp>
      <p:pic>
        <p:nvPicPr>
          <p:cNvPr id="6" name="Picture 5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8A20D61E-98EB-C380-98FF-7280E6ADD6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14" y="341079"/>
            <a:ext cx="9662997" cy="38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30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1814</TotalTime>
  <Words>1258</Words>
  <Application>Microsoft Office PowerPoint</Application>
  <PresentationFormat>Widescreen</PresentationFormat>
  <Paragraphs>146</Paragraphs>
  <Slides>29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Algerian</vt:lpstr>
      <vt:lpstr>Arial</vt:lpstr>
      <vt:lpstr>Calibri</vt:lpstr>
      <vt:lpstr>Calibri Light</vt:lpstr>
      <vt:lpstr>Wingdings</vt:lpstr>
      <vt:lpstr>Office Theme</vt:lpstr>
      <vt:lpstr> Fishers of Men</vt:lpstr>
      <vt:lpstr>What is a fisherman?   How do they catch fish?</vt:lpstr>
      <vt:lpstr>Take a turn to be a fish and a turn to be a fisherman.</vt:lpstr>
      <vt:lpstr>What do fishermen do?</vt:lpstr>
      <vt:lpstr>PowerPoint Presentation</vt:lpstr>
      <vt:lpstr>The Gospel of Jesus Christ</vt:lpstr>
      <vt:lpstr>Let’s read our Bible story.   FIND     Mark 1:14-20</vt:lpstr>
      <vt:lpstr>Mark 1: 14-18</vt:lpstr>
      <vt:lpstr>Mark 1: 19-20</vt:lpstr>
      <vt:lpstr>Matthew 4:12-13</vt:lpstr>
      <vt:lpstr>Matthew 4:17</vt:lpstr>
      <vt:lpstr>Luke 5:1-3     Jesus spoke the word of God</vt:lpstr>
      <vt:lpstr>CRAFT  TIME</vt:lpstr>
      <vt:lpstr>Catch some fish</vt:lpstr>
      <vt:lpstr>So MANY Fish!</vt:lpstr>
      <vt:lpstr>Come follow me Be fishers of men!</vt:lpstr>
      <vt:lpstr>Can you find a way?</vt:lpstr>
      <vt:lpstr>They followed Jesus</vt:lpstr>
      <vt:lpstr>Follow Me</vt:lpstr>
      <vt:lpstr>What does that mean to catch people?</vt:lpstr>
      <vt:lpstr>How can we attract people to Jesus so that they can be free?</vt:lpstr>
      <vt:lpstr>I will make you fishers of men</vt:lpstr>
      <vt:lpstr>How do you catch fish? How are we a fisher of men?</vt:lpstr>
      <vt:lpstr>I will make you fishers of men</vt:lpstr>
      <vt:lpstr>I Have Decided to Follow Jesus</vt:lpstr>
      <vt:lpstr>Let’s be fisher of men Deliver a gift to someone</vt:lpstr>
      <vt:lpstr>Step by Step</vt:lpstr>
      <vt:lpstr>I will make you fishers of men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Will Make You Fishers of Men</dc:title>
  <dc:creator>Janelle Clendenon</dc:creator>
  <cp:lastModifiedBy>Janelle Clendenon</cp:lastModifiedBy>
  <cp:revision>27</cp:revision>
  <dcterms:created xsi:type="dcterms:W3CDTF">2022-01-25T21:43:04Z</dcterms:created>
  <dcterms:modified xsi:type="dcterms:W3CDTF">2024-12-31T20:46:55Z</dcterms:modified>
</cp:coreProperties>
</file>