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9" r:id="rId5"/>
    <p:sldId id="260" r:id="rId6"/>
    <p:sldId id="261" r:id="rId7"/>
    <p:sldId id="270" r:id="rId8"/>
    <p:sldId id="271" r:id="rId9"/>
    <p:sldId id="289" r:id="rId10"/>
    <p:sldId id="280" r:id="rId11"/>
    <p:sldId id="283" r:id="rId12"/>
    <p:sldId id="258" r:id="rId13"/>
    <p:sldId id="276" r:id="rId14"/>
    <p:sldId id="277" r:id="rId15"/>
    <p:sldId id="278" r:id="rId16"/>
    <p:sldId id="279" r:id="rId17"/>
    <p:sldId id="263" r:id="rId18"/>
    <p:sldId id="282" r:id="rId19"/>
    <p:sldId id="284" r:id="rId20"/>
    <p:sldId id="281" r:id="rId21"/>
    <p:sldId id="264" r:id="rId22"/>
    <p:sldId id="265" r:id="rId23"/>
    <p:sldId id="266" r:id="rId24"/>
    <p:sldId id="285" r:id="rId25"/>
    <p:sldId id="267" r:id="rId26"/>
    <p:sldId id="286" r:id="rId27"/>
    <p:sldId id="268" r:id="rId28"/>
    <p:sldId id="273" r:id="rId29"/>
    <p:sldId id="287" r:id="rId30"/>
    <p:sldId id="275" r:id="rId31"/>
    <p:sldId id="272" r:id="rId32"/>
    <p:sldId id="288" r:id="rId33"/>
    <p:sldId id="274" r:id="rId34"/>
    <p:sldId id="292" r:id="rId35"/>
    <p:sldId id="291" r:id="rId36"/>
    <p:sldId id="29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00757F-4296-4227-8DAA-67FE23AE3112}" v="22" dt="2021-09-04T04:09:41.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1" autoAdjust="0"/>
    <p:restoredTop sz="94660"/>
  </p:normalViewPr>
  <p:slideViewPr>
    <p:cSldViewPr snapToGrid="0">
      <p:cViewPr varScale="1">
        <p:scale>
          <a:sx n="61" d="100"/>
          <a:sy n="61" d="100"/>
        </p:scale>
        <p:origin x="84"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9500757F-4296-4227-8DAA-67FE23AE3112}"/>
    <pc:docChg chg="undo custSel addSld delSld modSld sldOrd">
      <pc:chgData name="Janelle Clendenon" userId="da17313139568148" providerId="LiveId" clId="{9500757F-4296-4227-8DAA-67FE23AE3112}" dt="2021-09-05T03:44:36.394" v="716" actId="113"/>
      <pc:docMkLst>
        <pc:docMk/>
      </pc:docMkLst>
      <pc:sldChg chg="modSp mod">
        <pc:chgData name="Janelle Clendenon" userId="da17313139568148" providerId="LiveId" clId="{9500757F-4296-4227-8DAA-67FE23AE3112}" dt="2021-09-01T21:45:07.276" v="193" actId="27636"/>
        <pc:sldMkLst>
          <pc:docMk/>
          <pc:sldMk cId="60588957" sldId="256"/>
        </pc:sldMkLst>
        <pc:spChg chg="mod">
          <ac:chgData name="Janelle Clendenon" userId="da17313139568148" providerId="LiveId" clId="{9500757F-4296-4227-8DAA-67FE23AE3112}" dt="2021-09-01T21:45:07.276" v="193" actId="27636"/>
          <ac:spMkLst>
            <pc:docMk/>
            <pc:sldMk cId="60588957" sldId="256"/>
            <ac:spMk id="3" creationId="{4065397B-5874-4FCF-8931-074647AADB03}"/>
          </ac:spMkLst>
        </pc:spChg>
      </pc:sldChg>
      <pc:sldChg chg="addSp modSp mod">
        <pc:chgData name="Janelle Clendenon" userId="da17313139568148" providerId="LiveId" clId="{9500757F-4296-4227-8DAA-67FE23AE3112}" dt="2021-09-01T21:47:54.038" v="251" actId="20577"/>
        <pc:sldMkLst>
          <pc:docMk/>
          <pc:sldMk cId="2527610728" sldId="263"/>
        </pc:sldMkLst>
        <pc:spChg chg="add mod">
          <ac:chgData name="Janelle Clendenon" userId="da17313139568148" providerId="LiveId" clId="{9500757F-4296-4227-8DAA-67FE23AE3112}" dt="2021-09-01T21:47:54.038" v="251" actId="20577"/>
          <ac:spMkLst>
            <pc:docMk/>
            <pc:sldMk cId="2527610728" sldId="263"/>
            <ac:spMk id="17" creationId="{0823A809-DCFD-43D2-AE3F-9AB5853559A0}"/>
          </ac:spMkLst>
        </pc:spChg>
      </pc:sldChg>
      <pc:sldChg chg="modSp mod">
        <pc:chgData name="Janelle Clendenon" userId="da17313139568148" providerId="LiveId" clId="{9500757F-4296-4227-8DAA-67FE23AE3112}" dt="2021-09-05T03:44:36.394" v="716" actId="113"/>
        <pc:sldMkLst>
          <pc:docMk/>
          <pc:sldMk cId="3648379082" sldId="266"/>
        </pc:sldMkLst>
        <pc:spChg chg="mod">
          <ac:chgData name="Janelle Clendenon" userId="da17313139568148" providerId="LiveId" clId="{9500757F-4296-4227-8DAA-67FE23AE3112}" dt="2021-09-05T03:44:36.394" v="716" actId="113"/>
          <ac:spMkLst>
            <pc:docMk/>
            <pc:sldMk cId="3648379082" sldId="266"/>
            <ac:spMk id="4" creationId="{BF6A1669-F3A8-47D6-AA23-176511D03CC3}"/>
          </ac:spMkLst>
        </pc:spChg>
      </pc:sldChg>
      <pc:sldChg chg="ord">
        <pc:chgData name="Janelle Clendenon" userId="da17313139568148" providerId="LiveId" clId="{9500757F-4296-4227-8DAA-67FE23AE3112}" dt="2021-09-04T03:31:51.506" v="695"/>
        <pc:sldMkLst>
          <pc:docMk/>
          <pc:sldMk cId="1729953775" sldId="274"/>
        </pc:sldMkLst>
      </pc:sldChg>
      <pc:sldChg chg="ord">
        <pc:chgData name="Janelle Clendenon" userId="da17313139568148" providerId="LiveId" clId="{9500757F-4296-4227-8DAA-67FE23AE3112}" dt="2021-09-01T19:25:35.887" v="1"/>
        <pc:sldMkLst>
          <pc:docMk/>
          <pc:sldMk cId="4932436" sldId="275"/>
        </pc:sldMkLst>
      </pc:sldChg>
      <pc:sldChg chg="addSp modSp mod modAnim">
        <pc:chgData name="Janelle Clendenon" userId="da17313139568148" providerId="LiveId" clId="{9500757F-4296-4227-8DAA-67FE23AE3112}" dt="2021-09-04T04:09:41.996" v="715"/>
        <pc:sldMkLst>
          <pc:docMk/>
          <pc:sldMk cId="2845432589" sldId="277"/>
        </pc:sldMkLst>
        <pc:spChg chg="add mod">
          <ac:chgData name="Janelle Clendenon" userId="da17313139568148" providerId="LiveId" clId="{9500757F-4296-4227-8DAA-67FE23AE3112}" dt="2021-09-04T04:08:53.185" v="701" actId="1582"/>
          <ac:spMkLst>
            <pc:docMk/>
            <pc:sldMk cId="2845432589" sldId="277"/>
            <ac:spMk id="3" creationId="{5BC574F4-3260-40B1-897A-8A854F36AA7A}"/>
          </ac:spMkLst>
        </pc:spChg>
        <pc:spChg chg="add mod">
          <ac:chgData name="Janelle Clendenon" userId="da17313139568148" providerId="LiveId" clId="{9500757F-4296-4227-8DAA-67FE23AE3112}" dt="2021-09-04T04:09:21.863" v="713" actId="1076"/>
          <ac:spMkLst>
            <pc:docMk/>
            <pc:sldMk cId="2845432589" sldId="277"/>
            <ac:spMk id="5" creationId="{8C1D048F-00FC-476D-9BB1-DB7FC9C2152E}"/>
          </ac:spMkLst>
        </pc:spChg>
      </pc:sldChg>
      <pc:sldChg chg="modSp">
        <pc:chgData name="Janelle Clendenon" userId="da17313139568148" providerId="LiveId" clId="{9500757F-4296-4227-8DAA-67FE23AE3112}" dt="2021-09-01T21:30:01.706" v="163" actId="20578"/>
        <pc:sldMkLst>
          <pc:docMk/>
          <pc:sldMk cId="117745848" sldId="282"/>
        </pc:sldMkLst>
        <pc:spChg chg="mod">
          <ac:chgData name="Janelle Clendenon" userId="da17313139568148" providerId="LiveId" clId="{9500757F-4296-4227-8DAA-67FE23AE3112}" dt="2021-09-01T21:30:01.706" v="163" actId="20578"/>
          <ac:spMkLst>
            <pc:docMk/>
            <pc:sldMk cId="117745848" sldId="282"/>
            <ac:spMk id="3" creationId="{2F1CC01C-97D0-4DDE-BE5A-405D96D51E3C}"/>
          </ac:spMkLst>
        </pc:spChg>
      </pc:sldChg>
      <pc:sldChg chg="modSp">
        <pc:chgData name="Janelle Clendenon" userId="da17313139568148" providerId="LiveId" clId="{9500757F-4296-4227-8DAA-67FE23AE3112}" dt="2021-09-01T21:30:24.324" v="164" actId="20578"/>
        <pc:sldMkLst>
          <pc:docMk/>
          <pc:sldMk cId="808713208" sldId="286"/>
        </pc:sldMkLst>
        <pc:spChg chg="mod">
          <ac:chgData name="Janelle Clendenon" userId="da17313139568148" providerId="LiveId" clId="{9500757F-4296-4227-8DAA-67FE23AE3112}" dt="2021-09-01T21:30:24.324" v="164" actId="20578"/>
          <ac:spMkLst>
            <pc:docMk/>
            <pc:sldMk cId="808713208" sldId="286"/>
            <ac:spMk id="3" creationId="{2F1CC01C-97D0-4DDE-BE5A-405D96D51E3C}"/>
          </ac:spMkLst>
        </pc:spChg>
      </pc:sldChg>
      <pc:sldChg chg="addSp modSp new mod setBg">
        <pc:chgData name="Janelle Clendenon" userId="da17313139568148" providerId="LiveId" clId="{9500757F-4296-4227-8DAA-67FE23AE3112}" dt="2021-09-01T19:29:26.838" v="161" actId="1076"/>
        <pc:sldMkLst>
          <pc:docMk/>
          <pc:sldMk cId="3668745618" sldId="287"/>
        </pc:sldMkLst>
        <pc:spChg chg="mod">
          <ac:chgData name="Janelle Clendenon" userId="da17313139568148" providerId="LiveId" clId="{9500757F-4296-4227-8DAA-67FE23AE3112}" dt="2021-09-01T19:28:11.730" v="136" actId="14100"/>
          <ac:spMkLst>
            <pc:docMk/>
            <pc:sldMk cId="3668745618" sldId="287"/>
            <ac:spMk id="2" creationId="{3DBA515C-FA2B-4594-AC94-71BED44A757E}"/>
          </ac:spMkLst>
        </pc:spChg>
        <pc:picChg chg="add mod">
          <ac:chgData name="Janelle Clendenon" userId="da17313139568148" providerId="LiveId" clId="{9500757F-4296-4227-8DAA-67FE23AE3112}" dt="2021-09-01T19:28:14.225" v="137" actId="1076"/>
          <ac:picMkLst>
            <pc:docMk/>
            <pc:sldMk cId="3668745618" sldId="287"/>
            <ac:picMk id="4" creationId="{F204EB9D-FBEB-4C18-AF06-3B1E582509E6}"/>
          </ac:picMkLst>
        </pc:picChg>
        <pc:picChg chg="add mod">
          <ac:chgData name="Janelle Clendenon" userId="da17313139568148" providerId="LiveId" clId="{9500757F-4296-4227-8DAA-67FE23AE3112}" dt="2021-09-01T19:29:26.838" v="161" actId="1076"/>
          <ac:picMkLst>
            <pc:docMk/>
            <pc:sldMk cId="3668745618" sldId="287"/>
            <ac:picMk id="6" creationId="{47125EAF-50D9-4211-AFD2-CDD5F52260DB}"/>
          </ac:picMkLst>
        </pc:picChg>
        <pc:picChg chg="add mod">
          <ac:chgData name="Janelle Clendenon" userId="da17313139568148" providerId="LiveId" clId="{9500757F-4296-4227-8DAA-67FE23AE3112}" dt="2021-09-01T19:28:49.627" v="150"/>
          <ac:picMkLst>
            <pc:docMk/>
            <pc:sldMk cId="3668745618" sldId="287"/>
            <ac:picMk id="8" creationId="{7E3EEC88-5924-430A-BDFB-BC2AB2E78F5C}"/>
          </ac:picMkLst>
        </pc:picChg>
        <pc:picChg chg="add mod modCrop">
          <ac:chgData name="Janelle Clendenon" userId="da17313139568148" providerId="LiveId" clId="{9500757F-4296-4227-8DAA-67FE23AE3112}" dt="2021-09-01T19:29:21.635" v="160" actId="1076"/>
          <ac:picMkLst>
            <pc:docMk/>
            <pc:sldMk cId="3668745618" sldId="287"/>
            <ac:picMk id="10" creationId="{147414F8-E54C-4183-9252-674D7C55179C}"/>
          </ac:picMkLst>
        </pc:picChg>
      </pc:sldChg>
      <pc:sldChg chg="addSp modSp new mod setBg modAnim">
        <pc:chgData name="Janelle Clendenon" userId="da17313139568148" providerId="LiveId" clId="{9500757F-4296-4227-8DAA-67FE23AE3112}" dt="2021-09-02T22:49:31.186" v="256"/>
        <pc:sldMkLst>
          <pc:docMk/>
          <pc:sldMk cId="1146946822" sldId="288"/>
        </pc:sldMkLst>
        <pc:picChg chg="add mod">
          <ac:chgData name="Janelle Clendenon" userId="da17313139568148" providerId="LiveId" clId="{9500757F-4296-4227-8DAA-67FE23AE3112}" dt="2021-09-02T22:49:21.267" v="255" actId="14100"/>
          <ac:picMkLst>
            <pc:docMk/>
            <pc:sldMk cId="1146946822" sldId="288"/>
            <ac:picMk id="2" creationId="{F0E3506E-A846-413B-BB75-3961B1B57913}"/>
          </ac:picMkLst>
        </pc:picChg>
      </pc:sldChg>
      <pc:sldChg chg="addSp delSp modSp new mod setBg">
        <pc:chgData name="Janelle Clendenon" userId="da17313139568148" providerId="LiveId" clId="{9500757F-4296-4227-8DAA-67FE23AE3112}" dt="2021-09-04T03:19:57.906" v="608" actId="20577"/>
        <pc:sldMkLst>
          <pc:docMk/>
          <pc:sldMk cId="4288134599" sldId="289"/>
        </pc:sldMkLst>
        <pc:spChg chg="mod">
          <ac:chgData name="Janelle Clendenon" userId="da17313139568148" providerId="LiveId" clId="{9500757F-4296-4227-8DAA-67FE23AE3112}" dt="2021-09-04T03:17:17.331" v="599" actId="26606"/>
          <ac:spMkLst>
            <pc:docMk/>
            <pc:sldMk cId="4288134599" sldId="289"/>
            <ac:spMk id="2" creationId="{9FC00F3C-ED7F-440B-9003-65B000956316}"/>
          </ac:spMkLst>
        </pc:spChg>
        <pc:spChg chg="del mod">
          <ac:chgData name="Janelle Clendenon" userId="da17313139568148" providerId="LiveId" clId="{9500757F-4296-4227-8DAA-67FE23AE3112}" dt="2021-09-04T03:16:32.420" v="594"/>
          <ac:spMkLst>
            <pc:docMk/>
            <pc:sldMk cId="4288134599" sldId="289"/>
            <ac:spMk id="3" creationId="{38C2FCB7-4904-4A14-B977-39B3ABA1E4E2}"/>
          </ac:spMkLst>
        </pc:spChg>
        <pc:spChg chg="mod">
          <ac:chgData name="Janelle Clendenon" userId="da17313139568148" providerId="LiveId" clId="{9500757F-4296-4227-8DAA-67FE23AE3112}" dt="2021-09-04T03:19:57.906" v="608" actId="20577"/>
          <ac:spMkLst>
            <pc:docMk/>
            <pc:sldMk cId="4288134599" sldId="289"/>
            <ac:spMk id="4" creationId="{2B9F07A5-3329-4894-B752-45EC7C299FEE}"/>
          </ac:spMkLst>
        </pc:spChg>
        <pc:spChg chg="add">
          <ac:chgData name="Janelle Clendenon" userId="da17313139568148" providerId="LiveId" clId="{9500757F-4296-4227-8DAA-67FE23AE3112}" dt="2021-09-04T03:17:17.331" v="599" actId="26606"/>
          <ac:spMkLst>
            <pc:docMk/>
            <pc:sldMk cId="4288134599" sldId="289"/>
            <ac:spMk id="11" creationId="{4038CB10-1F5C-4D54-9DF7-12586DE5B007}"/>
          </ac:spMkLst>
        </pc:spChg>
        <pc:spChg chg="add">
          <ac:chgData name="Janelle Clendenon" userId="da17313139568148" providerId="LiveId" clId="{9500757F-4296-4227-8DAA-67FE23AE3112}" dt="2021-09-04T03:17:17.331" v="599" actId="26606"/>
          <ac:spMkLst>
            <pc:docMk/>
            <pc:sldMk cId="4288134599" sldId="289"/>
            <ac:spMk id="13" creationId="{73ED6512-6858-4552-B699-9A97FE9A4EA2}"/>
          </ac:spMkLst>
        </pc:spChg>
        <pc:picChg chg="add mod">
          <ac:chgData name="Janelle Clendenon" userId="da17313139568148" providerId="LiveId" clId="{9500757F-4296-4227-8DAA-67FE23AE3112}" dt="2021-09-04T03:17:17.331" v="599" actId="26606"/>
          <ac:picMkLst>
            <pc:docMk/>
            <pc:sldMk cId="4288134599" sldId="289"/>
            <ac:picMk id="6" creationId="{3C70E3E5-D748-4686-BA88-A899FB276614}"/>
          </ac:picMkLst>
        </pc:picChg>
      </pc:sldChg>
      <pc:sldChg chg="addSp delSp modSp add mod delAnim modAnim">
        <pc:chgData name="Janelle Clendenon" userId="da17313139568148" providerId="LiveId" clId="{9500757F-4296-4227-8DAA-67FE23AE3112}" dt="2021-09-04T03:22:32.861" v="653" actId="27636"/>
        <pc:sldMkLst>
          <pc:docMk/>
          <pc:sldMk cId="783131497" sldId="290"/>
        </pc:sldMkLst>
        <pc:spChg chg="mod">
          <ac:chgData name="Janelle Clendenon" userId="da17313139568148" providerId="LiveId" clId="{9500757F-4296-4227-8DAA-67FE23AE3112}" dt="2021-09-04T03:22:32.861" v="653" actId="27636"/>
          <ac:spMkLst>
            <pc:docMk/>
            <pc:sldMk cId="783131497" sldId="290"/>
            <ac:spMk id="2" creationId="{BF6FF244-75F8-47AF-9E0D-FE98BF059796}"/>
          </ac:spMkLst>
        </pc:spChg>
        <pc:picChg chg="add mod">
          <ac:chgData name="Janelle Clendenon" userId="da17313139568148" providerId="LiveId" clId="{9500757F-4296-4227-8DAA-67FE23AE3112}" dt="2021-09-04T03:22:06.425" v="616" actId="1076"/>
          <ac:picMkLst>
            <pc:docMk/>
            <pc:sldMk cId="783131497" sldId="290"/>
            <ac:picMk id="3" creationId="{19D2C1D1-70C0-4DA1-8C78-E2A91748AC1A}"/>
          </ac:picMkLst>
        </pc:picChg>
        <pc:picChg chg="del">
          <ac:chgData name="Janelle Clendenon" userId="da17313139568148" providerId="LiveId" clId="{9500757F-4296-4227-8DAA-67FE23AE3112}" dt="2021-09-04T03:21:35.050" v="612" actId="478"/>
          <ac:picMkLst>
            <pc:docMk/>
            <pc:sldMk cId="783131497" sldId="290"/>
            <ac:picMk id="4" creationId="{D147AB33-A7C3-492D-AE3F-B117ED216685}"/>
          </ac:picMkLst>
        </pc:picChg>
      </pc:sldChg>
      <pc:sldChg chg="new del">
        <pc:chgData name="Janelle Clendenon" userId="da17313139568148" providerId="LiveId" clId="{9500757F-4296-4227-8DAA-67FE23AE3112}" dt="2021-09-04T03:21:28.818" v="610" actId="680"/>
        <pc:sldMkLst>
          <pc:docMk/>
          <pc:sldMk cId="3696044020" sldId="290"/>
        </pc:sldMkLst>
      </pc:sldChg>
      <pc:sldChg chg="addSp delSp modSp add mod ord delAnim modAnim">
        <pc:chgData name="Janelle Clendenon" userId="da17313139568148" providerId="LiveId" clId="{9500757F-4296-4227-8DAA-67FE23AE3112}" dt="2021-09-04T03:24:22.883" v="660"/>
        <pc:sldMkLst>
          <pc:docMk/>
          <pc:sldMk cId="530239809" sldId="291"/>
        </pc:sldMkLst>
        <pc:picChg chg="del">
          <ac:chgData name="Janelle Clendenon" userId="da17313139568148" providerId="LiveId" clId="{9500757F-4296-4227-8DAA-67FE23AE3112}" dt="2021-09-04T03:22:42.734" v="655" actId="478"/>
          <ac:picMkLst>
            <pc:docMk/>
            <pc:sldMk cId="530239809" sldId="291"/>
            <ac:picMk id="3" creationId="{19D2C1D1-70C0-4DA1-8C78-E2A91748AC1A}"/>
          </ac:picMkLst>
        </pc:picChg>
        <pc:picChg chg="add mod">
          <ac:chgData name="Janelle Clendenon" userId="da17313139568148" providerId="LiveId" clId="{9500757F-4296-4227-8DAA-67FE23AE3112}" dt="2021-09-04T03:24:10.535" v="658" actId="14100"/>
          <ac:picMkLst>
            <pc:docMk/>
            <pc:sldMk cId="530239809" sldId="291"/>
            <ac:picMk id="4" creationId="{B35EC35B-3B1A-4F14-AC21-643EFFDDF38F}"/>
          </ac:picMkLst>
        </pc:picChg>
      </pc:sldChg>
      <pc:sldChg chg="addSp delSp modSp add mod ord delAnim modAnim">
        <pc:chgData name="Janelle Clendenon" userId="da17313139568148" providerId="LiveId" clId="{9500757F-4296-4227-8DAA-67FE23AE3112}" dt="2021-09-04T03:32:00.798" v="697"/>
        <pc:sldMkLst>
          <pc:docMk/>
          <pc:sldMk cId="640432681" sldId="292"/>
        </pc:sldMkLst>
        <pc:spChg chg="mod">
          <ac:chgData name="Janelle Clendenon" userId="da17313139568148" providerId="LiveId" clId="{9500757F-4296-4227-8DAA-67FE23AE3112}" dt="2021-09-04T03:31:10.474" v="692" actId="1076"/>
          <ac:spMkLst>
            <pc:docMk/>
            <pc:sldMk cId="640432681" sldId="292"/>
            <ac:spMk id="2" creationId="{BF6FF244-75F8-47AF-9E0D-FE98BF059796}"/>
          </ac:spMkLst>
        </pc:spChg>
        <pc:picChg chg="del">
          <ac:chgData name="Janelle Clendenon" userId="da17313139568148" providerId="LiveId" clId="{9500757F-4296-4227-8DAA-67FE23AE3112}" dt="2021-09-04T03:27:55.661" v="662" actId="478"/>
          <ac:picMkLst>
            <pc:docMk/>
            <pc:sldMk cId="640432681" sldId="292"/>
            <ac:picMk id="3" creationId="{19D2C1D1-70C0-4DA1-8C78-E2A91748AC1A}"/>
          </ac:picMkLst>
        </pc:picChg>
        <pc:picChg chg="add mod">
          <ac:chgData name="Janelle Clendenon" userId="da17313139568148" providerId="LiveId" clId="{9500757F-4296-4227-8DAA-67FE23AE3112}" dt="2021-09-04T03:31:18.650" v="693" actId="1076"/>
          <ac:picMkLst>
            <pc:docMk/>
            <pc:sldMk cId="640432681" sldId="292"/>
            <ac:picMk id="4" creationId="{5F54FA00-E7F9-4D8E-840C-0B99F1A71764}"/>
          </ac:picMkLst>
        </pc:picChg>
        <pc:picChg chg="add mod">
          <ac:chgData name="Janelle Clendenon" userId="da17313139568148" providerId="LiveId" clId="{9500757F-4296-4227-8DAA-67FE23AE3112}" dt="2021-09-04T03:31:01.489" v="691" actId="1076"/>
          <ac:picMkLst>
            <pc:docMk/>
            <pc:sldMk cId="640432681" sldId="292"/>
            <ac:picMk id="6" creationId="{25591543-04AD-4E8D-9475-AF5748EB3D8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33E70-12D9-4070-836A-A6DC4A98C7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66E67F-20EE-47F6-9308-E98AA498B2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C5856D-B7DE-41EE-B9BA-0E7C2C6FCBBD}"/>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484C3658-2DCF-4D6B-B0A0-D0CB7CD75B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F22FAF-BE91-4AEC-83B9-4BA9DBE71C5D}"/>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10357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0D869-7195-427F-AD29-FA81729927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631711-F8FB-4424-B07C-EBFEB7A54D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A8A93-DF9B-4224-A619-9901FC768D7D}"/>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6913DEBC-1152-44C6-B849-CD928D27A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B58911-CE2A-490E-A242-99C3905456EC}"/>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3092286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3EE6E-22A1-4CE5-8A50-D4AD7141DB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1D1A40-4B8D-4283-AC60-0EA532A7B8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39D824-D91E-4BE2-AF93-436351BA20A0}"/>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E3AF09C8-8796-437F-8646-E9205D1E5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DEF952-9E5D-42D6-B445-806A9E39368B}"/>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1608163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2C27-CF95-40D8-BDD9-FDC99E21EC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1CEB89-1021-4DA4-9F7D-AF40F9C394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4399F2-E40C-4E92-B840-650B5A4A86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62E2F5-75D5-4FD1-A833-BCED84792573}"/>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6" name="Footer Placeholder 5">
            <a:extLst>
              <a:ext uri="{FF2B5EF4-FFF2-40B4-BE49-F238E27FC236}">
                <a16:creationId xmlns:a16="http://schemas.microsoft.com/office/drawing/2014/main" id="{AFF1BA83-D2B2-48B3-BE7E-EA4FFBB304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1EB1B-D1A5-4D18-B2C6-42D22BFAD139}"/>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2778547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EB91-DDDF-41E0-94FB-5528680212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E92896-033A-445E-ABC6-90765DD765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B61954-7E28-432B-860C-B0DEBFFD4B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4E6009-CC3F-43F7-9D99-9461FC365D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40DAA0-EA9D-4B06-AFD3-682CE9D6E6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F23BD6-C9B3-4762-9A6F-83CDB0BD2D00}"/>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8" name="Footer Placeholder 7">
            <a:extLst>
              <a:ext uri="{FF2B5EF4-FFF2-40B4-BE49-F238E27FC236}">
                <a16:creationId xmlns:a16="http://schemas.microsoft.com/office/drawing/2014/main" id="{1A2E4DF5-85B6-421C-93F3-5E54406120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7160AB-A001-4CFE-8D08-B80C4E8D8B07}"/>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2775910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49AB3-153A-4A9F-87B7-579DCEBC46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2A900C-E3CD-4957-8D47-1D15F14D251D}"/>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4" name="Footer Placeholder 3">
            <a:extLst>
              <a:ext uri="{FF2B5EF4-FFF2-40B4-BE49-F238E27FC236}">
                <a16:creationId xmlns:a16="http://schemas.microsoft.com/office/drawing/2014/main" id="{30048883-9340-45D1-9900-0C72232CDC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41F10-1412-47C8-B71F-E4BBA5A5DA4E}"/>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238076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AAB112-A855-4801-A1CA-2E8E9930255B}"/>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3" name="Footer Placeholder 2">
            <a:extLst>
              <a:ext uri="{FF2B5EF4-FFF2-40B4-BE49-F238E27FC236}">
                <a16:creationId xmlns:a16="http://schemas.microsoft.com/office/drawing/2014/main" id="{028DDC9E-0EAD-4F18-9E8B-CEB35107BA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14FA3D-4B81-4FA9-8069-2DD3A6D02AC8}"/>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333184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F00C-C41F-4B7D-BC05-2BE46E509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74698C-8144-4806-816B-0896737392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AEA549-CEB4-479C-8938-FB3F4A13AF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557383-E61C-400E-B28D-2A859CBDCAB2}"/>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6" name="Footer Placeholder 5">
            <a:extLst>
              <a:ext uri="{FF2B5EF4-FFF2-40B4-BE49-F238E27FC236}">
                <a16:creationId xmlns:a16="http://schemas.microsoft.com/office/drawing/2014/main" id="{BEE62022-8544-43B4-8677-98EB1E0FD6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2A9B12-75A0-4E6A-85A4-3D75A5DF531B}"/>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728409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661A-C091-405A-85E1-B100737EF4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352876-512F-4374-8F8D-02E98CA375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55C474-6C94-471D-A11E-2E906EFF4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56FB00-93E1-4844-932B-2E83AE6403D5}"/>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6" name="Footer Placeholder 5">
            <a:extLst>
              <a:ext uri="{FF2B5EF4-FFF2-40B4-BE49-F238E27FC236}">
                <a16:creationId xmlns:a16="http://schemas.microsoft.com/office/drawing/2014/main" id="{F4E82A73-D5C3-47B4-B076-9067B74E08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2F883-1E22-4061-B138-BCF095EAB74E}"/>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2195638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F0D2-5734-414A-A421-9A0E4B59F6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D822AD-FB92-446F-A507-7FD2CC8FB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423F0F-3626-4CAA-ADEB-394975400036}"/>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2844BCBA-AB80-4FF3-82FF-A0D78845F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C6385-101B-4FD8-9A22-9AE4A46F2EC3}"/>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224033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1BB4E6-448D-4B57-808F-8D5306EE68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0F8BCF-D15A-4035-B5E8-0DD2BD2E8C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7547C-CEF0-446D-93E7-D6183C622616}"/>
              </a:ext>
            </a:extLst>
          </p:cNvPr>
          <p:cNvSpPr>
            <a:spLocks noGrp="1"/>
          </p:cNvSpPr>
          <p:nvPr>
            <p:ph type="dt" sz="half" idx="10"/>
          </p:nvPr>
        </p:nvSpPr>
        <p:spPr/>
        <p:txBody>
          <a:body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52382E00-A0B3-4C0C-842E-6ADDAD54E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BDF69D-02AB-4A4D-A562-23EDB6293B5B}"/>
              </a:ext>
            </a:extLst>
          </p:cNvPr>
          <p:cNvSpPr>
            <a:spLocks noGrp="1"/>
          </p:cNvSpPr>
          <p:nvPr>
            <p:ph type="sldNum" sz="quarter" idx="12"/>
          </p:nvPr>
        </p:nvSpPr>
        <p:spPr/>
        <p:txBody>
          <a:bodyPr/>
          <a:lstStyle/>
          <a:p>
            <a:fld id="{80A83DEA-D4A8-47DB-BEB7-6C74F619B087}" type="slidenum">
              <a:rPr lang="en-US" smtClean="0"/>
              <a:t>‹#›</a:t>
            </a:fld>
            <a:endParaRPr lang="en-US"/>
          </a:p>
        </p:txBody>
      </p:sp>
    </p:spTree>
    <p:extLst>
      <p:ext uri="{BB962C8B-B14F-4D97-AF65-F5344CB8AC3E}">
        <p14:creationId xmlns:p14="http://schemas.microsoft.com/office/powerpoint/2010/main" val="4222592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EF790A-614B-4CF3-B9B0-46AC8791B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7E00EF-B3FB-46F1-9424-4A84E957A2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6FBBB-63E1-4B48-BFC6-9849F00F10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7B5800-48DE-4F40-A794-8267E2B6D6B1}" type="datetimeFigureOut">
              <a:rPr lang="en-US" smtClean="0"/>
              <a:t>9/4/2021</a:t>
            </a:fld>
            <a:endParaRPr lang="en-US"/>
          </a:p>
        </p:txBody>
      </p:sp>
      <p:sp>
        <p:nvSpPr>
          <p:cNvPr id="5" name="Footer Placeholder 4">
            <a:extLst>
              <a:ext uri="{FF2B5EF4-FFF2-40B4-BE49-F238E27FC236}">
                <a16:creationId xmlns:a16="http://schemas.microsoft.com/office/drawing/2014/main" id="{AA2DAAF7-C73E-453C-A4CC-F57E0B2D3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732C9D-6329-491A-BB2B-7FD54224F0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83DEA-D4A8-47DB-BEB7-6C74F619B087}" type="slidenum">
              <a:rPr lang="en-US" smtClean="0"/>
              <a:t>‹#›</a:t>
            </a:fld>
            <a:endParaRPr lang="en-US"/>
          </a:p>
        </p:txBody>
      </p:sp>
    </p:spTree>
    <p:extLst>
      <p:ext uri="{BB962C8B-B14F-4D97-AF65-F5344CB8AC3E}">
        <p14:creationId xmlns:p14="http://schemas.microsoft.com/office/powerpoint/2010/main" val="2177785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t34ajxa7TCI?feature=oembed"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IU45XTawnSY?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9.jp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1.jpg"/><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6.jpg"/><Relationship Id="rId1" Type="http://schemas.openxmlformats.org/officeDocument/2006/relationships/slideLayout" Target="../slideLayouts/slideLayout8.xml"/><Relationship Id="rId6" Type="http://schemas.openxmlformats.org/officeDocument/2006/relationships/image" Target="../media/image38.gif"/><Relationship Id="rId5" Type="http://schemas.openxmlformats.org/officeDocument/2006/relationships/image" Target="../media/image37.jp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6.jpg"/><Relationship Id="rId1" Type="http://schemas.openxmlformats.org/officeDocument/2006/relationships/slideLayout" Target="../slideLayouts/slideLayout8.xml"/><Relationship Id="rId5" Type="http://schemas.openxmlformats.org/officeDocument/2006/relationships/image" Target="../media/image39.jpg"/><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44.jpg"/></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51.jpg"/><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t34ajxa7TCI?feature=oembed" TargetMode="Externa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ideo" Target="https://www.youtube.com/embed/pkcWRhzQFeM?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IU45XTawnSY?feature=oembed" TargetMode="External"/><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xwxPNXYtQ3s?feature=oembed" TargetMode="External"/><Relationship Id="rId5" Type="http://schemas.openxmlformats.org/officeDocument/2006/relationships/image" Target="../media/image54.gif"/><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MdQy2l8BegA?feature=oembed" TargetMode="Externa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video" Target="https://www.youtube.com/embed/wfPOHQOc3uI?feature=oembed" TargetMode="Externa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men in colorful costumes&#10;&#10;Description automatically generated with low confidence">
            <a:extLst>
              <a:ext uri="{FF2B5EF4-FFF2-40B4-BE49-F238E27FC236}">
                <a16:creationId xmlns:a16="http://schemas.microsoft.com/office/drawing/2014/main" id="{1C36847D-5F01-49A0-A5E8-EB206D647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2" name="Title 1">
            <a:extLst>
              <a:ext uri="{FF2B5EF4-FFF2-40B4-BE49-F238E27FC236}">
                <a16:creationId xmlns:a16="http://schemas.microsoft.com/office/drawing/2014/main" id="{DABEF0DE-7244-4EDA-AC7B-746198E382B2}"/>
              </a:ext>
            </a:extLst>
          </p:cNvPr>
          <p:cNvSpPr>
            <a:spLocks noGrp="1"/>
          </p:cNvSpPr>
          <p:nvPr>
            <p:ph type="ctrTitle"/>
          </p:nvPr>
        </p:nvSpPr>
        <p:spPr>
          <a:xfrm>
            <a:off x="220717" y="607219"/>
            <a:ext cx="3736428" cy="1063926"/>
          </a:xfrm>
        </p:spPr>
        <p:txBody>
          <a:bodyPr/>
          <a:lstStyle/>
          <a:p>
            <a:pPr algn="l"/>
            <a:r>
              <a:rPr lang="en-US" dirty="0"/>
              <a:t>JOSHUA</a:t>
            </a:r>
          </a:p>
        </p:txBody>
      </p:sp>
      <p:sp>
        <p:nvSpPr>
          <p:cNvPr id="3" name="Subtitle 2">
            <a:extLst>
              <a:ext uri="{FF2B5EF4-FFF2-40B4-BE49-F238E27FC236}">
                <a16:creationId xmlns:a16="http://schemas.microsoft.com/office/drawing/2014/main" id="{4065397B-5874-4FCF-8931-074647AADB03}"/>
              </a:ext>
            </a:extLst>
          </p:cNvPr>
          <p:cNvSpPr>
            <a:spLocks noGrp="1"/>
          </p:cNvSpPr>
          <p:nvPr>
            <p:ph type="subTitle" idx="1"/>
          </p:nvPr>
        </p:nvSpPr>
        <p:spPr>
          <a:xfrm>
            <a:off x="0" y="2041252"/>
            <a:ext cx="3048000" cy="3319024"/>
          </a:xfrm>
        </p:spPr>
        <p:txBody>
          <a:bodyPr>
            <a:normAutofit lnSpcReduction="10000"/>
          </a:bodyPr>
          <a:lstStyle/>
          <a:p>
            <a:r>
              <a:rPr lang="en-US" dirty="0"/>
              <a:t>Leads Israel into the promised land</a:t>
            </a:r>
          </a:p>
          <a:p>
            <a:r>
              <a:rPr lang="en-US" dirty="0"/>
              <a:t>PART 1</a:t>
            </a:r>
          </a:p>
          <a:p>
            <a:r>
              <a:rPr lang="en-US" dirty="0"/>
              <a:t> Joshua chapter 1-2</a:t>
            </a:r>
          </a:p>
          <a:p>
            <a:r>
              <a:rPr lang="en-US" sz="3600" b="1" dirty="0"/>
              <a:t>GO SEE</a:t>
            </a:r>
          </a:p>
          <a:p>
            <a:r>
              <a:rPr lang="en-US" sz="3600" b="1" dirty="0"/>
              <a:t>&amp;</a:t>
            </a:r>
          </a:p>
          <a:p>
            <a:r>
              <a:rPr lang="en-US" sz="3600" b="1" dirty="0"/>
              <a:t>BE STRONG</a:t>
            </a:r>
          </a:p>
        </p:txBody>
      </p:sp>
    </p:spTree>
    <p:extLst>
      <p:ext uri="{BB962C8B-B14F-4D97-AF65-F5344CB8AC3E}">
        <p14:creationId xmlns:p14="http://schemas.microsoft.com/office/powerpoint/2010/main" val="60588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9615369">
            <a:off x="-717907" y="1266012"/>
            <a:ext cx="6687752" cy="610647"/>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dirty="0"/>
              <a:t>How strong are you?</a:t>
            </a:r>
          </a:p>
        </p:txBody>
      </p:sp>
      <p:pic>
        <p:nvPicPr>
          <p:cNvPr id="5" name="Picture 4" descr="A picture containing vector graphics&#10;&#10;Description automatically generated">
            <a:extLst>
              <a:ext uri="{FF2B5EF4-FFF2-40B4-BE49-F238E27FC236}">
                <a16:creationId xmlns:a16="http://schemas.microsoft.com/office/drawing/2014/main" id="{27D6FDB2-3AA9-4146-B64E-BA9A95C34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5052" y="2698594"/>
            <a:ext cx="3644591" cy="3644591"/>
          </a:xfrm>
          <a:prstGeom prst="ellipse">
            <a:avLst/>
          </a:prstGeom>
        </p:spPr>
      </p:pic>
      <p:pic>
        <p:nvPicPr>
          <p:cNvPr id="7" name="Picture 6" descr="A picture containing text, clipart&#10;&#10;Description automatically generated">
            <a:extLst>
              <a:ext uri="{FF2B5EF4-FFF2-40B4-BE49-F238E27FC236}">
                <a16:creationId xmlns:a16="http://schemas.microsoft.com/office/drawing/2014/main" id="{B8407DC5-47C4-4CF7-986B-F2A832F89D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0269" y="876298"/>
            <a:ext cx="3644591" cy="3644591"/>
          </a:xfrm>
          <a:prstGeom prst="ellipse">
            <a:avLst/>
          </a:prstGeom>
        </p:spPr>
      </p:pic>
    </p:spTree>
    <p:extLst>
      <p:ext uri="{BB962C8B-B14F-4D97-AF65-F5344CB8AC3E}">
        <p14:creationId xmlns:p14="http://schemas.microsoft.com/office/powerpoint/2010/main" val="338399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561F-F846-4138-B80E-253DFFC7F5BC}"/>
              </a:ext>
            </a:extLst>
          </p:cNvPr>
          <p:cNvSpPr>
            <a:spLocks noGrp="1"/>
          </p:cNvSpPr>
          <p:nvPr>
            <p:ph type="title"/>
          </p:nvPr>
        </p:nvSpPr>
        <p:spPr>
          <a:xfrm>
            <a:off x="4911275" y="551550"/>
            <a:ext cx="3956824" cy="1325563"/>
          </a:xfrm>
        </p:spPr>
        <p:txBody>
          <a:bodyPr/>
          <a:lstStyle/>
          <a:p>
            <a:r>
              <a:rPr lang="en-US" dirty="0"/>
              <a:t>Meet Joshua</a:t>
            </a:r>
          </a:p>
        </p:txBody>
      </p:sp>
      <p:sp>
        <p:nvSpPr>
          <p:cNvPr id="3" name="Content Placeholder 2">
            <a:extLst>
              <a:ext uri="{FF2B5EF4-FFF2-40B4-BE49-F238E27FC236}">
                <a16:creationId xmlns:a16="http://schemas.microsoft.com/office/drawing/2014/main" id="{88B19B3C-0110-489F-A067-9DA2EF21C61C}"/>
              </a:ext>
            </a:extLst>
          </p:cNvPr>
          <p:cNvSpPr>
            <a:spLocks noGrp="1"/>
          </p:cNvSpPr>
          <p:nvPr>
            <p:ph idx="1"/>
          </p:nvPr>
        </p:nvSpPr>
        <p:spPr>
          <a:xfrm>
            <a:off x="4911275" y="1641146"/>
            <a:ext cx="5696415" cy="1787854"/>
          </a:xfrm>
        </p:spPr>
        <p:txBody>
          <a:bodyPr/>
          <a:lstStyle/>
          <a:p>
            <a:r>
              <a:rPr lang="en-US" dirty="0"/>
              <a:t>Moses’ helper</a:t>
            </a:r>
          </a:p>
          <a:p>
            <a:r>
              <a:rPr lang="en-US" dirty="0"/>
              <a:t>Brave spy that trusted in God</a:t>
            </a:r>
          </a:p>
          <a:p>
            <a:r>
              <a:rPr lang="en-US" dirty="0"/>
              <a:t>Commander of the army</a:t>
            </a:r>
          </a:p>
          <a:p>
            <a:pPr marL="0" indent="0">
              <a:buNone/>
            </a:pPr>
            <a:endParaRPr lang="en-US" dirty="0"/>
          </a:p>
        </p:txBody>
      </p:sp>
      <p:pic>
        <p:nvPicPr>
          <p:cNvPr id="7" name="Picture 6" descr="A picture containing text&#10;&#10;Description automatically generated">
            <a:extLst>
              <a:ext uri="{FF2B5EF4-FFF2-40B4-BE49-F238E27FC236}">
                <a16:creationId xmlns:a16="http://schemas.microsoft.com/office/drawing/2014/main" id="{524A6EF9-EF87-484F-B9A2-C303B62D2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7820"/>
            <a:ext cx="4911275" cy="4682359"/>
          </a:xfrm>
          <a:prstGeom prst="ellipse">
            <a:avLst/>
          </a:prstGeom>
        </p:spPr>
      </p:pic>
      <p:pic>
        <p:nvPicPr>
          <p:cNvPr id="9" name="Picture 8" descr="A picture containing clipart&#10;&#10;Description automatically generated">
            <a:extLst>
              <a:ext uri="{FF2B5EF4-FFF2-40B4-BE49-F238E27FC236}">
                <a16:creationId xmlns:a16="http://schemas.microsoft.com/office/drawing/2014/main" id="{7519D581-A7EA-4B63-891D-E0E5F59F51F0}"/>
              </a:ext>
            </a:extLst>
          </p:cNvPr>
          <p:cNvPicPr>
            <a:picLocks noChangeAspect="1"/>
          </p:cNvPicPr>
          <p:nvPr/>
        </p:nvPicPr>
        <p:blipFill>
          <a:blip r:embed="rId3">
            <a:clrChange>
              <a:clrFrom>
                <a:srgbClr val="FEFFFD"/>
              </a:clrFrom>
              <a:clrTo>
                <a:srgbClr val="FEFFFD">
                  <a:alpha val="0"/>
                </a:srgbClr>
              </a:clrTo>
            </a:clrChange>
            <a:extLst>
              <a:ext uri="{28A0092B-C50C-407E-A947-70E740481C1C}">
                <a14:useLocalDpi xmlns:a14="http://schemas.microsoft.com/office/drawing/2010/main" val="0"/>
              </a:ext>
            </a:extLst>
          </a:blip>
          <a:stretch>
            <a:fillRect/>
          </a:stretch>
        </p:blipFill>
        <p:spPr>
          <a:xfrm>
            <a:off x="5194547" y="3894978"/>
            <a:ext cx="3381894" cy="2622401"/>
          </a:xfrm>
          <a:prstGeom prst="rect">
            <a:avLst/>
          </a:prstGeom>
        </p:spPr>
      </p:pic>
      <p:pic>
        <p:nvPicPr>
          <p:cNvPr id="13" name="Picture 12" descr="A person in a costume&#10;&#10;Description automatically generated with low confidence">
            <a:extLst>
              <a:ext uri="{FF2B5EF4-FFF2-40B4-BE49-F238E27FC236}">
                <a16:creationId xmlns:a16="http://schemas.microsoft.com/office/drawing/2014/main" id="{9A99A3FC-DA0C-47BB-9DF5-5B483E3DDD7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13244" y="779695"/>
            <a:ext cx="2778756" cy="3510756"/>
          </a:xfrm>
          <a:prstGeom prst="rect">
            <a:avLst/>
          </a:prstGeom>
        </p:spPr>
      </p:pic>
    </p:spTree>
    <p:extLst>
      <p:ext uri="{BB962C8B-B14F-4D97-AF65-F5344CB8AC3E}">
        <p14:creationId xmlns:p14="http://schemas.microsoft.com/office/powerpoint/2010/main" val="1263220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867E-AE50-4058-9A68-C5D1AF40D1BE}"/>
              </a:ext>
            </a:extLst>
          </p:cNvPr>
          <p:cNvSpPr>
            <a:spLocks noGrp="1"/>
          </p:cNvSpPr>
          <p:nvPr>
            <p:ph type="title"/>
          </p:nvPr>
        </p:nvSpPr>
        <p:spPr>
          <a:xfrm>
            <a:off x="472281" y="5391807"/>
            <a:ext cx="3932237" cy="1037063"/>
          </a:xfrm>
        </p:spPr>
        <p:txBody>
          <a:bodyPr/>
          <a:lstStyle/>
          <a:p>
            <a:r>
              <a:rPr lang="en-US" dirty="0">
                <a:latin typeface="Algerian" panose="04020705040A02060702" pitchFamily="82" charset="0"/>
              </a:rPr>
              <a:t>Joshua </a:t>
            </a:r>
            <a:r>
              <a:rPr lang="en-US" sz="2000" dirty="0">
                <a:latin typeface="Algerian" panose="04020705040A02060702" pitchFamily="82" charset="0"/>
              </a:rPr>
              <a:t>chapter 1</a:t>
            </a:r>
          </a:p>
        </p:txBody>
      </p:sp>
      <p:sp>
        <p:nvSpPr>
          <p:cNvPr id="4" name="Text Placeholder 3">
            <a:extLst>
              <a:ext uri="{FF2B5EF4-FFF2-40B4-BE49-F238E27FC236}">
                <a16:creationId xmlns:a16="http://schemas.microsoft.com/office/drawing/2014/main" id="{EF9F39E9-8F07-458D-9195-DC1DCFAA3786}"/>
              </a:ext>
            </a:extLst>
          </p:cNvPr>
          <p:cNvSpPr>
            <a:spLocks noGrp="1"/>
          </p:cNvSpPr>
          <p:nvPr>
            <p:ph type="body" sz="half" idx="2"/>
          </p:nvPr>
        </p:nvSpPr>
        <p:spPr>
          <a:xfrm>
            <a:off x="5029200" y="141890"/>
            <a:ext cx="2942083" cy="6526539"/>
          </a:xfrm>
        </p:spPr>
        <p:txBody>
          <a:bodyPr>
            <a:normAutofit lnSpcReduction="10000"/>
          </a:bodyPr>
          <a:lstStyle/>
          <a:p>
            <a:r>
              <a:rPr lang="en-US" dirty="0"/>
              <a:t>1 Moses, the servant of the </a:t>
            </a:r>
            <a:r>
              <a:rPr lang="en-US" cap="small" dirty="0">
                <a:effectLst/>
              </a:rPr>
              <a:t>Lord</a:t>
            </a:r>
            <a:r>
              <a:rPr lang="en-US" dirty="0"/>
              <a:t>, died. After that, the </a:t>
            </a:r>
            <a:r>
              <a:rPr lang="en-US" cap="small" dirty="0">
                <a:effectLst/>
              </a:rPr>
              <a:t>Lord</a:t>
            </a:r>
            <a:r>
              <a:rPr lang="en-US" dirty="0"/>
              <a:t> spoke to Joshua, the son of Nun. Joshua was Moses’ helper. The </a:t>
            </a:r>
            <a:r>
              <a:rPr lang="en-US" cap="small" dirty="0">
                <a:effectLst/>
              </a:rPr>
              <a:t>Lord</a:t>
            </a:r>
            <a:r>
              <a:rPr lang="en-US" dirty="0"/>
              <a:t> said to Joshua, </a:t>
            </a:r>
            <a:r>
              <a:rPr lang="en-US" baseline="30000" dirty="0"/>
              <a:t>2 </a:t>
            </a:r>
            <a:r>
              <a:rPr lang="en-US" dirty="0"/>
              <a:t>“My servant Moses is dead. Now then, I want you and all these people to get ready to go across the Jordan River. I want all of you to go into the land I am about to give to the Israelites. </a:t>
            </a:r>
            <a:r>
              <a:rPr lang="en-US" baseline="30000" dirty="0"/>
              <a:t>3 </a:t>
            </a:r>
            <a:r>
              <a:rPr lang="en-US" dirty="0"/>
              <a:t>I will give all of you every place you walk on, just as I promised Moses.</a:t>
            </a:r>
          </a:p>
          <a:p>
            <a:r>
              <a:rPr lang="en-US" dirty="0"/>
              <a:t> </a:t>
            </a:r>
            <a:r>
              <a:rPr lang="en-US" baseline="30000" dirty="0"/>
              <a:t>4 </a:t>
            </a:r>
            <a:r>
              <a:rPr lang="en-US" dirty="0"/>
              <a:t>Your territory will reach from the Negev Desert all the way to Lebanon. The great Euphrates River will be to the east. The Mediterranean Sea will be to the west. Your territory will include all the Hittite country. </a:t>
            </a:r>
          </a:p>
          <a:p>
            <a:r>
              <a:rPr lang="en-US" baseline="30000" dirty="0"/>
              <a:t>5 </a:t>
            </a:r>
            <a:r>
              <a:rPr lang="en-US" dirty="0"/>
              <a:t>Joshua, no one will be able to oppose you as long as you live. I will be with you, just as I was with Moses. I will never leave you. I will never desert you. </a:t>
            </a:r>
            <a:r>
              <a:rPr lang="en-US" baseline="30000" dirty="0"/>
              <a:t>6 </a:t>
            </a:r>
            <a:r>
              <a:rPr lang="en-US" dirty="0"/>
              <a:t>Be strong and brave. You will lead these people. They will take the land as their very own. It is the land I promised to give their people of long ago.</a:t>
            </a:r>
          </a:p>
          <a:p>
            <a:endParaRPr lang="en-US" dirty="0"/>
          </a:p>
        </p:txBody>
      </p:sp>
      <p:pic>
        <p:nvPicPr>
          <p:cNvPr id="7" name="Picture 6" descr="A picture containing text, grass, person&#10;&#10;Description automatically generated">
            <a:extLst>
              <a:ext uri="{FF2B5EF4-FFF2-40B4-BE49-F238E27FC236}">
                <a16:creationId xmlns:a16="http://schemas.microsoft.com/office/drawing/2014/main" id="{4B1A3A9D-961D-43EA-9936-2D17EE7B65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8168"/>
            <a:ext cx="4876800" cy="3657600"/>
          </a:xfrm>
          <a:prstGeom prst="rect">
            <a:avLst/>
          </a:prstGeom>
        </p:spPr>
      </p:pic>
      <p:sp>
        <p:nvSpPr>
          <p:cNvPr id="8" name="Speech Bubble: Rectangle 7">
            <a:extLst>
              <a:ext uri="{FF2B5EF4-FFF2-40B4-BE49-F238E27FC236}">
                <a16:creationId xmlns:a16="http://schemas.microsoft.com/office/drawing/2014/main" id="{BA1D8384-EF28-4191-B0C9-E89A0C34AA3F}"/>
              </a:ext>
            </a:extLst>
          </p:cNvPr>
          <p:cNvSpPr/>
          <p:nvPr/>
        </p:nvSpPr>
        <p:spPr>
          <a:xfrm>
            <a:off x="472281" y="429130"/>
            <a:ext cx="4430111" cy="1400342"/>
          </a:xfrm>
          <a:prstGeom prst="wedgeRectCallout">
            <a:avLst>
              <a:gd name="adj1" fmla="val -57844"/>
              <a:gd name="adj2" fmla="val -7485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Joshua, get ready to lead my people to the promised land.  </a:t>
            </a:r>
          </a:p>
          <a:p>
            <a:pPr algn="ctr"/>
            <a:r>
              <a:rPr lang="en-US" dirty="0"/>
              <a:t>Be strong!  I will be with you!</a:t>
            </a:r>
          </a:p>
        </p:txBody>
      </p:sp>
      <p:pic>
        <p:nvPicPr>
          <p:cNvPr id="16" name="Content Placeholder 15" descr="Map&#10;&#10;Description automatically generated">
            <a:extLst>
              <a:ext uri="{FF2B5EF4-FFF2-40B4-BE49-F238E27FC236}">
                <a16:creationId xmlns:a16="http://schemas.microsoft.com/office/drawing/2014/main" id="{699B2417-A820-4A61-8B11-5F90C01D1D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71283" y="444223"/>
            <a:ext cx="4336898" cy="6085490"/>
          </a:xfrm>
        </p:spPr>
      </p:pic>
    </p:spTree>
    <p:extLst>
      <p:ext uri="{BB962C8B-B14F-4D97-AF65-F5344CB8AC3E}">
        <p14:creationId xmlns:p14="http://schemas.microsoft.com/office/powerpoint/2010/main" val="3824232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061967-A745-4ED1-A662-87F627D070A9}"/>
              </a:ext>
            </a:extLst>
          </p:cNvPr>
          <p:cNvSpPr>
            <a:spLocks noGrp="1"/>
          </p:cNvSpPr>
          <p:nvPr>
            <p:ph type="body" sz="half" idx="2"/>
          </p:nvPr>
        </p:nvSpPr>
        <p:spPr>
          <a:xfrm>
            <a:off x="315310" y="3263462"/>
            <a:ext cx="4240924" cy="2963917"/>
          </a:xfrm>
        </p:spPr>
        <p:txBody>
          <a:bodyPr>
            <a:normAutofit lnSpcReduction="10000"/>
          </a:bodyPr>
          <a:lstStyle/>
          <a:p>
            <a:r>
              <a:rPr lang="en-US" baseline="30000" dirty="0"/>
              <a:t>7 </a:t>
            </a:r>
            <a:r>
              <a:rPr lang="en-US" dirty="0"/>
              <a:t>“Be strong and very brave. Make sure you obey the whole law my servant Moses gave you. Do not turn away from it to the right or the left. Then you will have success everywhere you go. </a:t>
            </a:r>
            <a:r>
              <a:rPr lang="en-US" baseline="30000" dirty="0"/>
              <a:t>8 </a:t>
            </a:r>
            <a:r>
              <a:rPr lang="en-US" dirty="0"/>
              <a:t>Never stop reading this Book of the Law. Day and night you must think about what it says. Make sure you do everything written in it. Then things will go well with you. And you will have great success. </a:t>
            </a:r>
          </a:p>
          <a:p>
            <a:r>
              <a:rPr lang="en-US" baseline="30000" dirty="0"/>
              <a:t>9 </a:t>
            </a:r>
            <a:r>
              <a:rPr lang="en-US" dirty="0"/>
              <a:t>Here is what I am commanding you to do. Be strong and brave. Do not be afraid. Do not lose hope. I am the </a:t>
            </a:r>
            <a:r>
              <a:rPr lang="en-US" cap="small" dirty="0">
                <a:effectLst/>
              </a:rPr>
              <a:t>Lord</a:t>
            </a:r>
            <a:r>
              <a:rPr lang="en-US" dirty="0"/>
              <a:t> your God. I will be with you everywhere you go.”</a:t>
            </a:r>
          </a:p>
          <a:p>
            <a:endParaRPr lang="en-US" dirty="0"/>
          </a:p>
        </p:txBody>
      </p:sp>
      <p:pic>
        <p:nvPicPr>
          <p:cNvPr id="5" name="Picture 4" descr="A picture containing text, grass, person&#10;&#10;Description automatically generated">
            <a:extLst>
              <a:ext uri="{FF2B5EF4-FFF2-40B4-BE49-F238E27FC236}">
                <a16:creationId xmlns:a16="http://schemas.microsoft.com/office/drawing/2014/main" id="{FDC9F657-A499-40EE-BAE3-01C2AE732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3076" y="1886095"/>
            <a:ext cx="6611007" cy="4958255"/>
          </a:xfrm>
          <a:prstGeom prst="rect">
            <a:avLst/>
          </a:prstGeom>
        </p:spPr>
      </p:pic>
      <p:sp>
        <p:nvSpPr>
          <p:cNvPr id="6" name="Speech Bubble: Rectangle 5">
            <a:extLst>
              <a:ext uri="{FF2B5EF4-FFF2-40B4-BE49-F238E27FC236}">
                <a16:creationId xmlns:a16="http://schemas.microsoft.com/office/drawing/2014/main" id="{EFD4529E-4475-4854-A7DB-B6D6002B462A}"/>
              </a:ext>
            </a:extLst>
          </p:cNvPr>
          <p:cNvSpPr/>
          <p:nvPr/>
        </p:nvSpPr>
        <p:spPr>
          <a:xfrm>
            <a:off x="5849008" y="657058"/>
            <a:ext cx="5690668" cy="1400342"/>
          </a:xfrm>
          <a:prstGeom prst="wedgeRectCallout">
            <a:avLst>
              <a:gd name="adj1" fmla="val -55905"/>
              <a:gd name="adj2" fmla="val -861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Be strong and brave!</a:t>
            </a:r>
          </a:p>
          <a:p>
            <a:pPr algn="ctr"/>
            <a:r>
              <a:rPr lang="en-US" dirty="0"/>
              <a:t>Joshua, read my law and obey it.</a:t>
            </a:r>
          </a:p>
          <a:p>
            <a:pPr algn="ctr"/>
            <a:r>
              <a:rPr lang="en-US" dirty="0"/>
              <a:t>Be strong and brave.  Do not be afraid.</a:t>
            </a:r>
          </a:p>
          <a:p>
            <a:pPr algn="ctr"/>
            <a:r>
              <a:rPr lang="en-US" dirty="0"/>
              <a:t>  I will be with you wherever you go!</a:t>
            </a:r>
          </a:p>
        </p:txBody>
      </p:sp>
      <p:pic>
        <p:nvPicPr>
          <p:cNvPr id="3" name="Picture 2" descr="Diagram&#10;&#10;Description automatically generated">
            <a:extLst>
              <a:ext uri="{FF2B5EF4-FFF2-40B4-BE49-F238E27FC236}">
                <a16:creationId xmlns:a16="http://schemas.microsoft.com/office/drawing/2014/main" id="{BD28C757-3419-4E0F-9BD6-6B53B3BEF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14023">
            <a:off x="677917" y="262919"/>
            <a:ext cx="4514850" cy="2762250"/>
          </a:xfrm>
          <a:prstGeom prst="rect">
            <a:avLst/>
          </a:prstGeom>
        </p:spPr>
      </p:pic>
      <p:sp>
        <p:nvSpPr>
          <p:cNvPr id="7" name="Rectangle 6">
            <a:extLst>
              <a:ext uri="{FF2B5EF4-FFF2-40B4-BE49-F238E27FC236}">
                <a16:creationId xmlns:a16="http://schemas.microsoft.com/office/drawing/2014/main" id="{CFBE78E8-9081-480F-BFC0-D0EDBBC70CE5}"/>
              </a:ext>
            </a:extLst>
          </p:cNvPr>
          <p:cNvSpPr/>
          <p:nvPr/>
        </p:nvSpPr>
        <p:spPr>
          <a:xfrm rot="19935614">
            <a:off x="38743" y="538681"/>
            <a:ext cx="2226290" cy="623046"/>
          </a:xfrm>
          <a:prstGeom prst="rect">
            <a:avLst/>
          </a:prstGeom>
          <a:noFill/>
        </p:spPr>
        <p:txBody>
          <a:bodyPr wrap="square" lIns="91440" tIns="45720" rIns="91440" bIns="45720">
            <a:normAutofit fontScale="77500" lnSpcReduction="20000"/>
          </a:bodyPr>
          <a:lstStyle/>
          <a:p>
            <a:pPr algn="ctr"/>
            <a:r>
              <a:rPr lang="en-US" sz="5400" b="0" cap="none" spc="0" dirty="0">
                <a:ln w="0"/>
                <a:solidFill>
                  <a:schemeClr val="accent1">
                    <a:lumMod val="50000"/>
                  </a:schemeClr>
                </a:solidFill>
                <a:effectLst>
                  <a:outerShdw blurRad="50800" dist="38100" dir="10800000" algn="r" rotWithShape="0">
                    <a:prstClr val="black">
                      <a:alpha val="40000"/>
                    </a:prstClr>
                  </a:outerShdw>
                </a:effectLst>
              </a:rPr>
              <a:t>Love God</a:t>
            </a:r>
          </a:p>
        </p:txBody>
      </p:sp>
      <p:sp>
        <p:nvSpPr>
          <p:cNvPr id="8" name="Rectangle 7">
            <a:extLst>
              <a:ext uri="{FF2B5EF4-FFF2-40B4-BE49-F238E27FC236}">
                <a16:creationId xmlns:a16="http://schemas.microsoft.com/office/drawing/2014/main" id="{0E81DC49-04AA-4464-BC65-C6F49C80CD35}"/>
              </a:ext>
            </a:extLst>
          </p:cNvPr>
          <p:cNvSpPr/>
          <p:nvPr/>
        </p:nvSpPr>
        <p:spPr>
          <a:xfrm rot="19935614">
            <a:off x="3724382" y="2174065"/>
            <a:ext cx="2226290" cy="623046"/>
          </a:xfrm>
          <a:prstGeom prst="rect">
            <a:avLst/>
          </a:prstGeom>
          <a:noFill/>
        </p:spPr>
        <p:txBody>
          <a:bodyPr wrap="square" lIns="91440" tIns="45720" rIns="91440" bIns="45720">
            <a:normAutofit fontScale="62500" lnSpcReduction="20000"/>
          </a:bodyPr>
          <a:lstStyle/>
          <a:p>
            <a:pPr algn="ctr"/>
            <a:r>
              <a:rPr lang="en-US" sz="5400" b="0" cap="none" spc="0" dirty="0">
                <a:ln w="0">
                  <a:solidFill>
                    <a:schemeClr val="tx1">
                      <a:lumMod val="95000"/>
                      <a:lumOff val="5000"/>
                    </a:schemeClr>
                  </a:solidFill>
                </a:ln>
                <a:solidFill>
                  <a:schemeClr val="accent1">
                    <a:lumMod val="75000"/>
                  </a:schemeClr>
                </a:solidFill>
                <a:effectLst>
                  <a:outerShdw blurRad="50800" dist="38100" dir="10800000" algn="r" rotWithShape="0">
                    <a:prstClr val="black">
                      <a:alpha val="40000"/>
                    </a:prstClr>
                  </a:outerShdw>
                </a:effectLst>
              </a:rPr>
              <a:t>Love others</a:t>
            </a:r>
          </a:p>
        </p:txBody>
      </p:sp>
    </p:spTree>
    <p:extLst>
      <p:ext uri="{BB962C8B-B14F-4D97-AF65-F5344CB8AC3E}">
        <p14:creationId xmlns:p14="http://schemas.microsoft.com/office/powerpoint/2010/main" val="2392912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Be Strong</a:t>
            </a:r>
          </a:p>
        </p:txBody>
      </p:sp>
      <p:pic>
        <p:nvPicPr>
          <p:cNvPr id="3" name="Online Media 2" title="Strong and Courageous">
            <a:hlinkClick r:id="" action="ppaction://media"/>
            <a:extLst>
              <a:ext uri="{FF2B5EF4-FFF2-40B4-BE49-F238E27FC236}">
                <a16:creationId xmlns:a16="http://schemas.microsoft.com/office/drawing/2014/main" id="{533A6DF7-2E01-4769-BA5A-D70F5A2DE68F}"/>
              </a:ext>
            </a:extLst>
          </p:cNvPr>
          <p:cNvPicPr>
            <a:picLocks noRot="1" noChangeAspect="1"/>
          </p:cNvPicPr>
          <p:nvPr>
            <a:videoFile r:link="rId1"/>
          </p:nvPr>
        </p:nvPicPr>
        <p:blipFill>
          <a:blip r:embed="rId4"/>
          <a:stretch>
            <a:fillRect/>
          </a:stretch>
        </p:blipFill>
        <p:spPr>
          <a:xfrm>
            <a:off x="1521487" y="567559"/>
            <a:ext cx="10128996" cy="5722882"/>
          </a:xfrm>
          <a:prstGeom prst="rect">
            <a:avLst/>
          </a:prstGeom>
        </p:spPr>
      </p:pic>
    </p:spTree>
    <p:extLst>
      <p:ext uri="{BB962C8B-B14F-4D97-AF65-F5344CB8AC3E}">
        <p14:creationId xmlns:p14="http://schemas.microsoft.com/office/powerpoint/2010/main" val="394022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8EFB-E4FC-4EB6-9BBB-6143983CF51D}"/>
              </a:ext>
            </a:extLst>
          </p:cNvPr>
          <p:cNvSpPr>
            <a:spLocks noGrp="1"/>
          </p:cNvSpPr>
          <p:nvPr>
            <p:ph type="title"/>
          </p:nvPr>
        </p:nvSpPr>
        <p:spPr>
          <a:xfrm>
            <a:off x="630620" y="551793"/>
            <a:ext cx="11234278" cy="4562475"/>
          </a:xfrm>
        </p:spPr>
        <p:style>
          <a:lnRef idx="2">
            <a:schemeClr val="accent5"/>
          </a:lnRef>
          <a:fillRef idx="1">
            <a:schemeClr val="lt1"/>
          </a:fillRef>
          <a:effectRef idx="0">
            <a:schemeClr val="accent5"/>
          </a:effectRef>
          <a:fontRef idx="minor">
            <a:schemeClr val="dk1"/>
          </a:fontRef>
        </p:style>
        <p:txBody>
          <a:bodyPr>
            <a:noAutofit/>
          </a:bodyPr>
          <a:lstStyle/>
          <a:p>
            <a:pPr algn="ctr"/>
            <a:r>
              <a:rPr lang="en-US" sz="4800" dirty="0"/>
              <a:t>“Here is what I am commanding you to do. </a:t>
            </a:r>
            <a:br>
              <a:rPr lang="en-US" sz="4800" dirty="0"/>
            </a:br>
            <a:r>
              <a:rPr lang="en-US" sz="4800" dirty="0"/>
              <a:t>Be strong and brave. </a:t>
            </a:r>
            <a:br>
              <a:rPr lang="en-US" sz="4800" dirty="0"/>
            </a:br>
            <a:r>
              <a:rPr lang="en-US" sz="4800" dirty="0"/>
              <a:t>Do not be afraid. </a:t>
            </a:r>
            <a:br>
              <a:rPr lang="en-US" sz="4800" dirty="0"/>
            </a:br>
            <a:r>
              <a:rPr lang="en-US" sz="4800" dirty="0"/>
              <a:t>Do not lose hope.</a:t>
            </a:r>
            <a:br>
              <a:rPr lang="en-US" sz="4800" dirty="0"/>
            </a:br>
            <a:r>
              <a:rPr lang="en-US" sz="4800" dirty="0"/>
              <a:t> I am the </a:t>
            </a:r>
            <a:r>
              <a:rPr lang="en-US" sz="4800" cap="small" dirty="0">
                <a:effectLst/>
              </a:rPr>
              <a:t>Lord</a:t>
            </a:r>
            <a:r>
              <a:rPr lang="en-US" sz="4800" dirty="0"/>
              <a:t> your God. </a:t>
            </a:r>
            <a:br>
              <a:rPr lang="en-US" sz="4800" dirty="0"/>
            </a:br>
            <a:r>
              <a:rPr lang="en-US" sz="4800" dirty="0"/>
              <a:t>I will be with you everywhere you go.”</a:t>
            </a:r>
          </a:p>
        </p:txBody>
      </p:sp>
      <p:sp>
        <p:nvSpPr>
          <p:cNvPr id="3" name="Text Placeholder 2">
            <a:extLst>
              <a:ext uri="{FF2B5EF4-FFF2-40B4-BE49-F238E27FC236}">
                <a16:creationId xmlns:a16="http://schemas.microsoft.com/office/drawing/2014/main" id="{2B247FAE-FE31-4766-9831-35E92A45848D}"/>
              </a:ext>
            </a:extLst>
          </p:cNvPr>
          <p:cNvSpPr>
            <a:spLocks noGrp="1"/>
          </p:cNvSpPr>
          <p:nvPr>
            <p:ph type="body" idx="1"/>
          </p:nvPr>
        </p:nvSpPr>
        <p:spPr>
          <a:xfrm>
            <a:off x="831850" y="5580993"/>
            <a:ext cx="10515600" cy="725214"/>
          </a:xfrm>
        </p:spPr>
        <p:style>
          <a:lnRef idx="2">
            <a:schemeClr val="accent5"/>
          </a:lnRef>
          <a:fillRef idx="1">
            <a:schemeClr val="lt1"/>
          </a:fillRef>
          <a:effectRef idx="0">
            <a:schemeClr val="accent5"/>
          </a:effectRef>
          <a:fontRef idx="minor">
            <a:schemeClr val="dk1"/>
          </a:fontRef>
        </p:style>
        <p:txBody>
          <a:bodyPr>
            <a:noAutofit/>
          </a:bodyPr>
          <a:lstStyle/>
          <a:p>
            <a:pPr algn="ctr"/>
            <a:r>
              <a:rPr lang="en-US" sz="4400" b="1" dirty="0">
                <a:solidFill>
                  <a:schemeClr val="tx1"/>
                </a:solidFill>
              </a:rPr>
              <a:t>Joshua 1:9</a:t>
            </a:r>
          </a:p>
        </p:txBody>
      </p:sp>
    </p:spTree>
    <p:extLst>
      <p:ext uri="{BB962C8B-B14F-4D97-AF65-F5344CB8AC3E}">
        <p14:creationId xmlns:p14="http://schemas.microsoft.com/office/powerpoint/2010/main" val="3899940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Be Strong</a:t>
            </a:r>
          </a:p>
        </p:txBody>
      </p:sp>
      <p:pic>
        <p:nvPicPr>
          <p:cNvPr id="4" name="Online Media 3" title="Be Strong And Courageous (Joshua 1:9) Hand Motions Video">
            <a:hlinkClick r:id="" action="ppaction://media"/>
            <a:extLst>
              <a:ext uri="{FF2B5EF4-FFF2-40B4-BE49-F238E27FC236}">
                <a16:creationId xmlns:a16="http://schemas.microsoft.com/office/drawing/2014/main" id="{D147AB33-A7C3-492D-AE3F-B117ED216685}"/>
              </a:ext>
            </a:extLst>
          </p:cNvPr>
          <p:cNvPicPr>
            <a:picLocks noRot="1" noChangeAspect="1"/>
          </p:cNvPicPr>
          <p:nvPr>
            <a:videoFile r:link="rId1"/>
          </p:nvPr>
        </p:nvPicPr>
        <p:blipFill>
          <a:blip r:embed="rId4"/>
          <a:stretch>
            <a:fillRect/>
          </a:stretch>
        </p:blipFill>
        <p:spPr>
          <a:xfrm>
            <a:off x="1441105" y="618892"/>
            <a:ext cx="9947283" cy="5620215"/>
          </a:xfrm>
          <a:prstGeom prst="rect">
            <a:avLst/>
          </a:prstGeom>
        </p:spPr>
      </p:pic>
    </p:spTree>
    <p:extLst>
      <p:ext uri="{BB962C8B-B14F-4D97-AF65-F5344CB8AC3E}">
        <p14:creationId xmlns:p14="http://schemas.microsoft.com/office/powerpoint/2010/main" val="151732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363855">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C00F3C-ED7F-440B-9003-65B000956316}"/>
              </a:ext>
            </a:extLst>
          </p:cNvPr>
          <p:cNvSpPr>
            <a:spLocks noGrp="1"/>
          </p:cNvSpPr>
          <p:nvPr>
            <p:ph type="title"/>
          </p:nvPr>
        </p:nvSpPr>
        <p:spPr>
          <a:xfrm>
            <a:off x="524256" y="491260"/>
            <a:ext cx="6594189" cy="1625210"/>
          </a:xfrm>
        </p:spPr>
        <p:txBody>
          <a:bodyPr vert="horz" lIns="91440" tIns="45720" rIns="91440" bIns="45720" rtlCol="0" anchor="ctr">
            <a:normAutofit/>
          </a:bodyPr>
          <a:lstStyle/>
          <a:p>
            <a:r>
              <a:rPr lang="en-US" sz="4400">
                <a:solidFill>
                  <a:srgbClr val="FFFFFF"/>
                </a:solidFill>
              </a:rPr>
              <a:t>40 years before this…</a:t>
            </a:r>
          </a:p>
        </p:txBody>
      </p:sp>
      <p:pic>
        <p:nvPicPr>
          <p:cNvPr id="6" name="Content Placeholder 5" descr="A picture containing person&#10;&#10;Description automatically generated">
            <a:extLst>
              <a:ext uri="{FF2B5EF4-FFF2-40B4-BE49-F238E27FC236}">
                <a16:creationId xmlns:a16="http://schemas.microsoft.com/office/drawing/2014/main" id="{3C70E3E5-D748-4686-BA88-A899FB27661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3505" b="-1"/>
          <a:stretch/>
        </p:blipFill>
        <p:spPr>
          <a:xfrm>
            <a:off x="327547" y="2454903"/>
            <a:ext cx="7058306" cy="4080254"/>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2B9F07A5-3329-4894-B752-45EC7C299FEE}"/>
              </a:ext>
            </a:extLst>
          </p:cNvPr>
          <p:cNvSpPr>
            <a:spLocks noGrp="1"/>
          </p:cNvSpPr>
          <p:nvPr>
            <p:ph type="body" sz="half" idx="2"/>
          </p:nvPr>
        </p:nvSpPr>
        <p:spPr>
          <a:xfrm>
            <a:off x="7783551" y="917725"/>
            <a:ext cx="4080902" cy="4852362"/>
          </a:xfrm>
        </p:spPr>
        <p:txBody>
          <a:bodyPr vert="horz" lIns="91440" tIns="45720" rIns="91440" bIns="45720" rtlCol="0" anchor="ctr">
            <a:normAutofit/>
          </a:bodyPr>
          <a:lstStyle/>
          <a:p>
            <a:pPr indent="-228600">
              <a:buFont typeface="Arial" panose="020B0604020202020204" pitchFamily="34" charset="0"/>
              <a:buChar char="•"/>
            </a:pPr>
            <a:r>
              <a:rPr lang="en-US" sz="2000" dirty="0">
                <a:solidFill>
                  <a:srgbClr val="FFFFFF"/>
                </a:solidFill>
              </a:rPr>
              <a:t>The Israelites had come to Canaan.</a:t>
            </a:r>
          </a:p>
          <a:p>
            <a:pPr indent="-228600">
              <a:buFont typeface="Arial" panose="020B0604020202020204" pitchFamily="34" charset="0"/>
              <a:buChar char="•"/>
            </a:pPr>
            <a:r>
              <a:rPr lang="en-US" sz="2000" dirty="0">
                <a:solidFill>
                  <a:srgbClr val="FFFFFF"/>
                </a:solidFill>
              </a:rPr>
              <a:t>Moses sent 12 spies to look at the land.</a:t>
            </a:r>
          </a:p>
          <a:p>
            <a:pPr indent="-228600">
              <a:buFont typeface="Arial" panose="020B0604020202020204" pitchFamily="34" charset="0"/>
              <a:buChar char="•"/>
            </a:pPr>
            <a:r>
              <a:rPr lang="en-US" sz="2000" dirty="0">
                <a:solidFill>
                  <a:srgbClr val="FFFFFF"/>
                </a:solidFill>
              </a:rPr>
              <a:t>They saw big cities, big people, and big produce!</a:t>
            </a:r>
          </a:p>
          <a:p>
            <a:pPr indent="-228600">
              <a:buFont typeface="Arial" panose="020B0604020202020204" pitchFamily="34" charset="0"/>
              <a:buChar char="•"/>
            </a:pPr>
            <a:r>
              <a:rPr lang="en-US" sz="2000" dirty="0">
                <a:solidFill>
                  <a:srgbClr val="FFFFFF"/>
                </a:solidFill>
              </a:rPr>
              <a:t>10 were scared.</a:t>
            </a:r>
          </a:p>
          <a:p>
            <a:pPr indent="-228600">
              <a:buFont typeface="Arial" panose="020B0604020202020204" pitchFamily="34" charset="0"/>
              <a:buChar char="•"/>
            </a:pPr>
            <a:r>
              <a:rPr lang="en-US" sz="2000" dirty="0">
                <a:solidFill>
                  <a:srgbClr val="FFFFFF"/>
                </a:solidFill>
              </a:rPr>
              <a:t>2 were excited and trusted God.</a:t>
            </a:r>
          </a:p>
          <a:p>
            <a:pPr indent="-228600">
              <a:buFont typeface="Arial" panose="020B0604020202020204" pitchFamily="34" charset="0"/>
              <a:buChar char="•"/>
            </a:pPr>
            <a:r>
              <a:rPr lang="en-US" sz="2000" dirty="0">
                <a:solidFill>
                  <a:srgbClr val="FFFFFF"/>
                </a:solidFill>
              </a:rPr>
              <a:t>The people believed the 10.       They were scared!</a:t>
            </a:r>
          </a:p>
          <a:p>
            <a:pPr indent="-228600">
              <a:buFont typeface="Arial" panose="020B0604020202020204" pitchFamily="34" charset="0"/>
              <a:buChar char="•"/>
            </a:pPr>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a:p>
            <a:pPr indent="-228600">
              <a:buFont typeface="Arial" panose="020B0604020202020204" pitchFamily="34" charset="0"/>
              <a:buChar char="•"/>
            </a:pPr>
            <a:r>
              <a:rPr lang="en-US" sz="2000" dirty="0">
                <a:solidFill>
                  <a:srgbClr val="FFFFFF"/>
                </a:solidFill>
              </a:rPr>
              <a:t>NOW are the people going to be scared or brave?</a:t>
            </a:r>
          </a:p>
        </p:txBody>
      </p:sp>
    </p:spTree>
    <p:extLst>
      <p:ext uri="{BB962C8B-B14F-4D97-AF65-F5344CB8AC3E}">
        <p14:creationId xmlns:p14="http://schemas.microsoft.com/office/powerpoint/2010/main" val="4288134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A97C-C446-4ABB-8FEB-6E74C153309D}"/>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3800" dirty="0"/>
              <a:t>In the next part of our story,</a:t>
            </a:r>
            <a:br>
              <a:rPr lang="en-US" sz="3800" dirty="0"/>
            </a:br>
            <a:r>
              <a:rPr lang="en-US" sz="3800" dirty="0"/>
              <a:t>Joshua sends 2 spies to look at the land. </a:t>
            </a:r>
          </a:p>
        </p:txBody>
      </p:sp>
      <p:sp>
        <p:nvSpPr>
          <p:cNvPr id="3" name="Text Placeholder 2">
            <a:extLst>
              <a:ext uri="{FF2B5EF4-FFF2-40B4-BE49-F238E27FC236}">
                <a16:creationId xmlns:a16="http://schemas.microsoft.com/office/drawing/2014/main" id="{58926CD8-977E-4E5C-88E8-B74F533F9472}"/>
              </a:ext>
            </a:extLst>
          </p:cNvPr>
          <p:cNvSpPr>
            <a:spLocks noGrp="1"/>
          </p:cNvSpPr>
          <p:nvPr>
            <p:ph type="body" idx="1"/>
          </p:nvPr>
        </p:nvSpPr>
        <p:spPr>
          <a:xfrm>
            <a:off x="6802244" y="5375361"/>
            <a:ext cx="4473113" cy="1147863"/>
          </a:xfrm>
        </p:spPr>
        <p:txBody>
          <a:bodyPr vert="horz" lIns="91440" tIns="45720" rIns="91440" bIns="45720" rtlCol="0" anchor="t">
            <a:normAutofit/>
          </a:bodyPr>
          <a:lstStyle/>
          <a:p>
            <a:r>
              <a:rPr lang="en-US" sz="2800" dirty="0">
                <a:solidFill>
                  <a:schemeClr val="accent1">
                    <a:lumMod val="20000"/>
                    <a:lumOff val="80000"/>
                  </a:schemeClr>
                </a:solidFill>
                <a:latin typeface="Arial Rounded MT Bold" panose="020F0704030504030204" pitchFamily="34" charset="0"/>
              </a:rPr>
              <a:t>Let’s see how good you are at spying something.</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cture containing diagram&#10;&#10;Description automatically generated">
            <a:extLst>
              <a:ext uri="{FF2B5EF4-FFF2-40B4-BE49-F238E27FC236}">
                <a16:creationId xmlns:a16="http://schemas.microsoft.com/office/drawing/2014/main" id="{3C4AAC59-5B39-4F36-9DDD-38A9E3121392}"/>
              </a:ext>
            </a:extLst>
          </p:cNvPr>
          <p:cNvPicPr>
            <a:picLocks noChangeAspect="1"/>
          </p:cNvPicPr>
          <p:nvPr/>
        </p:nvPicPr>
        <p:blipFill rotWithShape="1">
          <a:blip r:embed="rId2">
            <a:extLst>
              <a:ext uri="{28A0092B-C50C-407E-A947-70E740481C1C}">
                <a14:useLocalDpi xmlns:a14="http://schemas.microsoft.com/office/drawing/2010/main" val="0"/>
              </a:ext>
            </a:extLst>
          </a:blip>
          <a:srcRect l="14573" r="12918"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96680959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529A7-93D3-4D88-B0AD-7429C7F47A10}"/>
              </a:ext>
            </a:extLst>
          </p:cNvPr>
          <p:cNvSpPr>
            <a:spLocks noGrp="1"/>
          </p:cNvSpPr>
          <p:nvPr>
            <p:ph type="title"/>
          </p:nvPr>
        </p:nvSpPr>
        <p:spPr>
          <a:xfrm>
            <a:off x="838200" y="365126"/>
            <a:ext cx="10515600" cy="1129138"/>
          </a:xfrm>
        </p:spPr>
        <p:txBody>
          <a:bodyPr/>
          <a:lstStyle/>
          <a:p>
            <a:r>
              <a:rPr lang="en-US" dirty="0"/>
              <a:t>First you need some binoculars.</a:t>
            </a:r>
          </a:p>
        </p:txBody>
      </p:sp>
      <p:pic>
        <p:nvPicPr>
          <p:cNvPr id="4" name="Picture 3">
            <a:extLst>
              <a:ext uri="{FF2B5EF4-FFF2-40B4-BE49-F238E27FC236}">
                <a16:creationId xmlns:a16="http://schemas.microsoft.com/office/drawing/2014/main" id="{8A1A8BBF-213E-4F6F-A623-59F1F556F8B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12066" y="2743200"/>
            <a:ext cx="4114800" cy="4114800"/>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0BFE7AF3-9325-4824-AC17-30CEA1D3DA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1664" y="1417322"/>
            <a:ext cx="4514850" cy="3381375"/>
          </a:xfrm>
          <a:prstGeom prst="ellipse">
            <a:avLst/>
          </a:prstGeom>
        </p:spPr>
      </p:pic>
      <p:pic>
        <p:nvPicPr>
          <p:cNvPr id="8" name="Picture 7" descr="A picture containing text&#10;&#10;Description automatically generated">
            <a:extLst>
              <a:ext uri="{FF2B5EF4-FFF2-40B4-BE49-F238E27FC236}">
                <a16:creationId xmlns:a16="http://schemas.microsoft.com/office/drawing/2014/main" id="{C909A385-39E9-44D9-87BC-E67A3407DD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238207">
            <a:off x="510145" y="1752184"/>
            <a:ext cx="3199497" cy="2665141"/>
          </a:xfrm>
          <a:prstGeom prst="rect">
            <a:avLst/>
          </a:prstGeom>
        </p:spPr>
      </p:pic>
    </p:spTree>
    <p:extLst>
      <p:ext uri="{BB962C8B-B14F-4D97-AF65-F5344CB8AC3E}">
        <p14:creationId xmlns:p14="http://schemas.microsoft.com/office/powerpoint/2010/main" val="1572867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8ADE-0E88-41F5-AA8D-96FAA4AEB594}"/>
              </a:ext>
            </a:extLst>
          </p:cNvPr>
          <p:cNvSpPr>
            <a:spLocks noGrp="1"/>
          </p:cNvSpPr>
          <p:nvPr>
            <p:ph type="title"/>
          </p:nvPr>
        </p:nvSpPr>
        <p:spPr>
          <a:xfrm rot="19748914">
            <a:off x="-88214" y="945370"/>
            <a:ext cx="3932237" cy="740979"/>
          </a:xfrm>
        </p:spPr>
        <p:style>
          <a:lnRef idx="2">
            <a:schemeClr val="dk1"/>
          </a:lnRef>
          <a:fillRef idx="1">
            <a:schemeClr val="lt1"/>
          </a:fillRef>
          <a:effectRef idx="0">
            <a:schemeClr val="dk1"/>
          </a:effectRef>
          <a:fontRef idx="minor">
            <a:schemeClr val="dk1"/>
          </a:fontRef>
        </p:style>
        <p:txBody>
          <a:bodyPr/>
          <a:lstStyle/>
          <a:p>
            <a:r>
              <a:rPr lang="en-US" dirty="0">
                <a:latin typeface="Algerian" panose="04020705040A02060702" pitchFamily="82" charset="0"/>
              </a:rPr>
              <a:t>NATURE NUGGET</a:t>
            </a:r>
          </a:p>
        </p:txBody>
      </p:sp>
      <p:pic>
        <p:nvPicPr>
          <p:cNvPr id="6" name="Content Placeholder 5" descr="A close up of a tree&#10;&#10;Description automatically generated with low confidence">
            <a:extLst>
              <a:ext uri="{FF2B5EF4-FFF2-40B4-BE49-F238E27FC236}">
                <a16:creationId xmlns:a16="http://schemas.microsoft.com/office/drawing/2014/main" id="{176D2DF6-5072-4E55-9DED-38D2DC0A8D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5752" y="2100942"/>
            <a:ext cx="7860495" cy="41267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 Placeholder 3">
            <a:extLst>
              <a:ext uri="{FF2B5EF4-FFF2-40B4-BE49-F238E27FC236}">
                <a16:creationId xmlns:a16="http://schemas.microsoft.com/office/drawing/2014/main" id="{C5C59FA7-C99B-440C-A3C8-83B670AA74AF}"/>
              </a:ext>
            </a:extLst>
          </p:cNvPr>
          <p:cNvSpPr>
            <a:spLocks noGrp="1"/>
          </p:cNvSpPr>
          <p:nvPr>
            <p:ph type="body" sz="half" idx="2"/>
          </p:nvPr>
        </p:nvSpPr>
        <p:spPr>
          <a:xfrm rot="2268092">
            <a:off x="8445292" y="1116878"/>
            <a:ext cx="3932237" cy="740979"/>
          </a:xfrm>
        </p:spPr>
        <p:style>
          <a:lnRef idx="2">
            <a:schemeClr val="dk1"/>
          </a:lnRef>
          <a:fillRef idx="1">
            <a:schemeClr val="lt1"/>
          </a:fillRef>
          <a:effectRef idx="0">
            <a:schemeClr val="dk1"/>
          </a:effectRef>
          <a:fontRef idx="minor">
            <a:schemeClr val="dk1"/>
          </a:fontRef>
        </p:style>
        <p:txBody>
          <a:bodyPr/>
          <a:lstStyle/>
          <a:p>
            <a:r>
              <a:rPr lang="en-US" sz="2800" dirty="0"/>
              <a:t>Animals Hide	I SPY</a:t>
            </a:r>
          </a:p>
          <a:p>
            <a:endParaRPr lang="en-US" dirty="0"/>
          </a:p>
        </p:txBody>
      </p:sp>
      <p:sp>
        <p:nvSpPr>
          <p:cNvPr id="7" name="Rectangle 6">
            <a:extLst>
              <a:ext uri="{FF2B5EF4-FFF2-40B4-BE49-F238E27FC236}">
                <a16:creationId xmlns:a16="http://schemas.microsoft.com/office/drawing/2014/main" id="{0BEFFAEB-CBFA-4F05-A508-CDB0C5EF1635}"/>
              </a:ext>
            </a:extLst>
          </p:cNvPr>
          <p:cNvSpPr/>
          <p:nvPr/>
        </p:nvSpPr>
        <p:spPr>
          <a:xfrm>
            <a:off x="3359734" y="961916"/>
            <a:ext cx="5667163" cy="707886"/>
          </a:xfrm>
          <a:prstGeom prst="rect">
            <a:avLst/>
          </a:prstGeom>
          <a:noFill/>
        </p:spPr>
        <p:txBody>
          <a:bodyPr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Can you find the animal?</a:t>
            </a:r>
          </a:p>
        </p:txBody>
      </p:sp>
    </p:spTree>
    <p:extLst>
      <p:ext uri="{BB962C8B-B14F-4D97-AF65-F5344CB8AC3E}">
        <p14:creationId xmlns:p14="http://schemas.microsoft.com/office/powerpoint/2010/main" val="353632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8ADE-0E88-41F5-AA8D-96FAA4AEB594}"/>
              </a:ext>
            </a:extLst>
          </p:cNvPr>
          <p:cNvSpPr>
            <a:spLocks noGrp="1"/>
          </p:cNvSpPr>
          <p:nvPr>
            <p:ph type="title"/>
          </p:nvPr>
        </p:nvSpPr>
        <p:spPr>
          <a:xfrm rot="19748914">
            <a:off x="-88214" y="945370"/>
            <a:ext cx="3932237" cy="740979"/>
          </a:xfrm>
        </p:spPr>
        <p:style>
          <a:lnRef idx="2">
            <a:schemeClr val="dk1"/>
          </a:lnRef>
          <a:fillRef idx="1">
            <a:schemeClr val="lt1"/>
          </a:fillRef>
          <a:effectRef idx="0">
            <a:schemeClr val="dk1"/>
          </a:effectRef>
          <a:fontRef idx="minor">
            <a:schemeClr val="dk1"/>
          </a:fontRef>
        </p:style>
        <p:txBody>
          <a:bodyPr/>
          <a:lstStyle/>
          <a:p>
            <a:r>
              <a:rPr lang="en-US" dirty="0">
                <a:latin typeface="Algerian" panose="04020705040A02060702" pitchFamily="82" charset="0"/>
              </a:rPr>
              <a:t>NATURE NUGGET</a:t>
            </a:r>
          </a:p>
        </p:txBody>
      </p:sp>
      <p:sp>
        <p:nvSpPr>
          <p:cNvPr id="4" name="Text Placeholder 3">
            <a:extLst>
              <a:ext uri="{FF2B5EF4-FFF2-40B4-BE49-F238E27FC236}">
                <a16:creationId xmlns:a16="http://schemas.microsoft.com/office/drawing/2014/main" id="{C5C59FA7-C99B-440C-A3C8-83B670AA74AF}"/>
              </a:ext>
            </a:extLst>
          </p:cNvPr>
          <p:cNvSpPr>
            <a:spLocks noGrp="1"/>
          </p:cNvSpPr>
          <p:nvPr>
            <p:ph type="body" sz="half" idx="2"/>
          </p:nvPr>
        </p:nvSpPr>
        <p:spPr>
          <a:xfrm rot="2268092">
            <a:off x="8445292" y="1116878"/>
            <a:ext cx="3932237" cy="740979"/>
          </a:xfrm>
        </p:spPr>
        <p:style>
          <a:lnRef idx="2">
            <a:schemeClr val="dk1"/>
          </a:lnRef>
          <a:fillRef idx="1">
            <a:schemeClr val="lt1"/>
          </a:fillRef>
          <a:effectRef idx="0">
            <a:schemeClr val="dk1"/>
          </a:effectRef>
          <a:fontRef idx="minor">
            <a:schemeClr val="dk1"/>
          </a:fontRef>
        </p:style>
        <p:txBody>
          <a:bodyPr/>
          <a:lstStyle/>
          <a:p>
            <a:r>
              <a:rPr lang="en-US" sz="2800" dirty="0"/>
              <a:t>Animals Hide	I SPY</a:t>
            </a:r>
          </a:p>
          <a:p>
            <a:endParaRPr lang="en-US" dirty="0"/>
          </a:p>
        </p:txBody>
      </p:sp>
      <p:sp>
        <p:nvSpPr>
          <p:cNvPr id="7" name="Rectangle 6">
            <a:extLst>
              <a:ext uri="{FF2B5EF4-FFF2-40B4-BE49-F238E27FC236}">
                <a16:creationId xmlns:a16="http://schemas.microsoft.com/office/drawing/2014/main" id="{0BEFFAEB-CBFA-4F05-A508-CDB0C5EF1635}"/>
              </a:ext>
            </a:extLst>
          </p:cNvPr>
          <p:cNvSpPr/>
          <p:nvPr/>
        </p:nvSpPr>
        <p:spPr>
          <a:xfrm>
            <a:off x="3359734" y="961916"/>
            <a:ext cx="5667163" cy="707886"/>
          </a:xfrm>
          <a:prstGeom prst="rect">
            <a:avLst/>
          </a:prstGeom>
          <a:noFill/>
        </p:spPr>
        <p:txBody>
          <a:bodyPr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Can you find the animal?</a:t>
            </a:r>
          </a:p>
        </p:txBody>
      </p:sp>
      <p:pic>
        <p:nvPicPr>
          <p:cNvPr id="9" name="Content Placeholder 8" descr="A picture containing ground, outdoor, rock, frog&#10;&#10;Description automatically generated">
            <a:extLst>
              <a:ext uri="{FF2B5EF4-FFF2-40B4-BE49-F238E27FC236}">
                <a16:creationId xmlns:a16="http://schemas.microsoft.com/office/drawing/2014/main" id="{68ED2D55-5A51-4659-9E16-A632F28435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8677" y="1984917"/>
            <a:ext cx="6793746" cy="4527395"/>
          </a:xfrm>
        </p:spPr>
      </p:pic>
    </p:spTree>
    <p:extLst>
      <p:ext uri="{BB962C8B-B14F-4D97-AF65-F5344CB8AC3E}">
        <p14:creationId xmlns:p14="http://schemas.microsoft.com/office/powerpoint/2010/main" val="2772845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8ADE-0E88-41F5-AA8D-96FAA4AEB594}"/>
              </a:ext>
            </a:extLst>
          </p:cNvPr>
          <p:cNvSpPr>
            <a:spLocks noGrp="1"/>
          </p:cNvSpPr>
          <p:nvPr>
            <p:ph type="title"/>
          </p:nvPr>
        </p:nvSpPr>
        <p:spPr>
          <a:xfrm rot="19748914">
            <a:off x="-88214" y="945370"/>
            <a:ext cx="3932237" cy="740979"/>
          </a:xfrm>
        </p:spPr>
        <p:style>
          <a:lnRef idx="2">
            <a:schemeClr val="dk1"/>
          </a:lnRef>
          <a:fillRef idx="1">
            <a:schemeClr val="lt1"/>
          </a:fillRef>
          <a:effectRef idx="0">
            <a:schemeClr val="dk1"/>
          </a:effectRef>
          <a:fontRef idx="minor">
            <a:schemeClr val="dk1"/>
          </a:fontRef>
        </p:style>
        <p:txBody>
          <a:bodyPr/>
          <a:lstStyle/>
          <a:p>
            <a:r>
              <a:rPr lang="en-US" dirty="0">
                <a:latin typeface="Algerian" panose="04020705040A02060702" pitchFamily="82" charset="0"/>
              </a:rPr>
              <a:t>NATURE NUGGET</a:t>
            </a:r>
          </a:p>
        </p:txBody>
      </p:sp>
      <p:sp>
        <p:nvSpPr>
          <p:cNvPr id="4" name="Text Placeholder 3">
            <a:extLst>
              <a:ext uri="{FF2B5EF4-FFF2-40B4-BE49-F238E27FC236}">
                <a16:creationId xmlns:a16="http://schemas.microsoft.com/office/drawing/2014/main" id="{C5C59FA7-C99B-440C-A3C8-83B670AA74AF}"/>
              </a:ext>
            </a:extLst>
          </p:cNvPr>
          <p:cNvSpPr>
            <a:spLocks noGrp="1"/>
          </p:cNvSpPr>
          <p:nvPr>
            <p:ph type="body" sz="half" idx="2"/>
          </p:nvPr>
        </p:nvSpPr>
        <p:spPr>
          <a:xfrm rot="2268092">
            <a:off x="8445292" y="1116878"/>
            <a:ext cx="3932237" cy="740979"/>
          </a:xfrm>
        </p:spPr>
        <p:style>
          <a:lnRef idx="2">
            <a:schemeClr val="dk1"/>
          </a:lnRef>
          <a:fillRef idx="1">
            <a:schemeClr val="lt1"/>
          </a:fillRef>
          <a:effectRef idx="0">
            <a:schemeClr val="dk1"/>
          </a:effectRef>
          <a:fontRef idx="minor">
            <a:schemeClr val="dk1"/>
          </a:fontRef>
        </p:style>
        <p:txBody>
          <a:bodyPr/>
          <a:lstStyle/>
          <a:p>
            <a:r>
              <a:rPr lang="en-US" sz="2800" dirty="0"/>
              <a:t>Animals Hide	I SPY</a:t>
            </a:r>
          </a:p>
          <a:p>
            <a:endParaRPr lang="en-US" dirty="0"/>
          </a:p>
        </p:txBody>
      </p:sp>
      <p:sp>
        <p:nvSpPr>
          <p:cNvPr id="7" name="Rectangle 6">
            <a:extLst>
              <a:ext uri="{FF2B5EF4-FFF2-40B4-BE49-F238E27FC236}">
                <a16:creationId xmlns:a16="http://schemas.microsoft.com/office/drawing/2014/main" id="{0BEFFAEB-CBFA-4F05-A508-CDB0C5EF1635}"/>
              </a:ext>
            </a:extLst>
          </p:cNvPr>
          <p:cNvSpPr/>
          <p:nvPr/>
        </p:nvSpPr>
        <p:spPr>
          <a:xfrm>
            <a:off x="3359734" y="961916"/>
            <a:ext cx="5667163" cy="707886"/>
          </a:xfrm>
          <a:prstGeom prst="rect">
            <a:avLst/>
          </a:prstGeom>
          <a:noFill/>
        </p:spPr>
        <p:txBody>
          <a:bodyPr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Can you find the animal?</a:t>
            </a:r>
          </a:p>
        </p:txBody>
      </p:sp>
      <p:pic>
        <p:nvPicPr>
          <p:cNvPr id="8" name="Content Placeholder 7" descr="A lizard on the ground&#10;&#10;Description automatically generated with low confidence">
            <a:extLst>
              <a:ext uri="{FF2B5EF4-FFF2-40B4-BE49-F238E27FC236}">
                <a16:creationId xmlns:a16="http://schemas.microsoft.com/office/drawing/2014/main" id="{AFB5D59A-802F-48F8-8907-107DA17B73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4696" y="1900170"/>
            <a:ext cx="6717491" cy="4478327"/>
          </a:xfrm>
        </p:spPr>
      </p:pic>
      <p:sp>
        <p:nvSpPr>
          <p:cNvPr id="3" name="Freeform: Shape 2">
            <a:extLst>
              <a:ext uri="{FF2B5EF4-FFF2-40B4-BE49-F238E27FC236}">
                <a16:creationId xmlns:a16="http://schemas.microsoft.com/office/drawing/2014/main" id="{5BC574F4-3260-40B1-897A-8A854F36AA7A}"/>
              </a:ext>
            </a:extLst>
          </p:cNvPr>
          <p:cNvSpPr/>
          <p:nvPr/>
        </p:nvSpPr>
        <p:spPr>
          <a:xfrm>
            <a:off x="2790497" y="1765738"/>
            <a:ext cx="7078717" cy="3941379"/>
          </a:xfrm>
          <a:custGeom>
            <a:avLst/>
            <a:gdLst>
              <a:gd name="connsiteX0" fmla="*/ 47296 w 7078717"/>
              <a:gd name="connsiteY0" fmla="*/ 173421 h 3941379"/>
              <a:gd name="connsiteX1" fmla="*/ 0 w 7078717"/>
              <a:gd name="connsiteY1" fmla="*/ 457200 h 3941379"/>
              <a:gd name="connsiteX2" fmla="*/ 31531 w 7078717"/>
              <a:gd name="connsiteY2" fmla="*/ 756745 h 3941379"/>
              <a:gd name="connsiteX3" fmla="*/ 63062 w 7078717"/>
              <a:gd name="connsiteY3" fmla="*/ 851338 h 3941379"/>
              <a:gd name="connsiteX4" fmla="*/ 110358 w 7078717"/>
              <a:gd name="connsiteY4" fmla="*/ 977462 h 3941379"/>
              <a:gd name="connsiteX5" fmla="*/ 126124 w 7078717"/>
              <a:gd name="connsiteY5" fmla="*/ 1056290 h 3941379"/>
              <a:gd name="connsiteX6" fmla="*/ 157655 w 7078717"/>
              <a:gd name="connsiteY6" fmla="*/ 1166648 h 3941379"/>
              <a:gd name="connsiteX7" fmla="*/ 204951 w 7078717"/>
              <a:gd name="connsiteY7" fmla="*/ 1308538 h 3941379"/>
              <a:gd name="connsiteX8" fmla="*/ 220717 w 7078717"/>
              <a:gd name="connsiteY8" fmla="*/ 1418896 h 3941379"/>
              <a:gd name="connsiteX9" fmla="*/ 315310 w 7078717"/>
              <a:gd name="connsiteY9" fmla="*/ 1513490 h 3941379"/>
              <a:gd name="connsiteX10" fmla="*/ 457200 w 7078717"/>
              <a:gd name="connsiteY10" fmla="*/ 1639614 h 3941379"/>
              <a:gd name="connsiteX11" fmla="*/ 504496 w 7078717"/>
              <a:gd name="connsiteY11" fmla="*/ 1655379 h 3941379"/>
              <a:gd name="connsiteX12" fmla="*/ 662151 w 7078717"/>
              <a:gd name="connsiteY12" fmla="*/ 1781503 h 3941379"/>
              <a:gd name="connsiteX13" fmla="*/ 725213 w 7078717"/>
              <a:gd name="connsiteY13" fmla="*/ 1828800 h 3941379"/>
              <a:gd name="connsiteX14" fmla="*/ 930165 w 7078717"/>
              <a:gd name="connsiteY14" fmla="*/ 2017986 h 3941379"/>
              <a:gd name="connsiteX15" fmla="*/ 993227 w 7078717"/>
              <a:gd name="connsiteY15" fmla="*/ 2081048 h 3941379"/>
              <a:gd name="connsiteX16" fmla="*/ 1245475 w 7078717"/>
              <a:gd name="connsiteY16" fmla="*/ 2254469 h 3941379"/>
              <a:gd name="connsiteX17" fmla="*/ 1387365 w 7078717"/>
              <a:gd name="connsiteY17" fmla="*/ 2301765 h 3941379"/>
              <a:gd name="connsiteX18" fmla="*/ 1545020 w 7078717"/>
              <a:gd name="connsiteY18" fmla="*/ 2364828 h 3941379"/>
              <a:gd name="connsiteX19" fmla="*/ 1608082 w 7078717"/>
              <a:gd name="connsiteY19" fmla="*/ 2396359 h 3941379"/>
              <a:gd name="connsiteX20" fmla="*/ 1702675 w 7078717"/>
              <a:gd name="connsiteY20" fmla="*/ 2427890 h 3941379"/>
              <a:gd name="connsiteX21" fmla="*/ 1860331 w 7078717"/>
              <a:gd name="connsiteY21" fmla="*/ 2506717 h 3941379"/>
              <a:gd name="connsiteX22" fmla="*/ 2112579 w 7078717"/>
              <a:gd name="connsiteY22" fmla="*/ 2617076 h 3941379"/>
              <a:gd name="connsiteX23" fmla="*/ 2238703 w 7078717"/>
              <a:gd name="connsiteY23" fmla="*/ 2743200 h 3941379"/>
              <a:gd name="connsiteX24" fmla="*/ 2333296 w 7078717"/>
              <a:gd name="connsiteY24" fmla="*/ 2869324 h 3941379"/>
              <a:gd name="connsiteX25" fmla="*/ 2443655 w 7078717"/>
              <a:gd name="connsiteY25" fmla="*/ 2979683 h 3941379"/>
              <a:gd name="connsiteX26" fmla="*/ 2490951 w 7078717"/>
              <a:gd name="connsiteY26" fmla="*/ 3026979 h 3941379"/>
              <a:gd name="connsiteX27" fmla="*/ 2538248 w 7078717"/>
              <a:gd name="connsiteY27" fmla="*/ 3090041 h 3941379"/>
              <a:gd name="connsiteX28" fmla="*/ 2632841 w 7078717"/>
              <a:gd name="connsiteY28" fmla="*/ 3153103 h 3941379"/>
              <a:gd name="connsiteX29" fmla="*/ 2727434 w 7078717"/>
              <a:gd name="connsiteY29" fmla="*/ 3263462 h 3941379"/>
              <a:gd name="connsiteX30" fmla="*/ 2806262 w 7078717"/>
              <a:gd name="connsiteY30" fmla="*/ 3310759 h 3941379"/>
              <a:gd name="connsiteX31" fmla="*/ 2900855 w 7078717"/>
              <a:gd name="connsiteY31" fmla="*/ 3405352 h 3941379"/>
              <a:gd name="connsiteX32" fmla="*/ 3026979 w 7078717"/>
              <a:gd name="connsiteY32" fmla="*/ 3499945 h 3941379"/>
              <a:gd name="connsiteX33" fmla="*/ 3090041 w 7078717"/>
              <a:gd name="connsiteY33" fmla="*/ 3547241 h 3941379"/>
              <a:gd name="connsiteX34" fmla="*/ 3310758 w 7078717"/>
              <a:gd name="connsiteY34" fmla="*/ 3641834 h 3941379"/>
              <a:gd name="connsiteX35" fmla="*/ 3484179 w 7078717"/>
              <a:gd name="connsiteY35" fmla="*/ 3704896 h 3941379"/>
              <a:gd name="connsiteX36" fmla="*/ 3547241 w 7078717"/>
              <a:gd name="connsiteY36" fmla="*/ 3736428 h 3941379"/>
              <a:gd name="connsiteX37" fmla="*/ 3988675 w 7078717"/>
              <a:gd name="connsiteY37" fmla="*/ 3831021 h 3941379"/>
              <a:gd name="connsiteX38" fmla="*/ 4130565 w 7078717"/>
              <a:gd name="connsiteY38" fmla="*/ 3862552 h 3941379"/>
              <a:gd name="connsiteX39" fmla="*/ 4319751 w 7078717"/>
              <a:gd name="connsiteY39" fmla="*/ 3878317 h 3941379"/>
              <a:gd name="connsiteX40" fmla="*/ 4461641 w 7078717"/>
              <a:gd name="connsiteY40" fmla="*/ 3894083 h 3941379"/>
              <a:gd name="connsiteX41" fmla="*/ 5218386 w 7078717"/>
              <a:gd name="connsiteY41" fmla="*/ 3941379 h 3941379"/>
              <a:gd name="connsiteX42" fmla="*/ 5454869 w 7078717"/>
              <a:gd name="connsiteY42" fmla="*/ 3862552 h 3941379"/>
              <a:gd name="connsiteX43" fmla="*/ 5565227 w 7078717"/>
              <a:gd name="connsiteY43" fmla="*/ 3815255 h 3941379"/>
              <a:gd name="connsiteX44" fmla="*/ 5628289 w 7078717"/>
              <a:gd name="connsiteY44" fmla="*/ 3783724 h 3941379"/>
              <a:gd name="connsiteX45" fmla="*/ 5722882 w 7078717"/>
              <a:gd name="connsiteY45" fmla="*/ 3689131 h 3941379"/>
              <a:gd name="connsiteX46" fmla="*/ 5959365 w 7078717"/>
              <a:gd name="connsiteY46" fmla="*/ 3594538 h 3941379"/>
              <a:gd name="connsiteX47" fmla="*/ 6085489 w 7078717"/>
              <a:gd name="connsiteY47" fmla="*/ 3547241 h 3941379"/>
              <a:gd name="connsiteX48" fmla="*/ 6148551 w 7078717"/>
              <a:gd name="connsiteY48" fmla="*/ 3499945 h 3941379"/>
              <a:gd name="connsiteX49" fmla="*/ 6258910 w 7078717"/>
              <a:gd name="connsiteY49" fmla="*/ 3436883 h 3941379"/>
              <a:gd name="connsiteX50" fmla="*/ 6306206 w 7078717"/>
              <a:gd name="connsiteY50" fmla="*/ 3421117 h 3941379"/>
              <a:gd name="connsiteX51" fmla="*/ 6448096 w 7078717"/>
              <a:gd name="connsiteY51" fmla="*/ 3342290 h 3941379"/>
              <a:gd name="connsiteX52" fmla="*/ 6542689 w 7078717"/>
              <a:gd name="connsiteY52" fmla="*/ 3294993 h 3941379"/>
              <a:gd name="connsiteX53" fmla="*/ 6637282 w 7078717"/>
              <a:gd name="connsiteY53" fmla="*/ 3263462 h 3941379"/>
              <a:gd name="connsiteX54" fmla="*/ 6684579 w 7078717"/>
              <a:gd name="connsiteY54" fmla="*/ 3200400 h 3941379"/>
              <a:gd name="connsiteX55" fmla="*/ 6700344 w 7078717"/>
              <a:gd name="connsiteY55" fmla="*/ 3137338 h 3941379"/>
              <a:gd name="connsiteX56" fmla="*/ 6731875 w 7078717"/>
              <a:gd name="connsiteY56" fmla="*/ 3058510 h 3941379"/>
              <a:gd name="connsiteX57" fmla="*/ 6747641 w 7078717"/>
              <a:gd name="connsiteY57" fmla="*/ 2979683 h 3941379"/>
              <a:gd name="connsiteX58" fmla="*/ 6779172 w 7078717"/>
              <a:gd name="connsiteY58" fmla="*/ 2885090 h 3941379"/>
              <a:gd name="connsiteX59" fmla="*/ 6794937 w 7078717"/>
              <a:gd name="connsiteY59" fmla="*/ 2822028 h 3941379"/>
              <a:gd name="connsiteX60" fmla="*/ 6826469 w 7078717"/>
              <a:gd name="connsiteY60" fmla="*/ 2538248 h 3941379"/>
              <a:gd name="connsiteX61" fmla="*/ 6858000 w 7078717"/>
              <a:gd name="connsiteY61" fmla="*/ 2427890 h 3941379"/>
              <a:gd name="connsiteX62" fmla="*/ 6873765 w 7078717"/>
              <a:gd name="connsiteY62" fmla="*/ 2301765 h 3941379"/>
              <a:gd name="connsiteX63" fmla="*/ 6936827 w 7078717"/>
              <a:gd name="connsiteY63" fmla="*/ 2033752 h 3941379"/>
              <a:gd name="connsiteX64" fmla="*/ 6968358 w 7078717"/>
              <a:gd name="connsiteY64" fmla="*/ 1844565 h 3941379"/>
              <a:gd name="connsiteX65" fmla="*/ 6999889 w 7078717"/>
              <a:gd name="connsiteY65" fmla="*/ 1608083 h 3941379"/>
              <a:gd name="connsiteX66" fmla="*/ 7031420 w 7078717"/>
              <a:gd name="connsiteY66" fmla="*/ 1418896 h 3941379"/>
              <a:gd name="connsiteX67" fmla="*/ 7047186 w 7078717"/>
              <a:gd name="connsiteY67" fmla="*/ 1324303 h 3941379"/>
              <a:gd name="connsiteX68" fmla="*/ 7078717 w 7078717"/>
              <a:gd name="connsiteY68" fmla="*/ 1150883 h 3941379"/>
              <a:gd name="connsiteX69" fmla="*/ 7047186 w 7078717"/>
              <a:gd name="connsiteY69" fmla="*/ 378372 h 3941379"/>
              <a:gd name="connsiteX70" fmla="*/ 7015655 w 7078717"/>
              <a:gd name="connsiteY70" fmla="*/ 299545 h 3941379"/>
              <a:gd name="connsiteX71" fmla="*/ 6905296 w 7078717"/>
              <a:gd name="connsiteY71" fmla="*/ 204952 h 3941379"/>
              <a:gd name="connsiteX72" fmla="*/ 6747641 w 7078717"/>
              <a:gd name="connsiteY72" fmla="*/ 110359 h 3941379"/>
              <a:gd name="connsiteX73" fmla="*/ 6400800 w 7078717"/>
              <a:gd name="connsiteY73" fmla="*/ 78828 h 3941379"/>
              <a:gd name="connsiteX74" fmla="*/ 6053958 w 7078717"/>
              <a:gd name="connsiteY74" fmla="*/ 47296 h 3941379"/>
              <a:gd name="connsiteX75" fmla="*/ 5912069 w 7078717"/>
              <a:gd name="connsiteY75" fmla="*/ 31531 h 3941379"/>
              <a:gd name="connsiteX76" fmla="*/ 5565227 w 7078717"/>
              <a:gd name="connsiteY76" fmla="*/ 0 h 3941379"/>
              <a:gd name="connsiteX77" fmla="*/ 4997669 w 7078717"/>
              <a:gd name="connsiteY77" fmla="*/ 15765 h 3941379"/>
              <a:gd name="connsiteX78" fmla="*/ 4824248 w 7078717"/>
              <a:gd name="connsiteY78" fmla="*/ 31531 h 3941379"/>
              <a:gd name="connsiteX79" fmla="*/ 4603531 w 7078717"/>
              <a:gd name="connsiteY79" fmla="*/ 47296 h 3941379"/>
              <a:gd name="connsiteX80" fmla="*/ 3736427 w 7078717"/>
              <a:gd name="connsiteY80" fmla="*/ 47296 h 3941379"/>
              <a:gd name="connsiteX81" fmla="*/ 3342289 w 7078717"/>
              <a:gd name="connsiteY81" fmla="*/ 110359 h 3941379"/>
              <a:gd name="connsiteX82" fmla="*/ 3231931 w 7078717"/>
              <a:gd name="connsiteY82" fmla="*/ 126124 h 3941379"/>
              <a:gd name="connsiteX83" fmla="*/ 3042744 w 7078717"/>
              <a:gd name="connsiteY83" fmla="*/ 173421 h 3941379"/>
              <a:gd name="connsiteX84" fmla="*/ 2932386 w 7078717"/>
              <a:gd name="connsiteY84" fmla="*/ 204952 h 3941379"/>
              <a:gd name="connsiteX85" fmla="*/ 2601310 w 7078717"/>
              <a:gd name="connsiteY85" fmla="*/ 220717 h 3941379"/>
              <a:gd name="connsiteX86" fmla="*/ 1686910 w 7078717"/>
              <a:gd name="connsiteY86" fmla="*/ 141890 h 3941379"/>
              <a:gd name="connsiteX87" fmla="*/ 1434662 w 7078717"/>
              <a:gd name="connsiteY87" fmla="*/ 110359 h 3941379"/>
              <a:gd name="connsiteX88" fmla="*/ 1056289 w 7078717"/>
              <a:gd name="connsiteY88" fmla="*/ 78828 h 3941379"/>
              <a:gd name="connsiteX89" fmla="*/ 772510 w 7078717"/>
              <a:gd name="connsiteY89" fmla="*/ 47296 h 3941379"/>
              <a:gd name="connsiteX90" fmla="*/ 220717 w 7078717"/>
              <a:gd name="connsiteY90" fmla="*/ 63062 h 3941379"/>
              <a:gd name="connsiteX91" fmla="*/ 126124 w 7078717"/>
              <a:gd name="connsiteY91" fmla="*/ 157655 h 3941379"/>
              <a:gd name="connsiteX92" fmla="*/ 0 w 7078717"/>
              <a:gd name="connsiteY92" fmla="*/ 236483 h 394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078717" h="3941379">
                <a:moveTo>
                  <a:pt x="47296" y="173421"/>
                </a:moveTo>
                <a:cubicBezTo>
                  <a:pt x="31779" y="251010"/>
                  <a:pt x="0" y="403796"/>
                  <a:pt x="0" y="457200"/>
                </a:cubicBezTo>
                <a:cubicBezTo>
                  <a:pt x="0" y="557600"/>
                  <a:pt x="15669" y="657606"/>
                  <a:pt x="31531" y="756745"/>
                </a:cubicBezTo>
                <a:cubicBezTo>
                  <a:pt x="36782" y="789564"/>
                  <a:pt x="51704" y="820102"/>
                  <a:pt x="63062" y="851338"/>
                </a:cubicBezTo>
                <a:cubicBezTo>
                  <a:pt x="74641" y="883181"/>
                  <a:pt x="100985" y="939968"/>
                  <a:pt x="110358" y="977462"/>
                </a:cubicBezTo>
                <a:cubicBezTo>
                  <a:pt x="116857" y="1003458"/>
                  <a:pt x="119625" y="1030294"/>
                  <a:pt x="126124" y="1056290"/>
                </a:cubicBezTo>
                <a:cubicBezTo>
                  <a:pt x="156171" y="1176479"/>
                  <a:pt x="128170" y="1019224"/>
                  <a:pt x="157655" y="1166648"/>
                </a:cubicBezTo>
                <a:cubicBezTo>
                  <a:pt x="181930" y="1288024"/>
                  <a:pt x="152491" y="1229846"/>
                  <a:pt x="204951" y="1308538"/>
                </a:cubicBezTo>
                <a:cubicBezTo>
                  <a:pt x="210206" y="1345324"/>
                  <a:pt x="208018" y="1383974"/>
                  <a:pt x="220717" y="1418896"/>
                </a:cubicBezTo>
                <a:cubicBezTo>
                  <a:pt x="246179" y="1488918"/>
                  <a:pt x="270092" y="1473297"/>
                  <a:pt x="315310" y="1513490"/>
                </a:cubicBezTo>
                <a:cubicBezTo>
                  <a:pt x="369033" y="1561244"/>
                  <a:pt x="395860" y="1608944"/>
                  <a:pt x="457200" y="1639614"/>
                </a:cubicBezTo>
                <a:cubicBezTo>
                  <a:pt x="472064" y="1647046"/>
                  <a:pt x="488731" y="1650124"/>
                  <a:pt x="504496" y="1655379"/>
                </a:cubicBezTo>
                <a:lnTo>
                  <a:pt x="662151" y="1781503"/>
                </a:lnTo>
                <a:cubicBezTo>
                  <a:pt x="682812" y="1797737"/>
                  <a:pt x="706633" y="1810220"/>
                  <a:pt x="725213" y="1828800"/>
                </a:cubicBezTo>
                <a:cubicBezTo>
                  <a:pt x="978298" y="2081885"/>
                  <a:pt x="705900" y="1816148"/>
                  <a:pt x="930165" y="2017986"/>
                </a:cubicBezTo>
                <a:cubicBezTo>
                  <a:pt x="952261" y="2037873"/>
                  <a:pt x="970533" y="2061846"/>
                  <a:pt x="993227" y="2081048"/>
                </a:cubicBezTo>
                <a:cubicBezTo>
                  <a:pt x="1063960" y="2140899"/>
                  <a:pt x="1157056" y="2215786"/>
                  <a:pt x="1245475" y="2254469"/>
                </a:cubicBezTo>
                <a:cubicBezTo>
                  <a:pt x="1291150" y="2274452"/>
                  <a:pt x="1341076" y="2283249"/>
                  <a:pt x="1387365" y="2301765"/>
                </a:cubicBezTo>
                <a:cubicBezTo>
                  <a:pt x="1439917" y="2322786"/>
                  <a:pt x="1492996" y="2342532"/>
                  <a:pt x="1545020" y="2364828"/>
                </a:cubicBezTo>
                <a:cubicBezTo>
                  <a:pt x="1566622" y="2374086"/>
                  <a:pt x="1586261" y="2387631"/>
                  <a:pt x="1608082" y="2396359"/>
                </a:cubicBezTo>
                <a:cubicBezTo>
                  <a:pt x="1638941" y="2408703"/>
                  <a:pt x="1672225" y="2414568"/>
                  <a:pt x="1702675" y="2427890"/>
                </a:cubicBezTo>
                <a:cubicBezTo>
                  <a:pt x="1756504" y="2451440"/>
                  <a:pt x="1806327" y="2483572"/>
                  <a:pt x="1860331" y="2506717"/>
                </a:cubicBezTo>
                <a:cubicBezTo>
                  <a:pt x="2139141" y="2626206"/>
                  <a:pt x="1942850" y="2515238"/>
                  <a:pt x="2112579" y="2617076"/>
                </a:cubicBezTo>
                <a:cubicBezTo>
                  <a:pt x="2307294" y="2860469"/>
                  <a:pt x="2058735" y="2563230"/>
                  <a:pt x="2238703" y="2743200"/>
                </a:cubicBezTo>
                <a:cubicBezTo>
                  <a:pt x="2457095" y="2961594"/>
                  <a:pt x="2202300" y="2723774"/>
                  <a:pt x="2333296" y="2869324"/>
                </a:cubicBezTo>
                <a:cubicBezTo>
                  <a:pt x="2368098" y="2907993"/>
                  <a:pt x="2406869" y="2942897"/>
                  <a:pt x="2443655" y="2979683"/>
                </a:cubicBezTo>
                <a:cubicBezTo>
                  <a:pt x="2459420" y="2995448"/>
                  <a:pt x="2477574" y="3009143"/>
                  <a:pt x="2490951" y="3026979"/>
                </a:cubicBezTo>
                <a:cubicBezTo>
                  <a:pt x="2506717" y="3048000"/>
                  <a:pt x="2518609" y="3072584"/>
                  <a:pt x="2538248" y="3090041"/>
                </a:cubicBezTo>
                <a:cubicBezTo>
                  <a:pt x="2566572" y="3115217"/>
                  <a:pt x="2632841" y="3153103"/>
                  <a:pt x="2632841" y="3153103"/>
                </a:cubicBezTo>
                <a:cubicBezTo>
                  <a:pt x="2665867" y="3202643"/>
                  <a:pt x="2674499" y="3222291"/>
                  <a:pt x="2727434" y="3263462"/>
                </a:cubicBezTo>
                <a:cubicBezTo>
                  <a:pt x="2751622" y="3282275"/>
                  <a:pt x="2779986" y="3294993"/>
                  <a:pt x="2806262" y="3310759"/>
                </a:cubicBezTo>
                <a:cubicBezTo>
                  <a:pt x="2874518" y="3401768"/>
                  <a:pt x="2824779" y="3350024"/>
                  <a:pt x="2900855" y="3405352"/>
                </a:cubicBezTo>
                <a:cubicBezTo>
                  <a:pt x="2943355" y="3436261"/>
                  <a:pt x="2984938" y="3468414"/>
                  <a:pt x="3026979" y="3499945"/>
                </a:cubicBezTo>
                <a:cubicBezTo>
                  <a:pt x="3048000" y="3515710"/>
                  <a:pt x="3065890" y="3536890"/>
                  <a:pt x="3090041" y="3547241"/>
                </a:cubicBezTo>
                <a:cubicBezTo>
                  <a:pt x="3163613" y="3578772"/>
                  <a:pt x="3236439" y="3612106"/>
                  <a:pt x="3310758" y="3641834"/>
                </a:cubicBezTo>
                <a:cubicBezTo>
                  <a:pt x="3367869" y="3664678"/>
                  <a:pt x="3427068" y="3682051"/>
                  <a:pt x="3484179" y="3704896"/>
                </a:cubicBezTo>
                <a:cubicBezTo>
                  <a:pt x="3506000" y="3713624"/>
                  <a:pt x="3524547" y="3730318"/>
                  <a:pt x="3547241" y="3736428"/>
                </a:cubicBezTo>
                <a:cubicBezTo>
                  <a:pt x="4073875" y="3878215"/>
                  <a:pt x="3737063" y="3780698"/>
                  <a:pt x="3988675" y="3831021"/>
                </a:cubicBezTo>
                <a:cubicBezTo>
                  <a:pt x="4036185" y="3840523"/>
                  <a:pt x="4082602" y="3855700"/>
                  <a:pt x="4130565" y="3862552"/>
                </a:cubicBezTo>
                <a:cubicBezTo>
                  <a:pt x="4193210" y="3871501"/>
                  <a:pt x="4256755" y="3872317"/>
                  <a:pt x="4319751" y="3878317"/>
                </a:cubicBezTo>
                <a:cubicBezTo>
                  <a:pt x="4367124" y="3882829"/>
                  <a:pt x="4414150" y="3891052"/>
                  <a:pt x="4461641" y="3894083"/>
                </a:cubicBezTo>
                <a:cubicBezTo>
                  <a:pt x="5315309" y="3948573"/>
                  <a:pt x="4808444" y="3900386"/>
                  <a:pt x="5218386" y="3941379"/>
                </a:cubicBezTo>
                <a:cubicBezTo>
                  <a:pt x="5328710" y="3913799"/>
                  <a:pt x="5296320" y="3924210"/>
                  <a:pt x="5454869" y="3862552"/>
                </a:cubicBezTo>
                <a:cubicBezTo>
                  <a:pt x="5492170" y="3848046"/>
                  <a:pt x="5528792" y="3831816"/>
                  <a:pt x="5565227" y="3815255"/>
                </a:cubicBezTo>
                <a:cubicBezTo>
                  <a:pt x="5586622" y="3805530"/>
                  <a:pt x="5609937" y="3798405"/>
                  <a:pt x="5628289" y="3783724"/>
                </a:cubicBezTo>
                <a:cubicBezTo>
                  <a:pt x="5663109" y="3755868"/>
                  <a:pt x="5681480" y="3705692"/>
                  <a:pt x="5722882" y="3689131"/>
                </a:cubicBezTo>
                <a:cubicBezTo>
                  <a:pt x="5801710" y="3657600"/>
                  <a:pt x="5878822" y="3621386"/>
                  <a:pt x="5959365" y="3594538"/>
                </a:cubicBezTo>
                <a:cubicBezTo>
                  <a:pt x="5994764" y="3582738"/>
                  <a:pt x="6057213" y="3562950"/>
                  <a:pt x="6085489" y="3547241"/>
                </a:cubicBezTo>
                <a:cubicBezTo>
                  <a:pt x="6108458" y="3534480"/>
                  <a:pt x="6127169" y="3515217"/>
                  <a:pt x="6148551" y="3499945"/>
                </a:cubicBezTo>
                <a:cubicBezTo>
                  <a:pt x="6188135" y="3471671"/>
                  <a:pt x="6212722" y="3456678"/>
                  <a:pt x="6258910" y="3436883"/>
                </a:cubicBezTo>
                <a:cubicBezTo>
                  <a:pt x="6274184" y="3430337"/>
                  <a:pt x="6290931" y="3427663"/>
                  <a:pt x="6306206" y="3421117"/>
                </a:cubicBezTo>
                <a:cubicBezTo>
                  <a:pt x="6376822" y="3390853"/>
                  <a:pt x="6375003" y="3382159"/>
                  <a:pt x="6448096" y="3342290"/>
                </a:cubicBezTo>
                <a:cubicBezTo>
                  <a:pt x="6479044" y="3325409"/>
                  <a:pt x="6510148" y="3308552"/>
                  <a:pt x="6542689" y="3294993"/>
                </a:cubicBezTo>
                <a:cubicBezTo>
                  <a:pt x="6573369" y="3282210"/>
                  <a:pt x="6637282" y="3263462"/>
                  <a:pt x="6637282" y="3263462"/>
                </a:cubicBezTo>
                <a:cubicBezTo>
                  <a:pt x="6653048" y="3242441"/>
                  <a:pt x="6672828" y="3223902"/>
                  <a:pt x="6684579" y="3200400"/>
                </a:cubicBezTo>
                <a:cubicBezTo>
                  <a:pt x="6694269" y="3181020"/>
                  <a:pt x="6693492" y="3157894"/>
                  <a:pt x="6700344" y="3137338"/>
                </a:cubicBezTo>
                <a:cubicBezTo>
                  <a:pt x="6709293" y="3110490"/>
                  <a:pt x="6723743" y="3085617"/>
                  <a:pt x="6731875" y="3058510"/>
                </a:cubicBezTo>
                <a:cubicBezTo>
                  <a:pt x="6739575" y="3032844"/>
                  <a:pt x="6740590" y="3005535"/>
                  <a:pt x="6747641" y="2979683"/>
                </a:cubicBezTo>
                <a:cubicBezTo>
                  <a:pt x="6756386" y="2947618"/>
                  <a:pt x="6769622" y="2916925"/>
                  <a:pt x="6779172" y="2885090"/>
                </a:cubicBezTo>
                <a:cubicBezTo>
                  <a:pt x="6785398" y="2864336"/>
                  <a:pt x="6789682" y="2843049"/>
                  <a:pt x="6794937" y="2822028"/>
                </a:cubicBezTo>
                <a:cubicBezTo>
                  <a:pt x="6802096" y="2736123"/>
                  <a:pt x="6805988" y="2626997"/>
                  <a:pt x="6826469" y="2538248"/>
                </a:cubicBezTo>
                <a:cubicBezTo>
                  <a:pt x="6835072" y="2500970"/>
                  <a:pt x="6847490" y="2464676"/>
                  <a:pt x="6858000" y="2427890"/>
                </a:cubicBezTo>
                <a:cubicBezTo>
                  <a:pt x="6863255" y="2385848"/>
                  <a:pt x="6867323" y="2343641"/>
                  <a:pt x="6873765" y="2301765"/>
                </a:cubicBezTo>
                <a:cubicBezTo>
                  <a:pt x="6887552" y="2212151"/>
                  <a:pt x="6918759" y="2120477"/>
                  <a:pt x="6936827" y="2033752"/>
                </a:cubicBezTo>
                <a:cubicBezTo>
                  <a:pt x="6949866" y="1971164"/>
                  <a:pt x="6958989" y="1907807"/>
                  <a:pt x="6968358" y="1844565"/>
                </a:cubicBezTo>
                <a:cubicBezTo>
                  <a:pt x="6980012" y="1765899"/>
                  <a:pt x="6988235" y="1686749"/>
                  <a:pt x="6999889" y="1608083"/>
                </a:cubicBezTo>
                <a:cubicBezTo>
                  <a:pt x="7009258" y="1544841"/>
                  <a:pt x="7020910" y="1481958"/>
                  <a:pt x="7031420" y="1418896"/>
                </a:cubicBezTo>
                <a:cubicBezTo>
                  <a:pt x="7036675" y="1387365"/>
                  <a:pt x="7042665" y="1355948"/>
                  <a:pt x="7047186" y="1324303"/>
                </a:cubicBezTo>
                <a:cubicBezTo>
                  <a:pt x="7066015" y="1192495"/>
                  <a:pt x="7053938" y="1249995"/>
                  <a:pt x="7078717" y="1150883"/>
                </a:cubicBezTo>
                <a:cubicBezTo>
                  <a:pt x="7068207" y="893379"/>
                  <a:pt x="7066224" y="635386"/>
                  <a:pt x="7047186" y="378372"/>
                </a:cubicBezTo>
                <a:cubicBezTo>
                  <a:pt x="7045095" y="350150"/>
                  <a:pt x="7030654" y="323543"/>
                  <a:pt x="7015655" y="299545"/>
                </a:cubicBezTo>
                <a:cubicBezTo>
                  <a:pt x="6997509" y="270512"/>
                  <a:pt x="6929944" y="222206"/>
                  <a:pt x="6905296" y="204952"/>
                </a:cubicBezTo>
                <a:cubicBezTo>
                  <a:pt x="6897203" y="199287"/>
                  <a:pt x="6778826" y="115157"/>
                  <a:pt x="6747641" y="110359"/>
                </a:cubicBezTo>
                <a:cubicBezTo>
                  <a:pt x="6632901" y="92707"/>
                  <a:pt x="6515994" y="93228"/>
                  <a:pt x="6400800" y="78828"/>
                </a:cubicBezTo>
                <a:cubicBezTo>
                  <a:pt x="6139841" y="46207"/>
                  <a:pt x="6424251" y="79495"/>
                  <a:pt x="6053958" y="47296"/>
                </a:cubicBezTo>
                <a:cubicBezTo>
                  <a:pt x="6006550" y="43174"/>
                  <a:pt x="5959435" y="36115"/>
                  <a:pt x="5912069" y="31531"/>
                </a:cubicBezTo>
                <a:lnTo>
                  <a:pt x="5565227" y="0"/>
                </a:lnTo>
                <a:lnTo>
                  <a:pt x="4997669" y="15765"/>
                </a:lnTo>
                <a:cubicBezTo>
                  <a:pt x="4939676" y="18233"/>
                  <a:pt x="4882109" y="26902"/>
                  <a:pt x="4824248" y="31531"/>
                </a:cubicBezTo>
                <a:lnTo>
                  <a:pt x="4603531" y="47296"/>
                </a:lnTo>
                <a:cubicBezTo>
                  <a:pt x="4273349" y="34089"/>
                  <a:pt x="4074981" y="16518"/>
                  <a:pt x="3736427" y="47296"/>
                </a:cubicBezTo>
                <a:cubicBezTo>
                  <a:pt x="3603923" y="59342"/>
                  <a:pt x="3473744" y="89819"/>
                  <a:pt x="3342289" y="110359"/>
                </a:cubicBezTo>
                <a:cubicBezTo>
                  <a:pt x="3305575" y="116096"/>
                  <a:pt x="3267981" y="117111"/>
                  <a:pt x="3231931" y="126124"/>
                </a:cubicBezTo>
                <a:lnTo>
                  <a:pt x="3042744" y="173421"/>
                </a:lnTo>
                <a:cubicBezTo>
                  <a:pt x="3005746" y="183157"/>
                  <a:pt x="2970426" y="200876"/>
                  <a:pt x="2932386" y="204952"/>
                </a:cubicBezTo>
                <a:cubicBezTo>
                  <a:pt x="2822531" y="216722"/>
                  <a:pt x="2711669" y="215462"/>
                  <a:pt x="2601310" y="220717"/>
                </a:cubicBezTo>
                <a:cubicBezTo>
                  <a:pt x="2410322" y="206026"/>
                  <a:pt x="1850464" y="165256"/>
                  <a:pt x="1686910" y="141890"/>
                </a:cubicBezTo>
                <a:cubicBezTo>
                  <a:pt x="1583735" y="127150"/>
                  <a:pt x="1543956" y="120295"/>
                  <a:pt x="1434662" y="110359"/>
                </a:cubicBezTo>
                <a:lnTo>
                  <a:pt x="1056289" y="78828"/>
                </a:lnTo>
                <a:cubicBezTo>
                  <a:pt x="920423" y="66840"/>
                  <a:pt x="899739" y="63200"/>
                  <a:pt x="772510" y="47296"/>
                </a:cubicBezTo>
                <a:cubicBezTo>
                  <a:pt x="588579" y="52551"/>
                  <a:pt x="402098" y="32094"/>
                  <a:pt x="220717" y="63062"/>
                </a:cubicBezTo>
                <a:cubicBezTo>
                  <a:pt x="176761" y="70567"/>
                  <a:pt x="164840" y="135531"/>
                  <a:pt x="126124" y="157655"/>
                </a:cubicBezTo>
                <a:cubicBezTo>
                  <a:pt x="9312" y="224404"/>
                  <a:pt x="45723" y="190757"/>
                  <a:pt x="0" y="236483"/>
                </a:cubicBezTo>
              </a:path>
            </a:pathLst>
          </a:cu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5" name="Rectangle 4">
            <a:extLst>
              <a:ext uri="{FF2B5EF4-FFF2-40B4-BE49-F238E27FC236}">
                <a16:creationId xmlns:a16="http://schemas.microsoft.com/office/drawing/2014/main" id="{8C1D048F-00FC-476D-9BB1-DB7FC9C2152E}"/>
              </a:ext>
            </a:extLst>
          </p:cNvPr>
          <p:cNvSpPr/>
          <p:nvPr/>
        </p:nvSpPr>
        <p:spPr>
          <a:xfrm>
            <a:off x="262863" y="3216003"/>
            <a:ext cx="2869119"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Stonefish</a:t>
            </a:r>
          </a:p>
        </p:txBody>
      </p:sp>
    </p:spTree>
    <p:extLst>
      <p:ext uri="{BB962C8B-B14F-4D97-AF65-F5344CB8AC3E}">
        <p14:creationId xmlns:p14="http://schemas.microsoft.com/office/powerpoint/2010/main" val="284543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8ADE-0E88-41F5-AA8D-96FAA4AEB594}"/>
              </a:ext>
            </a:extLst>
          </p:cNvPr>
          <p:cNvSpPr>
            <a:spLocks noGrp="1"/>
          </p:cNvSpPr>
          <p:nvPr>
            <p:ph type="title"/>
          </p:nvPr>
        </p:nvSpPr>
        <p:spPr>
          <a:xfrm rot="19748914">
            <a:off x="-88214" y="945370"/>
            <a:ext cx="3932237" cy="740979"/>
          </a:xfrm>
        </p:spPr>
        <p:style>
          <a:lnRef idx="2">
            <a:schemeClr val="dk1"/>
          </a:lnRef>
          <a:fillRef idx="1">
            <a:schemeClr val="lt1"/>
          </a:fillRef>
          <a:effectRef idx="0">
            <a:schemeClr val="dk1"/>
          </a:effectRef>
          <a:fontRef idx="minor">
            <a:schemeClr val="dk1"/>
          </a:fontRef>
        </p:style>
        <p:txBody>
          <a:bodyPr/>
          <a:lstStyle/>
          <a:p>
            <a:r>
              <a:rPr lang="en-US" dirty="0">
                <a:latin typeface="Algerian" panose="04020705040A02060702" pitchFamily="82" charset="0"/>
              </a:rPr>
              <a:t>NATURE NUGGET</a:t>
            </a:r>
          </a:p>
        </p:txBody>
      </p:sp>
      <p:sp>
        <p:nvSpPr>
          <p:cNvPr id="4" name="Text Placeholder 3">
            <a:extLst>
              <a:ext uri="{FF2B5EF4-FFF2-40B4-BE49-F238E27FC236}">
                <a16:creationId xmlns:a16="http://schemas.microsoft.com/office/drawing/2014/main" id="{C5C59FA7-C99B-440C-A3C8-83B670AA74AF}"/>
              </a:ext>
            </a:extLst>
          </p:cNvPr>
          <p:cNvSpPr>
            <a:spLocks noGrp="1"/>
          </p:cNvSpPr>
          <p:nvPr>
            <p:ph type="body" sz="half" idx="2"/>
          </p:nvPr>
        </p:nvSpPr>
        <p:spPr>
          <a:xfrm rot="2268092">
            <a:off x="8445292" y="1116878"/>
            <a:ext cx="3932237" cy="740979"/>
          </a:xfrm>
        </p:spPr>
        <p:style>
          <a:lnRef idx="2">
            <a:schemeClr val="dk1"/>
          </a:lnRef>
          <a:fillRef idx="1">
            <a:schemeClr val="lt1"/>
          </a:fillRef>
          <a:effectRef idx="0">
            <a:schemeClr val="dk1"/>
          </a:effectRef>
          <a:fontRef idx="minor">
            <a:schemeClr val="dk1"/>
          </a:fontRef>
        </p:style>
        <p:txBody>
          <a:bodyPr/>
          <a:lstStyle/>
          <a:p>
            <a:r>
              <a:rPr lang="en-US" sz="2800" dirty="0"/>
              <a:t>Animals Hide	I SPY</a:t>
            </a:r>
          </a:p>
          <a:p>
            <a:endParaRPr lang="en-US" dirty="0"/>
          </a:p>
        </p:txBody>
      </p:sp>
      <p:sp>
        <p:nvSpPr>
          <p:cNvPr id="7" name="Rectangle 6">
            <a:extLst>
              <a:ext uri="{FF2B5EF4-FFF2-40B4-BE49-F238E27FC236}">
                <a16:creationId xmlns:a16="http://schemas.microsoft.com/office/drawing/2014/main" id="{0BEFFAEB-CBFA-4F05-A508-CDB0C5EF1635}"/>
              </a:ext>
            </a:extLst>
          </p:cNvPr>
          <p:cNvSpPr/>
          <p:nvPr/>
        </p:nvSpPr>
        <p:spPr>
          <a:xfrm>
            <a:off x="3359734" y="961916"/>
            <a:ext cx="5667163" cy="707886"/>
          </a:xfrm>
          <a:prstGeom prst="rect">
            <a:avLst/>
          </a:prstGeom>
          <a:noFill/>
        </p:spPr>
        <p:txBody>
          <a:bodyPr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Can you find the animal?</a:t>
            </a:r>
          </a:p>
        </p:txBody>
      </p:sp>
      <p:pic>
        <p:nvPicPr>
          <p:cNvPr id="8" name="Content Placeholder 7" descr="A close-up of a leaf&#10;&#10;Description automatically generated with medium confidence">
            <a:extLst>
              <a:ext uri="{FF2B5EF4-FFF2-40B4-BE49-F238E27FC236}">
                <a16:creationId xmlns:a16="http://schemas.microsoft.com/office/drawing/2014/main" id="{D6C78827-C462-4A0B-BDD8-DF46C68E52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9734" y="1898718"/>
            <a:ext cx="6172200" cy="4634209"/>
          </a:xfrm>
        </p:spPr>
      </p:pic>
    </p:spTree>
    <p:extLst>
      <p:ext uri="{BB962C8B-B14F-4D97-AF65-F5344CB8AC3E}">
        <p14:creationId xmlns:p14="http://schemas.microsoft.com/office/powerpoint/2010/main" val="2192076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8ADE-0E88-41F5-AA8D-96FAA4AEB594}"/>
              </a:ext>
            </a:extLst>
          </p:cNvPr>
          <p:cNvSpPr>
            <a:spLocks noGrp="1"/>
          </p:cNvSpPr>
          <p:nvPr>
            <p:ph type="title"/>
          </p:nvPr>
        </p:nvSpPr>
        <p:spPr>
          <a:xfrm rot="19748914">
            <a:off x="-88214" y="945370"/>
            <a:ext cx="3932237" cy="740979"/>
          </a:xfrm>
        </p:spPr>
        <p:style>
          <a:lnRef idx="2">
            <a:schemeClr val="dk1"/>
          </a:lnRef>
          <a:fillRef idx="1">
            <a:schemeClr val="lt1"/>
          </a:fillRef>
          <a:effectRef idx="0">
            <a:schemeClr val="dk1"/>
          </a:effectRef>
          <a:fontRef idx="minor">
            <a:schemeClr val="dk1"/>
          </a:fontRef>
        </p:style>
        <p:txBody>
          <a:bodyPr/>
          <a:lstStyle/>
          <a:p>
            <a:r>
              <a:rPr lang="en-US" dirty="0">
                <a:latin typeface="Algerian" panose="04020705040A02060702" pitchFamily="82" charset="0"/>
              </a:rPr>
              <a:t>NATURE NUGGET</a:t>
            </a:r>
          </a:p>
        </p:txBody>
      </p:sp>
      <p:sp>
        <p:nvSpPr>
          <p:cNvPr id="4" name="Text Placeholder 3">
            <a:extLst>
              <a:ext uri="{FF2B5EF4-FFF2-40B4-BE49-F238E27FC236}">
                <a16:creationId xmlns:a16="http://schemas.microsoft.com/office/drawing/2014/main" id="{C5C59FA7-C99B-440C-A3C8-83B670AA74AF}"/>
              </a:ext>
            </a:extLst>
          </p:cNvPr>
          <p:cNvSpPr>
            <a:spLocks noGrp="1"/>
          </p:cNvSpPr>
          <p:nvPr>
            <p:ph type="body" sz="half" idx="2"/>
          </p:nvPr>
        </p:nvSpPr>
        <p:spPr>
          <a:xfrm rot="2268092">
            <a:off x="8445292" y="1116878"/>
            <a:ext cx="3932237" cy="740979"/>
          </a:xfrm>
        </p:spPr>
        <p:style>
          <a:lnRef idx="2">
            <a:schemeClr val="dk1"/>
          </a:lnRef>
          <a:fillRef idx="1">
            <a:schemeClr val="lt1"/>
          </a:fillRef>
          <a:effectRef idx="0">
            <a:schemeClr val="dk1"/>
          </a:effectRef>
          <a:fontRef idx="minor">
            <a:schemeClr val="dk1"/>
          </a:fontRef>
        </p:style>
        <p:txBody>
          <a:bodyPr/>
          <a:lstStyle/>
          <a:p>
            <a:r>
              <a:rPr lang="en-US" sz="2800" dirty="0"/>
              <a:t>Animals Hide	I SPY</a:t>
            </a:r>
          </a:p>
          <a:p>
            <a:endParaRPr lang="en-US" dirty="0"/>
          </a:p>
        </p:txBody>
      </p:sp>
      <p:sp>
        <p:nvSpPr>
          <p:cNvPr id="7" name="Rectangle 6">
            <a:extLst>
              <a:ext uri="{FF2B5EF4-FFF2-40B4-BE49-F238E27FC236}">
                <a16:creationId xmlns:a16="http://schemas.microsoft.com/office/drawing/2014/main" id="{0BEFFAEB-CBFA-4F05-A508-CDB0C5EF1635}"/>
              </a:ext>
            </a:extLst>
          </p:cNvPr>
          <p:cNvSpPr/>
          <p:nvPr/>
        </p:nvSpPr>
        <p:spPr>
          <a:xfrm>
            <a:off x="3359734" y="961916"/>
            <a:ext cx="5667163" cy="707886"/>
          </a:xfrm>
          <a:prstGeom prst="rect">
            <a:avLst/>
          </a:prstGeom>
          <a:noFill/>
        </p:spPr>
        <p:txBody>
          <a:bodyPr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Can you find the animal?</a:t>
            </a:r>
          </a:p>
        </p:txBody>
      </p:sp>
      <p:pic>
        <p:nvPicPr>
          <p:cNvPr id="9" name="Content Placeholder 8" descr="A picture containing grass, outdoor, standing, dry&#10;&#10;Description automatically generated">
            <a:extLst>
              <a:ext uri="{FF2B5EF4-FFF2-40B4-BE49-F238E27FC236}">
                <a16:creationId xmlns:a16="http://schemas.microsoft.com/office/drawing/2014/main" id="{0DE00706-8C56-48CB-BE1E-71FA4A62B8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4557" y="2106958"/>
            <a:ext cx="7842886" cy="4217730"/>
          </a:xfrm>
        </p:spPr>
      </p:pic>
    </p:spTree>
    <p:extLst>
      <p:ext uri="{BB962C8B-B14F-4D97-AF65-F5344CB8AC3E}">
        <p14:creationId xmlns:p14="http://schemas.microsoft.com/office/powerpoint/2010/main" val="2046582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275275" y="705313"/>
            <a:ext cx="3211553" cy="2723687"/>
          </a:xfrm>
        </p:spPr>
        <p:txBody>
          <a:bodyPr>
            <a:normAutofit/>
          </a:bodyPr>
          <a:lstStyle/>
          <a:p>
            <a:r>
              <a:rPr lang="en-US" b="1" dirty="0"/>
              <a:t>Rahab Helps the Spies</a:t>
            </a:r>
          </a:p>
          <a:p>
            <a:r>
              <a:rPr lang="en-US" b="1" dirty="0"/>
              <a:t>Joshua chapter 2</a:t>
            </a:r>
          </a:p>
          <a:p>
            <a:endParaRPr lang="en-US" b="1" dirty="0"/>
          </a:p>
          <a:p>
            <a:r>
              <a:rPr lang="en-US" dirty="0"/>
              <a:t>2 Joshua, the son of Nun, sent two spies from Shittim. He sent them in secret. He said to them, “Go and look over the land. Most of all, check out Jericho.”</a:t>
            </a:r>
          </a:p>
        </p:txBody>
      </p:sp>
      <p:pic>
        <p:nvPicPr>
          <p:cNvPr id="9" name="Picture 8" descr="A picture containing diagram&#10;&#10;Description automatically generated">
            <a:extLst>
              <a:ext uri="{FF2B5EF4-FFF2-40B4-BE49-F238E27FC236}">
                <a16:creationId xmlns:a16="http://schemas.microsoft.com/office/drawing/2014/main" id="{6A0821EA-E5C8-4A8F-880E-3FC83CBC7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10" name="Rectangle 9">
            <a:extLst>
              <a:ext uri="{FF2B5EF4-FFF2-40B4-BE49-F238E27FC236}">
                <a16:creationId xmlns:a16="http://schemas.microsoft.com/office/drawing/2014/main" id="{99E6244D-5E41-4282-826E-A5F42C33A814}"/>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11" name="Content Placeholder 10" descr="A group of men in colorful costumes&#10;&#10;Description automatically generated with low confidence">
            <a:extLst>
              <a:ext uri="{FF2B5EF4-FFF2-40B4-BE49-F238E27FC236}">
                <a16:creationId xmlns:a16="http://schemas.microsoft.com/office/drawing/2014/main" id="{77B6160C-A8ED-48C7-A637-E1D6C04BF7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4683" y="180450"/>
            <a:ext cx="8617317" cy="6462988"/>
          </a:xfrm>
        </p:spPr>
      </p:pic>
      <p:sp>
        <p:nvSpPr>
          <p:cNvPr id="2" name="Arrow: Left 1">
            <a:extLst>
              <a:ext uri="{FF2B5EF4-FFF2-40B4-BE49-F238E27FC236}">
                <a16:creationId xmlns:a16="http://schemas.microsoft.com/office/drawing/2014/main" id="{E77425F7-3C55-40D5-B733-4D36419C9AB2}"/>
              </a:ext>
            </a:extLst>
          </p:cNvPr>
          <p:cNvSpPr/>
          <p:nvPr/>
        </p:nvSpPr>
        <p:spPr>
          <a:xfrm rot="18106235">
            <a:off x="2344229" y="3945089"/>
            <a:ext cx="1626943" cy="6692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you find</a:t>
            </a:r>
          </a:p>
        </p:txBody>
      </p:sp>
      <p:pic>
        <p:nvPicPr>
          <p:cNvPr id="15" name="Picture 14" descr="Shape, circle&#10;&#10;Description automatically generated">
            <a:extLst>
              <a:ext uri="{FF2B5EF4-FFF2-40B4-BE49-F238E27FC236}">
                <a16:creationId xmlns:a16="http://schemas.microsoft.com/office/drawing/2014/main" id="{4AD8C0E8-AEFF-4330-87AF-8CFD6E9A0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4222" y="5464098"/>
            <a:ext cx="835572" cy="835572"/>
          </a:xfrm>
          <a:prstGeom prst="rect">
            <a:avLst/>
          </a:prstGeom>
        </p:spPr>
      </p:pic>
      <p:pic>
        <p:nvPicPr>
          <p:cNvPr id="16" name="Picture 15" descr="Shape, circle&#10;&#10;Description automatically generated">
            <a:extLst>
              <a:ext uri="{FF2B5EF4-FFF2-40B4-BE49-F238E27FC236}">
                <a16:creationId xmlns:a16="http://schemas.microsoft.com/office/drawing/2014/main" id="{74055E07-9AFB-47A3-AC88-90E4ED81AB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70734">
            <a:off x="4109067" y="4102389"/>
            <a:ext cx="577362" cy="577362"/>
          </a:xfrm>
          <a:prstGeom prst="rect">
            <a:avLst/>
          </a:prstGeom>
        </p:spPr>
      </p:pic>
      <p:sp>
        <p:nvSpPr>
          <p:cNvPr id="17" name="Speech Bubble: Rectangle with Corners Rounded 16">
            <a:extLst>
              <a:ext uri="{FF2B5EF4-FFF2-40B4-BE49-F238E27FC236}">
                <a16:creationId xmlns:a16="http://schemas.microsoft.com/office/drawing/2014/main" id="{0823A809-DCFD-43D2-AE3F-9AB5853559A0}"/>
              </a:ext>
            </a:extLst>
          </p:cNvPr>
          <p:cNvSpPr/>
          <p:nvPr/>
        </p:nvSpPr>
        <p:spPr>
          <a:xfrm>
            <a:off x="9207062" y="705313"/>
            <a:ext cx="2709663" cy="965832"/>
          </a:xfrm>
          <a:prstGeom prst="wedgeRoundRectCallout">
            <a:avLst>
              <a:gd name="adj1" fmla="val -12106"/>
              <a:gd name="adj2" fmla="val 132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Remember</a:t>
            </a:r>
          </a:p>
          <a:p>
            <a:pPr algn="ctr"/>
            <a:r>
              <a:rPr lang="en-US" dirty="0"/>
              <a:t>Be strong and courageous</a:t>
            </a:r>
          </a:p>
          <a:p>
            <a:pPr algn="ctr"/>
            <a:r>
              <a:rPr lang="en-US" dirty="0"/>
              <a:t>God will be </a:t>
            </a:r>
            <a:r>
              <a:rPr lang="en-US"/>
              <a:t>with you.</a:t>
            </a:r>
          </a:p>
        </p:txBody>
      </p:sp>
    </p:spTree>
    <p:extLst>
      <p:ext uri="{BB962C8B-B14F-4D97-AF65-F5344CB8AC3E}">
        <p14:creationId xmlns:p14="http://schemas.microsoft.com/office/powerpoint/2010/main" val="252761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9BC2-3F0A-4584-A41D-4D70C0F6745A}"/>
              </a:ext>
            </a:extLst>
          </p:cNvPr>
          <p:cNvSpPr>
            <a:spLocks noGrp="1"/>
          </p:cNvSpPr>
          <p:nvPr>
            <p:ph type="title"/>
          </p:nvPr>
        </p:nvSpPr>
        <p:spPr>
          <a:xfrm>
            <a:off x="4157276" y="264903"/>
            <a:ext cx="3932237" cy="677917"/>
          </a:xfrm>
        </p:spPr>
        <p:style>
          <a:lnRef idx="2">
            <a:schemeClr val="accent1"/>
          </a:lnRef>
          <a:fillRef idx="1">
            <a:schemeClr val="lt1"/>
          </a:fillRef>
          <a:effectRef idx="0">
            <a:schemeClr val="accent1"/>
          </a:effectRef>
          <a:fontRef idx="minor">
            <a:schemeClr val="dk1"/>
          </a:fontRef>
        </p:style>
        <p:txBody>
          <a:bodyPr/>
          <a:lstStyle/>
          <a:p>
            <a:r>
              <a:rPr lang="en-US" dirty="0">
                <a:solidFill>
                  <a:srgbClr val="C00000"/>
                </a:solidFill>
                <a:latin typeface="Arial Rounded MT Bold" panose="020F0704030504030204" pitchFamily="34" charset="0"/>
              </a:rPr>
              <a:t>Let’s do it!</a:t>
            </a:r>
          </a:p>
        </p:txBody>
      </p:sp>
      <p:sp>
        <p:nvSpPr>
          <p:cNvPr id="3" name="Content Placeholder 2">
            <a:extLst>
              <a:ext uri="{FF2B5EF4-FFF2-40B4-BE49-F238E27FC236}">
                <a16:creationId xmlns:a16="http://schemas.microsoft.com/office/drawing/2014/main" id="{2F1CC01C-97D0-4DDE-BE5A-405D96D51E3C}"/>
              </a:ext>
            </a:extLst>
          </p:cNvPr>
          <p:cNvSpPr>
            <a:spLocks noGrp="1"/>
          </p:cNvSpPr>
          <p:nvPr>
            <p:ph idx="1"/>
          </p:nvPr>
        </p:nvSpPr>
        <p:spPr>
          <a:xfrm>
            <a:off x="2877015" y="1210449"/>
            <a:ext cx="8965579" cy="501193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dirty="0"/>
              <a:t>As we walk around the room, pretend to do this:</a:t>
            </a:r>
          </a:p>
          <a:p>
            <a:r>
              <a:rPr lang="en-US" dirty="0"/>
              <a:t>Go through the tall grass – </a:t>
            </a:r>
            <a:r>
              <a:rPr lang="en-US" dirty="0" err="1"/>
              <a:t>frip</a:t>
            </a:r>
            <a:r>
              <a:rPr lang="en-US" dirty="0"/>
              <a:t>, </a:t>
            </a:r>
            <a:r>
              <a:rPr lang="en-US" dirty="0" err="1"/>
              <a:t>frip</a:t>
            </a:r>
            <a:r>
              <a:rPr lang="en-US" dirty="0"/>
              <a:t> – peek here</a:t>
            </a:r>
          </a:p>
          <a:p>
            <a:r>
              <a:rPr lang="en-US" dirty="0"/>
              <a:t>Go over the river Jordan – splash, splash!</a:t>
            </a:r>
          </a:p>
          <a:p>
            <a:r>
              <a:rPr lang="en-US" dirty="0"/>
              <a:t>Climb up a mountain – uh </a:t>
            </a:r>
            <a:r>
              <a:rPr lang="en-US" dirty="0" err="1"/>
              <a:t>uh</a:t>
            </a:r>
            <a:r>
              <a:rPr lang="en-US" dirty="0"/>
              <a:t> – it’s hard work!</a:t>
            </a:r>
          </a:p>
          <a:p>
            <a:r>
              <a:rPr lang="en-US" dirty="0"/>
              <a:t>Sneak down the other side – crouch – Shh!</a:t>
            </a:r>
          </a:p>
          <a:p>
            <a:r>
              <a:rPr lang="en-US" dirty="0"/>
              <a:t>Sneak to a tree, climb it – peek there</a:t>
            </a:r>
          </a:p>
          <a:p>
            <a:r>
              <a:rPr lang="en-US" dirty="0"/>
              <a:t>Look over there is Jericho!  -- It’s big!  </a:t>
            </a:r>
          </a:p>
          <a:p>
            <a:r>
              <a:rPr lang="en-US" dirty="0"/>
              <a:t>How will we get in?  Where are the guards?</a:t>
            </a:r>
          </a:p>
          <a:p>
            <a:endParaRPr lang="en-US" dirty="0"/>
          </a:p>
        </p:txBody>
      </p:sp>
    </p:spTree>
    <p:extLst>
      <p:ext uri="{BB962C8B-B14F-4D97-AF65-F5344CB8AC3E}">
        <p14:creationId xmlns:p14="http://schemas.microsoft.com/office/powerpoint/2010/main" val="117745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9BC2-3F0A-4584-A41D-4D70C0F6745A}"/>
              </a:ext>
            </a:extLst>
          </p:cNvPr>
          <p:cNvSpPr>
            <a:spLocks noGrp="1"/>
          </p:cNvSpPr>
          <p:nvPr>
            <p:ph type="title"/>
          </p:nvPr>
        </p:nvSpPr>
        <p:spPr>
          <a:xfrm rot="20035100">
            <a:off x="1048660" y="2703786"/>
            <a:ext cx="2552505" cy="677917"/>
          </a:xfrm>
        </p:spPr>
        <p:style>
          <a:lnRef idx="2">
            <a:schemeClr val="accent1"/>
          </a:lnRef>
          <a:fillRef idx="1">
            <a:schemeClr val="lt1"/>
          </a:fillRef>
          <a:effectRef idx="0">
            <a:schemeClr val="accent1"/>
          </a:effectRef>
          <a:fontRef idx="minor">
            <a:schemeClr val="dk1"/>
          </a:fontRef>
        </p:style>
        <p:txBody>
          <a:bodyPr/>
          <a:lstStyle/>
          <a:p>
            <a:r>
              <a:rPr lang="en-US" dirty="0">
                <a:solidFill>
                  <a:srgbClr val="C00000"/>
                </a:solidFill>
                <a:latin typeface="Arial Rounded MT Bold" panose="020F0704030504030204" pitchFamily="34" charset="0"/>
              </a:rPr>
              <a:t>Let’s do it!</a:t>
            </a:r>
          </a:p>
        </p:txBody>
      </p:sp>
      <p:sp>
        <p:nvSpPr>
          <p:cNvPr id="3" name="Content Placeholder 2">
            <a:extLst>
              <a:ext uri="{FF2B5EF4-FFF2-40B4-BE49-F238E27FC236}">
                <a16:creationId xmlns:a16="http://schemas.microsoft.com/office/drawing/2014/main" id="{2F1CC01C-97D0-4DDE-BE5A-405D96D51E3C}"/>
              </a:ext>
            </a:extLst>
          </p:cNvPr>
          <p:cNvSpPr>
            <a:spLocks noGrp="1"/>
          </p:cNvSpPr>
          <p:nvPr>
            <p:ph idx="1"/>
          </p:nvPr>
        </p:nvSpPr>
        <p:spPr>
          <a:xfrm>
            <a:off x="2877015" y="3042746"/>
            <a:ext cx="8965579" cy="317963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pPr marL="0" indent="0">
              <a:buNone/>
            </a:pPr>
            <a:r>
              <a:rPr lang="en-US" dirty="0"/>
              <a:t>Continue….</a:t>
            </a:r>
          </a:p>
          <a:p>
            <a:r>
              <a:rPr lang="en-US" dirty="0"/>
              <a:t>Ok no one is around, sneak inside</a:t>
            </a:r>
          </a:p>
          <a:p>
            <a:r>
              <a:rPr lang="en-US" dirty="0"/>
              <a:t>Look there is the market.  The food looks good!</a:t>
            </a:r>
          </a:p>
          <a:p>
            <a:r>
              <a:rPr lang="en-US" dirty="0"/>
              <a:t>Oh no!  There’s the guard!  Hide in this doorway!</a:t>
            </a:r>
          </a:p>
          <a:p>
            <a:r>
              <a:rPr lang="en-US" dirty="0"/>
              <a:t>A lady opened the door, pulls us in, shuts the door and locks it!</a:t>
            </a:r>
          </a:p>
          <a:p>
            <a:r>
              <a:rPr lang="en-US" dirty="0"/>
              <a:t>She tells us to sit quietly over there.</a:t>
            </a:r>
          </a:p>
          <a:p>
            <a:endParaRPr lang="en-US" dirty="0"/>
          </a:p>
        </p:txBody>
      </p:sp>
    </p:spTree>
    <p:extLst>
      <p:ext uri="{BB962C8B-B14F-4D97-AF65-F5344CB8AC3E}">
        <p14:creationId xmlns:p14="http://schemas.microsoft.com/office/powerpoint/2010/main" val="7958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diagram&#10;&#10;Description automatically generated">
            <a:extLst>
              <a:ext uri="{FF2B5EF4-FFF2-40B4-BE49-F238E27FC236}">
                <a16:creationId xmlns:a16="http://schemas.microsoft.com/office/drawing/2014/main" id="{F7226E16-1831-4D73-BEF7-8B9C46F05C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5298" y="36329"/>
            <a:ext cx="8575171" cy="6431378"/>
          </a:xfrm>
        </p:spPr>
      </p:pic>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275275" y="705313"/>
            <a:ext cx="3211553" cy="2723687"/>
          </a:xfrm>
        </p:spPr>
        <p:txBody>
          <a:bodyPr>
            <a:normAutofit/>
          </a:bodyPr>
          <a:lstStyle/>
          <a:p>
            <a:r>
              <a:rPr lang="en-US" b="1" dirty="0"/>
              <a:t>Rahab Helps the Spies</a:t>
            </a:r>
          </a:p>
          <a:p>
            <a:r>
              <a:rPr lang="en-US" b="1" dirty="0"/>
              <a:t>Joshua chapter 2</a:t>
            </a:r>
          </a:p>
          <a:p>
            <a:endParaRPr lang="en-US" b="1" dirty="0"/>
          </a:p>
          <a:p>
            <a:r>
              <a:rPr lang="en-US" dirty="0"/>
              <a:t>2 Joshua, the son of Nun, sent two spies from Shittim. He sent them in secret. He said to them, “Go and look over the land. Most of all, check out Jericho.” So they went to Jericho. They stayed at the house of a prostitute. Her name was Rahab.</a:t>
            </a:r>
          </a:p>
          <a:p>
            <a:endParaRPr lang="en-US" dirty="0"/>
          </a:p>
        </p:txBody>
      </p:sp>
      <p:sp>
        <p:nvSpPr>
          <p:cNvPr id="7" name="Speech Bubble: Rectangle 6">
            <a:extLst>
              <a:ext uri="{FF2B5EF4-FFF2-40B4-BE49-F238E27FC236}">
                <a16:creationId xmlns:a16="http://schemas.microsoft.com/office/drawing/2014/main" id="{6034954B-0EC6-4D69-B851-1B8E07A7C9D0}"/>
              </a:ext>
            </a:extLst>
          </p:cNvPr>
          <p:cNvSpPr/>
          <p:nvPr/>
        </p:nvSpPr>
        <p:spPr>
          <a:xfrm>
            <a:off x="3486828" y="390293"/>
            <a:ext cx="2795239" cy="1393901"/>
          </a:xfrm>
          <a:prstGeom prst="wedgeRectCallou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t>We have heard how strong you’re God is.</a:t>
            </a:r>
          </a:p>
          <a:p>
            <a:pPr algn="ctr"/>
            <a:r>
              <a:rPr lang="en-US" dirty="0"/>
              <a:t>Tell me more!</a:t>
            </a:r>
          </a:p>
        </p:txBody>
      </p:sp>
      <p:pic>
        <p:nvPicPr>
          <p:cNvPr id="9" name="Picture 8" descr="A picture containing diagram&#10;&#10;Description automatically generated">
            <a:extLst>
              <a:ext uri="{FF2B5EF4-FFF2-40B4-BE49-F238E27FC236}">
                <a16:creationId xmlns:a16="http://schemas.microsoft.com/office/drawing/2014/main" id="{6A0821EA-E5C8-4A8F-880E-3FC83CBC7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10" name="Rectangle 9">
            <a:extLst>
              <a:ext uri="{FF2B5EF4-FFF2-40B4-BE49-F238E27FC236}">
                <a16:creationId xmlns:a16="http://schemas.microsoft.com/office/drawing/2014/main" id="{99E6244D-5E41-4282-826E-A5F42C33A814}"/>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12" name="Picture 11" descr="A picture containing building, tower&#10;&#10;Description automatically generated">
            <a:extLst>
              <a:ext uri="{FF2B5EF4-FFF2-40B4-BE49-F238E27FC236}">
                <a16:creationId xmlns:a16="http://schemas.microsoft.com/office/drawing/2014/main" id="{9D790544-6649-41BA-AD72-D92C4A516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4092" y="5464098"/>
            <a:ext cx="1003609" cy="1003609"/>
          </a:xfrm>
          <a:prstGeom prst="rect">
            <a:avLst/>
          </a:prstGeom>
        </p:spPr>
      </p:pic>
      <p:pic>
        <p:nvPicPr>
          <p:cNvPr id="13" name="Picture 12" descr="A picture containing building, tower&#10;&#10;Description automatically generated">
            <a:extLst>
              <a:ext uri="{FF2B5EF4-FFF2-40B4-BE49-F238E27FC236}">
                <a16:creationId xmlns:a16="http://schemas.microsoft.com/office/drawing/2014/main" id="{C14E4533-01F2-4570-B659-E0A4FE38FA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0753" y="5774798"/>
            <a:ext cx="804421" cy="804421"/>
          </a:xfrm>
          <a:prstGeom prst="rect">
            <a:avLst/>
          </a:prstGeom>
        </p:spPr>
      </p:pic>
      <p:sp>
        <p:nvSpPr>
          <p:cNvPr id="2" name="Arrow: Left 1">
            <a:extLst>
              <a:ext uri="{FF2B5EF4-FFF2-40B4-BE49-F238E27FC236}">
                <a16:creationId xmlns:a16="http://schemas.microsoft.com/office/drawing/2014/main" id="{E77425F7-3C55-40D5-B733-4D36419C9AB2}"/>
              </a:ext>
            </a:extLst>
          </p:cNvPr>
          <p:cNvSpPr/>
          <p:nvPr/>
        </p:nvSpPr>
        <p:spPr>
          <a:xfrm rot="18106235">
            <a:off x="2344229" y="3945089"/>
            <a:ext cx="1626943" cy="6692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Can you find</a:t>
            </a:r>
          </a:p>
        </p:txBody>
      </p:sp>
    </p:spTree>
    <p:extLst>
      <p:ext uri="{BB962C8B-B14F-4D97-AF65-F5344CB8AC3E}">
        <p14:creationId xmlns:p14="http://schemas.microsoft.com/office/powerpoint/2010/main" val="4207207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445409" y="704560"/>
            <a:ext cx="3486828" cy="3296217"/>
          </a:xfrm>
        </p:spPr>
        <p:txBody>
          <a:bodyPr>
            <a:normAutofit/>
          </a:bodyPr>
          <a:lstStyle/>
          <a:p>
            <a:r>
              <a:rPr lang="en-US" sz="2000" baseline="30000" dirty="0"/>
              <a:t>2 </a:t>
            </a:r>
            <a:r>
              <a:rPr lang="en-US" sz="2000" dirty="0"/>
              <a:t>The king of Jericho was told, “Look! Some of the Israelites have come here tonight. They’ve come to check out the land.” </a:t>
            </a:r>
            <a:r>
              <a:rPr lang="en-US" sz="2000" baseline="30000" dirty="0"/>
              <a:t>3 </a:t>
            </a:r>
            <a:r>
              <a:rPr lang="en-US" sz="2000" dirty="0"/>
              <a:t>So the king sent a message to Rahab. It said, “Bring out the men who came into your house. They’ve come to check out the whole land.”</a:t>
            </a:r>
          </a:p>
          <a:p>
            <a:r>
              <a:rPr lang="en-US" sz="2000" baseline="30000" dirty="0"/>
              <a:t>4 </a:t>
            </a:r>
            <a:r>
              <a:rPr lang="en-US" sz="2000" dirty="0"/>
              <a:t>But the woman had hidden the two men. </a:t>
            </a:r>
          </a:p>
          <a:p>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9A87A190-E214-47F5-8CA8-E2182BCE21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7178" y="704560"/>
            <a:ext cx="7265173" cy="5448880"/>
          </a:xfrm>
        </p:spPr>
      </p:pic>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12" name="Picture 11" descr="Icon&#10;&#10;Description automatically generated with low confidence">
            <a:extLst>
              <a:ext uri="{FF2B5EF4-FFF2-40B4-BE49-F238E27FC236}">
                <a16:creationId xmlns:a16="http://schemas.microsoft.com/office/drawing/2014/main" id="{67962F8C-5FBF-4105-A554-6F199D2DAA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9995" y="5662807"/>
            <a:ext cx="973873" cy="490633"/>
          </a:xfrm>
          <a:prstGeom prst="rect">
            <a:avLst/>
          </a:prstGeom>
        </p:spPr>
      </p:pic>
      <p:pic>
        <p:nvPicPr>
          <p:cNvPr id="13" name="Picture 12" descr="Icon&#10;&#10;Description automatically generated with low confidence">
            <a:extLst>
              <a:ext uri="{FF2B5EF4-FFF2-40B4-BE49-F238E27FC236}">
                <a16:creationId xmlns:a16="http://schemas.microsoft.com/office/drawing/2014/main" id="{0AC14CD0-D6CF-4DC9-B30E-DD7CF8869A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74303">
            <a:off x="5122128" y="2853744"/>
            <a:ext cx="698810" cy="352057"/>
          </a:xfrm>
          <a:prstGeom prst="rect">
            <a:avLst/>
          </a:prstGeom>
        </p:spPr>
      </p:pic>
    </p:spTree>
    <p:extLst>
      <p:ext uri="{BB962C8B-B14F-4D97-AF65-F5344CB8AC3E}">
        <p14:creationId xmlns:p14="http://schemas.microsoft.com/office/powerpoint/2010/main" val="3181561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275275" y="376120"/>
            <a:ext cx="3486828" cy="4586173"/>
          </a:xfrm>
        </p:spPr>
        <p:txBody>
          <a:bodyPr>
            <a:noAutofit/>
          </a:bodyPr>
          <a:lstStyle/>
          <a:p>
            <a:r>
              <a:rPr lang="en-US" sz="1800" dirty="0"/>
              <a:t>She said, “It’s true that the men came here. But I didn’t know where they had come from. </a:t>
            </a:r>
            <a:r>
              <a:rPr lang="en-US" sz="1800" baseline="30000" dirty="0"/>
              <a:t>5 </a:t>
            </a:r>
            <a:r>
              <a:rPr lang="en-US" sz="1800" dirty="0"/>
              <a:t>They left at sunset, when it was time to close the city gate. I don’t know which way they went. Go after them quickly. You might catch up with them.” </a:t>
            </a:r>
            <a:r>
              <a:rPr lang="en-US" sz="1800" baseline="30000" dirty="0"/>
              <a:t>6 </a:t>
            </a:r>
            <a:r>
              <a:rPr lang="en-US" sz="1800" dirty="0"/>
              <a:t>But in fact she had taken them up on the roof. There she had hidden them under some flax she had piled up. </a:t>
            </a:r>
            <a:r>
              <a:rPr lang="en-US" sz="1800" baseline="30000" dirty="0"/>
              <a:t>7 </a:t>
            </a:r>
            <a:r>
              <a:rPr lang="en-US" sz="1800" dirty="0"/>
              <a:t>The king’s men left to hunt down the spies. They took the road that leads to where the Jordan River can be crossed. As soon as they had gone out of the city, the gate was shut.</a:t>
            </a:r>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6" name="Content Placeholder 5" descr="A picture containing text, yellow&#10;&#10;Description automatically generated">
            <a:extLst>
              <a:ext uri="{FF2B5EF4-FFF2-40B4-BE49-F238E27FC236}">
                <a16:creationId xmlns:a16="http://schemas.microsoft.com/office/drawing/2014/main" id="{E85EEC0A-CEBF-4AED-A23C-EAF20F9E0E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21712" y="376120"/>
            <a:ext cx="7795013" cy="5846260"/>
          </a:xfrm>
        </p:spPr>
      </p:pic>
      <p:pic>
        <p:nvPicPr>
          <p:cNvPr id="11" name="Picture 10" descr="A picture containing mounted&#10;&#10;Description automatically generated">
            <a:extLst>
              <a:ext uri="{FF2B5EF4-FFF2-40B4-BE49-F238E27FC236}">
                <a16:creationId xmlns:a16="http://schemas.microsoft.com/office/drawing/2014/main" id="{C20323A2-0FF2-48EB-A851-099E43D20C0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39938" y="5352587"/>
            <a:ext cx="1003609" cy="1003609"/>
          </a:xfrm>
          <a:prstGeom prst="rect">
            <a:avLst/>
          </a:prstGeom>
        </p:spPr>
      </p:pic>
      <p:pic>
        <p:nvPicPr>
          <p:cNvPr id="14" name="Picture 13" descr="A picture containing mounted&#10;&#10;Description automatically generated">
            <a:extLst>
              <a:ext uri="{FF2B5EF4-FFF2-40B4-BE49-F238E27FC236}">
                <a16:creationId xmlns:a16="http://schemas.microsoft.com/office/drawing/2014/main" id="{F656F8E9-BDD6-4E05-909F-3764BE191F2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67121" y="3429000"/>
            <a:ext cx="595467" cy="595467"/>
          </a:xfrm>
          <a:prstGeom prst="rect">
            <a:avLst/>
          </a:prstGeom>
        </p:spPr>
      </p:pic>
    </p:spTree>
    <p:extLst>
      <p:ext uri="{BB962C8B-B14F-4D97-AF65-F5344CB8AC3E}">
        <p14:creationId xmlns:p14="http://schemas.microsoft.com/office/powerpoint/2010/main" val="783605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115614" y="141889"/>
            <a:ext cx="3857295" cy="4249180"/>
          </a:xfrm>
        </p:spPr>
        <p:txBody>
          <a:bodyPr>
            <a:normAutofit fontScale="92500" lnSpcReduction="20000"/>
          </a:bodyPr>
          <a:lstStyle/>
          <a:p>
            <a:r>
              <a:rPr lang="en-US" sz="2100" dirty="0"/>
              <a:t>Joshua 2</a:t>
            </a:r>
          </a:p>
          <a:p>
            <a:r>
              <a:rPr lang="en-US" sz="2100" baseline="30000" dirty="0"/>
              <a:t>8 </a:t>
            </a:r>
            <a:r>
              <a:rPr lang="en-US" sz="2100" dirty="0"/>
              <a:t>Rahab went up on the roof before the spies settled down for the night. </a:t>
            </a:r>
            <a:r>
              <a:rPr lang="en-US" sz="2100" baseline="30000" dirty="0"/>
              <a:t>9 </a:t>
            </a:r>
            <a:r>
              <a:rPr lang="en-US" sz="2100" dirty="0"/>
              <a:t>She said to them, “I know that the </a:t>
            </a:r>
            <a:r>
              <a:rPr lang="en-US" sz="2100" cap="small" dirty="0">
                <a:effectLst/>
              </a:rPr>
              <a:t>Lord</a:t>
            </a:r>
            <a:r>
              <a:rPr lang="en-US" sz="2100" dirty="0"/>
              <a:t> has given you this land. We are very much afraid of you. Everyone who lives in this country is weak with fear because of you. </a:t>
            </a:r>
            <a:r>
              <a:rPr lang="en-US" sz="2100" baseline="30000" dirty="0"/>
              <a:t>10 </a:t>
            </a:r>
            <a:r>
              <a:rPr lang="en-US" sz="2100" dirty="0"/>
              <a:t>We’ve heard how the </a:t>
            </a:r>
            <a:r>
              <a:rPr lang="en-US" sz="2100" cap="small" dirty="0">
                <a:effectLst/>
              </a:rPr>
              <a:t>Lord</a:t>
            </a:r>
            <a:r>
              <a:rPr lang="en-US" sz="2100" dirty="0"/>
              <a:t> dried up the Red Sea for you when you came out of Egypt. We’ve heard what you did to </a:t>
            </a:r>
            <a:r>
              <a:rPr lang="en-US" sz="2100" dirty="0" err="1"/>
              <a:t>Sihon</a:t>
            </a:r>
            <a:r>
              <a:rPr lang="en-US" sz="2100" dirty="0"/>
              <a:t> and </a:t>
            </a:r>
            <a:r>
              <a:rPr lang="en-US" sz="2100" dirty="0" err="1"/>
              <a:t>Og</a:t>
            </a:r>
            <a:r>
              <a:rPr lang="en-US" sz="2100" dirty="0"/>
              <a:t>, the two Amorite kings. They ruled east of the Jordan River. You completely destroyed them. </a:t>
            </a:r>
            <a:r>
              <a:rPr lang="en-US" sz="2100" baseline="30000" dirty="0"/>
              <a:t>11 </a:t>
            </a:r>
            <a:r>
              <a:rPr lang="en-US" sz="2100" dirty="0"/>
              <a:t>When we heard about it, we were terrified. Because of you, we aren’t brave anymore. </a:t>
            </a:r>
            <a:r>
              <a:rPr lang="en-US" sz="2100" b="1" dirty="0"/>
              <a:t>The </a:t>
            </a:r>
            <a:r>
              <a:rPr lang="en-US" sz="2100" b="1" cap="small" dirty="0">
                <a:effectLst/>
              </a:rPr>
              <a:t>Lord</a:t>
            </a:r>
            <a:r>
              <a:rPr lang="en-US" sz="2100" b="1" dirty="0"/>
              <a:t> your God is the God who rules in heaven above and on the earth below.</a:t>
            </a:r>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5" name="Content Placeholder 4" descr="A picture containing text&#10;&#10;Description automatically generated">
            <a:extLst>
              <a:ext uri="{FF2B5EF4-FFF2-40B4-BE49-F238E27FC236}">
                <a16:creationId xmlns:a16="http://schemas.microsoft.com/office/drawing/2014/main" id="{80B5BDBC-E99F-4F7E-A842-EEA7E7CE7C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36066" y="256374"/>
            <a:ext cx="7940320" cy="5955240"/>
          </a:xfrm>
        </p:spPr>
      </p:pic>
      <p:pic>
        <p:nvPicPr>
          <p:cNvPr id="10" name="Picture 9" descr="A picture containing text&#10;&#10;Description automatically generated">
            <a:extLst>
              <a:ext uri="{FF2B5EF4-FFF2-40B4-BE49-F238E27FC236}">
                <a16:creationId xmlns:a16="http://schemas.microsoft.com/office/drawing/2014/main" id="{92FB887F-1AC6-4B2F-AE55-CE4B6D830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83897">
            <a:off x="4839584" y="4641077"/>
            <a:ext cx="422759" cy="387892"/>
          </a:xfrm>
          <a:prstGeom prst="ellipse">
            <a:avLst/>
          </a:prstGeom>
        </p:spPr>
      </p:pic>
      <p:pic>
        <p:nvPicPr>
          <p:cNvPr id="6" name="Picture 5" descr="A picture containing clipart&#10;&#10;Description automatically generated">
            <a:extLst>
              <a:ext uri="{FF2B5EF4-FFF2-40B4-BE49-F238E27FC236}">
                <a16:creationId xmlns:a16="http://schemas.microsoft.com/office/drawing/2014/main" id="{6D5F803D-350F-44E8-9B56-16B6C89549E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54292" y="5435920"/>
            <a:ext cx="975431" cy="975431"/>
          </a:xfrm>
          <a:prstGeom prst="rect">
            <a:avLst/>
          </a:prstGeom>
        </p:spPr>
      </p:pic>
      <p:pic>
        <p:nvPicPr>
          <p:cNvPr id="12" name="Picture 11" descr="A picture containing clipart&#10;&#10;Description automatically generated">
            <a:extLst>
              <a:ext uri="{FF2B5EF4-FFF2-40B4-BE49-F238E27FC236}">
                <a16:creationId xmlns:a16="http://schemas.microsoft.com/office/drawing/2014/main" id="{318CA57E-0CCB-4A8A-B72A-B59DEEFFA81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95544" y="5667631"/>
            <a:ext cx="474333" cy="474333"/>
          </a:xfrm>
          <a:prstGeom prst="rect">
            <a:avLst/>
          </a:prstGeom>
        </p:spPr>
      </p:pic>
      <p:sp>
        <p:nvSpPr>
          <p:cNvPr id="13" name="Thought Bubble: Cloud 12">
            <a:extLst>
              <a:ext uri="{FF2B5EF4-FFF2-40B4-BE49-F238E27FC236}">
                <a16:creationId xmlns:a16="http://schemas.microsoft.com/office/drawing/2014/main" id="{A05F3152-D862-4ABF-A65F-63BA3004C4D2}"/>
              </a:ext>
            </a:extLst>
          </p:cNvPr>
          <p:cNvSpPr/>
          <p:nvPr/>
        </p:nvSpPr>
        <p:spPr>
          <a:xfrm>
            <a:off x="4351283" y="409903"/>
            <a:ext cx="2096814" cy="1261242"/>
          </a:xfrm>
          <a:prstGeom prst="cloudCallou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15" name="Picture 14" descr="A picture containing text, queen&#10;&#10;Description automatically generated">
            <a:extLst>
              <a:ext uri="{FF2B5EF4-FFF2-40B4-BE49-F238E27FC236}">
                <a16:creationId xmlns:a16="http://schemas.microsoft.com/office/drawing/2014/main" id="{3FB5BEB9-CE06-4469-9D6A-04DABFA35AB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92507" y="646386"/>
            <a:ext cx="1157961" cy="866939"/>
          </a:xfrm>
          <a:prstGeom prst="rect">
            <a:avLst/>
          </a:prstGeom>
        </p:spPr>
      </p:pic>
      <p:sp>
        <p:nvSpPr>
          <p:cNvPr id="16" name="Thought Bubble: Cloud 15">
            <a:extLst>
              <a:ext uri="{FF2B5EF4-FFF2-40B4-BE49-F238E27FC236}">
                <a16:creationId xmlns:a16="http://schemas.microsoft.com/office/drawing/2014/main" id="{14E5E7B1-901B-4F91-8D01-CA642BC7CD3A}"/>
              </a:ext>
            </a:extLst>
          </p:cNvPr>
          <p:cNvSpPr/>
          <p:nvPr/>
        </p:nvSpPr>
        <p:spPr>
          <a:xfrm>
            <a:off x="8106226" y="236317"/>
            <a:ext cx="2096814" cy="1261242"/>
          </a:xfrm>
          <a:prstGeom prst="cloudCallout">
            <a:avLst>
              <a:gd name="adj1" fmla="val 34806"/>
              <a:gd name="adj2" fmla="val 550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She believes in God!</a:t>
            </a:r>
          </a:p>
        </p:txBody>
      </p:sp>
    </p:spTree>
    <p:extLst>
      <p:ext uri="{BB962C8B-B14F-4D97-AF65-F5344CB8AC3E}">
        <p14:creationId xmlns:p14="http://schemas.microsoft.com/office/powerpoint/2010/main" val="3648379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115614" y="141889"/>
            <a:ext cx="3857295" cy="3621877"/>
          </a:xfrm>
        </p:spPr>
        <p:txBody>
          <a:bodyPr>
            <a:normAutofit/>
          </a:bodyPr>
          <a:lstStyle/>
          <a:p>
            <a:r>
              <a:rPr lang="en-US" sz="2100" dirty="0"/>
              <a:t>Joshua 2</a:t>
            </a:r>
          </a:p>
          <a:p>
            <a:r>
              <a:rPr lang="en-US" sz="2100" baseline="30000" dirty="0"/>
              <a:t>12 </a:t>
            </a:r>
            <a:r>
              <a:rPr lang="en-US" sz="2100" dirty="0"/>
              <a:t>“Now then, please give me your word. Promise me in the name of the </a:t>
            </a:r>
            <a:r>
              <a:rPr lang="en-US" sz="2100" cap="small" dirty="0">
                <a:effectLst/>
              </a:rPr>
              <a:t>Lord</a:t>
            </a:r>
            <a:r>
              <a:rPr lang="en-US" sz="2100" dirty="0"/>
              <a:t> that you will be kind to my family. I’ve been kind to you. Promise me </a:t>
            </a:r>
            <a:r>
              <a:rPr lang="en-US" sz="2100" baseline="30000" dirty="0"/>
              <a:t>13 </a:t>
            </a:r>
            <a:r>
              <a:rPr lang="en-US" sz="2100" dirty="0"/>
              <a:t>that you will spare the lives of my father and mother. Spare my brothers and sisters. Also spare everyone in their families. Promise that you won’t put any of us to death.”</a:t>
            </a:r>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5" name="Content Placeholder 4" descr="A picture containing text&#10;&#10;Description automatically generated">
            <a:extLst>
              <a:ext uri="{FF2B5EF4-FFF2-40B4-BE49-F238E27FC236}">
                <a16:creationId xmlns:a16="http://schemas.microsoft.com/office/drawing/2014/main" id="{80B5BDBC-E99F-4F7E-A842-EEA7E7CE7C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36066" y="256374"/>
            <a:ext cx="7940320" cy="5955240"/>
          </a:xfrm>
        </p:spPr>
      </p:pic>
      <p:pic>
        <p:nvPicPr>
          <p:cNvPr id="10" name="Picture 9" descr="A picture containing text&#10;&#10;Description automatically generated">
            <a:extLst>
              <a:ext uri="{FF2B5EF4-FFF2-40B4-BE49-F238E27FC236}">
                <a16:creationId xmlns:a16="http://schemas.microsoft.com/office/drawing/2014/main" id="{92FB887F-1AC6-4B2F-AE55-CE4B6D830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83897">
            <a:off x="4839584" y="4641077"/>
            <a:ext cx="422759" cy="387892"/>
          </a:xfrm>
          <a:prstGeom prst="ellipse">
            <a:avLst/>
          </a:prstGeom>
        </p:spPr>
      </p:pic>
      <p:sp>
        <p:nvSpPr>
          <p:cNvPr id="11" name="TextBox 10">
            <a:extLst>
              <a:ext uri="{FF2B5EF4-FFF2-40B4-BE49-F238E27FC236}">
                <a16:creationId xmlns:a16="http://schemas.microsoft.com/office/drawing/2014/main" id="{C7854340-4F5E-489A-9E36-3785DD9003B3}"/>
              </a:ext>
            </a:extLst>
          </p:cNvPr>
          <p:cNvSpPr txBox="1"/>
          <p:nvPr/>
        </p:nvSpPr>
        <p:spPr>
          <a:xfrm>
            <a:off x="4768987" y="295850"/>
            <a:ext cx="5341660"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1800" baseline="30000" dirty="0"/>
              <a:t>14 </a:t>
            </a:r>
            <a:r>
              <a:rPr lang="en-US" sz="1800" dirty="0"/>
              <a:t>So the men made a promise to her. “If you save our lives, we’ll save yours,” they said. “Just don’t tell anyone what we’re doing. Then we’ll be kind and faithful to you when the </a:t>
            </a:r>
            <a:r>
              <a:rPr lang="en-US" sz="1800" cap="small" dirty="0">
                <a:effectLst/>
              </a:rPr>
              <a:t>Lord</a:t>
            </a:r>
            <a:r>
              <a:rPr lang="en-US" sz="1800" dirty="0"/>
              <a:t> gives us the land.”</a:t>
            </a:r>
          </a:p>
        </p:txBody>
      </p:sp>
      <p:pic>
        <p:nvPicPr>
          <p:cNvPr id="12" name="Picture 11" descr="A picture containing text, clipart&#10;&#10;Description automatically generated">
            <a:extLst>
              <a:ext uri="{FF2B5EF4-FFF2-40B4-BE49-F238E27FC236}">
                <a16:creationId xmlns:a16="http://schemas.microsoft.com/office/drawing/2014/main" id="{62369916-84A8-4369-8D61-EE3050BEDFB7}"/>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5937" t="2144" r="11744" b="50000"/>
          <a:stretch/>
        </p:blipFill>
        <p:spPr>
          <a:xfrm>
            <a:off x="2002220" y="5464098"/>
            <a:ext cx="1258863" cy="725214"/>
          </a:xfrm>
          <a:prstGeom prst="rect">
            <a:avLst/>
          </a:prstGeom>
        </p:spPr>
      </p:pic>
      <p:pic>
        <p:nvPicPr>
          <p:cNvPr id="13" name="Picture 12" descr="A picture containing text, clipart&#10;&#10;Description automatically generated">
            <a:extLst>
              <a:ext uri="{FF2B5EF4-FFF2-40B4-BE49-F238E27FC236}">
                <a16:creationId xmlns:a16="http://schemas.microsoft.com/office/drawing/2014/main" id="{E9FDC733-7032-442C-9CC7-E2D599332585}"/>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5937" t="2144" r="11744" b="50000"/>
          <a:stretch/>
        </p:blipFill>
        <p:spPr>
          <a:xfrm>
            <a:off x="8823435" y="1948483"/>
            <a:ext cx="557049" cy="320908"/>
          </a:xfrm>
          <a:prstGeom prst="rect">
            <a:avLst/>
          </a:prstGeom>
        </p:spPr>
      </p:pic>
    </p:spTree>
    <p:extLst>
      <p:ext uri="{BB962C8B-B14F-4D97-AF65-F5344CB8AC3E}">
        <p14:creationId xmlns:p14="http://schemas.microsoft.com/office/powerpoint/2010/main" val="4259446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89094" y="236483"/>
            <a:ext cx="4277954" cy="4288220"/>
          </a:xfrm>
        </p:spPr>
        <p:txBody>
          <a:bodyPr>
            <a:normAutofit fontScale="70000" lnSpcReduction="20000"/>
          </a:bodyPr>
          <a:lstStyle/>
          <a:p>
            <a:r>
              <a:rPr lang="en-US" sz="2100" baseline="30000" dirty="0"/>
              <a:t>15 </a:t>
            </a:r>
            <a:r>
              <a:rPr lang="en-US" sz="2100" dirty="0"/>
              <a:t>The house Rahab lived in was part of the city wall. So she let the spies down by a rope through the window. </a:t>
            </a:r>
            <a:r>
              <a:rPr lang="en-US" sz="2100" baseline="30000" dirty="0"/>
              <a:t>16 </a:t>
            </a:r>
            <a:r>
              <a:rPr lang="en-US" sz="2100" dirty="0"/>
              <a:t>She said to them, “Go up into the hills. The men chasing you won’t be able to find you. Hide yourselves there for three days until they return. Then you can go on your way.”</a:t>
            </a:r>
          </a:p>
          <a:p>
            <a:r>
              <a:rPr lang="en-US" sz="2100" baseline="30000" dirty="0"/>
              <a:t>17 </a:t>
            </a:r>
            <a:r>
              <a:rPr lang="en-US" sz="2100" dirty="0"/>
              <a:t>The spies had said to her, “You made us give our word. But we won’t keep our promise </a:t>
            </a:r>
            <a:r>
              <a:rPr lang="en-US" sz="2100" baseline="30000" dirty="0"/>
              <a:t>18 </a:t>
            </a:r>
            <a:r>
              <a:rPr lang="en-US" sz="2100" dirty="0"/>
              <a:t>unless you do what we say. When we enter the land, you must tie this bright red rope in the window. Tie it in the window you let us down through. Bring your father and mother into your house. Also bring in your brothers and everyone else in your family. </a:t>
            </a:r>
            <a:r>
              <a:rPr lang="en-US" sz="2100" baseline="30000" dirty="0"/>
              <a:t>19 </a:t>
            </a:r>
            <a:r>
              <a:rPr lang="en-US" sz="2100" dirty="0"/>
              <a:t>None of you must go out into the street. If you do, anything that happens to you will be your own fault. We won’t be responsible. But if anyone hurts someone who is inside the house with you, it will be our fault. We will be responsible. </a:t>
            </a:r>
            <a:r>
              <a:rPr lang="en-US" sz="2100" baseline="30000" dirty="0"/>
              <a:t>20 </a:t>
            </a:r>
            <a:r>
              <a:rPr lang="en-US" sz="2100" dirty="0"/>
              <a:t>Don’t tell anyone what we’re doing. If you do, we won’t have to keep the promise you asked us to make.”</a:t>
            </a:r>
          </a:p>
          <a:p>
            <a:r>
              <a:rPr lang="en-US" sz="2100" baseline="30000" dirty="0"/>
              <a:t>21 </a:t>
            </a:r>
            <a:r>
              <a:rPr lang="en-US" sz="2100" dirty="0"/>
              <a:t>“I agree,” Rahab replied. “I’ll do as you say.”</a:t>
            </a:r>
          </a:p>
          <a:p>
            <a:r>
              <a:rPr lang="en-US" sz="2100" dirty="0"/>
              <a:t>So she sent them away, and they left. Then she tied the bright red rope in the window.</a:t>
            </a:r>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5" name="Content Placeholder 4" descr="Diagram&#10;&#10;Description automatically generated">
            <a:extLst>
              <a:ext uri="{FF2B5EF4-FFF2-40B4-BE49-F238E27FC236}">
                <a16:creationId xmlns:a16="http://schemas.microsoft.com/office/drawing/2014/main" id="{FF916EDC-BCD8-48A0-985D-8EE5CC0B11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36043" y="567559"/>
            <a:ext cx="7866864" cy="5900148"/>
          </a:xfrm>
        </p:spPr>
      </p:pic>
      <p:pic>
        <p:nvPicPr>
          <p:cNvPr id="3" name="Picture 2" descr="A picture containing connector&#10;&#10;Description automatically generated">
            <a:extLst>
              <a:ext uri="{FF2B5EF4-FFF2-40B4-BE49-F238E27FC236}">
                <a16:creationId xmlns:a16="http://schemas.microsoft.com/office/drawing/2014/main" id="{1D5F6D90-4C56-4F13-BAA3-6AB0E4A797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1041" y="5624534"/>
            <a:ext cx="925529" cy="441940"/>
          </a:xfrm>
          <a:prstGeom prst="rect">
            <a:avLst/>
          </a:prstGeom>
        </p:spPr>
      </p:pic>
      <p:pic>
        <p:nvPicPr>
          <p:cNvPr id="11" name="Picture 10" descr="A picture containing connector&#10;&#10;Description automatically generated">
            <a:extLst>
              <a:ext uri="{FF2B5EF4-FFF2-40B4-BE49-F238E27FC236}">
                <a16:creationId xmlns:a16="http://schemas.microsoft.com/office/drawing/2014/main" id="{80A7CB33-1A9C-43F8-9EA3-98B430A8A5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0704" y="1583306"/>
            <a:ext cx="683425" cy="326335"/>
          </a:xfrm>
          <a:prstGeom prst="rect">
            <a:avLst/>
          </a:prstGeom>
        </p:spPr>
      </p:pic>
    </p:spTree>
    <p:extLst>
      <p:ext uri="{BB962C8B-B14F-4D97-AF65-F5344CB8AC3E}">
        <p14:creationId xmlns:p14="http://schemas.microsoft.com/office/powerpoint/2010/main" val="346355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9BC2-3F0A-4584-A41D-4D70C0F6745A}"/>
              </a:ext>
            </a:extLst>
          </p:cNvPr>
          <p:cNvSpPr>
            <a:spLocks noGrp="1"/>
          </p:cNvSpPr>
          <p:nvPr>
            <p:ph type="title"/>
          </p:nvPr>
        </p:nvSpPr>
        <p:spPr>
          <a:xfrm>
            <a:off x="4157276" y="264903"/>
            <a:ext cx="3932237" cy="677917"/>
          </a:xfrm>
        </p:spPr>
        <p:style>
          <a:lnRef idx="2">
            <a:schemeClr val="accent1"/>
          </a:lnRef>
          <a:fillRef idx="1">
            <a:schemeClr val="lt1"/>
          </a:fillRef>
          <a:effectRef idx="0">
            <a:schemeClr val="accent1"/>
          </a:effectRef>
          <a:fontRef idx="minor">
            <a:schemeClr val="dk1"/>
          </a:fontRef>
        </p:style>
        <p:txBody>
          <a:bodyPr/>
          <a:lstStyle/>
          <a:p>
            <a:r>
              <a:rPr lang="en-US" dirty="0">
                <a:solidFill>
                  <a:srgbClr val="C00000"/>
                </a:solidFill>
                <a:latin typeface="Arial Rounded MT Bold" panose="020F0704030504030204" pitchFamily="34" charset="0"/>
              </a:rPr>
              <a:t>Let’s do it!</a:t>
            </a:r>
          </a:p>
        </p:txBody>
      </p:sp>
      <p:sp>
        <p:nvSpPr>
          <p:cNvPr id="3" name="Content Placeholder 2">
            <a:extLst>
              <a:ext uri="{FF2B5EF4-FFF2-40B4-BE49-F238E27FC236}">
                <a16:creationId xmlns:a16="http://schemas.microsoft.com/office/drawing/2014/main" id="{2F1CC01C-97D0-4DDE-BE5A-405D96D51E3C}"/>
              </a:ext>
            </a:extLst>
          </p:cNvPr>
          <p:cNvSpPr>
            <a:spLocks noGrp="1"/>
          </p:cNvSpPr>
          <p:nvPr>
            <p:ph idx="1"/>
          </p:nvPr>
        </p:nvSpPr>
        <p:spPr>
          <a:xfrm>
            <a:off x="2877015" y="1210449"/>
            <a:ext cx="8965579" cy="501193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dirty="0"/>
              <a:t>As we walk around the room, pretend to do this:</a:t>
            </a:r>
          </a:p>
          <a:p>
            <a:r>
              <a:rPr lang="en-US" dirty="0"/>
              <a:t>Run to the tree, hide behind it.</a:t>
            </a:r>
          </a:p>
          <a:p>
            <a:r>
              <a:rPr lang="en-US" dirty="0"/>
              <a:t>Climb up a mountain – uh </a:t>
            </a:r>
            <a:r>
              <a:rPr lang="en-US" dirty="0" err="1"/>
              <a:t>uh</a:t>
            </a:r>
            <a:r>
              <a:rPr lang="en-US" dirty="0"/>
              <a:t> – it’s hard work!</a:t>
            </a:r>
          </a:p>
          <a:p>
            <a:r>
              <a:rPr lang="en-US" dirty="0"/>
              <a:t>We better hide here awhile.  -- wait quietly.</a:t>
            </a:r>
          </a:p>
          <a:p>
            <a:r>
              <a:rPr lang="en-US" dirty="0"/>
              <a:t>Sneak down the other side – crouch – Shh!</a:t>
            </a:r>
          </a:p>
          <a:p>
            <a:r>
              <a:rPr lang="en-US" dirty="0"/>
              <a:t>Go through the tall grass – </a:t>
            </a:r>
            <a:r>
              <a:rPr lang="en-US" dirty="0" err="1"/>
              <a:t>frip</a:t>
            </a:r>
            <a:r>
              <a:rPr lang="en-US" dirty="0"/>
              <a:t>, </a:t>
            </a:r>
            <a:r>
              <a:rPr lang="en-US" dirty="0" err="1"/>
              <a:t>frip</a:t>
            </a:r>
            <a:r>
              <a:rPr lang="en-US" dirty="0"/>
              <a:t> – peek here</a:t>
            </a:r>
          </a:p>
          <a:p>
            <a:r>
              <a:rPr lang="en-US" dirty="0"/>
              <a:t>Go over the river Jordan – splash, splash!</a:t>
            </a:r>
          </a:p>
          <a:p>
            <a:r>
              <a:rPr lang="en-US" dirty="0"/>
              <a:t>There’s camp!  Let’s find Joshua!</a:t>
            </a:r>
          </a:p>
        </p:txBody>
      </p:sp>
    </p:spTree>
    <p:extLst>
      <p:ext uri="{BB962C8B-B14F-4D97-AF65-F5344CB8AC3E}">
        <p14:creationId xmlns:p14="http://schemas.microsoft.com/office/powerpoint/2010/main" val="808713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6A1669-F3A8-47D6-AA23-176511D03CC3}"/>
              </a:ext>
            </a:extLst>
          </p:cNvPr>
          <p:cNvSpPr>
            <a:spLocks noGrp="1"/>
          </p:cNvSpPr>
          <p:nvPr>
            <p:ph type="body" sz="half" idx="2"/>
          </p:nvPr>
        </p:nvSpPr>
        <p:spPr>
          <a:xfrm>
            <a:off x="223664" y="765108"/>
            <a:ext cx="3263164" cy="3403645"/>
          </a:xfrm>
        </p:spPr>
        <p:txBody>
          <a:bodyPr>
            <a:normAutofit lnSpcReduction="10000"/>
          </a:bodyPr>
          <a:lstStyle/>
          <a:p>
            <a:r>
              <a:rPr lang="en-US" dirty="0"/>
              <a:t>Joshua 2</a:t>
            </a:r>
          </a:p>
          <a:p>
            <a:r>
              <a:rPr lang="en-US" baseline="30000" dirty="0"/>
              <a:t>22 </a:t>
            </a:r>
            <a:r>
              <a:rPr lang="en-US" dirty="0"/>
              <a:t>When the spies left, they went up into the hills. They stayed there for three days. By that time the men chasing them had searched all along the road. They couldn’t find them. So they returned. </a:t>
            </a:r>
            <a:r>
              <a:rPr lang="en-US" baseline="30000" dirty="0"/>
              <a:t>23 </a:t>
            </a:r>
            <a:r>
              <a:rPr lang="en-US" dirty="0"/>
              <a:t>Then the two spies started back. They went down out of the hills. They went across the Jordan River. They came to Joshua, the son of Nun. They told him everything that had happened to them. </a:t>
            </a:r>
            <a:r>
              <a:rPr lang="en-US" baseline="30000" dirty="0"/>
              <a:t>24 </a:t>
            </a:r>
            <a:r>
              <a:rPr lang="en-US" dirty="0"/>
              <a:t>They said, “We’re sure the </a:t>
            </a:r>
            <a:r>
              <a:rPr lang="en-US" cap="small" dirty="0">
                <a:effectLst/>
              </a:rPr>
              <a:t>Lord</a:t>
            </a:r>
            <a:r>
              <a:rPr lang="en-US" dirty="0"/>
              <a:t> has given the whole land over to us. All the people there are weak with fear because of us.”</a:t>
            </a:r>
          </a:p>
          <a:p>
            <a:endParaRPr lang="en-US" dirty="0"/>
          </a:p>
        </p:txBody>
      </p:sp>
      <p:pic>
        <p:nvPicPr>
          <p:cNvPr id="8" name="Picture 7" descr="A picture containing diagram&#10;&#10;Description automatically generated">
            <a:extLst>
              <a:ext uri="{FF2B5EF4-FFF2-40B4-BE49-F238E27FC236}">
                <a16:creationId xmlns:a16="http://schemas.microsoft.com/office/drawing/2014/main" id="{B34BE27F-ACFA-46DF-A8EB-FCDEBB6C1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1069"/>
            <a:ext cx="3486828" cy="2466931"/>
          </a:xfrm>
          <a:prstGeom prst="rect">
            <a:avLst/>
          </a:prstGeom>
        </p:spPr>
      </p:pic>
      <p:sp>
        <p:nvSpPr>
          <p:cNvPr id="9" name="Rectangle 8">
            <a:extLst>
              <a:ext uri="{FF2B5EF4-FFF2-40B4-BE49-F238E27FC236}">
                <a16:creationId xmlns:a16="http://schemas.microsoft.com/office/drawing/2014/main" id="{7A677D0E-C349-412D-B08B-3B19B2569A9F}"/>
              </a:ext>
            </a:extLst>
          </p:cNvPr>
          <p:cNvSpPr/>
          <p:nvPr/>
        </p:nvSpPr>
        <p:spPr>
          <a:xfrm>
            <a:off x="275275" y="5464098"/>
            <a:ext cx="1129779" cy="1003609"/>
          </a:xfrm>
          <a:prstGeom prst="rect">
            <a:avLst/>
          </a:prstGeom>
          <a:noFill/>
        </p:spPr>
        <p:txBody>
          <a:bodyPr wrap="none" lIns="91440" tIns="45720" rIns="91440" bIns="45720">
            <a:normAutofit fontScale="62500" lnSpcReduction="20000"/>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 </a:t>
            </a:r>
          </a:p>
          <a:p>
            <a:pPr algn="ctr"/>
            <a:r>
              <a:rPr lang="en-US" sz="5400" dirty="0">
                <a:ln w="0"/>
                <a:effectLst>
                  <a:outerShdw blurRad="38100" dist="19050" dir="2700000" algn="tl" rotWithShape="0">
                    <a:schemeClr val="dk1">
                      <a:alpha val="40000"/>
                    </a:schemeClr>
                  </a:outerShdw>
                </a:effectLst>
              </a:rPr>
              <a:t>spy</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5" name="Content Placeholder 4" descr="A picture containing text&#10;&#10;Description automatically generated">
            <a:extLst>
              <a:ext uri="{FF2B5EF4-FFF2-40B4-BE49-F238E27FC236}">
                <a16:creationId xmlns:a16="http://schemas.microsoft.com/office/drawing/2014/main" id="{3B5A3CB5-8EB7-4E4F-AE7F-C4C8272FA9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09942" y="331076"/>
            <a:ext cx="7966842" cy="5975131"/>
          </a:xfrm>
        </p:spPr>
      </p:pic>
      <p:pic>
        <p:nvPicPr>
          <p:cNvPr id="7" name="Picture 6" descr="Logo&#10;&#10;Description automatically generated">
            <a:extLst>
              <a:ext uri="{FF2B5EF4-FFF2-40B4-BE49-F238E27FC236}">
                <a16:creationId xmlns:a16="http://schemas.microsoft.com/office/drawing/2014/main" id="{18FE26C1-3699-42F4-8ED8-0E699F8CC35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67606" y="5624534"/>
            <a:ext cx="651641" cy="651641"/>
          </a:xfrm>
          <a:prstGeom prst="rect">
            <a:avLst/>
          </a:prstGeom>
        </p:spPr>
      </p:pic>
      <p:pic>
        <p:nvPicPr>
          <p:cNvPr id="10" name="Picture 9" descr="Logo&#10;&#10;Description automatically generated">
            <a:extLst>
              <a:ext uri="{FF2B5EF4-FFF2-40B4-BE49-F238E27FC236}">
                <a16:creationId xmlns:a16="http://schemas.microsoft.com/office/drawing/2014/main" id="{DBD4B823-6D2D-4AB9-836A-56BD85F4192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85290" y="2819401"/>
            <a:ext cx="538654" cy="538654"/>
          </a:xfrm>
          <a:prstGeom prst="rect">
            <a:avLst/>
          </a:prstGeom>
        </p:spPr>
      </p:pic>
    </p:spTree>
    <p:extLst>
      <p:ext uri="{BB962C8B-B14F-4D97-AF65-F5344CB8AC3E}">
        <p14:creationId xmlns:p14="http://schemas.microsoft.com/office/powerpoint/2010/main" val="2467502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8EFB-E4FC-4EB6-9BBB-6143983CF51D}"/>
              </a:ext>
            </a:extLst>
          </p:cNvPr>
          <p:cNvSpPr>
            <a:spLocks noGrp="1"/>
          </p:cNvSpPr>
          <p:nvPr>
            <p:ph type="title"/>
          </p:nvPr>
        </p:nvSpPr>
        <p:spPr>
          <a:xfrm>
            <a:off x="630620" y="551793"/>
            <a:ext cx="11234278" cy="4562475"/>
          </a:xfrm>
        </p:spPr>
        <p:style>
          <a:lnRef idx="2">
            <a:schemeClr val="accent5"/>
          </a:lnRef>
          <a:fillRef idx="1">
            <a:schemeClr val="lt1"/>
          </a:fillRef>
          <a:effectRef idx="0">
            <a:schemeClr val="accent5"/>
          </a:effectRef>
          <a:fontRef idx="minor">
            <a:schemeClr val="dk1"/>
          </a:fontRef>
        </p:style>
        <p:txBody>
          <a:bodyPr>
            <a:noAutofit/>
          </a:bodyPr>
          <a:lstStyle/>
          <a:p>
            <a:pPr algn="ctr"/>
            <a:r>
              <a:rPr lang="en-US" sz="4800" dirty="0"/>
              <a:t>“Here is what I am commanding you to do. </a:t>
            </a:r>
            <a:br>
              <a:rPr lang="en-US" sz="4800" dirty="0"/>
            </a:br>
            <a:r>
              <a:rPr lang="en-US" sz="4800" dirty="0"/>
              <a:t>Be strong and brave. </a:t>
            </a:r>
            <a:br>
              <a:rPr lang="en-US" sz="4800" dirty="0"/>
            </a:br>
            <a:r>
              <a:rPr lang="en-US" sz="4800" dirty="0"/>
              <a:t>Do not be afraid. </a:t>
            </a:r>
            <a:br>
              <a:rPr lang="en-US" sz="4800" dirty="0"/>
            </a:br>
            <a:r>
              <a:rPr lang="en-US" sz="4800" dirty="0"/>
              <a:t>Do not lose hope.</a:t>
            </a:r>
            <a:br>
              <a:rPr lang="en-US" sz="4800" dirty="0"/>
            </a:br>
            <a:r>
              <a:rPr lang="en-US" sz="4800" dirty="0"/>
              <a:t> I am the </a:t>
            </a:r>
            <a:r>
              <a:rPr lang="en-US" sz="4800" cap="small" dirty="0">
                <a:effectLst/>
              </a:rPr>
              <a:t>Lord</a:t>
            </a:r>
            <a:r>
              <a:rPr lang="en-US" sz="4800" dirty="0"/>
              <a:t> your God. </a:t>
            </a:r>
            <a:br>
              <a:rPr lang="en-US" sz="4800" dirty="0"/>
            </a:br>
            <a:r>
              <a:rPr lang="en-US" sz="4800" dirty="0"/>
              <a:t>I will be with you everywhere you go.”</a:t>
            </a:r>
          </a:p>
        </p:txBody>
      </p:sp>
      <p:sp>
        <p:nvSpPr>
          <p:cNvPr id="3" name="Text Placeholder 2">
            <a:extLst>
              <a:ext uri="{FF2B5EF4-FFF2-40B4-BE49-F238E27FC236}">
                <a16:creationId xmlns:a16="http://schemas.microsoft.com/office/drawing/2014/main" id="{2B247FAE-FE31-4766-9831-35E92A45848D}"/>
              </a:ext>
            </a:extLst>
          </p:cNvPr>
          <p:cNvSpPr>
            <a:spLocks noGrp="1"/>
          </p:cNvSpPr>
          <p:nvPr>
            <p:ph type="body" idx="1"/>
          </p:nvPr>
        </p:nvSpPr>
        <p:spPr>
          <a:xfrm>
            <a:off x="831850" y="5580993"/>
            <a:ext cx="10515600" cy="725214"/>
          </a:xfrm>
        </p:spPr>
        <p:style>
          <a:lnRef idx="2">
            <a:schemeClr val="accent5"/>
          </a:lnRef>
          <a:fillRef idx="1">
            <a:schemeClr val="lt1"/>
          </a:fillRef>
          <a:effectRef idx="0">
            <a:schemeClr val="accent5"/>
          </a:effectRef>
          <a:fontRef idx="minor">
            <a:schemeClr val="dk1"/>
          </a:fontRef>
        </p:style>
        <p:txBody>
          <a:bodyPr>
            <a:noAutofit/>
          </a:bodyPr>
          <a:lstStyle/>
          <a:p>
            <a:r>
              <a:rPr lang="en-US" sz="4400" b="1" dirty="0"/>
              <a:t>Joshua 1:9</a:t>
            </a:r>
          </a:p>
        </p:txBody>
      </p:sp>
    </p:spTree>
    <p:extLst>
      <p:ext uri="{BB962C8B-B14F-4D97-AF65-F5344CB8AC3E}">
        <p14:creationId xmlns:p14="http://schemas.microsoft.com/office/powerpoint/2010/main" val="2956198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515C-FA2B-4594-AC94-71BED44A757E}"/>
              </a:ext>
            </a:extLst>
          </p:cNvPr>
          <p:cNvSpPr>
            <a:spLocks noGrp="1"/>
          </p:cNvSpPr>
          <p:nvPr>
            <p:ph type="title"/>
          </p:nvPr>
        </p:nvSpPr>
        <p:spPr>
          <a:xfrm>
            <a:off x="2159876" y="807223"/>
            <a:ext cx="9193924" cy="3225568"/>
          </a:xfrm>
        </p:spPr>
        <p:style>
          <a:lnRef idx="2">
            <a:schemeClr val="accent1"/>
          </a:lnRef>
          <a:fillRef idx="1">
            <a:schemeClr val="lt1"/>
          </a:fillRef>
          <a:effectRef idx="0">
            <a:schemeClr val="accent1"/>
          </a:effectRef>
          <a:fontRef idx="minor">
            <a:schemeClr val="dk1"/>
          </a:fontRef>
        </p:style>
        <p:txBody>
          <a:bodyPr>
            <a:normAutofit/>
          </a:bodyPr>
          <a:lstStyle/>
          <a:p>
            <a:r>
              <a:rPr lang="en-US" dirty="0"/>
              <a:t>Dear Lord,</a:t>
            </a:r>
            <a:br>
              <a:rPr lang="en-US" dirty="0"/>
            </a:br>
            <a:r>
              <a:rPr lang="en-US" dirty="0"/>
              <a:t>Help us to be strong and courageous.</a:t>
            </a:r>
            <a:br>
              <a:rPr lang="en-US" dirty="0"/>
            </a:br>
            <a:r>
              <a:rPr lang="en-US" dirty="0"/>
              <a:t>Thank you for always being with us.</a:t>
            </a:r>
            <a:br>
              <a:rPr lang="en-US" dirty="0"/>
            </a:br>
            <a:r>
              <a:rPr lang="en-US" dirty="0"/>
              <a:t>Thank you that You are strong!</a:t>
            </a:r>
          </a:p>
        </p:txBody>
      </p:sp>
      <p:pic>
        <p:nvPicPr>
          <p:cNvPr id="4" name="Picture 3" descr="A silhouette of a person&#10;&#10;Description automatically generated with medium confidence">
            <a:extLst>
              <a:ext uri="{FF2B5EF4-FFF2-40B4-BE49-F238E27FC236}">
                <a16:creationId xmlns:a16="http://schemas.microsoft.com/office/drawing/2014/main" id="{F204EB9D-FBEB-4C18-AF06-3B1E582509E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3452" y="3121572"/>
            <a:ext cx="2459541" cy="3736428"/>
          </a:xfrm>
          <a:prstGeom prst="rect">
            <a:avLst/>
          </a:prstGeom>
        </p:spPr>
      </p:pic>
      <p:pic>
        <p:nvPicPr>
          <p:cNvPr id="6" name="Picture 5" descr="Icon&#10;&#10;Description automatically generated">
            <a:extLst>
              <a:ext uri="{FF2B5EF4-FFF2-40B4-BE49-F238E27FC236}">
                <a16:creationId xmlns:a16="http://schemas.microsoft.com/office/drawing/2014/main" id="{47125EAF-50D9-4211-AFD2-CDD5F52260D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70432" y="3632432"/>
            <a:ext cx="3225568" cy="3225568"/>
          </a:xfrm>
          <a:prstGeom prst="rect">
            <a:avLst/>
          </a:prstGeom>
        </p:spPr>
      </p:pic>
      <p:pic>
        <p:nvPicPr>
          <p:cNvPr id="8" name="Picture 7" descr="A silhouette of a person&#10;&#10;Description automatically generated with medium confidence">
            <a:extLst>
              <a:ext uri="{FF2B5EF4-FFF2-40B4-BE49-F238E27FC236}">
                <a16:creationId xmlns:a16="http://schemas.microsoft.com/office/drawing/2014/main" id="{7E3EEC88-5924-430A-BDFB-BC2AB2E78F5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44292" y="3950022"/>
            <a:ext cx="1990725" cy="2857500"/>
          </a:xfrm>
          <a:prstGeom prst="rect">
            <a:avLst/>
          </a:prstGeom>
        </p:spPr>
      </p:pic>
      <p:pic>
        <p:nvPicPr>
          <p:cNvPr id="10" name="Picture 9" descr="A silhouette of a person&#10;&#10;Description automatically generated with medium confidence">
            <a:extLst>
              <a:ext uri="{FF2B5EF4-FFF2-40B4-BE49-F238E27FC236}">
                <a16:creationId xmlns:a16="http://schemas.microsoft.com/office/drawing/2014/main" id="{147414F8-E54C-4183-9252-674D7C55179C}"/>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39594"/>
          <a:stretch/>
        </p:blipFill>
        <p:spPr>
          <a:xfrm flipH="1">
            <a:off x="9185367" y="2620361"/>
            <a:ext cx="3432147" cy="4237639"/>
          </a:xfrm>
          <a:prstGeom prst="rect">
            <a:avLst/>
          </a:prstGeom>
        </p:spPr>
      </p:pic>
    </p:spTree>
    <p:extLst>
      <p:ext uri="{BB962C8B-B14F-4D97-AF65-F5344CB8AC3E}">
        <p14:creationId xmlns:p14="http://schemas.microsoft.com/office/powerpoint/2010/main" val="3668745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C98B6-C99C-4A85-8127-2FAE8DD1CB56}"/>
              </a:ext>
            </a:extLst>
          </p:cNvPr>
          <p:cNvSpPr>
            <a:spLocks noGrp="1"/>
          </p:cNvSpPr>
          <p:nvPr>
            <p:ph type="title"/>
          </p:nvPr>
        </p:nvSpPr>
        <p:spPr>
          <a:xfrm>
            <a:off x="1102954" y="0"/>
            <a:ext cx="6722327" cy="1224207"/>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chemeClr val="tx1"/>
                </a:solidFill>
              </a:rPr>
              <a:t>Activity – Let’s build Jericho </a:t>
            </a:r>
          </a:p>
        </p:txBody>
      </p:sp>
      <p:sp>
        <p:nvSpPr>
          <p:cNvPr id="3" name="Title 1">
            <a:extLst>
              <a:ext uri="{FF2B5EF4-FFF2-40B4-BE49-F238E27FC236}">
                <a16:creationId xmlns:a16="http://schemas.microsoft.com/office/drawing/2014/main" id="{4B3BB151-2789-4553-B3DC-A68F856197A0}"/>
              </a:ext>
            </a:extLst>
          </p:cNvPr>
          <p:cNvSpPr txBox="1">
            <a:spLocks/>
          </p:cNvSpPr>
          <p:nvPr/>
        </p:nvSpPr>
        <p:spPr>
          <a:xfrm>
            <a:off x="233855" y="5482404"/>
            <a:ext cx="11119945" cy="1325563"/>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Let’s put a red cord from Rahab’s window.</a:t>
            </a:r>
          </a:p>
          <a:p>
            <a:r>
              <a:rPr lang="en-US" b="1" dirty="0"/>
              <a:t>We’ll leave Jericho here.  We’ll use it in a couple weeks.</a:t>
            </a:r>
          </a:p>
        </p:txBody>
      </p:sp>
      <p:pic>
        <p:nvPicPr>
          <p:cNvPr id="5" name="Picture 4" descr="A picture containing toy, indoor, LEGO, floor&#10;&#10;Description automatically generated">
            <a:extLst>
              <a:ext uri="{FF2B5EF4-FFF2-40B4-BE49-F238E27FC236}">
                <a16:creationId xmlns:a16="http://schemas.microsoft.com/office/drawing/2014/main" id="{0C1BF84D-FD59-4E63-B388-9BCD8D0B8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95200">
            <a:off x="7997221" y="918676"/>
            <a:ext cx="3534007" cy="2650505"/>
          </a:xfrm>
          <a:prstGeom prst="rect">
            <a:avLst/>
          </a:prstGeom>
        </p:spPr>
      </p:pic>
      <p:pic>
        <p:nvPicPr>
          <p:cNvPr id="7" name="Picture 6" descr="A picture containing floor, indoor, colorful, toy&#10;&#10;Description automatically generated">
            <a:extLst>
              <a:ext uri="{FF2B5EF4-FFF2-40B4-BE49-F238E27FC236}">
                <a16:creationId xmlns:a16="http://schemas.microsoft.com/office/drawing/2014/main" id="{DA5B6A09-66DA-4E3E-910F-0B847E841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24076">
            <a:off x="560978" y="1760247"/>
            <a:ext cx="4173817" cy="3130363"/>
          </a:xfrm>
          <a:prstGeom prst="rect">
            <a:avLst/>
          </a:prstGeom>
        </p:spPr>
      </p:pic>
      <p:pic>
        <p:nvPicPr>
          <p:cNvPr id="9" name="Picture 8" descr="A picture containing floor, indoor, building, wooden&#10;&#10;Description automatically generated">
            <a:extLst>
              <a:ext uri="{FF2B5EF4-FFF2-40B4-BE49-F238E27FC236}">
                <a16:creationId xmlns:a16="http://schemas.microsoft.com/office/drawing/2014/main" id="{BD19D00F-A12D-4A3C-8077-028DF693A6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895">
            <a:off x="4192475" y="2434660"/>
            <a:ext cx="3901440" cy="3124200"/>
          </a:xfrm>
          <a:prstGeom prst="rect">
            <a:avLst/>
          </a:prstGeom>
        </p:spPr>
      </p:pic>
    </p:spTree>
    <p:extLst>
      <p:ext uri="{BB962C8B-B14F-4D97-AF65-F5344CB8AC3E}">
        <p14:creationId xmlns:p14="http://schemas.microsoft.com/office/powerpoint/2010/main" val="4932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Be Strong</a:t>
            </a:r>
          </a:p>
        </p:txBody>
      </p:sp>
      <p:pic>
        <p:nvPicPr>
          <p:cNvPr id="3" name="Online Media 2" title="Strong and Courageous">
            <a:hlinkClick r:id="" action="ppaction://media"/>
            <a:extLst>
              <a:ext uri="{FF2B5EF4-FFF2-40B4-BE49-F238E27FC236}">
                <a16:creationId xmlns:a16="http://schemas.microsoft.com/office/drawing/2014/main" id="{533A6DF7-2E01-4769-BA5A-D70F5A2DE68F}"/>
              </a:ext>
            </a:extLst>
          </p:cNvPr>
          <p:cNvPicPr>
            <a:picLocks noRot="1" noChangeAspect="1"/>
          </p:cNvPicPr>
          <p:nvPr>
            <a:videoFile r:link="rId1"/>
          </p:nvPr>
        </p:nvPicPr>
        <p:blipFill>
          <a:blip r:embed="rId4"/>
          <a:stretch>
            <a:fillRect/>
          </a:stretch>
        </p:blipFill>
        <p:spPr>
          <a:xfrm>
            <a:off x="1521487" y="567559"/>
            <a:ext cx="10128996" cy="5722882"/>
          </a:xfrm>
          <a:prstGeom prst="rect">
            <a:avLst/>
          </a:prstGeom>
        </p:spPr>
      </p:pic>
    </p:spTree>
    <p:extLst>
      <p:ext uri="{BB962C8B-B14F-4D97-AF65-F5344CB8AC3E}">
        <p14:creationId xmlns:p14="http://schemas.microsoft.com/office/powerpoint/2010/main" val="134190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Online Media 1" title="Primary Year B Quarter 4 Episode 2 &quot;Escape From Jericho&quot;">
            <a:hlinkClick r:id="" action="ppaction://media"/>
            <a:extLst>
              <a:ext uri="{FF2B5EF4-FFF2-40B4-BE49-F238E27FC236}">
                <a16:creationId xmlns:a16="http://schemas.microsoft.com/office/drawing/2014/main" id="{F0E3506E-A846-413B-BB75-3961B1B57913}"/>
              </a:ext>
            </a:extLst>
          </p:cNvPr>
          <p:cNvPicPr>
            <a:picLocks noRot="1" noChangeAspect="1"/>
          </p:cNvPicPr>
          <p:nvPr>
            <a:videoFile r:link="rId1"/>
          </p:nvPr>
        </p:nvPicPr>
        <p:blipFill>
          <a:blip r:embed="rId3"/>
          <a:stretch>
            <a:fillRect/>
          </a:stretch>
        </p:blipFill>
        <p:spPr>
          <a:xfrm>
            <a:off x="713678" y="387988"/>
            <a:ext cx="10928195" cy="6174430"/>
          </a:xfrm>
          <a:prstGeom prst="rect">
            <a:avLst/>
          </a:prstGeom>
        </p:spPr>
      </p:pic>
    </p:spTree>
    <p:extLst>
      <p:ext uri="{BB962C8B-B14F-4D97-AF65-F5344CB8AC3E}">
        <p14:creationId xmlns:p14="http://schemas.microsoft.com/office/powerpoint/2010/main" val="11469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Be Strong</a:t>
            </a:r>
          </a:p>
        </p:txBody>
      </p:sp>
      <p:pic>
        <p:nvPicPr>
          <p:cNvPr id="4" name="Online Media 3" title="Be Strong And Courageous (Joshua 1:9) Hand Motions Video">
            <a:hlinkClick r:id="" action="ppaction://media"/>
            <a:extLst>
              <a:ext uri="{FF2B5EF4-FFF2-40B4-BE49-F238E27FC236}">
                <a16:creationId xmlns:a16="http://schemas.microsoft.com/office/drawing/2014/main" id="{D147AB33-A7C3-492D-AE3F-B117ED216685}"/>
              </a:ext>
            </a:extLst>
          </p:cNvPr>
          <p:cNvPicPr>
            <a:picLocks noRot="1" noChangeAspect="1"/>
          </p:cNvPicPr>
          <p:nvPr>
            <a:videoFile r:link="rId1"/>
          </p:nvPr>
        </p:nvPicPr>
        <p:blipFill>
          <a:blip r:embed="rId4"/>
          <a:stretch>
            <a:fillRect/>
          </a:stretch>
        </p:blipFill>
        <p:spPr>
          <a:xfrm>
            <a:off x="1441105" y="618892"/>
            <a:ext cx="9947283" cy="5620215"/>
          </a:xfrm>
          <a:prstGeom prst="rect">
            <a:avLst/>
          </a:prstGeom>
        </p:spPr>
      </p:pic>
    </p:spTree>
    <p:extLst>
      <p:ext uri="{BB962C8B-B14F-4D97-AF65-F5344CB8AC3E}">
        <p14:creationId xmlns:p14="http://schemas.microsoft.com/office/powerpoint/2010/main" val="172995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687303" y="4717908"/>
            <a:ext cx="3433782" cy="610647"/>
          </a:xfrm>
        </p:spPr>
        <p:style>
          <a:lnRef idx="2">
            <a:schemeClr val="accent1"/>
          </a:lnRef>
          <a:fillRef idx="1">
            <a:schemeClr val="lt1"/>
          </a:fillRef>
          <a:effectRef idx="0">
            <a:schemeClr val="accent1"/>
          </a:effectRef>
          <a:fontRef idx="minor">
            <a:schemeClr val="dk1"/>
          </a:fontRef>
        </p:style>
        <p:txBody>
          <a:bodyPr>
            <a:normAutofit/>
          </a:bodyPr>
          <a:lstStyle/>
          <a:p>
            <a:r>
              <a:rPr lang="en-US" sz="3200" dirty="0"/>
              <a:t>Full Armor of God</a:t>
            </a:r>
          </a:p>
        </p:txBody>
      </p:sp>
      <p:pic>
        <p:nvPicPr>
          <p:cNvPr id="4" name="Online Media 3" title="Full Armour of God  | Children's Worship Song">
            <a:hlinkClick r:id="" action="ppaction://media"/>
            <a:extLst>
              <a:ext uri="{FF2B5EF4-FFF2-40B4-BE49-F238E27FC236}">
                <a16:creationId xmlns:a16="http://schemas.microsoft.com/office/drawing/2014/main" id="{5F54FA00-E7F9-4D8E-840C-0B99F1A71764}"/>
              </a:ext>
            </a:extLst>
          </p:cNvPr>
          <p:cNvPicPr>
            <a:picLocks noRot="1" noChangeAspect="1"/>
          </p:cNvPicPr>
          <p:nvPr>
            <a:videoFile r:link="rId1"/>
          </p:nvPr>
        </p:nvPicPr>
        <p:blipFill>
          <a:blip r:embed="rId4"/>
          <a:stretch>
            <a:fillRect/>
          </a:stretch>
        </p:blipFill>
        <p:spPr>
          <a:xfrm>
            <a:off x="2243335" y="312232"/>
            <a:ext cx="9619917" cy="5435253"/>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25591543-04AD-4E8D-9475-AF5748EB3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2232"/>
            <a:ext cx="2059174" cy="2787805"/>
          </a:xfrm>
          <a:prstGeom prst="rect">
            <a:avLst/>
          </a:prstGeom>
        </p:spPr>
      </p:pic>
    </p:spTree>
    <p:extLst>
      <p:ext uri="{BB962C8B-B14F-4D97-AF65-F5344CB8AC3E}">
        <p14:creationId xmlns:p14="http://schemas.microsoft.com/office/powerpoint/2010/main" val="64043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a:bodyPr>
          <a:lstStyle/>
          <a:p>
            <a:r>
              <a:rPr lang="en-US" sz="3200" dirty="0"/>
              <a:t>Joshua Fought the Battle of Jericho</a:t>
            </a:r>
          </a:p>
        </p:txBody>
      </p:sp>
      <p:pic>
        <p:nvPicPr>
          <p:cNvPr id="4" name="Online Media 3" title="Joshua Fought The Battle Of Jericho (with lyrics)">
            <a:hlinkClick r:id="" action="ppaction://media"/>
            <a:extLst>
              <a:ext uri="{FF2B5EF4-FFF2-40B4-BE49-F238E27FC236}">
                <a16:creationId xmlns:a16="http://schemas.microsoft.com/office/drawing/2014/main" id="{B35EC35B-3B1A-4F14-AC21-643EFFDDF38F}"/>
              </a:ext>
            </a:extLst>
          </p:cNvPr>
          <p:cNvPicPr>
            <a:picLocks noRot="1" noChangeAspect="1"/>
          </p:cNvPicPr>
          <p:nvPr>
            <a:videoFile r:link="rId1"/>
          </p:nvPr>
        </p:nvPicPr>
        <p:blipFill>
          <a:blip r:embed="rId4"/>
          <a:stretch>
            <a:fillRect/>
          </a:stretch>
        </p:blipFill>
        <p:spPr>
          <a:xfrm>
            <a:off x="1851102" y="245326"/>
            <a:ext cx="8384659" cy="6288495"/>
          </a:xfrm>
          <a:prstGeom prst="rect">
            <a:avLst/>
          </a:prstGeom>
        </p:spPr>
      </p:pic>
    </p:spTree>
    <p:extLst>
      <p:ext uri="{BB962C8B-B14F-4D97-AF65-F5344CB8AC3E}">
        <p14:creationId xmlns:p14="http://schemas.microsoft.com/office/powerpoint/2010/main" val="53023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F244-75F8-47AF-9E0D-FE98BF059796}"/>
              </a:ext>
            </a:extLst>
          </p:cNvPr>
          <p:cNvSpPr>
            <a:spLocks noGrp="1"/>
          </p:cNvSpPr>
          <p:nvPr>
            <p:ph type="title"/>
          </p:nvPr>
        </p:nvSpPr>
        <p:spPr>
          <a:xfrm rot="16200000">
            <a:off x="-2487874" y="3084250"/>
            <a:ext cx="6288495" cy="610647"/>
          </a:xfrm>
        </p:spPr>
        <p:style>
          <a:lnRef idx="2">
            <a:schemeClr val="accent1"/>
          </a:lnRef>
          <a:fillRef idx="1">
            <a:schemeClr val="lt1"/>
          </a:fillRef>
          <a:effectRef idx="0">
            <a:schemeClr val="accent1"/>
          </a:effectRef>
          <a:fontRef idx="minor">
            <a:schemeClr val="dk1"/>
          </a:fontRef>
        </p:style>
        <p:txBody>
          <a:bodyPr>
            <a:normAutofit/>
          </a:bodyPr>
          <a:lstStyle/>
          <a:p>
            <a:r>
              <a:rPr lang="en-US" sz="3200" dirty="0"/>
              <a:t>Joshua Fought the Battle of Jericho</a:t>
            </a:r>
          </a:p>
        </p:txBody>
      </p:sp>
      <p:pic>
        <p:nvPicPr>
          <p:cNvPr id="3" name="Online Media 2" title="Joshua Fought The Battle of Jericho - The Superbook Show">
            <a:hlinkClick r:id="" action="ppaction://media"/>
            <a:extLst>
              <a:ext uri="{FF2B5EF4-FFF2-40B4-BE49-F238E27FC236}">
                <a16:creationId xmlns:a16="http://schemas.microsoft.com/office/drawing/2014/main" id="{19D2C1D1-70C0-4DA1-8C78-E2A91748AC1A}"/>
              </a:ext>
            </a:extLst>
          </p:cNvPr>
          <p:cNvPicPr>
            <a:picLocks noRot="1" noChangeAspect="1"/>
          </p:cNvPicPr>
          <p:nvPr>
            <a:videoFile r:link="rId1"/>
          </p:nvPr>
        </p:nvPicPr>
        <p:blipFill>
          <a:blip r:embed="rId4"/>
          <a:stretch>
            <a:fillRect/>
          </a:stretch>
        </p:blipFill>
        <p:spPr>
          <a:xfrm>
            <a:off x="1511500" y="510930"/>
            <a:ext cx="10329451" cy="5836139"/>
          </a:xfrm>
          <a:prstGeom prst="rect">
            <a:avLst/>
          </a:prstGeom>
        </p:spPr>
      </p:pic>
    </p:spTree>
    <p:extLst>
      <p:ext uri="{BB962C8B-B14F-4D97-AF65-F5344CB8AC3E}">
        <p14:creationId xmlns:p14="http://schemas.microsoft.com/office/powerpoint/2010/main" val="78313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2056</Words>
  <Application>Microsoft Office PowerPoint</Application>
  <PresentationFormat>Widescreen</PresentationFormat>
  <Paragraphs>141</Paragraphs>
  <Slides>36</Slides>
  <Notes>0</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Algerian</vt:lpstr>
      <vt:lpstr>Arial</vt:lpstr>
      <vt:lpstr>Arial Rounded MT Bold</vt:lpstr>
      <vt:lpstr>Calibri</vt:lpstr>
      <vt:lpstr>Calibri Light</vt:lpstr>
      <vt:lpstr>Office Theme</vt:lpstr>
      <vt:lpstr>JOSHUA</vt:lpstr>
      <vt:lpstr>How strong are you?</vt:lpstr>
      <vt:lpstr>Meet Joshua</vt:lpstr>
      <vt:lpstr>Joshua chapter 1</vt:lpstr>
      <vt:lpstr>PowerPoint Presentation</vt:lpstr>
      <vt:lpstr>Be Strong</vt:lpstr>
      <vt:lpstr>“Here is what I am commanding you to do.  Be strong and brave.  Do not be afraid.  Do not lose hope.  I am the Lord your God.  I will be with you everywhere you go.”</vt:lpstr>
      <vt:lpstr>Be Strong</vt:lpstr>
      <vt:lpstr>40 years before this…</vt:lpstr>
      <vt:lpstr>In the next part of our story, Joshua sends 2 spies to look at the land. </vt:lpstr>
      <vt:lpstr>First you need some binoculars.</vt:lpstr>
      <vt:lpstr>NATURE NUGGET</vt:lpstr>
      <vt:lpstr>NATURE NUGGET</vt:lpstr>
      <vt:lpstr>NATURE NUGGET</vt:lpstr>
      <vt:lpstr>NATURE NUGGET</vt:lpstr>
      <vt:lpstr>NATURE NUGGET</vt:lpstr>
      <vt:lpstr>PowerPoint Presentation</vt:lpstr>
      <vt:lpstr>Let’s do it!</vt:lpstr>
      <vt:lpstr>Let’s do it!</vt:lpstr>
      <vt:lpstr>PowerPoint Presentation</vt:lpstr>
      <vt:lpstr>PowerPoint Presentation</vt:lpstr>
      <vt:lpstr>PowerPoint Presentation</vt:lpstr>
      <vt:lpstr>PowerPoint Presentation</vt:lpstr>
      <vt:lpstr>PowerPoint Presentation</vt:lpstr>
      <vt:lpstr>PowerPoint Presentation</vt:lpstr>
      <vt:lpstr>Let’s do it!</vt:lpstr>
      <vt:lpstr>PowerPoint Presentation</vt:lpstr>
      <vt:lpstr>“Here is what I am commanding you to do.  Be strong and brave.  Do not be afraid.  Do not lose hope.  I am the Lord your God.  I will be with you everywhere you go.”</vt:lpstr>
      <vt:lpstr>Dear Lord, Help us to be strong and courageous. Thank you for always being with us. Thank you that You are strong!</vt:lpstr>
      <vt:lpstr>Activity – Let’s build Jericho </vt:lpstr>
      <vt:lpstr>Be Strong</vt:lpstr>
      <vt:lpstr>PowerPoint Presentation</vt:lpstr>
      <vt:lpstr>Be Strong</vt:lpstr>
      <vt:lpstr>Full Armor of God</vt:lpstr>
      <vt:lpstr>Joshua Fought the Battle of Jericho</vt:lpstr>
      <vt:lpstr>Joshua Fought the Battle of Jericho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JOSHUA</dc:title>
  <dc:creator>Janelle Clendenon</dc:creator>
  <cp:lastModifiedBy>Janelle Clendenon</cp:lastModifiedBy>
  <cp:revision>13</cp:revision>
  <dcterms:created xsi:type="dcterms:W3CDTF">2021-08-31T22:41:28Z</dcterms:created>
  <dcterms:modified xsi:type="dcterms:W3CDTF">2021-09-05T03:45:02Z</dcterms:modified>
</cp:coreProperties>
</file>