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5" r:id="rId4"/>
    <p:sldId id="276" r:id="rId5"/>
    <p:sldId id="279" r:id="rId6"/>
    <p:sldId id="281" r:id="rId7"/>
    <p:sldId id="278" r:id="rId8"/>
    <p:sldId id="257" r:id="rId9"/>
    <p:sldId id="259" r:id="rId10"/>
    <p:sldId id="283" r:id="rId11"/>
    <p:sldId id="270" r:id="rId12"/>
    <p:sldId id="263" r:id="rId13"/>
    <p:sldId id="271" r:id="rId14"/>
    <p:sldId id="265" r:id="rId15"/>
    <p:sldId id="272" r:id="rId16"/>
    <p:sldId id="260" r:id="rId17"/>
    <p:sldId id="264" r:id="rId18"/>
    <p:sldId id="261" r:id="rId19"/>
    <p:sldId id="262" r:id="rId20"/>
    <p:sldId id="269" r:id="rId21"/>
    <p:sldId id="274" r:id="rId22"/>
    <p:sldId id="284" r:id="rId23"/>
    <p:sldId id="282" r:id="rId24"/>
    <p:sldId id="268" r:id="rId25"/>
    <p:sldId id="266" r:id="rId26"/>
    <p:sldId id="267" r:id="rId27"/>
    <p:sldId id="280" r:id="rId28"/>
    <p:sldId id="285" r:id="rId2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9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5B19D7-4548-4772-BFAF-6EB7387F8443}" v="2" dt="2025-11-17T06:14:04.9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0" autoAdjust="0"/>
    <p:restoredTop sz="94660"/>
  </p:normalViewPr>
  <p:slideViewPr>
    <p:cSldViewPr snapToGrid="0">
      <p:cViewPr varScale="1">
        <p:scale>
          <a:sx n="74" d="100"/>
          <a:sy n="74" d="100"/>
        </p:scale>
        <p:origin x="264"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addSld modSld">
      <pc:chgData name="Janelle Clendenon" userId="da17313139568148" providerId="LiveId" clId="{D50F0924-5C5C-4416-BCF4-6E13CF36E258}" dt="2025-11-17T06:14:04.950" v="20"/>
      <pc:docMkLst>
        <pc:docMk/>
      </pc:docMkLst>
      <pc:sldChg chg="modSp mod">
        <pc:chgData name="Janelle Clendenon" userId="da17313139568148" providerId="LiveId" clId="{D50F0924-5C5C-4416-BCF4-6E13CF36E258}" dt="2025-11-17T06:09:58.775" v="5" actId="1076"/>
        <pc:sldMkLst>
          <pc:docMk/>
          <pc:sldMk cId="1239980862" sldId="258"/>
        </pc:sldMkLst>
        <pc:picChg chg="mod">
          <ac:chgData name="Janelle Clendenon" userId="da17313139568148" providerId="LiveId" clId="{D50F0924-5C5C-4416-BCF4-6E13CF36E258}" dt="2025-11-17T06:09:58.775" v="5" actId="1076"/>
          <ac:picMkLst>
            <pc:docMk/>
            <pc:sldMk cId="1239980862" sldId="258"/>
            <ac:picMk id="5" creationId="{AF3FDAA0-A36B-4C31-A1B4-FEAA2A0DDFD6}"/>
          </ac:picMkLst>
        </pc:picChg>
        <pc:picChg chg="mod">
          <ac:chgData name="Janelle Clendenon" userId="da17313139568148" providerId="LiveId" clId="{D50F0924-5C5C-4416-BCF4-6E13CF36E258}" dt="2025-11-17T06:09:40.355" v="0" actId="1076"/>
          <ac:picMkLst>
            <pc:docMk/>
            <pc:sldMk cId="1239980862" sldId="258"/>
            <ac:picMk id="10" creationId="{CD3638B9-A3C3-434E-A556-C0688BCDF85A}"/>
          </ac:picMkLst>
        </pc:picChg>
        <pc:picChg chg="mod">
          <ac:chgData name="Janelle Clendenon" userId="da17313139568148" providerId="LiveId" clId="{D50F0924-5C5C-4416-BCF4-6E13CF36E258}" dt="2025-11-17T06:09:54.958" v="4" actId="14100"/>
          <ac:picMkLst>
            <pc:docMk/>
            <pc:sldMk cId="1239980862" sldId="258"/>
            <ac:picMk id="12" creationId="{92D27859-A6A3-4D7F-A0BE-8A9EAEBE32AC}"/>
          </ac:picMkLst>
        </pc:picChg>
        <pc:picChg chg="mod">
          <ac:chgData name="Janelle Clendenon" userId="da17313139568148" providerId="LiveId" clId="{D50F0924-5C5C-4416-BCF4-6E13CF36E258}" dt="2025-11-17T06:09:50.292" v="2" actId="1076"/>
          <ac:picMkLst>
            <pc:docMk/>
            <pc:sldMk cId="1239980862" sldId="258"/>
            <ac:picMk id="14" creationId="{A80175DE-D896-4CD1-8C45-42548FAA3E69}"/>
          </ac:picMkLst>
        </pc:picChg>
      </pc:sldChg>
      <pc:sldChg chg="modSp mod">
        <pc:chgData name="Janelle Clendenon" userId="da17313139568148" providerId="LiveId" clId="{D50F0924-5C5C-4416-BCF4-6E13CF36E258}" dt="2025-11-17T06:10:57.864" v="6" actId="1076"/>
        <pc:sldMkLst>
          <pc:docMk/>
          <pc:sldMk cId="3761692647" sldId="270"/>
        </pc:sldMkLst>
        <pc:picChg chg="mod">
          <ac:chgData name="Janelle Clendenon" userId="da17313139568148" providerId="LiveId" clId="{D50F0924-5C5C-4416-BCF4-6E13CF36E258}" dt="2025-11-17T06:10:57.864" v="6" actId="1076"/>
          <ac:picMkLst>
            <pc:docMk/>
            <pc:sldMk cId="3761692647" sldId="270"/>
            <ac:picMk id="6" creationId="{32181603-AF6B-41B9-93EE-9D58CB04F166}"/>
          </ac:picMkLst>
        </pc:picChg>
      </pc:sldChg>
      <pc:sldChg chg="addSp modSp new mod">
        <pc:chgData name="Janelle Clendenon" userId="da17313139568148" providerId="LiveId" clId="{D50F0924-5C5C-4416-BCF4-6E13CF36E258}" dt="2025-11-17T06:14:04.950" v="20"/>
        <pc:sldMkLst>
          <pc:docMk/>
          <pc:sldMk cId="2840341123" sldId="285"/>
        </pc:sldMkLst>
        <pc:spChg chg="mod">
          <ac:chgData name="Janelle Clendenon" userId="da17313139568148" providerId="LiveId" clId="{D50F0924-5C5C-4416-BCF4-6E13CF36E258}" dt="2025-11-17T06:13:12.487" v="14" actId="20577"/>
          <ac:spMkLst>
            <pc:docMk/>
            <pc:sldMk cId="2840341123" sldId="285"/>
            <ac:spMk id="2" creationId="{37D2B83F-9A46-9293-ECFF-79D24AF83AF2}"/>
          </ac:spMkLst>
        </pc:spChg>
        <pc:picChg chg="add mod">
          <ac:chgData name="Janelle Clendenon" userId="da17313139568148" providerId="LiveId" clId="{D50F0924-5C5C-4416-BCF4-6E13CF36E258}" dt="2025-11-17T06:14:04.950" v="20"/>
          <ac:picMkLst>
            <pc:docMk/>
            <pc:sldMk cId="2840341123" sldId="285"/>
            <ac:picMk id="4" creationId="{8C817E9E-0F67-4EC8-72CC-52B8FD5FDD2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9D5E-DBE2-4729-B344-EA8C454551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13ED49-8371-4F63-9C29-AB7FF433EE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759ABD-A270-4984-8B86-1213B1913C13}"/>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5" name="Footer Placeholder 4">
            <a:extLst>
              <a:ext uri="{FF2B5EF4-FFF2-40B4-BE49-F238E27FC236}">
                <a16:creationId xmlns:a16="http://schemas.microsoft.com/office/drawing/2014/main" id="{ABB8E52A-9B28-4A1D-BF26-E2BA643B33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9F4559-57DA-452D-8B37-3AAF891BD035}"/>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1113458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34843-D784-4666-946E-0112A8B24A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09D4C7-AA18-4752-9B6D-F3AD7561E8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DC5376-99A3-4888-BEAC-97EF09C65A27}"/>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5" name="Footer Placeholder 4">
            <a:extLst>
              <a:ext uri="{FF2B5EF4-FFF2-40B4-BE49-F238E27FC236}">
                <a16:creationId xmlns:a16="http://schemas.microsoft.com/office/drawing/2014/main" id="{B80DB511-F594-48EE-BB46-748A9F1C70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300FB-B033-40AD-89D9-12D2A615EE9D}"/>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192027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3DAE7-0179-4B99-B276-4CB0436237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82748C-448D-4171-B0D7-49A58166C8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C44708-77E4-45C1-8A17-DC334005A58B}"/>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5" name="Footer Placeholder 4">
            <a:extLst>
              <a:ext uri="{FF2B5EF4-FFF2-40B4-BE49-F238E27FC236}">
                <a16:creationId xmlns:a16="http://schemas.microsoft.com/office/drawing/2014/main" id="{B5DADCC8-DDF5-4FFB-89F7-BD0428FAA4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406180-CC14-4E27-9DF5-7BE5F3F16EDF}"/>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1496423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1EEFF-34FC-46C3-B4F8-2ADC8992C5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4C630F-D11D-42D6-9865-7CD957B942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47047D-D718-4491-96FD-994F43B8E5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352DB7-26DF-4095-8A20-8CF119EDD003}"/>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6" name="Footer Placeholder 5">
            <a:extLst>
              <a:ext uri="{FF2B5EF4-FFF2-40B4-BE49-F238E27FC236}">
                <a16:creationId xmlns:a16="http://schemas.microsoft.com/office/drawing/2014/main" id="{E15876E2-B626-4BF0-9646-C1456C9497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0E4A07-F1A3-4683-923B-9B2D325D5AA2}"/>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3536815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ADF49-B10E-4C2F-9503-2DEB70F388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1BBF79-8999-4310-A983-41EF77715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B9F1E2-0416-4D6F-8F01-FC204451BB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79DCD8-AA49-42F7-B6B4-C2755ECCA4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DF9E81-B622-4EA2-8D85-3DB8A64F14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2A68E2-EACB-4AAD-A0AE-AAC4F47D6749}"/>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8" name="Footer Placeholder 7">
            <a:extLst>
              <a:ext uri="{FF2B5EF4-FFF2-40B4-BE49-F238E27FC236}">
                <a16:creationId xmlns:a16="http://schemas.microsoft.com/office/drawing/2014/main" id="{B0635BC2-6227-4F1E-8403-C9365E87C8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35E535-96BE-4AA8-8A42-4D992F8CAED8}"/>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647351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25518-4E67-4EA5-85E9-402F42B206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8A51E2-C734-4F78-854E-C4CB83948DEE}"/>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4" name="Footer Placeholder 3">
            <a:extLst>
              <a:ext uri="{FF2B5EF4-FFF2-40B4-BE49-F238E27FC236}">
                <a16:creationId xmlns:a16="http://schemas.microsoft.com/office/drawing/2014/main" id="{F704AAB8-6F9E-4058-A450-3E500258CA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558EC4-D6E8-4FD7-8810-710BFD0CBB68}"/>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6526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C79FCF-AED4-40BC-A53B-6760049855CE}"/>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3" name="Footer Placeholder 2">
            <a:extLst>
              <a:ext uri="{FF2B5EF4-FFF2-40B4-BE49-F238E27FC236}">
                <a16:creationId xmlns:a16="http://schemas.microsoft.com/office/drawing/2014/main" id="{E00CA50F-DA5C-4276-AA49-97AFFA9F16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27B173-7336-4AF7-91C8-80CD6713C706}"/>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1263989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0594-9F26-4899-B1ED-B1EB8862B6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35C144-7468-47FD-B99B-6272DF8C3E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80DFBA-DF1D-4D8B-85A8-A72DA60C42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A5C07E-F475-4E70-8350-D821859B90CA}"/>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6" name="Footer Placeholder 5">
            <a:extLst>
              <a:ext uri="{FF2B5EF4-FFF2-40B4-BE49-F238E27FC236}">
                <a16:creationId xmlns:a16="http://schemas.microsoft.com/office/drawing/2014/main" id="{4D43AA96-692E-4E13-B8CF-3F749F85A9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C14BEB-9E4E-4ED3-B458-466E1A9DC8D9}"/>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4025068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36B93-4B52-4FE8-9B3D-C13F7957D1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6346E6-03FC-420F-A908-C5440944A2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7DCD11-C3E7-410A-873A-833D4B3E02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04EB13-FF51-4E87-A697-A4A796FD4193}"/>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6" name="Footer Placeholder 5">
            <a:extLst>
              <a:ext uri="{FF2B5EF4-FFF2-40B4-BE49-F238E27FC236}">
                <a16:creationId xmlns:a16="http://schemas.microsoft.com/office/drawing/2014/main" id="{B5807A33-B350-41C1-A8CC-399B2B1E39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FF83EC-A9C6-4B48-970A-C0CE6ECA2E34}"/>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1400749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BD87F-8EC3-4D6A-AB77-31B3BCC426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4784C-B71F-4A67-9586-EC4103565A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3A9078-2D8B-4E3E-8012-12F1F82D153E}"/>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5" name="Footer Placeholder 4">
            <a:extLst>
              <a:ext uri="{FF2B5EF4-FFF2-40B4-BE49-F238E27FC236}">
                <a16:creationId xmlns:a16="http://schemas.microsoft.com/office/drawing/2014/main" id="{AC92E6A4-426E-4DBC-8CF5-DEE4797B7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6009E1-66BC-4107-BFB0-D6DE5DEFA8F6}"/>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896803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51DAEB-9483-49EC-BB0E-16E2E16BD5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8CBA84-1C89-4287-A254-C64B7D4509D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B921A-0273-499A-8D58-6D18C1D45F95}"/>
              </a:ext>
            </a:extLst>
          </p:cNvPr>
          <p:cNvSpPr>
            <a:spLocks noGrp="1"/>
          </p:cNvSpPr>
          <p:nvPr>
            <p:ph type="dt" sz="half" idx="10"/>
          </p:nvPr>
        </p:nvSpPr>
        <p:spPr/>
        <p:txBody>
          <a:bodyPr/>
          <a:lstStyle/>
          <a:p>
            <a:fld id="{5D317441-1309-4B28-8B1F-0E843BE199BD}" type="datetimeFigureOut">
              <a:rPr lang="en-US" smtClean="0"/>
              <a:t>11/16/2025</a:t>
            </a:fld>
            <a:endParaRPr lang="en-US"/>
          </a:p>
        </p:txBody>
      </p:sp>
      <p:sp>
        <p:nvSpPr>
          <p:cNvPr id="5" name="Footer Placeholder 4">
            <a:extLst>
              <a:ext uri="{FF2B5EF4-FFF2-40B4-BE49-F238E27FC236}">
                <a16:creationId xmlns:a16="http://schemas.microsoft.com/office/drawing/2014/main" id="{0ECBF43A-BF60-40A5-A8A1-B1F9B26B01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D142BE-0669-4D3A-9370-DAA9FEFDB6F0}"/>
              </a:ext>
            </a:extLst>
          </p:cNvPr>
          <p:cNvSpPr>
            <a:spLocks noGrp="1"/>
          </p:cNvSpPr>
          <p:nvPr>
            <p:ph type="sldNum" sz="quarter" idx="12"/>
          </p:nvPr>
        </p:nvSpPr>
        <p:spPr/>
        <p:txBody>
          <a:bodyPr/>
          <a:lstStyle/>
          <a:p>
            <a:fld id="{2092A711-B288-48CE-A59A-F077F21C83B9}" type="slidenum">
              <a:rPr lang="en-US" smtClean="0"/>
              <a:t>‹#›</a:t>
            </a:fld>
            <a:endParaRPr lang="en-US"/>
          </a:p>
        </p:txBody>
      </p:sp>
    </p:spTree>
    <p:extLst>
      <p:ext uri="{BB962C8B-B14F-4D97-AF65-F5344CB8AC3E}">
        <p14:creationId xmlns:p14="http://schemas.microsoft.com/office/powerpoint/2010/main" val="416018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722145-64E0-4B06-9FD8-2E9FFA9C6E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A5A96B-A1D5-41C8-B337-E71B552EA9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AD6334-EF82-4C62-896D-4A20871CB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317441-1309-4B28-8B1F-0E843BE199BD}" type="datetimeFigureOut">
              <a:rPr lang="en-US" smtClean="0"/>
              <a:t>11/16/2025</a:t>
            </a:fld>
            <a:endParaRPr lang="en-US"/>
          </a:p>
        </p:txBody>
      </p:sp>
      <p:sp>
        <p:nvSpPr>
          <p:cNvPr id="5" name="Footer Placeholder 4">
            <a:extLst>
              <a:ext uri="{FF2B5EF4-FFF2-40B4-BE49-F238E27FC236}">
                <a16:creationId xmlns:a16="http://schemas.microsoft.com/office/drawing/2014/main" id="{482ABCAE-1F5B-4084-9D96-84D5DF73C3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7C6BE3-06BB-4B32-AC12-91A19877D7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92A711-B288-48CE-A59A-F077F21C83B9}" type="slidenum">
              <a:rPr lang="en-US" smtClean="0"/>
              <a:t>‹#›</a:t>
            </a:fld>
            <a:endParaRPr lang="en-US"/>
          </a:p>
        </p:txBody>
      </p:sp>
    </p:spTree>
    <p:extLst>
      <p:ext uri="{BB962C8B-B14F-4D97-AF65-F5344CB8AC3E}">
        <p14:creationId xmlns:p14="http://schemas.microsoft.com/office/powerpoint/2010/main" val="20394857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gi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6.xml"/><Relationship Id="rId1" Type="http://schemas.openxmlformats.org/officeDocument/2006/relationships/video" Target="https://www.youtube.com/embed/uheAXFMQkZU?feature=oembed" TargetMode="Externa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ideo" Target="https://www.youtube.com/embed/2SHhpBVuxl0?feature=oembed"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7.jpg"/><Relationship Id="rId13" Type="http://schemas.openxmlformats.org/officeDocument/2006/relationships/image" Target="../media/image22.jpg"/><Relationship Id="rId3" Type="http://schemas.openxmlformats.org/officeDocument/2006/relationships/image" Target="../media/image12.jpg"/><Relationship Id="rId7" Type="http://schemas.openxmlformats.org/officeDocument/2006/relationships/image" Target="../media/image16.jpg"/><Relationship Id="rId12" Type="http://schemas.openxmlformats.org/officeDocument/2006/relationships/image" Target="../media/image21.jpg"/><Relationship Id="rId17" Type="http://schemas.openxmlformats.org/officeDocument/2006/relationships/image" Target="../media/image26.jpg"/><Relationship Id="rId2" Type="http://schemas.openxmlformats.org/officeDocument/2006/relationships/image" Target="../media/image11.jpg"/><Relationship Id="rId16" Type="http://schemas.openxmlformats.org/officeDocument/2006/relationships/image" Target="../media/image25.jpg"/><Relationship Id="rId1" Type="http://schemas.openxmlformats.org/officeDocument/2006/relationships/slideLayout" Target="../slideLayouts/slideLayout9.xml"/><Relationship Id="rId6" Type="http://schemas.openxmlformats.org/officeDocument/2006/relationships/image" Target="../media/image15.jpg"/><Relationship Id="rId11" Type="http://schemas.openxmlformats.org/officeDocument/2006/relationships/image" Target="../media/image20.png"/><Relationship Id="rId5" Type="http://schemas.openxmlformats.org/officeDocument/2006/relationships/image" Target="../media/image14.jpg"/><Relationship Id="rId15" Type="http://schemas.openxmlformats.org/officeDocument/2006/relationships/image" Target="../media/image24.jpg"/><Relationship Id="rId10" Type="http://schemas.openxmlformats.org/officeDocument/2006/relationships/image" Target="../media/image19.jpg"/><Relationship Id="rId4" Type="http://schemas.openxmlformats.org/officeDocument/2006/relationships/image" Target="../media/image13.jpg"/><Relationship Id="rId9" Type="http://schemas.openxmlformats.org/officeDocument/2006/relationships/image" Target="../media/image18.jpg"/><Relationship Id="rId1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8.xml"/><Relationship Id="rId1" Type="http://schemas.openxmlformats.org/officeDocument/2006/relationships/video" Target="https://www.youtube.com/embed/xezKSn_VdK8?feature=oembed"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3.jpg"/><Relationship Id="rId2" Type="http://schemas.openxmlformats.org/officeDocument/2006/relationships/image" Target="../media/image29.jpg"/><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32.png"/><Relationship Id="rId4" Type="http://schemas.openxmlformats.org/officeDocument/2006/relationships/image" Target="../media/image31.jpg"/></Relationships>
</file>

<file path=ppt/slides/_rels/slide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8.xml"/><Relationship Id="rId5" Type="http://schemas.openxmlformats.org/officeDocument/2006/relationships/image" Target="../media/image38.jpg"/><Relationship Id="rId4" Type="http://schemas.openxmlformats.org/officeDocument/2006/relationships/image" Target="../media/image37.jpg"/></Relationships>
</file>

<file path=ppt/slides/_rels/slide1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8.xml"/><Relationship Id="rId5" Type="http://schemas.openxmlformats.org/officeDocument/2006/relationships/image" Target="../media/image43.jpg"/><Relationship Id="rId4" Type="http://schemas.openxmlformats.org/officeDocument/2006/relationships/image" Target="../media/image42.jpg"/></Relationships>
</file>

<file path=ppt/slides/_rels/slide1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8.xml"/><Relationship Id="rId4" Type="http://schemas.openxmlformats.org/officeDocument/2006/relationships/image" Target="../media/image46.jpg"/></Relationships>
</file>

<file path=ppt/slides/_rels/slide1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6.xml"/><Relationship Id="rId4" Type="http://schemas.openxmlformats.org/officeDocument/2006/relationships/image" Target="../media/image49.jp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8.xml"/><Relationship Id="rId4" Type="http://schemas.openxmlformats.org/officeDocument/2006/relationships/image" Target="../media/image54.jpg"/></Relationships>
</file>

<file path=ppt/slides/_rels/slide1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54.jpg"/><Relationship Id="rId7" Type="http://schemas.openxmlformats.org/officeDocument/2006/relationships/image" Target="../media/image59.jpg"/><Relationship Id="rId2" Type="http://schemas.openxmlformats.org/officeDocument/2006/relationships/image" Target="../media/image53.jpg"/><Relationship Id="rId1" Type="http://schemas.openxmlformats.org/officeDocument/2006/relationships/slideLayout" Target="../slideLayouts/slideLayout8.xml"/><Relationship Id="rId6" Type="http://schemas.openxmlformats.org/officeDocument/2006/relationships/image" Target="../media/image58.gif"/><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60.gif"/><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58.gif"/><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6.xml"/><Relationship Id="rId5" Type="http://schemas.openxmlformats.org/officeDocument/2006/relationships/image" Target="../media/image65.png"/><Relationship Id="rId4" Type="http://schemas.openxmlformats.org/officeDocument/2006/relationships/image" Target="../media/image64.jpg"/></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8.xml"/><Relationship Id="rId5" Type="http://schemas.openxmlformats.org/officeDocument/2006/relationships/image" Target="../media/image38.jpg"/><Relationship Id="rId4" Type="http://schemas.openxmlformats.org/officeDocument/2006/relationships/image" Target="../media/image37.jp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67.jp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8.jpg"/><Relationship Id="rId2" Type="http://schemas.openxmlformats.org/officeDocument/2006/relationships/slideLayout" Target="../slideLayouts/slideLayout8.xml"/><Relationship Id="rId1" Type="http://schemas.openxmlformats.org/officeDocument/2006/relationships/video" Target="https://www.youtube.com/embed/xezKSn_VdK8?feature=oembed" TargetMode="Externa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38.jpg"/><Relationship Id="rId2" Type="http://schemas.openxmlformats.org/officeDocument/2006/relationships/slideLayout" Target="../slideLayouts/slideLayout6.xml"/><Relationship Id="rId1" Type="http://schemas.openxmlformats.org/officeDocument/2006/relationships/video" Target="https://www.youtube.com/embed/MNsvk6oO334?feature=oembed" TargetMode="Externa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g"/><Relationship Id="rId1" Type="http://schemas.openxmlformats.org/officeDocument/2006/relationships/slideLayout" Target="../slideLayouts/slideLayout8.xml"/><Relationship Id="rId4" Type="http://schemas.openxmlformats.org/officeDocument/2006/relationships/image" Target="../media/image71.jp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s://activity-array.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485D4-42F1-4335-BABC-176CA9C5BB1B}"/>
              </a:ext>
            </a:extLst>
          </p:cNvPr>
          <p:cNvSpPr>
            <a:spLocks noGrp="1"/>
          </p:cNvSpPr>
          <p:nvPr>
            <p:ph type="ctrTitle"/>
          </p:nvPr>
        </p:nvSpPr>
        <p:spPr>
          <a:xfrm>
            <a:off x="0" y="1122363"/>
            <a:ext cx="6974541" cy="2387600"/>
          </a:xfrm>
        </p:spPr>
        <p:txBody>
          <a:bodyPr>
            <a:normAutofit/>
          </a:bodyPr>
          <a:lstStyle/>
          <a:p>
            <a:r>
              <a:rPr lang="en-US" b="1" dirty="0">
                <a:effectLst>
                  <a:outerShdw blurRad="38100" dist="38100" dir="2700000" algn="tl">
                    <a:srgbClr val="000000">
                      <a:alpha val="43137"/>
                    </a:srgbClr>
                  </a:outerShdw>
                </a:effectLst>
              </a:rPr>
              <a:t>The Promised Land</a:t>
            </a:r>
            <a:br>
              <a:rPr lang="en-US" dirty="0"/>
            </a:br>
            <a:endParaRPr lang="en-US" dirty="0"/>
          </a:p>
        </p:txBody>
      </p:sp>
      <p:sp>
        <p:nvSpPr>
          <p:cNvPr id="3" name="Subtitle 2">
            <a:extLst>
              <a:ext uri="{FF2B5EF4-FFF2-40B4-BE49-F238E27FC236}">
                <a16:creationId xmlns:a16="http://schemas.microsoft.com/office/drawing/2014/main" id="{1B5F9095-7729-47F9-B84C-EA790BDA1331}"/>
              </a:ext>
            </a:extLst>
          </p:cNvPr>
          <p:cNvSpPr>
            <a:spLocks noGrp="1"/>
          </p:cNvSpPr>
          <p:nvPr>
            <p:ph type="subTitle" idx="1"/>
          </p:nvPr>
        </p:nvSpPr>
        <p:spPr>
          <a:xfrm>
            <a:off x="468923" y="3602038"/>
            <a:ext cx="6213231" cy="1655762"/>
          </a:xfrm>
        </p:spPr>
        <p:txBody>
          <a:bodyPr>
            <a:noAutofit/>
          </a:bodyPr>
          <a:lstStyle/>
          <a:p>
            <a:r>
              <a:rPr lang="en-US" sz="2800" b="1" dirty="0">
                <a:effectLst>
                  <a:outerShdw blurRad="38100" dist="38100" dir="2700000" algn="tl">
                    <a:srgbClr val="000000">
                      <a:alpha val="43137"/>
                    </a:srgbClr>
                  </a:outerShdw>
                </a:effectLst>
              </a:rPr>
              <a:t>Conquered and Given to each Tribe</a:t>
            </a:r>
          </a:p>
          <a:p>
            <a:r>
              <a:rPr lang="en-US" sz="2800" b="1" dirty="0">
                <a:effectLst>
                  <a:outerShdw blurRad="38100" dist="38100" dir="2700000" algn="tl">
                    <a:srgbClr val="000000">
                      <a:alpha val="43137"/>
                    </a:srgbClr>
                  </a:outerShdw>
                </a:effectLst>
              </a:rPr>
              <a:t>Cities of Refuge</a:t>
            </a:r>
          </a:p>
          <a:p>
            <a:r>
              <a:rPr lang="en-US" sz="2800" b="1" dirty="0">
                <a:effectLst>
                  <a:outerShdw blurRad="38100" dist="38100" dir="2700000" algn="tl">
                    <a:srgbClr val="000000">
                      <a:alpha val="43137"/>
                    </a:srgbClr>
                  </a:outerShdw>
                </a:effectLst>
              </a:rPr>
              <a:t>Joshua 20</a:t>
            </a:r>
          </a:p>
        </p:txBody>
      </p:sp>
      <p:pic>
        <p:nvPicPr>
          <p:cNvPr id="5" name="Picture 4" descr="Map&#10;&#10;Description automatically generated">
            <a:extLst>
              <a:ext uri="{FF2B5EF4-FFF2-40B4-BE49-F238E27FC236}">
                <a16:creationId xmlns:a16="http://schemas.microsoft.com/office/drawing/2014/main" id="{5470C771-E954-496A-9AE5-AB2DB5108A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4541" y="0"/>
            <a:ext cx="5217459" cy="6858000"/>
          </a:xfrm>
          <a:prstGeom prst="rect">
            <a:avLst/>
          </a:prstGeom>
        </p:spPr>
      </p:pic>
    </p:spTree>
    <p:extLst>
      <p:ext uri="{BB962C8B-B14F-4D97-AF65-F5344CB8AC3E}">
        <p14:creationId xmlns:p14="http://schemas.microsoft.com/office/powerpoint/2010/main" val="86349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F671B-B9F5-40D6-9B7E-CD80AA0F2384}"/>
              </a:ext>
            </a:extLst>
          </p:cNvPr>
          <p:cNvSpPr>
            <a:spLocks noGrp="1"/>
          </p:cNvSpPr>
          <p:nvPr>
            <p:ph type="title"/>
          </p:nvPr>
        </p:nvSpPr>
        <p:spPr>
          <a:xfrm>
            <a:off x="1052059" y="1800111"/>
            <a:ext cx="6083526" cy="1527175"/>
          </a:xfrm>
        </p:spPr>
        <p:txBody>
          <a:bodyPr/>
          <a:lstStyle/>
          <a:p>
            <a:r>
              <a:rPr lang="en-US" dirty="0"/>
              <a:t>God helped Israel win many battles!</a:t>
            </a:r>
            <a:br>
              <a:rPr lang="en-US" dirty="0"/>
            </a:br>
            <a:endParaRPr lang="en-US" dirty="0"/>
          </a:p>
        </p:txBody>
      </p:sp>
      <p:pic>
        <p:nvPicPr>
          <p:cNvPr id="10" name="Content Placeholder 9" descr="Map&#10;&#10;Description automatically generated">
            <a:extLst>
              <a:ext uri="{FF2B5EF4-FFF2-40B4-BE49-F238E27FC236}">
                <a16:creationId xmlns:a16="http://schemas.microsoft.com/office/drawing/2014/main" id="{CD3638B9-A3C3-434E-A556-C0688BCDF85A}"/>
              </a:ext>
            </a:extLst>
          </p:cNvPr>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93469" y="992187"/>
            <a:ext cx="4293688" cy="4873625"/>
          </a:xfrm>
          <a:prstGeom prst="rect">
            <a:avLst/>
          </a:prstGeom>
          <a:ln w="88900" cap="sq" cmpd="thickThin">
            <a:solidFill>
              <a:srgbClr val="000000"/>
            </a:solidFill>
            <a:prstDash val="solid"/>
            <a:miter lim="800000"/>
          </a:ln>
          <a:effectLst>
            <a:innerShdw blurRad="76200">
              <a:srgbClr val="000000"/>
            </a:innerShdw>
          </a:effectLst>
        </p:spPr>
      </p:pic>
      <p:sp>
        <p:nvSpPr>
          <p:cNvPr id="4" name="Text Placeholder 3">
            <a:extLst>
              <a:ext uri="{FF2B5EF4-FFF2-40B4-BE49-F238E27FC236}">
                <a16:creationId xmlns:a16="http://schemas.microsoft.com/office/drawing/2014/main" id="{F3091807-93BE-4208-8D40-C58A921327B4}"/>
              </a:ext>
            </a:extLst>
          </p:cNvPr>
          <p:cNvSpPr>
            <a:spLocks noGrp="1"/>
          </p:cNvSpPr>
          <p:nvPr>
            <p:ph type="body" sz="half" idx="2"/>
          </p:nvPr>
        </p:nvSpPr>
        <p:spPr>
          <a:xfrm>
            <a:off x="504843" y="3327286"/>
            <a:ext cx="6083525" cy="2896962"/>
          </a:xfrm>
        </p:spPr>
        <p:txBody>
          <a:bodyPr>
            <a:normAutofit/>
          </a:bodyPr>
          <a:lstStyle/>
          <a:p>
            <a:r>
              <a:rPr lang="en-US" dirty="0"/>
              <a:t>The Israelites fought many battles with God’s help as they took the land which God promised them. </a:t>
            </a:r>
          </a:p>
          <a:p>
            <a:r>
              <a:rPr lang="en-US" dirty="0"/>
              <a:t>One battle was against 5 kings.</a:t>
            </a:r>
          </a:p>
          <a:p>
            <a:r>
              <a:rPr lang="en-US" dirty="0"/>
              <a:t>God was helping the Israelites. The battle was going well. </a:t>
            </a:r>
          </a:p>
          <a:p>
            <a:r>
              <a:rPr lang="en-US" dirty="0"/>
              <a:t>Hailstones came down on the enemy.</a:t>
            </a:r>
          </a:p>
          <a:p>
            <a:r>
              <a:rPr lang="en-US" dirty="0"/>
              <a:t>Joshua said to God, may the sun and moon stand still. </a:t>
            </a:r>
          </a:p>
          <a:p>
            <a:r>
              <a:rPr lang="en-US" dirty="0"/>
              <a:t>	 The sun and moon stood still!  It was a long day of battle!</a:t>
            </a:r>
          </a:p>
          <a:p>
            <a:r>
              <a:rPr lang="en-US" dirty="0"/>
              <a:t>God fought for Israel.  They won!</a:t>
            </a:r>
          </a:p>
        </p:txBody>
      </p:sp>
      <p:pic>
        <p:nvPicPr>
          <p:cNvPr id="14" name="Picture 13" descr="Text&#10;&#10;Description automatically generated with medium confidence">
            <a:extLst>
              <a:ext uri="{FF2B5EF4-FFF2-40B4-BE49-F238E27FC236}">
                <a16:creationId xmlns:a16="http://schemas.microsoft.com/office/drawing/2014/main" id="{A80175DE-D896-4CD1-8C45-42548FAA3E6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46252" y="4861410"/>
            <a:ext cx="2060755" cy="1635255"/>
          </a:xfrm>
          <a:prstGeom prst="rect">
            <a:avLst/>
          </a:prstGeom>
        </p:spPr>
      </p:pic>
      <p:pic>
        <p:nvPicPr>
          <p:cNvPr id="12" name="Picture 11" descr="Icon&#10;&#10;Description automatically generated">
            <a:extLst>
              <a:ext uri="{FF2B5EF4-FFF2-40B4-BE49-F238E27FC236}">
                <a16:creationId xmlns:a16="http://schemas.microsoft.com/office/drawing/2014/main" id="{92D27859-A6A3-4D7F-A0BE-8A9EAEBE32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8691" y="-38512"/>
            <a:ext cx="2936631" cy="2472620"/>
          </a:xfrm>
          <a:prstGeom prst="rect">
            <a:avLst/>
          </a:prstGeom>
        </p:spPr>
      </p:pic>
      <p:pic>
        <p:nvPicPr>
          <p:cNvPr id="16" name="Picture 15" descr="Shape, icon&#10;&#10;Description automatically generated">
            <a:extLst>
              <a:ext uri="{FF2B5EF4-FFF2-40B4-BE49-F238E27FC236}">
                <a16:creationId xmlns:a16="http://schemas.microsoft.com/office/drawing/2014/main" id="{67A1C76F-201D-472B-A41C-E9D2EA786F4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86541"/>
            <a:ext cx="2217496" cy="2217496"/>
          </a:xfrm>
          <a:prstGeom prst="rect">
            <a:avLst/>
          </a:prstGeom>
        </p:spPr>
      </p:pic>
      <p:pic>
        <p:nvPicPr>
          <p:cNvPr id="5" name="Picture 4" descr="Logo, icon&#10;&#10;Description automatically generated">
            <a:extLst>
              <a:ext uri="{FF2B5EF4-FFF2-40B4-BE49-F238E27FC236}">
                <a16:creationId xmlns:a16="http://schemas.microsoft.com/office/drawing/2014/main" id="{AF3FDAA0-A36B-4C31-A1B4-FEAA2A0DDF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0267652" y="361334"/>
            <a:ext cx="1527176" cy="1527176"/>
          </a:xfrm>
          <a:prstGeom prst="rect">
            <a:avLst/>
          </a:prstGeom>
        </p:spPr>
      </p:pic>
    </p:spTree>
    <p:extLst>
      <p:ext uri="{BB962C8B-B14F-4D97-AF65-F5344CB8AC3E}">
        <p14:creationId xmlns:p14="http://schemas.microsoft.com/office/powerpoint/2010/main" val="12399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15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32" presetClass="emph" presetSubtype="0" fill="hold" nodeType="afterEffect">
                                  <p:stCondLst>
                                    <p:cond delay="0"/>
                                  </p:stCondLst>
                                  <p:childTnLst>
                                    <p:animRot by="120000">
                                      <p:cBhvr>
                                        <p:cTn id="11" dur="100" fill="hold">
                                          <p:stCondLst>
                                            <p:cond delay="0"/>
                                          </p:stCondLst>
                                        </p:cTn>
                                        <p:tgtEl>
                                          <p:spTgt spid="12"/>
                                        </p:tgtEl>
                                        <p:attrNameLst>
                                          <p:attrName>r</p:attrName>
                                        </p:attrNameLst>
                                      </p:cBhvr>
                                    </p:animRot>
                                    <p:animRot by="-240000">
                                      <p:cBhvr>
                                        <p:cTn id="12" dur="200" fill="hold">
                                          <p:stCondLst>
                                            <p:cond delay="200"/>
                                          </p:stCondLst>
                                        </p:cTn>
                                        <p:tgtEl>
                                          <p:spTgt spid="12"/>
                                        </p:tgtEl>
                                        <p:attrNameLst>
                                          <p:attrName>r</p:attrName>
                                        </p:attrNameLst>
                                      </p:cBhvr>
                                    </p:animRot>
                                    <p:animRot by="240000">
                                      <p:cBhvr>
                                        <p:cTn id="13" dur="200" fill="hold">
                                          <p:stCondLst>
                                            <p:cond delay="400"/>
                                          </p:stCondLst>
                                        </p:cTn>
                                        <p:tgtEl>
                                          <p:spTgt spid="12"/>
                                        </p:tgtEl>
                                        <p:attrNameLst>
                                          <p:attrName>r</p:attrName>
                                        </p:attrNameLst>
                                      </p:cBhvr>
                                    </p:animRot>
                                    <p:animRot by="-240000">
                                      <p:cBhvr>
                                        <p:cTn id="14" dur="200" fill="hold">
                                          <p:stCondLst>
                                            <p:cond delay="600"/>
                                          </p:stCondLst>
                                        </p:cTn>
                                        <p:tgtEl>
                                          <p:spTgt spid="12"/>
                                        </p:tgtEl>
                                        <p:attrNameLst>
                                          <p:attrName>r</p:attrName>
                                        </p:attrNameLst>
                                      </p:cBhvr>
                                    </p:animRot>
                                    <p:animRot by="120000">
                                      <p:cBhvr>
                                        <p:cTn id="15" dur="200" fill="hold">
                                          <p:stCondLst>
                                            <p:cond delay="800"/>
                                          </p:stCondLst>
                                        </p:cTn>
                                        <p:tgtEl>
                                          <p:spTgt spid="12"/>
                                        </p:tgtEl>
                                        <p:attrNameLst>
                                          <p:attrName>r</p:attrName>
                                        </p:attrNameLst>
                                      </p:cBhvr>
                                    </p:animRot>
                                  </p:childTnLst>
                                </p:cTn>
                              </p:par>
                            </p:childTnLst>
                          </p:cTn>
                        </p:par>
                        <p:par>
                          <p:cTn id="16" fill="hold">
                            <p:stCondLst>
                              <p:cond delay="3000"/>
                            </p:stCondLst>
                            <p:childTnLst>
                              <p:par>
                                <p:cTn id="17" presetID="2" presetClass="entr" presetSubtype="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8A767-58C0-455B-A764-0598B33D92C8}"/>
              </a:ext>
            </a:extLst>
          </p:cNvPr>
          <p:cNvSpPr>
            <a:spLocks noGrp="1"/>
          </p:cNvSpPr>
          <p:nvPr>
            <p:ph type="title"/>
          </p:nvPr>
        </p:nvSpPr>
        <p:spPr>
          <a:xfrm>
            <a:off x="2066235" y="1039130"/>
            <a:ext cx="6564086" cy="677341"/>
          </a:xfrm>
        </p:spPr>
        <p:style>
          <a:lnRef idx="2">
            <a:schemeClr val="dk1"/>
          </a:lnRef>
          <a:fillRef idx="1">
            <a:schemeClr val="lt1"/>
          </a:fillRef>
          <a:effectRef idx="0">
            <a:schemeClr val="dk1"/>
          </a:effectRef>
          <a:fontRef idx="minor">
            <a:schemeClr val="dk1"/>
          </a:fontRef>
        </p:style>
        <p:txBody>
          <a:bodyPr>
            <a:normAutofit fontScale="90000"/>
          </a:bodyPr>
          <a:lstStyle/>
          <a:p>
            <a:r>
              <a:rPr lang="en-US" dirty="0"/>
              <a:t>How can the sun stand still?</a:t>
            </a:r>
          </a:p>
        </p:txBody>
      </p:sp>
      <p:sp>
        <p:nvSpPr>
          <p:cNvPr id="3" name="Rectangle 2">
            <a:extLst>
              <a:ext uri="{FF2B5EF4-FFF2-40B4-BE49-F238E27FC236}">
                <a16:creationId xmlns:a16="http://schemas.microsoft.com/office/drawing/2014/main" id="{49FA9D83-2206-4E91-A1ED-71DD840FC401}"/>
              </a:ext>
            </a:extLst>
          </p:cNvPr>
          <p:cNvSpPr/>
          <p:nvPr/>
        </p:nvSpPr>
        <p:spPr>
          <a:xfrm rot="20212819">
            <a:off x="386690" y="346543"/>
            <a:ext cx="1953996"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WAIT!</a:t>
            </a:r>
          </a:p>
        </p:txBody>
      </p:sp>
      <p:pic>
        <p:nvPicPr>
          <p:cNvPr id="4" name="Online Media 3" title="Sun Earth Moon System in details">
            <a:hlinkClick r:id="" action="ppaction://media"/>
            <a:extLst>
              <a:ext uri="{FF2B5EF4-FFF2-40B4-BE49-F238E27FC236}">
                <a16:creationId xmlns:a16="http://schemas.microsoft.com/office/drawing/2014/main" id="{FC63635E-2286-4295-8532-B7A115529190}"/>
              </a:ext>
            </a:extLst>
          </p:cNvPr>
          <p:cNvPicPr>
            <a:picLocks noRot="1" noChangeAspect="1"/>
          </p:cNvPicPr>
          <p:nvPr>
            <a:videoFile r:link="rId1"/>
          </p:nvPr>
        </p:nvPicPr>
        <p:blipFill>
          <a:blip r:embed="rId3"/>
          <a:stretch>
            <a:fillRect/>
          </a:stretch>
        </p:blipFill>
        <p:spPr>
          <a:xfrm>
            <a:off x="5170874" y="2322947"/>
            <a:ext cx="7021126" cy="3966936"/>
          </a:xfrm>
          <a:prstGeom prst="rect">
            <a:avLst/>
          </a:prstGeom>
        </p:spPr>
      </p:pic>
      <p:sp>
        <p:nvSpPr>
          <p:cNvPr id="5" name="TextBox 4">
            <a:extLst>
              <a:ext uri="{FF2B5EF4-FFF2-40B4-BE49-F238E27FC236}">
                <a16:creationId xmlns:a16="http://schemas.microsoft.com/office/drawing/2014/main" id="{F646A38D-DB14-407F-BE03-DF40B3BFB9CD}"/>
              </a:ext>
            </a:extLst>
          </p:cNvPr>
          <p:cNvSpPr txBox="1"/>
          <p:nvPr/>
        </p:nvSpPr>
        <p:spPr>
          <a:xfrm>
            <a:off x="283882" y="2044257"/>
            <a:ext cx="5064396" cy="452431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dirty="0"/>
          </a:p>
          <a:p>
            <a:r>
              <a:rPr lang="en-US" dirty="0"/>
              <a:t>The sun is the center of our solar system.</a:t>
            </a:r>
          </a:p>
          <a:p>
            <a:r>
              <a:rPr lang="en-US" dirty="0"/>
              <a:t>The earth revolves.  It goes around the sun.</a:t>
            </a:r>
          </a:p>
          <a:p>
            <a:r>
              <a:rPr lang="en-US" dirty="0"/>
              <a:t>The moon revolves.  It goes around the earth.</a:t>
            </a:r>
          </a:p>
          <a:p>
            <a:r>
              <a:rPr lang="en-US" dirty="0"/>
              <a:t>The moon also spins.  It rotates around and around.</a:t>
            </a:r>
          </a:p>
          <a:p>
            <a:r>
              <a:rPr lang="en-US" dirty="0"/>
              <a:t>The earth spins, too.  It rotates, around and around.</a:t>
            </a:r>
          </a:p>
          <a:p>
            <a:endParaRPr lang="en-US" dirty="0"/>
          </a:p>
          <a:p>
            <a:r>
              <a:rPr lang="en-US" dirty="0"/>
              <a:t>It is day time and night time as the earth spins or 	rotates around and around the sun.  </a:t>
            </a:r>
          </a:p>
          <a:p>
            <a:r>
              <a:rPr lang="en-US" dirty="0"/>
              <a:t>When the sun shines on our side of the earth,</a:t>
            </a:r>
          </a:p>
          <a:p>
            <a:r>
              <a:rPr lang="en-US" dirty="0"/>
              <a:t>	 it is day time.</a:t>
            </a:r>
          </a:p>
          <a:p>
            <a:r>
              <a:rPr lang="en-US" dirty="0"/>
              <a:t>When it is dark on our side of the earth,</a:t>
            </a:r>
          </a:p>
          <a:p>
            <a:r>
              <a:rPr lang="en-US" dirty="0"/>
              <a:t>	 it is night time.</a:t>
            </a:r>
          </a:p>
          <a:p>
            <a:endParaRPr lang="en-US" dirty="0"/>
          </a:p>
          <a:p>
            <a:r>
              <a:rPr lang="en-US" dirty="0"/>
              <a:t>If the earth stops spinning, time will stand still.</a:t>
            </a:r>
          </a:p>
          <a:p>
            <a:r>
              <a:rPr lang="en-US" dirty="0"/>
              <a:t>	WOW!  God stopped the earth’s spin!?!</a:t>
            </a:r>
          </a:p>
        </p:txBody>
      </p:sp>
      <p:pic>
        <p:nvPicPr>
          <p:cNvPr id="7" name="Picture 6" descr="Graphical user interface&#10;&#10;Description automatically generated">
            <a:extLst>
              <a:ext uri="{FF2B5EF4-FFF2-40B4-BE49-F238E27FC236}">
                <a16:creationId xmlns:a16="http://schemas.microsoft.com/office/drawing/2014/main" id="{1B681BF2-5AD6-4FB2-B40A-6AEED7C31A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5525" y="0"/>
            <a:ext cx="3106476" cy="2171700"/>
          </a:xfrm>
          <a:prstGeom prst="rect">
            <a:avLst/>
          </a:prstGeom>
        </p:spPr>
      </p:pic>
      <p:sp>
        <p:nvSpPr>
          <p:cNvPr id="8" name="Rectangle 7">
            <a:extLst>
              <a:ext uri="{FF2B5EF4-FFF2-40B4-BE49-F238E27FC236}">
                <a16:creationId xmlns:a16="http://schemas.microsoft.com/office/drawing/2014/main" id="{27223502-031E-4CCA-A722-A38ACD62EA29}"/>
              </a:ext>
            </a:extLst>
          </p:cNvPr>
          <p:cNvSpPr/>
          <p:nvPr/>
        </p:nvSpPr>
        <p:spPr>
          <a:xfrm rot="20733505">
            <a:off x="8255836" y="381949"/>
            <a:ext cx="1204176" cy="707886"/>
          </a:xfrm>
          <a:prstGeom prst="rect">
            <a:avLst/>
          </a:prstGeom>
          <a:solidFill>
            <a:schemeClr val="tx1"/>
          </a:solidFill>
        </p:spPr>
        <p:txBody>
          <a:bodyPr wrap="non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Do it</a:t>
            </a:r>
          </a:p>
        </p:txBody>
      </p:sp>
    </p:spTree>
    <p:extLst>
      <p:ext uri="{BB962C8B-B14F-4D97-AF65-F5344CB8AC3E}">
        <p14:creationId xmlns:p14="http://schemas.microsoft.com/office/powerpoint/2010/main" val="360501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y God is so great Kids Song | Christian songs for kids with actions | Children's Christian songs">
            <a:hlinkClick r:id="" action="ppaction://media"/>
            <a:extLst>
              <a:ext uri="{FF2B5EF4-FFF2-40B4-BE49-F238E27FC236}">
                <a16:creationId xmlns:a16="http://schemas.microsoft.com/office/drawing/2014/main" id="{82ED9147-0AD3-4FC6-A18A-7239E40EEF9F}"/>
              </a:ext>
            </a:extLst>
          </p:cNvPr>
          <p:cNvPicPr>
            <a:picLocks noRot="1" noChangeAspect="1"/>
          </p:cNvPicPr>
          <p:nvPr>
            <a:videoFile r:link="rId1"/>
          </p:nvPr>
        </p:nvPicPr>
        <p:blipFill>
          <a:blip r:embed="rId3"/>
          <a:stretch>
            <a:fillRect/>
          </a:stretch>
        </p:blipFill>
        <p:spPr>
          <a:xfrm>
            <a:off x="359229" y="881117"/>
            <a:ext cx="10140043" cy="5729125"/>
          </a:xfrm>
          <a:prstGeom prst="rect">
            <a:avLst/>
          </a:prstGeom>
        </p:spPr>
      </p:pic>
      <p:pic>
        <p:nvPicPr>
          <p:cNvPr id="4" name="Picture 3">
            <a:extLst>
              <a:ext uri="{FF2B5EF4-FFF2-40B4-BE49-F238E27FC236}">
                <a16:creationId xmlns:a16="http://schemas.microsoft.com/office/drawing/2014/main" id="{506D4C71-4F86-43C1-8CBE-F29AA65461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499272" y="1"/>
            <a:ext cx="1692728" cy="1687196"/>
          </a:xfrm>
          <a:prstGeom prst="rect">
            <a:avLst/>
          </a:prstGeom>
        </p:spPr>
      </p:pic>
    </p:spTree>
    <p:extLst>
      <p:ext uri="{BB962C8B-B14F-4D97-AF65-F5344CB8AC3E}">
        <p14:creationId xmlns:p14="http://schemas.microsoft.com/office/powerpoint/2010/main" val="200695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7DEA6-0EA5-49C1-A708-782ECAE6A554}"/>
              </a:ext>
            </a:extLst>
          </p:cNvPr>
          <p:cNvSpPr>
            <a:spLocks noGrp="1"/>
          </p:cNvSpPr>
          <p:nvPr>
            <p:ph type="title"/>
          </p:nvPr>
        </p:nvSpPr>
        <p:spPr>
          <a:xfrm>
            <a:off x="493673" y="182810"/>
            <a:ext cx="10898643" cy="1385197"/>
          </a:xfrm>
        </p:spPr>
        <p:txBody>
          <a:bodyPr>
            <a:normAutofit/>
          </a:bodyPr>
          <a:lstStyle/>
          <a:p>
            <a:r>
              <a:rPr lang="en-US" dirty="0"/>
              <a:t>God helped Joshua and the Israelites win.</a:t>
            </a:r>
            <a:br>
              <a:rPr lang="en-US" dirty="0"/>
            </a:br>
            <a:r>
              <a:rPr lang="en-US" dirty="0"/>
              <a:t>  They defeated 31 kings!  They were evil and disregarded God.</a:t>
            </a:r>
            <a:br>
              <a:rPr lang="en-US" dirty="0"/>
            </a:br>
            <a:r>
              <a:rPr lang="en-US" sz="2000" dirty="0"/>
              <a:t>Joshua 12:9-24  lists their cities:</a:t>
            </a:r>
            <a:endParaRPr lang="en-US" dirty="0"/>
          </a:p>
        </p:txBody>
      </p:sp>
      <p:graphicFrame>
        <p:nvGraphicFramePr>
          <p:cNvPr id="8" name="Table 7">
            <a:extLst>
              <a:ext uri="{FF2B5EF4-FFF2-40B4-BE49-F238E27FC236}">
                <a16:creationId xmlns:a16="http://schemas.microsoft.com/office/drawing/2014/main" id="{824289A2-D737-46E0-AF9C-F0D19A3A76A4}"/>
              </a:ext>
            </a:extLst>
          </p:cNvPr>
          <p:cNvGraphicFramePr>
            <a:graphicFrameLocks noGrp="1"/>
          </p:cNvGraphicFramePr>
          <p:nvPr>
            <p:extLst>
              <p:ext uri="{D42A27DB-BD31-4B8C-83A1-F6EECF244321}">
                <p14:modId xmlns:p14="http://schemas.microsoft.com/office/powerpoint/2010/main" val="2270972453"/>
              </p:ext>
            </p:extLst>
          </p:nvPr>
        </p:nvGraphicFramePr>
        <p:xfrm>
          <a:off x="738142" y="1757790"/>
          <a:ext cx="2993446" cy="4394932"/>
        </p:xfrm>
        <a:graphic>
          <a:graphicData uri="http://schemas.openxmlformats.org/drawingml/2006/table">
            <a:tbl>
              <a:tblPr/>
              <a:tblGrid>
                <a:gridCol w="1496723">
                  <a:extLst>
                    <a:ext uri="{9D8B030D-6E8A-4147-A177-3AD203B41FA5}">
                      <a16:colId xmlns:a16="http://schemas.microsoft.com/office/drawing/2014/main" val="260131158"/>
                    </a:ext>
                  </a:extLst>
                </a:gridCol>
                <a:gridCol w="1496723">
                  <a:extLst>
                    <a:ext uri="{9D8B030D-6E8A-4147-A177-3AD203B41FA5}">
                      <a16:colId xmlns:a16="http://schemas.microsoft.com/office/drawing/2014/main" val="4178598880"/>
                    </a:ext>
                  </a:extLst>
                </a:gridCol>
              </a:tblGrid>
              <a:tr h="140366">
                <a:tc>
                  <a:txBody>
                    <a:bodyPr/>
                    <a:lstStyle/>
                    <a:p>
                      <a:r>
                        <a:rPr lang="en-US" sz="700" baseline="30000"/>
                        <a:t>9 </a:t>
                      </a:r>
                      <a:r>
                        <a:rPr lang="en-US" sz="700"/>
                        <a:t>the king of Jericho</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3821875729"/>
                  </a:ext>
                </a:extLst>
              </a:tr>
              <a:tr h="140366">
                <a:tc>
                  <a:txBody>
                    <a:bodyPr/>
                    <a:lstStyle/>
                    <a:p>
                      <a:r>
                        <a:rPr lang="en-US" sz="700"/>
                        <a:t>the king of Ai, which is near Bethel</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275187820"/>
                  </a:ext>
                </a:extLst>
              </a:tr>
              <a:tr h="140366">
                <a:tc>
                  <a:txBody>
                    <a:bodyPr/>
                    <a:lstStyle/>
                    <a:p>
                      <a:r>
                        <a:rPr lang="en-US" sz="700" baseline="30000"/>
                        <a:t>10 </a:t>
                      </a:r>
                      <a:r>
                        <a:rPr lang="en-US" sz="700"/>
                        <a:t>the king of Jerusalem</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026771664"/>
                  </a:ext>
                </a:extLst>
              </a:tr>
              <a:tr h="140366">
                <a:tc>
                  <a:txBody>
                    <a:bodyPr/>
                    <a:lstStyle/>
                    <a:p>
                      <a:r>
                        <a:rPr lang="en-US" sz="700"/>
                        <a:t>the king of Hebron</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217521471"/>
                  </a:ext>
                </a:extLst>
              </a:tr>
              <a:tr h="140366">
                <a:tc>
                  <a:txBody>
                    <a:bodyPr/>
                    <a:lstStyle/>
                    <a:p>
                      <a:r>
                        <a:rPr lang="en-US" sz="700" baseline="30000"/>
                        <a:t>11 </a:t>
                      </a:r>
                      <a:r>
                        <a:rPr lang="en-US" sz="700"/>
                        <a:t>the king of Jarmuth</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123803343"/>
                  </a:ext>
                </a:extLst>
              </a:tr>
              <a:tr h="140366">
                <a:tc>
                  <a:txBody>
                    <a:bodyPr/>
                    <a:lstStyle/>
                    <a:p>
                      <a:r>
                        <a:rPr lang="en-US" sz="700"/>
                        <a:t>the king of Lachish</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2157895709"/>
                  </a:ext>
                </a:extLst>
              </a:tr>
              <a:tr h="140366">
                <a:tc>
                  <a:txBody>
                    <a:bodyPr/>
                    <a:lstStyle/>
                    <a:p>
                      <a:r>
                        <a:rPr lang="en-US" sz="700" baseline="30000"/>
                        <a:t>12 </a:t>
                      </a:r>
                      <a:r>
                        <a:rPr lang="en-US" sz="700"/>
                        <a:t>the king of Eglon</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907196159"/>
                  </a:ext>
                </a:extLst>
              </a:tr>
              <a:tr h="140366">
                <a:tc>
                  <a:txBody>
                    <a:bodyPr/>
                    <a:lstStyle/>
                    <a:p>
                      <a:r>
                        <a:rPr lang="en-US" sz="700"/>
                        <a:t>the king of Gezer</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2244954610"/>
                  </a:ext>
                </a:extLst>
              </a:tr>
              <a:tr h="140366">
                <a:tc>
                  <a:txBody>
                    <a:bodyPr/>
                    <a:lstStyle/>
                    <a:p>
                      <a:r>
                        <a:rPr lang="en-US" sz="700" baseline="30000"/>
                        <a:t>13 </a:t>
                      </a:r>
                      <a:r>
                        <a:rPr lang="en-US" sz="700"/>
                        <a:t>the king of Debir</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185167082"/>
                  </a:ext>
                </a:extLst>
              </a:tr>
              <a:tr h="140366">
                <a:tc>
                  <a:txBody>
                    <a:bodyPr/>
                    <a:lstStyle/>
                    <a:p>
                      <a:r>
                        <a:rPr lang="en-US" sz="700"/>
                        <a:t>the king of Geder</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2985752678"/>
                  </a:ext>
                </a:extLst>
              </a:tr>
              <a:tr h="140366">
                <a:tc>
                  <a:txBody>
                    <a:bodyPr/>
                    <a:lstStyle/>
                    <a:p>
                      <a:r>
                        <a:rPr lang="en-US" sz="700" baseline="30000"/>
                        <a:t>14 </a:t>
                      </a:r>
                      <a:r>
                        <a:rPr lang="en-US" sz="700"/>
                        <a:t>the king of Hormah</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3052527508"/>
                  </a:ext>
                </a:extLst>
              </a:tr>
              <a:tr h="140366">
                <a:tc>
                  <a:txBody>
                    <a:bodyPr/>
                    <a:lstStyle/>
                    <a:p>
                      <a:r>
                        <a:rPr lang="en-US" sz="700"/>
                        <a:t>the king of Arad</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23618974"/>
                  </a:ext>
                </a:extLst>
              </a:tr>
              <a:tr h="140366">
                <a:tc>
                  <a:txBody>
                    <a:bodyPr/>
                    <a:lstStyle/>
                    <a:p>
                      <a:r>
                        <a:rPr lang="en-US" sz="700" baseline="30000"/>
                        <a:t>15 </a:t>
                      </a:r>
                      <a:r>
                        <a:rPr lang="en-US" sz="700"/>
                        <a:t>the king of Libnah</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3661555084"/>
                  </a:ext>
                </a:extLst>
              </a:tr>
              <a:tr h="140366">
                <a:tc>
                  <a:txBody>
                    <a:bodyPr/>
                    <a:lstStyle/>
                    <a:p>
                      <a:r>
                        <a:rPr lang="en-US" sz="700"/>
                        <a:t>the king of Adullam</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3204203640"/>
                  </a:ext>
                </a:extLst>
              </a:tr>
              <a:tr h="140366">
                <a:tc>
                  <a:txBody>
                    <a:bodyPr/>
                    <a:lstStyle/>
                    <a:p>
                      <a:r>
                        <a:rPr lang="en-US" sz="700" baseline="30000"/>
                        <a:t>16 </a:t>
                      </a:r>
                      <a:r>
                        <a:rPr lang="en-US" sz="700"/>
                        <a:t>the king of Makkedah</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638685593"/>
                  </a:ext>
                </a:extLst>
              </a:tr>
              <a:tr h="140366">
                <a:tc>
                  <a:txBody>
                    <a:bodyPr/>
                    <a:lstStyle/>
                    <a:p>
                      <a:r>
                        <a:rPr lang="en-US" sz="700"/>
                        <a:t>the king of Bethel</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869049689"/>
                  </a:ext>
                </a:extLst>
              </a:tr>
              <a:tr h="140366">
                <a:tc>
                  <a:txBody>
                    <a:bodyPr/>
                    <a:lstStyle/>
                    <a:p>
                      <a:r>
                        <a:rPr lang="en-US" sz="700" baseline="30000"/>
                        <a:t>17 </a:t>
                      </a:r>
                      <a:r>
                        <a:rPr lang="en-US" sz="700"/>
                        <a:t>the king of Tappuah</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2798476922"/>
                  </a:ext>
                </a:extLst>
              </a:tr>
              <a:tr h="140366">
                <a:tc>
                  <a:txBody>
                    <a:bodyPr/>
                    <a:lstStyle/>
                    <a:p>
                      <a:r>
                        <a:rPr lang="en-US" sz="700"/>
                        <a:t>the king of Hepher</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3958798679"/>
                  </a:ext>
                </a:extLst>
              </a:tr>
              <a:tr h="140366">
                <a:tc>
                  <a:txBody>
                    <a:bodyPr/>
                    <a:lstStyle/>
                    <a:p>
                      <a:r>
                        <a:rPr lang="en-US" sz="700" baseline="30000"/>
                        <a:t>18 </a:t>
                      </a:r>
                      <a:r>
                        <a:rPr lang="en-US" sz="700"/>
                        <a:t>the king of Aphek</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3488431992"/>
                  </a:ext>
                </a:extLst>
              </a:tr>
              <a:tr h="140366">
                <a:tc>
                  <a:txBody>
                    <a:bodyPr/>
                    <a:lstStyle/>
                    <a:p>
                      <a:r>
                        <a:rPr lang="en-US" sz="700"/>
                        <a:t>the king of Lasharon</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3080785028"/>
                  </a:ext>
                </a:extLst>
              </a:tr>
              <a:tr h="140366">
                <a:tc>
                  <a:txBody>
                    <a:bodyPr/>
                    <a:lstStyle/>
                    <a:p>
                      <a:r>
                        <a:rPr lang="en-US" sz="700" baseline="30000"/>
                        <a:t>19 </a:t>
                      </a:r>
                      <a:r>
                        <a:rPr lang="en-US" sz="700"/>
                        <a:t>the king of Madon</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977196636"/>
                  </a:ext>
                </a:extLst>
              </a:tr>
              <a:tr h="140366">
                <a:tc>
                  <a:txBody>
                    <a:bodyPr/>
                    <a:lstStyle/>
                    <a:p>
                      <a:r>
                        <a:rPr lang="en-US" sz="700"/>
                        <a:t>the king of Hazor</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2136013353"/>
                  </a:ext>
                </a:extLst>
              </a:tr>
              <a:tr h="140366">
                <a:tc>
                  <a:txBody>
                    <a:bodyPr/>
                    <a:lstStyle/>
                    <a:p>
                      <a:r>
                        <a:rPr lang="en-US" sz="700" baseline="30000"/>
                        <a:t>20 </a:t>
                      </a:r>
                      <a:r>
                        <a:rPr lang="en-US" sz="700"/>
                        <a:t>the king of Shimron Meron</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2648086259"/>
                  </a:ext>
                </a:extLst>
              </a:tr>
              <a:tr h="140366">
                <a:tc>
                  <a:txBody>
                    <a:bodyPr/>
                    <a:lstStyle/>
                    <a:p>
                      <a:r>
                        <a:rPr lang="en-US" sz="700"/>
                        <a:t>the king of Akshaph</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474303925"/>
                  </a:ext>
                </a:extLst>
              </a:tr>
              <a:tr h="140366">
                <a:tc>
                  <a:txBody>
                    <a:bodyPr/>
                    <a:lstStyle/>
                    <a:p>
                      <a:r>
                        <a:rPr lang="en-US" sz="700" baseline="30000"/>
                        <a:t>21 </a:t>
                      </a:r>
                      <a:r>
                        <a:rPr lang="en-US" sz="700"/>
                        <a:t>the king of Taanach</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2306777793"/>
                  </a:ext>
                </a:extLst>
              </a:tr>
              <a:tr h="140366">
                <a:tc>
                  <a:txBody>
                    <a:bodyPr/>
                    <a:lstStyle/>
                    <a:p>
                      <a:r>
                        <a:rPr lang="en-US" sz="700"/>
                        <a:t>the king of Megiddo</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2237914075"/>
                  </a:ext>
                </a:extLst>
              </a:tr>
              <a:tr h="140366">
                <a:tc>
                  <a:txBody>
                    <a:bodyPr/>
                    <a:lstStyle/>
                    <a:p>
                      <a:r>
                        <a:rPr lang="en-US" sz="700" baseline="30000"/>
                        <a:t>22 </a:t>
                      </a:r>
                      <a:r>
                        <a:rPr lang="en-US" sz="700"/>
                        <a:t>the king of Kedesh</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2498782801"/>
                  </a:ext>
                </a:extLst>
              </a:tr>
              <a:tr h="140366">
                <a:tc>
                  <a:txBody>
                    <a:bodyPr/>
                    <a:lstStyle/>
                    <a:p>
                      <a:r>
                        <a:rPr lang="en-US" sz="700"/>
                        <a:t>the king of Jokneam in Carmel</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49368972"/>
                  </a:ext>
                </a:extLst>
              </a:tr>
              <a:tr h="140366">
                <a:tc>
                  <a:txBody>
                    <a:bodyPr/>
                    <a:lstStyle/>
                    <a:p>
                      <a:r>
                        <a:rPr lang="en-US" sz="700" baseline="30000"/>
                        <a:t>23 </a:t>
                      </a:r>
                      <a:r>
                        <a:rPr lang="en-US" sz="700"/>
                        <a:t>the king of Dor in Naphoth Dor</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1888762987"/>
                  </a:ext>
                </a:extLst>
              </a:tr>
              <a:tr h="140366">
                <a:tc>
                  <a:txBody>
                    <a:bodyPr/>
                    <a:lstStyle/>
                    <a:p>
                      <a:r>
                        <a:rPr lang="en-US" sz="700"/>
                        <a:t>the king of Goyim in Gilgal</a:t>
                      </a:r>
                    </a:p>
                  </a:txBody>
                  <a:tcPr marL="35091" marR="35091" marT="17546" marB="17546" anchor="ctr">
                    <a:lnL>
                      <a:noFill/>
                    </a:lnL>
                    <a:lnR>
                      <a:noFill/>
                    </a:lnR>
                    <a:lnT>
                      <a:noFill/>
                    </a:lnT>
                    <a:lnB>
                      <a:noFill/>
                    </a:lnB>
                  </a:tcPr>
                </a:tc>
                <a:tc>
                  <a:txBody>
                    <a:bodyPr/>
                    <a:lstStyle/>
                    <a:p>
                      <a:r>
                        <a:rPr lang="en-US" sz="700"/>
                        <a:t>one</a:t>
                      </a:r>
                    </a:p>
                  </a:txBody>
                  <a:tcPr marL="35091" marR="35091" marT="17546" marB="17546" anchor="ctr">
                    <a:lnL>
                      <a:noFill/>
                    </a:lnL>
                    <a:lnR>
                      <a:noFill/>
                    </a:lnR>
                    <a:lnT>
                      <a:noFill/>
                    </a:lnT>
                    <a:lnB>
                      <a:noFill/>
                    </a:lnB>
                  </a:tcPr>
                </a:tc>
                <a:extLst>
                  <a:ext uri="{0D108BD9-81ED-4DB2-BD59-A6C34878D82A}">
                    <a16:rowId xmlns:a16="http://schemas.microsoft.com/office/drawing/2014/main" val="800135764"/>
                  </a:ext>
                </a:extLst>
              </a:tr>
              <a:tr h="140366">
                <a:tc>
                  <a:txBody>
                    <a:bodyPr/>
                    <a:lstStyle/>
                    <a:p>
                      <a:r>
                        <a:rPr lang="en-US" sz="700" baseline="30000"/>
                        <a:t>24 </a:t>
                      </a:r>
                      <a:r>
                        <a:rPr lang="en-US" sz="700"/>
                        <a:t>the king of Tirzah</a:t>
                      </a:r>
                    </a:p>
                  </a:txBody>
                  <a:tcPr marL="35091" marR="35091" marT="17546" marB="17546" anchor="ctr">
                    <a:lnL>
                      <a:noFill/>
                    </a:lnL>
                    <a:lnR>
                      <a:noFill/>
                    </a:lnR>
                    <a:lnT>
                      <a:noFill/>
                    </a:lnT>
                    <a:lnB>
                      <a:noFill/>
                    </a:lnB>
                  </a:tcPr>
                </a:tc>
                <a:tc>
                  <a:txBody>
                    <a:bodyPr/>
                    <a:lstStyle/>
                    <a:p>
                      <a:r>
                        <a:rPr lang="en-US" sz="700" dirty="0"/>
                        <a:t>one</a:t>
                      </a:r>
                    </a:p>
                  </a:txBody>
                  <a:tcPr marL="35091" marR="35091" marT="17546" marB="17546" anchor="ctr">
                    <a:lnL>
                      <a:noFill/>
                    </a:lnL>
                    <a:lnR>
                      <a:noFill/>
                    </a:lnR>
                    <a:lnT>
                      <a:noFill/>
                    </a:lnT>
                    <a:lnB>
                      <a:noFill/>
                    </a:lnB>
                  </a:tcPr>
                </a:tc>
                <a:extLst>
                  <a:ext uri="{0D108BD9-81ED-4DB2-BD59-A6C34878D82A}">
                    <a16:rowId xmlns:a16="http://schemas.microsoft.com/office/drawing/2014/main" val="2332504907"/>
                  </a:ext>
                </a:extLst>
              </a:tr>
            </a:tbl>
          </a:graphicData>
        </a:graphic>
      </p:graphicFrame>
      <p:pic>
        <p:nvPicPr>
          <p:cNvPr id="48" name="Picture 47" descr="A picture containing text, clipart&#10;&#10;Description automatically generated">
            <a:extLst>
              <a:ext uri="{FF2B5EF4-FFF2-40B4-BE49-F238E27FC236}">
                <a16:creationId xmlns:a16="http://schemas.microsoft.com/office/drawing/2014/main" id="{AD1CCA6F-9498-452D-8009-1E85715D1D0F}"/>
              </a:ext>
            </a:extLst>
          </p:cNvPr>
          <p:cNvPicPr>
            <a:picLocks noChangeAspect="1"/>
          </p:cNvPicPr>
          <p:nvPr/>
        </p:nvPicPr>
        <p:blipFill>
          <a:blip r:embed="rId2">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flipH="1">
            <a:off x="10599175" y="1307746"/>
            <a:ext cx="1103388" cy="1557940"/>
          </a:xfrm>
          <a:prstGeom prst="rect">
            <a:avLst/>
          </a:prstGeom>
        </p:spPr>
      </p:pic>
      <p:pic>
        <p:nvPicPr>
          <p:cNvPr id="49" name="Picture 48" descr="A picture containing text, clipart&#10;&#10;Description automatically generated">
            <a:extLst>
              <a:ext uri="{FF2B5EF4-FFF2-40B4-BE49-F238E27FC236}">
                <a16:creationId xmlns:a16="http://schemas.microsoft.com/office/drawing/2014/main" id="{5B2BA0B6-58B7-431D-8CF9-F33B894EBEAD}"/>
              </a:ext>
            </a:extLst>
          </p:cNvPr>
          <p:cNvPicPr>
            <a:picLocks noChangeAspect="1"/>
          </p:cNvPicPr>
          <p:nvPr/>
        </p:nvPicPr>
        <p:blipFill>
          <a:blip r:embed="rId3">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flipH="1">
            <a:off x="9384433" y="1329143"/>
            <a:ext cx="1127008" cy="1515145"/>
          </a:xfrm>
          <a:prstGeom prst="rect">
            <a:avLst/>
          </a:prstGeom>
        </p:spPr>
      </p:pic>
      <p:pic>
        <p:nvPicPr>
          <p:cNvPr id="50" name="Picture 49" descr="A picture containing text, clipart&#10;&#10;Description automatically generated">
            <a:extLst>
              <a:ext uri="{FF2B5EF4-FFF2-40B4-BE49-F238E27FC236}">
                <a16:creationId xmlns:a16="http://schemas.microsoft.com/office/drawing/2014/main" id="{F4CB6F19-6242-4081-9858-A969C7EDE8ED}"/>
              </a:ext>
            </a:extLst>
          </p:cNvPr>
          <p:cNvPicPr>
            <a:picLocks noChangeAspect="1"/>
          </p:cNvPicPr>
          <p:nvPr/>
        </p:nvPicPr>
        <p:blipFill>
          <a:blip r:embed="rId4">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flipH="1">
            <a:off x="8013384" y="1329143"/>
            <a:ext cx="1283315" cy="1581159"/>
          </a:xfrm>
          <a:prstGeom prst="rect">
            <a:avLst/>
          </a:prstGeom>
        </p:spPr>
      </p:pic>
      <p:pic>
        <p:nvPicPr>
          <p:cNvPr id="51" name="Picture 50" descr="Logo&#10;&#10;Description automatically generated with low confidence">
            <a:extLst>
              <a:ext uri="{FF2B5EF4-FFF2-40B4-BE49-F238E27FC236}">
                <a16:creationId xmlns:a16="http://schemas.microsoft.com/office/drawing/2014/main" id="{FCC87463-C1BB-4CDA-8117-3517B36C9B5D}"/>
              </a:ext>
            </a:extLst>
          </p:cNvPr>
          <p:cNvPicPr>
            <a:picLocks noChangeAspect="1"/>
          </p:cNvPicPr>
          <p:nvPr/>
        </p:nvPicPr>
        <p:blipFill>
          <a:blip r:embed="rId5">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flipH="1">
            <a:off x="6976524" y="1427624"/>
            <a:ext cx="1214742" cy="1390099"/>
          </a:xfrm>
          <a:prstGeom prst="rect">
            <a:avLst/>
          </a:prstGeom>
        </p:spPr>
      </p:pic>
      <p:pic>
        <p:nvPicPr>
          <p:cNvPr id="52" name="Picture 51" descr="A picture containing clipart&#10;&#10;Description automatically generated">
            <a:extLst>
              <a:ext uri="{FF2B5EF4-FFF2-40B4-BE49-F238E27FC236}">
                <a16:creationId xmlns:a16="http://schemas.microsoft.com/office/drawing/2014/main" id="{F3753885-64E6-4D1A-BD9C-0E1089A72E1C}"/>
              </a:ext>
            </a:extLst>
          </p:cNvPr>
          <p:cNvPicPr>
            <a:picLocks noChangeAspect="1"/>
          </p:cNvPicPr>
          <p:nvPr/>
        </p:nvPicPr>
        <p:blipFill>
          <a:blip r:embed="rId6">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flipH="1">
            <a:off x="5355025" y="1364847"/>
            <a:ext cx="1158840" cy="1557940"/>
          </a:xfrm>
          <a:prstGeom prst="rect">
            <a:avLst/>
          </a:prstGeom>
        </p:spPr>
      </p:pic>
      <p:pic>
        <p:nvPicPr>
          <p:cNvPr id="53" name="Picture 52" descr="A person wearing a garment&#10;&#10;Description automatically generated with low confidence">
            <a:extLst>
              <a:ext uri="{FF2B5EF4-FFF2-40B4-BE49-F238E27FC236}">
                <a16:creationId xmlns:a16="http://schemas.microsoft.com/office/drawing/2014/main" id="{0827259C-F05B-40E8-B472-8391E80A2F82}"/>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1318097" y="2086716"/>
            <a:ext cx="768933" cy="1346768"/>
          </a:xfrm>
          <a:prstGeom prst="rect">
            <a:avLst/>
          </a:prstGeom>
        </p:spPr>
      </p:pic>
      <p:pic>
        <p:nvPicPr>
          <p:cNvPr id="54" name="Picture 53" descr="A picture containing calendar&#10;&#10;Description automatically generated">
            <a:extLst>
              <a:ext uri="{FF2B5EF4-FFF2-40B4-BE49-F238E27FC236}">
                <a16:creationId xmlns:a16="http://schemas.microsoft.com/office/drawing/2014/main" id="{2224FBAC-4D5A-49B9-BE78-D79654B7A4B9}"/>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02506" y="2086716"/>
            <a:ext cx="1481975" cy="1312092"/>
          </a:xfrm>
          <a:prstGeom prst="rect">
            <a:avLst/>
          </a:prstGeom>
        </p:spPr>
      </p:pic>
      <p:pic>
        <p:nvPicPr>
          <p:cNvPr id="55" name="Picture 54" descr="A picture containing clipart&#10;&#10;Description automatically generated">
            <a:extLst>
              <a:ext uri="{FF2B5EF4-FFF2-40B4-BE49-F238E27FC236}">
                <a16:creationId xmlns:a16="http://schemas.microsoft.com/office/drawing/2014/main" id="{ED3FE2D9-7D3C-45C6-A0BE-9BC1CEA0B19B}"/>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771137" y="2086715"/>
            <a:ext cx="942929" cy="1421011"/>
          </a:xfrm>
          <a:prstGeom prst="rect">
            <a:avLst/>
          </a:prstGeom>
        </p:spPr>
      </p:pic>
      <p:pic>
        <p:nvPicPr>
          <p:cNvPr id="56" name="Picture 55" descr="A picture containing text, toy, doll&#10;&#10;Description automatically generated">
            <a:extLst>
              <a:ext uri="{FF2B5EF4-FFF2-40B4-BE49-F238E27FC236}">
                <a16:creationId xmlns:a16="http://schemas.microsoft.com/office/drawing/2014/main" id="{6303619D-544A-413A-B8A8-6D6E61E9978E}"/>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683648" y="2086715"/>
            <a:ext cx="1087490" cy="1462017"/>
          </a:xfrm>
          <a:prstGeom prst="rect">
            <a:avLst/>
          </a:prstGeom>
        </p:spPr>
      </p:pic>
      <p:pic>
        <p:nvPicPr>
          <p:cNvPr id="57" name="Picture 56" descr="A person in a garment&#10;&#10;Description automatically generated with low confidence">
            <a:extLst>
              <a:ext uri="{FF2B5EF4-FFF2-40B4-BE49-F238E27FC236}">
                <a16:creationId xmlns:a16="http://schemas.microsoft.com/office/drawing/2014/main" id="{56560850-A1B6-4F49-B33C-0E6FE8BFCC5D}"/>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238500" y="2013389"/>
            <a:ext cx="1468532" cy="1598614"/>
          </a:xfrm>
          <a:prstGeom prst="rect">
            <a:avLst/>
          </a:prstGeom>
        </p:spPr>
      </p:pic>
      <p:pic>
        <p:nvPicPr>
          <p:cNvPr id="58" name="Picture 57" descr="A picture containing toy, doll&#10;&#10;Description automatically generated">
            <a:extLst>
              <a:ext uri="{FF2B5EF4-FFF2-40B4-BE49-F238E27FC236}">
                <a16:creationId xmlns:a16="http://schemas.microsoft.com/office/drawing/2014/main" id="{370DAF30-B197-4A28-AA94-CA6C686A72C2}"/>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119588" y="2030534"/>
            <a:ext cx="1365505" cy="1518197"/>
          </a:xfrm>
          <a:prstGeom prst="rect">
            <a:avLst/>
          </a:prstGeom>
        </p:spPr>
      </p:pic>
      <p:pic>
        <p:nvPicPr>
          <p:cNvPr id="59" name="Picture 58" descr="A picture containing text, clipart, vector graphics&#10;&#10;Description automatically generated">
            <a:extLst>
              <a:ext uri="{FF2B5EF4-FFF2-40B4-BE49-F238E27FC236}">
                <a16:creationId xmlns:a16="http://schemas.microsoft.com/office/drawing/2014/main" id="{5FAFB3EE-3FCC-4D67-9FD6-1126018AA9DF}"/>
              </a:ext>
            </a:extLst>
          </p:cNvPr>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0499856" y="2679307"/>
            <a:ext cx="1202708" cy="1439002"/>
          </a:xfrm>
          <a:prstGeom prst="rect">
            <a:avLst/>
          </a:prstGeom>
        </p:spPr>
      </p:pic>
      <p:pic>
        <p:nvPicPr>
          <p:cNvPr id="60" name="Picture 59" descr="A picture containing text, clipart, vector graphics&#10;&#10;Description automatically generated">
            <a:extLst>
              <a:ext uri="{FF2B5EF4-FFF2-40B4-BE49-F238E27FC236}">
                <a16:creationId xmlns:a16="http://schemas.microsoft.com/office/drawing/2014/main" id="{775F7E87-D820-4645-BC10-681A210C667E}"/>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997928" y="2676231"/>
            <a:ext cx="1564118" cy="1598614"/>
          </a:xfrm>
          <a:prstGeom prst="rect">
            <a:avLst/>
          </a:prstGeom>
        </p:spPr>
      </p:pic>
      <p:pic>
        <p:nvPicPr>
          <p:cNvPr id="62" name="Picture 61" descr="A picture containing text&#10;&#10;Description automatically generated">
            <a:extLst>
              <a:ext uri="{FF2B5EF4-FFF2-40B4-BE49-F238E27FC236}">
                <a16:creationId xmlns:a16="http://schemas.microsoft.com/office/drawing/2014/main" id="{BC8F3E5C-CF97-495D-BA18-E9D653248384}"/>
              </a:ext>
            </a:extLst>
          </p:cNvPr>
          <p:cNvPicPr>
            <a:picLocks noChangeAspect="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42785"/>
          <a:stretch/>
        </p:blipFill>
        <p:spPr>
          <a:xfrm flipH="1">
            <a:off x="6932357" y="2676231"/>
            <a:ext cx="1087490" cy="1653494"/>
          </a:xfrm>
          <a:prstGeom prst="rect">
            <a:avLst/>
          </a:prstGeom>
        </p:spPr>
      </p:pic>
      <p:pic>
        <p:nvPicPr>
          <p:cNvPr id="63" name="Picture 62" descr="A picture containing clipart&#10;&#10;Description automatically generated">
            <a:extLst>
              <a:ext uri="{FF2B5EF4-FFF2-40B4-BE49-F238E27FC236}">
                <a16:creationId xmlns:a16="http://schemas.microsoft.com/office/drawing/2014/main" id="{5AB9CE7A-BFE1-4730-A322-F79915DD8072}"/>
              </a:ext>
            </a:extLst>
          </p:cNvPr>
          <p:cNvPicPr>
            <a:picLocks noChangeAspect="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611018" y="2638863"/>
            <a:ext cx="1365505" cy="1673351"/>
          </a:xfrm>
          <a:prstGeom prst="rect">
            <a:avLst/>
          </a:prstGeom>
        </p:spPr>
      </p:pic>
      <p:grpSp>
        <p:nvGrpSpPr>
          <p:cNvPr id="46" name="Group 45">
            <a:extLst>
              <a:ext uri="{FF2B5EF4-FFF2-40B4-BE49-F238E27FC236}">
                <a16:creationId xmlns:a16="http://schemas.microsoft.com/office/drawing/2014/main" id="{1C544C72-E5BF-4427-8C2E-EB1F3E072F7F}"/>
              </a:ext>
            </a:extLst>
          </p:cNvPr>
          <p:cNvGrpSpPr/>
          <p:nvPr/>
        </p:nvGrpSpPr>
        <p:grpSpPr>
          <a:xfrm>
            <a:off x="3271248" y="3113034"/>
            <a:ext cx="8068875" cy="3904768"/>
            <a:chOff x="3669556" y="1868424"/>
            <a:chExt cx="8068875" cy="3904768"/>
          </a:xfrm>
        </p:grpSpPr>
        <p:pic>
          <p:nvPicPr>
            <p:cNvPr id="15" name="Picture 14" descr="A picture containing text, clipart&#10;&#10;Description automatically generated">
              <a:extLst>
                <a:ext uri="{FF2B5EF4-FFF2-40B4-BE49-F238E27FC236}">
                  <a16:creationId xmlns:a16="http://schemas.microsoft.com/office/drawing/2014/main" id="{70090136-D7A4-4390-A699-D3A1EC609363}"/>
                </a:ext>
              </a:extLst>
            </p:cNvPr>
            <p:cNvPicPr>
              <a:picLocks noChangeAspect="1"/>
            </p:cNvPicPr>
            <p:nvPr/>
          </p:nvPicPr>
          <p:blipFill>
            <a:blip r:embed="rId2">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4114800" y="1868424"/>
              <a:ext cx="1277815" cy="2013050"/>
            </a:xfrm>
            <a:prstGeom prst="rect">
              <a:avLst/>
            </a:prstGeom>
          </p:spPr>
        </p:pic>
        <p:pic>
          <p:nvPicPr>
            <p:cNvPr id="17" name="Picture 16" descr="A picture containing text, clipart&#10;&#10;Description automatically generated">
              <a:extLst>
                <a:ext uri="{FF2B5EF4-FFF2-40B4-BE49-F238E27FC236}">
                  <a16:creationId xmlns:a16="http://schemas.microsoft.com/office/drawing/2014/main" id="{9CD52CB1-0434-406B-BE1E-4BD43FD19C60}"/>
                </a:ext>
              </a:extLst>
            </p:cNvPr>
            <p:cNvPicPr>
              <a:picLocks noChangeAspect="1"/>
            </p:cNvPicPr>
            <p:nvPr/>
          </p:nvPicPr>
          <p:blipFill>
            <a:blip r:embed="rId3">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5494218" y="1896072"/>
              <a:ext cx="1305169" cy="1957754"/>
            </a:xfrm>
            <a:prstGeom prst="rect">
              <a:avLst/>
            </a:prstGeom>
          </p:spPr>
        </p:pic>
        <p:pic>
          <p:nvPicPr>
            <p:cNvPr id="19" name="Picture 18" descr="A picture containing text, clipart&#10;&#10;Description automatically generated">
              <a:extLst>
                <a:ext uri="{FF2B5EF4-FFF2-40B4-BE49-F238E27FC236}">
                  <a16:creationId xmlns:a16="http://schemas.microsoft.com/office/drawing/2014/main" id="{08E8204E-19F1-4634-B6D0-3BE9529EC0B9}"/>
                </a:ext>
              </a:extLst>
            </p:cNvPr>
            <p:cNvPicPr>
              <a:picLocks noChangeAspect="1"/>
            </p:cNvPicPr>
            <p:nvPr/>
          </p:nvPicPr>
          <p:blipFill>
            <a:blip r:embed="rId4">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6900990" y="1896072"/>
              <a:ext cx="1486185" cy="2043052"/>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85EDEC86-6170-468A-9BAB-D76388BE6A00}"/>
                </a:ext>
              </a:extLst>
            </p:cNvPr>
            <p:cNvPicPr>
              <a:picLocks noChangeAspect="1"/>
            </p:cNvPicPr>
            <p:nvPr/>
          </p:nvPicPr>
          <p:blipFill>
            <a:blip r:embed="rId5">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8181173" y="2023321"/>
              <a:ext cx="1406772" cy="1796178"/>
            </a:xfrm>
            <a:prstGeom prst="rect">
              <a:avLst/>
            </a:prstGeom>
          </p:spPr>
        </p:pic>
        <p:pic>
          <p:nvPicPr>
            <p:cNvPr id="23" name="Picture 22" descr="A picture containing clipart&#10;&#10;Description automatically generated">
              <a:extLst>
                <a:ext uri="{FF2B5EF4-FFF2-40B4-BE49-F238E27FC236}">
                  <a16:creationId xmlns:a16="http://schemas.microsoft.com/office/drawing/2014/main" id="{7ECE8B6B-11A6-48E9-B514-1EF697614EB8}"/>
                </a:ext>
              </a:extLst>
            </p:cNvPr>
            <p:cNvPicPr>
              <a:picLocks noChangeAspect="1"/>
            </p:cNvPicPr>
            <p:nvPr/>
          </p:nvPicPr>
          <p:blipFill>
            <a:blip r:embed="rId6">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10123742" y="1942206"/>
              <a:ext cx="1342033" cy="2013050"/>
            </a:xfrm>
            <a:prstGeom prst="rect">
              <a:avLst/>
            </a:prstGeom>
          </p:spPr>
        </p:pic>
        <p:pic>
          <p:nvPicPr>
            <p:cNvPr id="25" name="Picture 24" descr="A person wearing a garment&#10;&#10;Description automatically generated with low confidence">
              <a:extLst>
                <a:ext uri="{FF2B5EF4-FFF2-40B4-BE49-F238E27FC236}">
                  <a16:creationId xmlns:a16="http://schemas.microsoft.com/office/drawing/2014/main" id="{CA32AA93-5F7F-4A59-A6ED-BF8039711D12}"/>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69556" y="2874949"/>
              <a:ext cx="890488" cy="1740190"/>
            </a:xfrm>
            <a:prstGeom prst="rect">
              <a:avLst/>
            </a:prstGeom>
          </p:spPr>
        </p:pic>
        <p:pic>
          <p:nvPicPr>
            <p:cNvPr id="27" name="Picture 26" descr="A picture containing calendar&#10;&#10;Description automatically generated">
              <a:extLst>
                <a:ext uri="{FF2B5EF4-FFF2-40B4-BE49-F238E27FC236}">
                  <a16:creationId xmlns:a16="http://schemas.microsoft.com/office/drawing/2014/main" id="{C72B4690-FC45-4CA8-A604-B0B654310A1C}"/>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14782" y="2874949"/>
              <a:ext cx="1716250" cy="1695384"/>
            </a:xfrm>
            <a:prstGeom prst="rect">
              <a:avLst/>
            </a:prstGeom>
          </p:spPr>
        </p:pic>
        <p:pic>
          <p:nvPicPr>
            <p:cNvPr id="29" name="Picture 28" descr="A picture containing clipart&#10;&#10;Description automatically generated">
              <a:extLst>
                <a:ext uri="{FF2B5EF4-FFF2-40B4-BE49-F238E27FC236}">
                  <a16:creationId xmlns:a16="http://schemas.microsoft.com/office/drawing/2014/main" id="{73CE22B4-BEB0-4FE6-9854-6B565C593EC3}"/>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17645" y="2874948"/>
              <a:ext cx="1091990" cy="1836121"/>
            </a:xfrm>
            <a:prstGeom prst="rect">
              <a:avLst/>
            </a:prstGeom>
          </p:spPr>
        </p:pic>
        <p:pic>
          <p:nvPicPr>
            <p:cNvPr id="31" name="Picture 30" descr="A picture containing text, toy, doll&#10;&#10;Description automatically generated">
              <a:extLst>
                <a:ext uri="{FF2B5EF4-FFF2-40B4-BE49-F238E27FC236}">
                  <a16:creationId xmlns:a16="http://schemas.microsoft.com/office/drawing/2014/main" id="{6BE995C1-FE1C-448E-888B-9E6A8BA5D46A}"/>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09634" y="2874947"/>
              <a:ext cx="1259403" cy="1889105"/>
            </a:xfrm>
            <a:prstGeom prst="rect">
              <a:avLst/>
            </a:prstGeom>
          </p:spPr>
        </p:pic>
        <p:pic>
          <p:nvPicPr>
            <p:cNvPr id="33" name="Picture 32" descr="A person in a garment&#10;&#10;Description automatically generated with low confidence">
              <a:extLst>
                <a:ext uri="{FF2B5EF4-FFF2-40B4-BE49-F238E27FC236}">
                  <a16:creationId xmlns:a16="http://schemas.microsoft.com/office/drawing/2014/main" id="{6FAA0DD4-B2C3-463F-8499-62DA1A2C4593}"/>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41956" y="2780202"/>
              <a:ext cx="1700682" cy="2065605"/>
            </a:xfrm>
            <a:prstGeom prst="rect">
              <a:avLst/>
            </a:prstGeom>
          </p:spPr>
        </p:pic>
        <p:pic>
          <p:nvPicPr>
            <p:cNvPr id="35" name="Picture 34" descr="A picture containing toy, doll&#10;&#10;Description automatically generated">
              <a:extLst>
                <a:ext uri="{FF2B5EF4-FFF2-40B4-BE49-F238E27FC236}">
                  <a16:creationId xmlns:a16="http://schemas.microsoft.com/office/drawing/2014/main" id="{691F33FC-4CBE-4507-9AF0-09E32DDFE40A}"/>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57063" y="2802355"/>
              <a:ext cx="1581368" cy="1961697"/>
            </a:xfrm>
            <a:prstGeom prst="rect">
              <a:avLst/>
            </a:prstGeom>
          </p:spPr>
        </p:pic>
        <p:pic>
          <p:nvPicPr>
            <p:cNvPr id="37" name="Picture 36" descr="A picture containing text, clipart, vector graphics&#10;&#10;Description automatically generated">
              <a:extLst>
                <a:ext uri="{FF2B5EF4-FFF2-40B4-BE49-F238E27FC236}">
                  <a16:creationId xmlns:a16="http://schemas.microsoft.com/office/drawing/2014/main" id="{B2296CF6-42E6-445B-82F7-BD7EE0611746}"/>
                </a:ext>
              </a:extLst>
            </p:cNvPr>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14800" y="3640649"/>
              <a:ext cx="1392835" cy="1859367"/>
            </a:xfrm>
            <a:prstGeom prst="rect">
              <a:avLst/>
            </a:prstGeom>
          </p:spPr>
        </p:pic>
        <p:pic>
          <p:nvPicPr>
            <p:cNvPr id="39" name="Picture 38" descr="A picture containing text, clipart, vector graphics&#10;&#10;Description automatically generated">
              <a:extLst>
                <a:ext uri="{FF2B5EF4-FFF2-40B4-BE49-F238E27FC236}">
                  <a16:creationId xmlns:a16="http://schemas.microsoft.com/office/drawing/2014/main" id="{6881FF73-E7DF-4BF7-9A6A-A951363F7C55}"/>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35614" y="3636675"/>
              <a:ext cx="1811378" cy="2065606"/>
            </a:xfrm>
            <a:prstGeom prst="rect">
              <a:avLst/>
            </a:prstGeom>
          </p:spPr>
        </p:pic>
        <p:pic>
          <p:nvPicPr>
            <p:cNvPr id="41" name="Picture 40" descr="A picture containing text, clipart&#10;&#10;Description automatically generated">
              <a:extLst>
                <a:ext uri="{FF2B5EF4-FFF2-40B4-BE49-F238E27FC236}">
                  <a16:creationId xmlns:a16="http://schemas.microsoft.com/office/drawing/2014/main" id="{719E5965-5AE2-4F19-BD7D-1E5D0BFCEDAB}"/>
                </a:ext>
              </a:extLst>
            </p:cNvPr>
            <p:cNvPicPr>
              <a:picLocks noChangeAspect="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15918" y="3666411"/>
              <a:ext cx="1417143" cy="1939249"/>
            </a:xfrm>
            <a:prstGeom prst="rect">
              <a:avLst/>
            </a:prstGeom>
          </p:spPr>
        </p:pic>
        <p:pic>
          <p:nvPicPr>
            <p:cNvPr id="43" name="Picture 42" descr="A picture containing text&#10;&#10;Description automatically generated">
              <a:extLst>
                <a:ext uri="{FF2B5EF4-FFF2-40B4-BE49-F238E27FC236}">
                  <a16:creationId xmlns:a16="http://schemas.microsoft.com/office/drawing/2014/main" id="{4BBA6EA0-15AD-4148-91EF-72F793A7C22B}"/>
                </a:ext>
              </a:extLst>
            </p:cNvPr>
            <p:cNvPicPr>
              <a:picLocks noChangeAspect="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42785"/>
            <a:stretch/>
          </p:blipFill>
          <p:spPr>
            <a:xfrm>
              <a:off x="8379691" y="3636675"/>
              <a:ext cx="1259403" cy="2136517"/>
            </a:xfrm>
            <a:prstGeom prst="rect">
              <a:avLst/>
            </a:prstGeom>
          </p:spPr>
        </p:pic>
        <p:pic>
          <p:nvPicPr>
            <p:cNvPr id="45" name="Picture 44" descr="A picture containing clipart&#10;&#10;Description automatically generated">
              <a:extLst>
                <a:ext uri="{FF2B5EF4-FFF2-40B4-BE49-F238E27FC236}">
                  <a16:creationId xmlns:a16="http://schemas.microsoft.com/office/drawing/2014/main" id="{301B32F6-3E34-4655-AAE6-D6E514E5386D}"/>
                </a:ext>
              </a:extLst>
            </p:cNvPr>
            <p:cNvPicPr>
              <a:picLocks noChangeAspect="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87946" y="3588390"/>
              <a:ext cx="1581368" cy="2162175"/>
            </a:xfrm>
            <a:prstGeom prst="rect">
              <a:avLst/>
            </a:prstGeom>
          </p:spPr>
        </p:pic>
      </p:grpSp>
    </p:spTree>
    <p:extLst>
      <p:ext uri="{BB962C8B-B14F-4D97-AF65-F5344CB8AC3E}">
        <p14:creationId xmlns:p14="http://schemas.microsoft.com/office/powerpoint/2010/main" val="2892486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VBS Shield Squad Theme Verse Song - God Is Our Refuge and Strength">
            <a:hlinkClick r:id="" action="ppaction://media"/>
            <a:extLst>
              <a:ext uri="{FF2B5EF4-FFF2-40B4-BE49-F238E27FC236}">
                <a16:creationId xmlns:a16="http://schemas.microsoft.com/office/drawing/2014/main" id="{F0E4890D-F03C-4797-A48E-AE619DE7DB86}"/>
              </a:ext>
            </a:extLst>
          </p:cNvPr>
          <p:cNvPicPr>
            <a:picLocks noRot="1" noChangeAspect="1"/>
          </p:cNvPicPr>
          <p:nvPr>
            <a:videoFile r:link="rId1"/>
          </p:nvPr>
        </p:nvPicPr>
        <p:blipFill>
          <a:blip r:embed="rId3"/>
          <a:stretch>
            <a:fillRect/>
          </a:stretch>
        </p:blipFill>
        <p:spPr>
          <a:xfrm>
            <a:off x="1538096" y="547007"/>
            <a:ext cx="10201746" cy="5763986"/>
          </a:xfrm>
          <a:prstGeom prst="rect">
            <a:avLst/>
          </a:prstGeom>
        </p:spPr>
      </p:pic>
      <p:sp>
        <p:nvSpPr>
          <p:cNvPr id="6" name="Title 1">
            <a:extLst>
              <a:ext uri="{FF2B5EF4-FFF2-40B4-BE49-F238E27FC236}">
                <a16:creationId xmlns:a16="http://schemas.microsoft.com/office/drawing/2014/main" id="{0CD35727-8802-45C6-BCF9-9F10C100EA24}"/>
              </a:ext>
            </a:extLst>
          </p:cNvPr>
          <p:cNvSpPr>
            <a:spLocks noGrp="1"/>
          </p:cNvSpPr>
          <p:nvPr>
            <p:ph type="title"/>
          </p:nvPr>
        </p:nvSpPr>
        <p:spPr>
          <a:xfrm rot="16200000">
            <a:off x="-2199648" y="2976505"/>
            <a:ext cx="5657852" cy="798855"/>
          </a:xfrm>
        </p:spPr>
        <p:style>
          <a:lnRef idx="2">
            <a:schemeClr val="dk1"/>
          </a:lnRef>
          <a:fillRef idx="1">
            <a:schemeClr val="lt1"/>
          </a:fillRef>
          <a:effectRef idx="0">
            <a:schemeClr val="dk1"/>
          </a:effectRef>
          <a:fontRef idx="minor">
            <a:schemeClr val="dk1"/>
          </a:fontRef>
        </p:style>
        <p:txBody>
          <a:bodyPr/>
          <a:lstStyle/>
          <a:p>
            <a:r>
              <a:rPr lang="en-US" dirty="0"/>
              <a:t>God is our Refuge and Strength</a:t>
            </a:r>
          </a:p>
        </p:txBody>
      </p:sp>
    </p:spTree>
    <p:extLst>
      <p:ext uri="{BB962C8B-B14F-4D97-AF65-F5344CB8AC3E}">
        <p14:creationId xmlns:p14="http://schemas.microsoft.com/office/powerpoint/2010/main" val="165851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4854-0A02-41C5-A6AB-A9396316908E}"/>
              </a:ext>
            </a:extLst>
          </p:cNvPr>
          <p:cNvSpPr>
            <a:spLocks noGrp="1"/>
          </p:cNvSpPr>
          <p:nvPr>
            <p:ph type="title"/>
          </p:nvPr>
        </p:nvSpPr>
        <p:spPr>
          <a:xfrm>
            <a:off x="511541" y="572633"/>
            <a:ext cx="3932237" cy="832757"/>
          </a:xfrm>
        </p:spPr>
        <p:txBody>
          <a:bodyPr/>
          <a:lstStyle/>
          <a:p>
            <a:r>
              <a:rPr lang="en-US" dirty="0"/>
              <a:t>A place to rest!</a:t>
            </a:r>
          </a:p>
        </p:txBody>
      </p:sp>
      <p:pic>
        <p:nvPicPr>
          <p:cNvPr id="6" name="Content Placeholder 5" descr="A picture containing decorated&#10;&#10;Description automatically generated">
            <a:extLst>
              <a:ext uri="{FF2B5EF4-FFF2-40B4-BE49-F238E27FC236}">
                <a16:creationId xmlns:a16="http://schemas.microsoft.com/office/drawing/2014/main" id="{1CAF58D7-FC7C-4DDF-B9B2-8732770B30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76698" y="987425"/>
            <a:ext cx="5185180" cy="4873625"/>
          </a:xfrm>
        </p:spPr>
      </p:pic>
      <p:sp>
        <p:nvSpPr>
          <p:cNvPr id="4" name="Text Placeholder 3">
            <a:extLst>
              <a:ext uri="{FF2B5EF4-FFF2-40B4-BE49-F238E27FC236}">
                <a16:creationId xmlns:a16="http://schemas.microsoft.com/office/drawing/2014/main" id="{E7657142-F638-41DF-AE1C-8E507768174C}"/>
              </a:ext>
            </a:extLst>
          </p:cNvPr>
          <p:cNvSpPr>
            <a:spLocks noGrp="1"/>
          </p:cNvSpPr>
          <p:nvPr>
            <p:ph type="body" sz="half" idx="2"/>
          </p:nvPr>
        </p:nvSpPr>
        <p:spPr>
          <a:xfrm>
            <a:off x="511542" y="2057400"/>
            <a:ext cx="3932237" cy="3811588"/>
          </a:xfrm>
        </p:spPr>
        <p:txBody>
          <a:bodyPr>
            <a:normAutofit/>
          </a:bodyPr>
          <a:lstStyle/>
          <a:p>
            <a:r>
              <a:rPr lang="en-US" sz="2400" baseline="30000" dirty="0"/>
              <a:t>Joshua 11:23 </a:t>
            </a:r>
            <a:r>
              <a:rPr lang="en-US" sz="2400" dirty="0"/>
              <a:t>So Joshua captured the whole land, just as the </a:t>
            </a:r>
            <a:r>
              <a:rPr lang="en-US" sz="2400" cap="small" dirty="0">
                <a:effectLst/>
              </a:rPr>
              <a:t>Lord</a:t>
            </a:r>
            <a:r>
              <a:rPr lang="en-US" sz="2400" dirty="0"/>
              <a:t> had directed Moses.</a:t>
            </a:r>
          </a:p>
          <a:p>
            <a:r>
              <a:rPr lang="en-US" sz="2400" dirty="0"/>
              <a:t> Joshua gave the land to Israel as their very own. </a:t>
            </a:r>
          </a:p>
          <a:p>
            <a:r>
              <a:rPr lang="en-US" sz="2400" dirty="0"/>
              <a:t>He divided it up and gave each tribe its share. </a:t>
            </a:r>
          </a:p>
          <a:p>
            <a:r>
              <a:rPr lang="en-US" sz="2400" dirty="0"/>
              <a:t>Then the land had peace and rest.</a:t>
            </a:r>
          </a:p>
        </p:txBody>
      </p:sp>
    </p:spTree>
    <p:extLst>
      <p:ext uri="{BB962C8B-B14F-4D97-AF65-F5344CB8AC3E}">
        <p14:creationId xmlns:p14="http://schemas.microsoft.com/office/powerpoint/2010/main" val="284396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cliff, brick&#10;&#10;Description automatically generated">
            <a:extLst>
              <a:ext uri="{FF2B5EF4-FFF2-40B4-BE49-F238E27FC236}">
                <a16:creationId xmlns:a16="http://schemas.microsoft.com/office/drawing/2014/main" id="{9ED995C2-11B5-46B5-86A5-4B8311DD35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4564"/>
            <a:ext cx="6088253" cy="3178068"/>
          </a:xfrm>
          <a:prstGeom prst="rect">
            <a:avLst/>
          </a:prstGeom>
        </p:spPr>
      </p:pic>
      <p:sp>
        <p:nvSpPr>
          <p:cNvPr id="2" name="Title 1">
            <a:extLst>
              <a:ext uri="{FF2B5EF4-FFF2-40B4-BE49-F238E27FC236}">
                <a16:creationId xmlns:a16="http://schemas.microsoft.com/office/drawing/2014/main" id="{2EB7C188-4460-4775-8443-E4F28A69463D}"/>
              </a:ext>
            </a:extLst>
          </p:cNvPr>
          <p:cNvSpPr>
            <a:spLocks noGrp="1"/>
          </p:cNvSpPr>
          <p:nvPr>
            <p:ph type="title"/>
          </p:nvPr>
        </p:nvSpPr>
        <p:spPr>
          <a:xfrm>
            <a:off x="4410283" y="3196610"/>
            <a:ext cx="7876232" cy="1730130"/>
          </a:xfrm>
          <a:noFill/>
          <a:ln>
            <a:noFill/>
          </a:ln>
        </p:spPr>
        <p:style>
          <a:lnRef idx="0">
            <a:scrgbClr r="0" g="0" b="0"/>
          </a:lnRef>
          <a:fillRef idx="0">
            <a:scrgbClr r="0" g="0" b="0"/>
          </a:fillRef>
          <a:effectRef idx="0">
            <a:scrgbClr r="0" g="0" b="0"/>
          </a:effectRef>
          <a:fontRef idx="minor">
            <a:schemeClr val="dk1"/>
          </a:fontRef>
        </p:style>
        <p:txBody>
          <a:bodyPr>
            <a:normAutofit/>
          </a:bodyPr>
          <a:lstStyle/>
          <a:p>
            <a:r>
              <a:rPr lang="en-US" dirty="0"/>
              <a:t>Now Israel had land to build homes &amp; cities.</a:t>
            </a:r>
            <a:br>
              <a:rPr lang="en-US" dirty="0"/>
            </a:br>
            <a:br>
              <a:rPr lang="en-US" dirty="0"/>
            </a:br>
            <a:r>
              <a:rPr lang="en-US" dirty="0"/>
              <a:t>They had land for gardens and  orchards.</a:t>
            </a:r>
          </a:p>
        </p:txBody>
      </p:sp>
      <p:pic>
        <p:nvPicPr>
          <p:cNvPr id="6" name="Content Placeholder 5" descr="Map&#10;&#10;Description automatically generated">
            <a:extLst>
              <a:ext uri="{FF2B5EF4-FFF2-40B4-BE49-F238E27FC236}">
                <a16:creationId xmlns:a16="http://schemas.microsoft.com/office/drawing/2014/main" id="{DE972DA9-A0E7-4B04-8589-7C986FD3B4D7}"/>
              </a:ext>
            </a:extLst>
          </p:cNvPr>
          <p:cNvPicPr>
            <a:picLocks noGrp="1" noChangeAspect="1"/>
          </p:cNvPicPr>
          <p:nvPr>
            <p:ph idx="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64331"/>
            <a:ext cx="4806460" cy="6793669"/>
          </a:xfrm>
        </p:spPr>
      </p:pic>
      <p:pic>
        <p:nvPicPr>
          <p:cNvPr id="12" name="Picture 11" descr="A field of wheat&#10;&#10;Description automatically generated with medium confidence">
            <a:extLst>
              <a:ext uri="{FF2B5EF4-FFF2-40B4-BE49-F238E27FC236}">
                <a16:creationId xmlns:a16="http://schemas.microsoft.com/office/drawing/2014/main" id="{3DC8E8D4-E686-44C6-9939-4184556C085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06986" y="5071754"/>
            <a:ext cx="2327715" cy="1753152"/>
          </a:xfrm>
          <a:prstGeom prst="rect">
            <a:avLst/>
          </a:prstGeom>
        </p:spPr>
      </p:pic>
      <p:pic>
        <p:nvPicPr>
          <p:cNvPr id="14" name="Picture 13">
            <a:extLst>
              <a:ext uri="{FF2B5EF4-FFF2-40B4-BE49-F238E27FC236}">
                <a16:creationId xmlns:a16="http://schemas.microsoft.com/office/drawing/2014/main" id="{74180716-5DA3-40F5-8306-1173DE06497E}"/>
              </a:ext>
            </a:extLst>
          </p:cNvPr>
          <p:cNvPicPr>
            <a:picLocks noChangeAspect="1"/>
          </p:cNvPicPr>
          <p:nvPr/>
        </p:nvPicPr>
        <p:blipFill>
          <a:blip r:embed="rId5">
            <a:clrChange>
              <a:clrFrom>
                <a:srgbClr val="FFF5DF"/>
              </a:clrFrom>
              <a:clrTo>
                <a:srgbClr val="FFF5DF">
                  <a:alpha val="0"/>
                </a:srgbClr>
              </a:clrTo>
            </a:clrChange>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tretch>
            <a:fillRect/>
          </a:stretch>
        </p:blipFill>
        <p:spPr>
          <a:xfrm flipH="1">
            <a:off x="9202005" y="4718957"/>
            <a:ext cx="3120533" cy="2230039"/>
          </a:xfrm>
          <a:prstGeom prst="rect">
            <a:avLst/>
          </a:prstGeom>
        </p:spPr>
      </p:pic>
      <p:pic>
        <p:nvPicPr>
          <p:cNvPr id="16" name="Picture 15" descr="A picture containing plant&#10;&#10;Description automatically generated">
            <a:extLst>
              <a:ext uri="{FF2B5EF4-FFF2-40B4-BE49-F238E27FC236}">
                <a16:creationId xmlns:a16="http://schemas.microsoft.com/office/drawing/2014/main" id="{B8E6E28B-6BF4-4EA2-AD66-8FEE9AFACF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74260" y="4926740"/>
            <a:ext cx="1759033" cy="1877786"/>
          </a:xfrm>
          <a:prstGeom prst="rect">
            <a:avLst/>
          </a:prstGeom>
        </p:spPr>
      </p:pic>
    </p:spTree>
    <p:extLst>
      <p:ext uri="{BB962C8B-B14F-4D97-AF65-F5344CB8AC3E}">
        <p14:creationId xmlns:p14="http://schemas.microsoft.com/office/powerpoint/2010/main" val="4272842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6BC5D-9E8C-4E22-8380-C45812BEAA61}"/>
              </a:ext>
            </a:extLst>
          </p:cNvPr>
          <p:cNvSpPr>
            <a:spLocks noGrp="1"/>
          </p:cNvSpPr>
          <p:nvPr>
            <p:ph type="title"/>
          </p:nvPr>
        </p:nvSpPr>
        <p:spPr>
          <a:xfrm>
            <a:off x="268288" y="336579"/>
            <a:ext cx="3932237" cy="1600200"/>
          </a:xfrm>
        </p:spPr>
        <p:txBody>
          <a:bodyPr/>
          <a:lstStyle/>
          <a:p>
            <a:r>
              <a:rPr lang="en-US" dirty="0"/>
              <a:t>God wanted the land to be a safe place.</a:t>
            </a:r>
          </a:p>
        </p:txBody>
      </p:sp>
      <p:pic>
        <p:nvPicPr>
          <p:cNvPr id="6" name="Content Placeholder 5" descr="A picture containing text, person, people, shop&#10;&#10;Description automatically generated">
            <a:extLst>
              <a:ext uri="{FF2B5EF4-FFF2-40B4-BE49-F238E27FC236}">
                <a16:creationId xmlns:a16="http://schemas.microsoft.com/office/drawing/2014/main" id="{60EDDBC4-E172-457C-8677-37E61E99AD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74029" y="457199"/>
            <a:ext cx="7751307" cy="5813481"/>
          </a:xfrm>
        </p:spPr>
      </p:pic>
      <p:sp>
        <p:nvSpPr>
          <p:cNvPr id="4" name="Text Placeholder 3">
            <a:extLst>
              <a:ext uri="{FF2B5EF4-FFF2-40B4-BE49-F238E27FC236}">
                <a16:creationId xmlns:a16="http://schemas.microsoft.com/office/drawing/2014/main" id="{2E62411D-614A-4C4F-9E5E-0D6D9F3D4D61}"/>
              </a:ext>
            </a:extLst>
          </p:cNvPr>
          <p:cNvSpPr>
            <a:spLocks noGrp="1"/>
          </p:cNvSpPr>
          <p:nvPr>
            <p:ph type="body" sz="half" idx="2"/>
          </p:nvPr>
        </p:nvSpPr>
        <p:spPr>
          <a:xfrm>
            <a:off x="268288" y="2383262"/>
            <a:ext cx="3932237" cy="3338059"/>
          </a:xfrm>
        </p:spPr>
        <p:txBody>
          <a:bodyPr>
            <a:normAutofit/>
          </a:bodyPr>
          <a:lstStyle/>
          <a:p>
            <a:r>
              <a:rPr lang="en-US" sz="2400" dirty="0"/>
              <a:t>God gave the Israelites laws to help them:</a:t>
            </a:r>
          </a:p>
          <a:p>
            <a:pPr marL="342900" indent="-342900">
              <a:buFont typeface="Arial" panose="020B0604020202020204" pitchFamily="34" charset="0"/>
              <a:buChar char="•"/>
            </a:pPr>
            <a:r>
              <a:rPr lang="en-US" sz="2400" dirty="0"/>
              <a:t>Be healthy</a:t>
            </a:r>
          </a:p>
          <a:p>
            <a:pPr marL="342900" indent="-342900">
              <a:buFont typeface="Arial" panose="020B0604020202020204" pitchFamily="34" charset="0"/>
              <a:buChar char="•"/>
            </a:pPr>
            <a:r>
              <a:rPr lang="en-US" sz="2400" dirty="0"/>
              <a:t>Care for one another</a:t>
            </a:r>
          </a:p>
          <a:p>
            <a:pPr marL="342900" indent="-342900">
              <a:buFont typeface="Arial" panose="020B0604020202020204" pitchFamily="34" charset="0"/>
              <a:buChar char="•"/>
            </a:pPr>
            <a:r>
              <a:rPr lang="en-US" sz="2400" dirty="0"/>
              <a:t>Solve problems</a:t>
            </a:r>
          </a:p>
          <a:p>
            <a:pPr marL="342900" indent="-342900">
              <a:buFont typeface="Arial" panose="020B0604020202020204" pitchFamily="34" charset="0"/>
              <a:buChar char="•"/>
            </a:pPr>
            <a:r>
              <a:rPr lang="en-US" sz="2400" dirty="0"/>
              <a:t>Live peacefully</a:t>
            </a:r>
          </a:p>
        </p:txBody>
      </p:sp>
      <p:sp>
        <p:nvSpPr>
          <p:cNvPr id="8" name="TextBox 7">
            <a:extLst>
              <a:ext uri="{FF2B5EF4-FFF2-40B4-BE49-F238E27FC236}">
                <a16:creationId xmlns:a16="http://schemas.microsoft.com/office/drawing/2014/main" id="{0849D8B5-B590-46CD-8C64-577E55ED58DB}"/>
              </a:ext>
            </a:extLst>
          </p:cNvPr>
          <p:cNvSpPr txBox="1"/>
          <p:nvPr/>
        </p:nvSpPr>
        <p:spPr>
          <a:xfrm rot="20939509">
            <a:off x="542358" y="5496952"/>
            <a:ext cx="3384096" cy="7078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a:solidFill>
                  <a:schemeClr val="accent1"/>
                </a:solidFill>
              </a:rPr>
              <a:t>What rules do you have at home to make it a safe place?</a:t>
            </a:r>
          </a:p>
        </p:txBody>
      </p:sp>
    </p:spTree>
    <p:extLst>
      <p:ext uri="{BB962C8B-B14F-4D97-AF65-F5344CB8AC3E}">
        <p14:creationId xmlns:p14="http://schemas.microsoft.com/office/powerpoint/2010/main" val="4177831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8E0E38-21BD-4FB0-ABC4-556B02074903}"/>
              </a:ext>
            </a:extLst>
          </p:cNvPr>
          <p:cNvSpPr/>
          <p:nvPr/>
        </p:nvSpPr>
        <p:spPr>
          <a:xfrm>
            <a:off x="5502729" y="1257300"/>
            <a:ext cx="5519057" cy="4000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1EE904-21C9-45D8-9145-C533C769F22F}"/>
              </a:ext>
            </a:extLst>
          </p:cNvPr>
          <p:cNvSpPr>
            <a:spLocks noGrp="1"/>
          </p:cNvSpPr>
          <p:nvPr>
            <p:ph type="title"/>
          </p:nvPr>
        </p:nvSpPr>
        <p:spPr>
          <a:xfrm>
            <a:off x="839788" y="457200"/>
            <a:ext cx="3932237" cy="800100"/>
          </a:xfrm>
        </p:spPr>
        <p:txBody>
          <a:bodyPr/>
          <a:lstStyle/>
          <a:p>
            <a:r>
              <a:rPr lang="en-US" dirty="0"/>
              <a:t>CRAFT TIME – Part 1</a:t>
            </a:r>
          </a:p>
        </p:txBody>
      </p:sp>
      <p:sp>
        <p:nvSpPr>
          <p:cNvPr id="4" name="Text Placeholder 3">
            <a:extLst>
              <a:ext uri="{FF2B5EF4-FFF2-40B4-BE49-F238E27FC236}">
                <a16:creationId xmlns:a16="http://schemas.microsoft.com/office/drawing/2014/main" id="{FF7C1CEB-8DAB-40F6-A8AD-30BA0B21CFE0}"/>
              </a:ext>
            </a:extLst>
          </p:cNvPr>
          <p:cNvSpPr>
            <a:spLocks noGrp="1"/>
          </p:cNvSpPr>
          <p:nvPr>
            <p:ph type="body" sz="half" idx="2"/>
          </p:nvPr>
        </p:nvSpPr>
        <p:spPr>
          <a:xfrm>
            <a:off x="839788" y="1617694"/>
            <a:ext cx="3932237" cy="4251294"/>
          </a:xfrm>
        </p:spPr>
        <p:txBody>
          <a:bodyPr>
            <a:normAutofit/>
          </a:bodyPr>
          <a:lstStyle/>
          <a:p>
            <a:pPr marL="285750" indent="-285750">
              <a:buFont typeface="Arial" panose="020B0604020202020204" pitchFamily="34" charset="0"/>
              <a:buChar char="•"/>
            </a:pPr>
            <a:r>
              <a:rPr lang="en-US" sz="2400" dirty="0"/>
              <a:t>You can start to draw a house and your family on the small square.</a:t>
            </a:r>
          </a:p>
          <a:p>
            <a:pPr marL="285750" indent="-285750">
              <a:buFont typeface="Arial" panose="020B0604020202020204" pitchFamily="34" charset="0"/>
              <a:buChar char="•"/>
            </a:pPr>
            <a:r>
              <a:rPr lang="en-US" sz="2400" dirty="0"/>
              <a:t>We’ll finish the rest later</a:t>
            </a:r>
          </a:p>
          <a:p>
            <a:endParaRPr lang="en-US" dirty="0"/>
          </a:p>
        </p:txBody>
      </p:sp>
      <p:grpSp>
        <p:nvGrpSpPr>
          <p:cNvPr id="5" name="Group 2">
            <a:extLst>
              <a:ext uri="{FF2B5EF4-FFF2-40B4-BE49-F238E27FC236}">
                <a16:creationId xmlns:a16="http://schemas.microsoft.com/office/drawing/2014/main" id="{F6779FBE-A177-4E7F-9F1F-2D3B1517BB05}"/>
              </a:ext>
            </a:extLst>
          </p:cNvPr>
          <p:cNvGrpSpPr>
            <a:grpSpLocks/>
          </p:cNvGrpSpPr>
          <p:nvPr/>
        </p:nvGrpSpPr>
        <p:grpSpPr bwMode="auto">
          <a:xfrm>
            <a:off x="5796643" y="1840366"/>
            <a:ext cx="2345418" cy="3177268"/>
            <a:chOff x="106635665" y="106585789"/>
            <a:chExt cx="4946852" cy="6583680"/>
          </a:xfrm>
        </p:grpSpPr>
        <p:sp>
          <p:nvSpPr>
            <p:cNvPr id="6" name="Rectangle 3">
              <a:extLst>
                <a:ext uri="{FF2B5EF4-FFF2-40B4-BE49-F238E27FC236}">
                  <a16:creationId xmlns:a16="http://schemas.microsoft.com/office/drawing/2014/main" id="{B759B4D7-95FE-40E6-8105-C2D83037B8E0}"/>
                </a:ext>
              </a:extLst>
            </p:cNvPr>
            <p:cNvSpPr>
              <a:spLocks noChangeArrowheads="1"/>
            </p:cNvSpPr>
            <p:nvPr/>
          </p:nvSpPr>
          <p:spPr bwMode="auto">
            <a:xfrm>
              <a:off x="106635665" y="106585789"/>
              <a:ext cx="4946852" cy="6583680"/>
            </a:xfrm>
            <a:prstGeom prst="rect">
              <a:avLst/>
            </a:prstGeom>
            <a:solidFill>
              <a:srgbClr val="FFFFFF"/>
            </a:solidFill>
            <a:ln w="317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052" name="Picture 4">
              <a:extLst>
                <a:ext uri="{FF2B5EF4-FFF2-40B4-BE49-F238E27FC236}">
                  <a16:creationId xmlns:a16="http://schemas.microsoft.com/office/drawing/2014/main" id="{B42275A7-BC3F-49D9-905B-44847484B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51611" y="106768669"/>
              <a:ext cx="4730906" cy="597459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
        <p:nvSpPr>
          <p:cNvPr id="8" name="Heart 7">
            <a:extLst>
              <a:ext uri="{FF2B5EF4-FFF2-40B4-BE49-F238E27FC236}">
                <a16:creationId xmlns:a16="http://schemas.microsoft.com/office/drawing/2014/main" id="{F466106E-ED3B-405F-A1BF-89CD316BE019}"/>
              </a:ext>
            </a:extLst>
          </p:cNvPr>
          <p:cNvSpPr/>
          <p:nvPr/>
        </p:nvSpPr>
        <p:spPr>
          <a:xfrm>
            <a:off x="8975271" y="2106386"/>
            <a:ext cx="898071" cy="91440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hammer, tool, table, stand&#10;&#10;Description automatically generated">
            <a:extLst>
              <a:ext uri="{FF2B5EF4-FFF2-40B4-BE49-F238E27FC236}">
                <a16:creationId xmlns:a16="http://schemas.microsoft.com/office/drawing/2014/main" id="{9B2FC0F4-4C65-4550-9FEE-E0623E2B504F}"/>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6592066" y="-52498"/>
            <a:ext cx="426874" cy="2913509"/>
          </a:xfrm>
          <a:prstGeom prst="rect">
            <a:avLst/>
          </a:prstGeom>
        </p:spPr>
      </p:pic>
      <p:pic>
        <p:nvPicPr>
          <p:cNvPr id="13" name="Picture 12" descr="A picture containing hammer, tool, table, stand&#10;&#10;Description automatically generated">
            <a:extLst>
              <a:ext uri="{FF2B5EF4-FFF2-40B4-BE49-F238E27FC236}">
                <a16:creationId xmlns:a16="http://schemas.microsoft.com/office/drawing/2014/main" id="{00BE940A-DA39-484B-A5C4-413BE7D23DFB}"/>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9505576" y="-69992"/>
            <a:ext cx="426874" cy="2913509"/>
          </a:xfrm>
          <a:prstGeom prst="rect">
            <a:avLst/>
          </a:prstGeom>
        </p:spPr>
      </p:pic>
      <p:pic>
        <p:nvPicPr>
          <p:cNvPr id="14" name="Picture 13" descr="A picture containing hammer, tool, table, stand&#10;&#10;Description automatically generated">
            <a:extLst>
              <a:ext uri="{FF2B5EF4-FFF2-40B4-BE49-F238E27FC236}">
                <a16:creationId xmlns:a16="http://schemas.microsoft.com/office/drawing/2014/main" id="{35C7D377-6DEA-4602-A66C-317AE602D271}"/>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8067758" y="-87487"/>
            <a:ext cx="426874" cy="2913509"/>
          </a:xfrm>
          <a:prstGeom prst="rect">
            <a:avLst/>
          </a:prstGeom>
        </p:spPr>
      </p:pic>
      <p:pic>
        <p:nvPicPr>
          <p:cNvPr id="15" name="Picture 14" descr="Shape, arrow&#10;&#10;Description automatically generated">
            <a:extLst>
              <a:ext uri="{FF2B5EF4-FFF2-40B4-BE49-F238E27FC236}">
                <a16:creationId xmlns:a16="http://schemas.microsoft.com/office/drawing/2014/main" id="{309F076A-A835-4C54-9B67-E06DE0E98F98}"/>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5397" t="28844" r="20657" b="18333"/>
          <a:stretch/>
        </p:blipFill>
        <p:spPr>
          <a:xfrm>
            <a:off x="7691435" y="1069931"/>
            <a:ext cx="1283836" cy="1060537"/>
          </a:xfrm>
          <a:prstGeom prst="rect">
            <a:avLst/>
          </a:prstGeom>
        </p:spPr>
      </p:pic>
      <p:pic>
        <p:nvPicPr>
          <p:cNvPr id="17" name="Picture 16" descr="A picture containing colorful&#10;&#10;Description automatically generated">
            <a:extLst>
              <a:ext uri="{FF2B5EF4-FFF2-40B4-BE49-F238E27FC236}">
                <a16:creationId xmlns:a16="http://schemas.microsoft.com/office/drawing/2014/main" id="{51A8593F-175B-47B7-9B2B-FF3795B0E4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3808" y="3257550"/>
            <a:ext cx="2432686" cy="1742178"/>
          </a:xfrm>
          <a:prstGeom prst="rect">
            <a:avLst/>
          </a:prstGeom>
        </p:spPr>
      </p:pic>
    </p:spTree>
    <p:extLst>
      <p:ext uri="{BB962C8B-B14F-4D97-AF65-F5344CB8AC3E}">
        <p14:creationId xmlns:p14="http://schemas.microsoft.com/office/powerpoint/2010/main" val="350383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30B6A-B265-46AE-B14F-8599135A3BCD}"/>
              </a:ext>
            </a:extLst>
          </p:cNvPr>
          <p:cNvSpPr>
            <a:spLocks noGrp="1"/>
          </p:cNvSpPr>
          <p:nvPr>
            <p:ph type="title"/>
          </p:nvPr>
        </p:nvSpPr>
        <p:spPr>
          <a:xfrm>
            <a:off x="335292" y="0"/>
            <a:ext cx="6869550" cy="2112581"/>
          </a:xfrm>
        </p:spPr>
        <p:txBody>
          <a:bodyPr>
            <a:normAutofit fontScale="90000"/>
          </a:bodyPr>
          <a:lstStyle/>
          <a:p>
            <a:pPr algn="ctr">
              <a:lnSpc>
                <a:spcPct val="150000"/>
              </a:lnSpc>
            </a:pPr>
            <a:r>
              <a:rPr lang="en-US" dirty="0"/>
              <a:t>Do not murder.</a:t>
            </a:r>
            <a:br>
              <a:rPr lang="en-US" dirty="0"/>
            </a:br>
            <a:r>
              <a:rPr lang="en-US" dirty="0"/>
              <a:t>God wants to save as many lives as possible.</a:t>
            </a:r>
            <a:br>
              <a:rPr lang="en-US" dirty="0"/>
            </a:br>
            <a:r>
              <a:rPr lang="en-US" dirty="0"/>
              <a:t>Murderers want to kill.</a:t>
            </a:r>
          </a:p>
        </p:txBody>
      </p:sp>
      <p:pic>
        <p:nvPicPr>
          <p:cNvPr id="6" name="Content Placeholder 5" descr="A picture containing text&#10;&#10;Description automatically generated">
            <a:extLst>
              <a:ext uri="{FF2B5EF4-FFF2-40B4-BE49-F238E27FC236}">
                <a16:creationId xmlns:a16="http://schemas.microsoft.com/office/drawing/2014/main" id="{32181603-AF6B-41B9-93EE-9D58CB04F166}"/>
              </a:ext>
            </a:extLst>
          </p:cNvPr>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08239" y="1489701"/>
            <a:ext cx="4873625" cy="4873625"/>
          </a:xfrm>
        </p:spPr>
      </p:pic>
      <p:sp>
        <p:nvSpPr>
          <p:cNvPr id="4" name="Text Placeholder 3">
            <a:extLst>
              <a:ext uri="{FF2B5EF4-FFF2-40B4-BE49-F238E27FC236}">
                <a16:creationId xmlns:a16="http://schemas.microsoft.com/office/drawing/2014/main" id="{451B1D13-8B4C-4FC1-A900-CACE815F93BE}"/>
              </a:ext>
            </a:extLst>
          </p:cNvPr>
          <p:cNvSpPr>
            <a:spLocks noGrp="1"/>
          </p:cNvSpPr>
          <p:nvPr>
            <p:ph type="body" sz="half" idx="2"/>
          </p:nvPr>
        </p:nvSpPr>
        <p:spPr>
          <a:xfrm>
            <a:off x="335292" y="2335131"/>
            <a:ext cx="5639840" cy="2709835"/>
          </a:xfrm>
        </p:spPr>
        <p:txBody>
          <a:bodyPr/>
          <a:lstStyle/>
          <a:p>
            <a:r>
              <a:rPr lang="en-US" dirty="0"/>
              <a:t>Numbers 35	  God said:</a:t>
            </a:r>
          </a:p>
          <a:p>
            <a:r>
              <a:rPr lang="en-US" baseline="30000" dirty="0"/>
              <a:t>16 </a:t>
            </a:r>
            <a:r>
              <a:rPr lang="en-US" dirty="0"/>
              <a:t>“ ‘Suppose a person uses an iron object to hit and kill someone. Then that person is a murderer and must be put to death. </a:t>
            </a:r>
          </a:p>
          <a:p>
            <a:r>
              <a:rPr lang="en-US" baseline="30000" dirty="0"/>
              <a:t>17 </a:t>
            </a:r>
            <a:r>
              <a:rPr lang="en-US" dirty="0"/>
              <a:t>Or suppose a person is holding a stone that could kill. And they use it to hit and kill someone. Then that person is a murderer and must be put to death. </a:t>
            </a:r>
          </a:p>
          <a:p>
            <a:r>
              <a:rPr lang="en-US" baseline="30000" dirty="0"/>
              <a:t>18 </a:t>
            </a:r>
            <a:r>
              <a:rPr lang="en-US" dirty="0"/>
              <a:t>Or suppose a person is holding a wooden object that could kill. And they use it to hit and kill someone. Then that person is a murderer and must be put to death. …</a:t>
            </a:r>
          </a:p>
        </p:txBody>
      </p:sp>
    </p:spTree>
    <p:extLst>
      <p:ext uri="{BB962C8B-B14F-4D97-AF65-F5344CB8AC3E}">
        <p14:creationId xmlns:p14="http://schemas.microsoft.com/office/powerpoint/2010/main" val="3761692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text, clipart&#10;&#10;Description automatically generated">
            <a:extLst>
              <a:ext uri="{FF2B5EF4-FFF2-40B4-BE49-F238E27FC236}">
                <a16:creationId xmlns:a16="http://schemas.microsoft.com/office/drawing/2014/main" id="{C51DA523-B8F1-44ED-9DFE-9BEEB7C6384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83185" y="1881528"/>
            <a:ext cx="3435605" cy="3094944"/>
          </a:xfrm>
          <a:prstGeom prst="rect">
            <a:avLst/>
          </a:prstGeom>
        </p:spPr>
      </p:pic>
      <p:pic>
        <p:nvPicPr>
          <p:cNvPr id="8" name="Picture 7" descr="A picture containing diagram&#10;&#10;Description automatically generated">
            <a:extLst>
              <a:ext uri="{FF2B5EF4-FFF2-40B4-BE49-F238E27FC236}">
                <a16:creationId xmlns:a16="http://schemas.microsoft.com/office/drawing/2014/main" id="{763E864A-2C17-4B4B-879E-F97F0CECFD7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217956" y="1849757"/>
            <a:ext cx="1878590" cy="3026229"/>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194728EC-7F2B-4B9D-94CF-0A4D690298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62150" y="2158317"/>
            <a:ext cx="3156589" cy="3038743"/>
          </a:xfrm>
          <a:prstGeom prst="rect">
            <a:avLst/>
          </a:prstGeom>
        </p:spPr>
      </p:pic>
      <p:sp>
        <p:nvSpPr>
          <p:cNvPr id="2" name="Title 1">
            <a:extLst>
              <a:ext uri="{FF2B5EF4-FFF2-40B4-BE49-F238E27FC236}">
                <a16:creationId xmlns:a16="http://schemas.microsoft.com/office/drawing/2014/main" id="{C53E3D12-E3D5-49FC-85BC-D3941E583669}"/>
              </a:ext>
            </a:extLst>
          </p:cNvPr>
          <p:cNvSpPr>
            <a:spLocks noGrp="1"/>
          </p:cNvSpPr>
          <p:nvPr>
            <p:ph type="title"/>
          </p:nvPr>
        </p:nvSpPr>
        <p:spPr>
          <a:xfrm>
            <a:off x="839788" y="457200"/>
            <a:ext cx="10720841" cy="1110343"/>
          </a:xfrm>
        </p:spPr>
        <p:txBody>
          <a:bodyPr>
            <a:normAutofit/>
          </a:bodyPr>
          <a:lstStyle/>
          <a:p>
            <a:r>
              <a:rPr lang="en-US" dirty="0"/>
              <a:t>One of the rules had to do with people who accidently did something terrible.</a:t>
            </a:r>
          </a:p>
        </p:txBody>
      </p:sp>
      <p:pic>
        <p:nvPicPr>
          <p:cNvPr id="6" name="Content Placeholder 5" descr="A picture containing clipart&#10;&#10;Description automatically generated">
            <a:extLst>
              <a:ext uri="{FF2B5EF4-FFF2-40B4-BE49-F238E27FC236}">
                <a16:creationId xmlns:a16="http://schemas.microsoft.com/office/drawing/2014/main" id="{960D7C29-43C5-4E72-965C-AF4B6EDE0CD1}"/>
              </a:ext>
            </a:extLst>
          </p:cNvPr>
          <p:cNvPicPr>
            <a:picLocks noGrp="1" noChangeAspect="1"/>
          </p:cNvPicPr>
          <p:nvPr>
            <p:ph idx="1"/>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04183" y="4397829"/>
            <a:ext cx="4783633" cy="2253343"/>
          </a:xfrm>
        </p:spPr>
      </p:pic>
      <p:sp>
        <p:nvSpPr>
          <p:cNvPr id="4" name="Text Placeholder 3">
            <a:extLst>
              <a:ext uri="{FF2B5EF4-FFF2-40B4-BE49-F238E27FC236}">
                <a16:creationId xmlns:a16="http://schemas.microsoft.com/office/drawing/2014/main" id="{8615F558-4943-4AC9-8747-224CC41810F2}"/>
              </a:ext>
            </a:extLst>
          </p:cNvPr>
          <p:cNvSpPr>
            <a:spLocks noGrp="1"/>
          </p:cNvSpPr>
          <p:nvPr>
            <p:ph type="body" sz="half" idx="2"/>
          </p:nvPr>
        </p:nvSpPr>
        <p:spPr>
          <a:xfrm>
            <a:off x="3381613" y="2259234"/>
            <a:ext cx="6736669" cy="3811588"/>
          </a:xfrm>
        </p:spPr>
        <p:txBody>
          <a:bodyPr>
            <a:normAutofit/>
          </a:bodyPr>
          <a:lstStyle/>
          <a:p>
            <a:r>
              <a:rPr lang="en-US" sz="2400" dirty="0"/>
              <a:t>Have you ever done something accidently?  </a:t>
            </a:r>
          </a:p>
          <a:p>
            <a:endParaRPr lang="en-US" sz="2400" dirty="0"/>
          </a:p>
          <a:p>
            <a:endParaRPr lang="en-US" sz="2400" dirty="0"/>
          </a:p>
          <a:p>
            <a:endParaRPr lang="en-US" sz="2400" dirty="0"/>
          </a:p>
          <a:p>
            <a:r>
              <a:rPr lang="en-US" sz="2400" dirty="0"/>
              <a:t>Maybe something broke or someone got hurt.</a:t>
            </a:r>
          </a:p>
        </p:txBody>
      </p:sp>
      <p:sp>
        <p:nvSpPr>
          <p:cNvPr id="13" name="Rectangle 12">
            <a:extLst>
              <a:ext uri="{FF2B5EF4-FFF2-40B4-BE49-F238E27FC236}">
                <a16:creationId xmlns:a16="http://schemas.microsoft.com/office/drawing/2014/main" id="{07D5CF38-AD6A-4596-B265-C0272EA2821C}"/>
              </a:ext>
            </a:extLst>
          </p:cNvPr>
          <p:cNvSpPr/>
          <p:nvPr/>
        </p:nvSpPr>
        <p:spPr>
          <a:xfrm rot="21089119">
            <a:off x="5252769" y="2866865"/>
            <a:ext cx="1894879"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effectLst/>
              </a:rPr>
              <a:t>Oops!</a:t>
            </a:r>
          </a:p>
        </p:txBody>
      </p:sp>
    </p:spTree>
    <p:extLst>
      <p:ext uri="{BB962C8B-B14F-4D97-AF65-F5344CB8AC3E}">
        <p14:creationId xmlns:p14="http://schemas.microsoft.com/office/powerpoint/2010/main" val="502638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0346F-B004-4124-8DFD-601C99929671}"/>
              </a:ext>
            </a:extLst>
          </p:cNvPr>
          <p:cNvSpPr>
            <a:spLocks noGrp="1"/>
          </p:cNvSpPr>
          <p:nvPr>
            <p:ph type="title"/>
          </p:nvPr>
        </p:nvSpPr>
        <p:spPr/>
        <p:txBody>
          <a:bodyPr/>
          <a:lstStyle/>
          <a:p>
            <a:r>
              <a:rPr lang="en-US" dirty="0"/>
              <a:t>What if …</a:t>
            </a:r>
            <a:br>
              <a:rPr lang="en-US" dirty="0"/>
            </a:br>
            <a:r>
              <a:rPr lang="en-US" dirty="0"/>
              <a:t>it was an accident</a:t>
            </a:r>
          </a:p>
        </p:txBody>
      </p:sp>
      <p:pic>
        <p:nvPicPr>
          <p:cNvPr id="6" name="Content Placeholder 5" descr="A picture containing clipart&#10;&#10;Description automatically generated">
            <a:extLst>
              <a:ext uri="{FF2B5EF4-FFF2-40B4-BE49-F238E27FC236}">
                <a16:creationId xmlns:a16="http://schemas.microsoft.com/office/drawing/2014/main" id="{C7B28226-5C25-4CF2-864E-74411CEC507E}"/>
              </a:ext>
            </a:extLst>
          </p:cNvPr>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78286" y="3830184"/>
            <a:ext cx="4659630" cy="2756186"/>
          </a:xfrm>
        </p:spPr>
      </p:pic>
      <p:sp>
        <p:nvSpPr>
          <p:cNvPr id="4" name="Text Placeholder 3">
            <a:extLst>
              <a:ext uri="{FF2B5EF4-FFF2-40B4-BE49-F238E27FC236}">
                <a16:creationId xmlns:a16="http://schemas.microsoft.com/office/drawing/2014/main" id="{2F074731-4465-4CBE-9F3E-0E174D028B27}"/>
              </a:ext>
            </a:extLst>
          </p:cNvPr>
          <p:cNvSpPr>
            <a:spLocks noGrp="1"/>
          </p:cNvSpPr>
          <p:nvPr>
            <p:ph type="body" sz="half" idx="2"/>
          </p:nvPr>
        </p:nvSpPr>
        <p:spPr>
          <a:xfrm>
            <a:off x="839788" y="2589212"/>
            <a:ext cx="3932237" cy="3811588"/>
          </a:xfrm>
        </p:spPr>
        <p:txBody>
          <a:bodyPr/>
          <a:lstStyle/>
          <a:p>
            <a:r>
              <a:rPr lang="en-US" dirty="0"/>
              <a:t>Numbers 35</a:t>
            </a:r>
          </a:p>
          <a:p>
            <a:r>
              <a:rPr lang="en-US" baseline="30000" dirty="0"/>
              <a:t>22 </a:t>
            </a:r>
            <a:r>
              <a:rPr lang="en-US" dirty="0"/>
              <a:t>“ ‘But what if a person suddenly pushes someone else without being angry?</a:t>
            </a:r>
          </a:p>
          <a:p>
            <a:r>
              <a:rPr lang="en-US" dirty="0"/>
              <a:t> Or what if that person throws something at someone else without meaning to?</a:t>
            </a:r>
          </a:p>
          <a:p>
            <a:r>
              <a:rPr lang="en-US" dirty="0"/>
              <a:t> </a:t>
            </a:r>
            <a:r>
              <a:rPr lang="en-US" baseline="30000" dirty="0"/>
              <a:t>23 </a:t>
            </a:r>
            <a:r>
              <a:rPr lang="en-US" dirty="0"/>
              <a:t>Or what if that person does not see the other person and drops a stone on them that kills them?</a:t>
            </a:r>
          </a:p>
          <a:p>
            <a:r>
              <a:rPr lang="en-US" dirty="0"/>
              <a:t> He was not the dead person’s enemy. </a:t>
            </a:r>
          </a:p>
          <a:p>
            <a:r>
              <a:rPr lang="en-US" dirty="0"/>
              <a:t>He did not mean to harm them. </a:t>
            </a:r>
          </a:p>
        </p:txBody>
      </p:sp>
      <p:pic>
        <p:nvPicPr>
          <p:cNvPr id="8" name="Picture 7" descr="A picture containing clipart&#10;&#10;Description automatically generated">
            <a:extLst>
              <a:ext uri="{FF2B5EF4-FFF2-40B4-BE49-F238E27FC236}">
                <a16:creationId xmlns:a16="http://schemas.microsoft.com/office/drawing/2014/main" id="{E8C0D362-FD21-479D-A415-8B6044E4040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72025" y="705479"/>
            <a:ext cx="3319565" cy="3319565"/>
          </a:xfrm>
          <a:prstGeom prst="rect">
            <a:avLst/>
          </a:prstGeom>
        </p:spPr>
      </p:pic>
      <p:pic>
        <p:nvPicPr>
          <p:cNvPr id="12" name="Picture 11" descr="A picture containing toy, doll&#10;&#10;Description automatically generated">
            <a:extLst>
              <a:ext uri="{FF2B5EF4-FFF2-40B4-BE49-F238E27FC236}">
                <a16:creationId xmlns:a16="http://schemas.microsoft.com/office/drawing/2014/main" id="{D50C8827-81AF-440B-877A-CEB9931328D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01158" y="0"/>
            <a:ext cx="3389456" cy="3429000"/>
          </a:xfrm>
          <a:prstGeom prst="rect">
            <a:avLst/>
          </a:prstGeom>
        </p:spPr>
      </p:pic>
    </p:spTree>
    <p:extLst>
      <p:ext uri="{BB962C8B-B14F-4D97-AF65-F5344CB8AC3E}">
        <p14:creationId xmlns:p14="http://schemas.microsoft.com/office/powerpoint/2010/main" val="2567004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2EF71-0F74-4287-B0D5-1AAD5C088DD8}"/>
              </a:ext>
            </a:extLst>
          </p:cNvPr>
          <p:cNvSpPr>
            <a:spLocks noGrp="1"/>
          </p:cNvSpPr>
          <p:nvPr>
            <p:ph type="title"/>
          </p:nvPr>
        </p:nvSpPr>
        <p:spPr>
          <a:xfrm>
            <a:off x="952500" y="992777"/>
            <a:ext cx="10515600" cy="4239885"/>
          </a:xfrm>
        </p:spPr>
        <p:txBody>
          <a:bodyPr>
            <a:normAutofit/>
          </a:bodyPr>
          <a:lstStyle/>
          <a:p>
            <a:r>
              <a:rPr lang="en-US" dirty="0"/>
              <a:t>If you accidently hurt someone</a:t>
            </a:r>
            <a:br>
              <a:rPr lang="en-US" dirty="0"/>
            </a:br>
            <a:r>
              <a:rPr lang="en-US" dirty="0"/>
              <a:t>You feel terrible!</a:t>
            </a:r>
            <a:br>
              <a:rPr lang="en-US" dirty="0"/>
            </a:br>
            <a:br>
              <a:rPr lang="en-US" dirty="0"/>
            </a:br>
            <a:r>
              <a:rPr lang="en-US" dirty="0"/>
              <a:t>			You want compassion</a:t>
            </a:r>
            <a:br>
              <a:rPr lang="en-US" dirty="0"/>
            </a:br>
            <a:r>
              <a:rPr lang="en-US" dirty="0"/>
              <a:t>					and a safe place.</a:t>
            </a:r>
          </a:p>
        </p:txBody>
      </p:sp>
      <p:pic>
        <p:nvPicPr>
          <p:cNvPr id="4" name="Picture 3" descr="A picture containing clipart&#10;&#10;Description automatically generated">
            <a:extLst>
              <a:ext uri="{FF2B5EF4-FFF2-40B4-BE49-F238E27FC236}">
                <a16:creationId xmlns:a16="http://schemas.microsoft.com/office/drawing/2014/main" id="{128EAB43-CBD5-4C01-A9DE-79DFBBCCA46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87059" y="3158381"/>
            <a:ext cx="1725168" cy="3121152"/>
          </a:xfrm>
          <a:prstGeom prst="rect">
            <a:avLst/>
          </a:prstGeom>
        </p:spPr>
      </p:pic>
      <p:pic>
        <p:nvPicPr>
          <p:cNvPr id="6" name="Picture 5" descr="A picture containing text, clipart&#10;&#10;Description automatically generated">
            <a:extLst>
              <a:ext uri="{FF2B5EF4-FFF2-40B4-BE49-F238E27FC236}">
                <a16:creationId xmlns:a16="http://schemas.microsoft.com/office/drawing/2014/main" id="{A158F13B-2AAA-4B2B-BAC5-0339A804AD3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60020" y="2953134"/>
            <a:ext cx="1603466" cy="3689773"/>
          </a:xfrm>
          <a:prstGeom prst="rect">
            <a:avLst/>
          </a:prstGeom>
        </p:spPr>
      </p:pic>
      <p:pic>
        <p:nvPicPr>
          <p:cNvPr id="8" name="Picture 7" descr="A cartoon of a child&#10;&#10;Description automatically generated with medium confidence">
            <a:extLst>
              <a:ext uri="{FF2B5EF4-FFF2-40B4-BE49-F238E27FC236}">
                <a16:creationId xmlns:a16="http://schemas.microsoft.com/office/drawing/2014/main" id="{7724793D-4892-4454-B8D1-A007F9BFF98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06018" y="747308"/>
            <a:ext cx="1763921" cy="2589242"/>
          </a:xfrm>
          <a:prstGeom prst="rect">
            <a:avLst/>
          </a:prstGeom>
        </p:spPr>
      </p:pic>
    </p:spTree>
    <p:extLst>
      <p:ext uri="{BB962C8B-B14F-4D97-AF65-F5344CB8AC3E}">
        <p14:creationId xmlns:p14="http://schemas.microsoft.com/office/powerpoint/2010/main" val="1877401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E658A-AE6F-4B24-B9E2-994C07F9EAE2}"/>
              </a:ext>
            </a:extLst>
          </p:cNvPr>
          <p:cNvSpPr>
            <a:spLocks noGrp="1"/>
          </p:cNvSpPr>
          <p:nvPr>
            <p:ph type="title"/>
          </p:nvPr>
        </p:nvSpPr>
        <p:spPr>
          <a:xfrm>
            <a:off x="760960" y="402104"/>
            <a:ext cx="7161212" cy="1208314"/>
          </a:xfrm>
        </p:spPr>
        <p:txBody>
          <a:bodyPr>
            <a:normAutofit/>
          </a:bodyPr>
          <a:lstStyle/>
          <a:p>
            <a:r>
              <a:rPr lang="en-US" dirty="0"/>
              <a:t>Jesus died so that we can be forgiven.</a:t>
            </a:r>
            <a:br>
              <a:rPr lang="en-US" dirty="0"/>
            </a:br>
            <a:r>
              <a:rPr lang="en-US" dirty="0"/>
              <a:t>His salvation gives us safety.</a:t>
            </a:r>
          </a:p>
        </p:txBody>
      </p:sp>
      <p:sp>
        <p:nvSpPr>
          <p:cNvPr id="4" name="Trapezoid 3">
            <a:extLst>
              <a:ext uri="{FF2B5EF4-FFF2-40B4-BE49-F238E27FC236}">
                <a16:creationId xmlns:a16="http://schemas.microsoft.com/office/drawing/2014/main" id="{F443A7D4-8195-207A-2759-EDE010C62EB1}"/>
              </a:ext>
            </a:extLst>
          </p:cNvPr>
          <p:cNvSpPr/>
          <p:nvPr/>
        </p:nvSpPr>
        <p:spPr>
          <a:xfrm>
            <a:off x="2394492" y="1873405"/>
            <a:ext cx="8065351" cy="3866452"/>
          </a:xfrm>
          <a:prstGeom prst="trapezoid">
            <a:avLst>
              <a:gd name="adj" fmla="val 39338"/>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Content Placeholder 5" descr="A picture containing text, clipart&#10;&#10;Description automatically generated">
            <a:extLst>
              <a:ext uri="{FF2B5EF4-FFF2-40B4-BE49-F238E27FC236}">
                <a16:creationId xmlns:a16="http://schemas.microsoft.com/office/drawing/2014/main" id="{B0A7EBD9-A350-43D3-A413-DA6E33DA01FA}"/>
              </a:ext>
            </a:extLst>
          </p:cNvPr>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0770" y="1610418"/>
            <a:ext cx="11110460" cy="5477547"/>
          </a:xfrm>
        </p:spPr>
      </p:pic>
      <p:sp>
        <p:nvSpPr>
          <p:cNvPr id="8" name="TextBox 7">
            <a:extLst>
              <a:ext uri="{FF2B5EF4-FFF2-40B4-BE49-F238E27FC236}">
                <a16:creationId xmlns:a16="http://schemas.microsoft.com/office/drawing/2014/main" id="{D6BBBA0A-B5DC-4152-B198-FAC0499E2383}"/>
              </a:ext>
            </a:extLst>
          </p:cNvPr>
          <p:cNvSpPr txBox="1"/>
          <p:nvPr/>
        </p:nvSpPr>
        <p:spPr>
          <a:xfrm>
            <a:off x="2431687" y="3205768"/>
            <a:ext cx="3664313" cy="1938992"/>
          </a:xfrm>
          <a:prstGeom prst="rect">
            <a:avLst/>
          </a:prstGeom>
          <a:noFill/>
        </p:spPr>
        <p:txBody>
          <a:bodyPr wrap="square">
            <a:spAutoFit/>
          </a:bodyPr>
          <a:lstStyle/>
          <a:p>
            <a:r>
              <a:rPr lang="en-US" sz="2400" dirty="0"/>
              <a:t>	Psalms 62:8</a:t>
            </a:r>
          </a:p>
          <a:p>
            <a:pPr algn="ctr"/>
            <a:r>
              <a:rPr lang="en-US" sz="2400" dirty="0"/>
              <a:t>Trust in him at all times,</a:t>
            </a:r>
          </a:p>
          <a:p>
            <a:pPr algn="ctr"/>
            <a:r>
              <a:rPr lang="en-US" sz="2400" dirty="0"/>
              <a:t> you people.</a:t>
            </a:r>
            <a:br>
              <a:rPr lang="en-US" sz="2400" dirty="0"/>
            </a:br>
            <a:r>
              <a:rPr lang="en-US" sz="2400" dirty="0"/>
              <a:t>    Tell him all your troubles.</a:t>
            </a:r>
            <a:br>
              <a:rPr lang="en-US" sz="2400" dirty="0"/>
            </a:br>
            <a:r>
              <a:rPr lang="en-US" sz="2400" dirty="0"/>
              <a:t>    God is our place of safety.</a:t>
            </a:r>
          </a:p>
        </p:txBody>
      </p:sp>
      <p:pic>
        <p:nvPicPr>
          <p:cNvPr id="10" name="Picture 9" descr="A group of people holding hands&#10;&#10;Description automatically generated with low confidence">
            <a:extLst>
              <a:ext uri="{FF2B5EF4-FFF2-40B4-BE49-F238E27FC236}">
                <a16:creationId xmlns:a16="http://schemas.microsoft.com/office/drawing/2014/main" id="{CA7DEC63-3394-4025-AB00-22A4CF4420C2}"/>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530" t="20932" r="11998"/>
          <a:stretch/>
        </p:blipFill>
        <p:spPr>
          <a:xfrm>
            <a:off x="6547757" y="2606458"/>
            <a:ext cx="3352232" cy="2538302"/>
          </a:xfrm>
          <a:prstGeom prst="ellipse">
            <a:avLst/>
          </a:prstGeom>
        </p:spPr>
      </p:pic>
    </p:spTree>
    <p:extLst>
      <p:ext uri="{BB962C8B-B14F-4D97-AF65-F5344CB8AC3E}">
        <p14:creationId xmlns:p14="http://schemas.microsoft.com/office/powerpoint/2010/main" val="3540288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2A88A-D53A-4E87-956E-6F73159854C6}"/>
              </a:ext>
            </a:extLst>
          </p:cNvPr>
          <p:cNvSpPr>
            <a:spLocks noGrp="1"/>
          </p:cNvSpPr>
          <p:nvPr>
            <p:ph type="title"/>
          </p:nvPr>
        </p:nvSpPr>
        <p:spPr>
          <a:xfrm>
            <a:off x="830490" y="188912"/>
            <a:ext cx="10279969" cy="1600200"/>
          </a:xfrm>
        </p:spPr>
        <p:txBody>
          <a:bodyPr>
            <a:normAutofit fontScale="90000"/>
          </a:bodyPr>
          <a:lstStyle/>
          <a:p>
            <a:r>
              <a:rPr lang="en-US" dirty="0"/>
              <a:t>Sometimes accidents happen.  </a:t>
            </a:r>
            <a:br>
              <a:rPr lang="en-US" dirty="0"/>
            </a:br>
            <a:r>
              <a:rPr lang="en-US" dirty="0"/>
              <a:t>God didn’t want someone to get hurt if they caused an accident.  </a:t>
            </a:r>
            <a:br>
              <a:rPr lang="en-US" dirty="0"/>
            </a:br>
            <a:r>
              <a:rPr lang="en-US" dirty="0"/>
              <a:t>He made a safe place.  He gives us </a:t>
            </a:r>
            <a:r>
              <a:rPr lang="en-US"/>
              <a:t>second chances.</a:t>
            </a:r>
            <a:endParaRPr lang="en-US" dirty="0"/>
          </a:p>
        </p:txBody>
      </p:sp>
      <p:pic>
        <p:nvPicPr>
          <p:cNvPr id="6" name="Content Placeholder 5" descr="A picture containing text, grass, mountain&#10;&#10;Description automatically generated">
            <a:extLst>
              <a:ext uri="{FF2B5EF4-FFF2-40B4-BE49-F238E27FC236}">
                <a16:creationId xmlns:a16="http://schemas.microsoft.com/office/drawing/2014/main" id="{B2A5F01D-4859-4F45-93F9-B36ACB2D9D6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8934" t="32920" b="14460"/>
          <a:stretch/>
        </p:blipFill>
        <p:spPr>
          <a:xfrm>
            <a:off x="632337" y="1975757"/>
            <a:ext cx="6175021" cy="2570618"/>
          </a:xfrm>
        </p:spPr>
      </p:pic>
      <p:sp>
        <p:nvSpPr>
          <p:cNvPr id="4" name="Text Placeholder 3">
            <a:extLst>
              <a:ext uri="{FF2B5EF4-FFF2-40B4-BE49-F238E27FC236}">
                <a16:creationId xmlns:a16="http://schemas.microsoft.com/office/drawing/2014/main" id="{9AA196CD-237E-4531-8430-8C164B7F4EAD}"/>
              </a:ext>
            </a:extLst>
          </p:cNvPr>
          <p:cNvSpPr>
            <a:spLocks noGrp="1"/>
          </p:cNvSpPr>
          <p:nvPr>
            <p:ph type="body" sz="half" idx="2"/>
          </p:nvPr>
        </p:nvSpPr>
        <p:spPr>
          <a:xfrm>
            <a:off x="6972300" y="1975757"/>
            <a:ext cx="4837339" cy="2503656"/>
          </a:xfrm>
        </p:spPr>
        <p:txBody>
          <a:bodyPr>
            <a:normAutofit/>
          </a:bodyPr>
          <a:lstStyle/>
          <a:p>
            <a:r>
              <a:rPr lang="en-US" b="1" dirty="0"/>
              <a:t>Cities to Run to for Safety</a:t>
            </a:r>
          </a:p>
          <a:p>
            <a:r>
              <a:rPr lang="en-US" dirty="0"/>
              <a:t>Joshua 20 </a:t>
            </a:r>
          </a:p>
          <a:p>
            <a:r>
              <a:rPr lang="en-US" dirty="0"/>
              <a:t>Then the </a:t>
            </a:r>
            <a:r>
              <a:rPr lang="en-US" cap="small" dirty="0">
                <a:effectLst/>
              </a:rPr>
              <a:t>Lord</a:t>
            </a:r>
            <a:r>
              <a:rPr lang="en-US" dirty="0"/>
              <a:t> spoke to Joshua. He said, </a:t>
            </a:r>
            <a:r>
              <a:rPr lang="en-US" baseline="30000" dirty="0"/>
              <a:t>2 </a:t>
            </a:r>
            <a:r>
              <a:rPr lang="en-US" dirty="0"/>
              <a:t>“Tell the Israelites to choose the cities to go to for safety, just as I directed you through Moses. </a:t>
            </a:r>
            <a:r>
              <a:rPr lang="en-US" baseline="30000" dirty="0"/>
              <a:t>3 </a:t>
            </a:r>
            <a:r>
              <a:rPr lang="en-US" dirty="0"/>
              <a:t>Anyone who kills a person by accident can run there for safety. So can anyone who kills a person without meaning to. The one charged with murder will be kept safe from the nearest male relative of the person killed. </a:t>
            </a:r>
          </a:p>
        </p:txBody>
      </p:sp>
      <p:sp>
        <p:nvSpPr>
          <p:cNvPr id="16" name="Cube 15">
            <a:extLst>
              <a:ext uri="{FF2B5EF4-FFF2-40B4-BE49-F238E27FC236}">
                <a16:creationId xmlns:a16="http://schemas.microsoft.com/office/drawing/2014/main" id="{4BCBEC25-5A6C-415C-96F7-039D14E73C97}"/>
              </a:ext>
            </a:extLst>
          </p:cNvPr>
          <p:cNvSpPr/>
          <p:nvPr/>
        </p:nvSpPr>
        <p:spPr>
          <a:xfrm>
            <a:off x="2455304" y="3617004"/>
            <a:ext cx="91953" cy="409858"/>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oy, doll&#10;&#10;Description automatically generated">
            <a:extLst>
              <a:ext uri="{FF2B5EF4-FFF2-40B4-BE49-F238E27FC236}">
                <a16:creationId xmlns:a16="http://schemas.microsoft.com/office/drawing/2014/main" id="{2B5327E9-28C6-408A-A51A-0A792A98CE6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3803649"/>
            <a:ext cx="3635828" cy="2726871"/>
          </a:xfrm>
          <a:prstGeom prst="rect">
            <a:avLst/>
          </a:prstGeom>
        </p:spPr>
      </p:pic>
      <p:pic>
        <p:nvPicPr>
          <p:cNvPr id="10" name="Picture 9">
            <a:extLst>
              <a:ext uri="{FF2B5EF4-FFF2-40B4-BE49-F238E27FC236}">
                <a16:creationId xmlns:a16="http://schemas.microsoft.com/office/drawing/2014/main" id="{5BBB0F9B-7C5D-4451-AC36-C14E7878D87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52560" y="4026862"/>
            <a:ext cx="3635828" cy="2726871"/>
          </a:xfrm>
          <a:prstGeom prst="rect">
            <a:avLst/>
          </a:prstGeom>
        </p:spPr>
      </p:pic>
      <p:sp>
        <p:nvSpPr>
          <p:cNvPr id="15" name="Rectangle: Rounded Corners 14">
            <a:extLst>
              <a:ext uri="{FF2B5EF4-FFF2-40B4-BE49-F238E27FC236}">
                <a16:creationId xmlns:a16="http://schemas.microsoft.com/office/drawing/2014/main" id="{F11A6DFE-9C58-4184-A71C-3D1EC9C9F6EF}"/>
              </a:ext>
            </a:extLst>
          </p:cNvPr>
          <p:cNvSpPr/>
          <p:nvPr/>
        </p:nvSpPr>
        <p:spPr>
          <a:xfrm>
            <a:off x="1681844" y="3007460"/>
            <a:ext cx="1720100" cy="673665"/>
          </a:xfrm>
          <a:prstGeom prst="roundRect">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Shechem</a:t>
            </a:r>
          </a:p>
          <a:p>
            <a:pPr algn="ctr"/>
            <a:r>
              <a:rPr lang="en-US" dirty="0"/>
              <a:t>City of Refuge</a:t>
            </a:r>
          </a:p>
        </p:txBody>
      </p:sp>
    </p:spTree>
    <p:extLst>
      <p:ext uri="{BB962C8B-B14F-4D97-AF65-F5344CB8AC3E}">
        <p14:creationId xmlns:p14="http://schemas.microsoft.com/office/powerpoint/2010/main" val="393302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5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750" fill="hold"/>
                                        <p:tgtEl>
                                          <p:spTgt spid="10"/>
                                        </p:tgtEl>
                                        <p:attrNameLst>
                                          <p:attrName>ppt_x</p:attrName>
                                        </p:attrNameLst>
                                      </p:cBhvr>
                                      <p:tavLst>
                                        <p:tav tm="0">
                                          <p:val>
                                            <p:strVal val="0-#ppt_w/2"/>
                                          </p:val>
                                        </p:tav>
                                        <p:tav tm="100000">
                                          <p:val>
                                            <p:strVal val="#ppt_x"/>
                                          </p:val>
                                        </p:tav>
                                      </p:tavLst>
                                    </p:anim>
                                    <p:anim calcmode="lin" valueType="num">
                                      <p:cBhvr additive="base">
                                        <p:cTn id="8" dur="175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250" fill="hold"/>
                                        <p:tgtEl>
                                          <p:spTgt spid="8"/>
                                        </p:tgtEl>
                                        <p:attrNameLst>
                                          <p:attrName>ppt_x</p:attrName>
                                        </p:attrNameLst>
                                      </p:cBhvr>
                                      <p:tavLst>
                                        <p:tav tm="0">
                                          <p:val>
                                            <p:strVal val="0-#ppt_w/2"/>
                                          </p:val>
                                        </p:tav>
                                        <p:tav tm="100000">
                                          <p:val>
                                            <p:strVal val="#ppt_x"/>
                                          </p:val>
                                        </p:tav>
                                      </p:tavLst>
                                    </p:anim>
                                    <p:anim calcmode="lin" valueType="num">
                                      <p:cBhvr additive="base">
                                        <p:cTn id="13" dur="225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4500"/>
                            </p:stCondLst>
                            <p:childTnLst>
                              <p:par>
                                <p:cTn id="15" presetID="2" presetClass="exit" presetSubtype="2" fill="hold" nodeType="afterEffect">
                                  <p:stCondLst>
                                    <p:cond delay="0"/>
                                  </p:stCondLst>
                                  <p:childTnLst>
                                    <p:anim calcmode="lin" valueType="num">
                                      <p:cBhvr additive="base">
                                        <p:cTn id="16" dur="2000"/>
                                        <p:tgtEl>
                                          <p:spTgt spid="10"/>
                                        </p:tgtEl>
                                        <p:attrNameLst>
                                          <p:attrName>ppt_x</p:attrName>
                                        </p:attrNameLst>
                                      </p:cBhvr>
                                      <p:tavLst>
                                        <p:tav tm="0">
                                          <p:val>
                                            <p:strVal val="ppt_x"/>
                                          </p:val>
                                        </p:tav>
                                        <p:tav tm="100000">
                                          <p:val>
                                            <p:strVal val="1+ppt_w/2"/>
                                          </p:val>
                                        </p:tav>
                                      </p:tavLst>
                                    </p:anim>
                                    <p:anim calcmode="lin" valueType="num">
                                      <p:cBhvr additive="base">
                                        <p:cTn id="17" dur="2000"/>
                                        <p:tgtEl>
                                          <p:spTgt spid="10"/>
                                        </p:tgtEl>
                                        <p:attrNameLst>
                                          <p:attrName>ppt_y</p:attrName>
                                        </p:attrNameLst>
                                      </p:cBhvr>
                                      <p:tavLst>
                                        <p:tav tm="0">
                                          <p:val>
                                            <p:strVal val="ppt_y"/>
                                          </p:val>
                                        </p:tav>
                                        <p:tav tm="100000">
                                          <p:val>
                                            <p:strVal val="ppt_y"/>
                                          </p:val>
                                        </p:tav>
                                      </p:tavLst>
                                    </p:anim>
                                    <p:set>
                                      <p:cBhvr>
                                        <p:cTn id="18" dur="1" fill="hold">
                                          <p:stCondLst>
                                            <p:cond delay="1999"/>
                                          </p:stCondLst>
                                        </p:cTn>
                                        <p:tgtEl>
                                          <p:spTgt spid="10"/>
                                        </p:tgtEl>
                                        <p:attrNameLst>
                                          <p:attrName>style.visibility</p:attrName>
                                        </p:attrNameLst>
                                      </p:cBhvr>
                                      <p:to>
                                        <p:strVal val="hidden"/>
                                      </p:to>
                                    </p:set>
                                  </p:childTnLst>
                                </p:cTn>
                              </p:par>
                            </p:childTnLst>
                          </p:cTn>
                        </p:par>
                        <p:par>
                          <p:cTn id="19" fill="hold">
                            <p:stCondLst>
                              <p:cond delay="6500"/>
                            </p:stCondLst>
                            <p:childTnLst>
                              <p:par>
                                <p:cTn id="20" presetID="2" presetClass="exit" presetSubtype="2" fill="hold" nodeType="afterEffect">
                                  <p:stCondLst>
                                    <p:cond delay="0"/>
                                  </p:stCondLst>
                                  <p:childTnLst>
                                    <p:anim calcmode="lin" valueType="num">
                                      <p:cBhvr additive="base">
                                        <p:cTn id="21" dur="1750"/>
                                        <p:tgtEl>
                                          <p:spTgt spid="8"/>
                                        </p:tgtEl>
                                        <p:attrNameLst>
                                          <p:attrName>ppt_x</p:attrName>
                                        </p:attrNameLst>
                                      </p:cBhvr>
                                      <p:tavLst>
                                        <p:tav tm="0">
                                          <p:val>
                                            <p:strVal val="ppt_x"/>
                                          </p:val>
                                        </p:tav>
                                        <p:tav tm="100000">
                                          <p:val>
                                            <p:strVal val="1+ppt_w/2"/>
                                          </p:val>
                                        </p:tav>
                                      </p:tavLst>
                                    </p:anim>
                                    <p:anim calcmode="lin" valueType="num">
                                      <p:cBhvr additive="base">
                                        <p:cTn id="22" dur="1750"/>
                                        <p:tgtEl>
                                          <p:spTgt spid="8"/>
                                        </p:tgtEl>
                                        <p:attrNameLst>
                                          <p:attrName>ppt_y</p:attrName>
                                        </p:attrNameLst>
                                      </p:cBhvr>
                                      <p:tavLst>
                                        <p:tav tm="0">
                                          <p:val>
                                            <p:strVal val="ppt_y"/>
                                          </p:val>
                                        </p:tav>
                                        <p:tav tm="100000">
                                          <p:val>
                                            <p:strVal val="ppt_y"/>
                                          </p:val>
                                        </p:tav>
                                      </p:tavLst>
                                    </p:anim>
                                    <p:set>
                                      <p:cBhvr>
                                        <p:cTn id="23" dur="1" fill="hold">
                                          <p:stCondLst>
                                            <p:cond delay="174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0074-0EAD-49E8-B5B4-A09043E15678}"/>
              </a:ext>
            </a:extLst>
          </p:cNvPr>
          <p:cNvSpPr>
            <a:spLocks noGrp="1"/>
          </p:cNvSpPr>
          <p:nvPr>
            <p:ph type="title"/>
          </p:nvPr>
        </p:nvSpPr>
        <p:spPr>
          <a:xfrm>
            <a:off x="839788" y="457200"/>
            <a:ext cx="3932237" cy="1273629"/>
          </a:xfrm>
        </p:spPr>
        <p:txBody>
          <a:bodyPr/>
          <a:lstStyle/>
          <a:p>
            <a:r>
              <a:rPr lang="en-US" dirty="0"/>
              <a:t>Choose 6 cities</a:t>
            </a:r>
            <a:br>
              <a:rPr lang="en-US" dirty="0"/>
            </a:br>
            <a:r>
              <a:rPr lang="en-US" dirty="0"/>
              <a:t> to be safe places.</a:t>
            </a:r>
          </a:p>
        </p:txBody>
      </p:sp>
      <p:pic>
        <p:nvPicPr>
          <p:cNvPr id="6" name="Content Placeholder 5" descr="Diagram&#10;&#10;Description automatically generated">
            <a:extLst>
              <a:ext uri="{FF2B5EF4-FFF2-40B4-BE49-F238E27FC236}">
                <a16:creationId xmlns:a16="http://schemas.microsoft.com/office/drawing/2014/main" id="{CED1AADA-AF71-4D2F-882E-4205375E02B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a:off x="5629408" y="987425"/>
            <a:ext cx="5279760" cy="4873625"/>
          </a:xfrm>
        </p:spPr>
      </p:pic>
      <p:sp>
        <p:nvSpPr>
          <p:cNvPr id="4" name="Text Placeholder 3">
            <a:extLst>
              <a:ext uri="{FF2B5EF4-FFF2-40B4-BE49-F238E27FC236}">
                <a16:creationId xmlns:a16="http://schemas.microsoft.com/office/drawing/2014/main" id="{FDECA735-085F-487E-AF03-1CBDFB74B3AA}"/>
              </a:ext>
            </a:extLst>
          </p:cNvPr>
          <p:cNvSpPr>
            <a:spLocks noGrp="1"/>
          </p:cNvSpPr>
          <p:nvPr>
            <p:ph type="body" sz="half" idx="2"/>
          </p:nvPr>
        </p:nvSpPr>
        <p:spPr>
          <a:xfrm>
            <a:off x="375558" y="2057400"/>
            <a:ext cx="4396468" cy="4343400"/>
          </a:xfrm>
        </p:spPr>
        <p:txBody>
          <a:bodyPr/>
          <a:lstStyle/>
          <a:p>
            <a:r>
              <a:rPr lang="en-US" dirty="0"/>
              <a:t>Numbers 35:11-</a:t>
            </a:r>
          </a:p>
          <a:p>
            <a:r>
              <a:rPr lang="en-US" dirty="0"/>
              <a:t>….choose the cities to go to for safety. People who have killed someone by accident can run to one of those cities. </a:t>
            </a:r>
            <a:r>
              <a:rPr lang="en-US" baseline="30000" dirty="0"/>
              <a:t>12 </a:t>
            </a:r>
            <a:r>
              <a:rPr lang="en-US" dirty="0"/>
              <a:t>They will be places of safety for them. People will be safe there from those who want to kill them. Then anyone charged with murder will not die before their case has been brought to the community court. </a:t>
            </a:r>
            <a:r>
              <a:rPr lang="en-US" baseline="30000" dirty="0"/>
              <a:t>13 </a:t>
            </a:r>
            <a:r>
              <a:rPr lang="en-US" dirty="0"/>
              <a:t>Six towns will be the cities you can go to for safety. </a:t>
            </a:r>
            <a:r>
              <a:rPr lang="en-US" baseline="30000" dirty="0"/>
              <a:t>14 </a:t>
            </a:r>
            <a:r>
              <a:rPr lang="en-US" dirty="0"/>
              <a:t>Three will be east of the Jordan River. The other three will be in Canaan. </a:t>
            </a:r>
            <a:r>
              <a:rPr lang="en-US" baseline="30000" dirty="0"/>
              <a:t>15 </a:t>
            </a:r>
            <a:r>
              <a:rPr lang="en-US" dirty="0"/>
              <a:t>Those six towns will be places where the Israelites can go for safety. Outsiders living in Israel can also go to them for safety. So anyone who has killed another person by accident can run there.</a:t>
            </a:r>
          </a:p>
        </p:txBody>
      </p:sp>
    </p:spTree>
    <p:extLst>
      <p:ext uri="{BB962C8B-B14F-4D97-AF65-F5344CB8AC3E}">
        <p14:creationId xmlns:p14="http://schemas.microsoft.com/office/powerpoint/2010/main" val="1036230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AA196CD-237E-4531-8430-8C164B7F4EAD}"/>
              </a:ext>
            </a:extLst>
          </p:cNvPr>
          <p:cNvSpPr>
            <a:spLocks noGrp="1"/>
          </p:cNvSpPr>
          <p:nvPr>
            <p:ph type="body" sz="half" idx="2"/>
          </p:nvPr>
        </p:nvSpPr>
        <p:spPr>
          <a:xfrm>
            <a:off x="8603929" y="1523205"/>
            <a:ext cx="3271024" cy="5007315"/>
          </a:xfrm>
        </p:spPr>
        <p:txBody>
          <a:bodyPr>
            <a:normAutofit/>
          </a:bodyPr>
          <a:lstStyle/>
          <a:p>
            <a:r>
              <a:rPr lang="en-US" b="1" dirty="0"/>
              <a:t>Cities to Run to for Safety</a:t>
            </a:r>
          </a:p>
          <a:p>
            <a:r>
              <a:rPr lang="en-US" baseline="30000" dirty="0"/>
              <a:t>4 </a:t>
            </a:r>
            <a:r>
              <a:rPr lang="en-US" dirty="0"/>
              <a:t>Suppose those who are charged with murder run for safety to one of these cities. Then they must stand in the entrance of the city gate. They must state their case in front of the elders of that city. The elders must let them come into their city. The elders must provide a place for them to live in their city. </a:t>
            </a:r>
            <a:r>
              <a:rPr lang="en-US" baseline="30000" dirty="0"/>
              <a:t>5 </a:t>
            </a:r>
            <a:r>
              <a:rPr lang="en-US" dirty="0"/>
              <a:t>Suppose the nearest male relative of the person killed chases the one charged with murder. </a:t>
            </a:r>
          </a:p>
          <a:p>
            <a:r>
              <a:rPr lang="en-US" dirty="0"/>
              <a:t>Then the elders must not hand them over to that relative. That’s because that person didn’t mean to kill their neighbor. They didn’t make evil plans to do it.</a:t>
            </a:r>
          </a:p>
          <a:p>
            <a:endParaRPr lang="en-US" dirty="0"/>
          </a:p>
        </p:txBody>
      </p:sp>
      <p:pic>
        <p:nvPicPr>
          <p:cNvPr id="8" name="Picture 7" descr="A picture containing toy, doll&#10;&#10;Description automatically generated">
            <a:extLst>
              <a:ext uri="{FF2B5EF4-FFF2-40B4-BE49-F238E27FC236}">
                <a16:creationId xmlns:a16="http://schemas.microsoft.com/office/drawing/2014/main" id="{2B5327E9-28C6-408A-A51A-0A792A98CE6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962" y="4131129"/>
            <a:ext cx="3635828" cy="2726871"/>
          </a:xfrm>
          <a:prstGeom prst="rect">
            <a:avLst/>
          </a:prstGeom>
        </p:spPr>
      </p:pic>
      <p:pic>
        <p:nvPicPr>
          <p:cNvPr id="10" name="Picture 9">
            <a:extLst>
              <a:ext uri="{FF2B5EF4-FFF2-40B4-BE49-F238E27FC236}">
                <a16:creationId xmlns:a16="http://schemas.microsoft.com/office/drawing/2014/main" id="{5BBB0F9B-7C5D-4451-AC36-C14E7878D87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06175" y="4131129"/>
            <a:ext cx="3635828" cy="2726871"/>
          </a:xfrm>
          <a:prstGeom prst="rect">
            <a:avLst/>
          </a:prstGeom>
        </p:spPr>
      </p:pic>
      <p:grpSp>
        <p:nvGrpSpPr>
          <p:cNvPr id="5" name="Group 4">
            <a:extLst>
              <a:ext uri="{FF2B5EF4-FFF2-40B4-BE49-F238E27FC236}">
                <a16:creationId xmlns:a16="http://schemas.microsoft.com/office/drawing/2014/main" id="{5A9A08EC-2510-7AA3-CF10-799C00E6B4BA}"/>
              </a:ext>
            </a:extLst>
          </p:cNvPr>
          <p:cNvGrpSpPr/>
          <p:nvPr/>
        </p:nvGrpSpPr>
        <p:grpSpPr>
          <a:xfrm>
            <a:off x="228713" y="548007"/>
            <a:ext cx="7933980" cy="4090900"/>
            <a:chOff x="228713" y="548007"/>
            <a:chExt cx="6880001" cy="3255642"/>
          </a:xfrm>
        </p:grpSpPr>
        <p:pic>
          <p:nvPicPr>
            <p:cNvPr id="9" name="Picture 8" descr="Text&#10;&#10;Description automatically generated with medium confidence">
              <a:extLst>
                <a:ext uri="{FF2B5EF4-FFF2-40B4-BE49-F238E27FC236}">
                  <a16:creationId xmlns:a16="http://schemas.microsoft.com/office/drawing/2014/main" id="{1788E3E6-86A7-442B-9F5A-BD0022846CFC}"/>
                </a:ext>
              </a:extLst>
            </p:cNvPr>
            <p:cNvPicPr>
              <a:picLocks noChangeAspect="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28713" y="548007"/>
              <a:ext cx="6814230" cy="2839263"/>
            </a:xfrm>
            <a:prstGeom prst="rect">
              <a:avLst/>
            </a:prstGeom>
          </p:spPr>
        </p:pic>
        <p:pic>
          <p:nvPicPr>
            <p:cNvPr id="14" name="Picture 13" descr="A picture containing toy, doll&#10;&#10;Description automatically generated">
              <a:extLst>
                <a:ext uri="{FF2B5EF4-FFF2-40B4-BE49-F238E27FC236}">
                  <a16:creationId xmlns:a16="http://schemas.microsoft.com/office/drawing/2014/main" id="{5A318CA7-ECB4-4552-85D5-D7BC6647C738}"/>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5998371" y="2970892"/>
              <a:ext cx="1110343" cy="832757"/>
            </a:xfrm>
            <a:prstGeom prst="rect">
              <a:avLst/>
            </a:prstGeom>
          </p:spPr>
        </p:pic>
        <p:grpSp>
          <p:nvGrpSpPr>
            <p:cNvPr id="17" name="Group 16">
              <a:extLst>
                <a:ext uri="{FF2B5EF4-FFF2-40B4-BE49-F238E27FC236}">
                  <a16:creationId xmlns:a16="http://schemas.microsoft.com/office/drawing/2014/main" id="{AFA5D7C5-0E46-4EA1-9F51-6120A0E64AE1}"/>
                </a:ext>
              </a:extLst>
            </p:cNvPr>
            <p:cNvGrpSpPr/>
            <p:nvPr/>
          </p:nvGrpSpPr>
          <p:grpSpPr>
            <a:xfrm>
              <a:off x="485504" y="2149698"/>
              <a:ext cx="1720100" cy="1083523"/>
              <a:chOff x="735001" y="2832268"/>
              <a:chExt cx="1720100" cy="1083523"/>
            </a:xfrm>
          </p:grpSpPr>
          <p:sp>
            <p:nvSpPr>
              <p:cNvPr id="16" name="Cube 15">
                <a:extLst>
                  <a:ext uri="{FF2B5EF4-FFF2-40B4-BE49-F238E27FC236}">
                    <a16:creationId xmlns:a16="http://schemas.microsoft.com/office/drawing/2014/main" id="{4BCBEC25-5A6C-415C-96F7-039D14E73C97}"/>
                  </a:ext>
                </a:extLst>
              </p:cNvPr>
              <p:cNvSpPr/>
              <p:nvPr/>
            </p:nvSpPr>
            <p:spPr>
              <a:xfrm>
                <a:off x="1562814" y="3505933"/>
                <a:ext cx="91953" cy="409858"/>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F11A6DFE-9C58-4184-A71C-3D1EC9C9F6EF}"/>
                  </a:ext>
                </a:extLst>
              </p:cNvPr>
              <p:cNvSpPr/>
              <p:nvPr/>
            </p:nvSpPr>
            <p:spPr>
              <a:xfrm>
                <a:off x="735001" y="2832268"/>
                <a:ext cx="1720100" cy="673665"/>
              </a:xfrm>
              <a:prstGeom prst="roundRect">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Shechem</a:t>
                </a:r>
              </a:p>
              <a:p>
                <a:pPr algn="ctr"/>
                <a:r>
                  <a:rPr lang="en-US" dirty="0"/>
                  <a:t>City of Refuge</a:t>
                </a:r>
              </a:p>
            </p:txBody>
          </p:sp>
        </p:grpSp>
        <p:pic>
          <p:nvPicPr>
            <p:cNvPr id="19" name="Picture 18" descr="A picture containing text&#10;&#10;Description automatically generated">
              <a:extLst>
                <a:ext uri="{FF2B5EF4-FFF2-40B4-BE49-F238E27FC236}">
                  <a16:creationId xmlns:a16="http://schemas.microsoft.com/office/drawing/2014/main" id="{4FC9EB85-AFC4-464B-8FBC-8ADC3B2D9689}"/>
                </a:ext>
              </a:extLst>
            </p:cNvPr>
            <p:cNvPicPr>
              <a:picLocks noChangeAspect="1"/>
            </p:cNvPicPr>
            <p:nvPr/>
          </p:nvPicPr>
          <p:blipFill>
            <a:blip r:embed="rId5">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2489873" y="2062615"/>
              <a:ext cx="975318" cy="1521496"/>
            </a:xfrm>
            <a:prstGeom prst="rect">
              <a:avLst/>
            </a:prstGeom>
          </p:spPr>
        </p:pic>
        <p:pic>
          <p:nvPicPr>
            <p:cNvPr id="21" name="Picture 20" descr="A picture containing text, toy, doll&#10;&#10;Description automatically generated">
              <a:extLst>
                <a:ext uri="{FF2B5EF4-FFF2-40B4-BE49-F238E27FC236}">
                  <a16:creationId xmlns:a16="http://schemas.microsoft.com/office/drawing/2014/main" id="{116A0C12-5CE7-4F86-A93B-EE9CC9C1CC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2054411" y="2362938"/>
              <a:ext cx="832141" cy="1306286"/>
            </a:xfrm>
            <a:prstGeom prst="rect">
              <a:avLst/>
            </a:prstGeom>
          </p:spPr>
        </p:pic>
        <p:pic>
          <p:nvPicPr>
            <p:cNvPr id="27" name="Picture 26" descr="A picture containing toy, doll, clipart&#10;&#10;Description automatically generated">
              <a:extLst>
                <a:ext uri="{FF2B5EF4-FFF2-40B4-BE49-F238E27FC236}">
                  <a16:creationId xmlns:a16="http://schemas.microsoft.com/office/drawing/2014/main" id="{8E81EA9E-0741-42CE-BEB1-0733884BDD7E}"/>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170821" y="2252775"/>
              <a:ext cx="1512659" cy="1134494"/>
            </a:xfrm>
            <a:prstGeom prst="rect">
              <a:avLst/>
            </a:prstGeom>
          </p:spPr>
        </p:pic>
        <p:pic>
          <p:nvPicPr>
            <p:cNvPr id="12" name="Picture 11">
              <a:extLst>
                <a:ext uri="{FF2B5EF4-FFF2-40B4-BE49-F238E27FC236}">
                  <a16:creationId xmlns:a16="http://schemas.microsoft.com/office/drawing/2014/main" id="{FC1B6A59-877A-485F-AD7E-57ADC0A61E4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3696713" y="2970891"/>
              <a:ext cx="1110343" cy="832757"/>
            </a:xfrm>
            <a:prstGeom prst="rect">
              <a:avLst/>
            </a:prstGeom>
          </p:spPr>
        </p:pic>
        <p:sp>
          <p:nvSpPr>
            <p:cNvPr id="2" name="Speech Bubble: Rectangle 1">
              <a:extLst>
                <a:ext uri="{FF2B5EF4-FFF2-40B4-BE49-F238E27FC236}">
                  <a16:creationId xmlns:a16="http://schemas.microsoft.com/office/drawing/2014/main" id="{7F56653B-5EB7-AB8B-1119-67BCB84D704A}"/>
                </a:ext>
              </a:extLst>
            </p:cNvPr>
            <p:cNvSpPr/>
            <p:nvPr/>
          </p:nvSpPr>
          <p:spPr>
            <a:xfrm>
              <a:off x="4460488" y="1003610"/>
              <a:ext cx="2274849" cy="967211"/>
            </a:xfrm>
            <a:prstGeom prst="wedgeRectCallout">
              <a:avLst>
                <a:gd name="adj1" fmla="val -51225"/>
                <a:gd name="adj2" fmla="val 9017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We will listen and make a fair judgement.</a:t>
              </a:r>
            </a:p>
          </p:txBody>
        </p:sp>
        <p:sp>
          <p:nvSpPr>
            <p:cNvPr id="3" name="Speech Bubble: Rectangle 2">
              <a:extLst>
                <a:ext uri="{FF2B5EF4-FFF2-40B4-BE49-F238E27FC236}">
                  <a16:creationId xmlns:a16="http://schemas.microsoft.com/office/drawing/2014/main" id="{63BF610C-81D4-A505-63D3-F84D4DE14F15}"/>
                </a:ext>
              </a:extLst>
            </p:cNvPr>
            <p:cNvSpPr/>
            <p:nvPr/>
          </p:nvSpPr>
          <p:spPr>
            <a:xfrm>
              <a:off x="317047" y="557959"/>
              <a:ext cx="2274849" cy="967211"/>
            </a:xfrm>
            <a:prstGeom prst="wedgeRectCallout">
              <a:avLst>
                <a:gd name="adj1" fmla="val 46814"/>
                <a:gd name="adj2" fmla="val 10400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You may come here and be safe.</a:t>
              </a:r>
            </a:p>
          </p:txBody>
        </p:sp>
      </p:grpSp>
    </p:spTree>
    <p:extLst>
      <p:ext uri="{BB962C8B-B14F-4D97-AF65-F5344CB8AC3E}">
        <p14:creationId xmlns:p14="http://schemas.microsoft.com/office/powerpoint/2010/main" val="382555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5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750" fill="hold"/>
                                        <p:tgtEl>
                                          <p:spTgt spid="10"/>
                                        </p:tgtEl>
                                        <p:attrNameLst>
                                          <p:attrName>ppt_x</p:attrName>
                                        </p:attrNameLst>
                                      </p:cBhvr>
                                      <p:tavLst>
                                        <p:tav tm="0">
                                          <p:val>
                                            <p:strVal val="0-#ppt_w/2"/>
                                          </p:val>
                                        </p:tav>
                                        <p:tav tm="100000">
                                          <p:val>
                                            <p:strVal val="#ppt_x"/>
                                          </p:val>
                                        </p:tav>
                                      </p:tavLst>
                                    </p:anim>
                                    <p:anim calcmode="lin" valueType="num">
                                      <p:cBhvr additive="base">
                                        <p:cTn id="8" dur="175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250" fill="hold"/>
                                        <p:tgtEl>
                                          <p:spTgt spid="8"/>
                                        </p:tgtEl>
                                        <p:attrNameLst>
                                          <p:attrName>ppt_x</p:attrName>
                                        </p:attrNameLst>
                                      </p:cBhvr>
                                      <p:tavLst>
                                        <p:tav tm="0">
                                          <p:val>
                                            <p:strVal val="0-#ppt_w/2"/>
                                          </p:val>
                                        </p:tav>
                                        <p:tav tm="100000">
                                          <p:val>
                                            <p:strVal val="#ppt_x"/>
                                          </p:val>
                                        </p:tav>
                                      </p:tavLst>
                                    </p:anim>
                                    <p:anim calcmode="lin" valueType="num">
                                      <p:cBhvr additive="base">
                                        <p:cTn id="13" dur="225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4500"/>
                            </p:stCondLst>
                            <p:childTnLst>
                              <p:par>
                                <p:cTn id="15" presetID="2" presetClass="exit" presetSubtype="2" fill="hold" nodeType="afterEffect">
                                  <p:stCondLst>
                                    <p:cond delay="0"/>
                                  </p:stCondLst>
                                  <p:childTnLst>
                                    <p:anim calcmode="lin" valueType="num">
                                      <p:cBhvr additive="base">
                                        <p:cTn id="16" dur="2000"/>
                                        <p:tgtEl>
                                          <p:spTgt spid="10"/>
                                        </p:tgtEl>
                                        <p:attrNameLst>
                                          <p:attrName>ppt_x</p:attrName>
                                        </p:attrNameLst>
                                      </p:cBhvr>
                                      <p:tavLst>
                                        <p:tav tm="0">
                                          <p:val>
                                            <p:strVal val="ppt_x"/>
                                          </p:val>
                                        </p:tav>
                                        <p:tav tm="100000">
                                          <p:val>
                                            <p:strVal val="1+ppt_w/2"/>
                                          </p:val>
                                        </p:tav>
                                      </p:tavLst>
                                    </p:anim>
                                    <p:anim calcmode="lin" valueType="num">
                                      <p:cBhvr additive="base">
                                        <p:cTn id="17" dur="2000"/>
                                        <p:tgtEl>
                                          <p:spTgt spid="10"/>
                                        </p:tgtEl>
                                        <p:attrNameLst>
                                          <p:attrName>ppt_y</p:attrName>
                                        </p:attrNameLst>
                                      </p:cBhvr>
                                      <p:tavLst>
                                        <p:tav tm="0">
                                          <p:val>
                                            <p:strVal val="ppt_y"/>
                                          </p:val>
                                        </p:tav>
                                        <p:tav tm="100000">
                                          <p:val>
                                            <p:strVal val="ppt_y"/>
                                          </p:val>
                                        </p:tav>
                                      </p:tavLst>
                                    </p:anim>
                                    <p:set>
                                      <p:cBhvr>
                                        <p:cTn id="18" dur="1" fill="hold">
                                          <p:stCondLst>
                                            <p:cond delay="1999"/>
                                          </p:stCondLst>
                                        </p:cTn>
                                        <p:tgtEl>
                                          <p:spTgt spid="10"/>
                                        </p:tgtEl>
                                        <p:attrNameLst>
                                          <p:attrName>style.visibility</p:attrName>
                                        </p:attrNameLst>
                                      </p:cBhvr>
                                      <p:to>
                                        <p:strVal val="hidden"/>
                                      </p:to>
                                    </p:set>
                                  </p:childTnLst>
                                </p:cTn>
                              </p:par>
                            </p:childTnLst>
                          </p:cTn>
                        </p:par>
                        <p:par>
                          <p:cTn id="19" fill="hold">
                            <p:stCondLst>
                              <p:cond delay="6500"/>
                            </p:stCondLst>
                            <p:childTnLst>
                              <p:par>
                                <p:cTn id="20" presetID="2" presetClass="exit" presetSubtype="2" fill="hold" nodeType="afterEffect">
                                  <p:stCondLst>
                                    <p:cond delay="0"/>
                                  </p:stCondLst>
                                  <p:childTnLst>
                                    <p:anim calcmode="lin" valueType="num">
                                      <p:cBhvr additive="base">
                                        <p:cTn id="21" dur="1750"/>
                                        <p:tgtEl>
                                          <p:spTgt spid="8"/>
                                        </p:tgtEl>
                                        <p:attrNameLst>
                                          <p:attrName>ppt_x</p:attrName>
                                        </p:attrNameLst>
                                      </p:cBhvr>
                                      <p:tavLst>
                                        <p:tav tm="0">
                                          <p:val>
                                            <p:strVal val="ppt_x"/>
                                          </p:val>
                                        </p:tav>
                                        <p:tav tm="100000">
                                          <p:val>
                                            <p:strVal val="1+ppt_w/2"/>
                                          </p:val>
                                        </p:tav>
                                      </p:tavLst>
                                    </p:anim>
                                    <p:anim calcmode="lin" valueType="num">
                                      <p:cBhvr additive="base">
                                        <p:cTn id="22" dur="1750"/>
                                        <p:tgtEl>
                                          <p:spTgt spid="8"/>
                                        </p:tgtEl>
                                        <p:attrNameLst>
                                          <p:attrName>ppt_y</p:attrName>
                                        </p:attrNameLst>
                                      </p:cBhvr>
                                      <p:tavLst>
                                        <p:tav tm="0">
                                          <p:val>
                                            <p:strVal val="ppt_y"/>
                                          </p:val>
                                        </p:tav>
                                        <p:tav tm="100000">
                                          <p:val>
                                            <p:strVal val="ppt_y"/>
                                          </p:val>
                                        </p:tav>
                                      </p:tavLst>
                                    </p:anim>
                                    <p:set>
                                      <p:cBhvr>
                                        <p:cTn id="23" dur="1" fill="hold">
                                          <p:stCondLst>
                                            <p:cond delay="174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A1343-8E13-4C79-B18F-AEEEC3764473}"/>
              </a:ext>
            </a:extLst>
          </p:cNvPr>
          <p:cNvSpPr>
            <a:spLocks noGrp="1"/>
          </p:cNvSpPr>
          <p:nvPr>
            <p:ph type="title"/>
          </p:nvPr>
        </p:nvSpPr>
        <p:spPr>
          <a:xfrm>
            <a:off x="293695" y="1812471"/>
            <a:ext cx="3932237" cy="1028700"/>
          </a:xfrm>
        </p:spPr>
        <p:txBody>
          <a:bodyPr/>
          <a:lstStyle/>
          <a:p>
            <a:r>
              <a:rPr lang="en-US" dirty="0"/>
              <a:t>Court in Shechem</a:t>
            </a:r>
          </a:p>
        </p:txBody>
      </p:sp>
      <p:pic>
        <p:nvPicPr>
          <p:cNvPr id="6" name="Content Placeholder 5" descr="A group of people in clothing&#10;&#10;Description automatically generated with medium confidence">
            <a:extLst>
              <a:ext uri="{FF2B5EF4-FFF2-40B4-BE49-F238E27FC236}">
                <a16:creationId xmlns:a16="http://schemas.microsoft.com/office/drawing/2014/main" id="{7542766C-7888-4991-94AC-69FCE98682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45938" y="987425"/>
            <a:ext cx="5846700" cy="4873625"/>
          </a:xfrm>
        </p:spPr>
      </p:pic>
      <p:sp>
        <p:nvSpPr>
          <p:cNvPr id="4" name="Text Placeholder 3">
            <a:extLst>
              <a:ext uri="{FF2B5EF4-FFF2-40B4-BE49-F238E27FC236}">
                <a16:creationId xmlns:a16="http://schemas.microsoft.com/office/drawing/2014/main" id="{9CC58274-B969-4928-92A8-85A974E64AC2}"/>
              </a:ext>
            </a:extLst>
          </p:cNvPr>
          <p:cNvSpPr>
            <a:spLocks noGrp="1"/>
          </p:cNvSpPr>
          <p:nvPr>
            <p:ph type="body" sz="half" idx="2"/>
          </p:nvPr>
        </p:nvSpPr>
        <p:spPr>
          <a:xfrm>
            <a:off x="3460146" y="397410"/>
            <a:ext cx="4785783" cy="1485899"/>
          </a:xfrm>
        </p:spPr>
        <p:txBody>
          <a:bodyPr/>
          <a:lstStyle/>
          <a:p>
            <a:r>
              <a:rPr lang="en-US" dirty="0"/>
              <a:t> </a:t>
            </a:r>
            <a:r>
              <a:rPr lang="en-US" baseline="30000" dirty="0"/>
              <a:t>6 </a:t>
            </a:r>
            <a:r>
              <a:rPr lang="en-US" dirty="0"/>
              <a:t>They must stay in that city until their case has been brought to the community court. They must stay there until the high priest serving at that time dies. Then they can go back to their own home. They can return to the town they ran away from.”</a:t>
            </a:r>
          </a:p>
          <a:p>
            <a:endParaRPr lang="en-US" dirty="0"/>
          </a:p>
        </p:txBody>
      </p:sp>
      <p:pic>
        <p:nvPicPr>
          <p:cNvPr id="8" name="Picture 7" descr="A picture containing toy, doll, clipart&#10;&#10;Description automatically generated">
            <a:extLst>
              <a:ext uri="{FF2B5EF4-FFF2-40B4-BE49-F238E27FC236}">
                <a16:creationId xmlns:a16="http://schemas.microsoft.com/office/drawing/2014/main" id="{D9D92D37-5281-482C-9CCA-7361A3D9FEC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03766" y="3396258"/>
            <a:ext cx="3124204" cy="3004458"/>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4F843C71-0753-4E08-937E-41C770FAEDA5}"/>
              </a:ext>
            </a:extLst>
          </p:cNvPr>
          <p:cNvPicPr>
            <a:picLocks noChangeAspect="1"/>
          </p:cNvPicPr>
          <p:nvPr/>
        </p:nvPicPr>
        <p:blipFill>
          <a:blip r:embed="rId4">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4186914" y="2454371"/>
            <a:ext cx="2568089" cy="4006219"/>
          </a:xfrm>
          <a:prstGeom prst="rect">
            <a:avLst/>
          </a:prstGeom>
        </p:spPr>
      </p:pic>
      <p:pic>
        <p:nvPicPr>
          <p:cNvPr id="10" name="Picture 9" descr="A picture containing text, toy, doll&#10;&#10;Description automatically generated">
            <a:extLst>
              <a:ext uri="{FF2B5EF4-FFF2-40B4-BE49-F238E27FC236}">
                <a16:creationId xmlns:a16="http://schemas.microsoft.com/office/drawing/2014/main" id="{F45E0344-7854-44FD-AF1B-5AB4F563EB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31122" y="2672445"/>
            <a:ext cx="2552074" cy="4006219"/>
          </a:xfrm>
          <a:prstGeom prst="rect">
            <a:avLst/>
          </a:prstGeom>
        </p:spPr>
      </p:pic>
      <p:pic>
        <p:nvPicPr>
          <p:cNvPr id="13" name="Picture 12" descr="A picture containing text, vector graphics&#10;&#10;Description automatically generated">
            <a:extLst>
              <a:ext uri="{FF2B5EF4-FFF2-40B4-BE49-F238E27FC236}">
                <a16:creationId xmlns:a16="http://schemas.microsoft.com/office/drawing/2014/main" id="{411871F9-9271-4E0E-8F5C-B5542DB8FD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7743" y="3460980"/>
            <a:ext cx="2534670" cy="2999610"/>
          </a:xfrm>
          <a:prstGeom prst="rect">
            <a:avLst/>
          </a:prstGeom>
        </p:spPr>
      </p:pic>
      <p:sp>
        <p:nvSpPr>
          <p:cNvPr id="14" name="Speech Bubble: Rectangle with Corners Rounded 13">
            <a:extLst>
              <a:ext uri="{FF2B5EF4-FFF2-40B4-BE49-F238E27FC236}">
                <a16:creationId xmlns:a16="http://schemas.microsoft.com/office/drawing/2014/main" id="{F250AE81-7682-422B-AE5A-36650C4DACD9}"/>
              </a:ext>
            </a:extLst>
          </p:cNvPr>
          <p:cNvSpPr/>
          <p:nvPr/>
        </p:nvSpPr>
        <p:spPr>
          <a:xfrm>
            <a:off x="8637814" y="457284"/>
            <a:ext cx="3124204" cy="1355187"/>
          </a:xfrm>
          <a:prstGeom prst="wedgeRoundRectCallout">
            <a:avLst>
              <a:gd name="adj1" fmla="val -9335"/>
              <a:gd name="adj2" fmla="val 7454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It was an accident.</a:t>
            </a:r>
          </a:p>
          <a:p>
            <a:pPr algn="ctr"/>
            <a:r>
              <a:rPr lang="en-US" dirty="0"/>
              <a:t>This man is innocent.</a:t>
            </a:r>
          </a:p>
          <a:p>
            <a:pPr algn="ctr"/>
            <a:r>
              <a:rPr lang="en-US" dirty="0"/>
              <a:t>He is free to go home after the High Priest dies.</a:t>
            </a:r>
          </a:p>
        </p:txBody>
      </p:sp>
    </p:spTree>
    <p:extLst>
      <p:ext uri="{BB962C8B-B14F-4D97-AF65-F5344CB8AC3E}">
        <p14:creationId xmlns:p14="http://schemas.microsoft.com/office/powerpoint/2010/main" val="1329703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35F07-3725-454B-ADDF-43C8395347C4}"/>
              </a:ext>
            </a:extLst>
          </p:cNvPr>
          <p:cNvSpPr>
            <a:spLocks noGrp="1"/>
          </p:cNvSpPr>
          <p:nvPr>
            <p:ph type="title"/>
          </p:nvPr>
        </p:nvSpPr>
        <p:spPr>
          <a:xfrm rot="1676995">
            <a:off x="8345755" y="757011"/>
            <a:ext cx="4708071" cy="1325563"/>
          </a:xfrm>
        </p:spPr>
        <p:txBody>
          <a:bodyPr/>
          <a:lstStyle/>
          <a:p>
            <a:r>
              <a:rPr lang="en-US" dirty="0"/>
              <a:t>Nature Nugget</a:t>
            </a:r>
          </a:p>
        </p:txBody>
      </p:sp>
      <p:pic>
        <p:nvPicPr>
          <p:cNvPr id="4" name="Picture 3" descr="A picture containing water&#10;&#10;Description automatically generated">
            <a:extLst>
              <a:ext uri="{FF2B5EF4-FFF2-40B4-BE49-F238E27FC236}">
                <a16:creationId xmlns:a16="http://schemas.microsoft.com/office/drawing/2014/main" id="{CF3F87CE-694C-46C1-AC00-8B678CCD0F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6084" y="3533668"/>
            <a:ext cx="6375916" cy="3347356"/>
          </a:xfrm>
          <a:prstGeom prst="rect">
            <a:avLst/>
          </a:prstGeom>
        </p:spPr>
      </p:pic>
      <p:pic>
        <p:nvPicPr>
          <p:cNvPr id="6" name="Picture 5" descr="A group of polar bears in the snow&#10;&#10;Description automatically generated with medium confidence">
            <a:extLst>
              <a:ext uri="{FF2B5EF4-FFF2-40B4-BE49-F238E27FC236}">
                <a16:creationId xmlns:a16="http://schemas.microsoft.com/office/drawing/2014/main" id="{AAE3F846-0639-4FEA-A37A-025EB9720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635968" cy="3772968"/>
          </a:xfrm>
          <a:prstGeom prst="rect">
            <a:avLst/>
          </a:prstGeom>
        </p:spPr>
      </p:pic>
      <p:pic>
        <p:nvPicPr>
          <p:cNvPr id="8" name="Picture 7" descr="A group of elephants walking&#10;&#10;Description automatically generated with low confidence">
            <a:extLst>
              <a:ext uri="{FF2B5EF4-FFF2-40B4-BE49-F238E27FC236}">
                <a16:creationId xmlns:a16="http://schemas.microsoft.com/office/drawing/2014/main" id="{3EAE1535-0B52-45F8-98D1-999F411BE5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4" y="3454219"/>
            <a:ext cx="5643102" cy="3426805"/>
          </a:xfrm>
          <a:prstGeom prst="rect">
            <a:avLst/>
          </a:prstGeom>
        </p:spPr>
      </p:pic>
      <p:pic>
        <p:nvPicPr>
          <p:cNvPr id="10" name="Picture 9" descr="A picture containing grass, outdoor, standing, little&#10;&#10;Description automatically generated">
            <a:extLst>
              <a:ext uri="{FF2B5EF4-FFF2-40B4-BE49-F238E27FC236}">
                <a16:creationId xmlns:a16="http://schemas.microsoft.com/office/drawing/2014/main" id="{AF553EEB-45C1-4D07-BDDA-8945083323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6084" y="996086"/>
            <a:ext cx="4470916" cy="2514890"/>
          </a:xfrm>
          <a:prstGeom prst="snip1Rect">
            <a:avLst>
              <a:gd name="adj" fmla="val 50000"/>
            </a:avLst>
          </a:prstGeom>
        </p:spPr>
      </p:pic>
    </p:spTree>
    <p:extLst>
      <p:ext uri="{BB962C8B-B14F-4D97-AF65-F5344CB8AC3E}">
        <p14:creationId xmlns:p14="http://schemas.microsoft.com/office/powerpoint/2010/main" val="3957329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EE904-21C9-45D8-9145-C533C769F22F}"/>
              </a:ext>
            </a:extLst>
          </p:cNvPr>
          <p:cNvSpPr>
            <a:spLocks noGrp="1"/>
          </p:cNvSpPr>
          <p:nvPr>
            <p:ph type="title"/>
          </p:nvPr>
        </p:nvSpPr>
        <p:spPr>
          <a:xfrm>
            <a:off x="839788" y="457200"/>
            <a:ext cx="3932237" cy="800100"/>
          </a:xfrm>
        </p:spPr>
        <p:txBody>
          <a:bodyPr/>
          <a:lstStyle/>
          <a:p>
            <a:r>
              <a:rPr lang="en-US" dirty="0"/>
              <a:t>CRAFT TIME</a:t>
            </a:r>
          </a:p>
        </p:txBody>
      </p:sp>
      <p:sp>
        <p:nvSpPr>
          <p:cNvPr id="4" name="Text Placeholder 3">
            <a:extLst>
              <a:ext uri="{FF2B5EF4-FFF2-40B4-BE49-F238E27FC236}">
                <a16:creationId xmlns:a16="http://schemas.microsoft.com/office/drawing/2014/main" id="{FF7C1CEB-8DAB-40F6-A8AD-30BA0B21CFE0}"/>
              </a:ext>
            </a:extLst>
          </p:cNvPr>
          <p:cNvSpPr>
            <a:spLocks noGrp="1"/>
          </p:cNvSpPr>
          <p:nvPr>
            <p:ph type="body" sz="half" idx="2"/>
          </p:nvPr>
        </p:nvSpPr>
        <p:spPr>
          <a:xfrm>
            <a:off x="839788" y="1617694"/>
            <a:ext cx="3932237" cy="4208340"/>
          </a:xfrm>
        </p:spPr>
        <p:txBody>
          <a:bodyPr>
            <a:normAutofit fontScale="92500"/>
          </a:bodyPr>
          <a:lstStyle/>
          <a:p>
            <a:pPr marL="285750" indent="-285750">
              <a:buFont typeface="Arial" panose="020B0604020202020204" pitchFamily="34" charset="0"/>
              <a:buChar char="•"/>
            </a:pPr>
            <a:r>
              <a:rPr lang="en-US" sz="2400" dirty="0"/>
              <a:t>Finish Drawing a house and your family on the small square.</a:t>
            </a:r>
          </a:p>
          <a:p>
            <a:pPr marL="285750" indent="-285750">
              <a:buFont typeface="Arial" panose="020B0604020202020204" pitchFamily="34" charset="0"/>
              <a:buChar char="•"/>
            </a:pPr>
            <a:r>
              <a:rPr lang="en-US" sz="2400" dirty="0"/>
              <a:t>Cut out a heart</a:t>
            </a:r>
          </a:p>
          <a:p>
            <a:pPr marL="285750" indent="-285750">
              <a:buFont typeface="Arial" panose="020B0604020202020204" pitchFamily="34" charset="0"/>
              <a:buChar char="•"/>
            </a:pPr>
            <a:r>
              <a:rPr lang="en-US" sz="2400" dirty="0"/>
              <a:t>Glue the saying, picture and heart on a nice piece of paper.</a:t>
            </a:r>
          </a:p>
          <a:p>
            <a:pPr marL="285750" indent="-285750">
              <a:buFont typeface="Arial" panose="020B0604020202020204" pitchFamily="34" charset="0"/>
              <a:buChar char="•"/>
            </a:pPr>
            <a:r>
              <a:rPr lang="en-US" sz="2400" dirty="0"/>
              <a:t>Add 2 popsicle sticks at the top and a 3</a:t>
            </a:r>
            <a:r>
              <a:rPr lang="en-US" sz="2400" baseline="30000" dirty="0"/>
              <a:t>rd</a:t>
            </a:r>
            <a:r>
              <a:rPr lang="en-US" sz="2400" dirty="0"/>
              <a:t> across them in the middle for stability.</a:t>
            </a:r>
          </a:p>
          <a:p>
            <a:pPr marL="285750" indent="-285750">
              <a:buFont typeface="Arial" panose="020B0604020202020204" pitchFamily="34" charset="0"/>
              <a:buChar char="•"/>
            </a:pPr>
            <a:r>
              <a:rPr lang="en-US" sz="2400" dirty="0"/>
              <a:t>Add a ribbon or other décor. at the top it you wish.</a:t>
            </a:r>
          </a:p>
          <a:p>
            <a:endParaRPr lang="en-US" dirty="0"/>
          </a:p>
        </p:txBody>
      </p:sp>
      <p:grpSp>
        <p:nvGrpSpPr>
          <p:cNvPr id="19" name="Group 18">
            <a:extLst>
              <a:ext uri="{FF2B5EF4-FFF2-40B4-BE49-F238E27FC236}">
                <a16:creationId xmlns:a16="http://schemas.microsoft.com/office/drawing/2014/main" id="{0BA041B6-E5AE-44E3-B19F-FD604A3AB3D8}"/>
              </a:ext>
            </a:extLst>
          </p:cNvPr>
          <p:cNvGrpSpPr/>
          <p:nvPr/>
        </p:nvGrpSpPr>
        <p:grpSpPr>
          <a:xfrm>
            <a:off x="5348748" y="1069931"/>
            <a:ext cx="5827019" cy="4187869"/>
            <a:chOff x="5348748" y="1069931"/>
            <a:chExt cx="5827019" cy="4187869"/>
          </a:xfrm>
        </p:grpSpPr>
        <p:sp>
          <p:nvSpPr>
            <p:cNvPr id="9" name="Rectangle 8">
              <a:extLst>
                <a:ext uri="{FF2B5EF4-FFF2-40B4-BE49-F238E27FC236}">
                  <a16:creationId xmlns:a16="http://schemas.microsoft.com/office/drawing/2014/main" id="{9A8E0E38-21BD-4FB0-ABC4-556B02074903}"/>
                </a:ext>
              </a:extLst>
            </p:cNvPr>
            <p:cNvSpPr/>
            <p:nvPr/>
          </p:nvSpPr>
          <p:spPr>
            <a:xfrm>
              <a:off x="5502729" y="1257300"/>
              <a:ext cx="5519057" cy="4000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2">
              <a:extLst>
                <a:ext uri="{FF2B5EF4-FFF2-40B4-BE49-F238E27FC236}">
                  <a16:creationId xmlns:a16="http://schemas.microsoft.com/office/drawing/2014/main" id="{F6779FBE-A177-4E7F-9F1F-2D3B1517BB05}"/>
                </a:ext>
              </a:extLst>
            </p:cNvPr>
            <p:cNvGrpSpPr>
              <a:grpSpLocks/>
            </p:cNvGrpSpPr>
            <p:nvPr/>
          </p:nvGrpSpPr>
          <p:grpSpPr bwMode="auto">
            <a:xfrm>
              <a:off x="5796643" y="1840366"/>
              <a:ext cx="2345418" cy="3177268"/>
              <a:chOff x="106635665" y="106585789"/>
              <a:chExt cx="4946852" cy="6583680"/>
            </a:xfrm>
          </p:grpSpPr>
          <p:sp>
            <p:nvSpPr>
              <p:cNvPr id="6" name="Rectangle 3">
                <a:extLst>
                  <a:ext uri="{FF2B5EF4-FFF2-40B4-BE49-F238E27FC236}">
                    <a16:creationId xmlns:a16="http://schemas.microsoft.com/office/drawing/2014/main" id="{B759B4D7-95FE-40E6-8105-C2D83037B8E0}"/>
                  </a:ext>
                </a:extLst>
              </p:cNvPr>
              <p:cNvSpPr>
                <a:spLocks noChangeArrowheads="1"/>
              </p:cNvSpPr>
              <p:nvPr/>
            </p:nvSpPr>
            <p:spPr bwMode="auto">
              <a:xfrm>
                <a:off x="106635665" y="106585789"/>
                <a:ext cx="4946852" cy="6583680"/>
              </a:xfrm>
              <a:prstGeom prst="rect">
                <a:avLst/>
              </a:prstGeom>
              <a:solidFill>
                <a:srgbClr val="FFFFFF"/>
              </a:solidFill>
              <a:ln w="317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052" name="Picture 4">
                <a:extLst>
                  <a:ext uri="{FF2B5EF4-FFF2-40B4-BE49-F238E27FC236}">
                    <a16:creationId xmlns:a16="http://schemas.microsoft.com/office/drawing/2014/main" id="{B42275A7-BC3F-49D9-905B-44847484B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51611" y="106768669"/>
                <a:ext cx="4730906" cy="597459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
          <p:nvSpPr>
            <p:cNvPr id="8" name="Heart 7">
              <a:extLst>
                <a:ext uri="{FF2B5EF4-FFF2-40B4-BE49-F238E27FC236}">
                  <a16:creationId xmlns:a16="http://schemas.microsoft.com/office/drawing/2014/main" id="{F466106E-ED3B-405F-A1BF-89CD316BE019}"/>
                </a:ext>
              </a:extLst>
            </p:cNvPr>
            <p:cNvSpPr/>
            <p:nvPr/>
          </p:nvSpPr>
          <p:spPr>
            <a:xfrm>
              <a:off x="8975271" y="2106386"/>
              <a:ext cx="898071" cy="91440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hammer, tool, table, stand&#10;&#10;Description automatically generated">
              <a:extLst>
                <a:ext uri="{FF2B5EF4-FFF2-40B4-BE49-F238E27FC236}">
                  <a16:creationId xmlns:a16="http://schemas.microsoft.com/office/drawing/2014/main" id="{9B2FC0F4-4C65-4550-9FEE-E0623E2B504F}"/>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6592066" y="-52498"/>
              <a:ext cx="426874" cy="2913509"/>
            </a:xfrm>
            <a:prstGeom prst="rect">
              <a:avLst/>
            </a:prstGeom>
          </p:spPr>
        </p:pic>
        <p:pic>
          <p:nvPicPr>
            <p:cNvPr id="13" name="Picture 12" descr="A picture containing hammer, tool, table, stand&#10;&#10;Description automatically generated">
              <a:extLst>
                <a:ext uri="{FF2B5EF4-FFF2-40B4-BE49-F238E27FC236}">
                  <a16:creationId xmlns:a16="http://schemas.microsoft.com/office/drawing/2014/main" id="{00BE940A-DA39-484B-A5C4-413BE7D23DFB}"/>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9505576" y="-69992"/>
              <a:ext cx="426874" cy="2913509"/>
            </a:xfrm>
            <a:prstGeom prst="rect">
              <a:avLst/>
            </a:prstGeom>
          </p:spPr>
        </p:pic>
        <p:pic>
          <p:nvPicPr>
            <p:cNvPr id="14" name="Picture 13" descr="A picture containing hammer, tool, table, stand&#10;&#10;Description automatically generated">
              <a:extLst>
                <a:ext uri="{FF2B5EF4-FFF2-40B4-BE49-F238E27FC236}">
                  <a16:creationId xmlns:a16="http://schemas.microsoft.com/office/drawing/2014/main" id="{35C7D377-6DEA-4602-A66C-317AE602D271}"/>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8067758" y="-87487"/>
              <a:ext cx="426874" cy="2913509"/>
            </a:xfrm>
            <a:prstGeom prst="rect">
              <a:avLst/>
            </a:prstGeom>
          </p:spPr>
        </p:pic>
        <p:pic>
          <p:nvPicPr>
            <p:cNvPr id="15" name="Picture 14" descr="Shape, arrow&#10;&#10;Description automatically generated">
              <a:extLst>
                <a:ext uri="{FF2B5EF4-FFF2-40B4-BE49-F238E27FC236}">
                  <a16:creationId xmlns:a16="http://schemas.microsoft.com/office/drawing/2014/main" id="{309F076A-A835-4C54-9B67-E06DE0E98F98}"/>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5397" t="28844" r="20657" b="18333"/>
            <a:stretch/>
          </p:blipFill>
          <p:spPr>
            <a:xfrm>
              <a:off x="7691435" y="1069931"/>
              <a:ext cx="1283836" cy="1060537"/>
            </a:xfrm>
            <a:prstGeom prst="rect">
              <a:avLst/>
            </a:prstGeom>
          </p:spPr>
        </p:pic>
        <p:pic>
          <p:nvPicPr>
            <p:cNvPr id="17" name="Picture 16" descr="A picture containing colorful&#10;&#10;Description automatically generated">
              <a:extLst>
                <a:ext uri="{FF2B5EF4-FFF2-40B4-BE49-F238E27FC236}">
                  <a16:creationId xmlns:a16="http://schemas.microsoft.com/office/drawing/2014/main" id="{51A8593F-175B-47B7-9B2B-FF3795B0E4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3808" y="3257550"/>
              <a:ext cx="2432686" cy="1742178"/>
            </a:xfrm>
            <a:prstGeom prst="rect">
              <a:avLst/>
            </a:prstGeom>
          </p:spPr>
        </p:pic>
      </p:grpSp>
      <p:sp>
        <p:nvSpPr>
          <p:cNvPr id="18" name="TextBox 17">
            <a:extLst>
              <a:ext uri="{FF2B5EF4-FFF2-40B4-BE49-F238E27FC236}">
                <a16:creationId xmlns:a16="http://schemas.microsoft.com/office/drawing/2014/main" id="{73B1FBA5-D507-4C04-A927-59D793D87516}"/>
              </a:ext>
            </a:extLst>
          </p:cNvPr>
          <p:cNvSpPr txBox="1"/>
          <p:nvPr/>
        </p:nvSpPr>
        <p:spPr>
          <a:xfrm>
            <a:off x="5305541" y="5684675"/>
            <a:ext cx="5673039" cy="369332"/>
          </a:xfrm>
          <a:prstGeom prst="rect">
            <a:avLst/>
          </a:prstGeom>
          <a:noFill/>
        </p:spPr>
        <p:txBody>
          <a:bodyPr wrap="square" rtlCol="0">
            <a:spAutoFit/>
          </a:bodyPr>
          <a:lstStyle/>
          <a:p>
            <a:r>
              <a:rPr lang="en-US" dirty="0"/>
              <a:t>While you finish up, let’s listen to a song, story, and snack.</a:t>
            </a:r>
          </a:p>
        </p:txBody>
      </p:sp>
    </p:spTree>
    <p:extLst>
      <p:ext uri="{BB962C8B-B14F-4D97-AF65-F5344CB8AC3E}">
        <p14:creationId xmlns:p14="http://schemas.microsoft.com/office/powerpoint/2010/main" val="2511781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7F39-60D4-4D08-941E-5DB5B1C2F875}"/>
              </a:ext>
            </a:extLst>
          </p:cNvPr>
          <p:cNvSpPr>
            <a:spLocks noGrp="1"/>
          </p:cNvSpPr>
          <p:nvPr>
            <p:ph type="title"/>
          </p:nvPr>
        </p:nvSpPr>
        <p:spPr>
          <a:xfrm>
            <a:off x="526605" y="481500"/>
            <a:ext cx="3710354" cy="5894998"/>
          </a:xfrm>
        </p:spPr>
        <p:style>
          <a:lnRef idx="1">
            <a:schemeClr val="dk1"/>
          </a:lnRef>
          <a:fillRef idx="2">
            <a:schemeClr val="dk1"/>
          </a:fillRef>
          <a:effectRef idx="1">
            <a:schemeClr val="dk1"/>
          </a:effectRef>
          <a:fontRef idx="minor">
            <a:schemeClr val="dk1"/>
          </a:fontRef>
        </p:style>
        <p:txBody>
          <a:bodyPr>
            <a:normAutofit/>
          </a:bodyPr>
          <a:lstStyle/>
          <a:p>
            <a:r>
              <a:rPr lang="en-US" sz="2400" dirty="0"/>
              <a:t>God made a way for second chances even for very bad accidents that caused death.</a:t>
            </a:r>
            <a:br>
              <a:rPr lang="en-US" sz="2400" dirty="0"/>
            </a:br>
            <a:br>
              <a:rPr lang="en-US" sz="2400" dirty="0"/>
            </a:br>
            <a:r>
              <a:rPr lang="en-US" sz="2400" dirty="0"/>
              <a:t> We want our homes and churches to be safe places, too, where we experience forgiveness and second chances.</a:t>
            </a:r>
            <a:br>
              <a:rPr lang="en-US" sz="2400" dirty="0"/>
            </a:br>
            <a:br>
              <a:rPr lang="en-US" sz="2400" dirty="0"/>
            </a:br>
            <a:r>
              <a:rPr lang="en-US" sz="2400" dirty="0"/>
              <a:t> Jesus is our refuge, our Savior, who gives second chances!</a:t>
            </a:r>
          </a:p>
        </p:txBody>
      </p:sp>
      <p:grpSp>
        <p:nvGrpSpPr>
          <p:cNvPr id="6" name="Group 5">
            <a:extLst>
              <a:ext uri="{FF2B5EF4-FFF2-40B4-BE49-F238E27FC236}">
                <a16:creationId xmlns:a16="http://schemas.microsoft.com/office/drawing/2014/main" id="{177E6BE8-E40D-4C75-A4CF-F1A477E64364}"/>
              </a:ext>
            </a:extLst>
          </p:cNvPr>
          <p:cNvGrpSpPr/>
          <p:nvPr/>
        </p:nvGrpSpPr>
        <p:grpSpPr>
          <a:xfrm>
            <a:off x="7452308" y="481500"/>
            <a:ext cx="4199955" cy="5894999"/>
            <a:chOff x="6679060" y="0"/>
            <a:chExt cx="4730906" cy="6447692"/>
          </a:xfrm>
        </p:grpSpPr>
        <p:sp>
          <p:nvSpPr>
            <p:cNvPr id="5" name="Rectangle 4">
              <a:extLst>
                <a:ext uri="{FF2B5EF4-FFF2-40B4-BE49-F238E27FC236}">
                  <a16:creationId xmlns:a16="http://schemas.microsoft.com/office/drawing/2014/main" id="{EF709547-F0CB-4EF5-B5E9-B714DD4603B1}"/>
                </a:ext>
              </a:extLst>
            </p:cNvPr>
            <p:cNvSpPr/>
            <p:nvPr/>
          </p:nvSpPr>
          <p:spPr>
            <a:xfrm>
              <a:off x="6679060" y="0"/>
              <a:ext cx="4730906" cy="644769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pic>
          <p:nvPicPr>
            <p:cNvPr id="4" name="Picture 3" descr="Shape&#10;&#10;Description automatically generated with medium confidence">
              <a:extLst>
                <a:ext uri="{FF2B5EF4-FFF2-40B4-BE49-F238E27FC236}">
                  <a16:creationId xmlns:a16="http://schemas.microsoft.com/office/drawing/2014/main" id="{C9557607-8D41-4B33-A096-E2D5FE8CDE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9060" y="0"/>
              <a:ext cx="4730906" cy="5974598"/>
            </a:xfrm>
            <a:prstGeom prst="rect">
              <a:avLst/>
            </a:prstGeom>
          </p:spPr>
          <p:style>
            <a:lnRef idx="1">
              <a:schemeClr val="accent2"/>
            </a:lnRef>
            <a:fillRef idx="2">
              <a:schemeClr val="accent2"/>
            </a:fillRef>
            <a:effectRef idx="1">
              <a:schemeClr val="accent2"/>
            </a:effectRef>
            <a:fontRef idx="minor">
              <a:schemeClr val="dk1"/>
            </a:fontRef>
          </p:style>
        </p:pic>
      </p:grpSp>
      <p:pic>
        <p:nvPicPr>
          <p:cNvPr id="8" name="Picture 7" descr="A picture containing text, sign, vector graphics&#10;&#10;Description automatically generated">
            <a:extLst>
              <a:ext uri="{FF2B5EF4-FFF2-40B4-BE49-F238E27FC236}">
                <a16:creationId xmlns:a16="http://schemas.microsoft.com/office/drawing/2014/main" id="{C6BEA13D-0553-4927-8657-62652DBDF1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9497" y="3809409"/>
            <a:ext cx="2127735" cy="1981651"/>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E7950573-FCC2-49C6-AF31-D2E04D90EA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9497" y="1066941"/>
            <a:ext cx="2684081" cy="19816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39376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VBS Shield Squad Theme Verse Song - God Is Our Refuge and Strength">
            <a:hlinkClick r:id="" action="ppaction://media"/>
            <a:extLst>
              <a:ext uri="{FF2B5EF4-FFF2-40B4-BE49-F238E27FC236}">
                <a16:creationId xmlns:a16="http://schemas.microsoft.com/office/drawing/2014/main" id="{F0E4890D-F03C-4797-A48E-AE619DE7DB86}"/>
              </a:ext>
            </a:extLst>
          </p:cNvPr>
          <p:cNvPicPr>
            <a:picLocks noRot="1" noChangeAspect="1"/>
          </p:cNvPicPr>
          <p:nvPr>
            <a:videoFile r:link="rId1"/>
          </p:nvPr>
        </p:nvPicPr>
        <p:blipFill>
          <a:blip r:embed="rId3"/>
          <a:stretch>
            <a:fillRect/>
          </a:stretch>
        </p:blipFill>
        <p:spPr>
          <a:xfrm>
            <a:off x="2717074" y="547007"/>
            <a:ext cx="9022768" cy="5097863"/>
          </a:xfrm>
          <a:prstGeom prst="rect">
            <a:avLst/>
          </a:prstGeom>
        </p:spPr>
      </p:pic>
      <p:sp>
        <p:nvSpPr>
          <p:cNvPr id="6" name="Title 1">
            <a:extLst>
              <a:ext uri="{FF2B5EF4-FFF2-40B4-BE49-F238E27FC236}">
                <a16:creationId xmlns:a16="http://schemas.microsoft.com/office/drawing/2014/main" id="{0CD35727-8802-45C6-BCF9-9F10C100EA24}"/>
              </a:ext>
            </a:extLst>
          </p:cNvPr>
          <p:cNvSpPr>
            <a:spLocks noGrp="1"/>
          </p:cNvSpPr>
          <p:nvPr>
            <p:ph type="title"/>
          </p:nvPr>
        </p:nvSpPr>
        <p:spPr>
          <a:xfrm rot="16200000">
            <a:off x="-827301" y="1604159"/>
            <a:ext cx="3424104" cy="1309799"/>
          </a:xfrm>
        </p:spPr>
        <p:style>
          <a:lnRef idx="2">
            <a:schemeClr val="dk1"/>
          </a:lnRef>
          <a:fillRef idx="1">
            <a:schemeClr val="lt1"/>
          </a:fillRef>
          <a:effectRef idx="0">
            <a:schemeClr val="dk1"/>
          </a:effectRef>
          <a:fontRef idx="minor">
            <a:schemeClr val="dk1"/>
          </a:fontRef>
        </p:style>
        <p:txBody>
          <a:bodyPr/>
          <a:lstStyle/>
          <a:p>
            <a:r>
              <a:rPr lang="en-US" dirty="0"/>
              <a:t>God is our Refuge and Strength</a:t>
            </a:r>
          </a:p>
        </p:txBody>
      </p:sp>
      <p:grpSp>
        <p:nvGrpSpPr>
          <p:cNvPr id="4" name="Group 3">
            <a:extLst>
              <a:ext uri="{FF2B5EF4-FFF2-40B4-BE49-F238E27FC236}">
                <a16:creationId xmlns:a16="http://schemas.microsoft.com/office/drawing/2014/main" id="{95F85B55-C043-4E18-A266-345A1F484527}"/>
              </a:ext>
            </a:extLst>
          </p:cNvPr>
          <p:cNvGrpSpPr/>
          <p:nvPr/>
        </p:nvGrpSpPr>
        <p:grpSpPr>
          <a:xfrm>
            <a:off x="97479" y="4482194"/>
            <a:ext cx="2619595" cy="1828800"/>
            <a:chOff x="5348748" y="1069931"/>
            <a:chExt cx="5827019" cy="4187869"/>
          </a:xfrm>
        </p:grpSpPr>
        <p:sp>
          <p:nvSpPr>
            <p:cNvPr id="7" name="Rectangle 6">
              <a:extLst>
                <a:ext uri="{FF2B5EF4-FFF2-40B4-BE49-F238E27FC236}">
                  <a16:creationId xmlns:a16="http://schemas.microsoft.com/office/drawing/2014/main" id="{5058AD4A-A0D4-4831-9490-946179323C21}"/>
                </a:ext>
              </a:extLst>
            </p:cNvPr>
            <p:cNvSpPr/>
            <p:nvPr/>
          </p:nvSpPr>
          <p:spPr>
            <a:xfrm>
              <a:off x="5502729" y="1257300"/>
              <a:ext cx="5519057" cy="4000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2">
              <a:extLst>
                <a:ext uri="{FF2B5EF4-FFF2-40B4-BE49-F238E27FC236}">
                  <a16:creationId xmlns:a16="http://schemas.microsoft.com/office/drawing/2014/main" id="{EFABD328-8EB0-4454-83B6-6D7B051187C7}"/>
                </a:ext>
              </a:extLst>
            </p:cNvPr>
            <p:cNvGrpSpPr>
              <a:grpSpLocks/>
            </p:cNvGrpSpPr>
            <p:nvPr/>
          </p:nvGrpSpPr>
          <p:grpSpPr bwMode="auto">
            <a:xfrm>
              <a:off x="5796643" y="1840366"/>
              <a:ext cx="2345418" cy="3177268"/>
              <a:chOff x="106635665" y="106585789"/>
              <a:chExt cx="4946852" cy="6583680"/>
            </a:xfrm>
          </p:grpSpPr>
          <p:sp>
            <p:nvSpPr>
              <p:cNvPr id="15" name="Rectangle 3">
                <a:extLst>
                  <a:ext uri="{FF2B5EF4-FFF2-40B4-BE49-F238E27FC236}">
                    <a16:creationId xmlns:a16="http://schemas.microsoft.com/office/drawing/2014/main" id="{05FA55C0-46F3-41A7-A5B3-E58BAA9C9D69}"/>
                  </a:ext>
                </a:extLst>
              </p:cNvPr>
              <p:cNvSpPr>
                <a:spLocks noChangeArrowheads="1"/>
              </p:cNvSpPr>
              <p:nvPr/>
            </p:nvSpPr>
            <p:spPr bwMode="auto">
              <a:xfrm>
                <a:off x="106635665" y="106585789"/>
                <a:ext cx="4946852" cy="6583680"/>
              </a:xfrm>
              <a:prstGeom prst="rect">
                <a:avLst/>
              </a:prstGeom>
              <a:solidFill>
                <a:srgbClr val="FFFFFF"/>
              </a:solidFill>
              <a:ln w="317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16" name="Picture 4">
                <a:extLst>
                  <a:ext uri="{FF2B5EF4-FFF2-40B4-BE49-F238E27FC236}">
                    <a16:creationId xmlns:a16="http://schemas.microsoft.com/office/drawing/2014/main" id="{A29BEB96-4E5A-4257-82DC-D5C84FBD74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51611" y="106768669"/>
                <a:ext cx="4730906" cy="597459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
          <p:nvSpPr>
            <p:cNvPr id="9" name="Heart 8">
              <a:extLst>
                <a:ext uri="{FF2B5EF4-FFF2-40B4-BE49-F238E27FC236}">
                  <a16:creationId xmlns:a16="http://schemas.microsoft.com/office/drawing/2014/main" id="{00F16BCE-C7BD-450A-892E-249E219A12D2}"/>
                </a:ext>
              </a:extLst>
            </p:cNvPr>
            <p:cNvSpPr/>
            <p:nvPr/>
          </p:nvSpPr>
          <p:spPr>
            <a:xfrm>
              <a:off x="8975271" y="2106386"/>
              <a:ext cx="898071" cy="91440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hammer, tool, table, stand&#10;&#10;Description automatically generated">
              <a:extLst>
                <a:ext uri="{FF2B5EF4-FFF2-40B4-BE49-F238E27FC236}">
                  <a16:creationId xmlns:a16="http://schemas.microsoft.com/office/drawing/2014/main" id="{54210FCF-706D-40F9-9F55-896E197D13D0}"/>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6592066" y="-52498"/>
              <a:ext cx="426874" cy="2913509"/>
            </a:xfrm>
            <a:prstGeom prst="rect">
              <a:avLst/>
            </a:prstGeom>
          </p:spPr>
        </p:pic>
        <p:pic>
          <p:nvPicPr>
            <p:cNvPr id="11" name="Picture 10" descr="A picture containing hammer, tool, table, stand&#10;&#10;Description automatically generated">
              <a:extLst>
                <a:ext uri="{FF2B5EF4-FFF2-40B4-BE49-F238E27FC236}">
                  <a16:creationId xmlns:a16="http://schemas.microsoft.com/office/drawing/2014/main" id="{827C927A-BF6C-4102-B9DA-5F9EB86F9D8F}"/>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9505576" y="-69992"/>
              <a:ext cx="426874" cy="2913509"/>
            </a:xfrm>
            <a:prstGeom prst="rect">
              <a:avLst/>
            </a:prstGeom>
          </p:spPr>
        </p:pic>
        <p:pic>
          <p:nvPicPr>
            <p:cNvPr id="12" name="Picture 11" descr="A picture containing hammer, tool, table, stand&#10;&#10;Description automatically generated">
              <a:extLst>
                <a:ext uri="{FF2B5EF4-FFF2-40B4-BE49-F238E27FC236}">
                  <a16:creationId xmlns:a16="http://schemas.microsoft.com/office/drawing/2014/main" id="{0B321CEA-AF5E-470F-AC17-95EB0B184EB4}"/>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8067758" y="-87487"/>
              <a:ext cx="426874" cy="2913509"/>
            </a:xfrm>
            <a:prstGeom prst="rect">
              <a:avLst/>
            </a:prstGeom>
          </p:spPr>
        </p:pic>
        <p:pic>
          <p:nvPicPr>
            <p:cNvPr id="13" name="Picture 12" descr="Shape, arrow&#10;&#10;Description automatically generated">
              <a:extLst>
                <a:ext uri="{FF2B5EF4-FFF2-40B4-BE49-F238E27FC236}">
                  <a16:creationId xmlns:a16="http://schemas.microsoft.com/office/drawing/2014/main" id="{BF6F5F20-D333-41FE-859C-4CCBB93926B5}"/>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5397" t="28844" r="20657" b="18333"/>
            <a:stretch/>
          </p:blipFill>
          <p:spPr>
            <a:xfrm>
              <a:off x="7691435" y="1069931"/>
              <a:ext cx="1283836" cy="1060537"/>
            </a:xfrm>
            <a:prstGeom prst="rect">
              <a:avLst/>
            </a:prstGeom>
          </p:spPr>
        </p:pic>
        <p:pic>
          <p:nvPicPr>
            <p:cNvPr id="14" name="Picture 13" descr="A picture containing colorful&#10;&#10;Description automatically generated">
              <a:extLst>
                <a:ext uri="{FF2B5EF4-FFF2-40B4-BE49-F238E27FC236}">
                  <a16:creationId xmlns:a16="http://schemas.microsoft.com/office/drawing/2014/main" id="{4FBBA0B4-49F0-40A4-8FE5-47950A05ED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43808" y="3257550"/>
              <a:ext cx="2432686" cy="1742178"/>
            </a:xfrm>
            <a:prstGeom prst="rect">
              <a:avLst/>
            </a:prstGeom>
          </p:spPr>
        </p:pic>
      </p:grpSp>
    </p:spTree>
    <p:extLst>
      <p:ext uri="{BB962C8B-B14F-4D97-AF65-F5344CB8AC3E}">
        <p14:creationId xmlns:p14="http://schemas.microsoft.com/office/powerpoint/2010/main" val="58464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8CD14-6B77-4B48-B772-42E78C9E15CA}"/>
              </a:ext>
            </a:extLst>
          </p:cNvPr>
          <p:cNvSpPr>
            <a:spLocks noGrp="1"/>
          </p:cNvSpPr>
          <p:nvPr>
            <p:ph type="title"/>
          </p:nvPr>
        </p:nvSpPr>
        <p:spPr>
          <a:xfrm rot="16200000">
            <a:off x="-761918" y="1432638"/>
            <a:ext cx="3869872" cy="1886337"/>
          </a:xfrm>
        </p:spPr>
        <p:txBody>
          <a:bodyPr>
            <a:normAutofit fontScale="90000"/>
          </a:bodyPr>
          <a:lstStyle/>
          <a:p>
            <a:r>
              <a:rPr lang="en-US" dirty="0"/>
              <a:t>Story time &amp; Snack time  – Safe at last</a:t>
            </a:r>
          </a:p>
        </p:txBody>
      </p:sp>
      <p:pic>
        <p:nvPicPr>
          <p:cNvPr id="3" name="Online Media 2" title="Primary Year B Quarter 3 Episode 12 &quot;Safe At Last!&quot;">
            <a:hlinkClick r:id="" action="ppaction://media"/>
            <a:extLst>
              <a:ext uri="{FF2B5EF4-FFF2-40B4-BE49-F238E27FC236}">
                <a16:creationId xmlns:a16="http://schemas.microsoft.com/office/drawing/2014/main" id="{68BA4001-D0E0-4B13-A23C-20191C51E4FD}"/>
              </a:ext>
            </a:extLst>
          </p:cNvPr>
          <p:cNvPicPr>
            <a:picLocks noRot="1" noChangeAspect="1"/>
          </p:cNvPicPr>
          <p:nvPr>
            <a:videoFile r:link="rId1"/>
          </p:nvPr>
        </p:nvPicPr>
        <p:blipFill>
          <a:blip r:embed="rId3"/>
          <a:stretch>
            <a:fillRect/>
          </a:stretch>
        </p:blipFill>
        <p:spPr>
          <a:xfrm>
            <a:off x="2553182" y="538843"/>
            <a:ext cx="9638818" cy="5445933"/>
          </a:xfrm>
          <a:prstGeom prst="rect">
            <a:avLst/>
          </a:prstGeom>
        </p:spPr>
      </p:pic>
      <p:grpSp>
        <p:nvGrpSpPr>
          <p:cNvPr id="4" name="Group 3">
            <a:extLst>
              <a:ext uri="{FF2B5EF4-FFF2-40B4-BE49-F238E27FC236}">
                <a16:creationId xmlns:a16="http://schemas.microsoft.com/office/drawing/2014/main" id="{D60A8912-959D-46B9-B0ED-AA4DB518F8B1}"/>
              </a:ext>
            </a:extLst>
          </p:cNvPr>
          <p:cNvGrpSpPr/>
          <p:nvPr/>
        </p:nvGrpSpPr>
        <p:grpSpPr>
          <a:xfrm>
            <a:off x="43682" y="4449892"/>
            <a:ext cx="2332212" cy="1534884"/>
            <a:chOff x="5348748" y="1069931"/>
            <a:chExt cx="5827019" cy="4187869"/>
          </a:xfrm>
        </p:grpSpPr>
        <p:sp>
          <p:nvSpPr>
            <p:cNvPr id="5" name="Rectangle 4">
              <a:extLst>
                <a:ext uri="{FF2B5EF4-FFF2-40B4-BE49-F238E27FC236}">
                  <a16:creationId xmlns:a16="http://schemas.microsoft.com/office/drawing/2014/main" id="{3DB0EE72-C8C7-41E2-8557-CF4C9B0CAF60}"/>
                </a:ext>
              </a:extLst>
            </p:cNvPr>
            <p:cNvSpPr/>
            <p:nvPr/>
          </p:nvSpPr>
          <p:spPr>
            <a:xfrm>
              <a:off x="5502729" y="1257300"/>
              <a:ext cx="5519057" cy="4000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2">
              <a:extLst>
                <a:ext uri="{FF2B5EF4-FFF2-40B4-BE49-F238E27FC236}">
                  <a16:creationId xmlns:a16="http://schemas.microsoft.com/office/drawing/2014/main" id="{A9001382-FAAA-4461-80D3-ACEA699F154E}"/>
                </a:ext>
              </a:extLst>
            </p:cNvPr>
            <p:cNvGrpSpPr>
              <a:grpSpLocks/>
            </p:cNvGrpSpPr>
            <p:nvPr/>
          </p:nvGrpSpPr>
          <p:grpSpPr bwMode="auto">
            <a:xfrm>
              <a:off x="5796643" y="1840366"/>
              <a:ext cx="2345418" cy="3177268"/>
              <a:chOff x="106635665" y="106585789"/>
              <a:chExt cx="4946852" cy="6583680"/>
            </a:xfrm>
          </p:grpSpPr>
          <p:sp>
            <p:nvSpPr>
              <p:cNvPr id="13" name="Rectangle 3">
                <a:extLst>
                  <a:ext uri="{FF2B5EF4-FFF2-40B4-BE49-F238E27FC236}">
                    <a16:creationId xmlns:a16="http://schemas.microsoft.com/office/drawing/2014/main" id="{D5164FA2-771E-47AD-9EEF-C0A2F97A0BDD}"/>
                  </a:ext>
                </a:extLst>
              </p:cNvPr>
              <p:cNvSpPr>
                <a:spLocks noChangeArrowheads="1"/>
              </p:cNvSpPr>
              <p:nvPr/>
            </p:nvSpPr>
            <p:spPr bwMode="auto">
              <a:xfrm>
                <a:off x="106635665" y="106585789"/>
                <a:ext cx="4946852" cy="6583680"/>
              </a:xfrm>
              <a:prstGeom prst="rect">
                <a:avLst/>
              </a:prstGeom>
              <a:solidFill>
                <a:srgbClr val="FFFFFF"/>
              </a:solidFill>
              <a:ln w="317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14" name="Picture 4">
                <a:extLst>
                  <a:ext uri="{FF2B5EF4-FFF2-40B4-BE49-F238E27FC236}">
                    <a16:creationId xmlns:a16="http://schemas.microsoft.com/office/drawing/2014/main" id="{E0495A2B-8AAB-4C10-A2AB-6C2A7E962A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51611" y="106768669"/>
                <a:ext cx="4730906" cy="597459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
          <p:nvSpPr>
            <p:cNvPr id="7" name="Heart 6">
              <a:extLst>
                <a:ext uri="{FF2B5EF4-FFF2-40B4-BE49-F238E27FC236}">
                  <a16:creationId xmlns:a16="http://schemas.microsoft.com/office/drawing/2014/main" id="{65CD120A-9387-4051-9D16-765916831954}"/>
                </a:ext>
              </a:extLst>
            </p:cNvPr>
            <p:cNvSpPr/>
            <p:nvPr/>
          </p:nvSpPr>
          <p:spPr>
            <a:xfrm>
              <a:off x="8975271" y="2106386"/>
              <a:ext cx="898071" cy="91440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hammer, tool, table, stand&#10;&#10;Description automatically generated">
              <a:extLst>
                <a:ext uri="{FF2B5EF4-FFF2-40B4-BE49-F238E27FC236}">
                  <a16:creationId xmlns:a16="http://schemas.microsoft.com/office/drawing/2014/main" id="{4C73BAE1-33D9-4411-A64B-AA358B998DAB}"/>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6592066" y="-52498"/>
              <a:ext cx="426874" cy="2913509"/>
            </a:xfrm>
            <a:prstGeom prst="rect">
              <a:avLst/>
            </a:prstGeom>
          </p:spPr>
        </p:pic>
        <p:pic>
          <p:nvPicPr>
            <p:cNvPr id="9" name="Picture 8" descr="A picture containing hammer, tool, table, stand&#10;&#10;Description automatically generated">
              <a:extLst>
                <a:ext uri="{FF2B5EF4-FFF2-40B4-BE49-F238E27FC236}">
                  <a16:creationId xmlns:a16="http://schemas.microsoft.com/office/drawing/2014/main" id="{52CD3E02-AE6A-4528-B729-A35CE117D875}"/>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9505576" y="-69992"/>
              <a:ext cx="426874" cy="2913509"/>
            </a:xfrm>
            <a:prstGeom prst="rect">
              <a:avLst/>
            </a:prstGeom>
          </p:spPr>
        </p:pic>
        <p:pic>
          <p:nvPicPr>
            <p:cNvPr id="10" name="Picture 9" descr="A picture containing hammer, tool, table, stand&#10;&#10;Description automatically generated">
              <a:extLst>
                <a:ext uri="{FF2B5EF4-FFF2-40B4-BE49-F238E27FC236}">
                  <a16:creationId xmlns:a16="http://schemas.microsoft.com/office/drawing/2014/main" id="{A8719E71-E55B-4FA3-ABFC-B1A7666F457E}"/>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3285" r="42064"/>
            <a:stretch/>
          </p:blipFill>
          <p:spPr>
            <a:xfrm rot="5400000" flipH="1">
              <a:off x="8067758" y="-87487"/>
              <a:ext cx="426874" cy="2913509"/>
            </a:xfrm>
            <a:prstGeom prst="rect">
              <a:avLst/>
            </a:prstGeom>
          </p:spPr>
        </p:pic>
        <p:pic>
          <p:nvPicPr>
            <p:cNvPr id="11" name="Picture 10" descr="Shape, arrow&#10;&#10;Description automatically generated">
              <a:extLst>
                <a:ext uri="{FF2B5EF4-FFF2-40B4-BE49-F238E27FC236}">
                  <a16:creationId xmlns:a16="http://schemas.microsoft.com/office/drawing/2014/main" id="{683057FA-1424-4921-86F4-91631CDBB211}"/>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5397" t="28844" r="20657" b="18333"/>
            <a:stretch/>
          </p:blipFill>
          <p:spPr>
            <a:xfrm>
              <a:off x="7691435" y="1069931"/>
              <a:ext cx="1283836" cy="1060537"/>
            </a:xfrm>
            <a:prstGeom prst="rect">
              <a:avLst/>
            </a:prstGeom>
          </p:spPr>
        </p:pic>
        <p:pic>
          <p:nvPicPr>
            <p:cNvPr id="12" name="Picture 11" descr="A picture containing colorful&#10;&#10;Description automatically generated">
              <a:extLst>
                <a:ext uri="{FF2B5EF4-FFF2-40B4-BE49-F238E27FC236}">
                  <a16:creationId xmlns:a16="http://schemas.microsoft.com/office/drawing/2014/main" id="{1EB90C28-0A00-46CD-BC83-4D61CEF3D3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43808" y="3257550"/>
              <a:ext cx="2432686" cy="1742178"/>
            </a:xfrm>
            <a:prstGeom prst="rect">
              <a:avLst/>
            </a:prstGeom>
          </p:spPr>
        </p:pic>
      </p:grpSp>
    </p:spTree>
    <p:extLst>
      <p:ext uri="{BB962C8B-B14F-4D97-AF65-F5344CB8AC3E}">
        <p14:creationId xmlns:p14="http://schemas.microsoft.com/office/powerpoint/2010/main" val="2850304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hape, arrow&#10;&#10;Description automatically generated">
            <a:extLst>
              <a:ext uri="{FF2B5EF4-FFF2-40B4-BE49-F238E27FC236}">
                <a16:creationId xmlns:a16="http://schemas.microsoft.com/office/drawing/2014/main" id="{DB435827-22C6-4676-A15C-98AD6F8AFAC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01550" y="1096844"/>
            <a:ext cx="6188900" cy="3064112"/>
          </a:xfrm>
          <a:prstGeom prst="rect">
            <a:avLst/>
          </a:prstGeom>
        </p:spPr>
      </p:pic>
      <p:sp>
        <p:nvSpPr>
          <p:cNvPr id="2" name="Title 1">
            <a:extLst>
              <a:ext uri="{FF2B5EF4-FFF2-40B4-BE49-F238E27FC236}">
                <a16:creationId xmlns:a16="http://schemas.microsoft.com/office/drawing/2014/main" id="{CCE435D7-44CD-4607-80FC-C2EF68500F27}"/>
              </a:ext>
            </a:extLst>
          </p:cNvPr>
          <p:cNvSpPr>
            <a:spLocks noGrp="1"/>
          </p:cNvSpPr>
          <p:nvPr>
            <p:ph type="title"/>
          </p:nvPr>
        </p:nvSpPr>
        <p:spPr/>
        <p:txBody>
          <a:bodyPr/>
          <a:lstStyle/>
          <a:p>
            <a:r>
              <a:rPr lang="en-US" dirty="0"/>
              <a:t>GAME TIME</a:t>
            </a:r>
          </a:p>
        </p:txBody>
      </p:sp>
      <p:pic>
        <p:nvPicPr>
          <p:cNvPr id="6" name="Content Placeholder 5" descr="A picture containing text, clipart, vector graphics&#10;&#10;Description automatically generated">
            <a:extLst>
              <a:ext uri="{FF2B5EF4-FFF2-40B4-BE49-F238E27FC236}">
                <a16:creationId xmlns:a16="http://schemas.microsoft.com/office/drawing/2014/main" id="{47A9F19A-4B70-4448-93CE-69EF0A790DE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0" y="1436233"/>
            <a:ext cx="6096000" cy="3714750"/>
          </a:xfrm>
        </p:spPr>
      </p:pic>
      <p:sp>
        <p:nvSpPr>
          <p:cNvPr id="4" name="Text Placeholder 3">
            <a:extLst>
              <a:ext uri="{FF2B5EF4-FFF2-40B4-BE49-F238E27FC236}">
                <a16:creationId xmlns:a16="http://schemas.microsoft.com/office/drawing/2014/main" id="{628B8E9F-119A-4944-91F0-0002A2E4335B}"/>
              </a:ext>
            </a:extLst>
          </p:cNvPr>
          <p:cNvSpPr>
            <a:spLocks noGrp="1"/>
          </p:cNvSpPr>
          <p:nvPr>
            <p:ph type="body" sz="half" idx="2"/>
          </p:nvPr>
        </p:nvSpPr>
        <p:spPr>
          <a:xfrm>
            <a:off x="839788" y="2628900"/>
            <a:ext cx="3932237" cy="3240088"/>
          </a:xfrm>
        </p:spPr>
        <p:txBody>
          <a:bodyPr>
            <a:normAutofit/>
          </a:bodyPr>
          <a:lstStyle/>
          <a:p>
            <a:r>
              <a:rPr lang="en-US" sz="2000" dirty="0"/>
              <a:t>Let’s play tag.</a:t>
            </a:r>
          </a:p>
          <a:p>
            <a:r>
              <a:rPr lang="en-US" sz="2000" dirty="0"/>
              <a:t>If you are touched, you are “it” and get to try to touch someone else.</a:t>
            </a:r>
          </a:p>
          <a:p>
            <a:r>
              <a:rPr lang="en-US" sz="2000" dirty="0"/>
              <a:t>If you are running away, you can go to the base, which is ___________.             If you are there, you are safe!</a:t>
            </a:r>
          </a:p>
        </p:txBody>
      </p:sp>
      <p:sp>
        <p:nvSpPr>
          <p:cNvPr id="14" name="Oval 13">
            <a:extLst>
              <a:ext uri="{FF2B5EF4-FFF2-40B4-BE49-F238E27FC236}">
                <a16:creationId xmlns:a16="http://schemas.microsoft.com/office/drawing/2014/main" id="{12AEE22B-F679-41EF-9B7D-E774B0930F4D}"/>
              </a:ext>
            </a:extLst>
          </p:cNvPr>
          <p:cNvSpPr/>
          <p:nvPr/>
        </p:nvSpPr>
        <p:spPr>
          <a:xfrm>
            <a:off x="4082143" y="5551714"/>
            <a:ext cx="3167743" cy="6057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A7F1529-B848-43EC-A40C-73B517CE1C19}"/>
              </a:ext>
            </a:extLst>
          </p:cNvPr>
          <p:cNvSpPr txBox="1"/>
          <p:nvPr/>
        </p:nvSpPr>
        <p:spPr>
          <a:xfrm rot="20689617">
            <a:off x="2460368" y="5547509"/>
            <a:ext cx="1887857"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Base – safe place</a:t>
            </a:r>
          </a:p>
        </p:txBody>
      </p:sp>
      <p:pic>
        <p:nvPicPr>
          <p:cNvPr id="13" name="Picture 12" descr="Shape&#10;&#10;Description automatically generated">
            <a:extLst>
              <a:ext uri="{FF2B5EF4-FFF2-40B4-BE49-F238E27FC236}">
                <a16:creationId xmlns:a16="http://schemas.microsoft.com/office/drawing/2014/main" id="{4FA0A12D-751A-48F6-A605-A57FCD629EC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63653" y="4046877"/>
            <a:ext cx="2474187" cy="2208212"/>
          </a:xfrm>
          <a:prstGeom prst="rect">
            <a:avLst/>
          </a:prstGeom>
        </p:spPr>
      </p:pic>
    </p:spTree>
    <p:extLst>
      <p:ext uri="{BB962C8B-B14F-4D97-AF65-F5344CB8AC3E}">
        <p14:creationId xmlns:p14="http://schemas.microsoft.com/office/powerpoint/2010/main" val="1976537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E658A-AE6F-4B24-B9E2-994C07F9EAE2}"/>
              </a:ext>
            </a:extLst>
          </p:cNvPr>
          <p:cNvSpPr>
            <a:spLocks noGrp="1"/>
          </p:cNvSpPr>
          <p:nvPr>
            <p:ph type="title"/>
          </p:nvPr>
        </p:nvSpPr>
        <p:spPr>
          <a:xfrm>
            <a:off x="839788" y="457200"/>
            <a:ext cx="7161212" cy="1208314"/>
          </a:xfrm>
        </p:spPr>
        <p:txBody>
          <a:bodyPr>
            <a:normAutofit/>
          </a:bodyPr>
          <a:lstStyle/>
          <a:p>
            <a:r>
              <a:rPr lang="en-US" dirty="0"/>
              <a:t>Jesus died so that we can be forgiven.</a:t>
            </a:r>
            <a:br>
              <a:rPr lang="en-US" dirty="0"/>
            </a:br>
            <a:r>
              <a:rPr lang="en-US" dirty="0"/>
              <a:t>His salvation gives us safety.</a:t>
            </a:r>
          </a:p>
        </p:txBody>
      </p:sp>
      <p:pic>
        <p:nvPicPr>
          <p:cNvPr id="6" name="Content Placeholder 5" descr="A picture containing text, clipart&#10;&#10;Description automatically generated">
            <a:extLst>
              <a:ext uri="{FF2B5EF4-FFF2-40B4-BE49-F238E27FC236}">
                <a16:creationId xmlns:a16="http://schemas.microsoft.com/office/drawing/2014/main" id="{B0A7EBD9-A350-43D3-A413-DA6E33DA01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0770" y="1665514"/>
            <a:ext cx="11110460" cy="5422451"/>
          </a:xfrm>
        </p:spPr>
      </p:pic>
      <p:sp>
        <p:nvSpPr>
          <p:cNvPr id="8" name="TextBox 7">
            <a:extLst>
              <a:ext uri="{FF2B5EF4-FFF2-40B4-BE49-F238E27FC236}">
                <a16:creationId xmlns:a16="http://schemas.microsoft.com/office/drawing/2014/main" id="{D6BBBA0A-B5DC-4152-B198-FAC0499E2383}"/>
              </a:ext>
            </a:extLst>
          </p:cNvPr>
          <p:cNvSpPr txBox="1"/>
          <p:nvPr/>
        </p:nvSpPr>
        <p:spPr>
          <a:xfrm>
            <a:off x="2543176" y="3253494"/>
            <a:ext cx="4004581" cy="1938992"/>
          </a:xfrm>
          <a:prstGeom prst="rect">
            <a:avLst/>
          </a:prstGeom>
          <a:noFill/>
        </p:spPr>
        <p:txBody>
          <a:bodyPr wrap="square">
            <a:spAutoFit/>
          </a:bodyPr>
          <a:lstStyle/>
          <a:p>
            <a:r>
              <a:rPr lang="en-US" sz="2400" dirty="0"/>
              <a:t>	Psalms 62:8</a:t>
            </a:r>
          </a:p>
          <a:p>
            <a:r>
              <a:rPr lang="en-US" sz="2400" dirty="0"/>
              <a:t>Trust in him at all times,</a:t>
            </a:r>
          </a:p>
          <a:p>
            <a:r>
              <a:rPr lang="en-US" sz="2400" dirty="0"/>
              <a:t> you people.</a:t>
            </a:r>
            <a:br>
              <a:rPr lang="en-US" sz="2400" dirty="0"/>
            </a:br>
            <a:r>
              <a:rPr lang="en-US" sz="2400" dirty="0"/>
              <a:t>    Tell him all your troubles.</a:t>
            </a:r>
            <a:br>
              <a:rPr lang="en-US" sz="2400" dirty="0"/>
            </a:br>
            <a:r>
              <a:rPr lang="en-US" sz="2400" dirty="0"/>
              <a:t>    God is our place of safety.</a:t>
            </a:r>
          </a:p>
        </p:txBody>
      </p:sp>
      <p:pic>
        <p:nvPicPr>
          <p:cNvPr id="10" name="Picture 9" descr="A group of people holding hands&#10;&#10;Description automatically generated with low confidence">
            <a:extLst>
              <a:ext uri="{FF2B5EF4-FFF2-40B4-BE49-F238E27FC236}">
                <a16:creationId xmlns:a16="http://schemas.microsoft.com/office/drawing/2014/main" id="{CA7DEC63-3394-4025-AB00-22A4CF4420C2}"/>
              </a:ext>
            </a:extLst>
          </p:cNvPr>
          <p:cNvPicPr>
            <a:picLocks noChangeAspect="1"/>
          </p:cNvPicPr>
          <p:nvPr/>
        </p:nvPicPr>
        <p:blipFill rotWithShape="1">
          <a:blip r:embed="rId3">
            <a:extLst>
              <a:ext uri="{28A0092B-C50C-407E-A947-70E740481C1C}">
                <a14:useLocalDpi xmlns:a14="http://schemas.microsoft.com/office/drawing/2010/main" val="0"/>
              </a:ext>
            </a:extLst>
          </a:blip>
          <a:srcRect l="4530" t="20932" r="11998"/>
          <a:stretch/>
        </p:blipFill>
        <p:spPr>
          <a:xfrm>
            <a:off x="6677026" y="2763635"/>
            <a:ext cx="2971798" cy="2250238"/>
          </a:xfrm>
          <a:prstGeom prst="ellipse">
            <a:avLst/>
          </a:prstGeom>
        </p:spPr>
      </p:pic>
    </p:spTree>
    <p:extLst>
      <p:ext uri="{BB962C8B-B14F-4D97-AF65-F5344CB8AC3E}">
        <p14:creationId xmlns:p14="http://schemas.microsoft.com/office/powerpoint/2010/main" val="813798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3F7447D-D6D4-44C5-83CA-E8A5400615CD}"/>
              </a:ext>
            </a:extLst>
          </p:cNvPr>
          <p:cNvSpPr>
            <a:spLocks noGrp="1"/>
          </p:cNvSpPr>
          <p:nvPr>
            <p:ph type="title"/>
          </p:nvPr>
        </p:nvSpPr>
        <p:spPr>
          <a:xfrm>
            <a:off x="459345" y="3724365"/>
            <a:ext cx="3932237" cy="518384"/>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Read about it</a:t>
            </a:r>
          </a:p>
        </p:txBody>
      </p:sp>
      <p:sp>
        <p:nvSpPr>
          <p:cNvPr id="4" name="Text Placeholder 3">
            <a:extLst>
              <a:ext uri="{FF2B5EF4-FFF2-40B4-BE49-F238E27FC236}">
                <a16:creationId xmlns:a16="http://schemas.microsoft.com/office/drawing/2014/main" id="{9CC18BEE-BFEF-4F7B-B506-1DD015966268}"/>
              </a:ext>
            </a:extLst>
          </p:cNvPr>
          <p:cNvSpPr>
            <a:spLocks noGrp="1"/>
          </p:cNvSpPr>
          <p:nvPr>
            <p:ph type="body" sz="half" idx="2"/>
          </p:nvPr>
        </p:nvSpPr>
        <p:spPr>
          <a:xfrm rot="21373434">
            <a:off x="5381224" y="612197"/>
            <a:ext cx="4793569" cy="1681843"/>
          </a:xfrm>
        </p:spPr>
        <p:style>
          <a:lnRef idx="2">
            <a:schemeClr val="dk1"/>
          </a:lnRef>
          <a:fillRef idx="1">
            <a:schemeClr val="lt1"/>
          </a:fillRef>
          <a:effectRef idx="0">
            <a:schemeClr val="dk1"/>
          </a:effectRef>
          <a:fontRef idx="minor">
            <a:schemeClr val="dk1"/>
          </a:fontRef>
        </p:style>
        <p:txBody>
          <a:bodyPr>
            <a:normAutofit/>
          </a:bodyPr>
          <a:lstStyle/>
          <a:p>
            <a:endParaRPr lang="en-US" dirty="0"/>
          </a:p>
          <a:p>
            <a:r>
              <a:rPr lang="en-US" dirty="0"/>
              <a:t>God lives forever! You can run to him for safety.</a:t>
            </a:r>
            <a:br>
              <a:rPr lang="en-US" dirty="0"/>
            </a:br>
            <a:r>
              <a:rPr lang="en-US" dirty="0"/>
              <a:t>    His powerful arms are always there to carry you.</a:t>
            </a:r>
            <a:br>
              <a:rPr lang="en-US" dirty="0"/>
            </a:br>
            <a:r>
              <a:rPr lang="en-US" dirty="0"/>
              <a:t>He will drive out your enemies to make room for you.</a:t>
            </a:r>
          </a:p>
          <a:p>
            <a:r>
              <a:rPr lang="en-US" dirty="0"/>
              <a:t>Deuteronomy 33:27</a:t>
            </a:r>
          </a:p>
        </p:txBody>
      </p:sp>
      <p:sp>
        <p:nvSpPr>
          <p:cNvPr id="7" name="TextBox 6">
            <a:extLst>
              <a:ext uri="{FF2B5EF4-FFF2-40B4-BE49-F238E27FC236}">
                <a16:creationId xmlns:a16="http://schemas.microsoft.com/office/drawing/2014/main" id="{6D9E7EDA-30DF-4849-A53F-61CF53454069}"/>
              </a:ext>
            </a:extLst>
          </p:cNvPr>
          <p:cNvSpPr txBox="1"/>
          <p:nvPr/>
        </p:nvSpPr>
        <p:spPr>
          <a:xfrm rot="436755">
            <a:off x="8141318" y="2021023"/>
            <a:ext cx="3353996"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baseline="30000" dirty="0"/>
              <a:t> </a:t>
            </a:r>
            <a:r>
              <a:rPr lang="en-US" dirty="0"/>
              <a:t>He said,</a:t>
            </a:r>
          </a:p>
          <a:p>
            <a:r>
              <a:rPr lang="en-US" dirty="0"/>
              <a:t>“The </a:t>
            </a:r>
            <a:r>
              <a:rPr lang="en-US" cap="small" dirty="0">
                <a:effectLst/>
              </a:rPr>
              <a:t>Lord</a:t>
            </a:r>
            <a:r>
              <a:rPr lang="en-US" dirty="0"/>
              <a:t> is my rock and my fort. He is the God who saves me.</a:t>
            </a:r>
          </a:p>
          <a:p>
            <a:r>
              <a:rPr lang="en-US" dirty="0"/>
              <a:t>	2 Samuel 22:2</a:t>
            </a:r>
          </a:p>
        </p:txBody>
      </p:sp>
      <p:sp>
        <p:nvSpPr>
          <p:cNvPr id="6" name="Text Placeholder 3">
            <a:extLst>
              <a:ext uri="{FF2B5EF4-FFF2-40B4-BE49-F238E27FC236}">
                <a16:creationId xmlns:a16="http://schemas.microsoft.com/office/drawing/2014/main" id="{4770F10F-C6A6-4A89-8D6D-311CC3A4F7F0}"/>
              </a:ext>
            </a:extLst>
          </p:cNvPr>
          <p:cNvSpPr txBox="1">
            <a:spLocks/>
          </p:cNvSpPr>
          <p:nvPr/>
        </p:nvSpPr>
        <p:spPr>
          <a:xfrm>
            <a:off x="459344" y="4808026"/>
            <a:ext cx="3932237" cy="16818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dirty="0">
                <a:solidFill>
                  <a:srgbClr val="000000"/>
                </a:solidFill>
                <a:latin typeface="Poppl-Laudatio Regular"/>
              </a:rPr>
              <a:t>Deuteronomy 33:27 2 Samuel 22:2, 3</a:t>
            </a:r>
          </a:p>
          <a:p>
            <a:r>
              <a:rPr lang="en-US" sz="1800" dirty="0">
                <a:solidFill>
                  <a:srgbClr val="000000"/>
                </a:solidFill>
                <a:latin typeface="Poppl-Laudatio Regular"/>
              </a:rPr>
              <a:t>Psalm 5:11 Psalm 16:1</a:t>
            </a:r>
          </a:p>
          <a:p>
            <a:r>
              <a:rPr lang="en-US" sz="1800" dirty="0">
                <a:solidFill>
                  <a:srgbClr val="000000"/>
                </a:solidFill>
                <a:latin typeface="Poppl-Laudatio Regular"/>
              </a:rPr>
              <a:t>Psalm 46:10 Nahum 1:7</a:t>
            </a:r>
            <a:endParaRPr lang="en-US" dirty="0"/>
          </a:p>
        </p:txBody>
      </p:sp>
      <p:pic>
        <p:nvPicPr>
          <p:cNvPr id="3" name="Picture 2" descr="Text, calendar&#10;&#10;Description automatically generated">
            <a:extLst>
              <a:ext uri="{FF2B5EF4-FFF2-40B4-BE49-F238E27FC236}">
                <a16:creationId xmlns:a16="http://schemas.microsoft.com/office/drawing/2014/main" id="{F7D95015-B49A-4956-9F0A-6654B0ADC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50928" cy="4396154"/>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F35DA695-2F61-46F6-A7D6-B92C0941209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08505" y="3641894"/>
            <a:ext cx="2838450" cy="2847975"/>
          </a:xfrm>
          <a:prstGeom prst="rect">
            <a:avLst/>
          </a:prstGeom>
        </p:spPr>
      </p:pic>
    </p:spTree>
    <p:extLst>
      <p:ext uri="{BB962C8B-B14F-4D97-AF65-F5344CB8AC3E}">
        <p14:creationId xmlns:p14="http://schemas.microsoft.com/office/powerpoint/2010/main" val="309034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2B83F-9A46-9293-ECFF-79D24AF83AF2}"/>
              </a:ext>
            </a:extLst>
          </p:cNvPr>
          <p:cNvSpPr>
            <a:spLocks noGrp="1"/>
          </p:cNvSpPr>
          <p:nvPr>
            <p:ph type="title"/>
          </p:nvPr>
        </p:nvSpPr>
        <p:spPr/>
        <p:txBody>
          <a:bodyPr/>
          <a:lstStyle/>
          <a:p>
            <a:r>
              <a:rPr lang="en-US" dirty="0"/>
              <a:t>THE END</a:t>
            </a:r>
          </a:p>
        </p:txBody>
      </p:sp>
      <p:pic>
        <p:nvPicPr>
          <p:cNvPr id="4" name="Picture 3" descr="A white background with blue text&#10;&#10;AI-generated content may be incorrect.">
            <a:hlinkClick r:id="rId2"/>
            <a:extLst>
              <a:ext uri="{FF2B5EF4-FFF2-40B4-BE49-F238E27FC236}">
                <a16:creationId xmlns:a16="http://schemas.microsoft.com/office/drawing/2014/main" id="{8C817E9E-0F67-4EC8-72CC-52B8FD5FDD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7436" y="1863354"/>
            <a:ext cx="8828242" cy="3486738"/>
          </a:xfrm>
          <a:prstGeom prst="rect">
            <a:avLst/>
          </a:prstGeom>
        </p:spPr>
      </p:pic>
    </p:spTree>
    <p:extLst>
      <p:ext uri="{BB962C8B-B14F-4D97-AF65-F5344CB8AC3E}">
        <p14:creationId xmlns:p14="http://schemas.microsoft.com/office/powerpoint/2010/main" val="28403411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4059</TotalTime>
  <Words>1758</Words>
  <Application>Microsoft Office PowerPoint</Application>
  <PresentationFormat>Widescreen</PresentationFormat>
  <Paragraphs>186</Paragraphs>
  <Slides>28</Slides>
  <Notes>0</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Poppl-Laudatio Regular</vt:lpstr>
      <vt:lpstr>Office Theme</vt:lpstr>
      <vt:lpstr>The Promised Land </vt:lpstr>
      <vt:lpstr>God helped Israel win many battles! </vt:lpstr>
      <vt:lpstr>How can the sun stand still?</vt:lpstr>
      <vt:lpstr>PowerPoint Presentation</vt:lpstr>
      <vt:lpstr>God helped Joshua and the Israelites win.   They defeated 31 kings!  They were evil and disregarded God. Joshua 12:9-24  lists their cities:</vt:lpstr>
      <vt:lpstr>God is our Refuge and Strength</vt:lpstr>
      <vt:lpstr>A place to rest!</vt:lpstr>
      <vt:lpstr>Now Israel had land to build homes &amp; cities.  They had land for gardens and  orchards.</vt:lpstr>
      <vt:lpstr>God wanted the land to be a safe place.</vt:lpstr>
      <vt:lpstr>CRAFT TIME – Part 1</vt:lpstr>
      <vt:lpstr>Do not murder. God wants to save as many lives as possible. Murderers want to kill.</vt:lpstr>
      <vt:lpstr>One of the rules had to do with people who accidently did something terrible.</vt:lpstr>
      <vt:lpstr>What if … it was an accident</vt:lpstr>
      <vt:lpstr>If you accidently hurt someone You feel terrible!     You want compassion      and a safe place.</vt:lpstr>
      <vt:lpstr>Jesus died so that we can be forgiven. His salvation gives us safety.</vt:lpstr>
      <vt:lpstr>Sometimes accidents happen.   God didn’t want someone to get hurt if they caused an accident.   He made a safe place.  He gives us second chances.</vt:lpstr>
      <vt:lpstr>Choose 6 cities  to be safe places.</vt:lpstr>
      <vt:lpstr>PowerPoint Presentation</vt:lpstr>
      <vt:lpstr>Court in Shechem</vt:lpstr>
      <vt:lpstr>Nature Nugget</vt:lpstr>
      <vt:lpstr>CRAFT TIME</vt:lpstr>
      <vt:lpstr>God made a way for second chances even for very bad accidents that caused death.   We want our homes and churches to be safe places, too, where we experience forgiveness and second chances.   Jesus is our refuge, our Savior, who gives second chances!</vt:lpstr>
      <vt:lpstr>God is our Refuge and Strength</vt:lpstr>
      <vt:lpstr>Story time &amp; Snack time  – Safe at last</vt:lpstr>
      <vt:lpstr>GAME TIME</vt:lpstr>
      <vt:lpstr>Jesus died so that we can be forgiven. His salvation gives us safety.</vt:lpstr>
      <vt:lpstr>Read about it</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Promised Land </dc:title>
  <dc:creator>Janelle Clendenon</dc:creator>
  <cp:lastModifiedBy>Janelle Clendenon</cp:lastModifiedBy>
  <cp:revision>22</cp:revision>
  <cp:lastPrinted>2021-10-06T15:17:53Z</cp:lastPrinted>
  <dcterms:created xsi:type="dcterms:W3CDTF">2021-10-03T20:48:44Z</dcterms:created>
  <dcterms:modified xsi:type="dcterms:W3CDTF">2025-11-17T06:14:11Z</dcterms:modified>
</cp:coreProperties>
</file>