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9" r:id="rId3"/>
    <p:sldId id="298" r:id="rId4"/>
    <p:sldId id="268" r:id="rId5"/>
    <p:sldId id="285" r:id="rId6"/>
    <p:sldId id="286" r:id="rId7"/>
    <p:sldId id="287" r:id="rId8"/>
    <p:sldId id="261" r:id="rId9"/>
    <p:sldId id="281" r:id="rId10"/>
    <p:sldId id="271" r:id="rId11"/>
    <p:sldId id="289" r:id="rId12"/>
    <p:sldId id="269" r:id="rId13"/>
    <p:sldId id="270" r:id="rId14"/>
    <p:sldId id="296" r:id="rId15"/>
    <p:sldId id="272" r:id="rId16"/>
    <p:sldId id="275" r:id="rId17"/>
    <p:sldId id="273" r:id="rId18"/>
    <p:sldId id="283" r:id="rId19"/>
    <p:sldId id="294" r:id="rId20"/>
    <p:sldId id="274" r:id="rId21"/>
    <p:sldId id="288" r:id="rId22"/>
    <p:sldId id="276" r:id="rId23"/>
    <p:sldId id="277" r:id="rId24"/>
    <p:sldId id="278" r:id="rId25"/>
    <p:sldId id="279" r:id="rId26"/>
    <p:sldId id="297" r:id="rId27"/>
    <p:sldId id="295" r:id="rId28"/>
    <p:sldId id="282" r:id="rId29"/>
    <p:sldId id="280" r:id="rId30"/>
    <p:sldId id="292" r:id="rId31"/>
    <p:sldId id="293" r:id="rId32"/>
    <p:sldId id="290" r:id="rId33"/>
    <p:sldId id="30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FFB5"/>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CD1DC5-E528-478E-8428-73ABCD5CCCBE}" v="315" dt="2025-10-18T06:03:23.8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1" autoAdjust="0"/>
    <p:restoredTop sz="94660"/>
  </p:normalViewPr>
  <p:slideViewPr>
    <p:cSldViewPr snapToGrid="0">
      <p:cViewPr varScale="1">
        <p:scale>
          <a:sx n="74" d="100"/>
          <a:sy n="74" d="100"/>
        </p:scale>
        <p:origin x="252"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D50F0924-5C5C-4416-BCF4-6E13CF36E258}"/>
    <pc:docChg chg="undo custSel addSld modSld sldOrd">
      <pc:chgData name="Janelle Clendenon" userId="da17313139568148" providerId="LiveId" clId="{D50F0924-5C5C-4416-BCF4-6E13CF36E258}" dt="2025-10-18T06:03:56.971" v="2735" actId="1076"/>
      <pc:docMkLst>
        <pc:docMk/>
      </pc:docMkLst>
      <pc:sldChg chg="modSp mod">
        <pc:chgData name="Janelle Clendenon" userId="da17313139568148" providerId="LiveId" clId="{D50F0924-5C5C-4416-BCF4-6E13CF36E258}" dt="2025-10-12T19:04:21.625" v="157" actId="1076"/>
        <pc:sldMkLst>
          <pc:docMk/>
          <pc:sldMk cId="1089040589" sldId="269"/>
        </pc:sldMkLst>
        <pc:spChg chg="mod">
          <ac:chgData name="Janelle Clendenon" userId="da17313139568148" providerId="LiveId" clId="{D50F0924-5C5C-4416-BCF4-6E13CF36E258}" dt="2025-10-12T19:04:21.625" v="157" actId="1076"/>
          <ac:spMkLst>
            <pc:docMk/>
            <pc:sldMk cId="1089040589" sldId="269"/>
            <ac:spMk id="5" creationId="{E26D4B59-7AFD-46FC-AAA0-C2B553715D2C}"/>
          </ac:spMkLst>
        </pc:spChg>
      </pc:sldChg>
      <pc:sldChg chg="modSp mod">
        <pc:chgData name="Janelle Clendenon" userId="da17313139568148" providerId="LiveId" clId="{D50F0924-5C5C-4416-BCF4-6E13CF36E258}" dt="2025-10-13T00:00:24.178" v="1137" actId="20577"/>
        <pc:sldMkLst>
          <pc:docMk/>
          <pc:sldMk cId="1740354124" sldId="270"/>
        </pc:sldMkLst>
        <pc:spChg chg="mod">
          <ac:chgData name="Janelle Clendenon" userId="da17313139568148" providerId="LiveId" clId="{D50F0924-5C5C-4416-BCF4-6E13CF36E258}" dt="2025-10-12T19:04:35.153" v="158" actId="20577"/>
          <ac:spMkLst>
            <pc:docMk/>
            <pc:sldMk cId="1740354124" sldId="270"/>
            <ac:spMk id="4" creationId="{233C7FB1-B1DD-48D1-8A18-2FC584D7E153}"/>
          </ac:spMkLst>
        </pc:spChg>
        <pc:spChg chg="mod">
          <ac:chgData name="Janelle Clendenon" userId="da17313139568148" providerId="LiveId" clId="{D50F0924-5C5C-4416-BCF4-6E13CF36E258}" dt="2025-10-13T00:00:24.178" v="1137" actId="20577"/>
          <ac:spMkLst>
            <pc:docMk/>
            <pc:sldMk cId="1740354124" sldId="270"/>
            <ac:spMk id="9" creationId="{635268C6-D3CB-46A3-858B-AC9C67A9C16F}"/>
          </ac:spMkLst>
        </pc:spChg>
        <pc:picChg chg="mod">
          <ac:chgData name="Janelle Clendenon" userId="da17313139568148" providerId="LiveId" clId="{D50F0924-5C5C-4416-BCF4-6E13CF36E258}" dt="2025-10-12T19:12:14.686" v="423" actId="1076"/>
          <ac:picMkLst>
            <pc:docMk/>
            <pc:sldMk cId="1740354124" sldId="270"/>
            <ac:picMk id="6" creationId="{342A7358-B764-49B7-85FF-8865F21CB59C}"/>
          </ac:picMkLst>
        </pc:picChg>
        <pc:picChg chg="mod">
          <ac:chgData name="Janelle Clendenon" userId="da17313139568148" providerId="LiveId" clId="{D50F0924-5C5C-4416-BCF4-6E13CF36E258}" dt="2025-10-12T19:09:06.315" v="222" actId="1076"/>
          <ac:picMkLst>
            <pc:docMk/>
            <pc:sldMk cId="1740354124" sldId="270"/>
            <ac:picMk id="7" creationId="{F05B222B-E168-44C8-9DCB-0B34A1A3A613}"/>
          </ac:picMkLst>
        </pc:picChg>
        <pc:picChg chg="mod">
          <ac:chgData name="Janelle Clendenon" userId="da17313139568148" providerId="LiveId" clId="{D50F0924-5C5C-4416-BCF4-6E13CF36E258}" dt="2025-10-12T19:08:51.070" v="221" actId="14100"/>
          <ac:picMkLst>
            <pc:docMk/>
            <pc:sldMk cId="1740354124" sldId="270"/>
            <ac:picMk id="8" creationId="{7721CCBC-8939-4515-9A7B-12158B5D2269}"/>
          </ac:picMkLst>
        </pc:picChg>
        <pc:picChg chg="mod">
          <ac:chgData name="Janelle Clendenon" userId="da17313139568148" providerId="LiveId" clId="{D50F0924-5C5C-4416-BCF4-6E13CF36E258}" dt="2025-10-12T19:11:11.887" v="416" actId="1076"/>
          <ac:picMkLst>
            <pc:docMk/>
            <pc:sldMk cId="1740354124" sldId="270"/>
            <ac:picMk id="14" creationId="{B181C708-78B3-426E-A43D-52CAA753D42C}"/>
          </ac:picMkLst>
        </pc:picChg>
      </pc:sldChg>
      <pc:sldChg chg="addSp delSp modSp mod">
        <pc:chgData name="Janelle Clendenon" userId="da17313139568148" providerId="LiveId" clId="{D50F0924-5C5C-4416-BCF4-6E13CF36E258}" dt="2025-10-12T19:03:22.179" v="128" actId="20577"/>
        <pc:sldMkLst>
          <pc:docMk/>
          <pc:sldMk cId="727359389" sldId="271"/>
        </pc:sldMkLst>
        <pc:spChg chg="mod">
          <ac:chgData name="Janelle Clendenon" userId="da17313139568148" providerId="LiveId" clId="{D50F0924-5C5C-4416-BCF4-6E13CF36E258}" dt="2025-10-12T19:00:28.733" v="95" actId="1076"/>
          <ac:spMkLst>
            <pc:docMk/>
            <pc:sldMk cId="727359389" sldId="271"/>
            <ac:spMk id="7" creationId="{877FCC7F-1902-4A68-9501-124B1592C554}"/>
          </ac:spMkLst>
        </pc:spChg>
        <pc:spChg chg="mod">
          <ac:chgData name="Janelle Clendenon" userId="da17313139568148" providerId="LiveId" clId="{D50F0924-5C5C-4416-BCF4-6E13CF36E258}" dt="2025-10-12T18:59:38.809" v="86" actId="1076"/>
          <ac:spMkLst>
            <pc:docMk/>
            <pc:sldMk cId="727359389" sldId="271"/>
            <ac:spMk id="8" creationId="{9AC150EB-6BDB-40DE-AB18-030825ED99D4}"/>
          </ac:spMkLst>
        </pc:spChg>
        <pc:spChg chg="mod">
          <ac:chgData name="Janelle Clendenon" userId="da17313139568148" providerId="LiveId" clId="{D50F0924-5C5C-4416-BCF4-6E13CF36E258}" dt="2025-10-12T18:59:43.295" v="87" actId="1076"/>
          <ac:spMkLst>
            <pc:docMk/>
            <pc:sldMk cId="727359389" sldId="271"/>
            <ac:spMk id="9" creationId="{33EE58A0-EF2A-4CE0-BE61-264654E6C780}"/>
          </ac:spMkLst>
        </pc:spChg>
        <pc:spChg chg="mod">
          <ac:chgData name="Janelle Clendenon" userId="da17313139568148" providerId="LiveId" clId="{D50F0924-5C5C-4416-BCF4-6E13CF36E258}" dt="2025-10-12T19:00:07.779" v="92" actId="1076"/>
          <ac:spMkLst>
            <pc:docMk/>
            <pc:sldMk cId="727359389" sldId="271"/>
            <ac:spMk id="10" creationId="{2F93D5C1-4A43-4FD5-A4CC-E26A33810663}"/>
          </ac:spMkLst>
        </pc:spChg>
        <pc:spChg chg="mod">
          <ac:chgData name="Janelle Clendenon" userId="da17313139568148" providerId="LiveId" clId="{D50F0924-5C5C-4416-BCF4-6E13CF36E258}" dt="2025-10-12T19:02:58.484" v="114" actId="1076"/>
          <ac:spMkLst>
            <pc:docMk/>
            <pc:sldMk cId="727359389" sldId="271"/>
            <ac:spMk id="13" creationId="{8B20761A-085D-46A8-A99F-135EE079507F}"/>
          </ac:spMkLst>
        </pc:spChg>
        <pc:spChg chg="mod">
          <ac:chgData name="Janelle Clendenon" userId="da17313139568148" providerId="LiveId" clId="{D50F0924-5C5C-4416-BCF4-6E13CF36E258}" dt="2025-10-12T19:00:22.378" v="94" actId="1076"/>
          <ac:spMkLst>
            <pc:docMk/>
            <pc:sldMk cId="727359389" sldId="271"/>
            <ac:spMk id="14" creationId="{EB2F469D-8B8A-41D6-B9AD-ED107EA6A42A}"/>
          </ac:spMkLst>
        </pc:spChg>
        <pc:spChg chg="add mod">
          <ac:chgData name="Janelle Clendenon" userId="da17313139568148" providerId="LiveId" clId="{D50F0924-5C5C-4416-BCF4-6E13CF36E258}" dt="2025-10-12T19:03:22.179" v="128" actId="20577"/>
          <ac:spMkLst>
            <pc:docMk/>
            <pc:sldMk cId="727359389" sldId="271"/>
            <ac:spMk id="19" creationId="{083C8611-F54D-F8E9-4D39-A869CB481E14}"/>
          </ac:spMkLst>
        </pc:spChg>
        <pc:picChg chg="add del mod modCrop">
          <ac:chgData name="Janelle Clendenon" userId="da17313139568148" providerId="LiveId" clId="{D50F0924-5C5C-4416-BCF4-6E13CF36E258}" dt="2025-10-12T19:00:56.565" v="96" actId="1076"/>
          <ac:picMkLst>
            <pc:docMk/>
            <pc:sldMk cId="727359389" sldId="271"/>
            <ac:picMk id="6" creationId="{7882EC7F-C692-407F-B82C-CF21BFD18C6E}"/>
          </ac:picMkLst>
        </pc:picChg>
        <pc:picChg chg="add mod ord">
          <ac:chgData name="Janelle Clendenon" userId="da17313139568148" providerId="LiveId" clId="{D50F0924-5C5C-4416-BCF4-6E13CF36E258}" dt="2025-10-12T18:59:29.560" v="85" actId="167"/>
          <ac:picMkLst>
            <pc:docMk/>
            <pc:sldMk cId="727359389" sldId="271"/>
            <ac:picMk id="16" creationId="{F4CF841C-8046-64BF-0B26-3FB3BB4A35A5}"/>
          </ac:picMkLst>
        </pc:picChg>
        <pc:picChg chg="add mod modCrop">
          <ac:chgData name="Janelle Clendenon" userId="da17313139568148" providerId="LiveId" clId="{D50F0924-5C5C-4416-BCF4-6E13CF36E258}" dt="2025-10-12T19:02:53.404" v="113" actId="1076"/>
          <ac:picMkLst>
            <pc:docMk/>
            <pc:sldMk cId="727359389" sldId="271"/>
            <ac:picMk id="18" creationId="{BA526FCE-4A18-1070-8845-42EC210C51A6}"/>
          </ac:picMkLst>
        </pc:picChg>
      </pc:sldChg>
      <pc:sldChg chg="addSp delSp modSp mod modAnim">
        <pc:chgData name="Janelle Clendenon" userId="da17313139568148" providerId="LiveId" clId="{D50F0924-5C5C-4416-BCF4-6E13CF36E258}" dt="2025-10-12T23:58:33.605" v="1060" actId="20577"/>
        <pc:sldMkLst>
          <pc:docMk/>
          <pc:sldMk cId="1843599312" sldId="272"/>
        </pc:sldMkLst>
        <pc:spChg chg="mod">
          <ac:chgData name="Janelle Clendenon" userId="da17313139568148" providerId="LiveId" clId="{D50F0924-5C5C-4416-BCF4-6E13CF36E258}" dt="2025-10-12T23:58:33.605" v="1060" actId="20577"/>
          <ac:spMkLst>
            <pc:docMk/>
            <pc:sldMk cId="1843599312" sldId="272"/>
            <ac:spMk id="2" creationId="{BAA275A6-E276-44C0-A70D-084B70CED8C9}"/>
          </ac:spMkLst>
        </pc:spChg>
        <pc:spChg chg="add mod">
          <ac:chgData name="Janelle Clendenon" userId="da17313139568148" providerId="LiveId" clId="{D50F0924-5C5C-4416-BCF4-6E13CF36E258}" dt="2025-10-12T19:15:41.801" v="657" actId="6549"/>
          <ac:spMkLst>
            <pc:docMk/>
            <pc:sldMk cId="1843599312" sldId="272"/>
            <ac:spMk id="3" creationId="{0880C1F9-48C3-86C8-CF55-CD2BDE140088}"/>
          </ac:spMkLst>
        </pc:spChg>
        <pc:spChg chg="add mod">
          <ac:chgData name="Janelle Clendenon" userId="da17313139568148" providerId="LiveId" clId="{D50F0924-5C5C-4416-BCF4-6E13CF36E258}" dt="2025-10-12T23:55:07.887" v="1042" actId="14100"/>
          <ac:spMkLst>
            <pc:docMk/>
            <pc:sldMk cId="1843599312" sldId="272"/>
            <ac:spMk id="5" creationId="{3199D7BA-5528-CF2E-E52E-15C4058A748B}"/>
          </ac:spMkLst>
        </pc:spChg>
        <pc:spChg chg="add mod">
          <ac:chgData name="Janelle Clendenon" userId="da17313139568148" providerId="LiveId" clId="{D50F0924-5C5C-4416-BCF4-6E13CF36E258}" dt="2025-10-12T23:56:38.187" v="1054" actId="14100"/>
          <ac:spMkLst>
            <pc:docMk/>
            <pc:sldMk cId="1843599312" sldId="272"/>
            <ac:spMk id="8" creationId="{6BDCAE1A-FF40-3633-AD49-0B23E7D0934B}"/>
          </ac:spMkLst>
        </pc:spChg>
      </pc:sldChg>
      <pc:sldChg chg="modSp mod">
        <pc:chgData name="Janelle Clendenon" userId="da17313139568148" providerId="LiveId" clId="{D50F0924-5C5C-4416-BCF4-6E13CF36E258}" dt="2025-10-13T00:09:16.190" v="1165" actId="27636"/>
        <pc:sldMkLst>
          <pc:docMk/>
          <pc:sldMk cId="3734070790" sldId="273"/>
        </pc:sldMkLst>
        <pc:spChg chg="mod">
          <ac:chgData name="Janelle Clendenon" userId="da17313139568148" providerId="LiveId" clId="{D50F0924-5C5C-4416-BCF4-6E13CF36E258}" dt="2025-10-13T00:04:32.660" v="1139" actId="20577"/>
          <ac:spMkLst>
            <pc:docMk/>
            <pc:sldMk cId="3734070790" sldId="273"/>
            <ac:spMk id="4" creationId="{7C737329-7DE5-4BF9-B7F8-7F1A6306DAA1}"/>
          </ac:spMkLst>
        </pc:spChg>
        <pc:spChg chg="mod">
          <ac:chgData name="Janelle Clendenon" userId="da17313139568148" providerId="LiveId" clId="{D50F0924-5C5C-4416-BCF4-6E13CF36E258}" dt="2025-10-13T00:09:16.190" v="1165" actId="27636"/>
          <ac:spMkLst>
            <pc:docMk/>
            <pc:sldMk cId="3734070790" sldId="273"/>
            <ac:spMk id="6" creationId="{5748898B-DEE5-4B6A-9F0C-B0B6ED4C5E3F}"/>
          </ac:spMkLst>
        </pc:spChg>
      </pc:sldChg>
      <pc:sldChg chg="modSp mod">
        <pc:chgData name="Janelle Clendenon" userId="da17313139568148" providerId="LiveId" clId="{D50F0924-5C5C-4416-BCF4-6E13CF36E258}" dt="2025-10-13T00:02:41.270" v="1138" actId="14100"/>
        <pc:sldMkLst>
          <pc:docMk/>
          <pc:sldMk cId="3658086892" sldId="275"/>
        </pc:sldMkLst>
        <pc:picChg chg="mod">
          <ac:chgData name="Janelle Clendenon" userId="da17313139568148" providerId="LiveId" clId="{D50F0924-5C5C-4416-BCF4-6E13CF36E258}" dt="2025-10-13T00:02:41.270" v="1138" actId="14100"/>
          <ac:picMkLst>
            <pc:docMk/>
            <pc:sldMk cId="3658086892" sldId="275"/>
            <ac:picMk id="6" creationId="{04A51D27-65EE-49A9-8C12-4176D9920E3A}"/>
          </ac:picMkLst>
        </pc:picChg>
      </pc:sldChg>
      <pc:sldChg chg="modSp mod">
        <pc:chgData name="Janelle Clendenon" userId="da17313139568148" providerId="LiveId" clId="{D50F0924-5C5C-4416-BCF4-6E13CF36E258}" dt="2025-10-13T00:58:25.475" v="1663" actId="207"/>
        <pc:sldMkLst>
          <pc:docMk/>
          <pc:sldMk cId="2371067891" sldId="276"/>
        </pc:sldMkLst>
        <pc:spChg chg="mod">
          <ac:chgData name="Janelle Clendenon" userId="da17313139568148" providerId="LiveId" clId="{D50F0924-5C5C-4416-BCF4-6E13CF36E258}" dt="2025-10-13T00:58:25.475" v="1663" actId="207"/>
          <ac:spMkLst>
            <pc:docMk/>
            <pc:sldMk cId="2371067891" sldId="276"/>
            <ac:spMk id="3" creationId="{38BFDB53-7C85-40D0-860E-45A810B66C41}"/>
          </ac:spMkLst>
        </pc:spChg>
      </pc:sldChg>
      <pc:sldChg chg="addSp modSp mod">
        <pc:chgData name="Janelle Clendenon" userId="da17313139568148" providerId="LiveId" clId="{D50F0924-5C5C-4416-BCF4-6E13CF36E258}" dt="2025-10-13T00:21:16.827" v="1335" actId="1076"/>
        <pc:sldMkLst>
          <pc:docMk/>
          <pc:sldMk cId="1600157668" sldId="277"/>
        </pc:sldMkLst>
        <pc:picChg chg="add mod">
          <ac:chgData name="Janelle Clendenon" userId="da17313139568148" providerId="LiveId" clId="{D50F0924-5C5C-4416-BCF4-6E13CF36E258}" dt="2025-10-13T00:21:16.827" v="1335" actId="1076"/>
          <ac:picMkLst>
            <pc:docMk/>
            <pc:sldMk cId="1600157668" sldId="277"/>
            <ac:picMk id="3" creationId="{87664CC5-C6D1-AC31-8A66-27170DB8C76C}"/>
          </ac:picMkLst>
        </pc:picChg>
      </pc:sldChg>
      <pc:sldChg chg="addSp modSp mod modAnim">
        <pc:chgData name="Janelle Clendenon" userId="da17313139568148" providerId="LiveId" clId="{D50F0924-5C5C-4416-BCF4-6E13CF36E258}" dt="2025-10-13T00:59:11.416" v="1668" actId="1076"/>
        <pc:sldMkLst>
          <pc:docMk/>
          <pc:sldMk cId="965962636" sldId="278"/>
        </pc:sldMkLst>
        <pc:spChg chg="add mod">
          <ac:chgData name="Janelle Clendenon" userId="da17313139568148" providerId="LiveId" clId="{D50F0924-5C5C-4416-BCF4-6E13CF36E258}" dt="2025-10-13T00:26:04.431" v="1389" actId="14100"/>
          <ac:spMkLst>
            <pc:docMk/>
            <pc:sldMk cId="965962636" sldId="278"/>
            <ac:spMk id="3" creationId="{9888EBEC-B3DE-6878-F226-8049CA8ED8A3}"/>
          </ac:spMkLst>
        </pc:spChg>
        <pc:spChg chg="add mod">
          <ac:chgData name="Janelle Clendenon" userId="da17313139568148" providerId="LiveId" clId="{D50F0924-5C5C-4416-BCF4-6E13CF36E258}" dt="2025-10-13T00:58:58.689" v="1667" actId="207"/>
          <ac:spMkLst>
            <pc:docMk/>
            <pc:sldMk cId="965962636" sldId="278"/>
            <ac:spMk id="7" creationId="{9D237A82-6A08-362A-98D1-D5D7FEA9BA0A}"/>
          </ac:spMkLst>
        </pc:spChg>
        <pc:spChg chg="add mod">
          <ac:chgData name="Janelle Clendenon" userId="da17313139568148" providerId="LiveId" clId="{D50F0924-5C5C-4416-BCF4-6E13CF36E258}" dt="2025-10-13T00:59:11.416" v="1668" actId="1076"/>
          <ac:spMkLst>
            <pc:docMk/>
            <pc:sldMk cId="965962636" sldId="278"/>
            <ac:spMk id="8" creationId="{FBA30DA7-14D7-8617-EC94-94233CBE1FB7}"/>
          </ac:spMkLst>
        </pc:spChg>
      </pc:sldChg>
      <pc:sldChg chg="addSp modSp mod">
        <pc:chgData name="Janelle Clendenon" userId="da17313139568148" providerId="LiveId" clId="{D50F0924-5C5C-4416-BCF4-6E13CF36E258}" dt="2025-10-13T00:59:31.749" v="1670" actId="207"/>
        <pc:sldMkLst>
          <pc:docMk/>
          <pc:sldMk cId="121314412" sldId="279"/>
        </pc:sldMkLst>
        <pc:spChg chg="mod">
          <ac:chgData name="Janelle Clendenon" userId="da17313139568148" providerId="LiveId" clId="{D50F0924-5C5C-4416-BCF4-6E13CF36E258}" dt="2025-10-13T00:31:48.484" v="1657" actId="20577"/>
          <ac:spMkLst>
            <pc:docMk/>
            <pc:sldMk cId="121314412" sldId="279"/>
            <ac:spMk id="6" creationId="{98D48133-7A3B-44E3-9E8B-778D2D7CCB52}"/>
          </ac:spMkLst>
        </pc:spChg>
        <pc:spChg chg="add mod">
          <ac:chgData name="Janelle Clendenon" userId="da17313139568148" providerId="LiveId" clId="{D50F0924-5C5C-4416-BCF4-6E13CF36E258}" dt="2025-10-13T00:59:31.749" v="1670" actId="207"/>
          <ac:spMkLst>
            <pc:docMk/>
            <pc:sldMk cId="121314412" sldId="279"/>
            <ac:spMk id="7" creationId="{AD70D565-56A8-5643-3591-E7241F3F4F98}"/>
          </ac:spMkLst>
        </pc:spChg>
      </pc:sldChg>
      <pc:sldChg chg="modSp mod">
        <pc:chgData name="Janelle Clendenon" userId="da17313139568148" providerId="LiveId" clId="{D50F0924-5C5C-4416-BCF4-6E13CF36E258}" dt="2025-10-12T19:06:50.468" v="200" actId="14100"/>
        <pc:sldMkLst>
          <pc:docMk/>
          <pc:sldMk cId="3224048395" sldId="281"/>
        </pc:sldMkLst>
        <pc:spChg chg="mod">
          <ac:chgData name="Janelle Clendenon" userId="da17313139568148" providerId="LiveId" clId="{D50F0924-5C5C-4416-BCF4-6E13CF36E258}" dt="2025-10-12T19:06:50.468" v="200" actId="14100"/>
          <ac:spMkLst>
            <pc:docMk/>
            <pc:sldMk cId="3224048395" sldId="281"/>
            <ac:spMk id="6" creationId="{14666824-C580-4572-A2DA-6796B528FCAB}"/>
          </ac:spMkLst>
        </pc:spChg>
      </pc:sldChg>
      <pc:sldChg chg="addSp delSp modSp mod">
        <pc:chgData name="Janelle Clendenon" userId="da17313139568148" providerId="LiveId" clId="{D50F0924-5C5C-4416-BCF4-6E13CF36E258}" dt="2025-10-18T04:44:49.863" v="2629" actId="1076"/>
        <pc:sldMkLst>
          <pc:docMk/>
          <pc:sldMk cId="1463570794" sldId="286"/>
        </pc:sldMkLst>
        <pc:spChg chg="add mod">
          <ac:chgData name="Janelle Clendenon" userId="da17313139568148" providerId="LiveId" clId="{D50F0924-5C5C-4416-BCF4-6E13CF36E258}" dt="2025-10-18T04:44:49.863" v="2629" actId="1076"/>
          <ac:spMkLst>
            <pc:docMk/>
            <pc:sldMk cId="1463570794" sldId="286"/>
            <ac:spMk id="2" creationId="{E7FA7723-5D6A-E250-199F-6144715CE118}"/>
          </ac:spMkLst>
        </pc:spChg>
        <pc:picChg chg="del">
          <ac:chgData name="Janelle Clendenon" userId="da17313139568148" providerId="LiveId" clId="{D50F0924-5C5C-4416-BCF4-6E13CF36E258}" dt="2025-10-18T04:43:01.777" v="2570" actId="478"/>
          <ac:picMkLst>
            <pc:docMk/>
            <pc:sldMk cId="1463570794" sldId="286"/>
            <ac:picMk id="3" creationId="{C000BC54-C30C-4E5E-8750-0EC8B8EA3D48}"/>
          </ac:picMkLst>
        </pc:picChg>
      </pc:sldChg>
      <pc:sldChg chg="addSp delSp modSp mod delAnim modAnim">
        <pc:chgData name="Janelle Clendenon" userId="da17313139568148" providerId="LiveId" clId="{D50F0924-5C5C-4416-BCF4-6E13CF36E258}" dt="2025-10-18T04:40:29.650" v="2569" actId="1076"/>
        <pc:sldMkLst>
          <pc:docMk/>
          <pc:sldMk cId="1940843203" sldId="287"/>
        </pc:sldMkLst>
        <pc:spChg chg="mod">
          <ac:chgData name="Janelle Clendenon" userId="da17313139568148" providerId="LiveId" clId="{D50F0924-5C5C-4416-BCF4-6E13CF36E258}" dt="2025-10-18T04:40:01.162" v="2566" actId="20577"/>
          <ac:spMkLst>
            <pc:docMk/>
            <pc:sldMk cId="1940843203" sldId="287"/>
            <ac:spMk id="2" creationId="{66F07D34-B73F-4667-8605-9A862450B4C1}"/>
          </ac:spMkLst>
        </pc:spChg>
        <pc:picChg chg="del">
          <ac:chgData name="Janelle Clendenon" userId="da17313139568148" providerId="LiveId" clId="{D50F0924-5C5C-4416-BCF4-6E13CF36E258}" dt="2025-10-18T04:39:32.815" v="2540" actId="478"/>
          <ac:picMkLst>
            <pc:docMk/>
            <pc:sldMk cId="1940843203" sldId="287"/>
            <ac:picMk id="4" creationId="{36F4D32F-5489-436D-B7FF-59CA5CFD854B}"/>
          </ac:picMkLst>
        </pc:picChg>
        <pc:picChg chg="add mod">
          <ac:chgData name="Janelle Clendenon" userId="da17313139568148" providerId="LiveId" clId="{D50F0924-5C5C-4416-BCF4-6E13CF36E258}" dt="2025-10-18T04:40:29.650" v="2569" actId="1076"/>
          <ac:picMkLst>
            <pc:docMk/>
            <pc:sldMk cId="1940843203" sldId="287"/>
            <ac:picMk id="5" creationId="{F91A295C-A192-962B-1D11-CD56E261E5E3}"/>
          </ac:picMkLst>
        </pc:picChg>
      </pc:sldChg>
      <pc:sldChg chg="ord">
        <pc:chgData name="Janelle Clendenon" userId="da17313139568148" providerId="LiveId" clId="{D50F0924-5C5C-4416-BCF4-6E13CF36E258}" dt="2025-10-13T00:33:12.114" v="1659"/>
        <pc:sldMkLst>
          <pc:docMk/>
          <pc:sldMk cId="2485876295" sldId="288"/>
        </pc:sldMkLst>
      </pc:sldChg>
      <pc:sldChg chg="addSp delSp modSp mod">
        <pc:chgData name="Janelle Clendenon" userId="da17313139568148" providerId="LiveId" clId="{D50F0924-5C5C-4416-BCF4-6E13CF36E258}" dt="2025-10-18T04:48:08.754" v="2667" actId="1076"/>
        <pc:sldMkLst>
          <pc:docMk/>
          <pc:sldMk cId="3595081968" sldId="290"/>
        </pc:sldMkLst>
        <pc:spChg chg="add mod">
          <ac:chgData name="Janelle Clendenon" userId="da17313139568148" providerId="LiveId" clId="{D50F0924-5C5C-4416-BCF4-6E13CF36E258}" dt="2025-10-18T04:47:55.518" v="2665" actId="164"/>
          <ac:spMkLst>
            <pc:docMk/>
            <pc:sldMk cId="3595081968" sldId="290"/>
            <ac:spMk id="5" creationId="{73B95E1F-DCBE-E421-958B-7C99F7455600}"/>
          </ac:spMkLst>
        </pc:spChg>
        <pc:grpChg chg="del">
          <ac:chgData name="Janelle Clendenon" userId="da17313139568148" providerId="LiveId" clId="{D50F0924-5C5C-4416-BCF4-6E13CF36E258}" dt="2025-10-18T04:46:21.257" v="2647" actId="478"/>
          <ac:grpSpMkLst>
            <pc:docMk/>
            <pc:sldMk cId="3595081968" sldId="290"/>
            <ac:grpSpMk id="9" creationId="{431498F0-65B2-4140-BCBB-78C2C7842878}"/>
          </ac:grpSpMkLst>
        </pc:grpChg>
        <pc:grpChg chg="add mod">
          <ac:chgData name="Janelle Clendenon" userId="da17313139568148" providerId="LiveId" clId="{D50F0924-5C5C-4416-BCF4-6E13CF36E258}" dt="2025-10-18T04:48:08.754" v="2667" actId="1076"/>
          <ac:grpSpMkLst>
            <pc:docMk/>
            <pc:sldMk cId="3595081968" sldId="290"/>
            <ac:grpSpMk id="10" creationId="{0FE617C0-A4C9-4DBD-B233-4E44E90D225D}"/>
          </ac:grpSpMkLst>
        </pc:grpChg>
        <pc:grpChg chg="add mod">
          <ac:chgData name="Janelle Clendenon" userId="da17313139568148" providerId="LiveId" clId="{D50F0924-5C5C-4416-BCF4-6E13CF36E258}" dt="2025-10-18T04:48:01.314" v="2666" actId="1076"/>
          <ac:grpSpMkLst>
            <pc:docMk/>
            <pc:sldMk cId="3595081968" sldId="290"/>
            <ac:grpSpMk id="11" creationId="{70904893-6195-9978-4835-AAF863F74054}"/>
          </ac:grpSpMkLst>
        </pc:grpChg>
        <pc:picChg chg="add mod">
          <ac:chgData name="Janelle Clendenon" userId="da17313139568148" providerId="LiveId" clId="{D50F0924-5C5C-4416-BCF4-6E13CF36E258}" dt="2025-10-18T04:47:55.518" v="2665" actId="164"/>
          <ac:picMkLst>
            <pc:docMk/>
            <pc:sldMk cId="3595081968" sldId="290"/>
            <ac:picMk id="3" creationId="{54E67865-D758-7B94-B617-6260668F43A9}"/>
          </ac:picMkLst>
        </pc:picChg>
        <pc:picChg chg="mod">
          <ac:chgData name="Janelle Clendenon" userId="da17313139568148" providerId="LiveId" clId="{D50F0924-5C5C-4416-BCF4-6E13CF36E258}" dt="2025-10-18T04:47:40.965" v="2663" actId="164"/>
          <ac:picMkLst>
            <pc:docMk/>
            <pc:sldMk cId="3595081968" sldId="290"/>
            <ac:picMk id="4" creationId="{B82DFA5D-A45A-4F91-A342-7A44FEADB26D}"/>
          </ac:picMkLst>
        </pc:picChg>
        <pc:picChg chg="mod">
          <ac:chgData name="Janelle Clendenon" userId="da17313139568148" providerId="LiveId" clId="{D50F0924-5C5C-4416-BCF4-6E13CF36E258}" dt="2025-10-18T04:47:40.965" v="2663" actId="164"/>
          <ac:picMkLst>
            <pc:docMk/>
            <pc:sldMk cId="3595081968" sldId="290"/>
            <ac:picMk id="6" creationId="{59A8DC3B-2C9C-492B-88EB-FEA455BE9C99}"/>
          </ac:picMkLst>
        </pc:picChg>
      </pc:sldChg>
      <pc:sldChg chg="addSp delSp modSp mod">
        <pc:chgData name="Janelle Clendenon" userId="da17313139568148" providerId="LiveId" clId="{D50F0924-5C5C-4416-BCF4-6E13CF36E258}" dt="2025-10-18T04:45:05.294" v="2631"/>
        <pc:sldMkLst>
          <pc:docMk/>
          <pc:sldMk cId="394186142" sldId="292"/>
        </pc:sldMkLst>
        <pc:spChg chg="add mod">
          <ac:chgData name="Janelle Clendenon" userId="da17313139568148" providerId="LiveId" clId="{D50F0924-5C5C-4416-BCF4-6E13CF36E258}" dt="2025-10-18T04:45:05.294" v="2631"/>
          <ac:spMkLst>
            <pc:docMk/>
            <pc:sldMk cId="394186142" sldId="292"/>
            <ac:spMk id="2" creationId="{E97EA673-B622-31C9-D14B-2E64C2E06BE9}"/>
          </ac:spMkLst>
        </pc:spChg>
        <pc:picChg chg="del">
          <ac:chgData name="Janelle Clendenon" userId="da17313139568148" providerId="LiveId" clId="{D50F0924-5C5C-4416-BCF4-6E13CF36E258}" dt="2025-10-18T04:45:03.890" v="2630" actId="478"/>
          <ac:picMkLst>
            <pc:docMk/>
            <pc:sldMk cId="394186142" sldId="292"/>
            <ac:picMk id="3" creationId="{C000BC54-C30C-4E5E-8750-0EC8B8EA3D48}"/>
          </ac:picMkLst>
        </pc:picChg>
      </pc:sldChg>
      <pc:sldChg chg="modSp mod">
        <pc:chgData name="Janelle Clendenon" userId="da17313139568148" providerId="LiveId" clId="{D50F0924-5C5C-4416-BCF4-6E13CF36E258}" dt="2025-10-18T04:46:03.312" v="2646" actId="1076"/>
        <pc:sldMkLst>
          <pc:docMk/>
          <pc:sldMk cId="2268782602" sldId="293"/>
        </pc:sldMkLst>
        <pc:spChg chg="mod">
          <ac:chgData name="Janelle Clendenon" userId="da17313139568148" providerId="LiveId" clId="{D50F0924-5C5C-4416-BCF4-6E13CF36E258}" dt="2025-10-18T04:46:03.312" v="2646" actId="1076"/>
          <ac:spMkLst>
            <pc:docMk/>
            <pc:sldMk cId="2268782602" sldId="293"/>
            <ac:spMk id="2" creationId="{48622005-277C-4287-89B1-C76544D989D5}"/>
          </ac:spMkLst>
        </pc:spChg>
      </pc:sldChg>
      <pc:sldChg chg="addSp delSp modSp mod ord delAnim modAnim">
        <pc:chgData name="Janelle Clendenon" userId="da17313139568148" providerId="LiveId" clId="{D50F0924-5C5C-4416-BCF4-6E13CF36E258}" dt="2025-10-18T04:51:53.068" v="2694" actId="20577"/>
        <pc:sldMkLst>
          <pc:docMk/>
          <pc:sldMk cId="1749242642" sldId="294"/>
        </pc:sldMkLst>
        <pc:spChg chg="mod">
          <ac:chgData name="Janelle Clendenon" userId="da17313139568148" providerId="LiveId" clId="{D50F0924-5C5C-4416-BCF4-6E13CF36E258}" dt="2025-10-18T04:51:53.068" v="2694" actId="20577"/>
          <ac:spMkLst>
            <pc:docMk/>
            <pc:sldMk cId="1749242642" sldId="294"/>
            <ac:spMk id="2" creationId="{66F07D34-B73F-4667-8605-9A862450B4C1}"/>
          </ac:spMkLst>
        </pc:spChg>
        <pc:picChg chg="add mod">
          <ac:chgData name="Janelle Clendenon" userId="da17313139568148" providerId="LiveId" clId="{D50F0924-5C5C-4416-BCF4-6E13CF36E258}" dt="2025-10-18T04:51:46.952" v="2677" actId="1076"/>
          <ac:picMkLst>
            <pc:docMk/>
            <pc:sldMk cId="1749242642" sldId="294"/>
            <ac:picMk id="4" creationId="{223013E9-7543-2A27-0D91-D6C010ADFE7C}"/>
          </ac:picMkLst>
        </pc:picChg>
        <pc:picChg chg="del">
          <ac:chgData name="Janelle Clendenon" userId="da17313139568148" providerId="LiveId" clId="{D50F0924-5C5C-4416-BCF4-6E13CF36E258}" dt="2025-10-18T04:51:28.437" v="2674" actId="478"/>
          <ac:picMkLst>
            <pc:docMk/>
            <pc:sldMk cId="1749242642" sldId="294"/>
            <ac:picMk id="5" creationId="{1FF6CF5B-25EB-4A6E-B286-D999445C0218}"/>
          </ac:picMkLst>
        </pc:picChg>
      </pc:sldChg>
      <pc:sldChg chg="addSp delSp modSp new mod">
        <pc:chgData name="Janelle Clendenon" userId="da17313139568148" providerId="LiveId" clId="{D50F0924-5C5C-4416-BCF4-6E13CF36E258}" dt="2025-10-18T06:03:56.971" v="2735" actId="1076"/>
        <pc:sldMkLst>
          <pc:docMk/>
          <pc:sldMk cId="3947676719" sldId="295"/>
        </pc:sldMkLst>
        <pc:spChg chg="mod">
          <ac:chgData name="Janelle Clendenon" userId="da17313139568148" providerId="LiveId" clId="{D50F0924-5C5C-4416-BCF4-6E13CF36E258}" dt="2025-10-13T01:13:39.676" v="2291" actId="1076"/>
          <ac:spMkLst>
            <pc:docMk/>
            <pc:sldMk cId="3947676719" sldId="295"/>
            <ac:spMk id="2" creationId="{7A0EF5F9-9F02-0427-3054-5AC1A14BDD03}"/>
          </ac:spMkLst>
        </pc:spChg>
        <pc:spChg chg="mod">
          <ac:chgData name="Janelle Clendenon" userId="da17313139568148" providerId="LiveId" clId="{D50F0924-5C5C-4416-BCF4-6E13CF36E258}" dt="2025-10-18T06:03:49.509" v="2733" actId="1076"/>
          <ac:spMkLst>
            <pc:docMk/>
            <pc:sldMk cId="3947676719" sldId="295"/>
            <ac:spMk id="4" creationId="{16C4B5F0-8139-58AA-5201-6C60E20881FD}"/>
          </ac:spMkLst>
        </pc:spChg>
        <pc:spChg chg="add del mod">
          <ac:chgData name="Janelle Clendenon" userId="da17313139568148" providerId="LiveId" clId="{D50F0924-5C5C-4416-BCF4-6E13CF36E258}" dt="2025-10-18T05:39:40.164" v="2705" actId="478"/>
          <ac:spMkLst>
            <pc:docMk/>
            <pc:sldMk cId="3947676719" sldId="295"/>
            <ac:spMk id="5" creationId="{4E4C73DC-99A0-5AF6-B7AA-577DB4866B06}"/>
          </ac:spMkLst>
        </pc:spChg>
        <pc:spChg chg="add del mod">
          <ac:chgData name="Janelle Clendenon" userId="da17313139568148" providerId="LiveId" clId="{D50F0924-5C5C-4416-BCF4-6E13CF36E258}" dt="2025-10-18T05:57:05.814" v="2707" actId="478"/>
          <ac:spMkLst>
            <pc:docMk/>
            <pc:sldMk cId="3947676719" sldId="295"/>
            <ac:spMk id="7" creationId="{D6941140-3674-8DC5-0263-DD556D71370C}"/>
          </ac:spMkLst>
        </pc:spChg>
        <pc:grpChg chg="add del mod">
          <ac:chgData name="Janelle Clendenon" userId="da17313139568148" providerId="LiveId" clId="{D50F0924-5C5C-4416-BCF4-6E13CF36E258}" dt="2025-10-18T05:39:21.397" v="2699" actId="478"/>
          <ac:grpSpMkLst>
            <pc:docMk/>
            <pc:sldMk cId="3947676719" sldId="295"/>
            <ac:grpSpMk id="12" creationId="{5E0CE50A-345C-7901-DD67-73F90E0A0FA1}"/>
          </ac:grpSpMkLst>
        </pc:grpChg>
        <pc:picChg chg="add del mod">
          <ac:chgData name="Janelle Clendenon" userId="da17313139568148" providerId="LiveId" clId="{D50F0924-5C5C-4416-BCF4-6E13CF36E258}" dt="2025-10-18T05:31:57.501" v="2698" actId="478"/>
          <ac:picMkLst>
            <pc:docMk/>
            <pc:sldMk cId="3947676719" sldId="295"/>
            <ac:picMk id="8" creationId="{E722AE52-2B29-9C9A-CD55-F46282DE0617}"/>
          </ac:picMkLst>
        </pc:picChg>
        <pc:picChg chg="add del mod">
          <ac:chgData name="Janelle Clendenon" userId="da17313139568148" providerId="LiveId" clId="{D50F0924-5C5C-4416-BCF4-6E13CF36E258}" dt="2025-10-18T05:58:05.556" v="2719" actId="478"/>
          <ac:picMkLst>
            <pc:docMk/>
            <pc:sldMk cId="3947676719" sldId="295"/>
            <ac:picMk id="13" creationId="{D6DDD611-9550-8720-D410-D9AA02DFDF4E}"/>
          </ac:picMkLst>
        </pc:picChg>
        <pc:picChg chg="add mod">
          <ac:chgData name="Janelle Clendenon" userId="da17313139568148" providerId="LiveId" clId="{D50F0924-5C5C-4416-BCF4-6E13CF36E258}" dt="2025-10-18T05:57:50.248" v="2718"/>
          <ac:picMkLst>
            <pc:docMk/>
            <pc:sldMk cId="3947676719" sldId="295"/>
            <ac:picMk id="14" creationId="{0E0703EA-786C-9048-C09A-6AF12E8F1634}"/>
          </ac:picMkLst>
        </pc:picChg>
        <pc:picChg chg="add mod">
          <ac:chgData name="Janelle Clendenon" userId="da17313139568148" providerId="LiveId" clId="{D50F0924-5C5C-4416-BCF4-6E13CF36E258}" dt="2025-10-18T05:57:33.476" v="2717"/>
          <ac:picMkLst>
            <pc:docMk/>
            <pc:sldMk cId="3947676719" sldId="295"/>
            <ac:picMk id="16" creationId="{DC8BAEE3-D078-A867-52DE-571CB7509A02}"/>
          </ac:picMkLst>
        </pc:picChg>
        <pc:picChg chg="add mod">
          <ac:chgData name="Janelle Clendenon" userId="da17313139568148" providerId="LiveId" clId="{D50F0924-5C5C-4416-BCF4-6E13CF36E258}" dt="2025-10-18T05:58:13.910" v="2724" actId="1076"/>
          <ac:picMkLst>
            <pc:docMk/>
            <pc:sldMk cId="3947676719" sldId="295"/>
            <ac:picMk id="18" creationId="{53874030-770F-2488-FB60-3DC390CF196F}"/>
          </ac:picMkLst>
        </pc:picChg>
        <pc:picChg chg="add mod">
          <ac:chgData name="Janelle Clendenon" userId="da17313139568148" providerId="LiveId" clId="{D50F0924-5C5C-4416-BCF4-6E13CF36E258}" dt="2025-10-18T06:03:56.971" v="2735" actId="1076"/>
          <ac:picMkLst>
            <pc:docMk/>
            <pc:sldMk cId="3947676719" sldId="295"/>
            <ac:picMk id="20" creationId="{75ADF956-1616-E070-8B96-07265A417A5B}"/>
          </ac:picMkLst>
        </pc:picChg>
      </pc:sldChg>
      <pc:sldChg chg="addSp delSp modSp new mod">
        <pc:chgData name="Janelle Clendenon" userId="da17313139568148" providerId="LiveId" clId="{D50F0924-5C5C-4416-BCF4-6E13CF36E258}" dt="2025-10-13T01:20:43.229" v="2319" actId="1076"/>
        <pc:sldMkLst>
          <pc:docMk/>
          <pc:sldMk cId="2019025069" sldId="296"/>
        </pc:sldMkLst>
        <pc:spChg chg="mod">
          <ac:chgData name="Janelle Clendenon" userId="da17313139568148" providerId="LiveId" clId="{D50F0924-5C5C-4416-BCF4-6E13CF36E258}" dt="2025-10-13T01:15:34.955" v="2310" actId="20577"/>
          <ac:spMkLst>
            <pc:docMk/>
            <pc:sldMk cId="2019025069" sldId="296"/>
            <ac:spMk id="2" creationId="{0272F51A-C669-0E93-7613-01CCCDDB5F43}"/>
          </ac:spMkLst>
        </pc:spChg>
        <pc:spChg chg="mod">
          <ac:chgData name="Janelle Clendenon" userId="da17313139568148" providerId="LiveId" clId="{D50F0924-5C5C-4416-BCF4-6E13CF36E258}" dt="2025-10-13T01:15:47.509" v="2314" actId="14100"/>
          <ac:spMkLst>
            <pc:docMk/>
            <pc:sldMk cId="2019025069" sldId="296"/>
            <ac:spMk id="4" creationId="{2963659F-B5CF-A1D6-75A5-591C1D6C6000}"/>
          </ac:spMkLst>
        </pc:spChg>
        <pc:picChg chg="add mod">
          <ac:chgData name="Janelle Clendenon" userId="da17313139568148" providerId="LiveId" clId="{D50F0924-5C5C-4416-BCF4-6E13CF36E258}" dt="2025-10-13T01:15:40.939" v="2313" actId="962"/>
          <ac:picMkLst>
            <pc:docMk/>
            <pc:sldMk cId="2019025069" sldId="296"/>
            <ac:picMk id="6" creationId="{D289F4F5-DA2E-1E0B-D7D2-D5C1ACEA0045}"/>
          </ac:picMkLst>
        </pc:picChg>
        <pc:picChg chg="add mod modCrop">
          <ac:chgData name="Janelle Clendenon" userId="da17313139568148" providerId="LiveId" clId="{D50F0924-5C5C-4416-BCF4-6E13CF36E258}" dt="2025-10-13T01:20:43.229" v="2319" actId="1076"/>
          <ac:picMkLst>
            <pc:docMk/>
            <pc:sldMk cId="2019025069" sldId="296"/>
            <ac:picMk id="7" creationId="{1C3C6DC7-EEB2-FDB4-2E66-469570C51FAC}"/>
          </ac:picMkLst>
        </pc:picChg>
      </pc:sldChg>
      <pc:sldChg chg="addSp modSp new mod modAnim">
        <pc:chgData name="Janelle Clendenon" userId="da17313139568148" providerId="LiveId" clId="{D50F0924-5C5C-4416-BCF4-6E13CF36E258}" dt="2025-10-18T04:18:49.608" v="2408" actId="20577"/>
        <pc:sldMkLst>
          <pc:docMk/>
          <pc:sldMk cId="2162976915" sldId="297"/>
        </pc:sldMkLst>
        <pc:spChg chg="mod">
          <ac:chgData name="Janelle Clendenon" userId="da17313139568148" providerId="LiveId" clId="{D50F0924-5C5C-4416-BCF4-6E13CF36E258}" dt="2025-10-18T04:15:10.644" v="2341" actId="27636"/>
          <ac:spMkLst>
            <pc:docMk/>
            <pc:sldMk cId="2162976915" sldId="297"/>
            <ac:spMk id="2" creationId="{36E3A138-93FA-E53C-2208-DD07F2469D51}"/>
          </ac:spMkLst>
        </pc:spChg>
        <pc:spChg chg="add mod">
          <ac:chgData name="Janelle Clendenon" userId="da17313139568148" providerId="LiveId" clId="{D50F0924-5C5C-4416-BCF4-6E13CF36E258}" dt="2025-10-18T04:17:04.265" v="2372" actId="255"/>
          <ac:spMkLst>
            <pc:docMk/>
            <pc:sldMk cId="2162976915" sldId="297"/>
            <ac:spMk id="5" creationId="{0B84C3EB-EA40-0B33-57F9-E8286F2136E2}"/>
          </ac:spMkLst>
        </pc:spChg>
        <pc:spChg chg="add mod">
          <ac:chgData name="Janelle Clendenon" userId="da17313139568148" providerId="LiveId" clId="{D50F0924-5C5C-4416-BCF4-6E13CF36E258}" dt="2025-10-18T04:18:49.608" v="2408" actId="20577"/>
          <ac:spMkLst>
            <pc:docMk/>
            <pc:sldMk cId="2162976915" sldId="297"/>
            <ac:spMk id="6" creationId="{BBC0DC81-B224-2B10-4055-663910E5661C}"/>
          </ac:spMkLst>
        </pc:spChg>
        <pc:picChg chg="add mod">
          <ac:chgData name="Janelle Clendenon" userId="da17313139568148" providerId="LiveId" clId="{D50F0924-5C5C-4416-BCF4-6E13CF36E258}" dt="2025-10-18T04:15:47.461" v="2345" actId="1076"/>
          <ac:picMkLst>
            <pc:docMk/>
            <pc:sldMk cId="2162976915" sldId="297"/>
            <ac:picMk id="4" creationId="{70398216-EEAA-95DF-D382-C1883D668520}"/>
          </ac:picMkLst>
        </pc:picChg>
      </pc:sldChg>
      <pc:sldChg chg="add">
        <pc:chgData name="Janelle Clendenon" userId="da17313139568148" providerId="LiveId" clId="{D50F0924-5C5C-4416-BCF4-6E13CF36E258}" dt="2025-10-18T04:19:22.423" v="2409"/>
        <pc:sldMkLst>
          <pc:docMk/>
          <pc:sldMk cId="3371892016" sldId="298"/>
        </pc:sldMkLst>
      </pc:sldChg>
      <pc:sldChg chg="addSp modSp new mod">
        <pc:chgData name="Janelle Clendenon" userId="da17313139568148" providerId="LiveId" clId="{D50F0924-5C5C-4416-BCF4-6E13CF36E258}" dt="2025-10-18T04:24:20.438" v="2539" actId="1076"/>
        <pc:sldMkLst>
          <pc:docMk/>
          <pc:sldMk cId="1631801796" sldId="299"/>
        </pc:sldMkLst>
        <pc:spChg chg="mod">
          <ac:chgData name="Janelle Clendenon" userId="da17313139568148" providerId="LiveId" clId="{D50F0924-5C5C-4416-BCF4-6E13CF36E258}" dt="2025-10-18T04:24:20.438" v="2539" actId="1076"/>
          <ac:spMkLst>
            <pc:docMk/>
            <pc:sldMk cId="1631801796" sldId="299"/>
            <ac:spMk id="2" creationId="{73AE6597-BF6C-471D-265B-69E658CF9EC4}"/>
          </ac:spMkLst>
        </pc:spChg>
        <pc:picChg chg="add mod ord">
          <ac:chgData name="Janelle Clendenon" userId="da17313139568148" providerId="LiveId" clId="{D50F0924-5C5C-4416-BCF4-6E13CF36E258}" dt="2025-10-18T04:23:09.412" v="2527"/>
          <ac:picMkLst>
            <pc:docMk/>
            <pc:sldMk cId="1631801796" sldId="299"/>
            <ac:picMk id="4" creationId="{5CECE497-F1C1-041C-4A18-A9120F008471}"/>
          </ac:picMkLst>
        </pc:picChg>
        <pc:picChg chg="add mod">
          <ac:chgData name="Janelle Clendenon" userId="da17313139568148" providerId="LiveId" clId="{D50F0924-5C5C-4416-BCF4-6E13CF36E258}" dt="2025-10-18T04:23:41.926" v="2534" actId="1076"/>
          <ac:picMkLst>
            <pc:docMk/>
            <pc:sldMk cId="1631801796" sldId="299"/>
            <ac:picMk id="6" creationId="{D753B7A2-D527-B3A1-E8DA-7A19E64F80F0}"/>
          </ac:picMkLst>
        </pc:picChg>
      </pc:sldChg>
      <pc:sldChg chg="addSp delSp modSp add mod">
        <pc:chgData name="Janelle Clendenon" userId="da17313139568148" providerId="LiveId" clId="{D50F0924-5C5C-4416-BCF4-6E13CF36E258}" dt="2025-10-18T04:48:33.296" v="2673" actId="1076"/>
        <pc:sldMkLst>
          <pc:docMk/>
          <pc:sldMk cId="1837798966" sldId="300"/>
        </pc:sldMkLst>
        <pc:spChg chg="del mod">
          <ac:chgData name="Janelle Clendenon" userId="da17313139568148" providerId="LiveId" clId="{D50F0924-5C5C-4416-BCF4-6E13CF36E258}" dt="2025-10-18T04:48:20.338" v="2669" actId="478"/>
          <ac:spMkLst>
            <pc:docMk/>
            <pc:sldMk cId="1837798966" sldId="300"/>
            <ac:spMk id="2" creationId="{379E9DF8-8359-8239-DC34-C6770AFA56E1}"/>
          </ac:spMkLst>
        </pc:spChg>
        <pc:picChg chg="del mod">
          <ac:chgData name="Janelle Clendenon" userId="da17313139568148" providerId="LiveId" clId="{D50F0924-5C5C-4416-BCF4-6E13CF36E258}" dt="2025-10-18T04:48:17.777" v="2668" actId="478"/>
          <ac:picMkLst>
            <pc:docMk/>
            <pc:sldMk cId="1837798966" sldId="300"/>
            <ac:picMk id="4" creationId="{C13D87E6-C617-843C-6AC1-18B833921E07}"/>
          </ac:picMkLst>
        </pc:picChg>
        <pc:picChg chg="add mod">
          <ac:chgData name="Janelle Clendenon" userId="da17313139568148" providerId="LiveId" clId="{D50F0924-5C5C-4416-BCF4-6E13CF36E258}" dt="2025-10-18T04:48:33.296" v="2673" actId="1076"/>
          <ac:picMkLst>
            <pc:docMk/>
            <pc:sldMk cId="1837798966" sldId="300"/>
            <ac:picMk id="5" creationId="{FD0C1298-2B35-59FE-A439-5004D24A5114}"/>
          </ac:picMkLst>
        </pc:picChg>
      </pc:sldChg>
    </pc:docChg>
  </pc:docChgLst>
  <pc:docChgLst>
    <pc:chgData name="Janelle Clendenon" userId="da17313139568148" providerId="LiveId" clId="{DD8D6BE0-3D36-47B3-BCFA-BED310D7D4DD}"/>
    <pc:docChg chg="undo redo custSel addSld delSld modSld sldOrd">
      <pc:chgData name="Janelle Clendenon" userId="da17313139568148" providerId="LiveId" clId="{DD8D6BE0-3D36-47B3-BCFA-BED310D7D4DD}" dt="2021-09-11T23:49:02.899" v="590"/>
      <pc:docMkLst>
        <pc:docMk/>
      </pc:docMkLst>
      <pc:sldChg chg="modSp mod">
        <pc:chgData name="Janelle Clendenon" userId="da17313139568148" providerId="LiveId" clId="{DD8D6BE0-3D36-47B3-BCFA-BED310D7D4DD}" dt="2021-09-11T23:00:57.610" v="141" actId="20577"/>
        <pc:sldMkLst>
          <pc:docMk/>
          <pc:sldMk cId="1324818288" sldId="261"/>
        </pc:sldMkLst>
      </pc:sldChg>
      <pc:sldChg chg="addSp modSp mod">
        <pc:chgData name="Janelle Clendenon" userId="da17313139568148" providerId="LiveId" clId="{DD8D6BE0-3D36-47B3-BCFA-BED310D7D4DD}" dt="2021-09-11T23:00:14.142" v="133" actId="17032"/>
        <pc:sldMkLst>
          <pc:docMk/>
          <pc:sldMk cId="2467502408" sldId="268"/>
        </pc:sldMkLst>
      </pc:sldChg>
      <pc:sldChg chg="addSp modSp mod">
        <pc:chgData name="Janelle Clendenon" userId="da17313139568148" providerId="LiveId" clId="{DD8D6BE0-3D36-47B3-BCFA-BED310D7D4DD}" dt="2021-09-11T23:13:07.358" v="416" actId="1076"/>
        <pc:sldMkLst>
          <pc:docMk/>
          <pc:sldMk cId="1740354124" sldId="270"/>
        </pc:sldMkLst>
      </pc:sldChg>
      <pc:sldChg chg="addSp modSp mod">
        <pc:chgData name="Janelle Clendenon" userId="da17313139568148" providerId="LiveId" clId="{DD8D6BE0-3D36-47B3-BCFA-BED310D7D4DD}" dt="2021-09-11T23:11:01.317" v="387" actId="313"/>
        <pc:sldMkLst>
          <pc:docMk/>
          <pc:sldMk cId="3734070790" sldId="273"/>
        </pc:sldMkLst>
      </pc:sldChg>
      <pc:sldChg chg="addSp delSp modSp mod setBg delAnim modAnim">
        <pc:chgData name="Janelle Clendenon" userId="da17313139568148" providerId="LiveId" clId="{DD8D6BE0-3D36-47B3-BCFA-BED310D7D4DD}" dt="2021-09-06T04:53:01.266" v="84" actId="20577"/>
        <pc:sldMkLst>
          <pc:docMk/>
          <pc:sldMk cId="1264418588" sldId="285"/>
        </pc:sldMkLst>
      </pc:sldChg>
      <pc:sldChg chg="ord">
        <pc:chgData name="Janelle Clendenon" userId="da17313139568148" providerId="LiveId" clId="{DD8D6BE0-3D36-47B3-BCFA-BED310D7D4DD}" dt="2021-09-06T04:53:07.926" v="86"/>
        <pc:sldMkLst>
          <pc:docMk/>
          <pc:sldMk cId="1463570794" sldId="286"/>
        </pc:sldMkLst>
      </pc:sldChg>
      <pc:sldChg chg="addSp modSp add mod modAnim">
        <pc:chgData name="Janelle Clendenon" userId="da17313139568148" providerId="LiveId" clId="{DD8D6BE0-3D36-47B3-BCFA-BED310D7D4DD}" dt="2021-09-06T04:42:25.027" v="53" actId="14100"/>
        <pc:sldMkLst>
          <pc:docMk/>
          <pc:sldMk cId="1940843203" sldId="287"/>
        </pc:sldMkLst>
      </pc:sldChg>
      <pc:sldChg chg="add ord">
        <pc:chgData name="Janelle Clendenon" userId="da17313139568148" providerId="LiveId" clId="{DD8D6BE0-3D36-47B3-BCFA-BED310D7D4DD}" dt="2021-09-11T23:47:46.142" v="563"/>
        <pc:sldMkLst>
          <pc:docMk/>
          <pc:sldMk cId="2485876295" sldId="288"/>
        </pc:sldMkLst>
      </pc:sldChg>
      <pc:sldChg chg="addSp modSp new mod modAnim">
        <pc:chgData name="Janelle Clendenon" userId="da17313139568148" providerId="LiveId" clId="{DD8D6BE0-3D36-47B3-BCFA-BED310D7D4DD}" dt="2021-09-11T23:04:48.244" v="301" actId="1076"/>
        <pc:sldMkLst>
          <pc:docMk/>
          <pc:sldMk cId="3547700329" sldId="289"/>
        </pc:sldMkLst>
      </pc:sldChg>
      <pc:sldChg chg="addSp modSp new mod ord">
        <pc:chgData name="Janelle Clendenon" userId="da17313139568148" providerId="LiveId" clId="{DD8D6BE0-3D36-47B3-BCFA-BED310D7D4DD}" dt="2021-09-11T23:49:02.899" v="590"/>
        <pc:sldMkLst>
          <pc:docMk/>
          <pc:sldMk cId="3595081968" sldId="290"/>
        </pc:sldMkLst>
      </pc:sldChg>
      <pc:sldChg chg="addSp delSp modSp add del mod">
        <pc:chgData name="Janelle Clendenon" userId="da17313139568148" providerId="LiveId" clId="{DD8D6BE0-3D36-47B3-BCFA-BED310D7D4DD}" dt="2021-09-11T23:45:23.170" v="560" actId="47"/>
        <pc:sldMkLst>
          <pc:docMk/>
          <pc:sldMk cId="1485009744" sldId="291"/>
        </pc:sldMkLst>
      </pc:sldChg>
      <pc:sldChg chg="modSp new del mod">
        <pc:chgData name="Janelle Clendenon" userId="da17313139568148" providerId="LiveId" clId="{DD8D6BE0-3D36-47B3-BCFA-BED310D7D4DD}" dt="2021-09-11T23:16:11.894" v="483" actId="47"/>
        <pc:sldMkLst>
          <pc:docMk/>
          <pc:sldMk cId="3110433723" sldId="291"/>
        </pc:sldMkLst>
      </pc:sldChg>
      <pc:sldChg chg="add">
        <pc:chgData name="Janelle Clendenon" userId="da17313139568148" providerId="LiveId" clId="{DD8D6BE0-3D36-47B3-BCFA-BED310D7D4DD}" dt="2021-09-11T23:45:13.742" v="559"/>
        <pc:sldMkLst>
          <pc:docMk/>
          <pc:sldMk cId="394186142" sldId="292"/>
        </pc:sldMkLst>
      </pc:sldChg>
      <pc:sldChg chg="add">
        <pc:chgData name="Janelle Clendenon" userId="da17313139568148" providerId="LiveId" clId="{DD8D6BE0-3D36-47B3-BCFA-BED310D7D4DD}" dt="2021-09-11T23:45:13.742" v="559"/>
        <pc:sldMkLst>
          <pc:docMk/>
          <pc:sldMk cId="2268782602" sldId="293"/>
        </pc:sldMkLst>
      </pc:sldChg>
      <pc:sldChg chg="addSp delSp modSp add mod ord delAnim modAnim">
        <pc:chgData name="Janelle Clendenon" userId="da17313139568148" providerId="LiveId" clId="{DD8D6BE0-3D36-47B3-BCFA-BED310D7D4DD}" dt="2021-09-11T23:48:50.185" v="588" actId="20577"/>
        <pc:sldMkLst>
          <pc:docMk/>
          <pc:sldMk cId="1749242642" sldId="294"/>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9C669-BD5B-4920-8171-8C9FF8869E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2E725F-94B3-49AA-AE67-B302B9109E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83F010A-AEB4-4277-8F57-0AF3C835BDDA}"/>
              </a:ext>
            </a:extLst>
          </p:cNvPr>
          <p:cNvSpPr>
            <a:spLocks noGrp="1"/>
          </p:cNvSpPr>
          <p:nvPr>
            <p:ph type="dt" sz="half" idx="10"/>
          </p:nvPr>
        </p:nvSpPr>
        <p:spPr/>
        <p:txBody>
          <a:bodyPr/>
          <a:lstStyle/>
          <a:p>
            <a:fld id="{8EC2F89E-76BC-4EF6-9485-631845946BC8}" type="datetimeFigureOut">
              <a:rPr lang="en-US" smtClean="0"/>
              <a:t>10/17/2025</a:t>
            </a:fld>
            <a:endParaRPr lang="en-US"/>
          </a:p>
        </p:txBody>
      </p:sp>
      <p:sp>
        <p:nvSpPr>
          <p:cNvPr id="5" name="Footer Placeholder 4">
            <a:extLst>
              <a:ext uri="{FF2B5EF4-FFF2-40B4-BE49-F238E27FC236}">
                <a16:creationId xmlns:a16="http://schemas.microsoft.com/office/drawing/2014/main" id="{72CEC10F-555F-46C8-B6CA-F8E4A92172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5970E1-4DAA-4754-B161-29CF7942936A}"/>
              </a:ext>
            </a:extLst>
          </p:cNvPr>
          <p:cNvSpPr>
            <a:spLocks noGrp="1"/>
          </p:cNvSpPr>
          <p:nvPr>
            <p:ph type="sldNum" sz="quarter" idx="12"/>
          </p:nvPr>
        </p:nvSpPr>
        <p:spPr/>
        <p:txBody>
          <a:bodyPr/>
          <a:lstStyle/>
          <a:p>
            <a:fld id="{4B506A8F-E0E4-4CFB-959C-A84AC76AFA54}" type="slidenum">
              <a:rPr lang="en-US" smtClean="0"/>
              <a:t>‹#›</a:t>
            </a:fld>
            <a:endParaRPr lang="en-US"/>
          </a:p>
        </p:txBody>
      </p:sp>
    </p:spTree>
    <p:extLst>
      <p:ext uri="{BB962C8B-B14F-4D97-AF65-F5344CB8AC3E}">
        <p14:creationId xmlns:p14="http://schemas.microsoft.com/office/powerpoint/2010/main" val="1922098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FC633-01B5-4F84-B061-2B4C977078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4AC975-D04F-4ADB-9EE5-865810B82E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A8B0AC-60F9-4EA9-9F99-DF1482F20697}"/>
              </a:ext>
            </a:extLst>
          </p:cNvPr>
          <p:cNvSpPr>
            <a:spLocks noGrp="1"/>
          </p:cNvSpPr>
          <p:nvPr>
            <p:ph type="dt" sz="half" idx="10"/>
          </p:nvPr>
        </p:nvSpPr>
        <p:spPr/>
        <p:txBody>
          <a:bodyPr/>
          <a:lstStyle/>
          <a:p>
            <a:fld id="{8EC2F89E-76BC-4EF6-9485-631845946BC8}" type="datetimeFigureOut">
              <a:rPr lang="en-US" smtClean="0"/>
              <a:t>10/17/2025</a:t>
            </a:fld>
            <a:endParaRPr lang="en-US"/>
          </a:p>
        </p:txBody>
      </p:sp>
      <p:sp>
        <p:nvSpPr>
          <p:cNvPr id="5" name="Footer Placeholder 4">
            <a:extLst>
              <a:ext uri="{FF2B5EF4-FFF2-40B4-BE49-F238E27FC236}">
                <a16:creationId xmlns:a16="http://schemas.microsoft.com/office/drawing/2014/main" id="{B42FBBF6-A004-42CD-B512-04DECCCA42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F11319-773F-4F8F-8A02-200FB45CA9FF}"/>
              </a:ext>
            </a:extLst>
          </p:cNvPr>
          <p:cNvSpPr>
            <a:spLocks noGrp="1"/>
          </p:cNvSpPr>
          <p:nvPr>
            <p:ph type="sldNum" sz="quarter" idx="12"/>
          </p:nvPr>
        </p:nvSpPr>
        <p:spPr/>
        <p:txBody>
          <a:bodyPr/>
          <a:lstStyle/>
          <a:p>
            <a:fld id="{4B506A8F-E0E4-4CFB-959C-A84AC76AFA54}" type="slidenum">
              <a:rPr lang="en-US" smtClean="0"/>
              <a:t>‹#›</a:t>
            </a:fld>
            <a:endParaRPr lang="en-US"/>
          </a:p>
        </p:txBody>
      </p:sp>
    </p:spTree>
    <p:extLst>
      <p:ext uri="{BB962C8B-B14F-4D97-AF65-F5344CB8AC3E}">
        <p14:creationId xmlns:p14="http://schemas.microsoft.com/office/powerpoint/2010/main" val="2552373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84FAE-BFA4-4BAD-B22F-AD853BE7C9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9AA6BC-53E9-4D55-901D-964185E34C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AC7314-2C40-4EC6-A61D-86242C9F5DD0}"/>
              </a:ext>
            </a:extLst>
          </p:cNvPr>
          <p:cNvSpPr>
            <a:spLocks noGrp="1"/>
          </p:cNvSpPr>
          <p:nvPr>
            <p:ph type="dt" sz="half" idx="10"/>
          </p:nvPr>
        </p:nvSpPr>
        <p:spPr/>
        <p:txBody>
          <a:bodyPr/>
          <a:lstStyle/>
          <a:p>
            <a:fld id="{8EC2F89E-76BC-4EF6-9485-631845946BC8}" type="datetimeFigureOut">
              <a:rPr lang="en-US" smtClean="0"/>
              <a:t>10/17/2025</a:t>
            </a:fld>
            <a:endParaRPr lang="en-US"/>
          </a:p>
        </p:txBody>
      </p:sp>
      <p:sp>
        <p:nvSpPr>
          <p:cNvPr id="5" name="Footer Placeholder 4">
            <a:extLst>
              <a:ext uri="{FF2B5EF4-FFF2-40B4-BE49-F238E27FC236}">
                <a16:creationId xmlns:a16="http://schemas.microsoft.com/office/drawing/2014/main" id="{B4DEB534-BCB2-40EC-B641-A1E203DCC8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D757E8-D256-42F1-9365-37D7DBEA08A5}"/>
              </a:ext>
            </a:extLst>
          </p:cNvPr>
          <p:cNvSpPr>
            <a:spLocks noGrp="1"/>
          </p:cNvSpPr>
          <p:nvPr>
            <p:ph type="sldNum" sz="quarter" idx="12"/>
          </p:nvPr>
        </p:nvSpPr>
        <p:spPr/>
        <p:txBody>
          <a:bodyPr/>
          <a:lstStyle/>
          <a:p>
            <a:fld id="{4B506A8F-E0E4-4CFB-959C-A84AC76AFA54}" type="slidenum">
              <a:rPr lang="en-US" smtClean="0"/>
              <a:t>‹#›</a:t>
            </a:fld>
            <a:endParaRPr lang="en-US"/>
          </a:p>
        </p:txBody>
      </p:sp>
    </p:spTree>
    <p:extLst>
      <p:ext uri="{BB962C8B-B14F-4D97-AF65-F5344CB8AC3E}">
        <p14:creationId xmlns:p14="http://schemas.microsoft.com/office/powerpoint/2010/main" val="1007106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D6ACE-8717-460E-B1D8-1A144CC2FE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F59D2E-71E7-4E26-98B9-2BA3649959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DC559F-62CB-47F2-A120-20E5853DC9B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B21E1D6-C310-4503-B495-22667276595B}"/>
              </a:ext>
            </a:extLst>
          </p:cNvPr>
          <p:cNvSpPr>
            <a:spLocks noGrp="1"/>
          </p:cNvSpPr>
          <p:nvPr>
            <p:ph type="dt" sz="half" idx="10"/>
          </p:nvPr>
        </p:nvSpPr>
        <p:spPr/>
        <p:txBody>
          <a:bodyPr/>
          <a:lstStyle/>
          <a:p>
            <a:fld id="{8EC2F89E-76BC-4EF6-9485-631845946BC8}" type="datetimeFigureOut">
              <a:rPr lang="en-US" smtClean="0"/>
              <a:t>10/17/2025</a:t>
            </a:fld>
            <a:endParaRPr lang="en-US"/>
          </a:p>
        </p:txBody>
      </p:sp>
      <p:sp>
        <p:nvSpPr>
          <p:cNvPr id="6" name="Footer Placeholder 5">
            <a:extLst>
              <a:ext uri="{FF2B5EF4-FFF2-40B4-BE49-F238E27FC236}">
                <a16:creationId xmlns:a16="http://schemas.microsoft.com/office/drawing/2014/main" id="{65BD0289-2EDD-48E1-BD0F-DA10061081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5B38B4-BB66-4F40-AAE8-A5EB2B5899BC}"/>
              </a:ext>
            </a:extLst>
          </p:cNvPr>
          <p:cNvSpPr>
            <a:spLocks noGrp="1"/>
          </p:cNvSpPr>
          <p:nvPr>
            <p:ph type="sldNum" sz="quarter" idx="12"/>
          </p:nvPr>
        </p:nvSpPr>
        <p:spPr/>
        <p:txBody>
          <a:bodyPr/>
          <a:lstStyle/>
          <a:p>
            <a:fld id="{4B506A8F-E0E4-4CFB-959C-A84AC76AFA54}" type="slidenum">
              <a:rPr lang="en-US" smtClean="0"/>
              <a:t>‹#›</a:t>
            </a:fld>
            <a:endParaRPr lang="en-US"/>
          </a:p>
        </p:txBody>
      </p:sp>
    </p:spTree>
    <p:extLst>
      <p:ext uri="{BB962C8B-B14F-4D97-AF65-F5344CB8AC3E}">
        <p14:creationId xmlns:p14="http://schemas.microsoft.com/office/powerpoint/2010/main" val="4249021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81A84-96C0-4CEF-A841-962A00056D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2B3821D-D697-4686-8342-5DC46803B9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BE6839-4C50-41CE-9360-4412018030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FFF4B9D-7720-4D23-A267-4A4588BE43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018ADA-3E11-4BDA-8FD9-5425F2498F0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7D2532-9EE0-4985-98EA-236FF6134752}"/>
              </a:ext>
            </a:extLst>
          </p:cNvPr>
          <p:cNvSpPr>
            <a:spLocks noGrp="1"/>
          </p:cNvSpPr>
          <p:nvPr>
            <p:ph type="dt" sz="half" idx="10"/>
          </p:nvPr>
        </p:nvSpPr>
        <p:spPr/>
        <p:txBody>
          <a:bodyPr/>
          <a:lstStyle/>
          <a:p>
            <a:fld id="{8EC2F89E-76BC-4EF6-9485-631845946BC8}" type="datetimeFigureOut">
              <a:rPr lang="en-US" smtClean="0"/>
              <a:t>10/17/2025</a:t>
            </a:fld>
            <a:endParaRPr lang="en-US"/>
          </a:p>
        </p:txBody>
      </p:sp>
      <p:sp>
        <p:nvSpPr>
          <p:cNvPr id="8" name="Footer Placeholder 7">
            <a:extLst>
              <a:ext uri="{FF2B5EF4-FFF2-40B4-BE49-F238E27FC236}">
                <a16:creationId xmlns:a16="http://schemas.microsoft.com/office/drawing/2014/main" id="{4EE5C92C-5F2A-4D2F-B664-0A6798ADC7B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738096-92E5-45B5-9452-934A499FF288}"/>
              </a:ext>
            </a:extLst>
          </p:cNvPr>
          <p:cNvSpPr>
            <a:spLocks noGrp="1"/>
          </p:cNvSpPr>
          <p:nvPr>
            <p:ph type="sldNum" sz="quarter" idx="12"/>
          </p:nvPr>
        </p:nvSpPr>
        <p:spPr/>
        <p:txBody>
          <a:bodyPr/>
          <a:lstStyle/>
          <a:p>
            <a:fld id="{4B506A8F-E0E4-4CFB-959C-A84AC76AFA54}" type="slidenum">
              <a:rPr lang="en-US" smtClean="0"/>
              <a:t>‹#›</a:t>
            </a:fld>
            <a:endParaRPr lang="en-US"/>
          </a:p>
        </p:txBody>
      </p:sp>
    </p:spTree>
    <p:extLst>
      <p:ext uri="{BB962C8B-B14F-4D97-AF65-F5344CB8AC3E}">
        <p14:creationId xmlns:p14="http://schemas.microsoft.com/office/powerpoint/2010/main" val="1933518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F1037-2724-472B-8A79-74BA3904D17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76E78D4-E77F-4843-8015-3F76AA0F8A8D}"/>
              </a:ext>
            </a:extLst>
          </p:cNvPr>
          <p:cNvSpPr>
            <a:spLocks noGrp="1"/>
          </p:cNvSpPr>
          <p:nvPr>
            <p:ph type="dt" sz="half" idx="10"/>
          </p:nvPr>
        </p:nvSpPr>
        <p:spPr/>
        <p:txBody>
          <a:bodyPr/>
          <a:lstStyle/>
          <a:p>
            <a:fld id="{8EC2F89E-76BC-4EF6-9485-631845946BC8}" type="datetimeFigureOut">
              <a:rPr lang="en-US" smtClean="0"/>
              <a:t>10/17/2025</a:t>
            </a:fld>
            <a:endParaRPr lang="en-US"/>
          </a:p>
        </p:txBody>
      </p:sp>
      <p:sp>
        <p:nvSpPr>
          <p:cNvPr id="4" name="Footer Placeholder 3">
            <a:extLst>
              <a:ext uri="{FF2B5EF4-FFF2-40B4-BE49-F238E27FC236}">
                <a16:creationId xmlns:a16="http://schemas.microsoft.com/office/drawing/2014/main" id="{9F1BB05B-C1A0-402E-96AA-B22797973E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534DC8-DCDE-4AFA-BDE9-C1781BC76F51}"/>
              </a:ext>
            </a:extLst>
          </p:cNvPr>
          <p:cNvSpPr>
            <a:spLocks noGrp="1"/>
          </p:cNvSpPr>
          <p:nvPr>
            <p:ph type="sldNum" sz="quarter" idx="12"/>
          </p:nvPr>
        </p:nvSpPr>
        <p:spPr/>
        <p:txBody>
          <a:bodyPr/>
          <a:lstStyle/>
          <a:p>
            <a:fld id="{4B506A8F-E0E4-4CFB-959C-A84AC76AFA54}" type="slidenum">
              <a:rPr lang="en-US" smtClean="0"/>
              <a:t>‹#›</a:t>
            </a:fld>
            <a:endParaRPr lang="en-US"/>
          </a:p>
        </p:txBody>
      </p:sp>
    </p:spTree>
    <p:extLst>
      <p:ext uri="{BB962C8B-B14F-4D97-AF65-F5344CB8AC3E}">
        <p14:creationId xmlns:p14="http://schemas.microsoft.com/office/powerpoint/2010/main" val="1247120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4F67C6-CD64-4A2E-8B60-BEC018EF40F1}"/>
              </a:ext>
            </a:extLst>
          </p:cNvPr>
          <p:cNvSpPr>
            <a:spLocks noGrp="1"/>
          </p:cNvSpPr>
          <p:nvPr>
            <p:ph type="dt" sz="half" idx="10"/>
          </p:nvPr>
        </p:nvSpPr>
        <p:spPr/>
        <p:txBody>
          <a:bodyPr/>
          <a:lstStyle/>
          <a:p>
            <a:fld id="{8EC2F89E-76BC-4EF6-9485-631845946BC8}" type="datetimeFigureOut">
              <a:rPr lang="en-US" smtClean="0"/>
              <a:t>10/17/2025</a:t>
            </a:fld>
            <a:endParaRPr lang="en-US"/>
          </a:p>
        </p:txBody>
      </p:sp>
      <p:sp>
        <p:nvSpPr>
          <p:cNvPr id="3" name="Footer Placeholder 2">
            <a:extLst>
              <a:ext uri="{FF2B5EF4-FFF2-40B4-BE49-F238E27FC236}">
                <a16:creationId xmlns:a16="http://schemas.microsoft.com/office/drawing/2014/main" id="{5C29A900-F63D-4F01-8799-4A10B16CC0B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5AC6AB2-FE0B-4AD5-A3F7-C9D3FBEB71AB}"/>
              </a:ext>
            </a:extLst>
          </p:cNvPr>
          <p:cNvSpPr>
            <a:spLocks noGrp="1"/>
          </p:cNvSpPr>
          <p:nvPr>
            <p:ph type="sldNum" sz="quarter" idx="12"/>
          </p:nvPr>
        </p:nvSpPr>
        <p:spPr/>
        <p:txBody>
          <a:bodyPr/>
          <a:lstStyle/>
          <a:p>
            <a:fld id="{4B506A8F-E0E4-4CFB-959C-A84AC76AFA54}" type="slidenum">
              <a:rPr lang="en-US" smtClean="0"/>
              <a:t>‹#›</a:t>
            </a:fld>
            <a:endParaRPr lang="en-US"/>
          </a:p>
        </p:txBody>
      </p:sp>
    </p:spTree>
    <p:extLst>
      <p:ext uri="{BB962C8B-B14F-4D97-AF65-F5344CB8AC3E}">
        <p14:creationId xmlns:p14="http://schemas.microsoft.com/office/powerpoint/2010/main" val="1069967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7B095-C7C7-4AF7-816E-8563440FE6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4A0894D-E165-49AD-BB98-731B5C8C96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57E2535-07E6-4AA6-9022-8F0640EBE8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D3AB86-03A6-499C-92AD-FE345A7EC6DA}"/>
              </a:ext>
            </a:extLst>
          </p:cNvPr>
          <p:cNvSpPr>
            <a:spLocks noGrp="1"/>
          </p:cNvSpPr>
          <p:nvPr>
            <p:ph type="dt" sz="half" idx="10"/>
          </p:nvPr>
        </p:nvSpPr>
        <p:spPr/>
        <p:txBody>
          <a:bodyPr/>
          <a:lstStyle/>
          <a:p>
            <a:fld id="{8EC2F89E-76BC-4EF6-9485-631845946BC8}" type="datetimeFigureOut">
              <a:rPr lang="en-US" smtClean="0"/>
              <a:t>10/17/2025</a:t>
            </a:fld>
            <a:endParaRPr lang="en-US"/>
          </a:p>
        </p:txBody>
      </p:sp>
      <p:sp>
        <p:nvSpPr>
          <p:cNvPr id="6" name="Footer Placeholder 5">
            <a:extLst>
              <a:ext uri="{FF2B5EF4-FFF2-40B4-BE49-F238E27FC236}">
                <a16:creationId xmlns:a16="http://schemas.microsoft.com/office/drawing/2014/main" id="{576395C1-40CA-4BC5-828D-31AA160B20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786D1F-B7B6-4D07-954B-C17D9D29FEBD}"/>
              </a:ext>
            </a:extLst>
          </p:cNvPr>
          <p:cNvSpPr>
            <a:spLocks noGrp="1"/>
          </p:cNvSpPr>
          <p:nvPr>
            <p:ph type="sldNum" sz="quarter" idx="12"/>
          </p:nvPr>
        </p:nvSpPr>
        <p:spPr/>
        <p:txBody>
          <a:bodyPr/>
          <a:lstStyle/>
          <a:p>
            <a:fld id="{4B506A8F-E0E4-4CFB-959C-A84AC76AFA54}" type="slidenum">
              <a:rPr lang="en-US" smtClean="0"/>
              <a:t>‹#›</a:t>
            </a:fld>
            <a:endParaRPr lang="en-US"/>
          </a:p>
        </p:txBody>
      </p:sp>
    </p:spTree>
    <p:extLst>
      <p:ext uri="{BB962C8B-B14F-4D97-AF65-F5344CB8AC3E}">
        <p14:creationId xmlns:p14="http://schemas.microsoft.com/office/powerpoint/2010/main" val="656348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36C4B-5AA5-44F4-87E5-325589D63D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2FFD65-3865-49E9-ADAB-7B99D1E898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8DA5BB1-77C0-4AAE-97FA-C5086A7A62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99DCE8-A720-4829-93BB-80D5BCC95258}"/>
              </a:ext>
            </a:extLst>
          </p:cNvPr>
          <p:cNvSpPr>
            <a:spLocks noGrp="1"/>
          </p:cNvSpPr>
          <p:nvPr>
            <p:ph type="dt" sz="half" idx="10"/>
          </p:nvPr>
        </p:nvSpPr>
        <p:spPr/>
        <p:txBody>
          <a:bodyPr/>
          <a:lstStyle/>
          <a:p>
            <a:fld id="{8EC2F89E-76BC-4EF6-9485-631845946BC8}" type="datetimeFigureOut">
              <a:rPr lang="en-US" smtClean="0"/>
              <a:t>10/17/2025</a:t>
            </a:fld>
            <a:endParaRPr lang="en-US"/>
          </a:p>
        </p:txBody>
      </p:sp>
      <p:sp>
        <p:nvSpPr>
          <p:cNvPr id="6" name="Footer Placeholder 5">
            <a:extLst>
              <a:ext uri="{FF2B5EF4-FFF2-40B4-BE49-F238E27FC236}">
                <a16:creationId xmlns:a16="http://schemas.microsoft.com/office/drawing/2014/main" id="{7972DB81-D2B1-42CA-A228-13EB6FB541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EF4418-F46E-40F2-AB82-645D1E7AA632}"/>
              </a:ext>
            </a:extLst>
          </p:cNvPr>
          <p:cNvSpPr>
            <a:spLocks noGrp="1"/>
          </p:cNvSpPr>
          <p:nvPr>
            <p:ph type="sldNum" sz="quarter" idx="12"/>
          </p:nvPr>
        </p:nvSpPr>
        <p:spPr/>
        <p:txBody>
          <a:bodyPr/>
          <a:lstStyle/>
          <a:p>
            <a:fld id="{4B506A8F-E0E4-4CFB-959C-A84AC76AFA54}" type="slidenum">
              <a:rPr lang="en-US" smtClean="0"/>
              <a:t>‹#›</a:t>
            </a:fld>
            <a:endParaRPr lang="en-US"/>
          </a:p>
        </p:txBody>
      </p:sp>
    </p:spTree>
    <p:extLst>
      <p:ext uri="{BB962C8B-B14F-4D97-AF65-F5344CB8AC3E}">
        <p14:creationId xmlns:p14="http://schemas.microsoft.com/office/powerpoint/2010/main" val="489291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8D7D9-759B-46B7-87E3-062CB0CAEF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6672050-75DE-4F5E-B411-989BF1CB1B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0D4B02-4A4F-4CCC-99E6-DB26DF75F193}"/>
              </a:ext>
            </a:extLst>
          </p:cNvPr>
          <p:cNvSpPr>
            <a:spLocks noGrp="1"/>
          </p:cNvSpPr>
          <p:nvPr>
            <p:ph type="dt" sz="half" idx="10"/>
          </p:nvPr>
        </p:nvSpPr>
        <p:spPr/>
        <p:txBody>
          <a:bodyPr/>
          <a:lstStyle/>
          <a:p>
            <a:fld id="{8EC2F89E-76BC-4EF6-9485-631845946BC8}" type="datetimeFigureOut">
              <a:rPr lang="en-US" smtClean="0"/>
              <a:t>10/17/2025</a:t>
            </a:fld>
            <a:endParaRPr lang="en-US"/>
          </a:p>
        </p:txBody>
      </p:sp>
      <p:sp>
        <p:nvSpPr>
          <p:cNvPr id="5" name="Footer Placeholder 4">
            <a:extLst>
              <a:ext uri="{FF2B5EF4-FFF2-40B4-BE49-F238E27FC236}">
                <a16:creationId xmlns:a16="http://schemas.microsoft.com/office/drawing/2014/main" id="{0410C875-82FA-4227-B9AE-394CFA561F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0D0AB2-B660-4218-9FEB-6E79196D7F38}"/>
              </a:ext>
            </a:extLst>
          </p:cNvPr>
          <p:cNvSpPr>
            <a:spLocks noGrp="1"/>
          </p:cNvSpPr>
          <p:nvPr>
            <p:ph type="sldNum" sz="quarter" idx="12"/>
          </p:nvPr>
        </p:nvSpPr>
        <p:spPr/>
        <p:txBody>
          <a:bodyPr/>
          <a:lstStyle/>
          <a:p>
            <a:fld id="{4B506A8F-E0E4-4CFB-959C-A84AC76AFA54}" type="slidenum">
              <a:rPr lang="en-US" smtClean="0"/>
              <a:t>‹#›</a:t>
            </a:fld>
            <a:endParaRPr lang="en-US"/>
          </a:p>
        </p:txBody>
      </p:sp>
    </p:spTree>
    <p:extLst>
      <p:ext uri="{BB962C8B-B14F-4D97-AF65-F5344CB8AC3E}">
        <p14:creationId xmlns:p14="http://schemas.microsoft.com/office/powerpoint/2010/main" val="4258239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5DFD3F-DDEA-4520-ABAA-490646675F8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08BD81-F800-4D20-AFE4-74555AA2F6A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382964-BFA2-4416-9BC0-09219A8FA0E6}"/>
              </a:ext>
            </a:extLst>
          </p:cNvPr>
          <p:cNvSpPr>
            <a:spLocks noGrp="1"/>
          </p:cNvSpPr>
          <p:nvPr>
            <p:ph type="dt" sz="half" idx="10"/>
          </p:nvPr>
        </p:nvSpPr>
        <p:spPr/>
        <p:txBody>
          <a:bodyPr/>
          <a:lstStyle/>
          <a:p>
            <a:fld id="{8EC2F89E-76BC-4EF6-9485-631845946BC8}" type="datetimeFigureOut">
              <a:rPr lang="en-US" smtClean="0"/>
              <a:t>10/17/2025</a:t>
            </a:fld>
            <a:endParaRPr lang="en-US"/>
          </a:p>
        </p:txBody>
      </p:sp>
      <p:sp>
        <p:nvSpPr>
          <p:cNvPr id="5" name="Footer Placeholder 4">
            <a:extLst>
              <a:ext uri="{FF2B5EF4-FFF2-40B4-BE49-F238E27FC236}">
                <a16:creationId xmlns:a16="http://schemas.microsoft.com/office/drawing/2014/main" id="{135E0DA6-DC56-488C-9CD4-CF87C80B8B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A18FC1-438C-4A80-A155-B95B13BC53C3}"/>
              </a:ext>
            </a:extLst>
          </p:cNvPr>
          <p:cNvSpPr>
            <a:spLocks noGrp="1"/>
          </p:cNvSpPr>
          <p:nvPr>
            <p:ph type="sldNum" sz="quarter" idx="12"/>
          </p:nvPr>
        </p:nvSpPr>
        <p:spPr/>
        <p:txBody>
          <a:bodyPr/>
          <a:lstStyle/>
          <a:p>
            <a:fld id="{4B506A8F-E0E4-4CFB-959C-A84AC76AFA54}" type="slidenum">
              <a:rPr lang="en-US" smtClean="0"/>
              <a:t>‹#›</a:t>
            </a:fld>
            <a:endParaRPr lang="en-US"/>
          </a:p>
        </p:txBody>
      </p:sp>
    </p:spTree>
    <p:extLst>
      <p:ext uri="{BB962C8B-B14F-4D97-AF65-F5344CB8AC3E}">
        <p14:creationId xmlns:p14="http://schemas.microsoft.com/office/powerpoint/2010/main" val="707027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90CE34-B0C9-4D58-A770-B4D7DA5153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170263-D779-49F4-9680-1F0103FB7D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FAF448-C16E-4467-A956-F1AF27F053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C2F89E-76BC-4EF6-9485-631845946BC8}" type="datetimeFigureOut">
              <a:rPr lang="en-US" smtClean="0"/>
              <a:t>10/17/2025</a:t>
            </a:fld>
            <a:endParaRPr lang="en-US"/>
          </a:p>
        </p:txBody>
      </p:sp>
      <p:sp>
        <p:nvSpPr>
          <p:cNvPr id="5" name="Footer Placeholder 4">
            <a:extLst>
              <a:ext uri="{FF2B5EF4-FFF2-40B4-BE49-F238E27FC236}">
                <a16:creationId xmlns:a16="http://schemas.microsoft.com/office/drawing/2014/main" id="{CE1B536C-BF96-4923-AB44-F272345B93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B85C766-61D0-4B2A-ADE0-2F6FEB2C93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506A8F-E0E4-4CFB-959C-A84AC76AFA54}" type="slidenum">
              <a:rPr lang="en-US" smtClean="0"/>
              <a:t>‹#›</a:t>
            </a:fld>
            <a:endParaRPr lang="en-US"/>
          </a:p>
        </p:txBody>
      </p:sp>
    </p:spTree>
    <p:extLst>
      <p:ext uri="{BB962C8B-B14F-4D97-AF65-F5344CB8AC3E}">
        <p14:creationId xmlns:p14="http://schemas.microsoft.com/office/powerpoint/2010/main" val="2296652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8.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6.xml"/><Relationship Id="rId1" Type="http://schemas.openxmlformats.org/officeDocument/2006/relationships/video" Target="https://www.youtube.com/embed/t34ajxa7TCI?feature=oembed" TargetMode="External"/><Relationship Id="rId5" Type="http://schemas.openxmlformats.org/officeDocument/2006/relationships/image" Target="../media/image10.jpe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6.xml"/><Relationship Id="rId1" Type="http://schemas.openxmlformats.org/officeDocument/2006/relationships/video" Target="https://www.youtube.com/embed/IijsESdEnZg?feature=oembed" TargetMode="External"/><Relationship Id="rId5" Type="http://schemas.openxmlformats.org/officeDocument/2006/relationships/image" Target="../media/image11.jpe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8.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6.jpg"/><Relationship Id="rId7" Type="http://schemas.openxmlformats.org/officeDocument/2006/relationships/hyperlink" Target="https://www.pinterest.com/pin/465770786442427572/" TargetMode="Externa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hyperlink" Target="https://raidersofthetempleofdoomslastcrusade.com/the-whole-adventure/how-to-make-your-very-own-ark-of-the-covenant-lid" TargetMode="External"/><Relationship Id="rId5" Type="http://schemas.openxmlformats.org/officeDocument/2006/relationships/hyperlink" Target="https://ministry2kidz.com/2014/10/08/diy-ark-of-the-covenant/" TargetMode="External"/><Relationship Id="rId4" Type="http://schemas.openxmlformats.org/officeDocument/2006/relationships/image" Target="../media/image17.jpg"/><Relationship Id="rId9"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6.xml"/><Relationship Id="rId1" Type="http://schemas.openxmlformats.org/officeDocument/2006/relationships/video" Target="https://www.youtube.com/embed/4pGL12138Q4?feature=oembe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8.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9.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6.xml"/><Relationship Id="rId1" Type="http://schemas.openxmlformats.org/officeDocument/2006/relationships/video" Target="https://www.youtube.com/embed/t7OG_5NoHpg?feature=oembed" TargetMode="External"/><Relationship Id="rId5" Type="http://schemas.openxmlformats.org/officeDocument/2006/relationships/image" Target="../media/image33.jpe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4.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6.xml"/><Relationship Id="rId1" Type="http://schemas.openxmlformats.org/officeDocument/2006/relationships/video" Target="https://www.youtube.com/embed/2SHhpBVuxl0?feature=oembed" TargetMode="External"/><Relationship Id="rId5" Type="http://schemas.openxmlformats.org/officeDocument/2006/relationships/image" Target="../media/image35.jpe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4.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8.xml"/><Relationship Id="rId5" Type="http://schemas.openxmlformats.org/officeDocument/2006/relationships/image" Target="../media/image43.png"/><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44.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5.png"/><Relationship Id="rId1" Type="http://schemas.openxmlformats.org/officeDocument/2006/relationships/slideLayout" Target="../slideLayouts/slideLayout8.xml"/><Relationship Id="rId4" Type="http://schemas.openxmlformats.org/officeDocument/2006/relationships/image" Target="../media/image46.jpg"/></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516C7-563D-4099-A050-015053787540}"/>
              </a:ext>
            </a:extLst>
          </p:cNvPr>
          <p:cNvSpPr>
            <a:spLocks noGrp="1"/>
          </p:cNvSpPr>
          <p:nvPr>
            <p:ph type="ctrTitle"/>
          </p:nvPr>
        </p:nvSpPr>
        <p:spPr>
          <a:xfrm>
            <a:off x="7464614" y="1783959"/>
            <a:ext cx="4087306" cy="2889114"/>
          </a:xfrm>
        </p:spPr>
        <p:txBody>
          <a:bodyPr anchor="b">
            <a:normAutofit fontScale="90000"/>
          </a:bodyPr>
          <a:lstStyle/>
          <a:p>
            <a:pPr algn="l"/>
            <a:r>
              <a:rPr lang="en-US" sz="5400" dirty="0"/>
              <a:t>Israel</a:t>
            </a:r>
            <a:br>
              <a:rPr lang="en-US" sz="5400" dirty="0"/>
            </a:br>
            <a:r>
              <a:rPr lang="en-US" sz="5400" dirty="0"/>
              <a:t>crossed the</a:t>
            </a:r>
            <a:br>
              <a:rPr lang="en-US" sz="5400" dirty="0"/>
            </a:br>
            <a:r>
              <a:rPr lang="en-US" sz="5400" dirty="0"/>
              <a:t>Jordan</a:t>
            </a:r>
            <a:br>
              <a:rPr lang="en-US" sz="5400" dirty="0"/>
            </a:br>
            <a:endParaRPr lang="en-US" sz="5400" dirty="0"/>
          </a:p>
        </p:txBody>
      </p:sp>
      <p:sp>
        <p:nvSpPr>
          <p:cNvPr id="3" name="Subtitle 2">
            <a:extLst>
              <a:ext uri="{FF2B5EF4-FFF2-40B4-BE49-F238E27FC236}">
                <a16:creationId xmlns:a16="http://schemas.microsoft.com/office/drawing/2014/main" id="{98421B14-4A8C-4EF8-99C0-960AF940DF11}"/>
              </a:ext>
            </a:extLst>
          </p:cNvPr>
          <p:cNvSpPr>
            <a:spLocks noGrp="1"/>
          </p:cNvSpPr>
          <p:nvPr>
            <p:ph type="subTitle" idx="1"/>
          </p:nvPr>
        </p:nvSpPr>
        <p:spPr>
          <a:xfrm>
            <a:off x="7464612" y="4750893"/>
            <a:ext cx="4087305" cy="1147863"/>
          </a:xfrm>
        </p:spPr>
        <p:txBody>
          <a:bodyPr anchor="t">
            <a:normAutofit/>
          </a:bodyPr>
          <a:lstStyle/>
          <a:p>
            <a:pPr algn="l"/>
            <a:r>
              <a:rPr lang="en-US" sz="2000" dirty="0"/>
              <a:t>Joshua 3 and 4</a:t>
            </a:r>
          </a:p>
        </p:txBody>
      </p:sp>
      <p:sp>
        <p:nvSpPr>
          <p:cNvPr id="10" name="Freeform: Shape 9">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picture containing text, nature&#10;&#10;Description automatically generated">
            <a:extLst>
              <a:ext uri="{FF2B5EF4-FFF2-40B4-BE49-F238E27FC236}">
                <a16:creationId xmlns:a16="http://schemas.microsoft.com/office/drawing/2014/main" id="{947A55D3-984C-40EB-9277-1F0A7D85A003}"/>
              </a:ext>
            </a:extLst>
          </p:cNvPr>
          <p:cNvPicPr>
            <a:picLocks noChangeAspect="1"/>
          </p:cNvPicPr>
          <p:nvPr/>
        </p:nvPicPr>
        <p:blipFill rotWithShape="1">
          <a:blip r:embed="rId2">
            <a:extLst>
              <a:ext uri="{28A0092B-C50C-407E-A947-70E740481C1C}">
                <a14:useLocalDpi xmlns:a14="http://schemas.microsoft.com/office/drawing/2010/main" val="0"/>
              </a:ext>
            </a:extLst>
          </a:blip>
          <a:srcRect t="24380" r="2" b="2"/>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8610987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white logo&#10;&#10;AI-generated content may be incorrect.">
            <a:extLst>
              <a:ext uri="{FF2B5EF4-FFF2-40B4-BE49-F238E27FC236}">
                <a16:creationId xmlns:a16="http://schemas.microsoft.com/office/drawing/2014/main" id="{5CECE497-F1C1-041C-4A18-A9120F008471}"/>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57804" y="602096"/>
            <a:ext cx="11463344" cy="3382626"/>
          </a:xfrm>
          <a:prstGeom prst="rect">
            <a:avLst/>
          </a:prstGeom>
        </p:spPr>
      </p:pic>
      <p:sp>
        <p:nvSpPr>
          <p:cNvPr id="2" name="Title 1">
            <a:extLst>
              <a:ext uri="{FF2B5EF4-FFF2-40B4-BE49-F238E27FC236}">
                <a16:creationId xmlns:a16="http://schemas.microsoft.com/office/drawing/2014/main" id="{73AE6597-BF6C-471D-265B-69E658CF9EC4}"/>
              </a:ext>
            </a:extLst>
          </p:cNvPr>
          <p:cNvSpPr>
            <a:spLocks noGrp="1"/>
          </p:cNvSpPr>
          <p:nvPr>
            <p:ph type="title"/>
          </p:nvPr>
        </p:nvSpPr>
        <p:spPr>
          <a:xfrm rot="21077682">
            <a:off x="838200" y="2876505"/>
            <a:ext cx="10515600" cy="3382627"/>
          </a:xfrm>
        </p:spPr>
        <p:txBody>
          <a:bodyPr>
            <a:normAutofit/>
          </a:bodyPr>
          <a:lstStyle/>
          <a:p>
            <a:r>
              <a:rPr lang="en-US" dirty="0">
                <a:solidFill>
                  <a:srgbClr val="7030A0"/>
                </a:solidFill>
                <a:latin typeface="ADLaM Display" panose="02010000000000000000" pitchFamily="2" charset="0"/>
                <a:ea typeface="ADLaM Display" panose="02010000000000000000" pitchFamily="2" charset="0"/>
                <a:cs typeface="ADLaM Display" panose="02010000000000000000" pitchFamily="2" charset="0"/>
              </a:rPr>
              <a:t>Do you remember a time when something really awesome happened?</a:t>
            </a:r>
            <a:br>
              <a:rPr lang="en-US" dirty="0">
                <a:solidFill>
                  <a:srgbClr val="7030A0"/>
                </a:solidFill>
                <a:latin typeface="ADLaM Display" panose="02010000000000000000" pitchFamily="2" charset="0"/>
                <a:ea typeface="ADLaM Display" panose="02010000000000000000" pitchFamily="2" charset="0"/>
                <a:cs typeface="ADLaM Display" panose="02010000000000000000" pitchFamily="2" charset="0"/>
              </a:rPr>
            </a:br>
            <a:br>
              <a:rPr lang="en-US" dirty="0">
                <a:solidFill>
                  <a:srgbClr val="7030A0"/>
                </a:solidFill>
                <a:latin typeface="ADLaM Display" panose="02010000000000000000" pitchFamily="2" charset="0"/>
                <a:ea typeface="ADLaM Display" panose="02010000000000000000" pitchFamily="2" charset="0"/>
                <a:cs typeface="ADLaM Display" panose="02010000000000000000" pitchFamily="2" charset="0"/>
              </a:rPr>
            </a:br>
            <a:r>
              <a:rPr lang="en-US" dirty="0">
                <a:solidFill>
                  <a:srgbClr val="7030A0"/>
                </a:solidFill>
                <a:latin typeface="ADLaM Display" panose="02010000000000000000" pitchFamily="2" charset="0"/>
                <a:ea typeface="ADLaM Display" panose="02010000000000000000" pitchFamily="2" charset="0"/>
                <a:cs typeface="ADLaM Display" panose="02010000000000000000" pitchFamily="2" charset="0"/>
              </a:rPr>
              <a:t>Tell us about it.</a:t>
            </a:r>
          </a:p>
        </p:txBody>
      </p:sp>
      <p:pic>
        <p:nvPicPr>
          <p:cNvPr id="6" name="Picture 5" descr="A purple and yellow text with stars&#10;&#10;AI-generated content may be incorrect.">
            <a:extLst>
              <a:ext uri="{FF2B5EF4-FFF2-40B4-BE49-F238E27FC236}">
                <a16:creationId xmlns:a16="http://schemas.microsoft.com/office/drawing/2014/main" id="{D753B7A2-D527-B3A1-E8DA-7A19E64F80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647823">
            <a:off x="6908443" y="4628692"/>
            <a:ext cx="4973392" cy="1889889"/>
          </a:xfrm>
          <a:prstGeom prst="rect">
            <a:avLst/>
          </a:prstGeom>
        </p:spPr>
      </p:pic>
    </p:spTree>
    <p:extLst>
      <p:ext uri="{BB962C8B-B14F-4D97-AF65-F5344CB8AC3E}">
        <p14:creationId xmlns:p14="http://schemas.microsoft.com/office/powerpoint/2010/main" val="1631801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9D015-B9A0-9605-8F12-ED3AD9AAB0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65FBCD-002B-8400-6637-A5FAD4175B54}"/>
              </a:ext>
            </a:extLst>
          </p:cNvPr>
          <p:cNvSpPr>
            <a:spLocks noGrp="1"/>
          </p:cNvSpPr>
          <p:nvPr>
            <p:ph type="title"/>
          </p:nvPr>
        </p:nvSpPr>
        <p:spPr>
          <a:xfrm>
            <a:off x="838200" y="365125"/>
            <a:ext cx="10515600" cy="639427"/>
          </a:xfrm>
        </p:spPr>
        <p:txBody>
          <a:bodyPr>
            <a:normAutofit fontScale="90000"/>
          </a:bodyPr>
          <a:lstStyle/>
          <a:p>
            <a:r>
              <a:rPr lang="en-US" dirty="0">
                <a:latin typeface="ADLaM Display" panose="02010000000000000000" pitchFamily="2" charset="0"/>
                <a:ea typeface="ADLaM Display" panose="02010000000000000000" pitchFamily="2" charset="0"/>
                <a:cs typeface="ADLaM Display" panose="02010000000000000000" pitchFamily="2" charset="0"/>
              </a:rPr>
              <a:t>I will remember</a:t>
            </a:r>
          </a:p>
        </p:txBody>
      </p:sp>
      <p:pic>
        <p:nvPicPr>
          <p:cNvPr id="4" name="Picture 3" descr="A book with a bookmark&#10;&#10;AI-generated content may be incorrect.">
            <a:extLst>
              <a:ext uri="{FF2B5EF4-FFF2-40B4-BE49-F238E27FC236}">
                <a16:creationId xmlns:a16="http://schemas.microsoft.com/office/drawing/2014/main" id="{29C007A5-01EB-6C84-1F5F-F315EF4B0D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839" y="1296765"/>
            <a:ext cx="5791256" cy="4264470"/>
          </a:xfrm>
          <a:prstGeom prst="rect">
            <a:avLst/>
          </a:prstGeom>
        </p:spPr>
      </p:pic>
      <p:sp>
        <p:nvSpPr>
          <p:cNvPr id="5" name="TextBox 4">
            <a:extLst>
              <a:ext uri="{FF2B5EF4-FFF2-40B4-BE49-F238E27FC236}">
                <a16:creationId xmlns:a16="http://schemas.microsoft.com/office/drawing/2014/main" id="{8A669056-0AC9-FA25-E8F3-9229BFC921D9}"/>
              </a:ext>
            </a:extLst>
          </p:cNvPr>
          <p:cNvSpPr txBox="1"/>
          <p:nvPr/>
        </p:nvSpPr>
        <p:spPr>
          <a:xfrm>
            <a:off x="1596980" y="2987899"/>
            <a:ext cx="1906074" cy="830997"/>
          </a:xfrm>
          <a:prstGeom prst="rect">
            <a:avLst/>
          </a:prstGeom>
          <a:noFill/>
        </p:spPr>
        <p:txBody>
          <a:bodyPr wrap="square" rtlCol="0">
            <a:spAutoFit/>
          </a:bodyPr>
          <a:lstStyle/>
          <a:p>
            <a:pPr algn="ctr"/>
            <a:r>
              <a:rPr lang="en-US" sz="2400" dirty="0">
                <a:latin typeface="ADLaM Display" panose="02010000000000000000" pitchFamily="2" charset="0"/>
                <a:ea typeface="ADLaM Display" panose="02010000000000000000" pitchFamily="2" charset="0"/>
                <a:cs typeface="ADLaM Display" panose="02010000000000000000" pitchFamily="2" charset="0"/>
              </a:rPr>
              <a:t>Psalms </a:t>
            </a:r>
          </a:p>
          <a:p>
            <a:pPr algn="ctr"/>
            <a:r>
              <a:rPr lang="en-US" sz="2400" dirty="0">
                <a:latin typeface="ADLaM Display" panose="02010000000000000000" pitchFamily="2" charset="0"/>
                <a:ea typeface="ADLaM Display" panose="02010000000000000000" pitchFamily="2" charset="0"/>
                <a:cs typeface="ADLaM Display" panose="02010000000000000000" pitchFamily="2" charset="0"/>
              </a:rPr>
              <a:t>77: 11-14</a:t>
            </a:r>
          </a:p>
        </p:txBody>
      </p:sp>
      <p:sp>
        <p:nvSpPr>
          <p:cNvPr id="6" name="Scroll: Vertical 5">
            <a:extLst>
              <a:ext uri="{FF2B5EF4-FFF2-40B4-BE49-F238E27FC236}">
                <a16:creationId xmlns:a16="http://schemas.microsoft.com/office/drawing/2014/main" id="{20C83889-D4C6-26A6-0BDD-5012179D42D8}"/>
              </a:ext>
            </a:extLst>
          </p:cNvPr>
          <p:cNvSpPr/>
          <p:nvPr/>
        </p:nvSpPr>
        <p:spPr>
          <a:xfrm rot="20845266">
            <a:off x="6647006" y="746974"/>
            <a:ext cx="4218904" cy="4945487"/>
          </a:xfrm>
          <a:prstGeom prst="verticalScroll">
            <a:avLst/>
          </a:prstGeom>
          <a:ln>
            <a:solidFill>
              <a:schemeClr val="accent2">
                <a:lumMod val="5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I will remember the deeds</a:t>
            </a:r>
          </a:p>
          <a:p>
            <a:pPr algn="ctr"/>
            <a:r>
              <a:rPr lang="en-US" dirty="0"/>
              <a:t> of the </a:t>
            </a:r>
            <a:r>
              <a:rPr lang="en-US" cap="small" dirty="0"/>
              <a:t>Lord</a:t>
            </a:r>
            <a:r>
              <a:rPr lang="en-US" dirty="0"/>
              <a:t>;</a:t>
            </a:r>
            <a:br>
              <a:rPr lang="en-US" dirty="0"/>
            </a:br>
            <a:r>
              <a:rPr lang="en-US" dirty="0"/>
              <a:t>    yes, I will remember Your miracles of long ago.</a:t>
            </a:r>
          </a:p>
          <a:p>
            <a:pPr algn="ctr"/>
            <a:endParaRPr lang="en-US" dirty="0"/>
          </a:p>
          <a:p>
            <a:pPr algn="ctr"/>
            <a:r>
              <a:rPr lang="en-US" dirty="0"/>
              <a:t>You are the God </a:t>
            </a:r>
          </a:p>
          <a:p>
            <a:pPr algn="ctr"/>
            <a:r>
              <a:rPr lang="en-US" dirty="0"/>
              <a:t>who performs miracles;</a:t>
            </a:r>
            <a:br>
              <a:rPr lang="en-US" dirty="0"/>
            </a:br>
            <a:r>
              <a:rPr lang="en-US" dirty="0"/>
              <a:t>    You display your power among the peoples.</a:t>
            </a:r>
          </a:p>
          <a:p>
            <a:pPr algn="ctr"/>
            <a:endParaRPr lang="en-US" dirty="0"/>
          </a:p>
          <a:p>
            <a:pPr algn="ctr"/>
            <a:r>
              <a:rPr lang="en-US" dirty="0"/>
              <a:t>Psalms 77:11 &amp; 14</a:t>
            </a:r>
          </a:p>
        </p:txBody>
      </p:sp>
    </p:spTree>
    <p:extLst>
      <p:ext uri="{BB962C8B-B14F-4D97-AF65-F5344CB8AC3E}">
        <p14:creationId xmlns:p14="http://schemas.microsoft.com/office/powerpoint/2010/main" val="3371892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F6A1669-F3A8-47D6-AA23-176511D03CC3}"/>
              </a:ext>
            </a:extLst>
          </p:cNvPr>
          <p:cNvSpPr>
            <a:spLocks noGrp="1"/>
          </p:cNvSpPr>
          <p:nvPr>
            <p:ph type="body" sz="half" idx="2"/>
          </p:nvPr>
        </p:nvSpPr>
        <p:spPr>
          <a:xfrm>
            <a:off x="223664" y="765108"/>
            <a:ext cx="3263164" cy="3403645"/>
          </a:xfrm>
        </p:spPr>
        <p:txBody>
          <a:bodyPr>
            <a:normAutofit lnSpcReduction="10000"/>
          </a:bodyPr>
          <a:lstStyle/>
          <a:p>
            <a:r>
              <a:rPr lang="en-US" dirty="0"/>
              <a:t>Joshua 2</a:t>
            </a:r>
          </a:p>
          <a:p>
            <a:r>
              <a:rPr lang="en-US" baseline="30000" dirty="0"/>
              <a:t>22 </a:t>
            </a:r>
            <a:r>
              <a:rPr lang="en-US" dirty="0"/>
              <a:t>When the spies left, they went up into the hills. They stayed there for three days. By that time the men chasing them had searched all along the road. They couldn’t find them. So they returned. </a:t>
            </a:r>
            <a:r>
              <a:rPr lang="en-US" baseline="30000" dirty="0"/>
              <a:t>23 </a:t>
            </a:r>
            <a:r>
              <a:rPr lang="en-US" dirty="0"/>
              <a:t>Then the two spies started back. They went down out of the hills. They went across the Jordan River. They came to Joshua, the son of Nun. They told him everything that had happened to them. </a:t>
            </a:r>
            <a:r>
              <a:rPr lang="en-US" baseline="30000" dirty="0"/>
              <a:t>24 </a:t>
            </a:r>
            <a:r>
              <a:rPr lang="en-US" dirty="0"/>
              <a:t>They said, “We’re sure the </a:t>
            </a:r>
            <a:r>
              <a:rPr lang="en-US" cap="small" dirty="0">
                <a:effectLst/>
              </a:rPr>
              <a:t>Lord</a:t>
            </a:r>
            <a:r>
              <a:rPr lang="en-US" dirty="0"/>
              <a:t> has given the whole land over to us. All the people there are weak with fear because of us.”</a:t>
            </a:r>
          </a:p>
          <a:p>
            <a:endParaRPr lang="en-US" dirty="0"/>
          </a:p>
        </p:txBody>
      </p:sp>
      <p:pic>
        <p:nvPicPr>
          <p:cNvPr id="8" name="Picture 7" descr="A picture containing diagram&#10;&#10;Description automatically generated">
            <a:extLst>
              <a:ext uri="{FF2B5EF4-FFF2-40B4-BE49-F238E27FC236}">
                <a16:creationId xmlns:a16="http://schemas.microsoft.com/office/drawing/2014/main" id="{B34BE27F-ACFA-46DF-A8EB-FCDEBB6C1D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91069"/>
            <a:ext cx="3486828" cy="2466931"/>
          </a:xfrm>
          <a:prstGeom prst="rect">
            <a:avLst/>
          </a:prstGeom>
        </p:spPr>
      </p:pic>
      <p:sp>
        <p:nvSpPr>
          <p:cNvPr id="9" name="Rectangle 8">
            <a:extLst>
              <a:ext uri="{FF2B5EF4-FFF2-40B4-BE49-F238E27FC236}">
                <a16:creationId xmlns:a16="http://schemas.microsoft.com/office/drawing/2014/main" id="{7A677D0E-C349-412D-B08B-3B19B2569A9F}"/>
              </a:ext>
            </a:extLst>
          </p:cNvPr>
          <p:cNvSpPr/>
          <p:nvPr/>
        </p:nvSpPr>
        <p:spPr>
          <a:xfrm>
            <a:off x="275275" y="5464098"/>
            <a:ext cx="1129779" cy="1003609"/>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I </a:t>
            </a:r>
          </a:p>
          <a:p>
            <a:pPr algn="ctr"/>
            <a:r>
              <a:rPr lang="en-US" sz="5400" dirty="0">
                <a:ln w="0"/>
                <a:effectLst>
                  <a:outerShdw blurRad="38100" dist="19050" dir="2700000" algn="tl" rotWithShape="0">
                    <a:schemeClr val="dk1">
                      <a:alpha val="40000"/>
                    </a:schemeClr>
                  </a:outerShdw>
                </a:effectLst>
              </a:rPr>
              <a:t>spy</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5" name="Content Placeholder 4" descr="A picture containing text&#10;&#10;Description automatically generated">
            <a:extLst>
              <a:ext uri="{FF2B5EF4-FFF2-40B4-BE49-F238E27FC236}">
                <a16:creationId xmlns:a16="http://schemas.microsoft.com/office/drawing/2014/main" id="{3B5A3CB5-8EB7-4E4F-AE7F-C4C8272FA91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09942" y="331076"/>
            <a:ext cx="7966842" cy="5975131"/>
          </a:xfrm>
        </p:spPr>
      </p:pic>
      <p:pic>
        <p:nvPicPr>
          <p:cNvPr id="7" name="Picture 6" descr="Logo&#10;&#10;Description automatically generated">
            <a:extLst>
              <a:ext uri="{FF2B5EF4-FFF2-40B4-BE49-F238E27FC236}">
                <a16:creationId xmlns:a16="http://schemas.microsoft.com/office/drawing/2014/main" id="{18FE26C1-3699-42F4-8ED8-0E699F8CC35B}"/>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67606" y="5624534"/>
            <a:ext cx="651641" cy="651641"/>
          </a:xfrm>
          <a:prstGeom prst="rect">
            <a:avLst/>
          </a:prstGeom>
        </p:spPr>
      </p:pic>
      <p:pic>
        <p:nvPicPr>
          <p:cNvPr id="10" name="Picture 9" descr="Logo&#10;&#10;Description automatically generated">
            <a:extLst>
              <a:ext uri="{FF2B5EF4-FFF2-40B4-BE49-F238E27FC236}">
                <a16:creationId xmlns:a16="http://schemas.microsoft.com/office/drawing/2014/main" id="{DBD4B823-6D2D-4AB9-836A-56BD85F4192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85290" y="2819401"/>
            <a:ext cx="538654" cy="538654"/>
          </a:xfrm>
          <a:prstGeom prst="rect">
            <a:avLst/>
          </a:prstGeom>
        </p:spPr>
      </p:pic>
      <p:sp>
        <p:nvSpPr>
          <p:cNvPr id="2" name="Rectangle 1">
            <a:extLst>
              <a:ext uri="{FF2B5EF4-FFF2-40B4-BE49-F238E27FC236}">
                <a16:creationId xmlns:a16="http://schemas.microsoft.com/office/drawing/2014/main" id="{147262D6-DE27-4E94-BCE9-B9188579F300}"/>
              </a:ext>
            </a:extLst>
          </p:cNvPr>
          <p:cNvSpPr/>
          <p:nvPr/>
        </p:nvSpPr>
        <p:spPr>
          <a:xfrm>
            <a:off x="1405054" y="120160"/>
            <a:ext cx="3875420" cy="923330"/>
          </a:xfrm>
          <a:prstGeom prst="rect">
            <a:avLst/>
          </a:prstGeom>
          <a:noFill/>
        </p:spPr>
        <p:txBody>
          <a:bodyPr wrap="none" lIns="91440" tIns="45720" rIns="91440" bIns="45720">
            <a:spAutoFit/>
          </a:bodyPr>
          <a:lstStyle/>
          <a:p>
            <a:pPr algn="ctr"/>
            <a:r>
              <a:rPr lang="en-US" sz="5400" b="0" cap="none" spc="0" dirty="0">
                <a:ln w="0"/>
                <a:solidFill>
                  <a:srgbClr val="FF0000"/>
                </a:solidFill>
                <a:effectLst>
                  <a:outerShdw blurRad="38100" dist="25400" dir="5400000" algn="ctr" rotWithShape="0">
                    <a:srgbClr val="6E747A">
                      <a:alpha val="43000"/>
                    </a:srgbClr>
                  </a:outerShdw>
                </a:effectLst>
              </a:rPr>
              <a:t>Remember --</a:t>
            </a:r>
          </a:p>
        </p:txBody>
      </p:sp>
      <p:sp>
        <p:nvSpPr>
          <p:cNvPr id="3" name="Speech Bubble: Rectangle with Corners Rounded 2">
            <a:extLst>
              <a:ext uri="{FF2B5EF4-FFF2-40B4-BE49-F238E27FC236}">
                <a16:creationId xmlns:a16="http://schemas.microsoft.com/office/drawing/2014/main" id="{A0AA4DAB-0F0B-4E2A-B1A1-86C80E7CA8B7}"/>
              </a:ext>
            </a:extLst>
          </p:cNvPr>
          <p:cNvSpPr/>
          <p:nvPr/>
        </p:nvSpPr>
        <p:spPr>
          <a:xfrm>
            <a:off x="10030201" y="584791"/>
            <a:ext cx="2036060" cy="554759"/>
          </a:xfrm>
          <a:prstGeom prst="wedgeRoundRectCallout">
            <a:avLst>
              <a:gd name="adj1" fmla="val -13760"/>
              <a:gd name="adj2" fmla="val 167649"/>
              <a:gd name="adj3" fmla="val 16667"/>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ysClr val="windowText" lastClr="000000"/>
                </a:solidFill>
              </a:rPr>
              <a:t>We must not wait.  Let’s go tomorrow!</a:t>
            </a:r>
          </a:p>
        </p:txBody>
      </p:sp>
    </p:spTree>
    <p:extLst>
      <p:ext uri="{BB962C8B-B14F-4D97-AF65-F5344CB8AC3E}">
        <p14:creationId xmlns:p14="http://schemas.microsoft.com/office/powerpoint/2010/main" val="2467502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AF7797C3-5112-4B09-8FEE-DF8F96D109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10553"/>
            <a:ext cx="12192000" cy="3593225"/>
          </a:xfrm>
          <a:prstGeom prst="rect">
            <a:avLst/>
          </a:prstGeom>
        </p:spPr>
      </p:pic>
      <p:sp>
        <p:nvSpPr>
          <p:cNvPr id="2" name="Title 1">
            <a:extLst>
              <a:ext uri="{FF2B5EF4-FFF2-40B4-BE49-F238E27FC236}">
                <a16:creationId xmlns:a16="http://schemas.microsoft.com/office/drawing/2014/main" id="{66F07D34-B73F-4667-8605-9A862450B4C1}"/>
              </a:ext>
            </a:extLst>
          </p:cNvPr>
          <p:cNvSpPr>
            <a:spLocks noGrp="1"/>
          </p:cNvSpPr>
          <p:nvPr>
            <p:ph type="title"/>
          </p:nvPr>
        </p:nvSpPr>
        <p:spPr>
          <a:xfrm rot="16200000">
            <a:off x="-2099570" y="2766219"/>
            <a:ext cx="6082862" cy="132556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Strong and Courageous</a:t>
            </a:r>
          </a:p>
        </p:txBody>
      </p:sp>
      <p:pic>
        <p:nvPicPr>
          <p:cNvPr id="5" name="Online Media 4" title="Strong and Courageous">
            <a:hlinkClick r:id="" action="ppaction://media"/>
            <a:extLst>
              <a:ext uri="{FF2B5EF4-FFF2-40B4-BE49-F238E27FC236}">
                <a16:creationId xmlns:a16="http://schemas.microsoft.com/office/drawing/2014/main" id="{D03BE247-25D3-4EE2-B49D-0C8A73C7E384}"/>
              </a:ext>
            </a:extLst>
          </p:cNvPr>
          <p:cNvPicPr>
            <a:picLocks noRot="1" noChangeAspect="1"/>
          </p:cNvPicPr>
          <p:nvPr>
            <a:videoFile r:link="rId1"/>
          </p:nvPr>
        </p:nvPicPr>
        <p:blipFill>
          <a:blip r:embed="rId5"/>
          <a:stretch>
            <a:fillRect/>
          </a:stretch>
        </p:blipFill>
        <p:spPr>
          <a:xfrm>
            <a:off x="2164387" y="387569"/>
            <a:ext cx="9152372" cy="5171090"/>
          </a:xfrm>
          <a:prstGeom prst="rect">
            <a:avLst/>
          </a:prstGeom>
        </p:spPr>
      </p:pic>
    </p:spTree>
    <p:extLst>
      <p:ext uri="{BB962C8B-B14F-4D97-AF65-F5344CB8AC3E}">
        <p14:creationId xmlns:p14="http://schemas.microsoft.com/office/powerpoint/2010/main" val="1264418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69F64592-58E3-462D-9C60-BAF0D88E81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10553"/>
            <a:ext cx="12192000" cy="3593225"/>
          </a:xfrm>
          <a:prstGeom prst="rect">
            <a:avLst/>
          </a:prstGeom>
        </p:spPr>
      </p:pic>
      <p:sp>
        <p:nvSpPr>
          <p:cNvPr id="2" name="Rectangle 1">
            <a:extLst>
              <a:ext uri="{FF2B5EF4-FFF2-40B4-BE49-F238E27FC236}">
                <a16:creationId xmlns:a16="http://schemas.microsoft.com/office/drawing/2014/main" id="{E7FA7723-5D6A-E250-199F-6144715CE118}"/>
              </a:ext>
            </a:extLst>
          </p:cNvPr>
          <p:cNvSpPr/>
          <p:nvPr/>
        </p:nvSpPr>
        <p:spPr>
          <a:xfrm>
            <a:off x="2322125" y="636259"/>
            <a:ext cx="8964442" cy="3631763"/>
          </a:xfrm>
          <a:prstGeom prst="rect">
            <a:avLst/>
          </a:prstGeom>
          <a:noFill/>
        </p:spPr>
        <p:txBody>
          <a:bodyPr wrap="none" lIns="91440" tIns="45720" rIns="91440" bIns="45720">
            <a:spAutoFit/>
          </a:bodyPr>
          <a:lstStyle/>
          <a:p>
            <a:pPr algn="ctr"/>
            <a:r>
              <a:rPr lang="en-US" sz="8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rush Script MT" panose="03060802040406070304" pitchFamily="66" charset="0"/>
              </a:rPr>
              <a:t>Remember</a:t>
            </a:r>
          </a:p>
          <a:p>
            <a:pPr algn="ctr"/>
            <a:r>
              <a:rPr lang="en-US" sz="8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rush Script MT" panose="03060802040406070304" pitchFamily="66" charset="0"/>
              </a:rPr>
              <a:t>the deeds of the LORD</a:t>
            </a:r>
          </a:p>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rush Script MT" panose="03060802040406070304" pitchFamily="66" charset="0"/>
              </a:rPr>
              <a:t>Psalms 77:11</a:t>
            </a:r>
          </a:p>
        </p:txBody>
      </p:sp>
    </p:spTree>
    <p:extLst>
      <p:ext uri="{BB962C8B-B14F-4D97-AF65-F5344CB8AC3E}">
        <p14:creationId xmlns:p14="http://schemas.microsoft.com/office/powerpoint/2010/main" val="1463570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AF7797C3-5112-4B09-8FEE-DF8F96D109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10553"/>
            <a:ext cx="12192000" cy="3593225"/>
          </a:xfrm>
          <a:prstGeom prst="rect">
            <a:avLst/>
          </a:prstGeom>
        </p:spPr>
      </p:pic>
      <p:sp>
        <p:nvSpPr>
          <p:cNvPr id="2" name="Title 1">
            <a:extLst>
              <a:ext uri="{FF2B5EF4-FFF2-40B4-BE49-F238E27FC236}">
                <a16:creationId xmlns:a16="http://schemas.microsoft.com/office/drawing/2014/main" id="{66F07D34-B73F-4667-8605-9A862450B4C1}"/>
              </a:ext>
            </a:extLst>
          </p:cNvPr>
          <p:cNvSpPr>
            <a:spLocks noGrp="1"/>
          </p:cNvSpPr>
          <p:nvPr>
            <p:ph type="title"/>
          </p:nvPr>
        </p:nvSpPr>
        <p:spPr>
          <a:xfrm rot="16200000">
            <a:off x="-2099570" y="2766219"/>
            <a:ext cx="6082862" cy="132556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What a Mighty God we Serve</a:t>
            </a:r>
          </a:p>
        </p:txBody>
      </p:sp>
      <p:pic>
        <p:nvPicPr>
          <p:cNvPr id="5" name="Online Media 4" title="What A Mighty God We Serve (Kids Praise and Worship)">
            <a:hlinkClick r:id="" action="ppaction://media"/>
            <a:extLst>
              <a:ext uri="{FF2B5EF4-FFF2-40B4-BE49-F238E27FC236}">
                <a16:creationId xmlns:a16="http://schemas.microsoft.com/office/drawing/2014/main" id="{F91A295C-A192-962B-1D11-CD56E261E5E3}"/>
              </a:ext>
            </a:extLst>
          </p:cNvPr>
          <p:cNvPicPr>
            <a:picLocks noRot="1" noChangeAspect="1"/>
          </p:cNvPicPr>
          <p:nvPr>
            <a:videoFile r:link="rId1"/>
          </p:nvPr>
        </p:nvPicPr>
        <p:blipFill>
          <a:blip r:embed="rId5"/>
          <a:stretch>
            <a:fillRect/>
          </a:stretch>
        </p:blipFill>
        <p:spPr>
          <a:xfrm>
            <a:off x="1908244" y="491153"/>
            <a:ext cx="9980154" cy="5638800"/>
          </a:xfrm>
          <a:prstGeom prst="rect">
            <a:avLst/>
          </a:prstGeom>
        </p:spPr>
      </p:pic>
    </p:spTree>
    <p:extLst>
      <p:ext uri="{BB962C8B-B14F-4D97-AF65-F5344CB8AC3E}">
        <p14:creationId xmlns:p14="http://schemas.microsoft.com/office/powerpoint/2010/main" val="194084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text&#10;&#10;Description automatically generated">
            <a:extLst>
              <a:ext uri="{FF2B5EF4-FFF2-40B4-BE49-F238E27FC236}">
                <a16:creationId xmlns:a16="http://schemas.microsoft.com/office/drawing/2014/main" id="{878C6993-6591-4011-8DB9-A0E86FA704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10553"/>
            <a:ext cx="12192000" cy="3593225"/>
          </a:xfrm>
          <a:prstGeom prst="rect">
            <a:avLst/>
          </a:prstGeom>
        </p:spPr>
      </p:pic>
      <p:sp>
        <p:nvSpPr>
          <p:cNvPr id="2" name="Title 1">
            <a:extLst>
              <a:ext uri="{FF2B5EF4-FFF2-40B4-BE49-F238E27FC236}">
                <a16:creationId xmlns:a16="http://schemas.microsoft.com/office/drawing/2014/main" id="{2D8D5042-EE84-43CA-890B-B0B70B892F8C}"/>
              </a:ext>
            </a:extLst>
          </p:cNvPr>
          <p:cNvSpPr>
            <a:spLocks noGrp="1"/>
          </p:cNvSpPr>
          <p:nvPr>
            <p:ph type="title"/>
          </p:nvPr>
        </p:nvSpPr>
        <p:spPr>
          <a:xfrm>
            <a:off x="447694" y="263625"/>
            <a:ext cx="3932237" cy="583324"/>
          </a:xfrm>
        </p:spPr>
        <p:txBody>
          <a:bodyPr/>
          <a:lstStyle/>
          <a:p>
            <a:r>
              <a:rPr lang="en-US" dirty="0"/>
              <a:t>Joshua 3</a:t>
            </a:r>
          </a:p>
        </p:txBody>
      </p:sp>
      <p:sp>
        <p:nvSpPr>
          <p:cNvPr id="4" name="Text Placeholder 3">
            <a:extLst>
              <a:ext uri="{FF2B5EF4-FFF2-40B4-BE49-F238E27FC236}">
                <a16:creationId xmlns:a16="http://schemas.microsoft.com/office/drawing/2014/main" id="{8F1ECFD1-8436-489E-90B4-EC2C821901EA}"/>
              </a:ext>
            </a:extLst>
          </p:cNvPr>
          <p:cNvSpPr>
            <a:spLocks noGrp="1"/>
          </p:cNvSpPr>
          <p:nvPr>
            <p:ph type="body" sz="half" idx="2"/>
          </p:nvPr>
        </p:nvSpPr>
        <p:spPr>
          <a:xfrm>
            <a:off x="447694" y="846949"/>
            <a:ext cx="7812069" cy="1202568"/>
          </a:xfrm>
        </p:spPr>
        <p:txBody>
          <a:bodyPr>
            <a:normAutofit lnSpcReduction="10000"/>
          </a:bodyPr>
          <a:lstStyle/>
          <a:p>
            <a:r>
              <a:rPr lang="en-US" sz="2400" dirty="0"/>
              <a:t>Early the next morning Joshua and all the Israelites started out from Shittim. They went down to the Jordan River. </a:t>
            </a:r>
          </a:p>
          <a:p>
            <a:r>
              <a:rPr lang="en-US" sz="2400" dirty="0"/>
              <a:t>They camped there before they went across it. </a:t>
            </a:r>
            <a:endParaRPr lang="en-US" sz="2000" dirty="0"/>
          </a:p>
        </p:txBody>
      </p:sp>
      <p:pic>
        <p:nvPicPr>
          <p:cNvPr id="8" name="Picture 7" descr="A picture containing text, person, posing&#10;&#10;Description automatically generated">
            <a:extLst>
              <a:ext uri="{FF2B5EF4-FFF2-40B4-BE49-F238E27FC236}">
                <a16:creationId xmlns:a16="http://schemas.microsoft.com/office/drawing/2014/main" id="{5BFD73BC-FA54-4FEF-B500-16C1251DF09A}"/>
              </a:ext>
            </a:extLst>
          </p:cNvPr>
          <p:cNvPicPr>
            <a:picLocks noChangeAspect="1"/>
          </p:cNvPicPr>
          <p:nvPr/>
        </p:nvPicPr>
        <p:blipFill rotWithShape="1">
          <a:blip r:embed="rId3">
            <a:extLst>
              <a:ext uri="{28A0092B-C50C-407E-A947-70E740481C1C}">
                <a14:useLocalDpi xmlns:a14="http://schemas.microsoft.com/office/drawing/2010/main" val="0"/>
              </a:ext>
            </a:extLst>
          </a:blip>
          <a:srcRect l="48013"/>
          <a:stretch/>
        </p:blipFill>
        <p:spPr>
          <a:xfrm>
            <a:off x="8259763" y="263625"/>
            <a:ext cx="3932237" cy="5553850"/>
          </a:xfrm>
          <a:prstGeom prst="rect">
            <a:avLst/>
          </a:prstGeom>
        </p:spPr>
      </p:pic>
      <p:pic>
        <p:nvPicPr>
          <p:cNvPr id="6" name="Content Placeholder 5" descr="Map&#10;&#10;Description automatically generated">
            <a:extLst>
              <a:ext uri="{FF2B5EF4-FFF2-40B4-BE49-F238E27FC236}">
                <a16:creationId xmlns:a16="http://schemas.microsoft.com/office/drawing/2014/main" id="{E48F9E00-5F8A-47E8-B5B0-B1063B38AB01}"/>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65358" y="2221040"/>
            <a:ext cx="8807914" cy="3064638"/>
          </a:xfrm>
        </p:spPr>
      </p:pic>
      <p:sp>
        <p:nvSpPr>
          <p:cNvPr id="3" name="Oval 2">
            <a:extLst>
              <a:ext uri="{FF2B5EF4-FFF2-40B4-BE49-F238E27FC236}">
                <a16:creationId xmlns:a16="http://schemas.microsoft.com/office/drawing/2014/main" id="{D5FF401A-A6C6-4331-B305-465A241117BA}"/>
              </a:ext>
            </a:extLst>
          </p:cNvPr>
          <p:cNvSpPr/>
          <p:nvPr/>
        </p:nvSpPr>
        <p:spPr>
          <a:xfrm>
            <a:off x="8259763" y="3673366"/>
            <a:ext cx="548151" cy="3335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9BD8EED9-4E7F-4D63-BA88-7FC1A39B0E06}"/>
              </a:ext>
            </a:extLst>
          </p:cNvPr>
          <p:cNvSpPr/>
          <p:nvPr/>
        </p:nvSpPr>
        <p:spPr>
          <a:xfrm>
            <a:off x="4810319" y="3884681"/>
            <a:ext cx="1117515" cy="34047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4818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42116-85D9-4474-8A9E-662390B01F28}"/>
              </a:ext>
            </a:extLst>
          </p:cNvPr>
          <p:cNvSpPr>
            <a:spLocks noGrp="1"/>
          </p:cNvSpPr>
          <p:nvPr>
            <p:ph type="title"/>
          </p:nvPr>
        </p:nvSpPr>
        <p:spPr>
          <a:xfrm>
            <a:off x="839788" y="457200"/>
            <a:ext cx="3932237" cy="677799"/>
          </a:xfrm>
        </p:spPr>
        <p:txBody>
          <a:bodyPr/>
          <a:lstStyle/>
          <a:p>
            <a:r>
              <a:rPr lang="en-US" dirty="0"/>
              <a:t>Here’s the plan</a:t>
            </a:r>
          </a:p>
        </p:txBody>
      </p:sp>
      <p:pic>
        <p:nvPicPr>
          <p:cNvPr id="8" name="Content Placeholder 7" descr="A picture containing text&#10;&#10;Description automatically generated">
            <a:extLst>
              <a:ext uri="{FF2B5EF4-FFF2-40B4-BE49-F238E27FC236}">
                <a16:creationId xmlns:a16="http://schemas.microsoft.com/office/drawing/2014/main" id="{C69A6D40-DBAA-41FB-B116-71B509698A2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4946587"/>
            <a:ext cx="12192000" cy="1844802"/>
          </a:xfrm>
        </p:spPr>
      </p:pic>
      <p:sp>
        <p:nvSpPr>
          <p:cNvPr id="4" name="Text Placeholder 3">
            <a:extLst>
              <a:ext uri="{FF2B5EF4-FFF2-40B4-BE49-F238E27FC236}">
                <a16:creationId xmlns:a16="http://schemas.microsoft.com/office/drawing/2014/main" id="{EEE9113F-3A0B-430D-87CB-6EFB3272B64B}"/>
              </a:ext>
            </a:extLst>
          </p:cNvPr>
          <p:cNvSpPr>
            <a:spLocks noGrp="1"/>
          </p:cNvSpPr>
          <p:nvPr>
            <p:ph type="body" sz="half" idx="2"/>
          </p:nvPr>
        </p:nvSpPr>
        <p:spPr>
          <a:xfrm>
            <a:off x="839787" y="1382751"/>
            <a:ext cx="3932237" cy="4486237"/>
          </a:xfrm>
        </p:spPr>
        <p:txBody>
          <a:bodyPr>
            <a:normAutofit/>
          </a:bodyPr>
          <a:lstStyle/>
          <a:p>
            <a:r>
              <a:rPr lang="en-US" sz="2000" baseline="30000" dirty="0"/>
              <a:t>2 </a:t>
            </a:r>
            <a:r>
              <a:rPr lang="en-US" sz="2000" dirty="0"/>
              <a:t>After three days the officers went all through the camp. </a:t>
            </a:r>
            <a:r>
              <a:rPr lang="en-US" sz="2000" baseline="30000" dirty="0"/>
              <a:t>3 </a:t>
            </a:r>
            <a:r>
              <a:rPr lang="en-US" sz="2000" dirty="0"/>
              <a:t>They gave orders to the people. They said, “Watch for the ark of the covenant of the </a:t>
            </a:r>
            <a:r>
              <a:rPr lang="en-US" sz="2000" cap="small" dirty="0">
                <a:effectLst/>
              </a:rPr>
              <a:t>Lord</a:t>
            </a:r>
            <a:r>
              <a:rPr lang="en-US" sz="2000" dirty="0"/>
              <a:t> your God. The priests, who are Levites, will be carrying it. When you see it, you must move out from where you are and follow it. </a:t>
            </a:r>
            <a:r>
              <a:rPr lang="en-US" sz="2000" baseline="30000" dirty="0"/>
              <a:t>4 </a:t>
            </a:r>
            <a:r>
              <a:rPr lang="en-US" sz="2000" dirty="0"/>
              <a:t>Then you will know which way to go. You have never gone this way before. But don’t go near the ark. Stay about 1,000 yards away from it.”</a:t>
            </a:r>
          </a:p>
        </p:txBody>
      </p:sp>
      <p:pic>
        <p:nvPicPr>
          <p:cNvPr id="5" name="Picture 4" descr="A picture containing text&#10;&#10;Description automatically generated">
            <a:extLst>
              <a:ext uri="{FF2B5EF4-FFF2-40B4-BE49-F238E27FC236}">
                <a16:creationId xmlns:a16="http://schemas.microsoft.com/office/drawing/2014/main" id="{95958D3B-1D9C-43BE-B5DF-D211B0015E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428" y="817486"/>
            <a:ext cx="6735336" cy="5051502"/>
          </a:xfrm>
          <a:prstGeom prst="rect">
            <a:avLst/>
          </a:prstGeom>
        </p:spPr>
      </p:pic>
      <p:sp>
        <p:nvSpPr>
          <p:cNvPr id="6" name="Speech Bubble: Rectangle 5">
            <a:extLst>
              <a:ext uri="{FF2B5EF4-FFF2-40B4-BE49-F238E27FC236}">
                <a16:creationId xmlns:a16="http://schemas.microsoft.com/office/drawing/2014/main" id="{14666824-C580-4572-A2DA-6796B528FCAB}"/>
              </a:ext>
            </a:extLst>
          </p:cNvPr>
          <p:cNvSpPr/>
          <p:nvPr/>
        </p:nvSpPr>
        <p:spPr>
          <a:xfrm>
            <a:off x="9032488" y="460350"/>
            <a:ext cx="2635276" cy="2334365"/>
          </a:xfrm>
          <a:prstGeom prst="wedgeRectCallout">
            <a:avLst>
              <a:gd name="adj1" fmla="val -68911"/>
              <a:gd name="adj2" fmla="val 661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Get ready to move.</a:t>
            </a:r>
          </a:p>
          <a:p>
            <a:pPr algn="ctr"/>
            <a:r>
              <a:rPr lang="en-US" dirty="0"/>
              <a:t>In a couple days, </a:t>
            </a:r>
          </a:p>
          <a:p>
            <a:pPr algn="ctr"/>
            <a:r>
              <a:rPr lang="en-US" dirty="0"/>
              <a:t>when you see the</a:t>
            </a:r>
          </a:p>
          <a:p>
            <a:pPr algn="ctr"/>
            <a:r>
              <a:rPr lang="en-US" dirty="0"/>
              <a:t> Levite priests carrying</a:t>
            </a:r>
          </a:p>
          <a:p>
            <a:pPr algn="ctr"/>
            <a:r>
              <a:rPr lang="en-US" dirty="0"/>
              <a:t> the Ark of the Covenant, move out and follow it.</a:t>
            </a:r>
          </a:p>
          <a:p>
            <a:pPr algn="ctr"/>
            <a:r>
              <a:rPr lang="en-US" dirty="0"/>
              <a:t>But stay back about 1,000 yards.</a:t>
            </a:r>
          </a:p>
        </p:txBody>
      </p:sp>
    </p:spTree>
    <p:extLst>
      <p:ext uri="{BB962C8B-B14F-4D97-AF65-F5344CB8AC3E}">
        <p14:creationId xmlns:p14="http://schemas.microsoft.com/office/powerpoint/2010/main" val="3224048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cartoon of a ark&#10;&#10;AI-generated content may be incorrect.">
            <a:extLst>
              <a:ext uri="{FF2B5EF4-FFF2-40B4-BE49-F238E27FC236}">
                <a16:creationId xmlns:a16="http://schemas.microsoft.com/office/drawing/2014/main" id="{F4CF841C-8046-64BF-0B26-3FB3BB4A35A5}"/>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163312" y="1054022"/>
            <a:ext cx="5313695" cy="4341254"/>
          </a:xfrm>
          <a:prstGeom prst="rect">
            <a:avLst/>
          </a:prstGeom>
        </p:spPr>
      </p:pic>
      <p:sp>
        <p:nvSpPr>
          <p:cNvPr id="4" name="Speech Bubble: Rectangle 3">
            <a:extLst>
              <a:ext uri="{FF2B5EF4-FFF2-40B4-BE49-F238E27FC236}">
                <a16:creationId xmlns:a16="http://schemas.microsoft.com/office/drawing/2014/main" id="{37649AF2-7311-4E43-87CD-8AE730694ED4}"/>
              </a:ext>
            </a:extLst>
          </p:cNvPr>
          <p:cNvSpPr/>
          <p:nvPr/>
        </p:nvSpPr>
        <p:spPr>
          <a:xfrm>
            <a:off x="369626" y="304545"/>
            <a:ext cx="3367668" cy="1335070"/>
          </a:xfrm>
          <a:prstGeom prst="wedgeRectCallout">
            <a:avLst>
              <a:gd name="adj1" fmla="val 22704"/>
              <a:gd name="adj2" fmla="val 781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Wait!</a:t>
            </a:r>
          </a:p>
          <a:p>
            <a:pPr algn="ctr"/>
            <a:r>
              <a:rPr lang="en-US" dirty="0"/>
              <a:t>What was the ark of the covenant?</a:t>
            </a:r>
          </a:p>
        </p:txBody>
      </p:sp>
      <p:pic>
        <p:nvPicPr>
          <p:cNvPr id="3" name="Picture 2">
            <a:extLst>
              <a:ext uri="{FF2B5EF4-FFF2-40B4-BE49-F238E27FC236}">
                <a16:creationId xmlns:a16="http://schemas.microsoft.com/office/drawing/2014/main" id="{69FC930F-ABBB-41CA-966A-DD8A446DC1C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0908" y="1806731"/>
            <a:ext cx="3828554" cy="3244537"/>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7882EC7F-C692-407F-B82C-CF21BFD18C6E}"/>
              </a:ext>
            </a:extLst>
          </p:cNvPr>
          <p:cNvPicPr>
            <a:picLocks noChangeAspect="1"/>
          </p:cNvPicPr>
          <p:nvPr/>
        </p:nvPicPr>
        <p:blipFill>
          <a:blip r:embed="rId4">
            <a:extLst>
              <a:ext uri="{28A0092B-C50C-407E-A947-70E740481C1C}">
                <a14:useLocalDpi xmlns:a14="http://schemas.microsoft.com/office/drawing/2010/main" val="0"/>
              </a:ext>
            </a:extLst>
          </a:blip>
          <a:srcRect l="54033" t="55316"/>
          <a:stretch>
            <a:fillRect/>
          </a:stretch>
        </p:blipFill>
        <p:spPr>
          <a:xfrm>
            <a:off x="8818333" y="4220415"/>
            <a:ext cx="3082759" cy="2398566"/>
          </a:xfrm>
          <a:prstGeom prst="rect">
            <a:avLst/>
          </a:prstGeom>
        </p:spPr>
      </p:pic>
      <p:sp>
        <p:nvSpPr>
          <p:cNvPr id="7" name="Scroll: Vertical 6">
            <a:extLst>
              <a:ext uri="{FF2B5EF4-FFF2-40B4-BE49-F238E27FC236}">
                <a16:creationId xmlns:a16="http://schemas.microsoft.com/office/drawing/2014/main" id="{877FCC7F-1902-4A68-9501-124B1592C554}"/>
              </a:ext>
            </a:extLst>
          </p:cNvPr>
          <p:cNvSpPr/>
          <p:nvPr/>
        </p:nvSpPr>
        <p:spPr>
          <a:xfrm rot="20823030">
            <a:off x="3938503" y="2848719"/>
            <a:ext cx="2049806" cy="1335070"/>
          </a:xfrm>
          <a:prstGeom prst="verticalScroll">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solidFill>
                  <a:schemeClr val="tx1"/>
                </a:solidFill>
              </a:rPr>
              <a:t>A covenant is an agreement or contract</a:t>
            </a:r>
          </a:p>
        </p:txBody>
      </p:sp>
      <p:sp>
        <p:nvSpPr>
          <p:cNvPr id="8" name="Rectangle: Top Corners One Rounded and One Snipped 7">
            <a:extLst>
              <a:ext uri="{FF2B5EF4-FFF2-40B4-BE49-F238E27FC236}">
                <a16:creationId xmlns:a16="http://schemas.microsoft.com/office/drawing/2014/main" id="{9AC150EB-6BDB-40DE-AB18-030825ED99D4}"/>
              </a:ext>
            </a:extLst>
          </p:cNvPr>
          <p:cNvSpPr/>
          <p:nvPr/>
        </p:nvSpPr>
        <p:spPr>
          <a:xfrm rot="21222565">
            <a:off x="4177844" y="295172"/>
            <a:ext cx="4098746" cy="1290893"/>
          </a:xfrm>
          <a:prstGeom prst="snip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The ark was a special gold box</a:t>
            </a:r>
          </a:p>
          <a:p>
            <a:pPr algn="ctr"/>
            <a:r>
              <a:rPr lang="en-US" dirty="0"/>
              <a:t>Designed by God, made by Israel</a:t>
            </a:r>
          </a:p>
          <a:p>
            <a:pPr algn="ctr"/>
            <a:r>
              <a:rPr lang="en-US" dirty="0"/>
              <a:t>For the tabernacle’s Most Holy Place</a:t>
            </a:r>
          </a:p>
          <a:p>
            <a:pPr algn="ctr"/>
            <a:r>
              <a:rPr lang="en-US" dirty="0"/>
              <a:t>Where God’s Holy Presence was.</a:t>
            </a:r>
          </a:p>
        </p:txBody>
      </p:sp>
      <p:sp>
        <p:nvSpPr>
          <p:cNvPr id="9" name="Arrow: Left 8">
            <a:extLst>
              <a:ext uri="{FF2B5EF4-FFF2-40B4-BE49-F238E27FC236}">
                <a16:creationId xmlns:a16="http://schemas.microsoft.com/office/drawing/2014/main" id="{33EE58A0-EF2A-4CE0-BE61-264654E6C780}"/>
              </a:ext>
            </a:extLst>
          </p:cNvPr>
          <p:cNvSpPr/>
          <p:nvPr/>
        </p:nvSpPr>
        <p:spPr>
          <a:xfrm rot="20453423">
            <a:off x="9175232" y="650322"/>
            <a:ext cx="1954924" cy="756746"/>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err="1">
                <a:solidFill>
                  <a:schemeClr val="tx1"/>
                </a:solidFill>
              </a:rPr>
              <a:t>Cheribum</a:t>
            </a:r>
            <a:r>
              <a:rPr lang="en-US" dirty="0">
                <a:solidFill>
                  <a:schemeClr val="tx1"/>
                </a:solidFill>
              </a:rPr>
              <a:t> Angels</a:t>
            </a:r>
          </a:p>
        </p:txBody>
      </p:sp>
      <p:sp>
        <p:nvSpPr>
          <p:cNvPr id="10" name="Arrow: Left 9">
            <a:extLst>
              <a:ext uri="{FF2B5EF4-FFF2-40B4-BE49-F238E27FC236}">
                <a16:creationId xmlns:a16="http://schemas.microsoft.com/office/drawing/2014/main" id="{2F93D5C1-4A43-4FD5-A4CC-E26A33810663}"/>
              </a:ext>
            </a:extLst>
          </p:cNvPr>
          <p:cNvSpPr/>
          <p:nvPr/>
        </p:nvSpPr>
        <p:spPr>
          <a:xfrm rot="1090560" flipH="1">
            <a:off x="5412203" y="1748059"/>
            <a:ext cx="1698587" cy="741140"/>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tx1"/>
                </a:solidFill>
              </a:rPr>
              <a:t> Mercy seat</a:t>
            </a:r>
          </a:p>
        </p:txBody>
      </p:sp>
      <p:sp>
        <p:nvSpPr>
          <p:cNvPr id="11" name="Arrow: Left 10">
            <a:extLst>
              <a:ext uri="{FF2B5EF4-FFF2-40B4-BE49-F238E27FC236}">
                <a16:creationId xmlns:a16="http://schemas.microsoft.com/office/drawing/2014/main" id="{1874BB92-3FB2-439C-8A59-AF2423D9F3B4}"/>
              </a:ext>
            </a:extLst>
          </p:cNvPr>
          <p:cNvSpPr/>
          <p:nvPr/>
        </p:nvSpPr>
        <p:spPr>
          <a:xfrm rot="17587294">
            <a:off x="10057938" y="2531901"/>
            <a:ext cx="2526026" cy="756746"/>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tx1"/>
                </a:solidFill>
              </a:rPr>
              <a:t> 10 commandments</a:t>
            </a:r>
          </a:p>
        </p:txBody>
      </p:sp>
      <p:sp>
        <p:nvSpPr>
          <p:cNvPr id="12" name="Arrow: Left 11">
            <a:extLst>
              <a:ext uri="{FF2B5EF4-FFF2-40B4-BE49-F238E27FC236}">
                <a16:creationId xmlns:a16="http://schemas.microsoft.com/office/drawing/2014/main" id="{D931DCBF-121D-4C64-9B03-7F0F56842F9F}"/>
              </a:ext>
            </a:extLst>
          </p:cNvPr>
          <p:cNvSpPr/>
          <p:nvPr/>
        </p:nvSpPr>
        <p:spPr>
          <a:xfrm rot="17898814">
            <a:off x="9125261" y="2626769"/>
            <a:ext cx="2401533" cy="756746"/>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tx1"/>
                </a:solidFill>
              </a:rPr>
              <a:t> Aaron’s budded rod</a:t>
            </a:r>
          </a:p>
        </p:txBody>
      </p:sp>
      <p:sp>
        <p:nvSpPr>
          <p:cNvPr id="13" name="Arrow: Right 12">
            <a:extLst>
              <a:ext uri="{FF2B5EF4-FFF2-40B4-BE49-F238E27FC236}">
                <a16:creationId xmlns:a16="http://schemas.microsoft.com/office/drawing/2014/main" id="{8B20761A-085D-46A8-A99F-135EE079507F}"/>
              </a:ext>
            </a:extLst>
          </p:cNvPr>
          <p:cNvSpPr/>
          <p:nvPr/>
        </p:nvSpPr>
        <p:spPr>
          <a:xfrm>
            <a:off x="6604717" y="5497375"/>
            <a:ext cx="2074693" cy="630621"/>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tx1"/>
                </a:solidFill>
              </a:rPr>
              <a:t>Bowl of manna</a:t>
            </a:r>
          </a:p>
        </p:txBody>
      </p:sp>
      <p:sp>
        <p:nvSpPr>
          <p:cNvPr id="14" name="Arrow: Right 13">
            <a:extLst>
              <a:ext uri="{FF2B5EF4-FFF2-40B4-BE49-F238E27FC236}">
                <a16:creationId xmlns:a16="http://schemas.microsoft.com/office/drawing/2014/main" id="{EB2F469D-8B8A-41D6-B9AD-ED107EA6A42A}"/>
              </a:ext>
            </a:extLst>
          </p:cNvPr>
          <p:cNvSpPr/>
          <p:nvPr/>
        </p:nvSpPr>
        <p:spPr>
          <a:xfrm rot="639825">
            <a:off x="5567371" y="4151514"/>
            <a:ext cx="2074693" cy="630621"/>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tx1"/>
                </a:solidFill>
              </a:rPr>
              <a:t>Carrying rods</a:t>
            </a:r>
          </a:p>
        </p:txBody>
      </p:sp>
      <p:sp>
        <p:nvSpPr>
          <p:cNvPr id="2" name="TextBox 1">
            <a:extLst>
              <a:ext uri="{FF2B5EF4-FFF2-40B4-BE49-F238E27FC236}">
                <a16:creationId xmlns:a16="http://schemas.microsoft.com/office/drawing/2014/main" id="{59DE3C5D-1BE2-484D-B472-D582BFD2A009}"/>
              </a:ext>
            </a:extLst>
          </p:cNvPr>
          <p:cNvSpPr txBox="1"/>
          <p:nvPr/>
        </p:nvSpPr>
        <p:spPr>
          <a:xfrm>
            <a:off x="110359" y="5502166"/>
            <a:ext cx="2478509" cy="1015663"/>
          </a:xfrm>
          <a:prstGeom prst="rect">
            <a:avLst/>
          </a:prstGeom>
          <a:noFill/>
        </p:spPr>
        <p:txBody>
          <a:bodyPr wrap="square" rtlCol="0">
            <a:spAutoFit/>
          </a:bodyPr>
          <a:lstStyle/>
          <a:p>
            <a:r>
              <a:rPr lang="en-US" sz="1200" dirty="0"/>
              <a:t>Optional:  make an ark of cardboard &amp; have kids put the items inside &amp; cover it with blue cloth. </a:t>
            </a:r>
          </a:p>
          <a:p>
            <a:r>
              <a:rPr lang="en-US" sz="1200" dirty="0"/>
              <a:t> </a:t>
            </a:r>
            <a:r>
              <a:rPr lang="en-US" sz="1200" dirty="0">
                <a:hlinkClick r:id="rId5"/>
              </a:rPr>
              <a:t>DIY instructions 1  </a:t>
            </a:r>
            <a:r>
              <a:rPr lang="en-US" sz="1200" dirty="0"/>
              <a:t>or </a:t>
            </a:r>
            <a:r>
              <a:rPr lang="en-US" sz="1200" dirty="0">
                <a:hlinkClick r:id="rId6"/>
              </a:rPr>
              <a:t>idea 2</a:t>
            </a:r>
            <a:endParaRPr lang="en-US" sz="1200" dirty="0"/>
          </a:p>
          <a:p>
            <a:r>
              <a:rPr lang="en-US" sz="1200" dirty="0">
                <a:hlinkClick r:id="rId7"/>
              </a:rPr>
              <a:t>angel stencils</a:t>
            </a:r>
            <a:endParaRPr lang="en-US" sz="1200" dirty="0"/>
          </a:p>
        </p:txBody>
      </p:sp>
      <p:pic>
        <p:nvPicPr>
          <p:cNvPr id="15" name="Picture 14" descr="A picture containing floor, table, indoor, chair&#10;&#10;Description automatically generated">
            <a:extLst>
              <a:ext uri="{FF2B5EF4-FFF2-40B4-BE49-F238E27FC236}">
                <a16:creationId xmlns:a16="http://schemas.microsoft.com/office/drawing/2014/main" id="{1798589F-2B7B-4BFE-B7F6-7659DA7D53A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45059" y="5547458"/>
            <a:ext cx="1449080" cy="1089225"/>
          </a:xfrm>
          <a:prstGeom prst="rect">
            <a:avLst/>
          </a:prstGeom>
        </p:spPr>
      </p:pic>
      <p:pic>
        <p:nvPicPr>
          <p:cNvPr id="18" name="Picture 17" descr="A close up of a scroll&#10;&#10;AI-generated content may be incorrect.">
            <a:extLst>
              <a:ext uri="{FF2B5EF4-FFF2-40B4-BE49-F238E27FC236}">
                <a16:creationId xmlns:a16="http://schemas.microsoft.com/office/drawing/2014/main" id="{BA526FCE-4A18-1070-8845-42EC210C51A6}"/>
              </a:ext>
            </a:extLst>
          </p:cNvPr>
          <p:cNvPicPr>
            <a:picLocks noChangeAspect="1"/>
          </p:cNvPicPr>
          <p:nvPr/>
        </p:nvPicPr>
        <p:blipFill>
          <a:blip r:embed="rId9">
            <a:clrChange>
              <a:clrFrom>
                <a:srgbClr val="F5F5F5"/>
              </a:clrFrom>
              <a:clrTo>
                <a:srgbClr val="F5F5F5">
                  <a:alpha val="0"/>
                </a:srgbClr>
              </a:clrTo>
            </a:clrChange>
            <a:extLst>
              <a:ext uri="{28A0092B-C50C-407E-A947-70E740481C1C}">
                <a14:useLocalDpi xmlns:a14="http://schemas.microsoft.com/office/drawing/2010/main" val="0"/>
              </a:ext>
            </a:extLst>
          </a:blip>
          <a:srcRect l="39865" r="39085"/>
          <a:stretch>
            <a:fillRect/>
          </a:stretch>
        </p:blipFill>
        <p:spPr>
          <a:xfrm rot="3041316">
            <a:off x="8436018" y="3605959"/>
            <a:ext cx="510478" cy="2425072"/>
          </a:xfrm>
          <a:prstGeom prst="rect">
            <a:avLst/>
          </a:prstGeom>
        </p:spPr>
      </p:pic>
      <p:sp>
        <p:nvSpPr>
          <p:cNvPr id="19" name="Arrow: Right 18">
            <a:extLst>
              <a:ext uri="{FF2B5EF4-FFF2-40B4-BE49-F238E27FC236}">
                <a16:creationId xmlns:a16="http://schemas.microsoft.com/office/drawing/2014/main" id="{083C8611-F54D-F8E9-4D39-A869CB481E14}"/>
              </a:ext>
            </a:extLst>
          </p:cNvPr>
          <p:cNvSpPr/>
          <p:nvPr/>
        </p:nvSpPr>
        <p:spPr>
          <a:xfrm>
            <a:off x="5587284" y="4916837"/>
            <a:ext cx="2074693" cy="630621"/>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tx1"/>
                </a:solidFill>
              </a:rPr>
              <a:t>Book of laws</a:t>
            </a:r>
          </a:p>
        </p:txBody>
      </p:sp>
    </p:spTree>
    <p:extLst>
      <p:ext uri="{BB962C8B-B14F-4D97-AF65-F5344CB8AC3E}">
        <p14:creationId xmlns:p14="http://schemas.microsoft.com/office/powerpoint/2010/main" val="727359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E486B-59DB-4B80-90EF-0B7A0E882BBB}"/>
              </a:ext>
            </a:extLst>
          </p:cNvPr>
          <p:cNvSpPr>
            <a:spLocks noGrp="1"/>
          </p:cNvSpPr>
          <p:nvPr>
            <p:ph type="title"/>
          </p:nvPr>
        </p:nvSpPr>
        <p:spPr>
          <a:xfrm>
            <a:off x="838200" y="5930354"/>
            <a:ext cx="10515600" cy="628102"/>
          </a:xfrm>
        </p:spPr>
        <p:txBody>
          <a:bodyPr>
            <a:normAutofit fontScale="90000"/>
          </a:bodyPr>
          <a:lstStyle/>
          <a:p>
            <a:r>
              <a:rPr lang="en-US" dirty="0"/>
              <a:t>Ark of the covenant</a:t>
            </a:r>
            <a:br>
              <a:rPr lang="en-US" dirty="0"/>
            </a:br>
            <a:r>
              <a:rPr lang="en-US" sz="1200" dirty="0"/>
              <a:t>Teachers – this may be more appropriate to listen to ahead of time and use in describing the ark of the covenant to the kids.</a:t>
            </a:r>
            <a:endParaRPr lang="en-US" dirty="0"/>
          </a:p>
        </p:txBody>
      </p:sp>
      <p:pic>
        <p:nvPicPr>
          <p:cNvPr id="3" name="Online Media 2" title="The Ark of the Covenant - Quick Summary">
            <a:hlinkClick r:id="" action="ppaction://media"/>
            <a:extLst>
              <a:ext uri="{FF2B5EF4-FFF2-40B4-BE49-F238E27FC236}">
                <a16:creationId xmlns:a16="http://schemas.microsoft.com/office/drawing/2014/main" id="{54402324-FAB3-4289-9E9F-A0BC0EDA4970}"/>
              </a:ext>
            </a:extLst>
          </p:cNvPr>
          <p:cNvPicPr>
            <a:picLocks noRot="1" noChangeAspect="1"/>
          </p:cNvPicPr>
          <p:nvPr>
            <a:videoFile r:link="rId1"/>
          </p:nvPr>
        </p:nvPicPr>
        <p:blipFill>
          <a:blip r:embed="rId3"/>
          <a:stretch>
            <a:fillRect/>
          </a:stretch>
        </p:blipFill>
        <p:spPr>
          <a:xfrm>
            <a:off x="938140" y="0"/>
            <a:ext cx="10415660" cy="5884848"/>
          </a:xfrm>
          <a:prstGeom prst="rect">
            <a:avLst/>
          </a:prstGeom>
        </p:spPr>
      </p:pic>
    </p:spTree>
    <p:extLst>
      <p:ext uri="{BB962C8B-B14F-4D97-AF65-F5344CB8AC3E}">
        <p14:creationId xmlns:p14="http://schemas.microsoft.com/office/powerpoint/2010/main" val="3547700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42116-85D9-4474-8A9E-662390B01F28}"/>
              </a:ext>
            </a:extLst>
          </p:cNvPr>
          <p:cNvSpPr>
            <a:spLocks noGrp="1"/>
          </p:cNvSpPr>
          <p:nvPr>
            <p:ph type="title"/>
          </p:nvPr>
        </p:nvSpPr>
        <p:spPr>
          <a:xfrm>
            <a:off x="624713" y="457200"/>
            <a:ext cx="3932237" cy="677799"/>
          </a:xfrm>
        </p:spPr>
        <p:txBody>
          <a:bodyPr/>
          <a:lstStyle/>
          <a:p>
            <a:r>
              <a:rPr lang="en-US" dirty="0"/>
              <a:t>Get ready</a:t>
            </a:r>
          </a:p>
        </p:txBody>
      </p:sp>
      <p:pic>
        <p:nvPicPr>
          <p:cNvPr id="8" name="Content Placeholder 7" descr="A picture containing text&#10;&#10;Description automatically generated">
            <a:extLst>
              <a:ext uri="{FF2B5EF4-FFF2-40B4-BE49-F238E27FC236}">
                <a16:creationId xmlns:a16="http://schemas.microsoft.com/office/drawing/2014/main" id="{C69A6D40-DBAA-41FB-B116-71B509698A2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4946587"/>
            <a:ext cx="12192000" cy="1844802"/>
          </a:xfrm>
        </p:spPr>
      </p:pic>
      <p:pic>
        <p:nvPicPr>
          <p:cNvPr id="10" name="Picture 9" descr="A picture containing background pattern&#10;&#10;Description automatically generated">
            <a:extLst>
              <a:ext uri="{FF2B5EF4-FFF2-40B4-BE49-F238E27FC236}">
                <a16:creationId xmlns:a16="http://schemas.microsoft.com/office/drawing/2014/main" id="{6AE90C66-C44E-4581-9547-C96CF95831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63" y="457200"/>
            <a:ext cx="7010337" cy="5257753"/>
          </a:xfrm>
          <a:prstGeom prst="rect">
            <a:avLst/>
          </a:prstGeom>
        </p:spPr>
      </p:pic>
      <p:sp>
        <p:nvSpPr>
          <p:cNvPr id="5" name="Text Placeholder 4">
            <a:extLst>
              <a:ext uri="{FF2B5EF4-FFF2-40B4-BE49-F238E27FC236}">
                <a16:creationId xmlns:a16="http://schemas.microsoft.com/office/drawing/2014/main" id="{E26D4B59-7AFD-46FC-AAA0-C2B553715D2C}"/>
              </a:ext>
            </a:extLst>
          </p:cNvPr>
          <p:cNvSpPr>
            <a:spLocks noGrp="1"/>
          </p:cNvSpPr>
          <p:nvPr>
            <p:ph type="body" sz="half" idx="2"/>
          </p:nvPr>
        </p:nvSpPr>
        <p:spPr>
          <a:xfrm>
            <a:off x="475608" y="3429000"/>
            <a:ext cx="4063197" cy="1844803"/>
          </a:xfrm>
        </p:spPr>
        <p:txBody>
          <a:bodyPr/>
          <a:lstStyle/>
          <a:p>
            <a:r>
              <a:rPr lang="en-US" baseline="30000" dirty="0"/>
              <a:t>5 </a:t>
            </a:r>
            <a:r>
              <a:rPr lang="en-US" dirty="0"/>
              <a:t>Joshua said to the people, “Consecrate yourselves -- set yourselves apart to the </a:t>
            </a:r>
            <a:r>
              <a:rPr lang="en-US" cap="small" dirty="0">
                <a:effectLst/>
              </a:rPr>
              <a:t>Lord</a:t>
            </a:r>
            <a:r>
              <a:rPr lang="en-US" dirty="0"/>
              <a:t>. Tomorrow he’ll do amazing things among you.”</a:t>
            </a:r>
          </a:p>
          <a:p>
            <a:endParaRPr lang="en-US" dirty="0"/>
          </a:p>
        </p:txBody>
      </p:sp>
      <p:sp>
        <p:nvSpPr>
          <p:cNvPr id="6" name="Speech Bubble: Rectangle 5">
            <a:extLst>
              <a:ext uri="{FF2B5EF4-FFF2-40B4-BE49-F238E27FC236}">
                <a16:creationId xmlns:a16="http://schemas.microsoft.com/office/drawing/2014/main" id="{9A0520DA-4AB5-4F35-BCD3-F7B73FC562F2}"/>
              </a:ext>
            </a:extLst>
          </p:cNvPr>
          <p:cNvSpPr/>
          <p:nvPr/>
        </p:nvSpPr>
        <p:spPr>
          <a:xfrm>
            <a:off x="1277007" y="1481959"/>
            <a:ext cx="3279943" cy="1418896"/>
          </a:xfrm>
          <a:prstGeom prst="wedgeRectCallout">
            <a:avLst>
              <a:gd name="adj1" fmla="val 107155"/>
              <a:gd name="adj2" fmla="val -1972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Get ready for the Lord to do amazing things.</a:t>
            </a:r>
          </a:p>
          <a:p>
            <a:pPr algn="ctr"/>
            <a:r>
              <a:rPr lang="en-US" dirty="0"/>
              <a:t>Pray, wash your clothes, and bathe.  Be clean for the Lord.</a:t>
            </a:r>
          </a:p>
        </p:txBody>
      </p:sp>
    </p:spTree>
    <p:extLst>
      <p:ext uri="{BB962C8B-B14F-4D97-AF65-F5344CB8AC3E}">
        <p14:creationId xmlns:p14="http://schemas.microsoft.com/office/powerpoint/2010/main" val="1089040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4EB3A-EEF7-4A5F-801D-B4C195009B14}"/>
              </a:ext>
            </a:extLst>
          </p:cNvPr>
          <p:cNvSpPr>
            <a:spLocks noGrp="1"/>
          </p:cNvSpPr>
          <p:nvPr>
            <p:ph type="title"/>
          </p:nvPr>
        </p:nvSpPr>
        <p:spPr>
          <a:xfrm>
            <a:off x="3098828" y="14997"/>
            <a:ext cx="3932237" cy="1103971"/>
          </a:xfrm>
        </p:spPr>
        <p:txBody>
          <a:bodyPr/>
          <a:lstStyle/>
          <a:p>
            <a:r>
              <a:rPr lang="en-US" dirty="0"/>
              <a:t>Get set</a:t>
            </a:r>
          </a:p>
        </p:txBody>
      </p:sp>
      <p:pic>
        <p:nvPicPr>
          <p:cNvPr id="6" name="Content Placeholder 5" descr="A picture containing text, person, posing&#10;&#10;Description automatically generated">
            <a:extLst>
              <a:ext uri="{FF2B5EF4-FFF2-40B4-BE49-F238E27FC236}">
                <a16:creationId xmlns:a16="http://schemas.microsoft.com/office/drawing/2014/main" id="{342A7358-B764-49B7-85FF-8865F21CB59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H="1">
            <a:off x="18242" y="3648766"/>
            <a:ext cx="4162875" cy="3122156"/>
          </a:xfrm>
        </p:spPr>
      </p:pic>
      <p:sp>
        <p:nvSpPr>
          <p:cNvPr id="4" name="Text Placeholder 3">
            <a:extLst>
              <a:ext uri="{FF2B5EF4-FFF2-40B4-BE49-F238E27FC236}">
                <a16:creationId xmlns:a16="http://schemas.microsoft.com/office/drawing/2014/main" id="{233C7FB1-B1DD-48D1-8A18-2FC584D7E153}"/>
              </a:ext>
            </a:extLst>
          </p:cNvPr>
          <p:cNvSpPr>
            <a:spLocks noGrp="1"/>
          </p:cNvSpPr>
          <p:nvPr>
            <p:ph type="body" sz="half" idx="2"/>
          </p:nvPr>
        </p:nvSpPr>
        <p:spPr>
          <a:xfrm>
            <a:off x="3098828" y="1358237"/>
            <a:ext cx="2687117" cy="2070763"/>
          </a:xfrm>
        </p:spPr>
        <p:txBody>
          <a:bodyPr/>
          <a:lstStyle/>
          <a:p>
            <a:r>
              <a:rPr lang="en-US" baseline="30000" dirty="0"/>
              <a:t>6 </a:t>
            </a:r>
            <a:r>
              <a:rPr lang="en-US" dirty="0"/>
              <a:t>Joshua said to the priests, “Go and get the ark of the covenant. Walk on ahead of the people.”</a:t>
            </a:r>
          </a:p>
          <a:p>
            <a:r>
              <a:rPr lang="en-US" dirty="0"/>
              <a:t> So, they went and got it.</a:t>
            </a:r>
          </a:p>
          <a:p>
            <a:r>
              <a:rPr lang="en-US" dirty="0"/>
              <a:t> Then they walked on ahead of them.</a:t>
            </a:r>
          </a:p>
          <a:p>
            <a:endParaRPr lang="en-US" dirty="0"/>
          </a:p>
        </p:txBody>
      </p:sp>
      <p:pic>
        <p:nvPicPr>
          <p:cNvPr id="5" name="Picture 4" descr="A picture containing text, person&#10;&#10;Description automatically generated">
            <a:extLst>
              <a:ext uri="{FF2B5EF4-FFF2-40B4-BE49-F238E27FC236}">
                <a16:creationId xmlns:a16="http://schemas.microsoft.com/office/drawing/2014/main" id="{1F21FCF2-CCF2-4676-AC4F-8A2C6E27087D}"/>
              </a:ext>
            </a:extLst>
          </p:cNvPr>
          <p:cNvPicPr>
            <a:picLocks noChangeAspect="1"/>
          </p:cNvPicPr>
          <p:nvPr/>
        </p:nvPicPr>
        <p:blipFill rotWithShape="1">
          <a:blip r:embed="rId3">
            <a:extLst>
              <a:ext uri="{28A0092B-C50C-407E-A947-70E740481C1C}">
                <a14:useLocalDpi xmlns:a14="http://schemas.microsoft.com/office/drawing/2010/main" val="0"/>
              </a:ext>
            </a:extLst>
          </a:blip>
          <a:srcRect l="32114"/>
          <a:stretch/>
        </p:blipFill>
        <p:spPr>
          <a:xfrm flipH="1">
            <a:off x="0" y="14997"/>
            <a:ext cx="3017960" cy="3334214"/>
          </a:xfrm>
          <a:prstGeom prst="rect">
            <a:avLst/>
          </a:prstGeom>
        </p:spPr>
      </p:pic>
      <p:pic>
        <p:nvPicPr>
          <p:cNvPr id="8" name="Picture 7" descr="A picture containing text, old&#10;&#10;Description automatically generated">
            <a:extLst>
              <a:ext uri="{FF2B5EF4-FFF2-40B4-BE49-F238E27FC236}">
                <a16:creationId xmlns:a16="http://schemas.microsoft.com/office/drawing/2014/main" id="{7721CCBC-8939-4515-9A7B-12158B5D22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448513" y="14996"/>
            <a:ext cx="5743486" cy="3761983"/>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181C708-78B3-426E-A43D-52CAA753D42C}"/>
              </a:ext>
            </a:extLst>
          </p:cNvPr>
          <p:cNvPicPr>
            <a:picLocks noChangeAspect="1"/>
          </p:cNvPicPr>
          <p:nvPr/>
        </p:nvPicPr>
        <p:blipFill rotWithShape="1">
          <a:blip r:embed="rId5">
            <a:extLst>
              <a:ext uri="{28A0092B-C50C-407E-A947-70E740481C1C}">
                <a14:useLocalDpi xmlns:a14="http://schemas.microsoft.com/office/drawing/2010/main" val="0"/>
              </a:ext>
            </a:extLst>
          </a:blip>
          <a:srcRect t="11672"/>
          <a:stretch/>
        </p:blipFill>
        <p:spPr>
          <a:xfrm>
            <a:off x="6544008" y="6967242"/>
            <a:ext cx="5344147" cy="2862697"/>
          </a:xfrm>
          <a:prstGeom prst="rect">
            <a:avLst/>
          </a:prstGeom>
        </p:spPr>
      </p:pic>
      <p:pic>
        <p:nvPicPr>
          <p:cNvPr id="7" name="Picture 6" descr="A picture containing clipart&#10;&#10;Description automatically generated">
            <a:extLst>
              <a:ext uri="{FF2B5EF4-FFF2-40B4-BE49-F238E27FC236}">
                <a16:creationId xmlns:a16="http://schemas.microsoft.com/office/drawing/2014/main" id="{F05B222B-E168-44C8-9DCB-0B34A1A3A6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42068">
            <a:off x="4243621" y="3277548"/>
            <a:ext cx="1642653" cy="742436"/>
          </a:xfrm>
          <a:prstGeom prst="rect">
            <a:avLst/>
          </a:prstGeom>
        </p:spPr>
      </p:pic>
      <p:sp>
        <p:nvSpPr>
          <p:cNvPr id="9" name="TextBox 8">
            <a:extLst>
              <a:ext uri="{FF2B5EF4-FFF2-40B4-BE49-F238E27FC236}">
                <a16:creationId xmlns:a16="http://schemas.microsoft.com/office/drawing/2014/main" id="{635268C6-D3CB-46A3-858B-AC9C67A9C16F}"/>
              </a:ext>
            </a:extLst>
          </p:cNvPr>
          <p:cNvSpPr txBox="1"/>
          <p:nvPr/>
        </p:nvSpPr>
        <p:spPr>
          <a:xfrm>
            <a:off x="5785945" y="4159876"/>
            <a:ext cx="6102210" cy="2308324"/>
          </a:xfrm>
          <a:prstGeom prst="rect">
            <a:avLst/>
          </a:prstGeom>
          <a:noFill/>
        </p:spPr>
        <p:txBody>
          <a:bodyPr wrap="square" rtlCol="0">
            <a:spAutoFit/>
          </a:bodyPr>
          <a:lstStyle/>
          <a:p>
            <a:r>
              <a:rPr lang="en-US" dirty="0"/>
              <a:t>They packed up the tabernacle:  </a:t>
            </a:r>
          </a:p>
          <a:p>
            <a:r>
              <a:rPr lang="en-US" dirty="0"/>
              <a:t>They covered the furniture with blue cloth and leather.</a:t>
            </a:r>
          </a:p>
          <a:p>
            <a:r>
              <a:rPr lang="en-US" dirty="0"/>
              <a:t>They folded up the curtains.</a:t>
            </a:r>
          </a:p>
          <a:p>
            <a:r>
              <a:rPr lang="en-US" dirty="0"/>
              <a:t>Everything was put on carts except the ark of the covenant, which the priests carried.</a:t>
            </a:r>
          </a:p>
          <a:p>
            <a:endParaRPr lang="en-US" dirty="0"/>
          </a:p>
          <a:p>
            <a:r>
              <a:rPr lang="en-US" i="1" dirty="0"/>
              <a:t>Let’s get ready:  We’ll put a blue cover over our ark of the covenant.  Later 4 of you can carry it.</a:t>
            </a:r>
          </a:p>
        </p:txBody>
      </p:sp>
    </p:spTree>
    <p:extLst>
      <p:ext uri="{BB962C8B-B14F-4D97-AF65-F5344CB8AC3E}">
        <p14:creationId xmlns:p14="http://schemas.microsoft.com/office/powerpoint/2010/main" val="1740354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2F51A-C669-0E93-7613-01CCCDDB5F43}"/>
              </a:ext>
            </a:extLst>
          </p:cNvPr>
          <p:cNvSpPr>
            <a:spLocks noGrp="1"/>
          </p:cNvSpPr>
          <p:nvPr>
            <p:ph type="title"/>
          </p:nvPr>
        </p:nvSpPr>
        <p:spPr/>
        <p:txBody>
          <a:bodyPr/>
          <a:lstStyle/>
          <a:p>
            <a:r>
              <a:rPr lang="en-US" dirty="0"/>
              <a:t>COLORING TIME</a:t>
            </a:r>
          </a:p>
        </p:txBody>
      </p:sp>
      <p:pic>
        <p:nvPicPr>
          <p:cNvPr id="6" name="Content Placeholder 5" descr="A coloring page of a group of men playing instruments&#10;&#10;AI-generated content may be incorrect.">
            <a:extLst>
              <a:ext uri="{FF2B5EF4-FFF2-40B4-BE49-F238E27FC236}">
                <a16:creationId xmlns:a16="http://schemas.microsoft.com/office/drawing/2014/main" id="{D289F4F5-DA2E-1E0B-D7D2-D5C1ACEA00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3188" y="1116741"/>
            <a:ext cx="6172200" cy="4614993"/>
          </a:xfrm>
        </p:spPr>
      </p:pic>
      <p:sp>
        <p:nvSpPr>
          <p:cNvPr id="4" name="Text Placeholder 3">
            <a:extLst>
              <a:ext uri="{FF2B5EF4-FFF2-40B4-BE49-F238E27FC236}">
                <a16:creationId xmlns:a16="http://schemas.microsoft.com/office/drawing/2014/main" id="{2963659F-B5CF-A1D6-75A5-591C1D6C6000}"/>
              </a:ext>
            </a:extLst>
          </p:cNvPr>
          <p:cNvSpPr>
            <a:spLocks noGrp="1"/>
          </p:cNvSpPr>
          <p:nvPr>
            <p:ph type="body" sz="half" idx="2"/>
          </p:nvPr>
        </p:nvSpPr>
        <p:spPr>
          <a:xfrm>
            <a:off x="839788" y="5232400"/>
            <a:ext cx="3932237" cy="636588"/>
          </a:xfrm>
        </p:spPr>
        <p:txBody>
          <a:bodyPr/>
          <a:lstStyle/>
          <a:p>
            <a:endParaRPr lang="en-US" dirty="0"/>
          </a:p>
        </p:txBody>
      </p:sp>
      <p:pic>
        <p:nvPicPr>
          <p:cNvPr id="7" name="Content Placeholder 5" descr="A coloring page of a group of men playing instruments&#10;&#10;AI-generated content may be incorrect.">
            <a:extLst>
              <a:ext uri="{FF2B5EF4-FFF2-40B4-BE49-F238E27FC236}">
                <a16:creationId xmlns:a16="http://schemas.microsoft.com/office/drawing/2014/main" id="{1C3C6DC7-EEB2-FDB4-2E66-469570C51FAC}"/>
              </a:ext>
            </a:extLst>
          </p:cNvPr>
          <p:cNvPicPr>
            <a:picLocks noChangeAspect="1"/>
          </p:cNvPicPr>
          <p:nvPr/>
        </p:nvPicPr>
        <p:blipFill>
          <a:blip r:embed="rId2">
            <a:extLst>
              <a:ext uri="{28A0092B-C50C-407E-A947-70E740481C1C}">
                <a14:useLocalDpi xmlns:a14="http://schemas.microsoft.com/office/drawing/2010/main" val="0"/>
              </a:ext>
            </a:extLst>
          </a:blip>
          <a:srcRect l="37012" t="26070" r="11137" b="14122"/>
          <a:stretch>
            <a:fillRect/>
          </a:stretch>
        </p:blipFill>
        <p:spPr>
          <a:xfrm>
            <a:off x="965200" y="2264833"/>
            <a:ext cx="3200400" cy="2760133"/>
          </a:xfrm>
          <a:prstGeom prst="rect">
            <a:avLst/>
          </a:prstGeom>
        </p:spPr>
      </p:pic>
    </p:spTree>
    <p:extLst>
      <p:ext uri="{BB962C8B-B14F-4D97-AF65-F5344CB8AC3E}">
        <p14:creationId xmlns:p14="http://schemas.microsoft.com/office/powerpoint/2010/main" val="2019025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275A6-E276-44C0-A70D-084B70CED8C9}"/>
              </a:ext>
            </a:extLst>
          </p:cNvPr>
          <p:cNvSpPr>
            <a:spLocks noGrp="1"/>
          </p:cNvSpPr>
          <p:nvPr>
            <p:ph type="title"/>
          </p:nvPr>
        </p:nvSpPr>
        <p:spPr>
          <a:xfrm>
            <a:off x="472966" y="457200"/>
            <a:ext cx="4299059" cy="772510"/>
          </a:xfrm>
        </p:spPr>
        <p:txBody>
          <a:bodyPr/>
          <a:lstStyle/>
          <a:p>
            <a:r>
              <a:rPr lang="en-US" dirty="0"/>
              <a:t>LISTEN</a:t>
            </a:r>
          </a:p>
        </p:txBody>
      </p:sp>
      <p:pic>
        <p:nvPicPr>
          <p:cNvPr id="6" name="Content Placeholder 5" descr="A picture containing text&#10;&#10;Description automatically generated">
            <a:extLst>
              <a:ext uri="{FF2B5EF4-FFF2-40B4-BE49-F238E27FC236}">
                <a16:creationId xmlns:a16="http://schemas.microsoft.com/office/drawing/2014/main" id="{21B2DE1F-0561-4A5D-9430-A78463061A8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09619" y="482202"/>
            <a:ext cx="7182381" cy="5386786"/>
          </a:xfrm>
        </p:spPr>
      </p:pic>
      <p:sp>
        <p:nvSpPr>
          <p:cNvPr id="4" name="Text Placeholder 3">
            <a:extLst>
              <a:ext uri="{FF2B5EF4-FFF2-40B4-BE49-F238E27FC236}">
                <a16:creationId xmlns:a16="http://schemas.microsoft.com/office/drawing/2014/main" id="{DA9EEBBC-5D15-462D-906A-82C4A58B655C}"/>
              </a:ext>
            </a:extLst>
          </p:cNvPr>
          <p:cNvSpPr>
            <a:spLocks noGrp="1"/>
          </p:cNvSpPr>
          <p:nvPr>
            <p:ph type="body" sz="half" idx="2"/>
          </p:nvPr>
        </p:nvSpPr>
        <p:spPr>
          <a:xfrm>
            <a:off x="472966" y="1371600"/>
            <a:ext cx="4299059" cy="5029200"/>
          </a:xfrm>
        </p:spPr>
        <p:txBody>
          <a:bodyPr>
            <a:normAutofit fontScale="92500" lnSpcReduction="10000"/>
          </a:bodyPr>
          <a:lstStyle/>
          <a:p>
            <a:r>
              <a:rPr lang="en-US" baseline="30000" dirty="0"/>
              <a:t>7 </a:t>
            </a:r>
            <a:r>
              <a:rPr lang="en-US" dirty="0"/>
              <a:t>The </a:t>
            </a:r>
            <a:r>
              <a:rPr lang="en-US" cap="small" dirty="0">
                <a:effectLst/>
              </a:rPr>
              <a:t>Lord</a:t>
            </a:r>
            <a:r>
              <a:rPr lang="en-US" dirty="0"/>
              <a:t> said to Joshua, “Today I will begin to honor you in the eyes of all the Israelites. Then they will know that I am with you, just as I was with Moses. </a:t>
            </a:r>
            <a:r>
              <a:rPr lang="en-US" baseline="30000" dirty="0"/>
              <a:t>8 </a:t>
            </a:r>
            <a:r>
              <a:rPr lang="en-US" dirty="0"/>
              <a:t>Speak to the priests who carry the ark of the covenant. Tell them, ‘When you reach the edge of the Jordan River, go into the water and stand there.’ ”</a:t>
            </a:r>
          </a:p>
          <a:p>
            <a:r>
              <a:rPr lang="en-US" baseline="30000" dirty="0"/>
              <a:t>9 </a:t>
            </a:r>
            <a:r>
              <a:rPr lang="en-US" dirty="0"/>
              <a:t>Joshua said to the Israelites, “Come here. Listen to what the </a:t>
            </a:r>
            <a:r>
              <a:rPr lang="en-US" cap="small" dirty="0">
                <a:effectLst/>
              </a:rPr>
              <a:t>Lord</a:t>
            </a:r>
            <a:r>
              <a:rPr lang="en-US" dirty="0"/>
              <a:t> your God is saying. </a:t>
            </a:r>
            <a:r>
              <a:rPr lang="en-US" baseline="30000" dirty="0"/>
              <a:t>10 </a:t>
            </a:r>
            <a:r>
              <a:rPr lang="en-US" dirty="0"/>
              <a:t>You will soon know that the living God is among you. He will certainly drive out the people now living in the land. He’ll do it to make room for you. He’ll drive out the Canaanites, Hittites, Hivites, Perizzites, </a:t>
            </a:r>
            <a:r>
              <a:rPr lang="en-US" dirty="0" err="1"/>
              <a:t>Girgashites</a:t>
            </a:r>
            <a:r>
              <a:rPr lang="en-US" dirty="0"/>
              <a:t>, Amorites and Jebusites. </a:t>
            </a:r>
          </a:p>
          <a:p>
            <a:r>
              <a:rPr lang="en-US" baseline="30000" dirty="0"/>
              <a:t>11 </a:t>
            </a:r>
            <a:r>
              <a:rPr lang="en-US" dirty="0"/>
              <a:t>The ark will go into the Jordan River ahead of you. It’s the ark of the covenant of the Lord of the whole earth. </a:t>
            </a:r>
            <a:r>
              <a:rPr lang="en-US" baseline="30000" dirty="0"/>
              <a:t>12 </a:t>
            </a:r>
            <a:r>
              <a:rPr lang="en-US" dirty="0"/>
              <a:t>Choose 12 men from the tribes of Israel. Choose one from each tribe. </a:t>
            </a:r>
            <a:r>
              <a:rPr lang="en-US" baseline="30000" dirty="0"/>
              <a:t>13 </a:t>
            </a:r>
            <a:r>
              <a:rPr lang="en-US" dirty="0"/>
              <a:t>The priests will carry the ark of the </a:t>
            </a:r>
            <a:r>
              <a:rPr lang="en-US" cap="small" dirty="0">
                <a:effectLst/>
              </a:rPr>
              <a:t>Lord</a:t>
            </a:r>
            <a:r>
              <a:rPr lang="en-US" dirty="0"/>
              <a:t>. He’s the Lord of the whole earth. As soon as the priests step into the Jordan, it will stop flowing. The water that’s coming down the river will pile up in one place. That’s how you will know that the living God is among you.”</a:t>
            </a:r>
          </a:p>
          <a:p>
            <a:endParaRPr lang="en-US" dirty="0"/>
          </a:p>
        </p:txBody>
      </p:sp>
      <p:sp>
        <p:nvSpPr>
          <p:cNvPr id="3" name="Speech Bubble: Rectangle 2">
            <a:extLst>
              <a:ext uri="{FF2B5EF4-FFF2-40B4-BE49-F238E27FC236}">
                <a16:creationId xmlns:a16="http://schemas.microsoft.com/office/drawing/2014/main" id="{0880C1F9-48C3-86C8-CF55-CD2BDE140088}"/>
              </a:ext>
            </a:extLst>
          </p:cNvPr>
          <p:cNvSpPr/>
          <p:nvPr/>
        </p:nvSpPr>
        <p:spPr>
          <a:xfrm>
            <a:off x="2421228" y="167426"/>
            <a:ext cx="3674772" cy="914400"/>
          </a:xfrm>
          <a:prstGeom prst="wedgeRectCallout">
            <a:avLst>
              <a:gd name="adj1" fmla="val -60786"/>
              <a:gd name="adj2" fmla="val -46614"/>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Joshua, today I will honor you in the eyes of the people.</a:t>
            </a:r>
          </a:p>
        </p:txBody>
      </p:sp>
      <p:sp>
        <p:nvSpPr>
          <p:cNvPr id="5" name="Speech Bubble: Rectangle 4">
            <a:extLst>
              <a:ext uri="{FF2B5EF4-FFF2-40B4-BE49-F238E27FC236}">
                <a16:creationId xmlns:a16="http://schemas.microsoft.com/office/drawing/2014/main" id="{3199D7BA-5528-CF2E-E52E-15C4058A748B}"/>
              </a:ext>
            </a:extLst>
          </p:cNvPr>
          <p:cNvSpPr/>
          <p:nvPr/>
        </p:nvSpPr>
        <p:spPr>
          <a:xfrm>
            <a:off x="2421228" y="238370"/>
            <a:ext cx="3674772" cy="1133229"/>
          </a:xfrm>
          <a:prstGeom prst="wedgeRectCallout">
            <a:avLst>
              <a:gd name="adj1" fmla="val -60786"/>
              <a:gd name="adj2" fmla="val -46614"/>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The priests with the ark of the covenant should stand in the river and the river will stop flowing.  The water will pile up in one place. </a:t>
            </a:r>
          </a:p>
        </p:txBody>
      </p:sp>
      <p:sp>
        <p:nvSpPr>
          <p:cNvPr id="8" name="Speech Bubble: Rectangle 7">
            <a:extLst>
              <a:ext uri="{FF2B5EF4-FFF2-40B4-BE49-F238E27FC236}">
                <a16:creationId xmlns:a16="http://schemas.microsoft.com/office/drawing/2014/main" id="{6BDCAE1A-FF40-3633-AD49-0B23E7D0934B}"/>
              </a:ext>
            </a:extLst>
          </p:cNvPr>
          <p:cNvSpPr/>
          <p:nvPr/>
        </p:nvSpPr>
        <p:spPr>
          <a:xfrm>
            <a:off x="2421228" y="328297"/>
            <a:ext cx="3674772" cy="1114245"/>
          </a:xfrm>
          <a:prstGeom prst="wedgeRectCallout">
            <a:avLst>
              <a:gd name="adj1" fmla="val -60786"/>
              <a:gd name="adj2" fmla="val -46614"/>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Choose a man from each tribe to get a stone from the middle of the river and take it to the other side.</a:t>
            </a:r>
          </a:p>
        </p:txBody>
      </p:sp>
    </p:spTree>
    <p:extLst>
      <p:ext uri="{BB962C8B-B14F-4D97-AF65-F5344CB8AC3E}">
        <p14:creationId xmlns:p14="http://schemas.microsoft.com/office/powerpoint/2010/main" val="1843599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9705D-E97D-44B4-AFEC-95F721D977FF}"/>
              </a:ext>
            </a:extLst>
          </p:cNvPr>
          <p:cNvSpPr>
            <a:spLocks noGrp="1"/>
          </p:cNvSpPr>
          <p:nvPr>
            <p:ph type="title"/>
          </p:nvPr>
        </p:nvSpPr>
        <p:spPr>
          <a:xfrm>
            <a:off x="839789" y="0"/>
            <a:ext cx="3932237" cy="772510"/>
          </a:xfrm>
        </p:spPr>
        <p:txBody>
          <a:bodyPr/>
          <a:lstStyle/>
          <a:p>
            <a:r>
              <a:rPr lang="en-US" dirty="0"/>
              <a:t>Do it</a:t>
            </a:r>
          </a:p>
        </p:txBody>
      </p:sp>
      <p:pic>
        <p:nvPicPr>
          <p:cNvPr id="6" name="Content Placeholder 5" descr="A picture containing outdoor, water, nature, mountain&#10;&#10;Description automatically generated">
            <a:extLst>
              <a:ext uri="{FF2B5EF4-FFF2-40B4-BE49-F238E27FC236}">
                <a16:creationId xmlns:a16="http://schemas.microsoft.com/office/drawing/2014/main" id="{04A51D27-65EE-49A9-8C12-4176D9920E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12924" y="0"/>
            <a:ext cx="5314517" cy="7061200"/>
          </a:xfrm>
        </p:spPr>
      </p:pic>
      <p:sp>
        <p:nvSpPr>
          <p:cNvPr id="4" name="Text Placeholder 3">
            <a:extLst>
              <a:ext uri="{FF2B5EF4-FFF2-40B4-BE49-F238E27FC236}">
                <a16:creationId xmlns:a16="http://schemas.microsoft.com/office/drawing/2014/main" id="{1FCDBDD8-1C17-4657-92CC-FB89867B60F5}"/>
              </a:ext>
            </a:extLst>
          </p:cNvPr>
          <p:cNvSpPr>
            <a:spLocks noGrp="1"/>
          </p:cNvSpPr>
          <p:nvPr>
            <p:ph type="body" sz="half" idx="2"/>
          </p:nvPr>
        </p:nvSpPr>
        <p:spPr>
          <a:xfrm>
            <a:off x="379141" y="936820"/>
            <a:ext cx="5977054" cy="1934737"/>
          </a:xfrm>
        </p:spPr>
        <p:txBody>
          <a:bodyPr/>
          <a:lstStyle/>
          <a:p>
            <a:r>
              <a:rPr lang="en-US" baseline="30000" dirty="0"/>
              <a:t>14 </a:t>
            </a:r>
            <a:r>
              <a:rPr lang="en-US" dirty="0"/>
              <a:t>So the people took their tents down. They prepared to go across the Jordan River. </a:t>
            </a:r>
          </a:p>
          <a:p>
            <a:r>
              <a:rPr lang="en-US" dirty="0"/>
              <a:t>The priests carrying the ark of the covenant went ahead of them.</a:t>
            </a:r>
          </a:p>
          <a:p>
            <a:r>
              <a:rPr lang="en-US" dirty="0"/>
              <a:t> </a:t>
            </a:r>
            <a:r>
              <a:rPr lang="en-US" baseline="30000" dirty="0"/>
              <a:t>15 </a:t>
            </a:r>
            <a:r>
              <a:rPr lang="en-US" dirty="0"/>
              <a:t>The water of the Jordan was going over its banks. It always does that at the time the crops are being gathered.</a:t>
            </a:r>
          </a:p>
        </p:txBody>
      </p:sp>
      <p:pic>
        <p:nvPicPr>
          <p:cNvPr id="8" name="Picture 7" descr="A picture containing text&#10;&#10;Description automatically generated">
            <a:extLst>
              <a:ext uri="{FF2B5EF4-FFF2-40B4-BE49-F238E27FC236}">
                <a16:creationId xmlns:a16="http://schemas.microsoft.com/office/drawing/2014/main" id="{8D6094CA-1E7E-4C05-BD55-37B7013235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141" y="2599431"/>
            <a:ext cx="5221119" cy="3915839"/>
          </a:xfrm>
          <a:prstGeom prst="rect">
            <a:avLst/>
          </a:prstGeom>
        </p:spPr>
      </p:pic>
    </p:spTree>
    <p:extLst>
      <p:ext uri="{BB962C8B-B14F-4D97-AF65-F5344CB8AC3E}">
        <p14:creationId xmlns:p14="http://schemas.microsoft.com/office/powerpoint/2010/main" val="3658086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71951-3EE2-4479-BB3A-0FABDCDF52F5}"/>
              </a:ext>
            </a:extLst>
          </p:cNvPr>
          <p:cNvSpPr>
            <a:spLocks noGrp="1"/>
          </p:cNvSpPr>
          <p:nvPr>
            <p:ph type="title"/>
          </p:nvPr>
        </p:nvSpPr>
        <p:spPr>
          <a:xfrm>
            <a:off x="688127" y="729749"/>
            <a:ext cx="3932237" cy="677917"/>
          </a:xfrm>
        </p:spPr>
        <p:txBody>
          <a:bodyPr/>
          <a:lstStyle/>
          <a:p>
            <a:r>
              <a:rPr lang="en-US" dirty="0"/>
              <a:t>Go</a:t>
            </a:r>
          </a:p>
        </p:txBody>
      </p:sp>
      <p:sp>
        <p:nvSpPr>
          <p:cNvPr id="4" name="Text Placeholder 3">
            <a:extLst>
              <a:ext uri="{FF2B5EF4-FFF2-40B4-BE49-F238E27FC236}">
                <a16:creationId xmlns:a16="http://schemas.microsoft.com/office/drawing/2014/main" id="{7C737329-7DE5-4BF9-B7F8-7F1A6306DAA1}"/>
              </a:ext>
            </a:extLst>
          </p:cNvPr>
          <p:cNvSpPr>
            <a:spLocks noGrp="1"/>
          </p:cNvSpPr>
          <p:nvPr>
            <p:ph type="body" sz="half" idx="2"/>
          </p:nvPr>
        </p:nvSpPr>
        <p:spPr>
          <a:xfrm>
            <a:off x="457420" y="1608084"/>
            <a:ext cx="3420898" cy="2853558"/>
          </a:xfrm>
        </p:spPr>
        <p:txBody>
          <a:bodyPr>
            <a:normAutofit/>
          </a:bodyPr>
          <a:lstStyle/>
          <a:p>
            <a:r>
              <a:rPr lang="en-US" dirty="0"/>
              <a:t>The priests came to the river. Their feet touched the water’s edge. </a:t>
            </a:r>
          </a:p>
          <a:p>
            <a:r>
              <a:rPr lang="en-US" baseline="30000" dirty="0"/>
              <a:t>16 </a:t>
            </a:r>
            <a:r>
              <a:rPr lang="en-US" dirty="0"/>
              <a:t>Right away the water coming down the river stopped flowing. It piled up far away at a town called Adam near </a:t>
            </a:r>
            <a:r>
              <a:rPr lang="en-US" dirty="0" err="1"/>
              <a:t>Zarethan</a:t>
            </a:r>
            <a:r>
              <a:rPr lang="en-US" dirty="0"/>
              <a:t>. The water flowing down to the Dead Sea was completely cut off. So, the people went across the Jordan River opposite Jericho. </a:t>
            </a:r>
          </a:p>
        </p:txBody>
      </p:sp>
      <p:pic>
        <p:nvPicPr>
          <p:cNvPr id="7" name="Content Placeholder 7" descr="A picture containing text&#10;&#10;Description automatically generated">
            <a:extLst>
              <a:ext uri="{FF2B5EF4-FFF2-40B4-BE49-F238E27FC236}">
                <a16:creationId xmlns:a16="http://schemas.microsoft.com/office/drawing/2014/main" id="{925B7DE6-44EA-448B-A151-A53462DF7D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44965"/>
            <a:ext cx="12192000" cy="1746423"/>
          </a:xfrm>
          <a:prstGeom prst="rect">
            <a:avLst/>
          </a:prstGeom>
        </p:spPr>
      </p:pic>
      <p:pic>
        <p:nvPicPr>
          <p:cNvPr id="11" name="Content Placeholder 10" descr="A picture containing text&#10;&#10;Description automatically generated">
            <a:extLst>
              <a:ext uri="{FF2B5EF4-FFF2-40B4-BE49-F238E27FC236}">
                <a16:creationId xmlns:a16="http://schemas.microsoft.com/office/drawing/2014/main" id="{15FD9AB7-C2D6-4085-BCE5-D37B11956E4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20364" y="280434"/>
            <a:ext cx="7345144" cy="5508858"/>
          </a:xfrm>
        </p:spPr>
      </p:pic>
      <p:sp>
        <p:nvSpPr>
          <p:cNvPr id="6" name="Title 1">
            <a:extLst>
              <a:ext uri="{FF2B5EF4-FFF2-40B4-BE49-F238E27FC236}">
                <a16:creationId xmlns:a16="http://schemas.microsoft.com/office/drawing/2014/main" id="{5748898B-DEE5-4B6A-9F0C-B0B6ED4C5E3F}"/>
              </a:ext>
            </a:extLst>
          </p:cNvPr>
          <p:cNvSpPr txBox="1">
            <a:spLocks/>
          </p:cNvSpPr>
          <p:nvPr/>
        </p:nvSpPr>
        <p:spPr>
          <a:xfrm rot="20785020">
            <a:off x="490162" y="4088077"/>
            <a:ext cx="3932237" cy="747132"/>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fontScale="85000" lnSpcReduction="20000"/>
          </a:bodyPr>
          <a:lstStyle>
            <a:lvl1pPr algn="l" defTabSz="914400" rtl="0" eaLnBrk="1" latinLnBrk="0" hangingPunct="1">
              <a:lnSpc>
                <a:spcPct val="90000"/>
              </a:lnSpc>
              <a:spcBef>
                <a:spcPct val="0"/>
              </a:spcBef>
              <a:buNone/>
              <a:defRPr sz="32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latin typeface="Amasis MT Pro Black" panose="02040A04050005020304" pitchFamily="18" charset="0"/>
              </a:rPr>
              <a:t>ACT IT OUT</a:t>
            </a:r>
          </a:p>
          <a:p>
            <a:r>
              <a:rPr lang="en-US" sz="1600" dirty="0"/>
              <a:t>Priests go to the ‘Jordan’ (blue cloth). </a:t>
            </a:r>
          </a:p>
          <a:p>
            <a:r>
              <a:rPr lang="en-US" sz="1600" dirty="0"/>
              <a:t> Lift up blue cloth. ‘water’ and put it over a table.</a:t>
            </a:r>
          </a:p>
        </p:txBody>
      </p:sp>
    </p:spTree>
    <p:extLst>
      <p:ext uri="{BB962C8B-B14F-4D97-AF65-F5344CB8AC3E}">
        <p14:creationId xmlns:p14="http://schemas.microsoft.com/office/powerpoint/2010/main" val="3734070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6" name="Content Placeholder 5" descr="A picture containing indoor, bed, blue&#10;&#10;Description automatically generated">
            <a:extLst>
              <a:ext uri="{FF2B5EF4-FFF2-40B4-BE49-F238E27FC236}">
                <a16:creationId xmlns:a16="http://schemas.microsoft.com/office/drawing/2014/main" id="{73CDBDAD-8F28-41BB-AC61-575D2D5CCC2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68759"/>
            <a:ext cx="12192000" cy="5196468"/>
          </a:xfrm>
        </p:spPr>
      </p:pic>
      <p:pic>
        <p:nvPicPr>
          <p:cNvPr id="8" name="Picture 7" descr="A picture containing text&#10;&#10;Description automatically generated">
            <a:extLst>
              <a:ext uri="{FF2B5EF4-FFF2-40B4-BE49-F238E27FC236}">
                <a16:creationId xmlns:a16="http://schemas.microsoft.com/office/drawing/2014/main" id="{A9ED20BA-C16D-4D92-A594-8DABB76BDED9}"/>
              </a:ext>
            </a:extLst>
          </p:cNvPr>
          <p:cNvPicPr>
            <a:picLocks noChangeAspect="1"/>
          </p:cNvPicPr>
          <p:nvPr/>
        </p:nvPicPr>
        <p:blipFill rotWithShape="1">
          <a:blip r:embed="rId3">
            <a:extLst>
              <a:ext uri="{28A0092B-C50C-407E-A947-70E740481C1C}">
                <a14:useLocalDpi xmlns:a14="http://schemas.microsoft.com/office/drawing/2010/main" val="0"/>
              </a:ext>
            </a:extLst>
          </a:blip>
          <a:srcRect t="7556" r="40237"/>
          <a:stretch/>
        </p:blipFill>
        <p:spPr>
          <a:xfrm>
            <a:off x="1950294" y="1193626"/>
            <a:ext cx="4479237" cy="5196469"/>
          </a:xfrm>
          <a:prstGeom prst="rect">
            <a:avLst/>
          </a:prstGeom>
        </p:spPr>
      </p:pic>
      <p:sp>
        <p:nvSpPr>
          <p:cNvPr id="2" name="Title 1">
            <a:extLst>
              <a:ext uri="{FF2B5EF4-FFF2-40B4-BE49-F238E27FC236}">
                <a16:creationId xmlns:a16="http://schemas.microsoft.com/office/drawing/2014/main" id="{FA448C69-C141-497A-AD02-358763B0B467}"/>
              </a:ext>
            </a:extLst>
          </p:cNvPr>
          <p:cNvSpPr>
            <a:spLocks noGrp="1"/>
          </p:cNvSpPr>
          <p:nvPr>
            <p:ph type="title"/>
          </p:nvPr>
        </p:nvSpPr>
        <p:spPr>
          <a:xfrm rot="20785020">
            <a:off x="224933" y="820060"/>
            <a:ext cx="3932237" cy="747132"/>
          </a:xfrm>
        </p:spPr>
        <p:style>
          <a:lnRef idx="2">
            <a:schemeClr val="dk1"/>
          </a:lnRef>
          <a:fillRef idx="1">
            <a:schemeClr val="lt1"/>
          </a:fillRef>
          <a:effectRef idx="0">
            <a:schemeClr val="dk1"/>
          </a:effectRef>
          <a:fontRef idx="minor">
            <a:schemeClr val="dk1"/>
          </a:fontRef>
        </p:style>
        <p:txBody>
          <a:bodyPr/>
          <a:lstStyle/>
          <a:p>
            <a:r>
              <a:rPr lang="en-US" dirty="0">
                <a:latin typeface="Amasis MT Pro Black" panose="02040A04050005020304" pitchFamily="18" charset="0"/>
              </a:rPr>
              <a:t>ACT IT OUT</a:t>
            </a:r>
          </a:p>
        </p:txBody>
      </p:sp>
      <p:sp>
        <p:nvSpPr>
          <p:cNvPr id="4" name="Text Placeholder 3">
            <a:extLst>
              <a:ext uri="{FF2B5EF4-FFF2-40B4-BE49-F238E27FC236}">
                <a16:creationId xmlns:a16="http://schemas.microsoft.com/office/drawing/2014/main" id="{3425176D-611C-4B3E-82BE-65C470A6F439}"/>
              </a:ext>
            </a:extLst>
          </p:cNvPr>
          <p:cNvSpPr>
            <a:spLocks noGrp="1"/>
          </p:cNvSpPr>
          <p:nvPr>
            <p:ph type="body" sz="half" idx="2"/>
          </p:nvPr>
        </p:nvSpPr>
        <p:spPr>
          <a:xfrm rot="20815520">
            <a:off x="5874184" y="713573"/>
            <a:ext cx="5256212" cy="960107"/>
          </a:xfrm>
        </p:spPr>
        <p:style>
          <a:lnRef idx="2">
            <a:schemeClr val="dk1"/>
          </a:lnRef>
          <a:fillRef idx="1">
            <a:schemeClr val="lt1"/>
          </a:fillRef>
          <a:effectRef idx="0">
            <a:schemeClr val="dk1"/>
          </a:effectRef>
          <a:fontRef idx="minor">
            <a:schemeClr val="dk1"/>
          </a:fontRef>
        </p:style>
        <p:txBody>
          <a:bodyPr>
            <a:normAutofit fontScale="92500" lnSpcReduction="10000"/>
          </a:bodyPr>
          <a:lstStyle/>
          <a:p>
            <a:r>
              <a:rPr lang="en-US" dirty="0"/>
              <a:t>Put blue cloth over a table to be the water separating.</a:t>
            </a:r>
          </a:p>
          <a:p>
            <a:r>
              <a:rPr lang="en-US" dirty="0"/>
              <a:t>4 kids – priests carry the ‘ark of the covenant’ (cover a box)</a:t>
            </a:r>
          </a:p>
          <a:p>
            <a:r>
              <a:rPr lang="en-US" dirty="0"/>
              <a:t> into the middle of the ‘Jordan’</a:t>
            </a:r>
          </a:p>
        </p:txBody>
      </p:sp>
    </p:spTree>
    <p:extLst>
      <p:ext uri="{BB962C8B-B14F-4D97-AF65-F5344CB8AC3E}">
        <p14:creationId xmlns:p14="http://schemas.microsoft.com/office/powerpoint/2010/main" val="891158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AF7797C3-5112-4B09-8FEE-DF8F96D109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10553"/>
            <a:ext cx="12192000" cy="3593225"/>
          </a:xfrm>
          <a:prstGeom prst="rect">
            <a:avLst/>
          </a:prstGeom>
        </p:spPr>
      </p:pic>
      <p:sp>
        <p:nvSpPr>
          <p:cNvPr id="2" name="Title 1">
            <a:extLst>
              <a:ext uri="{FF2B5EF4-FFF2-40B4-BE49-F238E27FC236}">
                <a16:creationId xmlns:a16="http://schemas.microsoft.com/office/drawing/2014/main" id="{66F07D34-B73F-4667-8605-9A862450B4C1}"/>
              </a:ext>
            </a:extLst>
          </p:cNvPr>
          <p:cNvSpPr>
            <a:spLocks noGrp="1"/>
          </p:cNvSpPr>
          <p:nvPr>
            <p:ph type="title"/>
          </p:nvPr>
        </p:nvSpPr>
        <p:spPr>
          <a:xfrm rot="16200000">
            <a:off x="-2099570" y="2766219"/>
            <a:ext cx="6082862" cy="132556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Remember the Time</a:t>
            </a:r>
          </a:p>
        </p:txBody>
      </p:sp>
      <p:pic>
        <p:nvPicPr>
          <p:cNvPr id="4" name="Online Media 3" title="Remember the Time- New Life Kids Worship (Motions Practice Video)">
            <a:hlinkClick r:id="" action="ppaction://media"/>
            <a:extLst>
              <a:ext uri="{FF2B5EF4-FFF2-40B4-BE49-F238E27FC236}">
                <a16:creationId xmlns:a16="http://schemas.microsoft.com/office/drawing/2014/main" id="{223013E9-7543-2A27-0D91-D6C010ADFE7C}"/>
              </a:ext>
            </a:extLst>
          </p:cNvPr>
          <p:cNvPicPr>
            <a:picLocks noRot="1" noChangeAspect="1"/>
          </p:cNvPicPr>
          <p:nvPr>
            <a:videoFile r:link="rId1"/>
          </p:nvPr>
        </p:nvPicPr>
        <p:blipFill>
          <a:blip r:embed="rId5"/>
          <a:stretch>
            <a:fillRect/>
          </a:stretch>
        </p:blipFill>
        <p:spPr>
          <a:xfrm>
            <a:off x="1883722" y="387569"/>
            <a:ext cx="10014480" cy="5658194"/>
          </a:xfrm>
          <a:prstGeom prst="rect">
            <a:avLst/>
          </a:prstGeom>
        </p:spPr>
      </p:pic>
    </p:spTree>
    <p:extLst>
      <p:ext uri="{BB962C8B-B14F-4D97-AF65-F5344CB8AC3E}">
        <p14:creationId xmlns:p14="http://schemas.microsoft.com/office/powerpoint/2010/main" val="1749242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71951-3EE2-4479-BB3A-0FABDCDF52F5}"/>
              </a:ext>
            </a:extLst>
          </p:cNvPr>
          <p:cNvSpPr>
            <a:spLocks noGrp="1"/>
          </p:cNvSpPr>
          <p:nvPr>
            <p:ph type="title"/>
          </p:nvPr>
        </p:nvSpPr>
        <p:spPr>
          <a:xfrm>
            <a:off x="686128" y="743293"/>
            <a:ext cx="3932237" cy="677917"/>
          </a:xfrm>
        </p:spPr>
        <p:txBody>
          <a:bodyPr/>
          <a:lstStyle/>
          <a:p>
            <a:r>
              <a:rPr lang="en-US" dirty="0"/>
              <a:t>Go</a:t>
            </a:r>
          </a:p>
        </p:txBody>
      </p:sp>
      <p:pic>
        <p:nvPicPr>
          <p:cNvPr id="6" name="Content Placeholder 5" descr="A group of people on a beach&#10;&#10;Description automatically generated with medium confidence">
            <a:extLst>
              <a:ext uri="{FF2B5EF4-FFF2-40B4-BE49-F238E27FC236}">
                <a16:creationId xmlns:a16="http://schemas.microsoft.com/office/drawing/2014/main" id="{27010B8D-4D55-4329-91E5-7CBBA03656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47075" y="568913"/>
            <a:ext cx="7229311" cy="5421984"/>
          </a:xfrm>
        </p:spPr>
      </p:pic>
      <p:sp>
        <p:nvSpPr>
          <p:cNvPr id="4" name="Text Placeholder 3">
            <a:extLst>
              <a:ext uri="{FF2B5EF4-FFF2-40B4-BE49-F238E27FC236}">
                <a16:creationId xmlns:a16="http://schemas.microsoft.com/office/drawing/2014/main" id="{7C737329-7DE5-4BF9-B7F8-7F1A6306DAA1}"/>
              </a:ext>
            </a:extLst>
          </p:cNvPr>
          <p:cNvSpPr>
            <a:spLocks noGrp="1"/>
          </p:cNvSpPr>
          <p:nvPr>
            <p:ph type="body" sz="half" idx="2"/>
          </p:nvPr>
        </p:nvSpPr>
        <p:spPr>
          <a:xfrm>
            <a:off x="457419" y="1608083"/>
            <a:ext cx="3932237" cy="3828707"/>
          </a:xfrm>
        </p:spPr>
        <p:txBody>
          <a:bodyPr>
            <a:normAutofit/>
          </a:bodyPr>
          <a:lstStyle/>
          <a:p>
            <a:r>
              <a:rPr lang="en-US" baseline="30000" dirty="0"/>
              <a:t>17 </a:t>
            </a:r>
            <a:r>
              <a:rPr lang="en-US" dirty="0"/>
              <a:t>The priests carried the ark of the covenant of the </a:t>
            </a:r>
            <a:r>
              <a:rPr lang="en-US" cap="small" dirty="0">
                <a:effectLst/>
              </a:rPr>
              <a:t>Lord</a:t>
            </a:r>
            <a:r>
              <a:rPr lang="en-US" dirty="0"/>
              <a:t>. They stopped in the middle of the river and stood on dry ground. They stayed there until the whole nation of Israel had gone across on dry ground.</a:t>
            </a:r>
          </a:p>
          <a:p>
            <a:endParaRPr lang="en-US" dirty="0"/>
          </a:p>
        </p:txBody>
      </p:sp>
      <p:pic>
        <p:nvPicPr>
          <p:cNvPr id="7" name="Content Placeholder 7" descr="A picture containing text&#10;&#10;Description automatically generated">
            <a:extLst>
              <a:ext uri="{FF2B5EF4-FFF2-40B4-BE49-F238E27FC236}">
                <a16:creationId xmlns:a16="http://schemas.microsoft.com/office/drawing/2014/main" id="{925B7DE6-44EA-448B-A151-A53462DF7D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44965"/>
            <a:ext cx="12192000" cy="1746423"/>
          </a:xfrm>
          <a:prstGeom prst="rect">
            <a:avLst/>
          </a:prstGeom>
        </p:spPr>
      </p:pic>
      <p:sp>
        <p:nvSpPr>
          <p:cNvPr id="8" name="Title 1">
            <a:extLst>
              <a:ext uri="{FF2B5EF4-FFF2-40B4-BE49-F238E27FC236}">
                <a16:creationId xmlns:a16="http://schemas.microsoft.com/office/drawing/2014/main" id="{B43BEE42-5A80-45FF-B033-DC31B914F49B}"/>
              </a:ext>
            </a:extLst>
          </p:cNvPr>
          <p:cNvSpPr txBox="1">
            <a:spLocks/>
          </p:cNvSpPr>
          <p:nvPr/>
        </p:nvSpPr>
        <p:spPr>
          <a:xfrm rot="20785020">
            <a:off x="374547" y="3753095"/>
            <a:ext cx="3932237" cy="747132"/>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32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latin typeface="Amasis MT Pro Black" panose="02040A04050005020304" pitchFamily="18" charset="0"/>
              </a:rPr>
              <a:t>ACT IT OUT</a:t>
            </a:r>
          </a:p>
          <a:p>
            <a:r>
              <a:rPr lang="en-US" sz="1600" dirty="0"/>
              <a:t>Everyone go through the ‘Jordan’</a:t>
            </a:r>
          </a:p>
        </p:txBody>
      </p:sp>
    </p:spTree>
    <p:extLst>
      <p:ext uri="{BB962C8B-B14F-4D97-AF65-F5344CB8AC3E}">
        <p14:creationId xmlns:p14="http://schemas.microsoft.com/office/powerpoint/2010/main" val="34267226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AF7797C3-5112-4B09-8FEE-DF8F96D109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10553"/>
            <a:ext cx="12192000" cy="3593225"/>
          </a:xfrm>
          <a:prstGeom prst="rect">
            <a:avLst/>
          </a:prstGeom>
        </p:spPr>
      </p:pic>
      <p:sp>
        <p:nvSpPr>
          <p:cNvPr id="2" name="Title 1">
            <a:extLst>
              <a:ext uri="{FF2B5EF4-FFF2-40B4-BE49-F238E27FC236}">
                <a16:creationId xmlns:a16="http://schemas.microsoft.com/office/drawing/2014/main" id="{66F07D34-B73F-4667-8605-9A862450B4C1}"/>
              </a:ext>
            </a:extLst>
          </p:cNvPr>
          <p:cNvSpPr>
            <a:spLocks noGrp="1"/>
          </p:cNvSpPr>
          <p:nvPr>
            <p:ph type="title"/>
          </p:nvPr>
        </p:nvSpPr>
        <p:spPr>
          <a:xfrm rot="16200000">
            <a:off x="-2099570" y="2766219"/>
            <a:ext cx="6082862" cy="132556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Our God is So Great</a:t>
            </a:r>
          </a:p>
        </p:txBody>
      </p:sp>
      <p:pic>
        <p:nvPicPr>
          <p:cNvPr id="4" name="Online Media 3" title="My God is so great Kids Song | Christian songs for kids with actions | Children's Christian songs">
            <a:hlinkClick r:id="" action="ppaction://media"/>
            <a:extLst>
              <a:ext uri="{FF2B5EF4-FFF2-40B4-BE49-F238E27FC236}">
                <a16:creationId xmlns:a16="http://schemas.microsoft.com/office/drawing/2014/main" id="{64D4380E-0A5A-4EF1-9DD8-9528852208DC}"/>
              </a:ext>
            </a:extLst>
          </p:cNvPr>
          <p:cNvPicPr>
            <a:picLocks noRot="1" noChangeAspect="1"/>
          </p:cNvPicPr>
          <p:nvPr>
            <a:videoFile r:link="rId1"/>
          </p:nvPr>
        </p:nvPicPr>
        <p:blipFill>
          <a:blip r:embed="rId5"/>
          <a:stretch>
            <a:fillRect/>
          </a:stretch>
        </p:blipFill>
        <p:spPr>
          <a:xfrm>
            <a:off x="1883722" y="387569"/>
            <a:ext cx="9551625" cy="5396668"/>
          </a:xfrm>
          <a:prstGeom prst="rect">
            <a:avLst/>
          </a:prstGeom>
        </p:spPr>
      </p:pic>
    </p:spTree>
    <p:extLst>
      <p:ext uri="{BB962C8B-B14F-4D97-AF65-F5344CB8AC3E}">
        <p14:creationId xmlns:p14="http://schemas.microsoft.com/office/powerpoint/2010/main" val="2485876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4CCFC-3838-43C4-81C8-CC1631601FAC}"/>
              </a:ext>
            </a:extLst>
          </p:cNvPr>
          <p:cNvSpPr>
            <a:spLocks noGrp="1"/>
          </p:cNvSpPr>
          <p:nvPr>
            <p:ph type="title"/>
          </p:nvPr>
        </p:nvSpPr>
        <p:spPr>
          <a:xfrm>
            <a:off x="839788" y="457200"/>
            <a:ext cx="3932237" cy="677917"/>
          </a:xfrm>
        </p:spPr>
        <p:txBody>
          <a:bodyPr/>
          <a:lstStyle/>
          <a:p>
            <a:r>
              <a:rPr lang="en-US" dirty="0"/>
              <a:t>Remember this day</a:t>
            </a:r>
          </a:p>
        </p:txBody>
      </p:sp>
      <p:pic>
        <p:nvPicPr>
          <p:cNvPr id="6" name="Content Placeholder 5" descr="A group of people in costumes&#10;&#10;Description automatically generated with low confidence">
            <a:extLst>
              <a:ext uri="{FF2B5EF4-FFF2-40B4-BE49-F238E27FC236}">
                <a16:creationId xmlns:a16="http://schemas.microsoft.com/office/drawing/2014/main" id="{D811AD10-93EC-425E-89DE-A7682012702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3407" y="1135117"/>
            <a:ext cx="6873765" cy="5155324"/>
          </a:xfrm>
        </p:spPr>
      </p:pic>
      <p:sp>
        <p:nvSpPr>
          <p:cNvPr id="4" name="Text Placeholder 3">
            <a:extLst>
              <a:ext uri="{FF2B5EF4-FFF2-40B4-BE49-F238E27FC236}">
                <a16:creationId xmlns:a16="http://schemas.microsoft.com/office/drawing/2014/main" id="{C9823155-2CB3-4007-A6F7-6370AF9A704A}"/>
              </a:ext>
            </a:extLst>
          </p:cNvPr>
          <p:cNvSpPr>
            <a:spLocks noGrp="1"/>
          </p:cNvSpPr>
          <p:nvPr>
            <p:ph type="body" sz="half" idx="2"/>
          </p:nvPr>
        </p:nvSpPr>
        <p:spPr>
          <a:xfrm>
            <a:off x="839788" y="1403131"/>
            <a:ext cx="3932237" cy="4666593"/>
          </a:xfrm>
        </p:spPr>
        <p:txBody>
          <a:bodyPr>
            <a:normAutofit fontScale="92500" lnSpcReduction="20000"/>
          </a:bodyPr>
          <a:lstStyle/>
          <a:p>
            <a:r>
              <a:rPr lang="en-US" dirty="0"/>
              <a:t>Joshua 4 </a:t>
            </a:r>
          </a:p>
          <a:p>
            <a:r>
              <a:rPr lang="en-US" dirty="0"/>
              <a:t>After the whole nation had gone across the Jordan River, the </a:t>
            </a:r>
            <a:r>
              <a:rPr lang="en-US" cap="small" dirty="0">
                <a:effectLst/>
              </a:rPr>
              <a:t>Lord</a:t>
            </a:r>
            <a:r>
              <a:rPr lang="en-US" dirty="0"/>
              <a:t> spoke to Joshua. He said, </a:t>
            </a:r>
            <a:r>
              <a:rPr lang="en-US" baseline="30000" dirty="0"/>
              <a:t>2 </a:t>
            </a:r>
            <a:r>
              <a:rPr lang="en-US" dirty="0"/>
              <a:t>“Choose 12 men from among the people. Choose one from each tribe. </a:t>
            </a:r>
            <a:r>
              <a:rPr lang="en-US" baseline="30000" dirty="0"/>
              <a:t>3 </a:t>
            </a:r>
            <a:r>
              <a:rPr lang="en-US" dirty="0"/>
              <a:t>Tell them to get 12 stones from the middle of the river. They must pick them up from right where the priests stood. They must carry the stones over with all of you. And they must put them down at the place where you will stay tonight.”</a:t>
            </a:r>
          </a:p>
          <a:p>
            <a:r>
              <a:rPr lang="en-US" baseline="30000" dirty="0"/>
              <a:t>4 </a:t>
            </a:r>
            <a:r>
              <a:rPr lang="en-US" dirty="0"/>
              <a:t>So Joshua called together the 12 men he had appointed from among the Israelites. There was one man from each tribe. </a:t>
            </a:r>
            <a:r>
              <a:rPr lang="en-US" baseline="30000" dirty="0"/>
              <a:t>5 </a:t>
            </a:r>
            <a:r>
              <a:rPr lang="en-US" dirty="0"/>
              <a:t>He said to them, “Go back to the middle of the Jordan River. Go to where the ark of the </a:t>
            </a:r>
            <a:r>
              <a:rPr lang="en-US" cap="small" dirty="0">
                <a:effectLst/>
              </a:rPr>
              <a:t>Lord</a:t>
            </a:r>
            <a:r>
              <a:rPr lang="en-US" dirty="0"/>
              <a:t> your God is. Each one of you must pick up a stone. You must carry it on your shoulder. There will be as many stones as there are tribes in Israel. </a:t>
            </a:r>
            <a:r>
              <a:rPr lang="en-US" baseline="30000" dirty="0"/>
              <a:t>6 </a:t>
            </a:r>
            <a:r>
              <a:rPr lang="en-US" dirty="0"/>
              <a:t>The stones will serve as a reminder to you. In days to come, your children will ask you, ‘What do these stones mean?’ </a:t>
            </a:r>
            <a:r>
              <a:rPr lang="en-US" baseline="30000" dirty="0"/>
              <a:t>7 </a:t>
            </a:r>
            <a:r>
              <a:rPr lang="en-US" dirty="0"/>
              <a:t>Tell them that the </a:t>
            </a:r>
            <a:r>
              <a:rPr lang="en-US" cap="small" dirty="0">
                <a:effectLst/>
              </a:rPr>
              <a:t>Lord</a:t>
            </a:r>
            <a:r>
              <a:rPr lang="en-US" dirty="0"/>
              <a:t> cut off the flow of water in the Jordan River. Tell them its water stopped flowing when the ark of the covenant of the </a:t>
            </a:r>
            <a:r>
              <a:rPr lang="en-US" cap="small" dirty="0">
                <a:effectLst/>
              </a:rPr>
              <a:t>Lord</a:t>
            </a:r>
            <a:r>
              <a:rPr lang="en-US" dirty="0"/>
              <a:t> went across. The stones will always remind the Israelites of what happened there.”</a:t>
            </a:r>
          </a:p>
          <a:p>
            <a:endParaRPr lang="en-US" dirty="0"/>
          </a:p>
        </p:txBody>
      </p:sp>
      <p:sp>
        <p:nvSpPr>
          <p:cNvPr id="3" name="Speech Bubble: Rectangle 2">
            <a:extLst>
              <a:ext uri="{FF2B5EF4-FFF2-40B4-BE49-F238E27FC236}">
                <a16:creationId xmlns:a16="http://schemas.microsoft.com/office/drawing/2014/main" id="{38BFDB53-7C85-40D0-860E-45A810B66C41}"/>
              </a:ext>
            </a:extLst>
          </p:cNvPr>
          <p:cNvSpPr/>
          <p:nvPr/>
        </p:nvSpPr>
        <p:spPr>
          <a:xfrm>
            <a:off x="4493171" y="157655"/>
            <a:ext cx="6873765" cy="1245476"/>
          </a:xfrm>
          <a:prstGeom prst="wedgeRectCallout">
            <a:avLst>
              <a:gd name="adj1" fmla="val 4491"/>
              <a:gd name="adj2" fmla="val 93575"/>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schemeClr val="tx1"/>
                </a:solidFill>
              </a:rPr>
              <a:t>OK.  It’s time for the 12 leaders to each get a stone</a:t>
            </a:r>
          </a:p>
          <a:p>
            <a:pPr algn="ctr"/>
            <a:r>
              <a:rPr lang="en-US" dirty="0">
                <a:solidFill>
                  <a:schemeClr val="tx1"/>
                </a:solidFill>
              </a:rPr>
              <a:t> from where the priests are with the Ark of the Covenant.  </a:t>
            </a:r>
          </a:p>
          <a:p>
            <a:pPr algn="ctr"/>
            <a:r>
              <a:rPr lang="en-US" dirty="0">
                <a:solidFill>
                  <a:schemeClr val="tx1"/>
                </a:solidFill>
              </a:rPr>
              <a:t>Take the stone to where we will camp tonight.</a:t>
            </a:r>
          </a:p>
          <a:p>
            <a:pPr algn="ctr"/>
            <a:r>
              <a:rPr lang="en-US" dirty="0">
                <a:solidFill>
                  <a:schemeClr val="tx1"/>
                </a:solidFill>
              </a:rPr>
              <a:t> We will build an altar there to remind everyone what God did today.</a:t>
            </a:r>
          </a:p>
        </p:txBody>
      </p:sp>
      <p:sp>
        <p:nvSpPr>
          <p:cNvPr id="7" name="Title 1">
            <a:extLst>
              <a:ext uri="{FF2B5EF4-FFF2-40B4-BE49-F238E27FC236}">
                <a16:creationId xmlns:a16="http://schemas.microsoft.com/office/drawing/2014/main" id="{37021952-C0AF-488C-B956-897115C9B8BF}"/>
              </a:ext>
            </a:extLst>
          </p:cNvPr>
          <p:cNvSpPr txBox="1">
            <a:spLocks/>
          </p:cNvSpPr>
          <p:nvPr/>
        </p:nvSpPr>
        <p:spPr>
          <a:xfrm rot="20785020">
            <a:off x="3965074" y="5360022"/>
            <a:ext cx="3932237" cy="747132"/>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32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latin typeface="Amasis MT Pro Black" panose="02040A04050005020304" pitchFamily="18" charset="0"/>
              </a:rPr>
              <a:t>ACT IT OUT</a:t>
            </a:r>
          </a:p>
          <a:p>
            <a:r>
              <a:rPr lang="en-US" sz="1600" dirty="0"/>
              <a:t>Get 12 stones.  Carry one on your shoulder.</a:t>
            </a:r>
          </a:p>
        </p:txBody>
      </p:sp>
    </p:spTree>
    <p:extLst>
      <p:ext uri="{BB962C8B-B14F-4D97-AF65-F5344CB8AC3E}">
        <p14:creationId xmlns:p14="http://schemas.microsoft.com/office/powerpoint/2010/main" val="2371067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421E5-FAD3-4CDE-A9AD-D0ED3C2088D2}"/>
              </a:ext>
            </a:extLst>
          </p:cNvPr>
          <p:cNvSpPr>
            <a:spLocks noGrp="1"/>
          </p:cNvSpPr>
          <p:nvPr>
            <p:ph type="title"/>
          </p:nvPr>
        </p:nvSpPr>
        <p:spPr>
          <a:xfrm>
            <a:off x="839788" y="457200"/>
            <a:ext cx="3932237" cy="898634"/>
          </a:xfrm>
        </p:spPr>
        <p:txBody>
          <a:bodyPr/>
          <a:lstStyle/>
          <a:p>
            <a:r>
              <a:rPr lang="en-US" dirty="0"/>
              <a:t>Remember this day</a:t>
            </a:r>
          </a:p>
        </p:txBody>
      </p:sp>
      <p:sp>
        <p:nvSpPr>
          <p:cNvPr id="4" name="Text Placeholder 3">
            <a:extLst>
              <a:ext uri="{FF2B5EF4-FFF2-40B4-BE49-F238E27FC236}">
                <a16:creationId xmlns:a16="http://schemas.microsoft.com/office/drawing/2014/main" id="{3ED8C8FA-2F6B-45A7-B377-0328CF40DFF2}"/>
              </a:ext>
            </a:extLst>
          </p:cNvPr>
          <p:cNvSpPr>
            <a:spLocks noGrp="1"/>
          </p:cNvSpPr>
          <p:nvPr>
            <p:ph type="body" sz="half" idx="2"/>
          </p:nvPr>
        </p:nvSpPr>
        <p:spPr>
          <a:xfrm>
            <a:off x="634836" y="1650379"/>
            <a:ext cx="3932237" cy="4218608"/>
          </a:xfrm>
        </p:spPr>
        <p:txBody>
          <a:bodyPr>
            <a:normAutofit/>
          </a:bodyPr>
          <a:lstStyle/>
          <a:p>
            <a:r>
              <a:rPr lang="en-US" baseline="30000" dirty="0"/>
              <a:t>8 </a:t>
            </a:r>
            <a:r>
              <a:rPr lang="en-US" dirty="0"/>
              <a:t>So the Israelites did as Joshua commanded them. They took 12 stones from the middle of the Jordan River. There was one stone for each of the tribes of Israel. It was just as the </a:t>
            </a:r>
            <a:r>
              <a:rPr lang="en-US" cap="small" dirty="0">
                <a:effectLst/>
              </a:rPr>
              <a:t>Lord</a:t>
            </a:r>
            <a:r>
              <a:rPr lang="en-US" dirty="0"/>
              <a:t> had told Joshua. </a:t>
            </a:r>
          </a:p>
          <a:p>
            <a:r>
              <a:rPr lang="en-US" dirty="0"/>
              <a:t>The people carried the stones with them to their camp. There they put them down.</a:t>
            </a:r>
          </a:p>
          <a:p>
            <a:r>
              <a:rPr lang="en-US" dirty="0"/>
              <a:t> </a:t>
            </a:r>
            <a:r>
              <a:rPr lang="en-US" baseline="30000" dirty="0"/>
              <a:t>9 </a:t>
            </a:r>
            <a:r>
              <a:rPr lang="en-US" dirty="0"/>
              <a:t>Joshua also piled up 12 stones in the middle of the river. He piled them up right where the priests who carried the ark of the covenant had stood. And they are still there to this very day.</a:t>
            </a:r>
          </a:p>
          <a:p>
            <a:r>
              <a:rPr lang="en-US" baseline="30000" dirty="0"/>
              <a:t>10 </a:t>
            </a:r>
            <a:r>
              <a:rPr lang="en-US" dirty="0"/>
              <a:t>The priests who carried the ark remained standing in the middle of the Jordan River. They stayed there until the people had done everything the </a:t>
            </a:r>
            <a:r>
              <a:rPr lang="en-US" cap="small" dirty="0">
                <a:effectLst/>
              </a:rPr>
              <a:t>Lord</a:t>
            </a:r>
            <a:r>
              <a:rPr lang="en-US" dirty="0"/>
              <a:t> had commanded Joshua. </a:t>
            </a:r>
          </a:p>
          <a:p>
            <a:endParaRPr lang="en-US" dirty="0"/>
          </a:p>
        </p:txBody>
      </p:sp>
      <p:pic>
        <p:nvPicPr>
          <p:cNvPr id="9" name="Content Placeholder 5" descr="A group of people on a beach&#10;&#10;Description automatically generated with medium confidence">
            <a:extLst>
              <a:ext uri="{FF2B5EF4-FFF2-40B4-BE49-F238E27FC236}">
                <a16:creationId xmlns:a16="http://schemas.microsoft.com/office/drawing/2014/main" id="{4CC54D4A-A203-4A90-96B1-E3C3D346C3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7075" y="568913"/>
            <a:ext cx="7229311" cy="5421984"/>
          </a:xfrm>
          <a:prstGeom prst="rect">
            <a:avLst/>
          </a:prstGeom>
        </p:spPr>
      </p:pic>
      <p:pic>
        <p:nvPicPr>
          <p:cNvPr id="11" name="Content Placeholder 10" descr="A picture containing text&#10;&#10;Description automatically generated">
            <a:extLst>
              <a:ext uri="{FF2B5EF4-FFF2-40B4-BE49-F238E27FC236}">
                <a16:creationId xmlns:a16="http://schemas.microsoft.com/office/drawing/2014/main" id="{6FBBF2C9-D196-4E82-9BCA-5285E71F0558}"/>
              </a:ext>
            </a:extLst>
          </p:cNvPr>
          <p:cNvPicPr>
            <a:picLocks noGrp="1" noChangeAspect="1"/>
          </p:cNvPicPr>
          <p:nvPr>
            <p:ph idx="1"/>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7135" t="45505" r="25611"/>
          <a:stretch/>
        </p:blipFill>
        <p:spPr>
          <a:xfrm>
            <a:off x="7947654" y="2734640"/>
            <a:ext cx="802802" cy="694360"/>
          </a:xfrm>
        </p:spPr>
      </p:pic>
      <p:sp>
        <p:nvSpPr>
          <p:cNvPr id="6" name="Title 1">
            <a:extLst>
              <a:ext uri="{FF2B5EF4-FFF2-40B4-BE49-F238E27FC236}">
                <a16:creationId xmlns:a16="http://schemas.microsoft.com/office/drawing/2014/main" id="{3F60CAD4-81E6-44D0-8E45-5710BCCB772C}"/>
              </a:ext>
            </a:extLst>
          </p:cNvPr>
          <p:cNvSpPr txBox="1">
            <a:spLocks/>
          </p:cNvSpPr>
          <p:nvPr/>
        </p:nvSpPr>
        <p:spPr>
          <a:xfrm rot="20785020">
            <a:off x="7980396" y="5248544"/>
            <a:ext cx="3932237" cy="747132"/>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32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latin typeface="Amasis MT Pro Black" panose="02040A04050005020304" pitchFamily="18" charset="0"/>
              </a:rPr>
              <a:t>ACT IT OUT</a:t>
            </a:r>
          </a:p>
          <a:p>
            <a:r>
              <a:rPr lang="en-US" sz="1600" dirty="0"/>
              <a:t>Stack 12 stones in the middle of the river.</a:t>
            </a:r>
          </a:p>
        </p:txBody>
      </p:sp>
      <p:pic>
        <p:nvPicPr>
          <p:cNvPr id="3" name="Content Placeholder 10" descr="A picture containing text&#10;&#10;Description automatically generated">
            <a:extLst>
              <a:ext uri="{FF2B5EF4-FFF2-40B4-BE49-F238E27FC236}">
                <a16:creationId xmlns:a16="http://schemas.microsoft.com/office/drawing/2014/main" id="{87664CC5-C6D1-AC31-8A66-27170DB8C76C}"/>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7135" t="45505" r="25611"/>
          <a:stretch/>
        </p:blipFill>
        <p:spPr>
          <a:xfrm>
            <a:off x="7734948" y="867103"/>
            <a:ext cx="212705" cy="183973"/>
          </a:xfrm>
          <a:prstGeom prst="rect">
            <a:avLst/>
          </a:prstGeom>
        </p:spPr>
      </p:pic>
    </p:spTree>
    <p:extLst>
      <p:ext uri="{BB962C8B-B14F-4D97-AF65-F5344CB8AC3E}">
        <p14:creationId xmlns:p14="http://schemas.microsoft.com/office/powerpoint/2010/main" val="16001576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D98AA-F385-4C84-85E1-8D2E370B74DD}"/>
              </a:ext>
            </a:extLst>
          </p:cNvPr>
          <p:cNvSpPr>
            <a:spLocks noGrp="1"/>
          </p:cNvSpPr>
          <p:nvPr>
            <p:ph type="title"/>
          </p:nvPr>
        </p:nvSpPr>
        <p:spPr>
          <a:xfrm>
            <a:off x="839788" y="457200"/>
            <a:ext cx="3932237" cy="914400"/>
          </a:xfrm>
        </p:spPr>
        <p:txBody>
          <a:bodyPr/>
          <a:lstStyle/>
          <a:p>
            <a:r>
              <a:rPr lang="en-US" dirty="0"/>
              <a:t>Come out</a:t>
            </a:r>
          </a:p>
        </p:txBody>
      </p:sp>
      <p:pic>
        <p:nvPicPr>
          <p:cNvPr id="6" name="Content Placeholder 5" descr="A picture containing text&#10;&#10;Description automatically generated">
            <a:extLst>
              <a:ext uri="{FF2B5EF4-FFF2-40B4-BE49-F238E27FC236}">
                <a16:creationId xmlns:a16="http://schemas.microsoft.com/office/drawing/2014/main" id="{BB8C9243-F53D-4324-9106-9688D959874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44966" y="651682"/>
            <a:ext cx="6921062" cy="5190797"/>
          </a:xfrm>
        </p:spPr>
      </p:pic>
      <p:sp>
        <p:nvSpPr>
          <p:cNvPr id="4" name="Text Placeholder 3">
            <a:extLst>
              <a:ext uri="{FF2B5EF4-FFF2-40B4-BE49-F238E27FC236}">
                <a16:creationId xmlns:a16="http://schemas.microsoft.com/office/drawing/2014/main" id="{F9A820EC-DC13-4452-8831-7D17C7411827}"/>
              </a:ext>
            </a:extLst>
          </p:cNvPr>
          <p:cNvSpPr>
            <a:spLocks noGrp="1"/>
          </p:cNvSpPr>
          <p:nvPr>
            <p:ph type="body" sz="half" idx="2"/>
          </p:nvPr>
        </p:nvSpPr>
        <p:spPr>
          <a:xfrm>
            <a:off x="682132" y="1545021"/>
            <a:ext cx="3932237" cy="4322461"/>
          </a:xfrm>
        </p:spPr>
        <p:txBody>
          <a:bodyPr>
            <a:normAutofit lnSpcReduction="10000"/>
          </a:bodyPr>
          <a:lstStyle/>
          <a:p>
            <a:r>
              <a:rPr lang="en-US" dirty="0"/>
              <a:t>…</a:t>
            </a:r>
            <a:r>
              <a:rPr lang="en-US" baseline="30000" dirty="0"/>
              <a:t> </a:t>
            </a:r>
          </a:p>
          <a:p>
            <a:r>
              <a:rPr lang="en-US" baseline="30000" dirty="0"/>
              <a:t>15 </a:t>
            </a:r>
            <a:r>
              <a:rPr lang="en-US" dirty="0"/>
              <a:t>Then the </a:t>
            </a:r>
            <a:r>
              <a:rPr lang="en-US" cap="small" dirty="0">
                <a:effectLst/>
              </a:rPr>
              <a:t>Lord</a:t>
            </a:r>
            <a:r>
              <a:rPr lang="en-US" dirty="0"/>
              <a:t> spoke to Joshua. He said, </a:t>
            </a:r>
            <a:r>
              <a:rPr lang="en-US" baseline="30000" dirty="0"/>
              <a:t>16 </a:t>
            </a:r>
            <a:r>
              <a:rPr lang="en-US" dirty="0"/>
              <a:t>“Command the priests to come up out of the Jordan River. They are carrying the ark where the tablets of the covenant law are kept.”</a:t>
            </a:r>
          </a:p>
          <a:p>
            <a:r>
              <a:rPr lang="en-US" baseline="30000" dirty="0"/>
              <a:t>17 </a:t>
            </a:r>
            <a:r>
              <a:rPr lang="en-US" dirty="0"/>
              <a:t>So Joshua gave a command to the priests. He said, “Come up out of the Jordan River.”</a:t>
            </a:r>
          </a:p>
          <a:p>
            <a:r>
              <a:rPr lang="en-US" baseline="30000" dirty="0"/>
              <a:t>18 </a:t>
            </a:r>
            <a:r>
              <a:rPr lang="en-US" dirty="0"/>
              <a:t>Then the priests came up out of the river. They were carrying the ark of the covenant of the </a:t>
            </a:r>
            <a:r>
              <a:rPr lang="en-US" cap="small" dirty="0">
                <a:effectLst/>
              </a:rPr>
              <a:t>Lord</a:t>
            </a:r>
            <a:r>
              <a:rPr lang="en-US" dirty="0"/>
              <a:t>. As soon as they stepped out on dry ground, the water of the Jordan began to flow again. It went over its banks, just as it had done before.</a:t>
            </a:r>
          </a:p>
          <a:p>
            <a:r>
              <a:rPr lang="en-US" baseline="30000" dirty="0"/>
              <a:t>19 </a:t>
            </a:r>
            <a:r>
              <a:rPr lang="en-US" dirty="0"/>
              <a:t>On the tenth day of the first month the people went up out of the Jordan River. They camped at Gilgal on the eastern border of Jericho. </a:t>
            </a:r>
          </a:p>
          <a:p>
            <a:endParaRPr lang="en-US" dirty="0"/>
          </a:p>
        </p:txBody>
      </p:sp>
      <p:sp>
        <p:nvSpPr>
          <p:cNvPr id="5" name="Title 1">
            <a:extLst>
              <a:ext uri="{FF2B5EF4-FFF2-40B4-BE49-F238E27FC236}">
                <a16:creationId xmlns:a16="http://schemas.microsoft.com/office/drawing/2014/main" id="{FB2BF214-18EB-41D0-8BE1-04849282737E}"/>
              </a:ext>
            </a:extLst>
          </p:cNvPr>
          <p:cNvSpPr txBox="1">
            <a:spLocks/>
          </p:cNvSpPr>
          <p:nvPr/>
        </p:nvSpPr>
        <p:spPr>
          <a:xfrm rot="20785020">
            <a:off x="3341879" y="5229434"/>
            <a:ext cx="3932237" cy="986224"/>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latin typeface="Amasis MT Pro Black" panose="02040A04050005020304" pitchFamily="18" charset="0"/>
              </a:rPr>
              <a:t>ACT IT OUT</a:t>
            </a:r>
          </a:p>
          <a:p>
            <a:r>
              <a:rPr lang="en-US" sz="1600" dirty="0"/>
              <a:t>Priests come out.  Put the blue sheet ‘water’ down on the floor – river flows as normal.</a:t>
            </a:r>
          </a:p>
        </p:txBody>
      </p:sp>
      <p:sp>
        <p:nvSpPr>
          <p:cNvPr id="3" name="Speech Bubble: Rectangle 2">
            <a:extLst>
              <a:ext uri="{FF2B5EF4-FFF2-40B4-BE49-F238E27FC236}">
                <a16:creationId xmlns:a16="http://schemas.microsoft.com/office/drawing/2014/main" id="{9888EBEC-B3DE-6878-F226-8049CA8ED8A3}"/>
              </a:ext>
            </a:extLst>
          </p:cNvPr>
          <p:cNvSpPr/>
          <p:nvPr/>
        </p:nvSpPr>
        <p:spPr>
          <a:xfrm>
            <a:off x="3071110" y="283779"/>
            <a:ext cx="3674772" cy="825004"/>
          </a:xfrm>
          <a:prstGeom prst="wedgeRectCallout">
            <a:avLst>
              <a:gd name="adj1" fmla="val -60786"/>
              <a:gd name="adj2" fmla="val -46614"/>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Joshua, command the priests to come out of the river.</a:t>
            </a:r>
          </a:p>
        </p:txBody>
      </p:sp>
      <p:sp>
        <p:nvSpPr>
          <p:cNvPr id="7" name="Speech Bubble: Rectangle 6">
            <a:extLst>
              <a:ext uri="{FF2B5EF4-FFF2-40B4-BE49-F238E27FC236}">
                <a16:creationId xmlns:a16="http://schemas.microsoft.com/office/drawing/2014/main" id="{9D237A82-6A08-362A-98D1-D5D7FEA9BA0A}"/>
              </a:ext>
            </a:extLst>
          </p:cNvPr>
          <p:cNvSpPr/>
          <p:nvPr/>
        </p:nvSpPr>
        <p:spPr>
          <a:xfrm>
            <a:off x="8345509" y="1107805"/>
            <a:ext cx="2789921" cy="527590"/>
          </a:xfrm>
          <a:prstGeom prst="wedgeRectCallout">
            <a:avLst>
              <a:gd name="adj1" fmla="val 42155"/>
              <a:gd name="adj2" fmla="val 116014"/>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schemeClr val="tx1"/>
                </a:solidFill>
              </a:rPr>
              <a:t>Come out of the river.</a:t>
            </a:r>
          </a:p>
        </p:txBody>
      </p:sp>
      <p:sp>
        <p:nvSpPr>
          <p:cNvPr id="8" name="Speech Bubble: Rectangle 7">
            <a:extLst>
              <a:ext uri="{FF2B5EF4-FFF2-40B4-BE49-F238E27FC236}">
                <a16:creationId xmlns:a16="http://schemas.microsoft.com/office/drawing/2014/main" id="{FBA30DA7-14D7-8617-EC94-94233CBE1FB7}"/>
              </a:ext>
            </a:extLst>
          </p:cNvPr>
          <p:cNvSpPr/>
          <p:nvPr/>
        </p:nvSpPr>
        <p:spPr>
          <a:xfrm>
            <a:off x="8345508" y="1036971"/>
            <a:ext cx="2789921" cy="598424"/>
          </a:xfrm>
          <a:prstGeom prst="wedgeRectCallout">
            <a:avLst>
              <a:gd name="adj1" fmla="val 42155"/>
              <a:gd name="adj2" fmla="val 116014"/>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schemeClr val="tx1"/>
                </a:solidFill>
              </a:rPr>
              <a:t>Look the river is flowing back at flood stage!</a:t>
            </a:r>
          </a:p>
        </p:txBody>
      </p:sp>
    </p:spTree>
    <p:extLst>
      <p:ext uri="{BB962C8B-B14F-4D97-AF65-F5344CB8AC3E}">
        <p14:creationId xmlns:p14="http://schemas.microsoft.com/office/powerpoint/2010/main" val="965962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A20F9-DBB6-483E-B766-F14543C63E0A}"/>
              </a:ext>
            </a:extLst>
          </p:cNvPr>
          <p:cNvSpPr>
            <a:spLocks noGrp="1"/>
          </p:cNvSpPr>
          <p:nvPr>
            <p:ph type="title"/>
          </p:nvPr>
        </p:nvSpPr>
        <p:spPr>
          <a:xfrm>
            <a:off x="839788" y="457200"/>
            <a:ext cx="3932237" cy="1135117"/>
          </a:xfrm>
        </p:spPr>
        <p:txBody>
          <a:bodyPr/>
          <a:lstStyle/>
          <a:p>
            <a:r>
              <a:rPr lang="en-US" dirty="0"/>
              <a:t>Tell your children</a:t>
            </a:r>
          </a:p>
        </p:txBody>
      </p:sp>
      <p:sp>
        <p:nvSpPr>
          <p:cNvPr id="3" name="Content Placeholder 2">
            <a:extLst>
              <a:ext uri="{FF2B5EF4-FFF2-40B4-BE49-F238E27FC236}">
                <a16:creationId xmlns:a16="http://schemas.microsoft.com/office/drawing/2014/main" id="{9F0074C2-6ED2-49EE-804C-F368920045FA}"/>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E1C60BF0-C898-4213-84B2-379BC8C34674}"/>
              </a:ext>
            </a:extLst>
          </p:cNvPr>
          <p:cNvSpPr>
            <a:spLocks noGrp="1"/>
          </p:cNvSpPr>
          <p:nvPr>
            <p:ph type="body" sz="half" idx="2"/>
          </p:nvPr>
        </p:nvSpPr>
        <p:spPr>
          <a:xfrm>
            <a:off x="603306" y="2049462"/>
            <a:ext cx="3932237" cy="3811588"/>
          </a:xfrm>
        </p:spPr>
        <p:txBody>
          <a:bodyPr/>
          <a:lstStyle/>
          <a:p>
            <a:r>
              <a:rPr lang="en-US" baseline="30000" dirty="0"/>
              <a:t>20 </a:t>
            </a:r>
            <a:r>
              <a:rPr lang="en-US" dirty="0"/>
              <a:t>Joshua set up the 12 stones at Gilgal. They were the ones the people had taken out of the Jordan. </a:t>
            </a:r>
            <a:r>
              <a:rPr lang="en-US" baseline="30000" dirty="0"/>
              <a:t>21 </a:t>
            </a:r>
            <a:r>
              <a:rPr lang="en-US" dirty="0"/>
              <a:t>Then he spoke to the Israelites. He said, “In days to come, your children after you will ask their parents, ‘What do these stones mean?’ </a:t>
            </a:r>
            <a:r>
              <a:rPr lang="en-US" baseline="30000" dirty="0"/>
              <a:t>22 </a:t>
            </a:r>
            <a:r>
              <a:rPr lang="en-US" dirty="0"/>
              <a:t>Their parents must tell them, ‘Israel went across the Jordan River on dry ground.’ </a:t>
            </a:r>
            <a:r>
              <a:rPr lang="en-US" baseline="30000" dirty="0"/>
              <a:t>23 </a:t>
            </a:r>
            <a:r>
              <a:rPr lang="en-US" dirty="0"/>
              <a:t>The </a:t>
            </a:r>
            <a:r>
              <a:rPr lang="en-US" cap="small" dirty="0">
                <a:effectLst/>
              </a:rPr>
              <a:t>Lord</a:t>
            </a:r>
            <a:r>
              <a:rPr lang="en-US" dirty="0"/>
              <a:t> your God dried up the Jordan for you until you had gone across it. He did to the Jordan River the same thing he had done to the Red Sea. He dried up the Red Sea ahead of us until we had gone across it. </a:t>
            </a:r>
            <a:r>
              <a:rPr lang="en-US" baseline="30000" dirty="0"/>
              <a:t>24 </a:t>
            </a:r>
            <a:r>
              <a:rPr lang="en-US" dirty="0"/>
              <a:t>He did it so that all the nations on earth would know that he is powerful. He did it so that you would always have respect for the </a:t>
            </a:r>
            <a:r>
              <a:rPr lang="en-US" cap="small" dirty="0">
                <a:effectLst/>
              </a:rPr>
              <a:t>Lord</a:t>
            </a:r>
            <a:r>
              <a:rPr lang="en-US" dirty="0"/>
              <a:t> your God.”</a:t>
            </a:r>
          </a:p>
        </p:txBody>
      </p:sp>
      <p:pic>
        <p:nvPicPr>
          <p:cNvPr id="5" name="Content Placeholder 5" descr="A picture containing text, person, posing&#10;&#10;Description automatically generated">
            <a:extLst>
              <a:ext uri="{FF2B5EF4-FFF2-40B4-BE49-F238E27FC236}">
                <a16:creationId xmlns:a16="http://schemas.microsoft.com/office/drawing/2014/main" id="{B1EF4956-ED61-44C1-BA0F-8478993491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9620" y="482202"/>
            <a:ext cx="7182380" cy="5386785"/>
          </a:xfrm>
          <a:prstGeom prst="rect">
            <a:avLst/>
          </a:prstGeom>
        </p:spPr>
      </p:pic>
      <p:sp>
        <p:nvSpPr>
          <p:cNvPr id="6" name="Title 1">
            <a:extLst>
              <a:ext uri="{FF2B5EF4-FFF2-40B4-BE49-F238E27FC236}">
                <a16:creationId xmlns:a16="http://schemas.microsoft.com/office/drawing/2014/main" id="{98D48133-7A3B-44E3-9E8B-778D2D7CCB52}"/>
              </a:ext>
            </a:extLst>
          </p:cNvPr>
          <p:cNvSpPr txBox="1">
            <a:spLocks/>
          </p:cNvSpPr>
          <p:nvPr/>
        </p:nvSpPr>
        <p:spPr>
          <a:xfrm rot="20785020">
            <a:off x="5062999" y="5065223"/>
            <a:ext cx="4345762" cy="972117"/>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latin typeface="Amasis MT Pro Black" panose="02040A04050005020304" pitchFamily="18" charset="0"/>
              </a:rPr>
              <a:t>RETELL THE STORY</a:t>
            </a:r>
          </a:p>
          <a:p>
            <a:r>
              <a:rPr lang="en-US" sz="1600" dirty="0"/>
              <a:t>Stack 12 stones beside  the river.</a:t>
            </a:r>
          </a:p>
          <a:p>
            <a:r>
              <a:rPr lang="en-US" sz="1600" dirty="0"/>
              <a:t>Tell someone what they remind us of (retell story)</a:t>
            </a:r>
          </a:p>
        </p:txBody>
      </p:sp>
      <p:sp>
        <p:nvSpPr>
          <p:cNvPr id="7" name="Speech Bubble: Rectangle 6">
            <a:extLst>
              <a:ext uri="{FF2B5EF4-FFF2-40B4-BE49-F238E27FC236}">
                <a16:creationId xmlns:a16="http://schemas.microsoft.com/office/drawing/2014/main" id="{AD70D565-56A8-5643-3591-E7241F3F4F98}"/>
              </a:ext>
            </a:extLst>
          </p:cNvPr>
          <p:cNvSpPr/>
          <p:nvPr/>
        </p:nvSpPr>
        <p:spPr>
          <a:xfrm>
            <a:off x="6096000" y="2500137"/>
            <a:ext cx="4144845" cy="1403303"/>
          </a:xfrm>
          <a:prstGeom prst="wedgeRectCallout">
            <a:avLst>
              <a:gd name="adj1" fmla="val 20035"/>
              <a:gd name="adj2" fmla="val -8620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schemeClr val="tx1"/>
                </a:solidFill>
              </a:rPr>
              <a:t>When you’re children see this pile of stones and ask you why they are there.  Tell them what the LORD did today, so that they will know how powerful He is.</a:t>
            </a:r>
          </a:p>
        </p:txBody>
      </p:sp>
    </p:spTree>
    <p:extLst>
      <p:ext uri="{BB962C8B-B14F-4D97-AF65-F5344CB8AC3E}">
        <p14:creationId xmlns:p14="http://schemas.microsoft.com/office/powerpoint/2010/main" val="1213144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3A138-93FA-E53C-2208-DD07F2469D51}"/>
              </a:ext>
            </a:extLst>
          </p:cNvPr>
          <p:cNvSpPr>
            <a:spLocks noGrp="1"/>
          </p:cNvSpPr>
          <p:nvPr>
            <p:ph type="title"/>
          </p:nvPr>
        </p:nvSpPr>
        <p:spPr>
          <a:xfrm>
            <a:off x="838200" y="365125"/>
            <a:ext cx="10515600" cy="639427"/>
          </a:xfrm>
        </p:spPr>
        <p:txBody>
          <a:bodyPr>
            <a:normAutofit fontScale="90000"/>
          </a:bodyPr>
          <a:lstStyle/>
          <a:p>
            <a:r>
              <a:rPr lang="en-US" dirty="0">
                <a:latin typeface="ADLaM Display" panose="02010000000000000000" pitchFamily="2" charset="0"/>
                <a:ea typeface="ADLaM Display" panose="02010000000000000000" pitchFamily="2" charset="0"/>
                <a:cs typeface="ADLaM Display" panose="02010000000000000000" pitchFamily="2" charset="0"/>
              </a:rPr>
              <a:t>I will remember</a:t>
            </a:r>
          </a:p>
        </p:txBody>
      </p:sp>
      <p:pic>
        <p:nvPicPr>
          <p:cNvPr id="4" name="Picture 3" descr="A book with a bookmark&#10;&#10;AI-generated content may be incorrect.">
            <a:extLst>
              <a:ext uri="{FF2B5EF4-FFF2-40B4-BE49-F238E27FC236}">
                <a16:creationId xmlns:a16="http://schemas.microsoft.com/office/drawing/2014/main" id="{70398216-EEAA-95DF-D382-C1883D6685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839" y="1296765"/>
            <a:ext cx="5791256" cy="4264470"/>
          </a:xfrm>
          <a:prstGeom prst="rect">
            <a:avLst/>
          </a:prstGeom>
        </p:spPr>
      </p:pic>
      <p:sp>
        <p:nvSpPr>
          <p:cNvPr id="5" name="TextBox 4">
            <a:extLst>
              <a:ext uri="{FF2B5EF4-FFF2-40B4-BE49-F238E27FC236}">
                <a16:creationId xmlns:a16="http://schemas.microsoft.com/office/drawing/2014/main" id="{0B84C3EB-EA40-0B33-57F9-E8286F2136E2}"/>
              </a:ext>
            </a:extLst>
          </p:cNvPr>
          <p:cNvSpPr txBox="1"/>
          <p:nvPr/>
        </p:nvSpPr>
        <p:spPr>
          <a:xfrm>
            <a:off x="1596980" y="2987899"/>
            <a:ext cx="1906074" cy="830997"/>
          </a:xfrm>
          <a:prstGeom prst="rect">
            <a:avLst/>
          </a:prstGeom>
          <a:noFill/>
        </p:spPr>
        <p:txBody>
          <a:bodyPr wrap="square" rtlCol="0">
            <a:spAutoFit/>
          </a:bodyPr>
          <a:lstStyle/>
          <a:p>
            <a:pPr algn="ctr"/>
            <a:r>
              <a:rPr lang="en-US" sz="2400" dirty="0">
                <a:latin typeface="ADLaM Display" panose="02010000000000000000" pitchFamily="2" charset="0"/>
                <a:ea typeface="ADLaM Display" panose="02010000000000000000" pitchFamily="2" charset="0"/>
                <a:cs typeface="ADLaM Display" panose="02010000000000000000" pitchFamily="2" charset="0"/>
              </a:rPr>
              <a:t>Psalms </a:t>
            </a:r>
          </a:p>
          <a:p>
            <a:pPr algn="ctr"/>
            <a:r>
              <a:rPr lang="en-US" sz="2400" dirty="0">
                <a:latin typeface="ADLaM Display" panose="02010000000000000000" pitchFamily="2" charset="0"/>
                <a:ea typeface="ADLaM Display" panose="02010000000000000000" pitchFamily="2" charset="0"/>
                <a:cs typeface="ADLaM Display" panose="02010000000000000000" pitchFamily="2" charset="0"/>
              </a:rPr>
              <a:t>77: 11-14</a:t>
            </a:r>
          </a:p>
        </p:txBody>
      </p:sp>
      <p:sp>
        <p:nvSpPr>
          <p:cNvPr id="6" name="Scroll: Vertical 5">
            <a:extLst>
              <a:ext uri="{FF2B5EF4-FFF2-40B4-BE49-F238E27FC236}">
                <a16:creationId xmlns:a16="http://schemas.microsoft.com/office/drawing/2014/main" id="{BBC0DC81-B224-2B10-4055-663910E5661C}"/>
              </a:ext>
            </a:extLst>
          </p:cNvPr>
          <p:cNvSpPr/>
          <p:nvPr/>
        </p:nvSpPr>
        <p:spPr>
          <a:xfrm rot="20845266">
            <a:off x="6647006" y="746974"/>
            <a:ext cx="4218904" cy="4945487"/>
          </a:xfrm>
          <a:prstGeom prst="verticalScroll">
            <a:avLst/>
          </a:prstGeom>
          <a:ln>
            <a:solidFill>
              <a:schemeClr val="accent2">
                <a:lumMod val="5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I will remember the deeds</a:t>
            </a:r>
          </a:p>
          <a:p>
            <a:pPr algn="ctr"/>
            <a:r>
              <a:rPr lang="en-US" dirty="0"/>
              <a:t> of the </a:t>
            </a:r>
            <a:r>
              <a:rPr lang="en-US" cap="small" dirty="0"/>
              <a:t>Lord</a:t>
            </a:r>
            <a:r>
              <a:rPr lang="en-US" dirty="0"/>
              <a:t>;</a:t>
            </a:r>
            <a:br>
              <a:rPr lang="en-US" dirty="0"/>
            </a:br>
            <a:r>
              <a:rPr lang="en-US" dirty="0"/>
              <a:t>    yes, I will remember Your miracles of long ago.</a:t>
            </a:r>
          </a:p>
          <a:p>
            <a:pPr algn="ctr"/>
            <a:endParaRPr lang="en-US" dirty="0"/>
          </a:p>
          <a:p>
            <a:pPr algn="ctr"/>
            <a:r>
              <a:rPr lang="en-US" dirty="0"/>
              <a:t>You are the God </a:t>
            </a:r>
          </a:p>
          <a:p>
            <a:pPr algn="ctr"/>
            <a:r>
              <a:rPr lang="en-US" dirty="0"/>
              <a:t>who performs miracles;</a:t>
            </a:r>
            <a:br>
              <a:rPr lang="en-US" dirty="0"/>
            </a:br>
            <a:r>
              <a:rPr lang="en-US" dirty="0"/>
              <a:t>    You display your power among the peoples.</a:t>
            </a:r>
          </a:p>
          <a:p>
            <a:pPr algn="ctr"/>
            <a:endParaRPr lang="en-US" dirty="0"/>
          </a:p>
          <a:p>
            <a:pPr algn="ctr"/>
            <a:r>
              <a:rPr lang="en-US" dirty="0"/>
              <a:t>Psalms 77:11 &amp; 14</a:t>
            </a:r>
          </a:p>
        </p:txBody>
      </p:sp>
    </p:spTree>
    <p:extLst>
      <p:ext uri="{BB962C8B-B14F-4D97-AF65-F5344CB8AC3E}">
        <p14:creationId xmlns:p14="http://schemas.microsoft.com/office/powerpoint/2010/main" val="2162976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EF5F9-9F02-0427-3054-5AC1A14BDD03}"/>
              </a:ext>
            </a:extLst>
          </p:cNvPr>
          <p:cNvSpPr>
            <a:spLocks noGrp="1"/>
          </p:cNvSpPr>
          <p:nvPr>
            <p:ph type="title"/>
          </p:nvPr>
        </p:nvSpPr>
        <p:spPr>
          <a:xfrm>
            <a:off x="839787" y="689020"/>
            <a:ext cx="3932237" cy="861536"/>
          </a:xfrm>
        </p:spPr>
        <p:txBody>
          <a:bodyPr/>
          <a:lstStyle/>
          <a:p>
            <a:r>
              <a:rPr lang="en-US" dirty="0"/>
              <a:t>CRAFT TIME</a:t>
            </a:r>
          </a:p>
        </p:txBody>
      </p:sp>
      <p:sp>
        <p:nvSpPr>
          <p:cNvPr id="4" name="Text Placeholder 3">
            <a:extLst>
              <a:ext uri="{FF2B5EF4-FFF2-40B4-BE49-F238E27FC236}">
                <a16:creationId xmlns:a16="http://schemas.microsoft.com/office/drawing/2014/main" id="{16C4B5F0-8139-58AA-5201-6C60E20881FD}"/>
              </a:ext>
            </a:extLst>
          </p:cNvPr>
          <p:cNvSpPr>
            <a:spLocks noGrp="1"/>
          </p:cNvSpPr>
          <p:nvPr>
            <p:ph type="body" sz="half" idx="2"/>
          </p:nvPr>
        </p:nvSpPr>
        <p:spPr>
          <a:xfrm>
            <a:off x="571147" y="1550556"/>
            <a:ext cx="3932237" cy="2434275"/>
          </a:xfrm>
        </p:spPr>
        <p:txBody>
          <a:bodyPr/>
          <a:lstStyle/>
          <a:p>
            <a:endParaRPr lang="en-US" dirty="0"/>
          </a:p>
          <a:p>
            <a:r>
              <a:rPr lang="en-US" sz="1200" dirty="0"/>
              <a:t>Directions:</a:t>
            </a:r>
          </a:p>
          <a:p>
            <a:pPr marL="342900" indent="-342900">
              <a:buFont typeface="+mj-lt"/>
              <a:buAutoNum type="arabicPeriod"/>
            </a:pPr>
            <a:r>
              <a:rPr lang="en-US" sz="1200" dirty="0"/>
              <a:t>Take a half piece of brown paper or color white paper brown like the bottom of a river.</a:t>
            </a:r>
          </a:p>
          <a:p>
            <a:pPr marL="342900" indent="-342900">
              <a:buFont typeface="+mj-lt"/>
              <a:buAutoNum type="arabicPeriod"/>
            </a:pPr>
            <a:r>
              <a:rPr lang="en-US" sz="1200" dirty="0"/>
              <a:t>Take a half sheet of blue paper or color it blue like water.</a:t>
            </a:r>
          </a:p>
          <a:p>
            <a:pPr marL="342900" indent="-342900">
              <a:buFont typeface="+mj-lt"/>
              <a:buAutoNum type="arabicPeriod"/>
            </a:pPr>
            <a:r>
              <a:rPr lang="en-US" sz="1200" dirty="0"/>
              <a:t>Put the blue page on top of the brown page and tape the short ends together.</a:t>
            </a:r>
          </a:p>
          <a:p>
            <a:pPr marL="342900" indent="-342900">
              <a:buFont typeface="+mj-lt"/>
              <a:buAutoNum type="arabicPeriod"/>
            </a:pPr>
            <a:r>
              <a:rPr lang="en-US" sz="1200" dirty="0"/>
              <a:t>Cut the blue paper on the line.  Fold on the dotted line.</a:t>
            </a:r>
          </a:p>
        </p:txBody>
      </p:sp>
      <p:pic>
        <p:nvPicPr>
          <p:cNvPr id="14" name="Picture 13" descr="A close-up of a folded paper&#10;&#10;AI-generated content may be incorrect.">
            <a:extLst>
              <a:ext uri="{FF2B5EF4-FFF2-40B4-BE49-F238E27FC236}">
                <a16:creationId xmlns:a16="http://schemas.microsoft.com/office/drawing/2014/main" id="{0E0703EA-786C-9048-C09A-6AF12E8F1634}"/>
              </a:ext>
            </a:extLst>
          </p:cNvPr>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072868" y="3417271"/>
            <a:ext cx="3860472" cy="2976837"/>
          </a:xfrm>
          <a:prstGeom prst="rect">
            <a:avLst/>
          </a:prstGeom>
        </p:spPr>
      </p:pic>
      <p:pic>
        <p:nvPicPr>
          <p:cNvPr id="16" name="Picture 15" descr="A black and white photo of footprints&#10;&#10;AI-generated content may be incorrect.">
            <a:extLst>
              <a:ext uri="{FF2B5EF4-FFF2-40B4-BE49-F238E27FC236}">
                <a16:creationId xmlns:a16="http://schemas.microsoft.com/office/drawing/2014/main" id="{DC8BAEE3-D078-A867-52DE-571CB7509A02}"/>
              </a:ext>
            </a:extLst>
          </p:cNvPr>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6072868" y="304425"/>
            <a:ext cx="3860472" cy="2976837"/>
          </a:xfrm>
          <a:prstGeom prst="rect">
            <a:avLst/>
          </a:prstGeom>
        </p:spPr>
      </p:pic>
      <p:pic>
        <p:nvPicPr>
          <p:cNvPr id="18" name="Picture 17" descr="A group of men playing instruments&#10;&#10;AI-generated content may be incorrect.">
            <a:extLst>
              <a:ext uri="{FF2B5EF4-FFF2-40B4-BE49-F238E27FC236}">
                <a16:creationId xmlns:a16="http://schemas.microsoft.com/office/drawing/2014/main" id="{53874030-770F-2488-FB60-3DC390CF19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4744" y="689020"/>
            <a:ext cx="1479580" cy="1395751"/>
          </a:xfrm>
          <a:prstGeom prst="rect">
            <a:avLst/>
          </a:prstGeom>
        </p:spPr>
      </p:pic>
      <p:pic>
        <p:nvPicPr>
          <p:cNvPr id="20" name="Picture 19" descr="A coloring page of a group of men playing instruments&#10;&#10;AI-generated content may be incorrect.">
            <a:extLst>
              <a:ext uri="{FF2B5EF4-FFF2-40B4-BE49-F238E27FC236}">
                <a16:creationId xmlns:a16="http://schemas.microsoft.com/office/drawing/2014/main" id="{75ADF956-1616-E070-8B96-07265A417A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355947">
            <a:off x="1769243" y="3778769"/>
            <a:ext cx="3730477" cy="2791064"/>
          </a:xfrm>
          <a:prstGeom prst="rect">
            <a:avLst/>
          </a:prstGeom>
        </p:spPr>
      </p:pic>
    </p:spTree>
    <p:extLst>
      <p:ext uri="{BB962C8B-B14F-4D97-AF65-F5344CB8AC3E}">
        <p14:creationId xmlns:p14="http://schemas.microsoft.com/office/powerpoint/2010/main" val="3947676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BBA66-8308-44AE-B3EF-ED73451787F7}"/>
              </a:ext>
            </a:extLst>
          </p:cNvPr>
          <p:cNvSpPr>
            <a:spLocks noGrp="1"/>
          </p:cNvSpPr>
          <p:nvPr>
            <p:ph type="title"/>
          </p:nvPr>
        </p:nvSpPr>
        <p:spPr>
          <a:xfrm>
            <a:off x="394138" y="365125"/>
            <a:ext cx="11682248" cy="1325563"/>
          </a:xfrm>
        </p:spPr>
        <p:txBody>
          <a:bodyPr>
            <a:normAutofit fontScale="90000"/>
          </a:bodyPr>
          <a:lstStyle/>
          <a:p>
            <a:r>
              <a:rPr lang="en-US" dirty="0"/>
              <a:t>Just like God opened the Red Sea,</a:t>
            </a:r>
            <a:br>
              <a:rPr lang="en-US" dirty="0"/>
            </a:br>
            <a:r>
              <a:rPr lang="en-US" dirty="0"/>
              <a:t> God opened the river Jordan, at flood stage,</a:t>
            </a:r>
            <a:br>
              <a:rPr lang="en-US" dirty="0"/>
            </a:br>
            <a:r>
              <a:rPr lang="en-US" dirty="0"/>
              <a:t>so that the people could walk through on dry ground.</a:t>
            </a:r>
          </a:p>
        </p:txBody>
      </p:sp>
      <p:sp>
        <p:nvSpPr>
          <p:cNvPr id="3" name="Text Placeholder 2">
            <a:extLst>
              <a:ext uri="{FF2B5EF4-FFF2-40B4-BE49-F238E27FC236}">
                <a16:creationId xmlns:a16="http://schemas.microsoft.com/office/drawing/2014/main" id="{EDEA96AD-D9CA-49DB-8486-609A41427856}"/>
              </a:ext>
            </a:extLst>
          </p:cNvPr>
          <p:cNvSpPr>
            <a:spLocks noGrp="1"/>
          </p:cNvSpPr>
          <p:nvPr>
            <p:ph type="body" idx="1"/>
          </p:nvPr>
        </p:nvSpPr>
        <p:spPr>
          <a:xfrm>
            <a:off x="839788" y="2002221"/>
            <a:ext cx="5157787" cy="502854"/>
          </a:xfrm>
        </p:spPr>
        <p:txBody>
          <a:bodyPr/>
          <a:lstStyle/>
          <a:p>
            <a:r>
              <a:rPr lang="en-US" dirty="0"/>
              <a:t>Red Sea crossing </a:t>
            </a:r>
          </a:p>
        </p:txBody>
      </p:sp>
      <p:pic>
        <p:nvPicPr>
          <p:cNvPr id="9" name="Content Placeholder 8" descr="A picture containing text, fabric, painting&#10;&#10;Description automatically generated">
            <a:extLst>
              <a:ext uri="{FF2B5EF4-FFF2-40B4-BE49-F238E27FC236}">
                <a16:creationId xmlns:a16="http://schemas.microsoft.com/office/drawing/2014/main" id="{95CF3C50-AF14-4456-A730-A810FA1B1A1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94138" y="2505073"/>
            <a:ext cx="5310927" cy="4023027"/>
          </a:xfrm>
        </p:spPr>
      </p:pic>
      <p:sp>
        <p:nvSpPr>
          <p:cNvPr id="5" name="Text Placeholder 4">
            <a:extLst>
              <a:ext uri="{FF2B5EF4-FFF2-40B4-BE49-F238E27FC236}">
                <a16:creationId xmlns:a16="http://schemas.microsoft.com/office/drawing/2014/main" id="{4C2FDBEC-83EC-48CE-8958-B0CEF523624D}"/>
              </a:ext>
            </a:extLst>
          </p:cNvPr>
          <p:cNvSpPr>
            <a:spLocks noGrp="1"/>
          </p:cNvSpPr>
          <p:nvPr>
            <p:ph type="body" sz="quarter" idx="3"/>
          </p:nvPr>
        </p:nvSpPr>
        <p:spPr>
          <a:xfrm>
            <a:off x="6172200" y="2002219"/>
            <a:ext cx="5183188" cy="502855"/>
          </a:xfrm>
        </p:spPr>
        <p:txBody>
          <a:bodyPr/>
          <a:lstStyle/>
          <a:p>
            <a:r>
              <a:rPr lang="en-US" dirty="0"/>
              <a:t>40 years later – Jordan River crossing</a:t>
            </a:r>
          </a:p>
        </p:txBody>
      </p:sp>
      <p:pic>
        <p:nvPicPr>
          <p:cNvPr id="7" name="Content Placeholder 5" descr="A group of people on a beach&#10;&#10;Description automatically generated with medium confidence">
            <a:extLst>
              <a:ext uri="{FF2B5EF4-FFF2-40B4-BE49-F238E27FC236}">
                <a16:creationId xmlns:a16="http://schemas.microsoft.com/office/drawing/2014/main" id="{835ED57A-0DDF-469D-8026-0A4658F4A058}"/>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096000" y="2605484"/>
            <a:ext cx="5183188" cy="3887391"/>
          </a:xfrm>
        </p:spPr>
      </p:pic>
    </p:spTree>
    <p:extLst>
      <p:ext uri="{BB962C8B-B14F-4D97-AF65-F5344CB8AC3E}">
        <p14:creationId xmlns:p14="http://schemas.microsoft.com/office/powerpoint/2010/main" val="3432475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79C6F-6DD8-4AA2-8697-9BFAED03FFB7}"/>
              </a:ext>
            </a:extLst>
          </p:cNvPr>
          <p:cNvSpPr>
            <a:spLocks noGrp="1"/>
          </p:cNvSpPr>
          <p:nvPr>
            <p:ph type="title"/>
          </p:nvPr>
        </p:nvSpPr>
        <p:spPr>
          <a:xfrm>
            <a:off x="839788" y="457200"/>
            <a:ext cx="3932237" cy="867103"/>
          </a:xfrm>
        </p:spPr>
        <p:txBody>
          <a:bodyPr/>
          <a:lstStyle/>
          <a:p>
            <a:r>
              <a:rPr lang="en-US" dirty="0"/>
              <a:t>THEY ARE SCARED!</a:t>
            </a:r>
          </a:p>
        </p:txBody>
      </p:sp>
      <p:pic>
        <p:nvPicPr>
          <p:cNvPr id="6" name="Content Placeholder 5" descr="Shape, circle&#10;&#10;Description automatically generated">
            <a:extLst>
              <a:ext uri="{FF2B5EF4-FFF2-40B4-BE49-F238E27FC236}">
                <a16:creationId xmlns:a16="http://schemas.microsoft.com/office/drawing/2014/main" id="{B49D5BE5-1250-4FF4-89EB-D92427D206CB}"/>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tretch>
            <a:fillRect/>
          </a:stretch>
        </p:blipFill>
        <p:spPr>
          <a:xfrm rot="21337682">
            <a:off x="594523" y="2206858"/>
            <a:ext cx="2377952" cy="3184757"/>
          </a:xfrm>
        </p:spPr>
      </p:pic>
      <p:sp>
        <p:nvSpPr>
          <p:cNvPr id="4" name="Text Placeholder 3">
            <a:extLst>
              <a:ext uri="{FF2B5EF4-FFF2-40B4-BE49-F238E27FC236}">
                <a16:creationId xmlns:a16="http://schemas.microsoft.com/office/drawing/2014/main" id="{A94A3C20-F4E6-4ED6-83DC-0004DFA1956D}"/>
              </a:ext>
            </a:extLst>
          </p:cNvPr>
          <p:cNvSpPr>
            <a:spLocks noGrp="1"/>
          </p:cNvSpPr>
          <p:nvPr>
            <p:ph type="body" sz="half" idx="2"/>
          </p:nvPr>
        </p:nvSpPr>
        <p:spPr>
          <a:xfrm>
            <a:off x="3173548" y="1836621"/>
            <a:ext cx="3196953" cy="4343400"/>
          </a:xfrm>
        </p:spPr>
        <p:txBody>
          <a:bodyPr>
            <a:normAutofit/>
          </a:bodyPr>
          <a:lstStyle/>
          <a:p>
            <a:r>
              <a:rPr lang="en-US" sz="1800" dirty="0"/>
              <a:t>Joshua 5 </a:t>
            </a:r>
          </a:p>
          <a:p>
            <a:r>
              <a:rPr lang="en-US" sz="1800" dirty="0"/>
              <a:t>All the Amorite and Canaanite kings heard how the </a:t>
            </a:r>
            <a:r>
              <a:rPr lang="en-US" sz="1800" cap="small" dirty="0">
                <a:effectLst/>
              </a:rPr>
              <a:t>Lord</a:t>
            </a:r>
            <a:r>
              <a:rPr lang="en-US" sz="1800" dirty="0"/>
              <a:t> had dried up the Jordan River. They heard how he had dried it up for the Israelites until they had gone across it. The Amorite kings lived west of the Jordan. The kings of Canaan lived along the Mediterranean Sea. When all those kings heard what the </a:t>
            </a:r>
            <a:r>
              <a:rPr lang="en-US" sz="1800" cap="small" dirty="0">
                <a:effectLst/>
              </a:rPr>
              <a:t>Lord</a:t>
            </a:r>
            <a:r>
              <a:rPr lang="en-US" sz="1800" dirty="0"/>
              <a:t> had done, they were terrified. They weren’t brave enough to face the Israelites anymore.</a:t>
            </a:r>
          </a:p>
        </p:txBody>
      </p:sp>
      <p:pic>
        <p:nvPicPr>
          <p:cNvPr id="5" name="Picture 4" descr="Map&#10;&#10;Description automatically generated">
            <a:extLst>
              <a:ext uri="{FF2B5EF4-FFF2-40B4-BE49-F238E27FC236}">
                <a16:creationId xmlns:a16="http://schemas.microsoft.com/office/drawing/2014/main" id="{D91D0698-A48B-4E6C-AD78-1786522A21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1977" y="0"/>
            <a:ext cx="5410023" cy="6858000"/>
          </a:xfrm>
          <a:prstGeom prst="rect">
            <a:avLst/>
          </a:prstGeom>
        </p:spPr>
      </p:pic>
    </p:spTree>
    <p:extLst>
      <p:ext uri="{BB962C8B-B14F-4D97-AF65-F5344CB8AC3E}">
        <p14:creationId xmlns:p14="http://schemas.microsoft.com/office/powerpoint/2010/main" val="1578029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69F64592-58E3-462D-9C60-BAF0D88E81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10553"/>
            <a:ext cx="12192000" cy="3593225"/>
          </a:xfrm>
          <a:prstGeom prst="rect">
            <a:avLst/>
          </a:prstGeom>
        </p:spPr>
      </p:pic>
      <p:sp>
        <p:nvSpPr>
          <p:cNvPr id="2" name="Rectangle 1">
            <a:extLst>
              <a:ext uri="{FF2B5EF4-FFF2-40B4-BE49-F238E27FC236}">
                <a16:creationId xmlns:a16="http://schemas.microsoft.com/office/drawing/2014/main" id="{E97EA673-B622-31C9-D14B-2E64C2E06BE9}"/>
              </a:ext>
            </a:extLst>
          </p:cNvPr>
          <p:cNvSpPr/>
          <p:nvPr/>
        </p:nvSpPr>
        <p:spPr>
          <a:xfrm>
            <a:off x="2322125" y="636259"/>
            <a:ext cx="8964442" cy="3631763"/>
          </a:xfrm>
          <a:prstGeom prst="rect">
            <a:avLst/>
          </a:prstGeom>
          <a:noFill/>
        </p:spPr>
        <p:txBody>
          <a:bodyPr wrap="none" lIns="91440" tIns="45720" rIns="91440" bIns="45720">
            <a:spAutoFit/>
          </a:bodyPr>
          <a:lstStyle/>
          <a:p>
            <a:pPr algn="ctr"/>
            <a:r>
              <a:rPr lang="en-US" sz="8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rush Script MT" panose="03060802040406070304" pitchFamily="66" charset="0"/>
              </a:rPr>
              <a:t>Remember</a:t>
            </a:r>
          </a:p>
          <a:p>
            <a:pPr algn="ctr"/>
            <a:r>
              <a:rPr lang="en-US" sz="8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rush Script MT" panose="03060802040406070304" pitchFamily="66" charset="0"/>
              </a:rPr>
              <a:t>the deeds of the LORD</a:t>
            </a:r>
          </a:p>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rush Script MT" panose="03060802040406070304" pitchFamily="66" charset="0"/>
              </a:rPr>
              <a:t>Psalms 77:11</a:t>
            </a:r>
          </a:p>
        </p:txBody>
      </p:sp>
    </p:spTree>
    <p:extLst>
      <p:ext uri="{BB962C8B-B14F-4D97-AF65-F5344CB8AC3E}">
        <p14:creationId xmlns:p14="http://schemas.microsoft.com/office/powerpoint/2010/main" val="3941861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69F64592-58E3-462D-9C60-BAF0D88E81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10553"/>
            <a:ext cx="12192000" cy="3593225"/>
          </a:xfrm>
          <a:prstGeom prst="rect">
            <a:avLst/>
          </a:prstGeom>
        </p:spPr>
      </p:pic>
      <p:sp>
        <p:nvSpPr>
          <p:cNvPr id="2" name="TextBox 1">
            <a:extLst>
              <a:ext uri="{FF2B5EF4-FFF2-40B4-BE49-F238E27FC236}">
                <a16:creationId xmlns:a16="http://schemas.microsoft.com/office/drawing/2014/main" id="{48622005-277C-4287-89B1-C76544D989D5}"/>
              </a:ext>
            </a:extLst>
          </p:cNvPr>
          <p:cNvSpPr txBox="1"/>
          <p:nvPr/>
        </p:nvSpPr>
        <p:spPr>
          <a:xfrm>
            <a:off x="2329522" y="1536174"/>
            <a:ext cx="9317420" cy="3785652"/>
          </a:xfrm>
          <a:prstGeom prst="rect">
            <a:avLst/>
          </a:prstGeom>
          <a:noFill/>
        </p:spPr>
        <p:txBody>
          <a:bodyPr wrap="square" rtlCol="0">
            <a:spAutoFit/>
          </a:bodyPr>
          <a:lstStyle/>
          <a:p>
            <a:pPr algn="ctr"/>
            <a:r>
              <a:rPr lang="en-US" sz="4000" dirty="0"/>
              <a:t>I will remember the deeds</a:t>
            </a:r>
          </a:p>
          <a:p>
            <a:pPr algn="ctr"/>
            <a:r>
              <a:rPr lang="en-US" sz="4000" dirty="0"/>
              <a:t> of the </a:t>
            </a:r>
            <a:r>
              <a:rPr lang="en-US" sz="4000" cap="small" dirty="0"/>
              <a:t>Lord</a:t>
            </a:r>
            <a:r>
              <a:rPr lang="en-US" sz="4000" dirty="0"/>
              <a:t>;</a:t>
            </a:r>
            <a:br>
              <a:rPr lang="en-US" sz="4000" dirty="0"/>
            </a:br>
            <a:r>
              <a:rPr lang="en-US" sz="4000" dirty="0"/>
              <a:t>    yes, I will remember</a:t>
            </a:r>
          </a:p>
          <a:p>
            <a:pPr algn="ctr"/>
            <a:r>
              <a:rPr lang="en-US" sz="4000" dirty="0"/>
              <a:t> Your miracles of long ago.</a:t>
            </a:r>
          </a:p>
          <a:p>
            <a:endParaRPr lang="en-US" sz="4000" dirty="0">
              <a:latin typeface="Abadi" panose="020B0604020104020204" pitchFamily="34" charset="0"/>
            </a:endParaRPr>
          </a:p>
          <a:p>
            <a:r>
              <a:rPr lang="en-US" sz="4000" dirty="0">
                <a:latin typeface="Abadi" panose="020B0604020104020204" pitchFamily="34" charset="0"/>
              </a:rPr>
              <a:t>			Psalms 77:11</a:t>
            </a:r>
          </a:p>
        </p:txBody>
      </p:sp>
    </p:spTree>
    <p:extLst>
      <p:ext uri="{BB962C8B-B14F-4D97-AF65-F5344CB8AC3E}">
        <p14:creationId xmlns:p14="http://schemas.microsoft.com/office/powerpoint/2010/main" val="22687826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77957-75F4-4028-95FD-FD4A77DED5B5}"/>
              </a:ext>
            </a:extLst>
          </p:cNvPr>
          <p:cNvSpPr>
            <a:spLocks noGrp="1"/>
          </p:cNvSpPr>
          <p:nvPr>
            <p:ph type="title"/>
          </p:nvPr>
        </p:nvSpPr>
        <p:spPr/>
        <p:txBody>
          <a:bodyPr/>
          <a:lstStyle/>
          <a:p>
            <a:r>
              <a:rPr lang="en-US" dirty="0"/>
              <a:t>Craft Time</a:t>
            </a:r>
            <a:br>
              <a:rPr lang="en-US" dirty="0"/>
            </a:br>
            <a:r>
              <a:rPr lang="en-US" sz="2000" dirty="0"/>
              <a:t>Decorate a rock with a drawing of our story.</a:t>
            </a:r>
            <a:endParaRPr lang="en-US" dirty="0"/>
          </a:p>
        </p:txBody>
      </p:sp>
      <p:grpSp>
        <p:nvGrpSpPr>
          <p:cNvPr id="10" name="Group 9">
            <a:extLst>
              <a:ext uri="{FF2B5EF4-FFF2-40B4-BE49-F238E27FC236}">
                <a16:creationId xmlns:a16="http://schemas.microsoft.com/office/drawing/2014/main" id="{0FE617C0-A4C9-4DBD-B233-4E44E90D225D}"/>
              </a:ext>
            </a:extLst>
          </p:cNvPr>
          <p:cNvGrpSpPr/>
          <p:nvPr/>
        </p:nvGrpSpPr>
        <p:grpSpPr>
          <a:xfrm>
            <a:off x="6453389" y="433020"/>
            <a:ext cx="5640721" cy="4174134"/>
            <a:chOff x="838200" y="1966545"/>
            <a:chExt cx="5640721" cy="4174134"/>
          </a:xfrm>
        </p:grpSpPr>
        <p:pic>
          <p:nvPicPr>
            <p:cNvPr id="4" name="Picture 3">
              <a:extLst>
                <a:ext uri="{FF2B5EF4-FFF2-40B4-BE49-F238E27FC236}">
                  <a16:creationId xmlns:a16="http://schemas.microsoft.com/office/drawing/2014/main" id="{B82DFA5D-A45A-4F91-A342-7A44FEADB2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966545"/>
              <a:ext cx="5640721" cy="4174134"/>
            </a:xfrm>
            <a:prstGeom prst="rect">
              <a:avLst/>
            </a:prstGeom>
          </p:spPr>
        </p:pic>
        <p:pic>
          <p:nvPicPr>
            <p:cNvPr id="6" name="Picture 5" descr="A drawing of a group of people&#10;&#10;Description automatically generated with low confidence">
              <a:extLst>
                <a:ext uri="{FF2B5EF4-FFF2-40B4-BE49-F238E27FC236}">
                  <a16:creationId xmlns:a16="http://schemas.microsoft.com/office/drawing/2014/main" id="{59A8DC3B-2C9C-492B-88EB-FEA455BE9C99}"/>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2122" b="13839"/>
            <a:stretch/>
          </p:blipFill>
          <p:spPr>
            <a:xfrm>
              <a:off x="1634358" y="2257915"/>
              <a:ext cx="3740562" cy="3165421"/>
            </a:xfrm>
            <a:prstGeom prst="rect">
              <a:avLst/>
            </a:prstGeom>
          </p:spPr>
        </p:pic>
      </p:grpSp>
      <p:grpSp>
        <p:nvGrpSpPr>
          <p:cNvPr id="11" name="Group 10">
            <a:extLst>
              <a:ext uri="{FF2B5EF4-FFF2-40B4-BE49-F238E27FC236}">
                <a16:creationId xmlns:a16="http://schemas.microsoft.com/office/drawing/2014/main" id="{70904893-6195-9978-4835-AAF863F74054}"/>
              </a:ext>
            </a:extLst>
          </p:cNvPr>
          <p:cNvGrpSpPr/>
          <p:nvPr/>
        </p:nvGrpSpPr>
        <p:grpSpPr>
          <a:xfrm>
            <a:off x="0" y="2918273"/>
            <a:ext cx="8160534" cy="3824712"/>
            <a:chOff x="4031466" y="2500046"/>
            <a:chExt cx="8160534" cy="3824712"/>
          </a:xfrm>
        </p:grpSpPr>
        <p:pic>
          <p:nvPicPr>
            <p:cNvPr id="3" name="Picture 2" descr="A picture containing text&#10;&#10;Description automatically generated">
              <a:extLst>
                <a:ext uri="{FF2B5EF4-FFF2-40B4-BE49-F238E27FC236}">
                  <a16:creationId xmlns:a16="http://schemas.microsoft.com/office/drawing/2014/main" id="{54E67865-D758-7B94-B617-6260668F43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1466" y="3919686"/>
              <a:ext cx="8160534" cy="2405072"/>
            </a:xfrm>
            <a:prstGeom prst="rect">
              <a:avLst/>
            </a:prstGeom>
          </p:spPr>
        </p:pic>
        <p:sp>
          <p:nvSpPr>
            <p:cNvPr id="5" name="Rectangle 4">
              <a:extLst>
                <a:ext uri="{FF2B5EF4-FFF2-40B4-BE49-F238E27FC236}">
                  <a16:creationId xmlns:a16="http://schemas.microsoft.com/office/drawing/2014/main" id="{73B95E1F-DCBE-E421-958B-7C99F7455600}"/>
                </a:ext>
              </a:extLst>
            </p:cNvPr>
            <p:cNvSpPr/>
            <p:nvPr/>
          </p:nvSpPr>
          <p:spPr>
            <a:xfrm>
              <a:off x="4367642" y="2500046"/>
              <a:ext cx="7824358" cy="2739211"/>
            </a:xfrm>
            <a:prstGeom prst="rect">
              <a:avLst/>
            </a:prstGeom>
            <a:noFill/>
          </p:spPr>
          <p:txBody>
            <a:bodyPr wrap="square" lIns="91440" tIns="45720" rIns="91440" bIns="45720">
              <a:spAutoFit/>
            </a:bodyPr>
            <a:lstStyle/>
            <a:p>
              <a:pPr algn="ctr"/>
              <a:r>
                <a:rPr lang="en-US" sz="6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rush Script MT" panose="03060802040406070304" pitchFamily="66" charset="0"/>
                </a:rPr>
                <a:t>Remember</a:t>
              </a:r>
            </a:p>
            <a:p>
              <a:pPr algn="ctr"/>
              <a:r>
                <a:rPr lang="en-US" sz="6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rush Script MT" panose="03060802040406070304" pitchFamily="66" charset="0"/>
                </a:rPr>
                <a:t>the deeds of the LORD</a:t>
              </a:r>
            </a:p>
            <a:p>
              <a:pPr algn="ctr"/>
              <a:r>
                <a:rPr lang="en-US" sz="4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rush Script MT" panose="03060802040406070304" pitchFamily="66" charset="0"/>
                </a:rPr>
                <a:t>Psalms 77:11</a:t>
              </a:r>
            </a:p>
          </p:txBody>
        </p:sp>
      </p:grpSp>
    </p:spTree>
    <p:extLst>
      <p:ext uri="{BB962C8B-B14F-4D97-AF65-F5344CB8AC3E}">
        <p14:creationId xmlns:p14="http://schemas.microsoft.com/office/powerpoint/2010/main" val="3595081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E9853-6A18-DC77-E757-6C3AA258DD18}"/>
            </a:ext>
          </a:extLst>
        </p:cNvPr>
        <p:cNvGrpSpPr/>
        <p:nvPr/>
      </p:nvGrpSpPr>
      <p:grpSpPr>
        <a:xfrm>
          <a:off x="0" y="0"/>
          <a:ext cx="0" cy="0"/>
          <a:chOff x="0" y="0"/>
          <a:chExt cx="0" cy="0"/>
        </a:xfrm>
      </p:grpSpPr>
      <p:pic>
        <p:nvPicPr>
          <p:cNvPr id="5" name="Picture 4" descr="A white background with blue text&#10;&#10;AI-generated content may be incorrect.">
            <a:extLst>
              <a:ext uri="{FF2B5EF4-FFF2-40B4-BE49-F238E27FC236}">
                <a16:creationId xmlns:a16="http://schemas.microsoft.com/office/drawing/2014/main" id="{FD0C1298-2B35-59FE-A439-5004D24A51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3747" y="2345034"/>
            <a:ext cx="9662997" cy="3816427"/>
          </a:xfrm>
          <a:prstGeom prst="rect">
            <a:avLst/>
          </a:prstGeom>
        </p:spPr>
      </p:pic>
    </p:spTree>
    <p:extLst>
      <p:ext uri="{BB962C8B-B14F-4D97-AF65-F5344CB8AC3E}">
        <p14:creationId xmlns:p14="http://schemas.microsoft.com/office/powerpoint/2010/main" val="18377989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1416</TotalTime>
  <Words>2461</Words>
  <Application>Microsoft Office PowerPoint</Application>
  <PresentationFormat>Widescreen</PresentationFormat>
  <Paragraphs>164</Paragraphs>
  <Slides>33</Slides>
  <Notes>0</Notes>
  <HiddenSlides>0</HiddenSlides>
  <MMClips>5</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Abadi</vt:lpstr>
      <vt:lpstr>ADLaM Display</vt:lpstr>
      <vt:lpstr>Amasis MT Pro Black</vt:lpstr>
      <vt:lpstr>Arial</vt:lpstr>
      <vt:lpstr>Brush Script MT</vt:lpstr>
      <vt:lpstr>Calibri</vt:lpstr>
      <vt:lpstr>Calibri Light</vt:lpstr>
      <vt:lpstr>Office Theme</vt:lpstr>
      <vt:lpstr>Israel crossed the Jordan </vt:lpstr>
      <vt:lpstr>Do you remember a time when something really awesome happened?  Tell us about it.</vt:lpstr>
      <vt:lpstr>I will remember</vt:lpstr>
      <vt:lpstr>PowerPoint Presentation</vt:lpstr>
      <vt:lpstr>Strong and Courageous</vt:lpstr>
      <vt:lpstr>PowerPoint Presentation</vt:lpstr>
      <vt:lpstr>What a Mighty God we Serve</vt:lpstr>
      <vt:lpstr>Joshua 3</vt:lpstr>
      <vt:lpstr>Here’s the plan</vt:lpstr>
      <vt:lpstr>PowerPoint Presentation</vt:lpstr>
      <vt:lpstr>Ark of the covenant Teachers – this may be more appropriate to listen to ahead of time and use in describing the ark of the covenant to the kids.</vt:lpstr>
      <vt:lpstr>Get ready</vt:lpstr>
      <vt:lpstr>Get set</vt:lpstr>
      <vt:lpstr>COLORING TIME</vt:lpstr>
      <vt:lpstr>LISTEN</vt:lpstr>
      <vt:lpstr>Do it</vt:lpstr>
      <vt:lpstr>Go</vt:lpstr>
      <vt:lpstr>ACT IT OUT</vt:lpstr>
      <vt:lpstr>Remember the Time</vt:lpstr>
      <vt:lpstr>Go</vt:lpstr>
      <vt:lpstr>Our God is So Great</vt:lpstr>
      <vt:lpstr>Remember this day</vt:lpstr>
      <vt:lpstr>Remember this day</vt:lpstr>
      <vt:lpstr>Come out</vt:lpstr>
      <vt:lpstr>Tell your children</vt:lpstr>
      <vt:lpstr>I will remember</vt:lpstr>
      <vt:lpstr>CRAFT TIME</vt:lpstr>
      <vt:lpstr>Just like God opened the Red Sea,  God opened the river Jordan, at flood stage, so that the people could walk through on dry ground.</vt:lpstr>
      <vt:lpstr>THEY ARE SCARED!</vt:lpstr>
      <vt:lpstr>PowerPoint Presentation</vt:lpstr>
      <vt:lpstr>PowerPoint Presentation</vt:lpstr>
      <vt:lpstr>Craft Time Decorate a rock with a drawing of our story.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Israel crossed the Jordan </dc:title>
  <dc:creator>Janelle Clendenon</dc:creator>
  <cp:lastModifiedBy>Janelle Clendenon</cp:lastModifiedBy>
  <cp:revision>8</cp:revision>
  <dcterms:created xsi:type="dcterms:W3CDTF">2021-09-05T03:15:08Z</dcterms:created>
  <dcterms:modified xsi:type="dcterms:W3CDTF">2025-10-18T06:03:59Z</dcterms:modified>
</cp:coreProperties>
</file>