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85" r:id="rId4"/>
    <p:sldId id="275" r:id="rId5"/>
    <p:sldId id="280" r:id="rId6"/>
    <p:sldId id="269" r:id="rId7"/>
    <p:sldId id="295" r:id="rId8"/>
    <p:sldId id="296" r:id="rId9"/>
    <p:sldId id="305" r:id="rId10"/>
    <p:sldId id="257" r:id="rId11"/>
    <p:sldId id="307" r:id="rId12"/>
    <p:sldId id="259" r:id="rId13"/>
    <p:sldId id="260" r:id="rId14"/>
    <p:sldId id="261" r:id="rId15"/>
    <p:sldId id="308" r:id="rId16"/>
    <p:sldId id="306" r:id="rId17"/>
    <p:sldId id="291" r:id="rId18"/>
    <p:sldId id="297" r:id="rId19"/>
    <p:sldId id="292" r:id="rId20"/>
    <p:sldId id="293" r:id="rId21"/>
    <p:sldId id="298" r:id="rId22"/>
    <p:sldId id="258" r:id="rId23"/>
    <p:sldId id="299" r:id="rId24"/>
    <p:sldId id="300" r:id="rId25"/>
    <p:sldId id="262" r:id="rId26"/>
    <p:sldId id="263" r:id="rId27"/>
    <p:sldId id="266" r:id="rId28"/>
    <p:sldId id="286" r:id="rId29"/>
    <p:sldId id="288" r:id="rId30"/>
    <p:sldId id="301" r:id="rId31"/>
    <p:sldId id="267" r:id="rId32"/>
    <p:sldId id="265" r:id="rId33"/>
    <p:sldId id="264" r:id="rId34"/>
    <p:sldId id="294" r:id="rId35"/>
    <p:sldId id="302" r:id="rId36"/>
    <p:sldId id="287" r:id="rId37"/>
    <p:sldId id="303" r:id="rId38"/>
    <p:sldId id="30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DABF02-54EA-4F3C-93ED-790DC6EC1C8A}" v="48" dt="2025-10-25T03:34:12.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660"/>
  </p:normalViewPr>
  <p:slideViewPr>
    <p:cSldViewPr snapToGrid="0">
      <p:cViewPr varScale="1">
        <p:scale>
          <a:sx n="69" d="100"/>
          <a:sy n="69" d="100"/>
        </p:scale>
        <p:origin x="258"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custSel addSld delSld modSld sldOrd modMainMaster">
      <pc:chgData name="Janelle Clendenon" userId="da17313139568148" providerId="LiveId" clId="{D50F0924-5C5C-4416-BCF4-6E13CF36E258}" dt="2025-10-26T04:07:43.623" v="993"/>
      <pc:docMkLst>
        <pc:docMk/>
      </pc:docMkLst>
      <pc:sldChg chg="setBg">
        <pc:chgData name="Janelle Clendenon" userId="da17313139568148" providerId="LiveId" clId="{D50F0924-5C5C-4416-BCF4-6E13CF36E258}" dt="2025-10-21T20:01:31.373" v="3"/>
        <pc:sldMkLst>
          <pc:docMk/>
          <pc:sldMk cId="3970529790" sldId="256"/>
        </pc:sldMkLst>
      </pc:sldChg>
      <pc:sldChg chg="addSp modSp add mod modAnim">
        <pc:chgData name="Janelle Clendenon" userId="da17313139568148" providerId="LiveId" clId="{D50F0924-5C5C-4416-BCF4-6E13CF36E258}" dt="2025-10-25T03:32:57.484" v="953" actId="14100"/>
        <pc:sldMkLst>
          <pc:docMk/>
          <pc:sldMk cId="1401486384" sldId="257"/>
        </pc:sldMkLst>
        <pc:spChg chg="mod">
          <ac:chgData name="Janelle Clendenon" userId="da17313139568148" providerId="LiveId" clId="{D50F0924-5C5C-4416-BCF4-6E13CF36E258}" dt="2025-10-25T03:18:40.434" v="527" actId="1076"/>
          <ac:spMkLst>
            <pc:docMk/>
            <pc:sldMk cId="1401486384" sldId="257"/>
            <ac:spMk id="2" creationId="{0A8643FB-E73D-4B3B-A51B-E001F0102E08}"/>
          </ac:spMkLst>
        </pc:spChg>
        <pc:spChg chg="add mod">
          <ac:chgData name="Janelle Clendenon" userId="da17313139568148" providerId="LiveId" clId="{D50F0924-5C5C-4416-BCF4-6E13CF36E258}" dt="2025-10-25T03:08:45.211" v="209" actId="20577"/>
          <ac:spMkLst>
            <pc:docMk/>
            <pc:sldMk cId="1401486384" sldId="257"/>
            <ac:spMk id="3" creationId="{7B2EE944-12FE-27D7-54A7-055890C6D8C4}"/>
          </ac:spMkLst>
        </pc:spChg>
        <pc:spChg chg="add mod">
          <ac:chgData name="Janelle Clendenon" userId="da17313139568148" providerId="LiveId" clId="{D50F0924-5C5C-4416-BCF4-6E13CF36E258}" dt="2025-10-25T03:32:57.484" v="953" actId="14100"/>
          <ac:spMkLst>
            <pc:docMk/>
            <pc:sldMk cId="1401486384" sldId="257"/>
            <ac:spMk id="5" creationId="{87FB315C-182F-88A4-4AF3-C80D8615F769}"/>
          </ac:spMkLst>
        </pc:spChg>
        <pc:spChg chg="add mod">
          <ac:chgData name="Janelle Clendenon" userId="da17313139568148" providerId="LiveId" clId="{D50F0924-5C5C-4416-BCF4-6E13CF36E258}" dt="2025-10-25T03:32:50.976" v="951" actId="1076"/>
          <ac:spMkLst>
            <pc:docMk/>
            <pc:sldMk cId="1401486384" sldId="257"/>
            <ac:spMk id="7" creationId="{5E33361F-080A-FAF1-B69A-FC8EDA731667}"/>
          </ac:spMkLst>
        </pc:spChg>
      </pc:sldChg>
      <pc:sldChg chg="add">
        <pc:chgData name="Janelle Clendenon" userId="da17313139568148" providerId="LiveId" clId="{D50F0924-5C5C-4416-BCF4-6E13CF36E258}" dt="2025-10-21T20:03:01.567" v="4"/>
        <pc:sldMkLst>
          <pc:docMk/>
          <pc:sldMk cId="103858593" sldId="258"/>
        </pc:sldMkLst>
      </pc:sldChg>
      <pc:sldChg chg="add">
        <pc:chgData name="Janelle Clendenon" userId="da17313139568148" providerId="LiveId" clId="{D50F0924-5C5C-4416-BCF4-6E13CF36E258}" dt="2025-10-21T20:01:17.460" v="0"/>
        <pc:sldMkLst>
          <pc:docMk/>
          <pc:sldMk cId="2961004431" sldId="259"/>
        </pc:sldMkLst>
      </pc:sldChg>
      <pc:sldChg chg="modSp add mod">
        <pc:chgData name="Janelle Clendenon" userId="da17313139568148" providerId="LiveId" clId="{D50F0924-5C5C-4416-BCF4-6E13CF36E258}" dt="2025-10-21T20:01:17.786" v="2" actId="27636"/>
        <pc:sldMkLst>
          <pc:docMk/>
          <pc:sldMk cId="3261187827" sldId="260"/>
        </pc:sldMkLst>
        <pc:spChg chg="mod">
          <ac:chgData name="Janelle Clendenon" userId="da17313139568148" providerId="LiveId" clId="{D50F0924-5C5C-4416-BCF4-6E13CF36E258}" dt="2025-10-21T20:01:17.786" v="2" actId="27636"/>
          <ac:spMkLst>
            <pc:docMk/>
            <pc:sldMk cId="3261187827" sldId="260"/>
            <ac:spMk id="4" creationId="{62D07A56-A676-42D4-845F-2024482F64D7}"/>
          </ac:spMkLst>
        </pc:spChg>
      </pc:sldChg>
      <pc:sldChg chg="add">
        <pc:chgData name="Janelle Clendenon" userId="da17313139568148" providerId="LiveId" clId="{D50F0924-5C5C-4416-BCF4-6E13CF36E258}" dt="2025-10-21T20:01:17.460" v="0"/>
        <pc:sldMkLst>
          <pc:docMk/>
          <pc:sldMk cId="3040510688" sldId="261"/>
        </pc:sldMkLst>
      </pc:sldChg>
      <pc:sldChg chg="add">
        <pc:chgData name="Janelle Clendenon" userId="da17313139568148" providerId="LiveId" clId="{D50F0924-5C5C-4416-BCF4-6E13CF36E258}" dt="2025-10-21T20:03:01.567" v="4"/>
        <pc:sldMkLst>
          <pc:docMk/>
          <pc:sldMk cId="867430200" sldId="262"/>
        </pc:sldMkLst>
      </pc:sldChg>
      <pc:sldChg chg="add">
        <pc:chgData name="Janelle Clendenon" userId="da17313139568148" providerId="LiveId" clId="{D50F0924-5C5C-4416-BCF4-6E13CF36E258}" dt="2025-10-21T20:03:01.567" v="4"/>
        <pc:sldMkLst>
          <pc:docMk/>
          <pc:sldMk cId="4275311299" sldId="263"/>
        </pc:sldMkLst>
      </pc:sldChg>
      <pc:sldChg chg="modSp add mod">
        <pc:chgData name="Janelle Clendenon" userId="da17313139568148" providerId="LiveId" clId="{D50F0924-5C5C-4416-BCF4-6E13CF36E258}" dt="2025-10-21T20:03:01.828" v="9" actId="27636"/>
        <pc:sldMkLst>
          <pc:docMk/>
          <pc:sldMk cId="1271492469" sldId="264"/>
        </pc:sldMkLst>
        <pc:spChg chg="mod">
          <ac:chgData name="Janelle Clendenon" userId="da17313139568148" providerId="LiveId" clId="{D50F0924-5C5C-4416-BCF4-6E13CF36E258}" dt="2025-10-21T20:03:01.825" v="8" actId="27636"/>
          <ac:spMkLst>
            <pc:docMk/>
            <pc:sldMk cId="1271492469" sldId="264"/>
            <ac:spMk id="4" creationId="{8B54B50F-802C-4298-BF85-29ECFE5E9FB2}"/>
          </ac:spMkLst>
        </pc:spChg>
        <pc:spChg chg="mod">
          <ac:chgData name="Janelle Clendenon" userId="da17313139568148" providerId="LiveId" clId="{D50F0924-5C5C-4416-BCF4-6E13CF36E258}" dt="2025-10-21T20:03:01.828" v="9" actId="27636"/>
          <ac:spMkLst>
            <pc:docMk/>
            <pc:sldMk cId="1271492469" sldId="264"/>
            <ac:spMk id="7" creationId="{A7B069C7-F15C-4FC4-BF34-F96A607CA6DB}"/>
          </ac:spMkLst>
        </pc:spChg>
      </pc:sldChg>
      <pc:sldChg chg="modSp add mod">
        <pc:chgData name="Janelle Clendenon" userId="da17313139568148" providerId="LiveId" clId="{D50F0924-5C5C-4416-BCF4-6E13CF36E258}" dt="2025-10-21T20:03:01.805" v="7" actId="27636"/>
        <pc:sldMkLst>
          <pc:docMk/>
          <pc:sldMk cId="4155901031" sldId="265"/>
        </pc:sldMkLst>
        <pc:spChg chg="mod">
          <ac:chgData name="Janelle Clendenon" userId="da17313139568148" providerId="LiveId" clId="{D50F0924-5C5C-4416-BCF4-6E13CF36E258}" dt="2025-10-21T20:03:01.805" v="7" actId="27636"/>
          <ac:spMkLst>
            <pc:docMk/>
            <pc:sldMk cId="4155901031" sldId="265"/>
            <ac:spMk id="9" creationId="{75DE0A72-52DB-4E39-9317-F08105A46288}"/>
          </ac:spMkLst>
        </pc:spChg>
      </pc:sldChg>
      <pc:sldChg chg="add">
        <pc:chgData name="Janelle Clendenon" userId="da17313139568148" providerId="LiveId" clId="{D50F0924-5C5C-4416-BCF4-6E13CF36E258}" dt="2025-10-21T20:03:01.567" v="4"/>
        <pc:sldMkLst>
          <pc:docMk/>
          <pc:sldMk cId="484005541" sldId="266"/>
        </pc:sldMkLst>
      </pc:sldChg>
      <pc:sldChg chg="add">
        <pc:chgData name="Janelle Clendenon" userId="da17313139568148" providerId="LiveId" clId="{D50F0924-5C5C-4416-BCF4-6E13CF36E258}" dt="2025-10-21T20:03:01.567" v="4"/>
        <pc:sldMkLst>
          <pc:docMk/>
          <pc:sldMk cId="1177243584" sldId="267"/>
        </pc:sldMkLst>
      </pc:sldChg>
      <pc:sldChg chg="add">
        <pc:chgData name="Janelle Clendenon" userId="da17313139568148" providerId="LiveId" clId="{D50F0924-5C5C-4416-BCF4-6E13CF36E258}" dt="2025-10-21T20:04:14.584" v="14"/>
        <pc:sldMkLst>
          <pc:docMk/>
          <pc:sldMk cId="3694403305" sldId="269"/>
        </pc:sldMkLst>
      </pc:sldChg>
      <pc:sldChg chg="modSp add mod">
        <pc:chgData name="Janelle Clendenon" userId="da17313139568148" providerId="LiveId" clId="{D50F0924-5C5C-4416-BCF4-6E13CF36E258}" dt="2025-10-25T01:03:40.423" v="159" actId="20577"/>
        <pc:sldMkLst>
          <pc:docMk/>
          <pc:sldMk cId="4932436" sldId="275"/>
        </pc:sldMkLst>
        <pc:spChg chg="mod">
          <ac:chgData name="Janelle Clendenon" userId="da17313139568148" providerId="LiveId" clId="{D50F0924-5C5C-4416-BCF4-6E13CF36E258}" dt="2025-10-25T01:03:40.423" v="159" actId="20577"/>
          <ac:spMkLst>
            <pc:docMk/>
            <pc:sldMk cId="4932436" sldId="275"/>
            <ac:spMk id="3" creationId="{4B3BB151-2789-4553-B3DC-A68F856197A0}"/>
          </ac:spMkLst>
        </pc:spChg>
      </pc:sldChg>
      <pc:sldChg chg="add ord setBg">
        <pc:chgData name="Janelle Clendenon" userId="da17313139568148" providerId="LiveId" clId="{D50F0924-5C5C-4416-BCF4-6E13CF36E258}" dt="2025-10-21T20:03:36.247" v="12"/>
        <pc:sldMkLst>
          <pc:docMk/>
          <pc:sldMk cId="493779874" sldId="280"/>
        </pc:sldMkLst>
      </pc:sldChg>
      <pc:sldChg chg="add setBg">
        <pc:chgData name="Janelle Clendenon" userId="da17313139568148" providerId="LiveId" clId="{D50F0924-5C5C-4416-BCF4-6E13CF36E258}" dt="2025-10-21T20:01:17.460" v="0"/>
        <pc:sldMkLst>
          <pc:docMk/>
          <pc:sldMk cId="804940527" sldId="285"/>
        </pc:sldMkLst>
      </pc:sldChg>
      <pc:sldChg chg="add setBg">
        <pc:chgData name="Janelle Clendenon" userId="da17313139568148" providerId="LiveId" clId="{D50F0924-5C5C-4416-BCF4-6E13CF36E258}" dt="2025-10-21T20:03:01.567" v="4"/>
        <pc:sldMkLst>
          <pc:docMk/>
          <pc:sldMk cId="2240366551" sldId="286"/>
        </pc:sldMkLst>
      </pc:sldChg>
      <pc:sldChg chg="add">
        <pc:chgData name="Janelle Clendenon" userId="da17313139568148" providerId="LiveId" clId="{D50F0924-5C5C-4416-BCF4-6E13CF36E258}" dt="2025-10-21T20:03:01.567" v="4"/>
        <pc:sldMkLst>
          <pc:docMk/>
          <pc:sldMk cId="3377577807" sldId="287"/>
        </pc:sldMkLst>
      </pc:sldChg>
      <pc:sldChg chg="add setBg">
        <pc:chgData name="Janelle Clendenon" userId="da17313139568148" providerId="LiveId" clId="{D50F0924-5C5C-4416-BCF4-6E13CF36E258}" dt="2025-10-21T20:03:01.567" v="4"/>
        <pc:sldMkLst>
          <pc:docMk/>
          <pc:sldMk cId="2868970005" sldId="288"/>
        </pc:sldMkLst>
      </pc:sldChg>
      <pc:sldChg chg="add setBg">
        <pc:chgData name="Janelle Clendenon" userId="da17313139568148" providerId="LiveId" clId="{D50F0924-5C5C-4416-BCF4-6E13CF36E258}" dt="2025-10-21T20:01:17.460" v="0"/>
        <pc:sldMkLst>
          <pc:docMk/>
          <pc:sldMk cId="1410372144" sldId="290"/>
        </pc:sldMkLst>
      </pc:sldChg>
      <pc:sldChg chg="modSp add mod">
        <pc:chgData name="Janelle Clendenon" userId="da17313139568148" providerId="LiveId" clId="{D50F0924-5C5C-4416-BCF4-6E13CF36E258}" dt="2025-10-25T03:37:14.810" v="967" actId="20577"/>
        <pc:sldMkLst>
          <pc:docMk/>
          <pc:sldMk cId="279049190" sldId="291"/>
        </pc:sldMkLst>
        <pc:spChg chg="mod">
          <ac:chgData name="Janelle Clendenon" userId="da17313139568148" providerId="LiveId" clId="{D50F0924-5C5C-4416-BCF4-6E13CF36E258}" dt="2025-10-25T03:37:14.810" v="967" actId="20577"/>
          <ac:spMkLst>
            <pc:docMk/>
            <pc:sldMk cId="279049190" sldId="291"/>
            <ac:spMk id="4" creationId="{CCC7249A-6373-4DA1-A285-1A42458BB769}"/>
          </ac:spMkLst>
        </pc:spChg>
      </pc:sldChg>
      <pc:sldChg chg="add">
        <pc:chgData name="Janelle Clendenon" userId="da17313139568148" providerId="LiveId" clId="{D50F0924-5C5C-4416-BCF4-6E13CF36E258}" dt="2025-10-21T20:03:01.567" v="4"/>
        <pc:sldMkLst>
          <pc:docMk/>
          <pc:sldMk cId="2052030409" sldId="292"/>
        </pc:sldMkLst>
      </pc:sldChg>
      <pc:sldChg chg="modSp add mod setBg">
        <pc:chgData name="Janelle Clendenon" userId="da17313139568148" providerId="LiveId" clId="{D50F0924-5C5C-4416-BCF4-6E13CF36E258}" dt="2025-10-25T03:37:54.172" v="969" actId="14100"/>
        <pc:sldMkLst>
          <pc:docMk/>
          <pc:sldMk cId="801998265" sldId="293"/>
        </pc:sldMkLst>
        <pc:spChg chg="mod">
          <ac:chgData name="Janelle Clendenon" userId="da17313139568148" providerId="LiveId" clId="{D50F0924-5C5C-4416-BCF4-6E13CF36E258}" dt="2025-10-25T03:37:54.172" v="969" actId="14100"/>
          <ac:spMkLst>
            <pc:docMk/>
            <pc:sldMk cId="801998265" sldId="293"/>
            <ac:spMk id="2" creationId="{0BBC1CE8-AC69-4774-A283-ABFB52C38C21}"/>
          </ac:spMkLst>
        </pc:spChg>
        <pc:spChg chg="mod">
          <ac:chgData name="Janelle Clendenon" userId="da17313139568148" providerId="LiveId" clId="{D50F0924-5C5C-4416-BCF4-6E13CF36E258}" dt="2025-10-25T03:37:50.807" v="968" actId="14100"/>
          <ac:spMkLst>
            <pc:docMk/>
            <pc:sldMk cId="801998265" sldId="293"/>
            <ac:spMk id="3" creationId="{CDCB0778-B521-41E8-8D51-EA625977D720}"/>
          </ac:spMkLst>
        </pc:spChg>
      </pc:sldChg>
      <pc:sldChg chg="add setBg">
        <pc:chgData name="Janelle Clendenon" userId="da17313139568148" providerId="LiveId" clId="{D50F0924-5C5C-4416-BCF4-6E13CF36E258}" dt="2025-10-21T20:03:01.567" v="4"/>
        <pc:sldMkLst>
          <pc:docMk/>
          <pc:sldMk cId="925670395" sldId="294"/>
        </pc:sldMkLst>
      </pc:sldChg>
      <pc:sldChg chg="modSp add mod">
        <pc:chgData name="Janelle Clendenon" userId="da17313139568148" providerId="LiveId" clId="{D50F0924-5C5C-4416-BCF4-6E13CF36E258}" dt="2025-10-25T03:07:47.869" v="166" actId="255"/>
        <pc:sldMkLst>
          <pc:docMk/>
          <pc:sldMk cId="3369532579" sldId="295"/>
        </pc:sldMkLst>
        <pc:spChg chg="mod">
          <ac:chgData name="Janelle Clendenon" userId="da17313139568148" providerId="LiveId" clId="{D50F0924-5C5C-4416-BCF4-6E13CF36E258}" dt="2025-10-25T03:07:47.869" v="166" actId="255"/>
          <ac:spMkLst>
            <pc:docMk/>
            <pc:sldMk cId="3369532579" sldId="295"/>
            <ac:spMk id="3" creationId="{79A25475-6BA1-4C4C-AD93-CC34C298D8C5}"/>
          </ac:spMkLst>
        </pc:spChg>
      </pc:sldChg>
      <pc:sldChg chg="modSp add mod">
        <pc:chgData name="Janelle Clendenon" userId="da17313139568148" providerId="LiveId" clId="{D50F0924-5C5C-4416-BCF4-6E13CF36E258}" dt="2025-10-25T03:07:30.257" v="163" actId="27636"/>
        <pc:sldMkLst>
          <pc:docMk/>
          <pc:sldMk cId="4104423057" sldId="296"/>
        </pc:sldMkLst>
        <pc:spChg chg="mod">
          <ac:chgData name="Janelle Clendenon" userId="da17313139568148" providerId="LiveId" clId="{D50F0924-5C5C-4416-BCF4-6E13CF36E258}" dt="2025-10-25T03:07:30.257" v="163" actId="27636"/>
          <ac:spMkLst>
            <pc:docMk/>
            <pc:sldMk cId="4104423057" sldId="296"/>
            <ac:spMk id="8" creationId="{9B7C9CA7-60E8-4BE3-8D08-241A9C6B2399}"/>
          </ac:spMkLst>
        </pc:spChg>
      </pc:sldChg>
      <pc:sldChg chg="add">
        <pc:chgData name="Janelle Clendenon" userId="da17313139568148" providerId="LiveId" clId="{D50F0924-5C5C-4416-BCF4-6E13CF36E258}" dt="2025-10-21T20:03:01.567" v="4"/>
        <pc:sldMkLst>
          <pc:docMk/>
          <pc:sldMk cId="1065749306" sldId="297"/>
        </pc:sldMkLst>
      </pc:sldChg>
      <pc:sldChg chg="add">
        <pc:chgData name="Janelle Clendenon" userId="da17313139568148" providerId="LiveId" clId="{D50F0924-5C5C-4416-BCF4-6E13CF36E258}" dt="2025-10-21T20:03:01.567" v="4"/>
        <pc:sldMkLst>
          <pc:docMk/>
          <pc:sldMk cId="3705586877" sldId="298"/>
        </pc:sldMkLst>
      </pc:sldChg>
      <pc:sldChg chg="add">
        <pc:chgData name="Janelle Clendenon" userId="da17313139568148" providerId="LiveId" clId="{D50F0924-5C5C-4416-BCF4-6E13CF36E258}" dt="2025-10-21T20:03:01.567" v="4"/>
        <pc:sldMkLst>
          <pc:docMk/>
          <pc:sldMk cId="2379592890" sldId="299"/>
        </pc:sldMkLst>
      </pc:sldChg>
      <pc:sldChg chg="modSp add mod">
        <pc:chgData name="Janelle Clendenon" userId="da17313139568148" providerId="LiveId" clId="{D50F0924-5C5C-4416-BCF4-6E13CF36E258}" dt="2025-10-21T20:03:01.774" v="6" actId="27636"/>
        <pc:sldMkLst>
          <pc:docMk/>
          <pc:sldMk cId="2806905285" sldId="300"/>
        </pc:sldMkLst>
        <pc:spChg chg="mod">
          <ac:chgData name="Janelle Clendenon" userId="da17313139568148" providerId="LiveId" clId="{D50F0924-5C5C-4416-BCF4-6E13CF36E258}" dt="2025-10-21T20:03:01.774" v="6" actId="27636"/>
          <ac:spMkLst>
            <pc:docMk/>
            <pc:sldMk cId="2806905285" sldId="300"/>
            <ac:spMk id="4" creationId="{0A86EF3D-AEC7-4A40-81B5-5E340F531441}"/>
          </ac:spMkLst>
        </pc:spChg>
      </pc:sldChg>
      <pc:sldChg chg="add">
        <pc:chgData name="Janelle Clendenon" userId="da17313139568148" providerId="LiveId" clId="{D50F0924-5C5C-4416-BCF4-6E13CF36E258}" dt="2025-10-21T20:03:01.567" v="4"/>
        <pc:sldMkLst>
          <pc:docMk/>
          <pc:sldMk cId="891683241" sldId="301"/>
        </pc:sldMkLst>
      </pc:sldChg>
      <pc:sldChg chg="add setBg">
        <pc:chgData name="Janelle Clendenon" userId="da17313139568148" providerId="LiveId" clId="{D50F0924-5C5C-4416-BCF4-6E13CF36E258}" dt="2025-10-21T20:03:01.567" v="4"/>
        <pc:sldMkLst>
          <pc:docMk/>
          <pc:sldMk cId="3047329415" sldId="302"/>
        </pc:sldMkLst>
      </pc:sldChg>
      <pc:sldChg chg="modSp add mod">
        <pc:chgData name="Janelle Clendenon" userId="da17313139568148" providerId="LiveId" clId="{D50F0924-5C5C-4416-BCF4-6E13CF36E258}" dt="2025-10-21T20:03:01.843" v="10" actId="27636"/>
        <pc:sldMkLst>
          <pc:docMk/>
          <pc:sldMk cId="1857913825" sldId="303"/>
        </pc:sldMkLst>
        <pc:spChg chg="mod">
          <ac:chgData name="Janelle Clendenon" userId="da17313139568148" providerId="LiveId" clId="{D50F0924-5C5C-4416-BCF4-6E13CF36E258}" dt="2025-10-21T20:03:01.843" v="10" actId="27636"/>
          <ac:spMkLst>
            <pc:docMk/>
            <pc:sldMk cId="1857913825" sldId="303"/>
            <ac:spMk id="4" creationId="{2FF6A4DE-7EC8-4307-B102-7EB863F38AAA}"/>
          </ac:spMkLst>
        </pc:spChg>
      </pc:sldChg>
      <pc:sldChg chg="add">
        <pc:chgData name="Janelle Clendenon" userId="da17313139568148" providerId="LiveId" clId="{D50F0924-5C5C-4416-BCF4-6E13CF36E258}" dt="2025-10-21T20:03:01.567" v="4"/>
        <pc:sldMkLst>
          <pc:docMk/>
          <pc:sldMk cId="2080442397" sldId="304"/>
        </pc:sldMkLst>
      </pc:sldChg>
      <pc:sldChg chg="modSp add mod">
        <pc:chgData name="Janelle Clendenon" userId="da17313139568148" providerId="LiveId" clId="{D50F0924-5C5C-4416-BCF4-6E13CF36E258}" dt="2025-10-21T20:05:40.729" v="64" actId="27636"/>
        <pc:sldMkLst>
          <pc:docMk/>
          <pc:sldMk cId="2629082842" sldId="305"/>
        </pc:sldMkLst>
        <pc:spChg chg="mod">
          <ac:chgData name="Janelle Clendenon" userId="da17313139568148" providerId="LiveId" clId="{D50F0924-5C5C-4416-BCF4-6E13CF36E258}" dt="2025-10-21T20:05:24.363" v="40" actId="20577"/>
          <ac:spMkLst>
            <pc:docMk/>
            <pc:sldMk cId="2629082842" sldId="305"/>
            <ac:spMk id="2" creationId="{0F7A7673-E44E-18E0-A9D2-08EFDD5FF7CA}"/>
          </ac:spMkLst>
        </pc:spChg>
        <pc:spChg chg="mod">
          <ac:chgData name="Janelle Clendenon" userId="da17313139568148" providerId="LiveId" clId="{D50F0924-5C5C-4416-BCF4-6E13CF36E258}" dt="2025-10-21T20:05:40.729" v="64" actId="27636"/>
          <ac:spMkLst>
            <pc:docMk/>
            <pc:sldMk cId="2629082842" sldId="305"/>
            <ac:spMk id="4" creationId="{BE350394-6A0E-FC88-D374-A48FDC036C2D}"/>
          </ac:spMkLst>
        </pc:spChg>
      </pc:sldChg>
      <pc:sldChg chg="addSp modSp new mod ord">
        <pc:chgData name="Janelle Clendenon" userId="da17313139568148" providerId="LiveId" clId="{D50F0924-5C5C-4416-BCF4-6E13CF36E258}" dt="2025-10-26T04:07:31.796" v="991" actId="20577"/>
        <pc:sldMkLst>
          <pc:docMk/>
          <pc:sldMk cId="1889658753" sldId="306"/>
        </pc:sldMkLst>
        <pc:spChg chg="mod">
          <ac:chgData name="Janelle Clendenon" userId="da17313139568148" providerId="LiveId" clId="{D50F0924-5C5C-4416-BCF4-6E13CF36E258}" dt="2025-10-25T03:10:54.845" v="225" actId="20577"/>
          <ac:spMkLst>
            <pc:docMk/>
            <pc:sldMk cId="1889658753" sldId="306"/>
            <ac:spMk id="2" creationId="{B9F1B851-51F8-08F3-8708-5921B93A39E5}"/>
          </ac:spMkLst>
        </pc:spChg>
        <pc:spChg chg="add mod">
          <ac:chgData name="Janelle Clendenon" userId="da17313139568148" providerId="LiveId" clId="{D50F0924-5C5C-4416-BCF4-6E13CF36E258}" dt="2025-10-26T04:07:31.796" v="991" actId="20577"/>
          <ac:spMkLst>
            <pc:docMk/>
            <pc:sldMk cId="1889658753" sldId="306"/>
            <ac:spMk id="5" creationId="{BEC103CC-A20C-C6C5-3CB3-9C96F2518065}"/>
          </ac:spMkLst>
        </pc:spChg>
        <pc:picChg chg="add mod">
          <ac:chgData name="Janelle Clendenon" userId="da17313139568148" providerId="LiveId" clId="{D50F0924-5C5C-4416-BCF4-6E13CF36E258}" dt="2025-10-25T03:12:09.773" v="231" actId="1076"/>
          <ac:picMkLst>
            <pc:docMk/>
            <pc:sldMk cId="1889658753" sldId="306"/>
            <ac:picMk id="4" creationId="{D653BD8D-1CD3-32FC-13C8-ADC0847CC391}"/>
          </ac:picMkLst>
        </pc:picChg>
      </pc:sldChg>
      <pc:sldChg chg="addSp delSp modSp new mod ord modAnim">
        <pc:chgData name="Janelle Clendenon" userId="da17313139568148" providerId="LiveId" clId="{D50F0924-5C5C-4416-BCF4-6E13CF36E258}" dt="2025-10-25T03:36:42.403" v="961" actId="113"/>
        <pc:sldMkLst>
          <pc:docMk/>
          <pc:sldMk cId="1515374450" sldId="307"/>
        </pc:sldMkLst>
        <pc:spChg chg="mod">
          <ac:chgData name="Janelle Clendenon" userId="da17313139568148" providerId="LiveId" clId="{D50F0924-5C5C-4416-BCF4-6E13CF36E258}" dt="2025-10-25T03:36:42.403" v="961" actId="113"/>
          <ac:spMkLst>
            <pc:docMk/>
            <pc:sldMk cId="1515374450" sldId="307"/>
            <ac:spMk id="2" creationId="{0AA48028-121F-316F-27C9-FA719083D438}"/>
          </ac:spMkLst>
        </pc:spChg>
        <pc:spChg chg="add del mod">
          <ac:chgData name="Janelle Clendenon" userId="da17313139568148" providerId="LiveId" clId="{D50F0924-5C5C-4416-BCF4-6E13CF36E258}" dt="2025-10-25T03:27:50.970" v="728" actId="478"/>
          <ac:spMkLst>
            <pc:docMk/>
            <pc:sldMk cId="1515374450" sldId="307"/>
            <ac:spMk id="3" creationId="{A3A7B2F8-AAC6-507B-5DBD-792CC9E86F5D}"/>
          </ac:spMkLst>
        </pc:spChg>
        <pc:spChg chg="add del mod">
          <ac:chgData name="Janelle Clendenon" userId="da17313139568148" providerId="LiveId" clId="{D50F0924-5C5C-4416-BCF4-6E13CF36E258}" dt="2025-10-25T03:27:52.479" v="729" actId="478"/>
          <ac:spMkLst>
            <pc:docMk/>
            <pc:sldMk cId="1515374450" sldId="307"/>
            <ac:spMk id="4" creationId="{ED71099D-DB3B-4F4B-53CE-F8F5EB6A5E50}"/>
          </ac:spMkLst>
        </pc:spChg>
        <pc:spChg chg="add mod">
          <ac:chgData name="Janelle Clendenon" userId="da17313139568148" providerId="LiveId" clId="{D50F0924-5C5C-4416-BCF4-6E13CF36E258}" dt="2025-10-25T03:29:55.729" v="773" actId="255"/>
          <ac:spMkLst>
            <pc:docMk/>
            <pc:sldMk cId="1515374450" sldId="307"/>
            <ac:spMk id="6" creationId="{755082D7-D7F4-1ADC-DA91-B361844395E7}"/>
          </ac:spMkLst>
        </pc:spChg>
        <pc:picChg chg="add mod">
          <ac:chgData name="Janelle Clendenon" userId="da17313139568148" providerId="LiveId" clId="{D50F0924-5C5C-4416-BCF4-6E13CF36E258}" dt="2025-10-25T03:29:38.782" v="770" actId="1076"/>
          <ac:picMkLst>
            <pc:docMk/>
            <pc:sldMk cId="1515374450" sldId="307"/>
            <ac:picMk id="5" creationId="{1660739E-5EC0-26AE-0214-DF08CCF4B58C}"/>
          </ac:picMkLst>
        </pc:picChg>
      </pc:sldChg>
      <pc:sldChg chg="add ord">
        <pc:chgData name="Janelle Clendenon" userId="da17313139568148" providerId="LiveId" clId="{D50F0924-5C5C-4416-BCF4-6E13CF36E258}" dt="2025-10-26T04:07:43.623" v="993"/>
        <pc:sldMkLst>
          <pc:docMk/>
          <pc:sldMk cId="3955077632" sldId="308"/>
        </pc:sldMkLst>
      </pc:sldChg>
      <pc:sldMasterChg chg="setBg modSldLayout">
        <pc:chgData name="Janelle Clendenon" userId="da17313139568148" providerId="LiveId" clId="{D50F0924-5C5C-4416-BCF4-6E13CF36E258}" dt="2025-10-21T20:01:31.373" v="3"/>
        <pc:sldMasterMkLst>
          <pc:docMk/>
          <pc:sldMasterMk cId="3426498012" sldId="2147483648"/>
        </pc:sldMasterMkLst>
        <pc:sldLayoutChg chg="setBg">
          <pc:chgData name="Janelle Clendenon" userId="da17313139568148" providerId="LiveId" clId="{D50F0924-5C5C-4416-BCF4-6E13CF36E258}" dt="2025-10-21T20:01:31.373" v="3"/>
          <pc:sldLayoutMkLst>
            <pc:docMk/>
            <pc:sldMasterMk cId="3426498012" sldId="2147483648"/>
            <pc:sldLayoutMk cId="3652374046" sldId="2147483649"/>
          </pc:sldLayoutMkLst>
        </pc:sldLayoutChg>
        <pc:sldLayoutChg chg="setBg">
          <pc:chgData name="Janelle Clendenon" userId="da17313139568148" providerId="LiveId" clId="{D50F0924-5C5C-4416-BCF4-6E13CF36E258}" dt="2025-10-21T20:01:31.373" v="3"/>
          <pc:sldLayoutMkLst>
            <pc:docMk/>
            <pc:sldMasterMk cId="3426498012" sldId="2147483648"/>
            <pc:sldLayoutMk cId="738208415" sldId="2147483650"/>
          </pc:sldLayoutMkLst>
        </pc:sldLayoutChg>
        <pc:sldLayoutChg chg="setBg">
          <pc:chgData name="Janelle Clendenon" userId="da17313139568148" providerId="LiveId" clId="{D50F0924-5C5C-4416-BCF4-6E13CF36E258}" dt="2025-10-21T20:01:31.373" v="3"/>
          <pc:sldLayoutMkLst>
            <pc:docMk/>
            <pc:sldMasterMk cId="3426498012" sldId="2147483648"/>
            <pc:sldLayoutMk cId="425802718" sldId="2147483651"/>
          </pc:sldLayoutMkLst>
        </pc:sldLayoutChg>
        <pc:sldLayoutChg chg="setBg">
          <pc:chgData name="Janelle Clendenon" userId="da17313139568148" providerId="LiveId" clId="{D50F0924-5C5C-4416-BCF4-6E13CF36E258}" dt="2025-10-21T20:01:31.373" v="3"/>
          <pc:sldLayoutMkLst>
            <pc:docMk/>
            <pc:sldMasterMk cId="3426498012" sldId="2147483648"/>
            <pc:sldLayoutMk cId="772810589" sldId="2147483652"/>
          </pc:sldLayoutMkLst>
        </pc:sldLayoutChg>
        <pc:sldLayoutChg chg="setBg">
          <pc:chgData name="Janelle Clendenon" userId="da17313139568148" providerId="LiveId" clId="{D50F0924-5C5C-4416-BCF4-6E13CF36E258}" dt="2025-10-21T20:01:31.373" v="3"/>
          <pc:sldLayoutMkLst>
            <pc:docMk/>
            <pc:sldMasterMk cId="3426498012" sldId="2147483648"/>
            <pc:sldLayoutMk cId="2876556417" sldId="2147483653"/>
          </pc:sldLayoutMkLst>
        </pc:sldLayoutChg>
        <pc:sldLayoutChg chg="setBg">
          <pc:chgData name="Janelle Clendenon" userId="da17313139568148" providerId="LiveId" clId="{D50F0924-5C5C-4416-BCF4-6E13CF36E258}" dt="2025-10-21T20:01:31.373" v="3"/>
          <pc:sldLayoutMkLst>
            <pc:docMk/>
            <pc:sldMasterMk cId="3426498012" sldId="2147483648"/>
            <pc:sldLayoutMk cId="3909207585" sldId="2147483654"/>
          </pc:sldLayoutMkLst>
        </pc:sldLayoutChg>
        <pc:sldLayoutChg chg="setBg">
          <pc:chgData name="Janelle Clendenon" userId="da17313139568148" providerId="LiveId" clId="{D50F0924-5C5C-4416-BCF4-6E13CF36E258}" dt="2025-10-21T20:01:31.373" v="3"/>
          <pc:sldLayoutMkLst>
            <pc:docMk/>
            <pc:sldMasterMk cId="3426498012" sldId="2147483648"/>
            <pc:sldLayoutMk cId="1346041279" sldId="2147483655"/>
          </pc:sldLayoutMkLst>
        </pc:sldLayoutChg>
        <pc:sldLayoutChg chg="setBg">
          <pc:chgData name="Janelle Clendenon" userId="da17313139568148" providerId="LiveId" clId="{D50F0924-5C5C-4416-BCF4-6E13CF36E258}" dt="2025-10-21T20:01:31.373" v="3"/>
          <pc:sldLayoutMkLst>
            <pc:docMk/>
            <pc:sldMasterMk cId="3426498012" sldId="2147483648"/>
            <pc:sldLayoutMk cId="797506697" sldId="2147483656"/>
          </pc:sldLayoutMkLst>
        </pc:sldLayoutChg>
        <pc:sldLayoutChg chg="setBg">
          <pc:chgData name="Janelle Clendenon" userId="da17313139568148" providerId="LiveId" clId="{D50F0924-5C5C-4416-BCF4-6E13CF36E258}" dt="2025-10-21T20:01:31.373" v="3"/>
          <pc:sldLayoutMkLst>
            <pc:docMk/>
            <pc:sldMasterMk cId="3426498012" sldId="2147483648"/>
            <pc:sldLayoutMk cId="1525853534" sldId="2147483657"/>
          </pc:sldLayoutMkLst>
        </pc:sldLayoutChg>
        <pc:sldLayoutChg chg="setBg">
          <pc:chgData name="Janelle Clendenon" userId="da17313139568148" providerId="LiveId" clId="{D50F0924-5C5C-4416-BCF4-6E13CF36E258}" dt="2025-10-21T20:01:31.373" v="3"/>
          <pc:sldLayoutMkLst>
            <pc:docMk/>
            <pc:sldMasterMk cId="3426498012" sldId="2147483648"/>
            <pc:sldLayoutMk cId="75784006" sldId="2147483658"/>
          </pc:sldLayoutMkLst>
        </pc:sldLayoutChg>
        <pc:sldLayoutChg chg="setBg">
          <pc:chgData name="Janelle Clendenon" userId="da17313139568148" providerId="LiveId" clId="{D50F0924-5C5C-4416-BCF4-6E13CF36E258}" dt="2025-10-21T20:01:31.373" v="3"/>
          <pc:sldLayoutMkLst>
            <pc:docMk/>
            <pc:sldMasterMk cId="3426498012" sldId="2147483648"/>
            <pc:sldLayoutMk cId="3021007438"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899FD-048B-3AF1-7B0D-C61E025C1A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E59715-F2DF-D4F4-D900-551AC4CE4F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C2FB24-34FC-F49C-8448-896FC8218001}"/>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5" name="Footer Placeholder 4">
            <a:extLst>
              <a:ext uri="{FF2B5EF4-FFF2-40B4-BE49-F238E27FC236}">
                <a16:creationId xmlns:a16="http://schemas.microsoft.com/office/drawing/2014/main" id="{BADBFEA6-1BEB-DC61-E666-46DB3BC280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EC96AD-D71B-754C-A2DD-4A82F8A43C8D}"/>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3652374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4C8AD-268B-F5E2-8AC1-DFF1FD2CE0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BEFF0C-D0AA-BF95-8740-6654269915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B81614-AED4-0336-0AE3-F51EB570A187}"/>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5" name="Footer Placeholder 4">
            <a:extLst>
              <a:ext uri="{FF2B5EF4-FFF2-40B4-BE49-F238E27FC236}">
                <a16:creationId xmlns:a16="http://schemas.microsoft.com/office/drawing/2014/main" id="{8B57AFEF-9ECE-62DB-37D5-E4B403CBB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BF098-E4FC-408F-B0D5-9847E3EDEF6E}"/>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738208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78A5-E400-5A81-9266-A0E5C0EED1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20D1F3-31F2-1569-5511-30026C343E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ACDB80-C895-23A7-8CD3-6121A59686CD}"/>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5" name="Footer Placeholder 4">
            <a:extLst>
              <a:ext uri="{FF2B5EF4-FFF2-40B4-BE49-F238E27FC236}">
                <a16:creationId xmlns:a16="http://schemas.microsoft.com/office/drawing/2014/main" id="{50DA6F83-65CE-FCF9-0EE7-0F31E63D1F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A6235-9B0D-1887-CD66-020A2D88F369}"/>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425802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5534C-4933-F573-B165-0120A7F891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19684D-081D-BBDC-08A5-578D5249FF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7E9761-0905-719D-9939-3AF91A0973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DCE337-E3F6-7FF2-2AA0-041C1CABE142}"/>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6" name="Footer Placeholder 5">
            <a:extLst>
              <a:ext uri="{FF2B5EF4-FFF2-40B4-BE49-F238E27FC236}">
                <a16:creationId xmlns:a16="http://schemas.microsoft.com/office/drawing/2014/main" id="{7731DA03-0066-B787-443F-79247FD166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C5A950-D927-BB26-8FC1-78FE3F8C1DAB}"/>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772810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63021-F037-8A5F-FAFA-34DF08C6BF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FB90D6-70CF-03D8-32B7-D0CFD315A2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241889-A62E-8A94-7509-4F2A49F1BA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70338F-264B-A9E4-A6A9-9BCCD4805A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82205-9991-A153-3412-5DC6262148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15C447-E30E-B1D1-DA8A-1E79D726E9FF}"/>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8" name="Footer Placeholder 7">
            <a:extLst>
              <a:ext uri="{FF2B5EF4-FFF2-40B4-BE49-F238E27FC236}">
                <a16:creationId xmlns:a16="http://schemas.microsoft.com/office/drawing/2014/main" id="{5C226FCF-9B17-2428-7E36-531F550C29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7C6D93-8F8D-28C0-0EC4-3786D9F572BA}"/>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2876556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C9DC0-DB38-ECC0-68D4-AAD4759B39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EFEC23-E48D-BD55-942C-E54717124416}"/>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4" name="Footer Placeholder 3">
            <a:extLst>
              <a:ext uri="{FF2B5EF4-FFF2-40B4-BE49-F238E27FC236}">
                <a16:creationId xmlns:a16="http://schemas.microsoft.com/office/drawing/2014/main" id="{EAC54363-ED16-6170-3EA6-5C4AD6D61C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79DF9F-2EE4-4186-6A6C-72B86861DF58}"/>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390920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934A9B-9F11-275D-1D07-BCAFA80D3BD7}"/>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3" name="Footer Placeholder 2">
            <a:extLst>
              <a:ext uri="{FF2B5EF4-FFF2-40B4-BE49-F238E27FC236}">
                <a16:creationId xmlns:a16="http://schemas.microsoft.com/office/drawing/2014/main" id="{8DD098F1-FCB2-2F71-6218-821AAE43F2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F1AA6A-EA4D-8974-C489-D7C2410AB07E}"/>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1346041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76CA4-F5B5-3821-F4B4-5254AE24CE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53E62E-679A-922E-B7DD-B308D601BA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298423-58AB-D76A-8A5F-9119658CC4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1453E9-084C-35A2-CFFB-5D3F74554781}"/>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6" name="Footer Placeholder 5">
            <a:extLst>
              <a:ext uri="{FF2B5EF4-FFF2-40B4-BE49-F238E27FC236}">
                <a16:creationId xmlns:a16="http://schemas.microsoft.com/office/drawing/2014/main" id="{82ECA378-96A2-02BC-7056-54D37833E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325381-D573-AE34-7379-88046BB2C7F5}"/>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797506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EA6E4-1979-83D6-FE59-EB00B1C788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F0C811-1A91-1ACD-BE4C-D35C758BC4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A5B3D7-F31B-FD7D-60C0-A059B69D23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DA1BC1-4D55-77FA-E0B2-E0207445A871}"/>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6" name="Footer Placeholder 5">
            <a:extLst>
              <a:ext uri="{FF2B5EF4-FFF2-40B4-BE49-F238E27FC236}">
                <a16:creationId xmlns:a16="http://schemas.microsoft.com/office/drawing/2014/main" id="{99A6EA9D-367A-3975-AA05-31EEEE101D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B77DF-7202-C611-E8C8-D76FC58368F0}"/>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1525853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7A2B1-004F-64F9-7D8D-CA68C8BDF1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28FF57-B0B9-C735-B733-75974D2DD5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503F23-4743-EBB9-1EF3-BED465D9ABB8}"/>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5" name="Footer Placeholder 4">
            <a:extLst>
              <a:ext uri="{FF2B5EF4-FFF2-40B4-BE49-F238E27FC236}">
                <a16:creationId xmlns:a16="http://schemas.microsoft.com/office/drawing/2014/main" id="{BDD0D290-1F21-DD3F-EFFE-4BB753F9BC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9E9089-517E-5C48-0A4F-49EF5061CB4E}"/>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75784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C0E4A7-2620-13C9-00B0-7A101ADC77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29A6B9-5608-4EA5-A31D-29F79F2AB0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84BF7-199A-FB46-512A-4DFC40BC51D0}"/>
              </a:ext>
            </a:extLst>
          </p:cNvPr>
          <p:cNvSpPr>
            <a:spLocks noGrp="1"/>
          </p:cNvSpPr>
          <p:nvPr>
            <p:ph type="dt" sz="half" idx="10"/>
          </p:nvPr>
        </p:nvSpPr>
        <p:spPr/>
        <p:txBody>
          <a:bodyPr/>
          <a:lstStyle/>
          <a:p>
            <a:fld id="{A74D2CC3-6428-412E-B2A5-FDAAB2E7B7D8}" type="datetimeFigureOut">
              <a:rPr lang="en-US" smtClean="0"/>
              <a:t>10/25/2025</a:t>
            </a:fld>
            <a:endParaRPr lang="en-US"/>
          </a:p>
        </p:txBody>
      </p:sp>
      <p:sp>
        <p:nvSpPr>
          <p:cNvPr id="5" name="Footer Placeholder 4">
            <a:extLst>
              <a:ext uri="{FF2B5EF4-FFF2-40B4-BE49-F238E27FC236}">
                <a16:creationId xmlns:a16="http://schemas.microsoft.com/office/drawing/2014/main" id="{0053F0AC-B816-A1A2-CE7D-AE3E69B4A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B8B480-CDDB-35B9-97BC-DFBDEE120E31}"/>
              </a:ext>
            </a:extLst>
          </p:cNvPr>
          <p:cNvSpPr>
            <a:spLocks noGrp="1"/>
          </p:cNvSpPr>
          <p:nvPr>
            <p:ph type="sldNum" sz="quarter" idx="12"/>
          </p:nvPr>
        </p:nvSpPr>
        <p:spPr/>
        <p:txBody>
          <a:bodyPr/>
          <a:lstStyle/>
          <a:p>
            <a:fld id="{BBD11319-A442-437C-BE3F-A642F680F238}" type="slidenum">
              <a:rPr lang="en-US" smtClean="0"/>
              <a:t>‹#›</a:t>
            </a:fld>
            <a:endParaRPr lang="en-US"/>
          </a:p>
        </p:txBody>
      </p:sp>
    </p:spTree>
    <p:extLst>
      <p:ext uri="{BB962C8B-B14F-4D97-AF65-F5344CB8AC3E}">
        <p14:creationId xmlns:p14="http://schemas.microsoft.com/office/powerpoint/2010/main" val="3021007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1000"/>
            <a:lum/>
          </a:blip>
          <a:srcRect/>
          <a:stretch>
            <a:fillRect t="-8000" b="-8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883887-1F98-C0A1-C277-D2A7FB859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F72969-A889-6368-A22C-CA026F8841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166692-2620-CD09-7290-A30AFD981B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4D2CC3-6428-412E-B2A5-FDAAB2E7B7D8}" type="datetimeFigureOut">
              <a:rPr lang="en-US" smtClean="0"/>
              <a:t>10/25/2025</a:t>
            </a:fld>
            <a:endParaRPr lang="en-US"/>
          </a:p>
        </p:txBody>
      </p:sp>
      <p:sp>
        <p:nvSpPr>
          <p:cNvPr id="5" name="Footer Placeholder 4">
            <a:extLst>
              <a:ext uri="{FF2B5EF4-FFF2-40B4-BE49-F238E27FC236}">
                <a16:creationId xmlns:a16="http://schemas.microsoft.com/office/drawing/2014/main" id="{132BE9E1-7A9B-0285-3E2D-3B1AF6BDB0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DB2B90-7168-C932-B89E-70660887FB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D11319-A442-437C-BE3F-A642F680F238}" type="slidenum">
              <a:rPr lang="en-US" smtClean="0"/>
              <a:t>‹#›</a:t>
            </a:fld>
            <a:endParaRPr lang="en-US"/>
          </a:p>
        </p:txBody>
      </p:sp>
    </p:spTree>
    <p:extLst>
      <p:ext uri="{BB962C8B-B14F-4D97-AF65-F5344CB8AC3E}">
        <p14:creationId xmlns:p14="http://schemas.microsoft.com/office/powerpoint/2010/main" val="3426498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6.xml"/><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6.xml"/><Relationship Id="rId1" Type="http://schemas.openxmlformats.org/officeDocument/2006/relationships/video" Target="https://www.youtube.com/embed/yM0lGwdLjSg?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www.israel-a-history-of.com/ancient-jericho.html" TargetMode="Externa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ancientpages.com/2017/06/28/ancient-jericho-city-of-giants-and-home-of-the-mighty-gibborim/" TargetMode="Externa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6.xml"/><Relationship Id="rId1" Type="http://schemas.openxmlformats.org/officeDocument/2006/relationships/video" Target="https://www.youtube.com/embed/MnQjzKFwQtg?feature=oembed"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g"/><Relationship Id="rId1" Type="http://schemas.openxmlformats.org/officeDocument/2006/relationships/slideLayout" Target="../slideLayouts/slideLayout8.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8.xml"/><Relationship Id="rId1" Type="http://schemas.openxmlformats.org/officeDocument/2006/relationships/video" Target="https://www.youtube.com/embed/f3xUvtWrr5I?feature=oembed" TargetMode="Externa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8.xml"/><Relationship Id="rId5" Type="http://schemas.openxmlformats.org/officeDocument/2006/relationships/image" Target="../media/image33.jpg"/><Relationship Id="rId4" Type="http://schemas.openxmlformats.org/officeDocument/2006/relationships/image" Target="../media/image32.jpg"/></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slideLayout" Target="../slideLayouts/slideLayout8.xml"/><Relationship Id="rId1" Type="http://schemas.openxmlformats.org/officeDocument/2006/relationships/video" Target="https://www.youtube.com/embed/1N6DWqb2d-I?feature=oembed" TargetMode="External"/><Relationship Id="rId5" Type="http://schemas.openxmlformats.org/officeDocument/2006/relationships/image" Target="../media/image34.jpeg"/><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jpg"/></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jpg"/></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6.xml"/><Relationship Id="rId1" Type="http://schemas.openxmlformats.org/officeDocument/2006/relationships/video" Target="https://www.youtube.com/embed/yM0lGwdLjSg?feature=oembe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6.xml"/><Relationship Id="rId1" Type="http://schemas.openxmlformats.org/officeDocument/2006/relationships/video" Target="https://www.youtube.com/embed/nJoB5XCQ5gs?feature=oembed"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6.xml"/><Relationship Id="rId1" Type="http://schemas.openxmlformats.org/officeDocument/2006/relationships/video" Target="https://www.youtube.com/embed/MdQy2l8BegA?feature=oembed"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slideLayout" Target="../slideLayouts/slideLayout6.xml"/><Relationship Id="rId1" Type="http://schemas.openxmlformats.org/officeDocument/2006/relationships/video" Target="https://www.youtube.com/embed/2SHhpBVuxl0?feature=oembed" TargetMode="External"/><Relationship Id="rId4"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hyperlink" Target="https://answersingenesis.org/archaeology/the-walls-of-jericho/" TargetMode="External"/><Relationship Id="rId2" Type="http://schemas.openxmlformats.org/officeDocument/2006/relationships/image" Target="../media/image48.jpg"/><Relationship Id="rId1" Type="http://schemas.openxmlformats.org/officeDocument/2006/relationships/slideLayout" Target="../slideLayouts/slideLayout9.xml"/><Relationship Id="rId4" Type="http://schemas.openxmlformats.org/officeDocument/2006/relationships/image" Target="../media/image49.jpg"/></Relationships>
</file>

<file path=ppt/slides/_rels/slide38.xml.rels><?xml version="1.0" encoding="UTF-8" standalone="yes"?>
<Relationships xmlns="http://schemas.openxmlformats.org/package/2006/relationships"><Relationship Id="rId3" Type="http://schemas.openxmlformats.org/officeDocument/2006/relationships/hyperlink" Target="https://activity-array.com/" TargetMode="External"/><Relationship Id="rId2" Type="http://schemas.openxmlformats.org/officeDocument/2006/relationships/image" Target="../media/image46.jpg"/><Relationship Id="rId1" Type="http://schemas.openxmlformats.org/officeDocument/2006/relationships/slideLayout" Target="../slideLayouts/slideLayout6.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89B80-7649-BDAA-70BA-BE78191B4316}"/>
              </a:ext>
            </a:extLst>
          </p:cNvPr>
          <p:cNvSpPr>
            <a:spLocks noGrp="1"/>
          </p:cNvSpPr>
          <p:nvPr>
            <p:ph type="ctrTitle"/>
          </p:nvPr>
        </p:nvSpPr>
        <p:spPr/>
        <p:txBody>
          <a:bodyPr/>
          <a:lstStyle/>
          <a:p>
            <a:r>
              <a:rPr lang="en-US" dirty="0"/>
              <a:t>Joshua and Jericho</a:t>
            </a:r>
          </a:p>
        </p:txBody>
      </p:sp>
      <p:sp>
        <p:nvSpPr>
          <p:cNvPr id="3" name="Subtitle 2">
            <a:extLst>
              <a:ext uri="{FF2B5EF4-FFF2-40B4-BE49-F238E27FC236}">
                <a16:creationId xmlns:a16="http://schemas.microsoft.com/office/drawing/2014/main" id="{8C067F84-B3E4-7F7F-6823-A08D13754025}"/>
              </a:ext>
            </a:extLst>
          </p:cNvPr>
          <p:cNvSpPr>
            <a:spLocks noGrp="1"/>
          </p:cNvSpPr>
          <p:nvPr>
            <p:ph type="subTitle" idx="1"/>
          </p:nvPr>
        </p:nvSpPr>
        <p:spPr/>
        <p:txBody>
          <a:bodyPr/>
          <a:lstStyle/>
          <a:p>
            <a:r>
              <a:rPr lang="en-US" dirty="0"/>
              <a:t>Commander of the Lord tells the plan – Joshua 5</a:t>
            </a:r>
          </a:p>
          <a:p>
            <a:r>
              <a:rPr lang="en-US" dirty="0"/>
              <a:t>Israel follows the plan – Joshua 6</a:t>
            </a:r>
          </a:p>
          <a:p>
            <a:r>
              <a:rPr lang="en-US" dirty="0"/>
              <a:t>Jericho falls!</a:t>
            </a:r>
          </a:p>
        </p:txBody>
      </p:sp>
    </p:spTree>
    <p:extLst>
      <p:ext uri="{BB962C8B-B14F-4D97-AF65-F5344CB8AC3E}">
        <p14:creationId xmlns:p14="http://schemas.microsoft.com/office/powerpoint/2010/main" val="3970529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a:off x="1803843" y="300818"/>
            <a:ext cx="8829321" cy="2795079"/>
          </a:xfrm>
        </p:spPr>
        <p:style>
          <a:lnRef idx="2">
            <a:schemeClr val="accent2"/>
          </a:lnRef>
          <a:fillRef idx="1">
            <a:schemeClr val="lt1"/>
          </a:fillRef>
          <a:effectRef idx="0">
            <a:schemeClr val="accent2"/>
          </a:effectRef>
          <a:fontRef idx="minor">
            <a:schemeClr val="dk1"/>
          </a:fontRef>
        </p:style>
        <p:txBody>
          <a:bodyPr/>
          <a:lstStyle/>
          <a:p>
            <a:pPr algn="ctr"/>
            <a:r>
              <a:rPr lang="en-US" dirty="0"/>
              <a:t>Have you ever had to do something that was really difficult --</a:t>
            </a:r>
            <a:br>
              <a:rPr lang="en-US" dirty="0"/>
            </a:br>
            <a:r>
              <a:rPr lang="en-US" dirty="0"/>
              <a:t>it seemed impossible?</a:t>
            </a:r>
            <a:endParaRPr lang="en-US" i="1" dirty="0"/>
          </a:p>
        </p:txBody>
      </p:sp>
      <p:sp>
        <p:nvSpPr>
          <p:cNvPr id="3" name="Title 1">
            <a:extLst>
              <a:ext uri="{FF2B5EF4-FFF2-40B4-BE49-F238E27FC236}">
                <a16:creationId xmlns:a16="http://schemas.microsoft.com/office/drawing/2014/main" id="{CDCB0778-B521-41E8-8D51-EA625977D720}"/>
              </a:ext>
            </a:extLst>
          </p:cNvPr>
          <p:cNvSpPr txBox="1">
            <a:spLocks/>
          </p:cNvSpPr>
          <p:nvPr/>
        </p:nvSpPr>
        <p:spPr>
          <a:xfrm>
            <a:off x="1803843" y="3429000"/>
            <a:ext cx="8829321" cy="2795079"/>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dirty="0"/>
              <a:t> What was it?</a:t>
            </a:r>
            <a:endParaRPr lang="en-US" i="1" dirty="0"/>
          </a:p>
        </p:txBody>
      </p:sp>
      <p:pic>
        <p:nvPicPr>
          <p:cNvPr id="5" name="Picture 4" descr="A picture containing logo&#10;&#10;Description automatically generated">
            <a:extLst>
              <a:ext uri="{FF2B5EF4-FFF2-40B4-BE49-F238E27FC236}">
                <a16:creationId xmlns:a16="http://schemas.microsoft.com/office/drawing/2014/main" id="{181E75D5-825C-472C-8D8B-A707ACA9E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283" y="3644350"/>
            <a:ext cx="2918984" cy="2364377"/>
          </a:xfrm>
          <a:prstGeom prst="rect">
            <a:avLst/>
          </a:prstGeom>
        </p:spPr>
      </p:pic>
      <p:pic>
        <p:nvPicPr>
          <p:cNvPr id="7" name="Picture 6">
            <a:extLst>
              <a:ext uri="{FF2B5EF4-FFF2-40B4-BE49-F238E27FC236}">
                <a16:creationId xmlns:a16="http://schemas.microsoft.com/office/drawing/2014/main" id="{D004BFFF-74B4-4163-84DF-271DA8D497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1813" y="3644350"/>
            <a:ext cx="2121351" cy="2364378"/>
          </a:xfrm>
          <a:prstGeom prst="rect">
            <a:avLst/>
          </a:prstGeom>
        </p:spPr>
      </p:pic>
    </p:spTree>
    <p:extLst>
      <p:ext uri="{BB962C8B-B14F-4D97-AF65-F5344CB8AC3E}">
        <p14:creationId xmlns:p14="http://schemas.microsoft.com/office/powerpoint/2010/main" val="1410372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a:off x="1803843" y="300818"/>
            <a:ext cx="8829321" cy="2795079"/>
          </a:xfrm>
        </p:spPr>
        <p:style>
          <a:lnRef idx="2">
            <a:schemeClr val="accent2"/>
          </a:lnRef>
          <a:fillRef idx="1">
            <a:schemeClr val="lt1"/>
          </a:fillRef>
          <a:effectRef idx="0">
            <a:schemeClr val="accent2"/>
          </a:effectRef>
          <a:fontRef idx="minor">
            <a:schemeClr val="dk1"/>
          </a:fontRef>
        </p:style>
        <p:txBody>
          <a:bodyPr/>
          <a:lstStyle/>
          <a:p>
            <a:pPr algn="ctr"/>
            <a:r>
              <a:rPr lang="en-US" dirty="0"/>
              <a:t>“Do not let your hearts be troubled.</a:t>
            </a:r>
            <a:br>
              <a:rPr lang="en-US" dirty="0"/>
            </a:br>
            <a:r>
              <a:rPr lang="en-US" dirty="0"/>
              <a:t>Trust in God…”</a:t>
            </a:r>
            <a:br>
              <a:rPr lang="en-US" dirty="0"/>
            </a:br>
            <a:br>
              <a:rPr lang="en-US" dirty="0"/>
            </a:br>
            <a:r>
              <a:rPr lang="en-US" i="1" dirty="0"/>
              <a:t>John 14:1</a:t>
            </a:r>
          </a:p>
        </p:txBody>
      </p:sp>
      <p:sp>
        <p:nvSpPr>
          <p:cNvPr id="3" name="Title 1">
            <a:extLst>
              <a:ext uri="{FF2B5EF4-FFF2-40B4-BE49-F238E27FC236}">
                <a16:creationId xmlns:a16="http://schemas.microsoft.com/office/drawing/2014/main" id="{CDCB0778-B521-41E8-8D51-EA625977D720}"/>
              </a:ext>
            </a:extLst>
          </p:cNvPr>
          <p:cNvSpPr txBox="1">
            <a:spLocks/>
          </p:cNvSpPr>
          <p:nvPr/>
        </p:nvSpPr>
        <p:spPr>
          <a:xfrm>
            <a:off x="1803843" y="3429000"/>
            <a:ext cx="8829321" cy="2795079"/>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dirty="0"/>
              <a:t>“The </a:t>
            </a:r>
            <a:r>
              <a:rPr lang="en-US" cap="small" dirty="0">
                <a:effectLst/>
              </a:rPr>
              <a:t>Lord</a:t>
            </a:r>
            <a:r>
              <a:rPr lang="en-US" dirty="0"/>
              <a:t> your God will go ahead of you. He will fight for you.”</a:t>
            </a:r>
            <a:br>
              <a:rPr lang="en-US" dirty="0"/>
            </a:br>
            <a:br>
              <a:rPr lang="en-US" dirty="0"/>
            </a:br>
            <a:r>
              <a:rPr lang="en-US" i="1" dirty="0"/>
              <a:t>Deuteronomy 1:30</a:t>
            </a:r>
          </a:p>
        </p:txBody>
      </p:sp>
    </p:spTree>
    <p:extLst>
      <p:ext uri="{BB962C8B-B14F-4D97-AF65-F5344CB8AC3E}">
        <p14:creationId xmlns:p14="http://schemas.microsoft.com/office/powerpoint/2010/main" val="804940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C98B6-C99C-4A85-8127-2FAE8DD1CB56}"/>
              </a:ext>
            </a:extLst>
          </p:cNvPr>
          <p:cNvSpPr>
            <a:spLocks noGrp="1"/>
          </p:cNvSpPr>
          <p:nvPr>
            <p:ph type="title"/>
          </p:nvPr>
        </p:nvSpPr>
        <p:spPr>
          <a:xfrm>
            <a:off x="1311959" y="145586"/>
            <a:ext cx="6722327" cy="122420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chemeClr val="tx1"/>
                </a:solidFill>
              </a:rPr>
              <a:t>Activity – Let’s build Jericho </a:t>
            </a:r>
          </a:p>
        </p:txBody>
      </p:sp>
      <p:pic>
        <p:nvPicPr>
          <p:cNvPr id="5" name="Picture 4" descr="A picture containing toy, indoor, LEGO, floor&#10;&#10;Description automatically generated">
            <a:extLst>
              <a:ext uri="{FF2B5EF4-FFF2-40B4-BE49-F238E27FC236}">
                <a16:creationId xmlns:a16="http://schemas.microsoft.com/office/drawing/2014/main" id="{0C1BF84D-FD59-4E63-B388-9BCD8D0B8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95200">
            <a:off x="7997221" y="918676"/>
            <a:ext cx="3534007" cy="2650505"/>
          </a:xfrm>
          <a:prstGeom prst="rect">
            <a:avLst/>
          </a:prstGeom>
        </p:spPr>
      </p:pic>
      <p:pic>
        <p:nvPicPr>
          <p:cNvPr id="7" name="Picture 6" descr="A picture containing floor, indoor, colorful, toy&#10;&#10;Description automatically generated">
            <a:extLst>
              <a:ext uri="{FF2B5EF4-FFF2-40B4-BE49-F238E27FC236}">
                <a16:creationId xmlns:a16="http://schemas.microsoft.com/office/drawing/2014/main" id="{DA5B6A09-66DA-4E3E-910F-0B847E8410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24076">
            <a:off x="560978" y="1760247"/>
            <a:ext cx="4173817" cy="3130363"/>
          </a:xfrm>
          <a:prstGeom prst="rect">
            <a:avLst/>
          </a:prstGeom>
        </p:spPr>
      </p:pic>
      <p:pic>
        <p:nvPicPr>
          <p:cNvPr id="9" name="Picture 8" descr="A picture containing floor, indoor, building, wooden&#10;&#10;Description automatically generated">
            <a:extLst>
              <a:ext uri="{FF2B5EF4-FFF2-40B4-BE49-F238E27FC236}">
                <a16:creationId xmlns:a16="http://schemas.microsoft.com/office/drawing/2014/main" id="{BD19D00F-A12D-4A3C-8077-028DF693A6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3895">
            <a:off x="4192475" y="2434660"/>
            <a:ext cx="3901440" cy="3124200"/>
          </a:xfrm>
          <a:prstGeom prst="rect">
            <a:avLst/>
          </a:prstGeom>
        </p:spPr>
      </p:pic>
      <p:pic>
        <p:nvPicPr>
          <p:cNvPr id="6" name="Picture 5" descr="A picture containing text, transport, crane&#10;&#10;Description automatically generated">
            <a:extLst>
              <a:ext uri="{FF2B5EF4-FFF2-40B4-BE49-F238E27FC236}">
                <a16:creationId xmlns:a16="http://schemas.microsoft.com/office/drawing/2014/main" id="{998C1828-FFC1-4159-BD5A-DE1F450096E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96740" y="3265516"/>
            <a:ext cx="4455795" cy="2715064"/>
          </a:xfrm>
          <a:prstGeom prst="rect">
            <a:avLst/>
          </a:prstGeom>
        </p:spPr>
      </p:pic>
      <p:sp>
        <p:nvSpPr>
          <p:cNvPr id="3" name="Title 1">
            <a:extLst>
              <a:ext uri="{FF2B5EF4-FFF2-40B4-BE49-F238E27FC236}">
                <a16:creationId xmlns:a16="http://schemas.microsoft.com/office/drawing/2014/main" id="{4B3BB151-2789-4553-B3DC-A68F856197A0}"/>
              </a:ext>
            </a:extLst>
          </p:cNvPr>
          <p:cNvSpPr txBox="1">
            <a:spLocks/>
          </p:cNvSpPr>
          <p:nvPr/>
        </p:nvSpPr>
        <p:spPr>
          <a:xfrm>
            <a:off x="233855" y="5482404"/>
            <a:ext cx="11119945" cy="1325563"/>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First we’ll build the corner wall with a house for Rahab.</a:t>
            </a:r>
          </a:p>
          <a:p>
            <a:r>
              <a:rPr lang="en-US" b="1" dirty="0"/>
              <a:t>Let’s put a red cord from Rahab’s window.</a:t>
            </a:r>
          </a:p>
        </p:txBody>
      </p:sp>
    </p:spTree>
    <p:extLst>
      <p:ext uri="{BB962C8B-B14F-4D97-AF65-F5344CB8AC3E}">
        <p14:creationId xmlns:p14="http://schemas.microsoft.com/office/powerpoint/2010/main" val="4932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rot="16200000">
            <a:off x="-2039902" y="2950106"/>
            <a:ext cx="5421085" cy="93166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a:t>The Battle Belongs to the Lord </a:t>
            </a:r>
          </a:p>
        </p:txBody>
      </p:sp>
      <p:pic>
        <p:nvPicPr>
          <p:cNvPr id="6" name="Online Media 5" title="The Battle Belongs to the Lord (Kent Henry)">
            <a:hlinkClick r:id="" action="ppaction://media"/>
            <a:extLst>
              <a:ext uri="{FF2B5EF4-FFF2-40B4-BE49-F238E27FC236}">
                <a16:creationId xmlns:a16="http://schemas.microsoft.com/office/drawing/2014/main" id="{EA9D108E-DF27-4F6E-B074-821656808261}"/>
              </a:ext>
            </a:extLst>
          </p:cNvPr>
          <p:cNvPicPr>
            <a:picLocks noRot="1" noChangeAspect="1"/>
          </p:cNvPicPr>
          <p:nvPr>
            <a:videoFile r:link="rId1"/>
          </p:nvPr>
        </p:nvPicPr>
        <p:blipFill>
          <a:blip r:embed="rId3"/>
          <a:stretch>
            <a:fillRect/>
          </a:stretch>
        </p:blipFill>
        <p:spPr>
          <a:xfrm>
            <a:off x="1984323" y="705395"/>
            <a:ext cx="9802921" cy="5538651"/>
          </a:xfrm>
          <a:prstGeom prst="rect">
            <a:avLst/>
          </a:prstGeom>
        </p:spPr>
      </p:pic>
    </p:spTree>
    <p:extLst>
      <p:ext uri="{BB962C8B-B14F-4D97-AF65-F5344CB8AC3E}">
        <p14:creationId xmlns:p14="http://schemas.microsoft.com/office/powerpoint/2010/main" val="49377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8AA8-49F5-4403-9590-BD8C18391328}"/>
              </a:ext>
            </a:extLst>
          </p:cNvPr>
          <p:cNvSpPr>
            <a:spLocks noGrp="1"/>
          </p:cNvSpPr>
          <p:nvPr>
            <p:ph type="title"/>
          </p:nvPr>
        </p:nvSpPr>
        <p:spPr>
          <a:xfrm>
            <a:off x="211183" y="197911"/>
            <a:ext cx="8018417" cy="918552"/>
          </a:xfrm>
        </p:spPr>
        <p:txBody>
          <a:bodyPr/>
          <a:lstStyle/>
          <a:p>
            <a:r>
              <a:rPr lang="en-US" dirty="0"/>
              <a:t>Ancient Jericho – City of BIG walls</a:t>
            </a:r>
          </a:p>
        </p:txBody>
      </p:sp>
      <p:pic>
        <p:nvPicPr>
          <p:cNvPr id="5" name="Picture 4" descr="A picture containing text, building, old, castle&#10;&#10;Description automatically generated">
            <a:extLst>
              <a:ext uri="{FF2B5EF4-FFF2-40B4-BE49-F238E27FC236}">
                <a16:creationId xmlns:a16="http://schemas.microsoft.com/office/drawing/2014/main" id="{F436F1E0-ABB7-4C55-B9CC-BFC4A9EE4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692" y="2771596"/>
            <a:ext cx="7268308" cy="4086404"/>
          </a:xfrm>
          <a:prstGeom prst="rect">
            <a:avLst/>
          </a:prstGeom>
        </p:spPr>
      </p:pic>
      <p:pic>
        <p:nvPicPr>
          <p:cNvPr id="12" name="Picture 11" descr="A white planet in space&#10;&#10;Description automatically generated with low confidence">
            <a:extLst>
              <a:ext uri="{FF2B5EF4-FFF2-40B4-BE49-F238E27FC236}">
                <a16:creationId xmlns:a16="http://schemas.microsoft.com/office/drawing/2014/main" id="{8B06EF4F-B52C-44F0-B46D-0C2E73971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324" y="2216933"/>
            <a:ext cx="3720289" cy="2064761"/>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65FB9230-9923-4F0D-9F45-0B03CDAE37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16463"/>
            <a:ext cx="8229600" cy="3165231"/>
          </a:xfrm>
          <a:prstGeom prst="rect">
            <a:avLst/>
          </a:prstGeom>
        </p:spPr>
      </p:pic>
      <p:sp>
        <p:nvSpPr>
          <p:cNvPr id="8" name="Content Placeholder 2">
            <a:extLst>
              <a:ext uri="{FF2B5EF4-FFF2-40B4-BE49-F238E27FC236}">
                <a16:creationId xmlns:a16="http://schemas.microsoft.com/office/drawing/2014/main" id="{9B7C9CA7-60E8-4BE3-8D08-241A9C6B2399}"/>
              </a:ext>
            </a:extLst>
          </p:cNvPr>
          <p:cNvSpPr txBox="1">
            <a:spLocks/>
          </p:cNvSpPr>
          <p:nvPr/>
        </p:nvSpPr>
        <p:spPr>
          <a:xfrm>
            <a:off x="8334103" y="1001917"/>
            <a:ext cx="3723082" cy="188422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Ancient Jericho was firmly established in the Jordan River valley. The ancient site of this time covered 6 acres, and was heavily fortified by a wall with immense round towers made of stone.  (</a:t>
            </a:r>
            <a:r>
              <a:rPr lang="en-US" sz="1600" dirty="0">
                <a:hlinkClick r:id="rId5"/>
              </a:rPr>
              <a:t>See Ancient Jericho, Israel History</a:t>
            </a:r>
            <a:r>
              <a:rPr lang="en-US" sz="1600" dirty="0"/>
              <a:t>)</a:t>
            </a:r>
          </a:p>
          <a:p>
            <a:r>
              <a:rPr lang="en-US" sz="1600" dirty="0"/>
              <a:t>It was built on a hill with a 6 foot embankment and a strong wall above.</a:t>
            </a:r>
          </a:p>
          <a:p>
            <a:endParaRPr lang="en-US" sz="1600" dirty="0"/>
          </a:p>
        </p:txBody>
      </p:sp>
      <p:pic>
        <p:nvPicPr>
          <p:cNvPr id="10" name="Content Placeholder 9">
            <a:extLst>
              <a:ext uri="{FF2B5EF4-FFF2-40B4-BE49-F238E27FC236}">
                <a16:creationId xmlns:a16="http://schemas.microsoft.com/office/drawing/2014/main" id="{C3A2AE3E-1EE9-4F9E-87AC-D96C52193A96}"/>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6128" y="4271945"/>
            <a:ext cx="3651472" cy="2745906"/>
          </a:xfrm>
        </p:spPr>
      </p:pic>
      <p:cxnSp>
        <p:nvCxnSpPr>
          <p:cNvPr id="13" name="Straight Arrow Connector 12">
            <a:extLst>
              <a:ext uri="{FF2B5EF4-FFF2-40B4-BE49-F238E27FC236}">
                <a16:creationId xmlns:a16="http://schemas.microsoft.com/office/drawing/2014/main" id="{53AF1726-693D-4B8E-96AA-7AE4DBA85E36}"/>
              </a:ext>
            </a:extLst>
          </p:cNvPr>
          <p:cNvCxnSpPr/>
          <p:nvPr/>
        </p:nvCxnSpPr>
        <p:spPr>
          <a:xfrm flipH="1" flipV="1">
            <a:off x="3112477" y="5382164"/>
            <a:ext cx="2725615" cy="473919"/>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94403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8AA8-49F5-4403-9590-BD8C18391328}"/>
              </a:ext>
            </a:extLst>
          </p:cNvPr>
          <p:cNvSpPr>
            <a:spLocks noGrp="1"/>
          </p:cNvSpPr>
          <p:nvPr>
            <p:ph type="title"/>
          </p:nvPr>
        </p:nvSpPr>
        <p:spPr>
          <a:xfrm>
            <a:off x="211183" y="197911"/>
            <a:ext cx="8018417" cy="918552"/>
          </a:xfrm>
        </p:spPr>
        <p:txBody>
          <a:bodyPr/>
          <a:lstStyle/>
          <a:p>
            <a:r>
              <a:rPr lang="en-US" dirty="0"/>
              <a:t>Ancient Jericho – City of the Giants</a:t>
            </a:r>
          </a:p>
        </p:txBody>
      </p:sp>
      <p:sp>
        <p:nvSpPr>
          <p:cNvPr id="3" name="Content Placeholder 2">
            <a:extLst>
              <a:ext uri="{FF2B5EF4-FFF2-40B4-BE49-F238E27FC236}">
                <a16:creationId xmlns:a16="http://schemas.microsoft.com/office/drawing/2014/main" id="{79A25475-6BA1-4C4C-AD93-CC34C298D8C5}"/>
              </a:ext>
            </a:extLst>
          </p:cNvPr>
          <p:cNvSpPr>
            <a:spLocks noGrp="1"/>
          </p:cNvSpPr>
          <p:nvPr>
            <p:ph idx="1"/>
          </p:nvPr>
        </p:nvSpPr>
        <p:spPr>
          <a:xfrm>
            <a:off x="269631" y="4451888"/>
            <a:ext cx="6532951" cy="1884226"/>
          </a:xfrm>
        </p:spPr>
        <p:txBody>
          <a:bodyPr>
            <a:normAutofit/>
          </a:bodyPr>
          <a:lstStyle/>
          <a:p>
            <a:r>
              <a:rPr lang="en-US" sz="1800" dirty="0"/>
              <a:t>In ancient times, Jericho was known as the City of Giants, because it was inhabited by giants known as </a:t>
            </a:r>
            <a:r>
              <a:rPr lang="en-US" sz="1800" dirty="0" err="1"/>
              <a:t>Gibborim</a:t>
            </a:r>
            <a:r>
              <a:rPr lang="en-US" sz="1800" dirty="0"/>
              <a:t>.</a:t>
            </a:r>
          </a:p>
          <a:p>
            <a:r>
              <a:rPr lang="en-US" sz="1800" dirty="0"/>
              <a:t>The “</a:t>
            </a:r>
            <a:r>
              <a:rPr lang="en-US" sz="1800" dirty="0" err="1"/>
              <a:t>Gibborim</a:t>
            </a:r>
            <a:r>
              <a:rPr lang="en-US" sz="1800" dirty="0"/>
              <a:t>”, “heroes of old, men of renown”, who are mentioned in Genesis 6, were not as tall and powerful as the Nephilim, but they were nevertheless a dangerous warrior race.    (</a:t>
            </a:r>
            <a:r>
              <a:rPr lang="en-US" sz="1800" dirty="0">
                <a:hlinkClick r:id="rId2"/>
              </a:rPr>
              <a:t>See Ancient pages</a:t>
            </a:r>
            <a:r>
              <a:rPr lang="en-US" sz="1600" dirty="0"/>
              <a:t>)</a:t>
            </a:r>
          </a:p>
        </p:txBody>
      </p:sp>
      <p:pic>
        <p:nvPicPr>
          <p:cNvPr id="12" name="Picture 11" descr="A white planet in space&#10;&#10;Description automatically generated with low confidence">
            <a:extLst>
              <a:ext uri="{FF2B5EF4-FFF2-40B4-BE49-F238E27FC236}">
                <a16:creationId xmlns:a16="http://schemas.microsoft.com/office/drawing/2014/main" id="{8B06EF4F-B52C-44F0-B46D-0C2E73971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324" y="2216933"/>
            <a:ext cx="3720289" cy="2064761"/>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65FB9230-9923-4F0D-9F45-0B03CDAE37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16463"/>
            <a:ext cx="8229600" cy="3165231"/>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67678E56-D046-465B-9559-1020DA7E6766}"/>
              </a:ext>
            </a:extLst>
          </p:cNvPr>
          <p:cNvPicPr>
            <a:picLocks noChangeAspect="1"/>
          </p:cNvPicPr>
          <p:nvPr/>
        </p:nvPicPr>
        <p:blipFill rotWithShape="1">
          <a:blip r:embed="rId5">
            <a:extLst>
              <a:ext uri="{28A0092B-C50C-407E-A947-70E740481C1C}">
                <a14:useLocalDpi xmlns:a14="http://schemas.microsoft.com/office/drawing/2010/main" val="0"/>
              </a:ext>
            </a:extLst>
          </a:blip>
          <a:srcRect r="29710"/>
          <a:stretch/>
        </p:blipFill>
        <p:spPr>
          <a:xfrm>
            <a:off x="7776482" y="1724297"/>
            <a:ext cx="4253124" cy="4611817"/>
          </a:xfrm>
          <a:prstGeom prst="rect">
            <a:avLst/>
          </a:prstGeom>
        </p:spPr>
      </p:pic>
    </p:spTree>
    <p:extLst>
      <p:ext uri="{BB962C8B-B14F-4D97-AF65-F5344CB8AC3E}">
        <p14:creationId xmlns:p14="http://schemas.microsoft.com/office/powerpoint/2010/main" val="3369532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8AA8-49F5-4403-9590-BD8C18391328}"/>
              </a:ext>
            </a:extLst>
          </p:cNvPr>
          <p:cNvSpPr>
            <a:spLocks noGrp="1"/>
          </p:cNvSpPr>
          <p:nvPr>
            <p:ph type="title"/>
          </p:nvPr>
        </p:nvSpPr>
        <p:spPr>
          <a:xfrm>
            <a:off x="211183" y="197911"/>
            <a:ext cx="8018417" cy="918552"/>
          </a:xfrm>
        </p:spPr>
        <p:txBody>
          <a:bodyPr>
            <a:normAutofit fontScale="90000"/>
          </a:bodyPr>
          <a:lstStyle/>
          <a:p>
            <a:r>
              <a:rPr lang="en-US" dirty="0"/>
              <a:t>Ancient Jericho – City of Palm Trees</a:t>
            </a:r>
          </a:p>
        </p:txBody>
      </p:sp>
      <p:pic>
        <p:nvPicPr>
          <p:cNvPr id="7" name="Picture 6" descr="A picture containing text&#10;&#10;Description automatically generated">
            <a:extLst>
              <a:ext uri="{FF2B5EF4-FFF2-40B4-BE49-F238E27FC236}">
                <a16:creationId xmlns:a16="http://schemas.microsoft.com/office/drawing/2014/main" id="{65FB9230-9923-4F0D-9F45-0B03CDAE3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63"/>
            <a:ext cx="8229600" cy="3165231"/>
          </a:xfrm>
          <a:prstGeom prst="rect">
            <a:avLst/>
          </a:prstGeom>
        </p:spPr>
      </p:pic>
      <p:sp>
        <p:nvSpPr>
          <p:cNvPr id="8" name="Content Placeholder 2">
            <a:extLst>
              <a:ext uri="{FF2B5EF4-FFF2-40B4-BE49-F238E27FC236}">
                <a16:creationId xmlns:a16="http://schemas.microsoft.com/office/drawing/2014/main" id="{9B7C9CA7-60E8-4BE3-8D08-241A9C6B2399}"/>
              </a:ext>
            </a:extLst>
          </p:cNvPr>
          <p:cNvSpPr txBox="1">
            <a:spLocks/>
          </p:cNvSpPr>
          <p:nvPr/>
        </p:nvSpPr>
        <p:spPr>
          <a:xfrm>
            <a:off x="8334103" y="1001916"/>
            <a:ext cx="3723082" cy="52741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Jericho means City of Palm Trees.  It had many springs and palm trees</a:t>
            </a:r>
          </a:p>
          <a:p>
            <a:r>
              <a:rPr lang="en-US" sz="2000" dirty="0"/>
              <a:t>Inside was a spring, too, giving plenty of water.</a:t>
            </a:r>
          </a:p>
          <a:p>
            <a:r>
              <a:rPr lang="en-US" sz="2000" dirty="0"/>
              <a:t>The people grew much grain.  In fact, as we learned last week, this was the time of the harvest &amp; flooding of the Jordan river</a:t>
            </a:r>
          </a:p>
          <a:p>
            <a:r>
              <a:rPr lang="en-US" sz="2000" dirty="0"/>
              <a:t>The people had just filled their jars with much grain and could live a long time in their strong town even with the gates closed.</a:t>
            </a:r>
          </a:p>
          <a:p>
            <a:endParaRPr lang="en-US" sz="2000" dirty="0"/>
          </a:p>
          <a:p>
            <a:endParaRPr lang="en-US" sz="1600" dirty="0"/>
          </a:p>
        </p:txBody>
      </p:sp>
      <p:pic>
        <p:nvPicPr>
          <p:cNvPr id="9" name="Content Placeholder 8" descr="A picture containing outdoor, tree, ground, palm&#10;&#10;Description automatically generated">
            <a:extLst>
              <a:ext uri="{FF2B5EF4-FFF2-40B4-BE49-F238E27FC236}">
                <a16:creationId xmlns:a16="http://schemas.microsoft.com/office/drawing/2014/main" id="{9FAA5BCD-7C8B-4FEC-BCCF-19237F8F553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98769" y="3919186"/>
            <a:ext cx="3930831" cy="3118459"/>
          </a:xfrm>
        </p:spPr>
      </p:pic>
    </p:spTree>
    <p:extLst>
      <p:ext uri="{BB962C8B-B14F-4D97-AF65-F5344CB8AC3E}">
        <p14:creationId xmlns:p14="http://schemas.microsoft.com/office/powerpoint/2010/main" val="4104423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7673-E44E-18E0-A9D2-08EFDD5FF7CA}"/>
              </a:ext>
            </a:extLst>
          </p:cNvPr>
          <p:cNvSpPr>
            <a:spLocks noGrp="1"/>
          </p:cNvSpPr>
          <p:nvPr>
            <p:ph type="title"/>
          </p:nvPr>
        </p:nvSpPr>
        <p:spPr>
          <a:xfrm>
            <a:off x="858838" y="176212"/>
            <a:ext cx="3932237" cy="1038225"/>
          </a:xfrm>
        </p:spPr>
        <p:txBody>
          <a:bodyPr/>
          <a:lstStyle/>
          <a:p>
            <a:r>
              <a:rPr lang="en-US" dirty="0">
                <a:latin typeface="Aharoni" panose="02010803020104030203" pitchFamily="2" charset="-79"/>
                <a:cs typeface="Aharoni" panose="02010803020104030203" pitchFamily="2" charset="-79"/>
              </a:rPr>
              <a:t>Are you done?</a:t>
            </a:r>
          </a:p>
        </p:txBody>
      </p:sp>
      <p:pic>
        <p:nvPicPr>
          <p:cNvPr id="6" name="Picture Placeholder 5" descr="A building blocks on a wood surface&#10;&#10;AI-generated content may be incorrect.">
            <a:extLst>
              <a:ext uri="{FF2B5EF4-FFF2-40B4-BE49-F238E27FC236}">
                <a16:creationId xmlns:a16="http://schemas.microsoft.com/office/drawing/2014/main" id="{A850AFB6-690C-4AEB-41D2-9EFD218E52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6389053" y="1962148"/>
            <a:ext cx="5548947" cy="4381499"/>
          </a:xfrm>
        </p:spPr>
      </p:pic>
      <p:sp>
        <p:nvSpPr>
          <p:cNvPr id="4" name="Text Placeholder 3">
            <a:extLst>
              <a:ext uri="{FF2B5EF4-FFF2-40B4-BE49-F238E27FC236}">
                <a16:creationId xmlns:a16="http://schemas.microsoft.com/office/drawing/2014/main" id="{BE350394-6A0E-FC88-D374-A48FDC036C2D}"/>
              </a:ext>
            </a:extLst>
          </p:cNvPr>
          <p:cNvSpPr>
            <a:spLocks noGrp="1"/>
          </p:cNvSpPr>
          <p:nvPr>
            <p:ph type="body" sz="half" idx="2"/>
          </p:nvPr>
        </p:nvSpPr>
        <p:spPr>
          <a:xfrm>
            <a:off x="4791074" y="785812"/>
            <a:ext cx="6923597" cy="428625"/>
          </a:xfrm>
        </p:spPr>
        <p:txBody>
          <a:bodyPr>
            <a:normAutofit/>
          </a:bodyPr>
          <a:lstStyle/>
          <a:p>
            <a:r>
              <a:rPr lang="en-US" dirty="0"/>
              <a:t>Good job working together to build a fort.  This is the mighty fortress, Jericho!</a:t>
            </a:r>
          </a:p>
        </p:txBody>
      </p:sp>
      <p:pic>
        <p:nvPicPr>
          <p:cNvPr id="8" name="Picture 7" descr="A group of colorful building blocks&#10;&#10;AI-generated content may be incorrect.">
            <a:extLst>
              <a:ext uri="{FF2B5EF4-FFF2-40B4-BE49-F238E27FC236}">
                <a16:creationId xmlns:a16="http://schemas.microsoft.com/office/drawing/2014/main" id="{853609DD-0421-D5A2-862A-69331AB410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962150"/>
            <a:ext cx="5842000" cy="4381500"/>
          </a:xfrm>
          <a:prstGeom prst="rect">
            <a:avLst/>
          </a:prstGeom>
        </p:spPr>
      </p:pic>
    </p:spTree>
    <p:extLst>
      <p:ext uri="{BB962C8B-B14F-4D97-AF65-F5344CB8AC3E}">
        <p14:creationId xmlns:p14="http://schemas.microsoft.com/office/powerpoint/2010/main" val="2629082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643FB-E73D-4B3B-A51B-E001F0102E08}"/>
              </a:ext>
            </a:extLst>
          </p:cNvPr>
          <p:cNvSpPr>
            <a:spLocks noGrp="1"/>
          </p:cNvSpPr>
          <p:nvPr>
            <p:ph type="title"/>
          </p:nvPr>
        </p:nvSpPr>
        <p:spPr>
          <a:xfrm>
            <a:off x="327917" y="2210088"/>
            <a:ext cx="3932237" cy="810491"/>
          </a:xfrm>
        </p:spPr>
        <p:txBody>
          <a:bodyPr>
            <a:normAutofit fontScale="90000"/>
          </a:bodyPr>
          <a:lstStyle/>
          <a:p>
            <a:r>
              <a:rPr lang="en-US" dirty="0"/>
              <a:t>Joshua 5</a:t>
            </a:r>
            <a:br>
              <a:rPr lang="en-US" dirty="0"/>
            </a:br>
            <a:r>
              <a:rPr lang="en-US" dirty="0"/>
              <a:t>	Friend or Foe?</a:t>
            </a:r>
          </a:p>
        </p:txBody>
      </p:sp>
      <p:pic>
        <p:nvPicPr>
          <p:cNvPr id="6" name="Content Placeholder 5" descr="A picture containing text&#10;&#10;Description automatically generated">
            <a:extLst>
              <a:ext uri="{FF2B5EF4-FFF2-40B4-BE49-F238E27FC236}">
                <a16:creationId xmlns:a16="http://schemas.microsoft.com/office/drawing/2014/main" id="{18C71F16-783F-441D-B0EB-E3B45D1127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95345" y="0"/>
            <a:ext cx="8296656" cy="4666868"/>
          </a:xfrm>
        </p:spPr>
      </p:pic>
      <p:sp>
        <p:nvSpPr>
          <p:cNvPr id="4" name="Text Placeholder 3">
            <a:extLst>
              <a:ext uri="{FF2B5EF4-FFF2-40B4-BE49-F238E27FC236}">
                <a16:creationId xmlns:a16="http://schemas.microsoft.com/office/drawing/2014/main" id="{E7429DB7-91A0-4268-B7D1-6217BF6EBF44}"/>
              </a:ext>
            </a:extLst>
          </p:cNvPr>
          <p:cNvSpPr>
            <a:spLocks noGrp="1"/>
          </p:cNvSpPr>
          <p:nvPr>
            <p:ph type="body" sz="half" idx="2"/>
          </p:nvPr>
        </p:nvSpPr>
        <p:spPr>
          <a:xfrm>
            <a:off x="254571" y="4811139"/>
            <a:ext cx="10379197" cy="1757940"/>
          </a:xfrm>
        </p:spPr>
        <p:txBody>
          <a:bodyPr>
            <a:normAutofit/>
          </a:bodyPr>
          <a:lstStyle/>
          <a:p>
            <a:r>
              <a:rPr lang="en-US" sz="2000" baseline="30000" dirty="0"/>
              <a:t>13 </a:t>
            </a:r>
            <a:r>
              <a:rPr lang="en-US" sz="2000" dirty="0"/>
              <a:t>When Joshua was near Jericho, he looked up and saw a man standing in front of him. The man was holding a sword. He was ready for battle. Joshua went up to him. He asked, “Are you on our side? Or are you on the side of our enemies?”</a:t>
            </a:r>
          </a:p>
          <a:p>
            <a:r>
              <a:rPr lang="en-US" sz="2000" baseline="30000" dirty="0"/>
              <a:t>14 </a:t>
            </a:r>
            <a:r>
              <a:rPr lang="en-US" sz="2000" dirty="0"/>
              <a:t>“I am not on either side,” he replied. “I have come as the commander of the </a:t>
            </a:r>
            <a:r>
              <a:rPr lang="en-US" sz="2000" cap="small" dirty="0">
                <a:effectLst/>
              </a:rPr>
              <a:t>Lord</a:t>
            </a:r>
            <a:r>
              <a:rPr lang="en-US" sz="2000" dirty="0"/>
              <a:t>’s army.” </a:t>
            </a:r>
          </a:p>
          <a:p>
            <a:endParaRPr lang="en-US" dirty="0"/>
          </a:p>
        </p:txBody>
      </p:sp>
      <p:sp>
        <p:nvSpPr>
          <p:cNvPr id="3" name="Speech Bubble: Rectangle 2">
            <a:extLst>
              <a:ext uri="{FF2B5EF4-FFF2-40B4-BE49-F238E27FC236}">
                <a16:creationId xmlns:a16="http://schemas.microsoft.com/office/drawing/2014/main" id="{7B2EE944-12FE-27D7-54A7-055890C6D8C4}"/>
              </a:ext>
            </a:extLst>
          </p:cNvPr>
          <p:cNvSpPr/>
          <p:nvPr/>
        </p:nvSpPr>
        <p:spPr>
          <a:xfrm>
            <a:off x="9421091" y="221673"/>
            <a:ext cx="2452254" cy="872836"/>
          </a:xfrm>
          <a:prstGeom prst="wedgeRectCallout">
            <a:avLst>
              <a:gd name="adj1" fmla="val -33827"/>
              <a:gd name="adj2" fmla="val 831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Are you for us or against us?</a:t>
            </a:r>
          </a:p>
        </p:txBody>
      </p:sp>
      <p:sp>
        <p:nvSpPr>
          <p:cNvPr id="5" name="Thought Bubble: Cloud 4">
            <a:extLst>
              <a:ext uri="{FF2B5EF4-FFF2-40B4-BE49-F238E27FC236}">
                <a16:creationId xmlns:a16="http://schemas.microsoft.com/office/drawing/2014/main" id="{87FB315C-182F-88A4-4AF3-C80D8615F769}"/>
              </a:ext>
            </a:extLst>
          </p:cNvPr>
          <p:cNvSpPr/>
          <p:nvPr/>
        </p:nvSpPr>
        <p:spPr>
          <a:xfrm>
            <a:off x="692726" y="0"/>
            <a:ext cx="3202619" cy="1644799"/>
          </a:xfrm>
          <a:prstGeom prst="cloudCallout">
            <a:avLst>
              <a:gd name="adj1" fmla="val 73003"/>
              <a:gd name="adj2" fmla="val -40064"/>
            </a:avLst>
          </a:prstGeom>
          <a:ln>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Well, are you on my side or against me?</a:t>
            </a:r>
          </a:p>
          <a:p>
            <a:pPr algn="ctr"/>
            <a:r>
              <a:rPr lang="en-US" dirty="0"/>
              <a:t>I love you.  </a:t>
            </a:r>
          </a:p>
          <a:p>
            <a:pPr algn="ctr"/>
            <a:r>
              <a:rPr lang="en-US" dirty="0"/>
              <a:t>I hope you are on my side.</a:t>
            </a:r>
          </a:p>
        </p:txBody>
      </p:sp>
      <p:sp>
        <p:nvSpPr>
          <p:cNvPr id="7" name="Speech Bubble: Rectangle 6">
            <a:extLst>
              <a:ext uri="{FF2B5EF4-FFF2-40B4-BE49-F238E27FC236}">
                <a16:creationId xmlns:a16="http://schemas.microsoft.com/office/drawing/2014/main" id="{5E33361F-080A-FAF1-B69A-FC8EDA731667}"/>
              </a:ext>
            </a:extLst>
          </p:cNvPr>
          <p:cNvSpPr/>
          <p:nvPr/>
        </p:nvSpPr>
        <p:spPr>
          <a:xfrm>
            <a:off x="1276315" y="1645951"/>
            <a:ext cx="3322959" cy="562985"/>
          </a:xfrm>
          <a:prstGeom prst="wedgeRectCallout">
            <a:avLst>
              <a:gd name="adj1" fmla="val 47402"/>
              <a:gd name="adj2" fmla="val -97459"/>
            </a:avLst>
          </a:prstGeom>
          <a:ln>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 have come as the commander of the Lord’s army.</a:t>
            </a:r>
          </a:p>
        </p:txBody>
      </p:sp>
    </p:spTree>
    <p:extLst>
      <p:ext uri="{BB962C8B-B14F-4D97-AF65-F5344CB8AC3E}">
        <p14:creationId xmlns:p14="http://schemas.microsoft.com/office/powerpoint/2010/main" val="140148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48028-121F-316F-27C9-FA719083D438}"/>
              </a:ext>
            </a:extLst>
          </p:cNvPr>
          <p:cNvSpPr>
            <a:spLocks noGrp="1"/>
          </p:cNvSpPr>
          <p:nvPr>
            <p:ph type="title"/>
          </p:nvPr>
        </p:nvSpPr>
        <p:spPr>
          <a:xfrm>
            <a:off x="1455576" y="186610"/>
            <a:ext cx="9898224" cy="360127"/>
          </a:xfrm>
        </p:spPr>
        <p:txBody>
          <a:bodyPr>
            <a:normAutofit fontScale="90000"/>
          </a:bodyPr>
          <a:lstStyle/>
          <a:p>
            <a:r>
              <a:rPr lang="en-US" sz="2400" dirty="0"/>
              <a:t>If we want God to be for us, </a:t>
            </a:r>
            <a:r>
              <a:rPr lang="en-US" sz="2400" b="1" dirty="0"/>
              <a:t>we need to choose to be on His side.</a:t>
            </a:r>
          </a:p>
        </p:txBody>
      </p:sp>
      <p:pic>
        <p:nvPicPr>
          <p:cNvPr id="5" name="Online Media 4" title="Leaning On The Lords Side">
            <a:hlinkClick r:id="" action="ppaction://media"/>
            <a:extLst>
              <a:ext uri="{FF2B5EF4-FFF2-40B4-BE49-F238E27FC236}">
                <a16:creationId xmlns:a16="http://schemas.microsoft.com/office/drawing/2014/main" id="{1660739E-5EC0-26AE-0214-DF08CCF4B58C}"/>
              </a:ext>
            </a:extLst>
          </p:cNvPr>
          <p:cNvPicPr>
            <a:picLocks noRot="1" noChangeAspect="1"/>
          </p:cNvPicPr>
          <p:nvPr>
            <a:videoFile r:link="rId1"/>
          </p:nvPr>
        </p:nvPicPr>
        <p:blipFill>
          <a:blip r:embed="rId3"/>
          <a:stretch>
            <a:fillRect/>
          </a:stretch>
        </p:blipFill>
        <p:spPr>
          <a:xfrm>
            <a:off x="1191369" y="546738"/>
            <a:ext cx="10840066" cy="6124651"/>
          </a:xfrm>
          <a:prstGeom prst="rect">
            <a:avLst/>
          </a:prstGeom>
        </p:spPr>
      </p:pic>
      <p:sp>
        <p:nvSpPr>
          <p:cNvPr id="6" name="TextBox 5">
            <a:extLst>
              <a:ext uri="{FF2B5EF4-FFF2-40B4-BE49-F238E27FC236}">
                <a16:creationId xmlns:a16="http://schemas.microsoft.com/office/drawing/2014/main" id="{755082D7-D7F4-1ADC-DA91-B361844395E7}"/>
              </a:ext>
            </a:extLst>
          </p:cNvPr>
          <p:cNvSpPr txBox="1"/>
          <p:nvPr/>
        </p:nvSpPr>
        <p:spPr>
          <a:xfrm rot="16200000">
            <a:off x="-2211294" y="3019000"/>
            <a:ext cx="5590859" cy="646331"/>
          </a:xfrm>
          <a:prstGeom prst="rect">
            <a:avLst/>
          </a:prstGeom>
          <a:noFill/>
        </p:spPr>
        <p:txBody>
          <a:bodyPr wrap="square" rtlCol="0">
            <a:spAutoFit/>
          </a:bodyPr>
          <a:lstStyle/>
          <a:p>
            <a:r>
              <a:rPr lang="en-US" sz="3600" dirty="0"/>
              <a:t>Leaning On the Lord’s Side</a:t>
            </a:r>
          </a:p>
        </p:txBody>
      </p:sp>
    </p:spTree>
    <p:extLst>
      <p:ext uri="{BB962C8B-B14F-4D97-AF65-F5344CB8AC3E}">
        <p14:creationId xmlns:p14="http://schemas.microsoft.com/office/powerpoint/2010/main" val="151537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person, outdoor, riding&#10;&#10;Description automatically generated">
            <a:extLst>
              <a:ext uri="{FF2B5EF4-FFF2-40B4-BE49-F238E27FC236}">
                <a16:creationId xmlns:a16="http://schemas.microsoft.com/office/drawing/2014/main" id="{B651221A-EAAA-4E8A-B831-030AB96D07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1307" y="1449593"/>
            <a:ext cx="10609385" cy="5304693"/>
          </a:xfrm>
        </p:spPr>
      </p:pic>
      <p:sp>
        <p:nvSpPr>
          <p:cNvPr id="4" name="Text Placeholder 3">
            <a:extLst>
              <a:ext uri="{FF2B5EF4-FFF2-40B4-BE49-F238E27FC236}">
                <a16:creationId xmlns:a16="http://schemas.microsoft.com/office/drawing/2014/main" id="{DBF47D57-3F96-4206-A9CA-4A3E7BACAF6B}"/>
              </a:ext>
            </a:extLst>
          </p:cNvPr>
          <p:cNvSpPr>
            <a:spLocks noGrp="1"/>
          </p:cNvSpPr>
          <p:nvPr>
            <p:ph type="body" sz="half" idx="2"/>
          </p:nvPr>
        </p:nvSpPr>
        <p:spPr>
          <a:xfrm>
            <a:off x="492369" y="211016"/>
            <a:ext cx="11699631" cy="967154"/>
          </a:xfrm>
        </p:spPr>
        <p:txBody>
          <a:bodyPr>
            <a:noAutofit/>
          </a:bodyPr>
          <a:lstStyle/>
          <a:p>
            <a:r>
              <a:rPr lang="en-US" sz="2000" dirty="0"/>
              <a:t>Then Joshua fell with his face to the ground. He asked the man, “What message does my Lord have for me?”</a:t>
            </a:r>
          </a:p>
          <a:p>
            <a:r>
              <a:rPr lang="en-US" sz="2000" baseline="30000" dirty="0"/>
              <a:t>15 </a:t>
            </a:r>
            <a:r>
              <a:rPr lang="en-US" sz="2000" dirty="0"/>
              <a:t>The commander of the </a:t>
            </a:r>
            <a:r>
              <a:rPr lang="en-US" sz="2000" cap="small" dirty="0">
                <a:effectLst/>
              </a:rPr>
              <a:t>Lord</a:t>
            </a:r>
            <a:r>
              <a:rPr lang="en-US" sz="2000" dirty="0"/>
              <a:t>’s army replied, “Take off your sandals. The place you are standing on is holy ground.”   So,  Joshua took them off.</a:t>
            </a:r>
          </a:p>
        </p:txBody>
      </p:sp>
      <p:sp>
        <p:nvSpPr>
          <p:cNvPr id="7" name="Speech Bubble: Rectangle with Corners Rounded 6">
            <a:extLst>
              <a:ext uri="{FF2B5EF4-FFF2-40B4-BE49-F238E27FC236}">
                <a16:creationId xmlns:a16="http://schemas.microsoft.com/office/drawing/2014/main" id="{2AD6708F-4DB7-43A0-98EA-A787723EF1CD}"/>
              </a:ext>
            </a:extLst>
          </p:cNvPr>
          <p:cNvSpPr/>
          <p:nvPr/>
        </p:nvSpPr>
        <p:spPr>
          <a:xfrm>
            <a:off x="888275" y="3429000"/>
            <a:ext cx="2625635" cy="901337"/>
          </a:xfrm>
          <a:prstGeom prst="wedgeRoundRectCallout">
            <a:avLst>
              <a:gd name="adj1" fmla="val 93259"/>
              <a:gd name="adj2" fmla="val -5199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Take off your sandals.</a:t>
            </a:r>
          </a:p>
          <a:p>
            <a:pPr algn="ctr"/>
            <a:r>
              <a:rPr lang="en-US" dirty="0">
                <a:ln w="0"/>
                <a:solidFill>
                  <a:schemeClr val="tx1"/>
                </a:solidFill>
                <a:effectLst>
                  <a:outerShdw blurRad="38100" dist="19050" dir="2700000" algn="tl" rotWithShape="0">
                    <a:schemeClr val="dk1">
                      <a:alpha val="40000"/>
                    </a:schemeClr>
                  </a:outerShdw>
                </a:effectLst>
              </a:rPr>
              <a:t>You’re on holy ground.</a:t>
            </a:r>
          </a:p>
        </p:txBody>
      </p:sp>
      <p:sp>
        <p:nvSpPr>
          <p:cNvPr id="8" name="Speech Bubble: Rectangle with Corners Rounded 7">
            <a:extLst>
              <a:ext uri="{FF2B5EF4-FFF2-40B4-BE49-F238E27FC236}">
                <a16:creationId xmlns:a16="http://schemas.microsoft.com/office/drawing/2014/main" id="{58EA8CC6-E0C4-491D-A920-6899A616DCC6}"/>
              </a:ext>
            </a:extLst>
          </p:cNvPr>
          <p:cNvSpPr/>
          <p:nvPr/>
        </p:nvSpPr>
        <p:spPr>
          <a:xfrm>
            <a:off x="8569234" y="1698171"/>
            <a:ext cx="2351315" cy="666205"/>
          </a:xfrm>
          <a:prstGeom prst="wedgeRoundRectCallout">
            <a:avLst>
              <a:gd name="adj1" fmla="val -50833"/>
              <a:gd name="adj2" fmla="val 9664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What message do you have for me?</a:t>
            </a:r>
          </a:p>
        </p:txBody>
      </p:sp>
    </p:spTree>
    <p:extLst>
      <p:ext uri="{BB962C8B-B14F-4D97-AF65-F5344CB8AC3E}">
        <p14:creationId xmlns:p14="http://schemas.microsoft.com/office/powerpoint/2010/main" val="2961004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building, outdoor, stone, brick&#10;&#10;Description automatically generated">
            <a:extLst>
              <a:ext uri="{FF2B5EF4-FFF2-40B4-BE49-F238E27FC236}">
                <a16:creationId xmlns:a16="http://schemas.microsoft.com/office/drawing/2014/main" id="{C53DAF5C-11A8-4BF4-82FA-F361932643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96651" cy="6892854"/>
          </a:xfrm>
          <a:prstGeom prst="rect">
            <a:avLst/>
          </a:prstGeom>
        </p:spPr>
      </p:pic>
      <p:sp>
        <p:nvSpPr>
          <p:cNvPr id="9" name="Flowchart: Sequential Access Storage 8">
            <a:extLst>
              <a:ext uri="{FF2B5EF4-FFF2-40B4-BE49-F238E27FC236}">
                <a16:creationId xmlns:a16="http://schemas.microsoft.com/office/drawing/2014/main" id="{F7B456E3-67DD-480E-AABD-964AAE172FF4}"/>
              </a:ext>
            </a:extLst>
          </p:cNvPr>
          <p:cNvSpPr/>
          <p:nvPr/>
        </p:nvSpPr>
        <p:spPr>
          <a:xfrm>
            <a:off x="5904411" y="3579223"/>
            <a:ext cx="4715692" cy="3005492"/>
          </a:xfrm>
          <a:prstGeom prst="flowChartMagneticTap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CC483-53FC-4D05-A499-AFB9CDC0CEC0}"/>
              </a:ext>
            </a:extLst>
          </p:cNvPr>
          <p:cNvSpPr>
            <a:spLocks noGrp="1"/>
          </p:cNvSpPr>
          <p:nvPr>
            <p:ph type="title"/>
          </p:nvPr>
        </p:nvSpPr>
        <p:spPr>
          <a:xfrm rot="19990068">
            <a:off x="106207" y="594032"/>
            <a:ext cx="2553556" cy="606182"/>
          </a:xfrm>
        </p:spPr>
        <p:txBody>
          <a:bodyPr/>
          <a:lstStyle/>
          <a:p>
            <a:r>
              <a:rPr lang="en-US" dirty="0"/>
              <a:t>Meanwhile …</a:t>
            </a:r>
          </a:p>
        </p:txBody>
      </p:sp>
      <p:pic>
        <p:nvPicPr>
          <p:cNvPr id="6" name="Content Placeholder 5" descr="A door in a stone wall&#10;&#10;Description automatically generated with medium confidence">
            <a:extLst>
              <a:ext uri="{FF2B5EF4-FFF2-40B4-BE49-F238E27FC236}">
                <a16:creationId xmlns:a16="http://schemas.microsoft.com/office/drawing/2014/main" id="{5D0EC4EA-9B14-45E0-BBF7-DB217DFDFD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03468" y="3751623"/>
            <a:ext cx="4146305" cy="2764203"/>
          </a:xfrm>
          <a:prstGeom prst="ellipse">
            <a:avLst/>
          </a:prstGeom>
        </p:spPr>
      </p:pic>
      <p:sp>
        <p:nvSpPr>
          <p:cNvPr id="4" name="Text Placeholder 3">
            <a:extLst>
              <a:ext uri="{FF2B5EF4-FFF2-40B4-BE49-F238E27FC236}">
                <a16:creationId xmlns:a16="http://schemas.microsoft.com/office/drawing/2014/main" id="{62D07A56-A676-42D4-845F-2024482F64D7}"/>
              </a:ext>
            </a:extLst>
          </p:cNvPr>
          <p:cNvSpPr>
            <a:spLocks noGrp="1"/>
          </p:cNvSpPr>
          <p:nvPr>
            <p:ph type="body" sz="half" idx="2"/>
          </p:nvPr>
        </p:nvSpPr>
        <p:spPr>
          <a:xfrm>
            <a:off x="106865" y="1916292"/>
            <a:ext cx="8890007" cy="1236953"/>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a:bodyPr>
          <a:lstStyle/>
          <a:p>
            <a:r>
              <a:rPr lang="en-US" sz="2000" dirty="0">
                <a:ln w="0"/>
                <a:solidFill>
                  <a:schemeClr val="tx1"/>
                </a:solidFill>
                <a:effectLst>
                  <a:outerShdw blurRad="38100" dist="19050" dir="2700000" algn="tl" rotWithShape="0">
                    <a:schemeClr val="dk1">
                      <a:alpha val="40000"/>
                    </a:schemeClr>
                  </a:outerShdw>
                </a:effectLst>
              </a:rPr>
              <a:t>Joshua 6</a:t>
            </a:r>
          </a:p>
          <a:p>
            <a:r>
              <a:rPr lang="en-US" sz="2000" dirty="0">
                <a:ln w="0"/>
                <a:solidFill>
                  <a:schemeClr val="tx1"/>
                </a:solidFill>
                <a:effectLst>
                  <a:outerShdw blurRad="38100" dist="19050" dir="2700000" algn="tl" rotWithShape="0">
                    <a:schemeClr val="dk1">
                      <a:alpha val="40000"/>
                    </a:schemeClr>
                  </a:outerShdw>
                </a:effectLst>
              </a:rPr>
              <a:t> The gates of Jericho were shut tight and guarded closely because of the Israelites. </a:t>
            </a:r>
          </a:p>
          <a:p>
            <a:r>
              <a:rPr lang="en-US" sz="2000" dirty="0">
                <a:ln w="0"/>
                <a:solidFill>
                  <a:schemeClr val="tx1"/>
                </a:solidFill>
                <a:effectLst>
                  <a:outerShdw blurRad="38100" dist="19050" dir="2700000" algn="tl" rotWithShape="0">
                    <a:schemeClr val="dk1">
                      <a:alpha val="40000"/>
                    </a:schemeClr>
                  </a:outerShdw>
                </a:effectLst>
              </a:rPr>
              <a:t>		No one went out. No one came in.</a:t>
            </a:r>
          </a:p>
        </p:txBody>
      </p:sp>
    </p:spTree>
    <p:extLst>
      <p:ext uri="{BB962C8B-B14F-4D97-AF65-F5344CB8AC3E}">
        <p14:creationId xmlns:p14="http://schemas.microsoft.com/office/powerpoint/2010/main" val="3261187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F8221-B89B-414B-B860-74BED0BA5543}"/>
              </a:ext>
            </a:extLst>
          </p:cNvPr>
          <p:cNvSpPr>
            <a:spLocks noGrp="1"/>
          </p:cNvSpPr>
          <p:nvPr>
            <p:ph type="title"/>
          </p:nvPr>
        </p:nvSpPr>
        <p:spPr>
          <a:xfrm>
            <a:off x="839788" y="457200"/>
            <a:ext cx="3932237" cy="1306286"/>
          </a:xfrm>
        </p:spPr>
        <p:txBody>
          <a:bodyPr>
            <a:normAutofit fontScale="90000"/>
          </a:bodyPr>
          <a:lstStyle/>
          <a:p>
            <a:r>
              <a:rPr lang="en-US" b="1" dirty="0"/>
              <a:t>The plan</a:t>
            </a:r>
            <a:br>
              <a:rPr lang="en-US" dirty="0"/>
            </a:br>
            <a:r>
              <a:rPr lang="en-US" dirty="0"/>
              <a:t>	from the </a:t>
            </a:r>
            <a:br>
              <a:rPr lang="en-US" dirty="0"/>
            </a:br>
            <a:r>
              <a:rPr lang="en-US" b="1" dirty="0"/>
              <a:t>Commander of the Lord</a:t>
            </a:r>
          </a:p>
        </p:txBody>
      </p:sp>
      <p:sp>
        <p:nvSpPr>
          <p:cNvPr id="4" name="Text Placeholder 3">
            <a:extLst>
              <a:ext uri="{FF2B5EF4-FFF2-40B4-BE49-F238E27FC236}">
                <a16:creationId xmlns:a16="http://schemas.microsoft.com/office/drawing/2014/main" id="{FB3B327E-5E6F-45C8-8D80-C2C75C777CCD}"/>
              </a:ext>
            </a:extLst>
          </p:cNvPr>
          <p:cNvSpPr>
            <a:spLocks noGrp="1"/>
          </p:cNvSpPr>
          <p:nvPr>
            <p:ph type="body" sz="half" idx="2"/>
          </p:nvPr>
        </p:nvSpPr>
        <p:spPr>
          <a:xfrm>
            <a:off x="195944" y="1877869"/>
            <a:ext cx="4576082" cy="4326988"/>
          </a:xfrm>
        </p:spPr>
        <p:txBody>
          <a:bodyPr>
            <a:normAutofit fontScale="92500" lnSpcReduction="20000"/>
          </a:bodyPr>
          <a:lstStyle/>
          <a:p>
            <a:r>
              <a:rPr lang="en-US" sz="2000" baseline="30000" dirty="0"/>
              <a:t>2 </a:t>
            </a:r>
            <a:r>
              <a:rPr lang="en-US" sz="2000" dirty="0"/>
              <a:t>Then the </a:t>
            </a:r>
            <a:r>
              <a:rPr lang="en-US" sz="2000" cap="small" dirty="0">
                <a:effectLst/>
              </a:rPr>
              <a:t>Lord</a:t>
            </a:r>
            <a:r>
              <a:rPr lang="en-US" sz="2000" dirty="0"/>
              <a:t> said to Joshua, “I have handed Jericho over to you. I have also handed over to you its king and its fighting men. </a:t>
            </a:r>
          </a:p>
          <a:p>
            <a:r>
              <a:rPr lang="en-US" sz="2000" baseline="30000" dirty="0"/>
              <a:t>3 </a:t>
            </a:r>
            <a:r>
              <a:rPr lang="en-US" sz="2000" dirty="0"/>
              <a:t>March around the city once with all your fighting men. In fact, do it for six days. </a:t>
            </a:r>
            <a:r>
              <a:rPr lang="en-US" sz="2000" baseline="30000" dirty="0"/>
              <a:t>4 </a:t>
            </a:r>
            <a:r>
              <a:rPr lang="en-US" sz="2000" dirty="0"/>
              <a:t>Have seven priests get trumpets made out of rams’ horns. They must carry them in front of the ark.</a:t>
            </a:r>
          </a:p>
          <a:p>
            <a:r>
              <a:rPr lang="en-US" sz="2000" dirty="0"/>
              <a:t> On the seventh day, march around the city seven times. Tell the priests to blow the trumpets as you march. </a:t>
            </a:r>
            <a:r>
              <a:rPr lang="en-US" sz="2000" baseline="30000" dirty="0"/>
              <a:t>5 </a:t>
            </a:r>
            <a:r>
              <a:rPr lang="en-US" sz="2000" dirty="0"/>
              <a:t>You will hear them blow a long blast on the trumpets. When you do, tell the whole army to give a loud shout. </a:t>
            </a:r>
          </a:p>
          <a:p>
            <a:r>
              <a:rPr lang="en-US" sz="2000" dirty="0"/>
              <a:t>The wall of the city will fall down. Then the whole army will march up to the city. Everyone will go straight in.”</a:t>
            </a:r>
          </a:p>
          <a:p>
            <a:endParaRPr lang="en-US" dirty="0"/>
          </a:p>
        </p:txBody>
      </p:sp>
      <p:pic>
        <p:nvPicPr>
          <p:cNvPr id="5" name="Content Placeholder 5" descr="A picture containing text, person, outdoor, riding&#10;&#10;Description automatically generated">
            <a:extLst>
              <a:ext uri="{FF2B5EF4-FFF2-40B4-BE49-F238E27FC236}">
                <a16:creationId xmlns:a16="http://schemas.microsoft.com/office/drawing/2014/main" id="{CD7EE712-996B-4D8E-9CE3-87871913B3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7553" y="1877869"/>
            <a:ext cx="7504447" cy="3752224"/>
          </a:xfrm>
          <a:prstGeom prst="rect">
            <a:avLst/>
          </a:prstGeom>
        </p:spPr>
      </p:pic>
      <p:sp>
        <p:nvSpPr>
          <p:cNvPr id="6" name="Thought Bubble: Cloud 5">
            <a:extLst>
              <a:ext uri="{FF2B5EF4-FFF2-40B4-BE49-F238E27FC236}">
                <a16:creationId xmlns:a16="http://schemas.microsoft.com/office/drawing/2014/main" id="{C661C91F-64E5-4639-AC3B-D5C115C7FBE8}"/>
              </a:ext>
            </a:extLst>
          </p:cNvPr>
          <p:cNvSpPr/>
          <p:nvPr/>
        </p:nvSpPr>
        <p:spPr>
          <a:xfrm>
            <a:off x="4519749" y="163286"/>
            <a:ext cx="3004457" cy="2331720"/>
          </a:xfrm>
          <a:prstGeom prst="cloudCallout">
            <a:avLst>
              <a:gd name="adj1" fmla="val 18297"/>
              <a:gd name="adj2" fmla="val 5857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7" name="Thought Bubble: Cloud 6">
            <a:extLst>
              <a:ext uri="{FF2B5EF4-FFF2-40B4-BE49-F238E27FC236}">
                <a16:creationId xmlns:a16="http://schemas.microsoft.com/office/drawing/2014/main" id="{D3A6EE89-6E1D-4D59-9E53-36CFFCA92E90}"/>
              </a:ext>
            </a:extLst>
          </p:cNvPr>
          <p:cNvSpPr/>
          <p:nvPr/>
        </p:nvSpPr>
        <p:spPr>
          <a:xfrm>
            <a:off x="7829006" y="76791"/>
            <a:ext cx="3004457" cy="2331720"/>
          </a:xfrm>
          <a:prstGeom prst="cloudCallout">
            <a:avLst>
              <a:gd name="adj1" fmla="val -51268"/>
              <a:gd name="adj2" fmla="val 5241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pic>
        <p:nvPicPr>
          <p:cNvPr id="9" name="Picture 8" descr="A picture containing text&#10;&#10;Description automatically generated">
            <a:extLst>
              <a:ext uri="{FF2B5EF4-FFF2-40B4-BE49-F238E27FC236}">
                <a16:creationId xmlns:a16="http://schemas.microsoft.com/office/drawing/2014/main" id="{D31EB7DA-B6CB-49A2-A4CD-CA1672AC3F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7553" y="369669"/>
            <a:ext cx="2715386" cy="1886620"/>
          </a:xfrm>
          <a:prstGeom prst="ellipse">
            <a:avLst/>
          </a:prstGeom>
        </p:spPr>
      </p:pic>
      <p:pic>
        <p:nvPicPr>
          <p:cNvPr id="11" name="Picture 10" descr="A painting of a group of people dancing&#10;&#10;Description automatically generated with medium confidence">
            <a:extLst>
              <a:ext uri="{FF2B5EF4-FFF2-40B4-BE49-F238E27FC236}">
                <a16:creationId xmlns:a16="http://schemas.microsoft.com/office/drawing/2014/main" id="{90422395-CEA7-4C4B-BB43-ABE5BB0993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9724" y="324290"/>
            <a:ext cx="2586505" cy="1939879"/>
          </a:xfrm>
          <a:prstGeom prst="ellipse">
            <a:avLst/>
          </a:prstGeom>
        </p:spPr>
      </p:pic>
      <p:sp>
        <p:nvSpPr>
          <p:cNvPr id="12" name="Speech Bubble: Rectangle with Corners Rounded 11">
            <a:extLst>
              <a:ext uri="{FF2B5EF4-FFF2-40B4-BE49-F238E27FC236}">
                <a16:creationId xmlns:a16="http://schemas.microsoft.com/office/drawing/2014/main" id="{C45A0638-B6DB-4ABF-9092-47E10EE938A0}"/>
              </a:ext>
            </a:extLst>
          </p:cNvPr>
          <p:cNvSpPr/>
          <p:nvPr/>
        </p:nvSpPr>
        <p:spPr>
          <a:xfrm>
            <a:off x="4565331" y="3478069"/>
            <a:ext cx="2625635" cy="901337"/>
          </a:xfrm>
          <a:prstGeom prst="wedgeRoundRectCallout">
            <a:avLst>
              <a:gd name="adj1" fmla="val 55946"/>
              <a:gd name="adj2" fmla="val -7518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Listen. </a:t>
            </a:r>
          </a:p>
          <a:p>
            <a:pPr algn="ctr"/>
            <a:r>
              <a:rPr lang="en-US" dirty="0">
                <a:ln w="0"/>
                <a:solidFill>
                  <a:schemeClr val="tx1"/>
                </a:solidFill>
                <a:effectLst>
                  <a:outerShdw blurRad="38100" dist="19050" dir="2700000" algn="tl" rotWithShape="0">
                    <a:schemeClr val="dk1">
                      <a:alpha val="40000"/>
                    </a:schemeClr>
                  </a:outerShdw>
                </a:effectLst>
              </a:rPr>
              <a:t> The battle is the Lord’s.</a:t>
            </a:r>
          </a:p>
          <a:p>
            <a:pPr algn="ctr"/>
            <a:r>
              <a:rPr lang="en-US" dirty="0">
                <a:ln w="0"/>
                <a:solidFill>
                  <a:schemeClr val="tx1"/>
                </a:solidFill>
                <a:effectLst>
                  <a:outerShdw blurRad="38100" dist="19050" dir="2700000" algn="tl" rotWithShape="0">
                    <a:schemeClr val="dk1">
                      <a:alpha val="40000"/>
                    </a:schemeClr>
                  </a:outerShdw>
                </a:effectLst>
              </a:rPr>
              <a:t>Here is my plan….</a:t>
            </a:r>
          </a:p>
        </p:txBody>
      </p:sp>
    </p:spTree>
    <p:extLst>
      <p:ext uri="{BB962C8B-B14F-4D97-AF65-F5344CB8AC3E}">
        <p14:creationId xmlns:p14="http://schemas.microsoft.com/office/powerpoint/2010/main" val="3040510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12E02-8580-FA8D-4579-AD1A1CD50E82}"/>
              </a:ext>
            </a:extLst>
          </p:cNvPr>
          <p:cNvSpPr>
            <a:spLocks noGrp="1"/>
          </p:cNvSpPr>
          <p:nvPr>
            <p:ph type="title"/>
          </p:nvPr>
        </p:nvSpPr>
        <p:spPr>
          <a:xfrm>
            <a:off x="0" y="457200"/>
            <a:ext cx="12192000" cy="723900"/>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2800" dirty="0">
                <a:latin typeface="Aharoni" panose="02010803020104030203" pitchFamily="2" charset="-79"/>
                <a:cs typeface="Aharoni" panose="02010803020104030203" pitchFamily="2" charset="-79"/>
              </a:rPr>
              <a:t>What kind of plan is that?   That’s strange!   Shall we trust God’s plan?</a:t>
            </a:r>
          </a:p>
        </p:txBody>
      </p:sp>
      <p:sp>
        <p:nvSpPr>
          <p:cNvPr id="4" name="Text Placeholder 3">
            <a:extLst>
              <a:ext uri="{FF2B5EF4-FFF2-40B4-BE49-F238E27FC236}">
                <a16:creationId xmlns:a16="http://schemas.microsoft.com/office/drawing/2014/main" id="{9189443B-90E9-231D-B8CE-2CC618B2FE37}"/>
              </a:ext>
            </a:extLst>
          </p:cNvPr>
          <p:cNvSpPr>
            <a:spLocks noGrp="1"/>
          </p:cNvSpPr>
          <p:nvPr>
            <p:ph type="body" sz="half" idx="2"/>
          </p:nvPr>
        </p:nvSpPr>
        <p:spPr>
          <a:xfrm>
            <a:off x="1011238" y="6400800"/>
            <a:ext cx="7218362" cy="457200"/>
          </a:xfrm>
        </p:spPr>
        <p:txBody>
          <a:bodyPr/>
          <a:lstStyle/>
          <a:p>
            <a:r>
              <a:rPr lang="en-US" dirty="0"/>
              <a:t>Watch the object lesson with the kids or before them and do it live.</a:t>
            </a:r>
          </a:p>
        </p:txBody>
      </p:sp>
      <p:pic>
        <p:nvPicPr>
          <p:cNvPr id="5" name="Online Media 4" title="TRUSTING GOD OBJECT LESSON">
            <a:hlinkClick r:id="" action="ppaction://media"/>
            <a:extLst>
              <a:ext uri="{FF2B5EF4-FFF2-40B4-BE49-F238E27FC236}">
                <a16:creationId xmlns:a16="http://schemas.microsoft.com/office/drawing/2014/main" id="{801CA705-EF59-209F-A4EC-D40623561A51}"/>
              </a:ext>
            </a:extLst>
          </p:cNvPr>
          <p:cNvPicPr>
            <a:picLocks noRot="1" noChangeAspect="1"/>
          </p:cNvPicPr>
          <p:nvPr>
            <a:videoFile r:link="rId1"/>
          </p:nvPr>
        </p:nvPicPr>
        <p:blipFill>
          <a:blip r:embed="rId3"/>
          <a:stretch>
            <a:fillRect/>
          </a:stretch>
        </p:blipFill>
        <p:spPr>
          <a:xfrm>
            <a:off x="605117" y="1258441"/>
            <a:ext cx="8964613" cy="5065018"/>
          </a:xfrm>
          <a:prstGeom prst="rect">
            <a:avLst/>
          </a:prstGeom>
        </p:spPr>
      </p:pic>
      <p:pic>
        <p:nvPicPr>
          <p:cNvPr id="7" name="Picture 6" descr="A knife with a red handle&#10;&#10;AI-generated content may be incorrect.">
            <a:extLst>
              <a:ext uri="{FF2B5EF4-FFF2-40B4-BE49-F238E27FC236}">
                <a16:creationId xmlns:a16="http://schemas.microsoft.com/office/drawing/2014/main" id="{719F3C86-0C39-B1A0-DC6B-02BFBA5796C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26706" y="1258441"/>
            <a:ext cx="2286000" cy="1653540"/>
          </a:xfrm>
          <a:prstGeom prst="rect">
            <a:avLst/>
          </a:prstGeom>
        </p:spPr>
      </p:pic>
      <p:pic>
        <p:nvPicPr>
          <p:cNvPr id="9" name="Picture 8" descr="A newspaper with black text&#10;&#10;AI-generated content may be incorrect.">
            <a:extLst>
              <a:ext uri="{FF2B5EF4-FFF2-40B4-BE49-F238E27FC236}">
                <a16:creationId xmlns:a16="http://schemas.microsoft.com/office/drawing/2014/main" id="{F0F57A82-2E9F-6AEB-98F2-9E7681164B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6706" y="2989323"/>
            <a:ext cx="2465294" cy="1276474"/>
          </a:xfrm>
          <a:prstGeom prst="rect">
            <a:avLst/>
          </a:prstGeom>
        </p:spPr>
      </p:pic>
      <p:pic>
        <p:nvPicPr>
          <p:cNvPr id="11" name="Picture 10" descr="A group of potatoes with slices&#10;&#10;AI-generated content may be incorrect.">
            <a:extLst>
              <a:ext uri="{FF2B5EF4-FFF2-40B4-BE49-F238E27FC236}">
                <a16:creationId xmlns:a16="http://schemas.microsoft.com/office/drawing/2014/main" id="{06DC306C-92A2-C6CD-35B4-A7507B882857}"/>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41919" y="4608291"/>
            <a:ext cx="2070787" cy="1465729"/>
          </a:xfrm>
          <a:prstGeom prst="rect">
            <a:avLst/>
          </a:prstGeom>
        </p:spPr>
      </p:pic>
    </p:spTree>
    <p:extLst>
      <p:ext uri="{BB962C8B-B14F-4D97-AF65-F5344CB8AC3E}">
        <p14:creationId xmlns:p14="http://schemas.microsoft.com/office/powerpoint/2010/main" val="395507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B851-51F8-08F3-8708-5921B93A39E5}"/>
              </a:ext>
            </a:extLst>
          </p:cNvPr>
          <p:cNvSpPr>
            <a:spLocks noGrp="1"/>
          </p:cNvSpPr>
          <p:nvPr>
            <p:ph type="title"/>
          </p:nvPr>
        </p:nvSpPr>
        <p:spPr>
          <a:xfrm>
            <a:off x="838200" y="365125"/>
            <a:ext cx="10515600" cy="812511"/>
          </a:xfrm>
        </p:spPr>
        <p:txBody>
          <a:bodyPr/>
          <a:lstStyle/>
          <a:p>
            <a:r>
              <a:rPr lang="en-US" dirty="0"/>
              <a:t>OBJECT LESSONS</a:t>
            </a:r>
          </a:p>
        </p:txBody>
      </p:sp>
      <p:pic>
        <p:nvPicPr>
          <p:cNvPr id="4" name="Picture 3" descr="A cartoon of kids pulling a rope&#10;&#10;AI-generated content may be incorrect.">
            <a:extLst>
              <a:ext uri="{FF2B5EF4-FFF2-40B4-BE49-F238E27FC236}">
                <a16:creationId xmlns:a16="http://schemas.microsoft.com/office/drawing/2014/main" id="{D653BD8D-1CD3-32FC-13C8-ADC0847CC39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36618" y="4036543"/>
            <a:ext cx="7093527" cy="3068788"/>
          </a:xfrm>
          <a:prstGeom prst="rect">
            <a:avLst/>
          </a:prstGeom>
        </p:spPr>
      </p:pic>
      <p:sp>
        <p:nvSpPr>
          <p:cNvPr id="5" name="TextBox 4">
            <a:extLst>
              <a:ext uri="{FF2B5EF4-FFF2-40B4-BE49-F238E27FC236}">
                <a16:creationId xmlns:a16="http://schemas.microsoft.com/office/drawing/2014/main" id="{BEC103CC-A20C-C6C5-3CB3-9C96F2518065}"/>
              </a:ext>
            </a:extLst>
          </p:cNvPr>
          <p:cNvSpPr txBox="1"/>
          <p:nvPr/>
        </p:nvSpPr>
        <p:spPr>
          <a:xfrm>
            <a:off x="838200" y="1330036"/>
            <a:ext cx="10882745" cy="2031325"/>
          </a:xfrm>
          <a:prstGeom prst="rect">
            <a:avLst/>
          </a:prstGeom>
          <a:noFill/>
        </p:spPr>
        <p:txBody>
          <a:bodyPr wrap="square" rtlCol="0">
            <a:spAutoFit/>
          </a:bodyPr>
          <a:lstStyle/>
          <a:p>
            <a:pPr algn="ctr"/>
            <a:r>
              <a:rPr lang="en-US" b="1" dirty="0"/>
              <a:t>If we want God to be FOR US, we need to choose to BE ON HIS SIDE and DO HIS PLAN.</a:t>
            </a:r>
          </a:p>
          <a:p>
            <a:r>
              <a:rPr lang="en-US" b="1" dirty="0"/>
              <a:t>TUG OF WAR</a:t>
            </a:r>
          </a:p>
          <a:p>
            <a:r>
              <a:rPr lang="en-US" i="1" dirty="0"/>
              <a:t>Adults all be on one side (God’s side), except one playing (enemy).</a:t>
            </a:r>
          </a:p>
          <a:p>
            <a:endParaRPr lang="en-US" i="1" dirty="0"/>
          </a:p>
          <a:p>
            <a:r>
              <a:rPr lang="en-US" i="1" dirty="0"/>
              <a:t>Kids, do you want to be on the winning side?  Who’s side do you want to be on?</a:t>
            </a:r>
          </a:p>
          <a:p>
            <a:endParaRPr lang="en-US" i="1" dirty="0"/>
          </a:p>
          <a:p>
            <a:r>
              <a:rPr lang="en-US" i="1" dirty="0"/>
              <a:t>Point:  God’s side should win.</a:t>
            </a:r>
          </a:p>
        </p:txBody>
      </p:sp>
    </p:spTree>
    <p:extLst>
      <p:ext uri="{BB962C8B-B14F-4D97-AF65-F5344CB8AC3E}">
        <p14:creationId xmlns:p14="http://schemas.microsoft.com/office/powerpoint/2010/main" val="1889658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doll&#10;&#10;Description automatically generated">
            <a:extLst>
              <a:ext uri="{FF2B5EF4-FFF2-40B4-BE49-F238E27FC236}">
                <a16:creationId xmlns:a16="http://schemas.microsoft.com/office/drawing/2014/main" id="{74E47D4B-711C-4344-ACF5-2909F0F3943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60616"/>
          <a:stretch/>
        </p:blipFill>
        <p:spPr>
          <a:xfrm>
            <a:off x="7682402" y="589817"/>
            <a:ext cx="3905860" cy="4958707"/>
          </a:xfrm>
        </p:spPr>
      </p:pic>
      <p:sp>
        <p:nvSpPr>
          <p:cNvPr id="4" name="Text Placeholder 3">
            <a:extLst>
              <a:ext uri="{FF2B5EF4-FFF2-40B4-BE49-F238E27FC236}">
                <a16:creationId xmlns:a16="http://schemas.microsoft.com/office/drawing/2014/main" id="{CCC7249A-6373-4DA1-A285-1A42458BB769}"/>
              </a:ext>
            </a:extLst>
          </p:cNvPr>
          <p:cNvSpPr>
            <a:spLocks noGrp="1"/>
          </p:cNvSpPr>
          <p:nvPr>
            <p:ph type="body" sz="half" idx="2"/>
          </p:nvPr>
        </p:nvSpPr>
        <p:spPr>
          <a:xfrm>
            <a:off x="586286" y="589817"/>
            <a:ext cx="6651258" cy="5915485"/>
          </a:xfrm>
        </p:spPr>
        <p:txBody>
          <a:bodyPr>
            <a:normAutofit lnSpcReduction="10000"/>
          </a:bodyPr>
          <a:lstStyle/>
          <a:p>
            <a:r>
              <a:rPr lang="en-US" sz="2400" dirty="0"/>
              <a:t>When it was time to move, the Ark of the Covenant was covered with a blue cloth.</a:t>
            </a:r>
          </a:p>
          <a:p>
            <a:r>
              <a:rPr lang="en-US" sz="2400" dirty="0"/>
              <a:t>Blue represents loyalty and faithfulness.</a:t>
            </a:r>
          </a:p>
          <a:p>
            <a:r>
              <a:rPr lang="en-US" sz="2400" dirty="0"/>
              <a:t>It reminds us that God is faithful.</a:t>
            </a:r>
          </a:p>
          <a:p>
            <a:r>
              <a:rPr lang="en-US" sz="2400" dirty="0"/>
              <a:t>We can be loyal and faithful to Him and obey His commandments and directions.</a:t>
            </a:r>
          </a:p>
          <a:p>
            <a:endParaRPr lang="en-US" sz="2400" dirty="0"/>
          </a:p>
          <a:p>
            <a:r>
              <a:rPr lang="en-US" sz="2400" dirty="0"/>
              <a:t>Four priests would carry it, by its poles, on their shoulders. They could not touch the Ark.</a:t>
            </a:r>
          </a:p>
          <a:p>
            <a:r>
              <a:rPr lang="en-US" sz="2400" dirty="0"/>
              <a:t>It was Holy because God is Holy.  </a:t>
            </a:r>
          </a:p>
          <a:p>
            <a:r>
              <a:rPr lang="en-US" sz="2400" dirty="0"/>
              <a:t>They Ark of Covenant reminded them that God was with them.</a:t>
            </a:r>
          </a:p>
          <a:p>
            <a:r>
              <a:rPr lang="en-US" sz="2400" dirty="0"/>
              <a:t>		</a:t>
            </a:r>
            <a:r>
              <a:rPr lang="en-US" sz="2800" b="1" i="1" dirty="0"/>
              <a:t>God is with us.  </a:t>
            </a:r>
          </a:p>
          <a:p>
            <a:r>
              <a:rPr lang="en-US" sz="2800" b="1" i="1" dirty="0"/>
              <a:t>				He is faithful.</a:t>
            </a:r>
          </a:p>
        </p:txBody>
      </p:sp>
    </p:spTree>
    <p:extLst>
      <p:ext uri="{BB962C8B-B14F-4D97-AF65-F5344CB8AC3E}">
        <p14:creationId xmlns:p14="http://schemas.microsoft.com/office/powerpoint/2010/main" val="279049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5A5E7-9DA5-4BD0-B74D-62668D507548}"/>
              </a:ext>
            </a:extLst>
          </p:cNvPr>
          <p:cNvSpPr>
            <a:spLocks noGrp="1"/>
          </p:cNvSpPr>
          <p:nvPr>
            <p:ph type="title"/>
          </p:nvPr>
        </p:nvSpPr>
        <p:spPr>
          <a:xfrm>
            <a:off x="5538923" y="229043"/>
            <a:ext cx="6653077" cy="816427"/>
          </a:xfrm>
        </p:spPr>
        <p:txBody>
          <a:bodyPr/>
          <a:lstStyle/>
          <a:p>
            <a:r>
              <a:rPr lang="en-US" dirty="0"/>
              <a:t>They were to blow the rams horns.</a:t>
            </a:r>
          </a:p>
        </p:txBody>
      </p:sp>
      <p:pic>
        <p:nvPicPr>
          <p:cNvPr id="11" name="Picture 10">
            <a:extLst>
              <a:ext uri="{FF2B5EF4-FFF2-40B4-BE49-F238E27FC236}">
                <a16:creationId xmlns:a16="http://schemas.microsoft.com/office/drawing/2014/main" id="{9C4EF6F0-AAEA-44AE-B3EC-458AF889C7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03749" flipH="1">
            <a:off x="4364290" y="3251919"/>
            <a:ext cx="3162381" cy="2373777"/>
          </a:xfrm>
          <a:prstGeom prst="rect">
            <a:avLst/>
          </a:prstGeom>
        </p:spPr>
      </p:pic>
      <p:pic>
        <p:nvPicPr>
          <p:cNvPr id="6" name="Content Placeholder 5" descr="A picture containing text, sport&#10;&#10;Description automatically generated">
            <a:extLst>
              <a:ext uri="{FF2B5EF4-FFF2-40B4-BE49-F238E27FC236}">
                <a16:creationId xmlns:a16="http://schemas.microsoft.com/office/drawing/2014/main" id="{0C687B7C-2DE9-4636-A715-36499AFD1F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523" y="1"/>
            <a:ext cx="4771785" cy="4232366"/>
          </a:xfrm>
        </p:spPr>
      </p:pic>
      <p:sp>
        <p:nvSpPr>
          <p:cNvPr id="4" name="Text Placeholder 3">
            <a:extLst>
              <a:ext uri="{FF2B5EF4-FFF2-40B4-BE49-F238E27FC236}">
                <a16:creationId xmlns:a16="http://schemas.microsoft.com/office/drawing/2014/main" id="{FD5A5BFF-0159-4494-9299-554E49814667}"/>
              </a:ext>
            </a:extLst>
          </p:cNvPr>
          <p:cNvSpPr>
            <a:spLocks noGrp="1"/>
          </p:cNvSpPr>
          <p:nvPr>
            <p:ph type="body" sz="half" idx="2"/>
          </p:nvPr>
        </p:nvSpPr>
        <p:spPr>
          <a:xfrm>
            <a:off x="6096000" y="1163977"/>
            <a:ext cx="5817326" cy="2611189"/>
          </a:xfrm>
        </p:spPr>
        <p:txBody>
          <a:bodyPr>
            <a:normAutofit/>
          </a:bodyPr>
          <a:lstStyle/>
          <a:p>
            <a:pPr marL="285750" indent="-285750">
              <a:buFont typeface="Arial" panose="020B0604020202020204" pitchFamily="34" charset="0"/>
              <a:buChar char="•"/>
            </a:pPr>
            <a:r>
              <a:rPr lang="en-US" sz="2800" dirty="0"/>
              <a:t>Announcing the King is coming</a:t>
            </a:r>
          </a:p>
          <a:p>
            <a:pPr marL="742950" lvl="1" indent="-285750">
              <a:buFont typeface="Arial" panose="020B0604020202020204" pitchFamily="34" charset="0"/>
              <a:buChar char="•"/>
            </a:pPr>
            <a:r>
              <a:rPr lang="en-US" sz="2600" dirty="0"/>
              <a:t>Our God is with us.</a:t>
            </a:r>
          </a:p>
          <a:p>
            <a:pPr marL="285750" indent="-285750">
              <a:buFont typeface="Arial" panose="020B0604020202020204" pitchFamily="34" charset="0"/>
              <a:buChar char="•"/>
            </a:pPr>
            <a:r>
              <a:rPr lang="en-US" sz="2800" dirty="0"/>
              <a:t>Sound the battle cry</a:t>
            </a:r>
          </a:p>
          <a:p>
            <a:pPr marL="742950" lvl="1" indent="-285750">
              <a:buFont typeface="Arial" panose="020B0604020202020204" pitchFamily="34" charset="0"/>
              <a:buChar char="•"/>
            </a:pPr>
            <a:r>
              <a:rPr lang="en-US" sz="2600" dirty="0"/>
              <a:t>Our God will fight for us &amp; with us.</a:t>
            </a:r>
          </a:p>
        </p:txBody>
      </p:sp>
      <p:pic>
        <p:nvPicPr>
          <p:cNvPr id="8" name="Picture 7" descr="A picture containing sky, outdoor&#10;&#10;Description automatically generated">
            <a:extLst>
              <a:ext uri="{FF2B5EF4-FFF2-40B4-BE49-F238E27FC236}">
                <a16:creationId xmlns:a16="http://schemas.microsoft.com/office/drawing/2014/main" id="{D99E640F-9E0A-48B4-B55B-D002120619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9977" y="4000500"/>
            <a:ext cx="4762500" cy="2857500"/>
          </a:xfrm>
          <a:prstGeom prst="rect">
            <a:avLst/>
          </a:prstGeom>
        </p:spPr>
      </p:pic>
      <p:pic>
        <p:nvPicPr>
          <p:cNvPr id="13" name="Picture 12" descr="A picture containing sheep, mammal, outdoor, standing&#10;&#10;Description automatically generated">
            <a:extLst>
              <a:ext uri="{FF2B5EF4-FFF2-40B4-BE49-F238E27FC236}">
                <a16:creationId xmlns:a16="http://schemas.microsoft.com/office/drawing/2014/main" id="{864C26CD-51AB-4FE1-9746-8AC6B3EF88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655" y="4484077"/>
            <a:ext cx="3575537" cy="2145322"/>
          </a:xfrm>
          <a:prstGeom prst="ellipse">
            <a:avLst/>
          </a:prstGeom>
        </p:spPr>
      </p:pic>
      <p:sp>
        <p:nvSpPr>
          <p:cNvPr id="14" name="TextBox 13">
            <a:extLst>
              <a:ext uri="{FF2B5EF4-FFF2-40B4-BE49-F238E27FC236}">
                <a16:creationId xmlns:a16="http://schemas.microsoft.com/office/drawing/2014/main" id="{0E0ABE4B-AAE9-4F0D-9479-246BC2BED912}"/>
              </a:ext>
            </a:extLst>
          </p:cNvPr>
          <p:cNvSpPr txBox="1"/>
          <p:nvPr/>
        </p:nvSpPr>
        <p:spPr>
          <a:xfrm rot="282103">
            <a:off x="3390969" y="5386715"/>
            <a:ext cx="2125041"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Aharoni" panose="02010803020104030203" pitchFamily="2" charset="-79"/>
                <a:cs typeface="Aharoni" panose="02010803020104030203" pitchFamily="2" charset="-79"/>
              </a:rPr>
              <a:t>Ram horns came from rams.</a:t>
            </a:r>
          </a:p>
        </p:txBody>
      </p:sp>
    </p:spTree>
    <p:extLst>
      <p:ext uri="{BB962C8B-B14F-4D97-AF65-F5344CB8AC3E}">
        <p14:creationId xmlns:p14="http://schemas.microsoft.com/office/powerpoint/2010/main" val="1065749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port&#10;&#10;Description automatically generated">
            <a:extLst>
              <a:ext uri="{FF2B5EF4-FFF2-40B4-BE49-F238E27FC236}">
                <a16:creationId xmlns:a16="http://schemas.microsoft.com/office/drawing/2014/main" id="{0C687B7C-2DE9-4636-A715-36499AFD1F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524" y="1"/>
            <a:ext cx="3243128" cy="2876514"/>
          </a:xfrm>
        </p:spPr>
      </p:pic>
      <p:pic>
        <p:nvPicPr>
          <p:cNvPr id="8" name="Picture 7" descr="A picture containing sky, outdoor&#10;&#10;Description automatically generated">
            <a:extLst>
              <a:ext uri="{FF2B5EF4-FFF2-40B4-BE49-F238E27FC236}">
                <a16:creationId xmlns:a16="http://schemas.microsoft.com/office/drawing/2014/main" id="{D99E640F-9E0A-48B4-B55B-D002120619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 y="3064546"/>
            <a:ext cx="3243128" cy="1945877"/>
          </a:xfrm>
          <a:prstGeom prst="rect">
            <a:avLst/>
          </a:prstGeom>
        </p:spPr>
      </p:pic>
      <p:sp>
        <p:nvSpPr>
          <p:cNvPr id="9" name="TextBox 8">
            <a:extLst>
              <a:ext uri="{FF2B5EF4-FFF2-40B4-BE49-F238E27FC236}">
                <a16:creationId xmlns:a16="http://schemas.microsoft.com/office/drawing/2014/main" id="{32E8B905-5EB6-4E4B-9433-129580154FE3}"/>
              </a:ext>
            </a:extLst>
          </p:cNvPr>
          <p:cNvSpPr txBox="1"/>
          <p:nvPr/>
        </p:nvSpPr>
        <p:spPr>
          <a:xfrm rot="20967935">
            <a:off x="3642618" y="300445"/>
            <a:ext cx="5494773" cy="769441"/>
          </a:xfrm>
          <a:prstGeom prst="rect">
            <a:avLst/>
          </a:prstGeom>
          <a:noFill/>
        </p:spPr>
        <p:txBody>
          <a:bodyPr wrap="square" rtlCol="0">
            <a:spAutoFit/>
          </a:bodyPr>
          <a:lstStyle/>
          <a:p>
            <a:r>
              <a:rPr lang="en-US" sz="4400" dirty="0">
                <a:latin typeface="Calibri" panose="020F0502020204030204" pitchFamily="34" charset="0"/>
                <a:cs typeface="Calibri" panose="020F0502020204030204" pitchFamily="34" charset="0"/>
              </a:rPr>
              <a:t>Let’s make a horn.</a:t>
            </a:r>
          </a:p>
        </p:txBody>
      </p:sp>
      <p:pic>
        <p:nvPicPr>
          <p:cNvPr id="11" name="Online Media 10" title="How to make a trumpet out of paper || DIY trumpet || How to make a paper horn ||Simple Paper Trumpet">
            <a:hlinkClick r:id="" action="ppaction://media"/>
            <a:extLst>
              <a:ext uri="{FF2B5EF4-FFF2-40B4-BE49-F238E27FC236}">
                <a16:creationId xmlns:a16="http://schemas.microsoft.com/office/drawing/2014/main" id="{8B00D1A8-114F-4EFC-A07B-7F12D1AE6576}"/>
              </a:ext>
            </a:extLst>
          </p:cNvPr>
          <p:cNvPicPr>
            <a:picLocks noRot="1" noChangeAspect="1"/>
          </p:cNvPicPr>
          <p:nvPr>
            <a:videoFile r:link="rId1"/>
          </p:nvPr>
        </p:nvPicPr>
        <p:blipFill>
          <a:blip r:embed="rId5"/>
          <a:stretch>
            <a:fillRect/>
          </a:stretch>
        </p:blipFill>
        <p:spPr>
          <a:xfrm>
            <a:off x="3396517" y="1565696"/>
            <a:ext cx="8449548" cy="4773995"/>
          </a:xfrm>
          <a:prstGeom prst="rect">
            <a:avLst/>
          </a:prstGeom>
        </p:spPr>
      </p:pic>
    </p:spTree>
    <p:extLst>
      <p:ext uri="{BB962C8B-B14F-4D97-AF65-F5344CB8AC3E}">
        <p14:creationId xmlns:p14="http://schemas.microsoft.com/office/powerpoint/2010/main" val="205203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a:off x="1803843" y="300818"/>
            <a:ext cx="10000230" cy="2795079"/>
          </a:xfrm>
        </p:spPr>
        <p:style>
          <a:lnRef idx="2">
            <a:schemeClr val="accent2"/>
          </a:lnRef>
          <a:fillRef idx="1">
            <a:schemeClr val="lt1"/>
          </a:fillRef>
          <a:effectRef idx="0">
            <a:schemeClr val="accent2"/>
          </a:effectRef>
          <a:fontRef idx="minor">
            <a:schemeClr val="dk1"/>
          </a:fontRef>
        </p:style>
        <p:txBody>
          <a:bodyPr/>
          <a:lstStyle/>
          <a:p>
            <a:pPr algn="ctr"/>
            <a:r>
              <a:rPr lang="en-US" dirty="0"/>
              <a:t>“Do not let your hearts be troubled.</a:t>
            </a:r>
            <a:br>
              <a:rPr lang="en-US" dirty="0"/>
            </a:br>
            <a:r>
              <a:rPr lang="en-US" dirty="0"/>
              <a:t>Trust in God…”</a:t>
            </a:r>
            <a:br>
              <a:rPr lang="en-US" dirty="0"/>
            </a:br>
            <a:br>
              <a:rPr lang="en-US" dirty="0"/>
            </a:br>
            <a:r>
              <a:rPr lang="en-US" i="1" dirty="0"/>
              <a:t>John 14:1</a:t>
            </a:r>
          </a:p>
        </p:txBody>
      </p:sp>
      <p:sp>
        <p:nvSpPr>
          <p:cNvPr id="3" name="Title 1">
            <a:extLst>
              <a:ext uri="{FF2B5EF4-FFF2-40B4-BE49-F238E27FC236}">
                <a16:creationId xmlns:a16="http://schemas.microsoft.com/office/drawing/2014/main" id="{CDCB0778-B521-41E8-8D51-EA625977D720}"/>
              </a:ext>
            </a:extLst>
          </p:cNvPr>
          <p:cNvSpPr txBox="1">
            <a:spLocks/>
          </p:cNvSpPr>
          <p:nvPr/>
        </p:nvSpPr>
        <p:spPr>
          <a:xfrm>
            <a:off x="1803843" y="3429000"/>
            <a:ext cx="10000230" cy="2795079"/>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US" sz="4400" b="0" i="0" u="none" strike="noStrike" kern="1200" cap="small" spc="0" normalizeH="0" baseline="0" noProof="0" dirty="0">
                <a:ln>
                  <a:noFill/>
                </a:ln>
                <a:solidFill>
                  <a:prstClr val="black"/>
                </a:solidFill>
                <a:effectLst/>
                <a:uLnTx/>
                <a:uFillTx/>
                <a:latin typeface="Calibri" panose="020F0502020204030204"/>
                <a:ea typeface="+mn-ea"/>
                <a:cs typeface="+mn-cs"/>
              </a:rPr>
              <a:t>Lord</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your God will go ahead of you. He will fight for you.”</a:t>
            </a:r>
            <a:b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4400" b="0" i="1" u="none" strike="noStrike" kern="1200" cap="none" spc="0" normalizeH="0" baseline="0" noProof="0" dirty="0">
                <a:ln>
                  <a:noFill/>
                </a:ln>
                <a:solidFill>
                  <a:prstClr val="black"/>
                </a:solidFill>
                <a:effectLst/>
                <a:uLnTx/>
                <a:uFillTx/>
                <a:latin typeface="Calibri" panose="020F0502020204030204"/>
                <a:ea typeface="+mn-ea"/>
                <a:cs typeface="+mn-cs"/>
              </a:rPr>
              <a:t>Deuteronomy 1:30</a:t>
            </a:r>
          </a:p>
        </p:txBody>
      </p:sp>
    </p:spTree>
    <p:extLst>
      <p:ext uri="{BB962C8B-B14F-4D97-AF65-F5344CB8AC3E}">
        <p14:creationId xmlns:p14="http://schemas.microsoft.com/office/powerpoint/2010/main" val="801998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ackground pattern&#10;&#10;Description automatically generated">
            <a:extLst>
              <a:ext uri="{FF2B5EF4-FFF2-40B4-BE49-F238E27FC236}">
                <a16:creationId xmlns:a16="http://schemas.microsoft.com/office/drawing/2014/main" id="{3A4297C6-C985-41DA-AFE1-25AA01081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897" y="35922"/>
            <a:ext cx="9096104" cy="6822078"/>
          </a:xfrm>
          <a:prstGeom prst="rect">
            <a:avLst/>
          </a:prstGeom>
        </p:spPr>
      </p:pic>
      <p:pic>
        <p:nvPicPr>
          <p:cNvPr id="2" name="Content Placeholder 5" descr="A picture containing text&#10;&#10;Description automatically generated">
            <a:extLst>
              <a:ext uri="{FF2B5EF4-FFF2-40B4-BE49-F238E27FC236}">
                <a16:creationId xmlns:a16="http://schemas.microsoft.com/office/drawing/2014/main" id="{2DA54903-E629-4700-9AE5-4161729A7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36" y="117566"/>
            <a:ext cx="3828583" cy="2153577"/>
          </a:xfrm>
          <a:prstGeom prst="cloudCallout">
            <a:avLst>
              <a:gd name="adj1" fmla="val 80660"/>
              <a:gd name="adj2" fmla="val -20701"/>
            </a:avLst>
          </a:prstGeom>
          <a:ln w="38100">
            <a:solidFill>
              <a:schemeClr val="tx1"/>
            </a:solidFill>
          </a:ln>
        </p:spPr>
      </p:pic>
      <p:sp>
        <p:nvSpPr>
          <p:cNvPr id="4" name="Speech Bubble: Rectangle 3">
            <a:extLst>
              <a:ext uri="{FF2B5EF4-FFF2-40B4-BE49-F238E27FC236}">
                <a16:creationId xmlns:a16="http://schemas.microsoft.com/office/drawing/2014/main" id="{D7D272A9-8FA5-4BC9-9317-CAFACAA422CF}"/>
              </a:ext>
            </a:extLst>
          </p:cNvPr>
          <p:cNvSpPr/>
          <p:nvPr/>
        </p:nvSpPr>
        <p:spPr>
          <a:xfrm>
            <a:off x="2286000" y="1694065"/>
            <a:ext cx="1957441" cy="715135"/>
          </a:xfrm>
          <a:prstGeom prst="wedgeRectCallout">
            <a:avLst>
              <a:gd name="adj1" fmla="val 78146"/>
              <a:gd name="adj2" fmla="val -2181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God has given us His battle plan.</a:t>
            </a:r>
          </a:p>
        </p:txBody>
      </p:sp>
      <p:sp>
        <p:nvSpPr>
          <p:cNvPr id="5" name="Speech Bubble: Rectangle 4">
            <a:extLst>
              <a:ext uri="{FF2B5EF4-FFF2-40B4-BE49-F238E27FC236}">
                <a16:creationId xmlns:a16="http://schemas.microsoft.com/office/drawing/2014/main" id="{600EE4F4-39A9-4869-855E-BBAEEAA584E6}"/>
              </a:ext>
            </a:extLst>
          </p:cNvPr>
          <p:cNvSpPr/>
          <p:nvPr/>
        </p:nvSpPr>
        <p:spPr>
          <a:xfrm>
            <a:off x="160336" y="2547258"/>
            <a:ext cx="2817995" cy="2153578"/>
          </a:xfrm>
          <a:prstGeom prst="wedgeRectCallout">
            <a:avLst>
              <a:gd name="adj1" fmla="val 114941"/>
              <a:gd name="adj2" fmla="val -58783"/>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a:t>He said, “March around the city once with all your fighting men. In fact, do it for six days. </a:t>
            </a:r>
            <a:r>
              <a:rPr lang="en-US" sz="1600" baseline="30000" dirty="0"/>
              <a:t>4 </a:t>
            </a:r>
            <a:r>
              <a:rPr lang="en-US" sz="1600" dirty="0"/>
              <a:t>Have seven priests get trumpets made out of rams’ horns. They must carry them in front of the ark. </a:t>
            </a:r>
          </a:p>
        </p:txBody>
      </p:sp>
      <p:pic>
        <p:nvPicPr>
          <p:cNvPr id="6" name="Picture 5" descr="A picture containing outdoor, sky, ground, grass&#10;&#10;Description automatically generated">
            <a:extLst>
              <a:ext uri="{FF2B5EF4-FFF2-40B4-BE49-F238E27FC236}">
                <a16:creationId xmlns:a16="http://schemas.microsoft.com/office/drawing/2014/main" id="{1B6995A4-3879-4EE2-8CE0-C1DCC2D54A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3080" y="117566"/>
            <a:ext cx="3828584" cy="2153579"/>
          </a:xfrm>
          <a:prstGeom prst="cloudCallout">
            <a:avLst>
              <a:gd name="adj1" fmla="val -80542"/>
              <a:gd name="adj2" fmla="val -12714"/>
            </a:avLst>
          </a:prstGeom>
          <a:ln w="57150">
            <a:solidFill>
              <a:schemeClr val="tx1"/>
            </a:solidFill>
          </a:ln>
        </p:spPr>
      </p:pic>
    </p:spTree>
    <p:extLst>
      <p:ext uri="{BB962C8B-B14F-4D97-AF65-F5344CB8AC3E}">
        <p14:creationId xmlns:p14="http://schemas.microsoft.com/office/powerpoint/2010/main" val="3705586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ackground pattern&#10;&#10;Description automatically generated">
            <a:extLst>
              <a:ext uri="{FF2B5EF4-FFF2-40B4-BE49-F238E27FC236}">
                <a16:creationId xmlns:a16="http://schemas.microsoft.com/office/drawing/2014/main" id="{3A4297C6-C985-41DA-AFE1-25AA01081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897" y="35922"/>
            <a:ext cx="9096104" cy="6822078"/>
          </a:xfrm>
          <a:prstGeom prst="rect">
            <a:avLst/>
          </a:prstGeom>
        </p:spPr>
      </p:pic>
      <p:pic>
        <p:nvPicPr>
          <p:cNvPr id="2" name="Content Placeholder 5" descr="A picture containing text&#10;&#10;Description automatically generated">
            <a:extLst>
              <a:ext uri="{FF2B5EF4-FFF2-40B4-BE49-F238E27FC236}">
                <a16:creationId xmlns:a16="http://schemas.microsoft.com/office/drawing/2014/main" id="{2DA54903-E629-4700-9AE5-4161729A7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36" y="117566"/>
            <a:ext cx="3828583" cy="2153577"/>
          </a:xfrm>
          <a:prstGeom prst="cloudCallout">
            <a:avLst>
              <a:gd name="adj1" fmla="val 80660"/>
              <a:gd name="adj2" fmla="val -20701"/>
            </a:avLst>
          </a:prstGeom>
          <a:ln w="38100">
            <a:solidFill>
              <a:schemeClr val="tx1"/>
            </a:solidFill>
          </a:ln>
        </p:spPr>
      </p:pic>
      <p:sp>
        <p:nvSpPr>
          <p:cNvPr id="4" name="Speech Bubble: Rectangle 3">
            <a:extLst>
              <a:ext uri="{FF2B5EF4-FFF2-40B4-BE49-F238E27FC236}">
                <a16:creationId xmlns:a16="http://schemas.microsoft.com/office/drawing/2014/main" id="{D7D272A9-8FA5-4BC9-9317-CAFACAA422CF}"/>
              </a:ext>
            </a:extLst>
          </p:cNvPr>
          <p:cNvSpPr/>
          <p:nvPr/>
        </p:nvSpPr>
        <p:spPr>
          <a:xfrm>
            <a:off x="2286000" y="1694065"/>
            <a:ext cx="1957441" cy="715135"/>
          </a:xfrm>
          <a:prstGeom prst="wedgeRectCallout">
            <a:avLst>
              <a:gd name="adj1" fmla="val 78146"/>
              <a:gd name="adj2" fmla="val -2181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God will do battle on the 7</a:t>
            </a:r>
            <a:r>
              <a:rPr lang="en-US" baseline="30000" dirty="0"/>
              <a:t>th</a:t>
            </a:r>
            <a:r>
              <a:rPr lang="en-US" dirty="0"/>
              <a:t> day.</a:t>
            </a:r>
          </a:p>
        </p:txBody>
      </p:sp>
      <p:sp>
        <p:nvSpPr>
          <p:cNvPr id="5" name="Speech Bubble: Rectangle 4">
            <a:extLst>
              <a:ext uri="{FF2B5EF4-FFF2-40B4-BE49-F238E27FC236}">
                <a16:creationId xmlns:a16="http://schemas.microsoft.com/office/drawing/2014/main" id="{600EE4F4-39A9-4869-855E-BBAEEAA584E6}"/>
              </a:ext>
            </a:extLst>
          </p:cNvPr>
          <p:cNvSpPr/>
          <p:nvPr/>
        </p:nvSpPr>
        <p:spPr>
          <a:xfrm>
            <a:off x="160336" y="2547257"/>
            <a:ext cx="2817995" cy="4193177"/>
          </a:xfrm>
          <a:prstGeom prst="wedgeRectCallout">
            <a:avLst>
              <a:gd name="adj1" fmla="val 114941"/>
              <a:gd name="adj2" fmla="val -58783"/>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a:t>On the seventh day, march around the city seven times. Tell the priests to blow the trumpets as you march.</a:t>
            </a:r>
          </a:p>
          <a:p>
            <a:pPr algn="ctr"/>
            <a:endParaRPr lang="en-US" sz="1600" dirty="0"/>
          </a:p>
          <a:p>
            <a:pPr algn="ctr"/>
            <a:r>
              <a:rPr lang="en-US" sz="1600" dirty="0"/>
              <a:t> </a:t>
            </a:r>
            <a:r>
              <a:rPr lang="en-US" sz="1600" baseline="30000" dirty="0"/>
              <a:t>5 </a:t>
            </a:r>
            <a:r>
              <a:rPr lang="en-US" sz="1600" dirty="0"/>
              <a:t>You will hear them blow a long blast on the trumpets. When you do, tell the whole army to give a loud shout. </a:t>
            </a:r>
          </a:p>
          <a:p>
            <a:pPr algn="ctr"/>
            <a:endParaRPr lang="en-US" sz="1600" dirty="0"/>
          </a:p>
          <a:p>
            <a:pPr algn="ctr"/>
            <a:r>
              <a:rPr lang="en-US" sz="1600" dirty="0"/>
              <a:t>The wall of the city will fall down. Then the whole army will march up to the city. Everyone will go straight in.”</a:t>
            </a:r>
          </a:p>
        </p:txBody>
      </p:sp>
      <p:pic>
        <p:nvPicPr>
          <p:cNvPr id="8" name="Picture 7" descr="A picture containing outdoor&#10;&#10;Description automatically generated">
            <a:extLst>
              <a:ext uri="{FF2B5EF4-FFF2-40B4-BE49-F238E27FC236}">
                <a16:creationId xmlns:a16="http://schemas.microsoft.com/office/drawing/2014/main" id="{EAFA2E49-C873-45BB-B9DE-4268C0AFD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1486" y="35923"/>
            <a:ext cx="3410178" cy="2373277"/>
          </a:xfrm>
          <a:prstGeom prst="cloudCallout">
            <a:avLst>
              <a:gd name="adj1" fmla="val -84803"/>
              <a:gd name="adj2" fmla="val -18158"/>
            </a:avLst>
          </a:prstGeom>
          <a:ln w="38100">
            <a:solidFill>
              <a:schemeClr val="tx1"/>
            </a:solidFill>
          </a:ln>
        </p:spPr>
      </p:pic>
    </p:spTree>
    <p:extLst>
      <p:ext uri="{BB962C8B-B14F-4D97-AF65-F5344CB8AC3E}">
        <p14:creationId xmlns:p14="http://schemas.microsoft.com/office/powerpoint/2010/main" val="103858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ackground pattern&#10;&#10;Description automatically generated">
            <a:extLst>
              <a:ext uri="{FF2B5EF4-FFF2-40B4-BE49-F238E27FC236}">
                <a16:creationId xmlns:a16="http://schemas.microsoft.com/office/drawing/2014/main" id="{3A4297C6-C985-41DA-AFE1-25AA01081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897" y="35922"/>
            <a:ext cx="9096104" cy="6822078"/>
          </a:xfrm>
          <a:prstGeom prst="rect">
            <a:avLst/>
          </a:prstGeom>
        </p:spPr>
      </p:pic>
      <p:pic>
        <p:nvPicPr>
          <p:cNvPr id="2" name="Content Placeholder 5" descr="A picture containing text&#10;&#10;Description automatically generated">
            <a:extLst>
              <a:ext uri="{FF2B5EF4-FFF2-40B4-BE49-F238E27FC236}">
                <a16:creationId xmlns:a16="http://schemas.microsoft.com/office/drawing/2014/main" id="{2DA54903-E629-4700-9AE5-4161729A7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36" y="117566"/>
            <a:ext cx="3828583" cy="2153577"/>
          </a:xfrm>
          <a:prstGeom prst="cloudCallout">
            <a:avLst>
              <a:gd name="adj1" fmla="val 76566"/>
              <a:gd name="adj2" fmla="val -6750"/>
            </a:avLst>
          </a:prstGeom>
        </p:spPr>
      </p:pic>
      <p:sp>
        <p:nvSpPr>
          <p:cNvPr id="4" name="Speech Bubble: Rectangle 3">
            <a:extLst>
              <a:ext uri="{FF2B5EF4-FFF2-40B4-BE49-F238E27FC236}">
                <a16:creationId xmlns:a16="http://schemas.microsoft.com/office/drawing/2014/main" id="{D7D272A9-8FA5-4BC9-9317-CAFACAA422CF}"/>
              </a:ext>
            </a:extLst>
          </p:cNvPr>
          <p:cNvSpPr/>
          <p:nvPr/>
        </p:nvSpPr>
        <p:spPr>
          <a:xfrm>
            <a:off x="2325189" y="1694065"/>
            <a:ext cx="1957441" cy="715135"/>
          </a:xfrm>
          <a:prstGeom prst="wedgeRectCallout">
            <a:avLst>
              <a:gd name="adj1" fmla="val 78146"/>
              <a:gd name="adj2" fmla="val -2181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We must follow God’s battle plan.</a:t>
            </a:r>
          </a:p>
        </p:txBody>
      </p:sp>
      <p:sp>
        <p:nvSpPr>
          <p:cNvPr id="5" name="Speech Bubble: Rectangle 4">
            <a:extLst>
              <a:ext uri="{FF2B5EF4-FFF2-40B4-BE49-F238E27FC236}">
                <a16:creationId xmlns:a16="http://schemas.microsoft.com/office/drawing/2014/main" id="{600EE4F4-39A9-4869-855E-BBAEEAA584E6}"/>
              </a:ext>
            </a:extLst>
          </p:cNvPr>
          <p:cNvSpPr/>
          <p:nvPr/>
        </p:nvSpPr>
        <p:spPr>
          <a:xfrm>
            <a:off x="160336" y="2547257"/>
            <a:ext cx="2817995" cy="4193177"/>
          </a:xfrm>
          <a:prstGeom prst="wedgeRectCallout">
            <a:avLst>
              <a:gd name="adj1" fmla="val 114941"/>
              <a:gd name="adj2" fmla="val -58783"/>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a:t>He promised, ““I have handed Jericho over to you. I have also handed over to you its king and its fighting men.”</a:t>
            </a:r>
          </a:p>
          <a:p>
            <a:pPr algn="ctr"/>
            <a:endParaRPr lang="en-US" sz="1600" dirty="0"/>
          </a:p>
          <a:p>
            <a:pPr algn="ctr"/>
            <a:r>
              <a:rPr lang="en-US" sz="1600" dirty="0"/>
              <a:t>The battle is the Lord’s!</a:t>
            </a:r>
          </a:p>
          <a:p>
            <a:pPr algn="ctr"/>
            <a:r>
              <a:rPr lang="en-US" sz="1600" dirty="0"/>
              <a:t>The spoils of war are the Lord’s.</a:t>
            </a:r>
          </a:p>
          <a:p>
            <a:pPr algn="ctr"/>
            <a:endParaRPr lang="en-US" sz="1600" dirty="0"/>
          </a:p>
          <a:p>
            <a:pPr algn="ctr"/>
            <a:r>
              <a:rPr lang="en-US" sz="1600" dirty="0"/>
              <a:t>He has commanded:</a:t>
            </a:r>
          </a:p>
          <a:p>
            <a:pPr algn="ctr"/>
            <a:r>
              <a:rPr lang="en-US" sz="1600" dirty="0"/>
              <a:t>“The city and everything in it must be set apart to the </a:t>
            </a:r>
            <a:r>
              <a:rPr lang="en-US" sz="1600" cap="small" dirty="0">
                <a:effectLst/>
              </a:rPr>
              <a:t>Lord</a:t>
            </a:r>
            <a:r>
              <a:rPr lang="en-US" sz="1600" dirty="0"/>
              <a:t> to be destroyed. But the prostitute Rahab and all those with her in her house must be spared. That’s because she hid the spies we sent. “</a:t>
            </a:r>
          </a:p>
        </p:txBody>
      </p:sp>
    </p:spTree>
    <p:extLst>
      <p:ext uri="{BB962C8B-B14F-4D97-AF65-F5344CB8AC3E}">
        <p14:creationId xmlns:p14="http://schemas.microsoft.com/office/powerpoint/2010/main" val="2379592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5388D-32C9-41F5-B10B-E48895F8B681}"/>
              </a:ext>
            </a:extLst>
          </p:cNvPr>
          <p:cNvSpPr>
            <a:spLocks noGrp="1"/>
          </p:cNvSpPr>
          <p:nvPr>
            <p:ph type="title"/>
          </p:nvPr>
        </p:nvSpPr>
        <p:spPr>
          <a:xfrm>
            <a:off x="189990" y="2027509"/>
            <a:ext cx="2229984" cy="530225"/>
          </a:xfrm>
        </p:spPr>
        <p:txBody>
          <a:bodyPr>
            <a:normAutofit fontScale="90000"/>
          </a:bodyPr>
          <a:lstStyle/>
          <a:p>
            <a:r>
              <a:rPr lang="en-US" dirty="0"/>
              <a:t>Joshua 6-7</a:t>
            </a:r>
          </a:p>
        </p:txBody>
      </p:sp>
      <p:sp>
        <p:nvSpPr>
          <p:cNvPr id="4" name="Text Placeholder 3">
            <a:extLst>
              <a:ext uri="{FF2B5EF4-FFF2-40B4-BE49-F238E27FC236}">
                <a16:creationId xmlns:a16="http://schemas.microsoft.com/office/drawing/2014/main" id="{0A86EF3D-AEC7-4A40-81B5-5E340F531441}"/>
              </a:ext>
            </a:extLst>
          </p:cNvPr>
          <p:cNvSpPr>
            <a:spLocks noGrp="1"/>
          </p:cNvSpPr>
          <p:nvPr>
            <p:ph type="body" sz="half" idx="2"/>
          </p:nvPr>
        </p:nvSpPr>
        <p:spPr>
          <a:xfrm>
            <a:off x="104504" y="263844"/>
            <a:ext cx="11874136" cy="1643334"/>
          </a:xfrm>
        </p:spPr>
        <p:txBody>
          <a:bodyPr>
            <a:normAutofit fontScale="77500" lnSpcReduction="20000"/>
          </a:bodyPr>
          <a:lstStyle/>
          <a:p>
            <a:r>
              <a:rPr lang="en-US" baseline="30000" dirty="0"/>
              <a:t>6 </a:t>
            </a:r>
            <a:r>
              <a:rPr lang="en-US" dirty="0"/>
              <a:t>So Joshua, the son of Nun, called for the priests. He said to them, “Go and get the ark of the covenant of the </a:t>
            </a:r>
            <a:r>
              <a:rPr lang="en-US" cap="small" dirty="0">
                <a:effectLst/>
              </a:rPr>
              <a:t>Lord</a:t>
            </a:r>
            <a:r>
              <a:rPr lang="en-US" dirty="0"/>
              <a:t>. I want seven of you to carry trumpets in front of it.” </a:t>
            </a:r>
            <a:r>
              <a:rPr lang="en-US" baseline="30000" dirty="0"/>
              <a:t>7 </a:t>
            </a:r>
            <a:r>
              <a:rPr lang="en-US" dirty="0"/>
              <a:t>He gave an order to the army. He said, “Move out! March around the city. Some of the fighting men must march in front of the ark of the </a:t>
            </a:r>
            <a:r>
              <a:rPr lang="en-US" cap="small" dirty="0">
                <a:effectLst/>
              </a:rPr>
              <a:t>Lord</a:t>
            </a:r>
            <a:r>
              <a:rPr lang="en-US" dirty="0"/>
              <a:t>.”</a:t>
            </a:r>
          </a:p>
          <a:p>
            <a:r>
              <a:rPr lang="en-US" baseline="30000" dirty="0"/>
              <a:t>8 </a:t>
            </a:r>
            <a:r>
              <a:rPr lang="en-US" dirty="0"/>
              <a:t>When Joshua had spoken to the men, the seven priests went forward. They were carrying the seven trumpets as they marched in front of the ark of the </a:t>
            </a:r>
            <a:r>
              <a:rPr lang="en-US" cap="small" dirty="0">
                <a:effectLst/>
              </a:rPr>
              <a:t>Lord</a:t>
            </a:r>
            <a:r>
              <a:rPr lang="en-US" dirty="0"/>
              <a:t>. They were blowing the trumpets. The ark of the </a:t>
            </a:r>
            <a:r>
              <a:rPr lang="en-US" cap="small" dirty="0">
                <a:effectLst/>
              </a:rPr>
              <a:t>Lord</a:t>
            </a:r>
            <a:r>
              <a:rPr lang="en-US" dirty="0"/>
              <a:t>’s covenant was carried behind the priests. </a:t>
            </a:r>
            <a:r>
              <a:rPr lang="en-US" baseline="30000" dirty="0"/>
              <a:t>9 </a:t>
            </a:r>
            <a:r>
              <a:rPr lang="en-US" dirty="0"/>
              <a:t>Some of the fighting men marched ahead of the priests who were blowing the trumpets. The others followed behind the ark and guarded all the priests. That whole time the priests were blowing the trumpets. </a:t>
            </a:r>
          </a:p>
          <a:p>
            <a:r>
              <a:rPr lang="en-US" baseline="30000" dirty="0"/>
              <a:t>10 </a:t>
            </a:r>
            <a:r>
              <a:rPr lang="en-US" dirty="0"/>
              <a:t>But Joshua had given an order to the army. He had said, “Don’t give a war cry. Don’t raise your voices. Don’t say a word until the day I tell you to shout. Then shout!” </a:t>
            </a:r>
            <a:r>
              <a:rPr lang="en-US" baseline="30000" dirty="0"/>
              <a:t>11 </a:t>
            </a:r>
            <a:r>
              <a:rPr lang="en-US" dirty="0"/>
              <a:t>So he had the ark of the </a:t>
            </a:r>
            <a:r>
              <a:rPr lang="en-US" cap="small" dirty="0">
                <a:effectLst/>
              </a:rPr>
              <a:t>Lord</a:t>
            </a:r>
            <a:r>
              <a:rPr lang="en-US" dirty="0"/>
              <a:t> carried around the city once. Then the army returned to camp. They spent the night there.</a:t>
            </a:r>
          </a:p>
          <a:p>
            <a:endParaRPr lang="en-US" dirty="0"/>
          </a:p>
        </p:txBody>
      </p:sp>
      <p:pic>
        <p:nvPicPr>
          <p:cNvPr id="5" name="Picture 4" descr="A picture containing outdoor, sky, ground, grass&#10;&#10;Description automatically generated">
            <a:extLst>
              <a:ext uri="{FF2B5EF4-FFF2-40B4-BE49-F238E27FC236}">
                <a16:creationId xmlns:a16="http://schemas.microsoft.com/office/drawing/2014/main" id="{8BD7B8FE-BE90-4A7C-8CD1-AED6B9DCF2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9974" y="1907178"/>
            <a:ext cx="9149806" cy="5146766"/>
          </a:xfrm>
          <a:prstGeom prst="rect">
            <a:avLst/>
          </a:prstGeom>
        </p:spPr>
      </p:pic>
    </p:spTree>
    <p:extLst>
      <p:ext uri="{BB962C8B-B14F-4D97-AF65-F5344CB8AC3E}">
        <p14:creationId xmlns:p14="http://schemas.microsoft.com/office/powerpoint/2010/main" val="2806905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50C87-920D-492A-B65F-B517C8829ADD}"/>
              </a:ext>
            </a:extLst>
          </p:cNvPr>
          <p:cNvSpPr>
            <a:spLocks noGrp="1"/>
          </p:cNvSpPr>
          <p:nvPr>
            <p:ph type="title"/>
          </p:nvPr>
        </p:nvSpPr>
        <p:spPr/>
        <p:txBody>
          <a:bodyPr>
            <a:normAutofit fontScale="90000"/>
          </a:bodyPr>
          <a:lstStyle/>
          <a:p>
            <a:r>
              <a:rPr lang="en-US" dirty="0"/>
              <a:t>Let’s do it</a:t>
            </a:r>
            <a:br>
              <a:rPr lang="en-US" dirty="0"/>
            </a:br>
            <a:r>
              <a:rPr lang="en-US" sz="2700" dirty="0"/>
              <a:t>Army forward guard, priests with ram’s horns, priests with the ark of the covenant, Army rear guard – </a:t>
            </a:r>
            <a:r>
              <a:rPr lang="en-US" sz="2700" b="1" dirty="0"/>
              <a:t>march around the city once and then return to camp</a:t>
            </a:r>
            <a:r>
              <a:rPr lang="en-US" sz="2700" dirty="0"/>
              <a:t>.</a:t>
            </a:r>
          </a:p>
        </p:txBody>
      </p:sp>
      <p:pic>
        <p:nvPicPr>
          <p:cNvPr id="4" name="Picture 3" descr="A picture containing person, indoor, young, little&#10;&#10;Description automatically generated">
            <a:extLst>
              <a:ext uri="{FF2B5EF4-FFF2-40B4-BE49-F238E27FC236}">
                <a16:creationId xmlns:a16="http://schemas.microsoft.com/office/drawing/2014/main" id="{8908556E-0607-459B-A820-2743B0571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5461">
            <a:off x="676679" y="2732922"/>
            <a:ext cx="3158460" cy="388227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5" descr="Diagram&#10;&#10;Description automatically generated">
            <a:extLst>
              <a:ext uri="{FF2B5EF4-FFF2-40B4-BE49-F238E27FC236}">
                <a16:creationId xmlns:a16="http://schemas.microsoft.com/office/drawing/2014/main" id="{BF020CBA-E715-4E91-A23F-1B8186629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49502">
            <a:off x="3679142" y="2057136"/>
            <a:ext cx="4549485" cy="314089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descr="A picture containing wall, indoor, red&#10;&#10;Description automatically generated">
            <a:extLst>
              <a:ext uri="{FF2B5EF4-FFF2-40B4-BE49-F238E27FC236}">
                <a16:creationId xmlns:a16="http://schemas.microsoft.com/office/drawing/2014/main" id="{E5149E0A-B18E-46EB-BCBD-4584BE3E7E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3969">
            <a:off x="8011897" y="3019391"/>
            <a:ext cx="3743736" cy="330933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Title 1">
            <a:extLst>
              <a:ext uri="{FF2B5EF4-FFF2-40B4-BE49-F238E27FC236}">
                <a16:creationId xmlns:a16="http://schemas.microsoft.com/office/drawing/2014/main" id="{10B8BCDF-5A24-4B8D-8E54-7188F2D2F590}"/>
              </a:ext>
            </a:extLst>
          </p:cNvPr>
          <p:cNvSpPr txBox="1">
            <a:spLocks/>
          </p:cNvSpPr>
          <p:nvPr/>
        </p:nvSpPr>
        <p:spPr>
          <a:xfrm>
            <a:off x="4483019" y="5577242"/>
            <a:ext cx="3225961" cy="111756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Let’s do it again!</a:t>
            </a:r>
          </a:p>
          <a:p>
            <a:r>
              <a:rPr lang="en-US" dirty="0"/>
              <a:t> --5 more times</a:t>
            </a:r>
            <a:br>
              <a:rPr lang="en-US" dirty="0"/>
            </a:br>
            <a:endParaRPr lang="en-US" sz="2700" dirty="0"/>
          </a:p>
        </p:txBody>
      </p:sp>
    </p:spTree>
    <p:extLst>
      <p:ext uri="{BB962C8B-B14F-4D97-AF65-F5344CB8AC3E}">
        <p14:creationId xmlns:p14="http://schemas.microsoft.com/office/powerpoint/2010/main" val="867430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ackground pattern&#10;&#10;Description automatically generated">
            <a:extLst>
              <a:ext uri="{FF2B5EF4-FFF2-40B4-BE49-F238E27FC236}">
                <a16:creationId xmlns:a16="http://schemas.microsoft.com/office/drawing/2014/main" id="{3A4297C6-C985-41DA-AFE1-25AA01081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897" y="35922"/>
            <a:ext cx="9096104" cy="6822078"/>
          </a:xfrm>
          <a:prstGeom prst="rect">
            <a:avLst/>
          </a:prstGeom>
        </p:spPr>
      </p:pic>
      <p:pic>
        <p:nvPicPr>
          <p:cNvPr id="2" name="Content Placeholder 5" descr="A picture containing text&#10;&#10;Description automatically generated">
            <a:extLst>
              <a:ext uri="{FF2B5EF4-FFF2-40B4-BE49-F238E27FC236}">
                <a16:creationId xmlns:a16="http://schemas.microsoft.com/office/drawing/2014/main" id="{2DA54903-E629-4700-9AE5-4161729A7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36" y="117566"/>
            <a:ext cx="3828583" cy="2153577"/>
          </a:xfrm>
          <a:prstGeom prst="cloudCallout">
            <a:avLst>
              <a:gd name="adj1" fmla="val 76566"/>
              <a:gd name="adj2" fmla="val -6750"/>
            </a:avLst>
          </a:prstGeom>
        </p:spPr>
      </p:pic>
      <p:sp>
        <p:nvSpPr>
          <p:cNvPr id="4" name="Speech Bubble: Rectangle 3">
            <a:extLst>
              <a:ext uri="{FF2B5EF4-FFF2-40B4-BE49-F238E27FC236}">
                <a16:creationId xmlns:a16="http://schemas.microsoft.com/office/drawing/2014/main" id="{D7D272A9-8FA5-4BC9-9317-CAFACAA422CF}"/>
              </a:ext>
            </a:extLst>
          </p:cNvPr>
          <p:cNvSpPr/>
          <p:nvPr/>
        </p:nvSpPr>
        <p:spPr>
          <a:xfrm>
            <a:off x="2246811" y="1694065"/>
            <a:ext cx="2035819" cy="715135"/>
          </a:xfrm>
          <a:prstGeom prst="wedgeRectCallout">
            <a:avLst>
              <a:gd name="adj1" fmla="val 78146"/>
              <a:gd name="adj2" fmla="val -2181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Tomorrow is the 7</a:t>
            </a:r>
            <a:r>
              <a:rPr lang="en-US" baseline="30000" dirty="0"/>
              <a:t>th</a:t>
            </a:r>
            <a:r>
              <a:rPr lang="en-US" dirty="0"/>
              <a:t> day.  Remember --</a:t>
            </a:r>
          </a:p>
        </p:txBody>
      </p:sp>
      <p:sp>
        <p:nvSpPr>
          <p:cNvPr id="5" name="Speech Bubble: Rectangle 4">
            <a:extLst>
              <a:ext uri="{FF2B5EF4-FFF2-40B4-BE49-F238E27FC236}">
                <a16:creationId xmlns:a16="http://schemas.microsoft.com/office/drawing/2014/main" id="{600EE4F4-39A9-4869-855E-BBAEEAA584E6}"/>
              </a:ext>
            </a:extLst>
          </p:cNvPr>
          <p:cNvSpPr/>
          <p:nvPr/>
        </p:nvSpPr>
        <p:spPr>
          <a:xfrm>
            <a:off x="160336" y="2547257"/>
            <a:ext cx="2817995" cy="4193177"/>
          </a:xfrm>
          <a:prstGeom prst="wedgeRectCallout">
            <a:avLst>
              <a:gd name="adj1" fmla="val 114941"/>
              <a:gd name="adj2" fmla="val -58783"/>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a:t>God said, ““I have handed Jericho over to you. I have also handed over to you its king and its fighting men.”</a:t>
            </a:r>
          </a:p>
          <a:p>
            <a:pPr algn="ctr"/>
            <a:endParaRPr lang="en-US" sz="1600" dirty="0"/>
          </a:p>
          <a:p>
            <a:pPr algn="ctr"/>
            <a:r>
              <a:rPr lang="en-US" sz="1600" dirty="0"/>
              <a:t>The battle is the Lord’s!</a:t>
            </a:r>
          </a:p>
          <a:p>
            <a:pPr algn="ctr"/>
            <a:r>
              <a:rPr lang="en-US" sz="1600" dirty="0"/>
              <a:t>The spoils of war are the Lord’s.</a:t>
            </a:r>
          </a:p>
          <a:p>
            <a:pPr algn="ctr"/>
            <a:endParaRPr lang="en-US" sz="1600" dirty="0"/>
          </a:p>
          <a:p>
            <a:pPr algn="ctr"/>
            <a:r>
              <a:rPr lang="en-US" sz="1600" dirty="0"/>
              <a:t>He has commanded:</a:t>
            </a:r>
          </a:p>
          <a:p>
            <a:pPr algn="ctr"/>
            <a:r>
              <a:rPr lang="en-US" sz="1600" dirty="0"/>
              <a:t>“The city and everything in it must be set apart to the </a:t>
            </a:r>
            <a:r>
              <a:rPr lang="en-US" sz="1600" cap="small" dirty="0">
                <a:effectLst/>
              </a:rPr>
              <a:t>Lord</a:t>
            </a:r>
            <a:r>
              <a:rPr lang="en-US" sz="1600" dirty="0"/>
              <a:t> to be destroyed. But the prostitute Rahab and all those with her in her house must be spared. That’s because she hid the spies we sent. “</a:t>
            </a:r>
          </a:p>
        </p:txBody>
      </p:sp>
    </p:spTree>
    <p:extLst>
      <p:ext uri="{BB962C8B-B14F-4D97-AF65-F5344CB8AC3E}">
        <p14:creationId xmlns:p14="http://schemas.microsoft.com/office/powerpoint/2010/main" val="4275311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50C87-920D-492A-B65F-B517C8829ADD}"/>
              </a:ext>
            </a:extLst>
          </p:cNvPr>
          <p:cNvSpPr>
            <a:spLocks noGrp="1"/>
          </p:cNvSpPr>
          <p:nvPr>
            <p:ph type="title"/>
          </p:nvPr>
        </p:nvSpPr>
        <p:spPr/>
        <p:txBody>
          <a:bodyPr>
            <a:normAutofit fontScale="90000"/>
          </a:bodyPr>
          <a:lstStyle/>
          <a:p>
            <a:r>
              <a:rPr lang="en-US" dirty="0"/>
              <a:t>Let’s do it</a:t>
            </a:r>
            <a:br>
              <a:rPr lang="en-US" dirty="0"/>
            </a:br>
            <a:r>
              <a:rPr lang="en-US" sz="2700" dirty="0"/>
              <a:t>Army forward guard, priests with ram’s horns, priests with the ark of the covenant, Army rear guard – </a:t>
            </a:r>
            <a:r>
              <a:rPr lang="en-US" sz="2700" b="1" dirty="0"/>
              <a:t>march around the city 7 times and then SHOUT!</a:t>
            </a:r>
            <a:endParaRPr lang="en-US" sz="2700" dirty="0"/>
          </a:p>
        </p:txBody>
      </p:sp>
      <p:pic>
        <p:nvPicPr>
          <p:cNvPr id="4" name="Picture 3" descr="A picture containing person, indoor, young, little&#10;&#10;Description automatically generated">
            <a:extLst>
              <a:ext uri="{FF2B5EF4-FFF2-40B4-BE49-F238E27FC236}">
                <a16:creationId xmlns:a16="http://schemas.microsoft.com/office/drawing/2014/main" id="{8908556E-0607-459B-A820-2743B0571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5461">
            <a:off x="676679" y="2732922"/>
            <a:ext cx="3158460" cy="388227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5" descr="Diagram&#10;&#10;Description automatically generated">
            <a:extLst>
              <a:ext uri="{FF2B5EF4-FFF2-40B4-BE49-F238E27FC236}">
                <a16:creationId xmlns:a16="http://schemas.microsoft.com/office/drawing/2014/main" id="{BF020CBA-E715-4E91-A23F-1B8186629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49502">
            <a:off x="3679142" y="2057136"/>
            <a:ext cx="4549485" cy="314089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descr="A picture containing wall, indoor, red&#10;&#10;Description automatically generated">
            <a:extLst>
              <a:ext uri="{FF2B5EF4-FFF2-40B4-BE49-F238E27FC236}">
                <a16:creationId xmlns:a16="http://schemas.microsoft.com/office/drawing/2014/main" id="{E5149E0A-B18E-46EB-BCBD-4584BE3E7E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3969">
            <a:off x="8011897" y="3019391"/>
            <a:ext cx="3743736" cy="330933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Title 1">
            <a:extLst>
              <a:ext uri="{FF2B5EF4-FFF2-40B4-BE49-F238E27FC236}">
                <a16:creationId xmlns:a16="http://schemas.microsoft.com/office/drawing/2014/main" id="{10B8BCDF-5A24-4B8D-8E54-7188F2D2F590}"/>
              </a:ext>
            </a:extLst>
          </p:cNvPr>
          <p:cNvSpPr txBox="1">
            <a:spLocks/>
          </p:cNvSpPr>
          <p:nvPr/>
        </p:nvSpPr>
        <p:spPr>
          <a:xfrm>
            <a:off x="4483019" y="5577242"/>
            <a:ext cx="3225961" cy="1117567"/>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Let’s sing while we march….</a:t>
            </a:r>
            <a:endParaRPr lang="en-US" sz="2700" dirty="0"/>
          </a:p>
        </p:txBody>
      </p:sp>
    </p:spTree>
    <p:extLst>
      <p:ext uri="{BB962C8B-B14F-4D97-AF65-F5344CB8AC3E}">
        <p14:creationId xmlns:p14="http://schemas.microsoft.com/office/powerpoint/2010/main" val="484005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rot="16200000">
            <a:off x="-2039902" y="2950106"/>
            <a:ext cx="5421085" cy="93166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a:t>The Battle Belongs to the Lord </a:t>
            </a:r>
          </a:p>
        </p:txBody>
      </p:sp>
      <p:pic>
        <p:nvPicPr>
          <p:cNvPr id="6" name="Online Media 5" title="The Battle Belongs to the Lord (Kent Henry)">
            <a:hlinkClick r:id="" action="ppaction://media"/>
            <a:extLst>
              <a:ext uri="{FF2B5EF4-FFF2-40B4-BE49-F238E27FC236}">
                <a16:creationId xmlns:a16="http://schemas.microsoft.com/office/drawing/2014/main" id="{EA9D108E-DF27-4F6E-B074-821656808261}"/>
              </a:ext>
            </a:extLst>
          </p:cNvPr>
          <p:cNvPicPr>
            <a:picLocks noRot="1" noChangeAspect="1"/>
          </p:cNvPicPr>
          <p:nvPr>
            <a:videoFile r:link="rId1"/>
          </p:nvPr>
        </p:nvPicPr>
        <p:blipFill>
          <a:blip r:embed="rId3"/>
          <a:stretch>
            <a:fillRect/>
          </a:stretch>
        </p:blipFill>
        <p:spPr>
          <a:xfrm>
            <a:off x="1984323" y="705395"/>
            <a:ext cx="9802921" cy="5538651"/>
          </a:xfrm>
          <a:prstGeom prst="rect">
            <a:avLst/>
          </a:prstGeom>
        </p:spPr>
      </p:pic>
      <p:sp>
        <p:nvSpPr>
          <p:cNvPr id="3" name="Rectangle 2">
            <a:extLst>
              <a:ext uri="{FF2B5EF4-FFF2-40B4-BE49-F238E27FC236}">
                <a16:creationId xmlns:a16="http://schemas.microsoft.com/office/drawing/2014/main" id="{F2F65BF5-5824-B4CE-320D-E42CCC8A403E}"/>
              </a:ext>
            </a:extLst>
          </p:cNvPr>
          <p:cNvSpPr/>
          <p:nvPr/>
        </p:nvSpPr>
        <p:spPr>
          <a:xfrm>
            <a:off x="1984323" y="134037"/>
            <a:ext cx="9802921" cy="43732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March around the city once, twice, three times…..</a:t>
            </a:r>
          </a:p>
        </p:txBody>
      </p:sp>
    </p:spTree>
    <p:extLst>
      <p:ext uri="{BB962C8B-B14F-4D97-AF65-F5344CB8AC3E}">
        <p14:creationId xmlns:p14="http://schemas.microsoft.com/office/powerpoint/2010/main" val="224036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rot="16200000">
            <a:off x="-2286590" y="2682531"/>
            <a:ext cx="6365630" cy="1513458"/>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a:t>When we do what God says, we too are in the Lord’s Army</a:t>
            </a:r>
          </a:p>
        </p:txBody>
      </p:sp>
      <p:pic>
        <p:nvPicPr>
          <p:cNvPr id="3" name="Online Media 2" title="Cedarmont Kids - I'm In The Lord's Army">
            <a:hlinkClick r:id="" action="ppaction://media"/>
            <a:extLst>
              <a:ext uri="{FF2B5EF4-FFF2-40B4-BE49-F238E27FC236}">
                <a16:creationId xmlns:a16="http://schemas.microsoft.com/office/drawing/2014/main" id="{43D15CD4-4F41-4FDE-AF0B-5584A852654D}"/>
              </a:ext>
            </a:extLst>
          </p:cNvPr>
          <p:cNvPicPr>
            <a:picLocks noRot="1" noChangeAspect="1"/>
          </p:cNvPicPr>
          <p:nvPr>
            <a:videoFile r:link="rId1"/>
          </p:nvPr>
        </p:nvPicPr>
        <p:blipFill>
          <a:blip r:embed="rId3"/>
          <a:stretch>
            <a:fillRect/>
          </a:stretch>
        </p:blipFill>
        <p:spPr>
          <a:xfrm>
            <a:off x="2498799" y="492369"/>
            <a:ext cx="8487508" cy="6365631"/>
          </a:xfrm>
          <a:prstGeom prst="rect">
            <a:avLst/>
          </a:prstGeom>
        </p:spPr>
      </p:pic>
      <p:sp>
        <p:nvSpPr>
          <p:cNvPr id="4" name="Rectangle 3">
            <a:extLst>
              <a:ext uri="{FF2B5EF4-FFF2-40B4-BE49-F238E27FC236}">
                <a16:creationId xmlns:a16="http://schemas.microsoft.com/office/drawing/2014/main" id="{3C54C58E-56E9-10A5-A88F-AADF9BFD2645}"/>
              </a:ext>
            </a:extLst>
          </p:cNvPr>
          <p:cNvSpPr/>
          <p:nvPr/>
        </p:nvSpPr>
        <p:spPr>
          <a:xfrm>
            <a:off x="2498800" y="0"/>
            <a:ext cx="8487508" cy="43732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March around the city four times, five times, six times …..</a:t>
            </a:r>
          </a:p>
        </p:txBody>
      </p:sp>
    </p:spTree>
    <p:extLst>
      <p:ext uri="{BB962C8B-B14F-4D97-AF65-F5344CB8AC3E}">
        <p14:creationId xmlns:p14="http://schemas.microsoft.com/office/powerpoint/2010/main" val="286897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93F12-9346-4494-835A-F17FD218B597}"/>
              </a:ext>
            </a:extLst>
          </p:cNvPr>
          <p:cNvSpPr>
            <a:spLocks noGrp="1"/>
          </p:cNvSpPr>
          <p:nvPr>
            <p:ph type="title"/>
          </p:nvPr>
        </p:nvSpPr>
        <p:spPr>
          <a:xfrm>
            <a:off x="470512" y="149224"/>
            <a:ext cx="2817812" cy="839788"/>
          </a:xfrm>
        </p:spPr>
        <p:txBody>
          <a:bodyPr/>
          <a:lstStyle/>
          <a:p>
            <a:r>
              <a:rPr lang="en-US" dirty="0"/>
              <a:t>On the 7</a:t>
            </a:r>
            <a:r>
              <a:rPr lang="en-US" baseline="30000" dirty="0"/>
              <a:t>th</a:t>
            </a:r>
            <a:r>
              <a:rPr lang="en-US" dirty="0"/>
              <a:t> day</a:t>
            </a:r>
          </a:p>
        </p:txBody>
      </p:sp>
      <p:pic>
        <p:nvPicPr>
          <p:cNvPr id="6" name="Content Placeholder 5" descr="A picture containing outdoor&#10;&#10;Description automatically generated">
            <a:extLst>
              <a:ext uri="{FF2B5EF4-FFF2-40B4-BE49-F238E27FC236}">
                <a16:creationId xmlns:a16="http://schemas.microsoft.com/office/drawing/2014/main" id="{FD7BB38A-80EC-40D7-92BF-1E3AB91B09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7600" y="228600"/>
            <a:ext cx="8534400" cy="6400800"/>
          </a:xfrm>
        </p:spPr>
      </p:pic>
      <p:sp>
        <p:nvSpPr>
          <p:cNvPr id="4" name="Text Placeholder 3">
            <a:extLst>
              <a:ext uri="{FF2B5EF4-FFF2-40B4-BE49-F238E27FC236}">
                <a16:creationId xmlns:a16="http://schemas.microsoft.com/office/drawing/2014/main" id="{DB8DAA00-FE8B-444A-9BE1-B176D73BD67B}"/>
              </a:ext>
            </a:extLst>
          </p:cNvPr>
          <p:cNvSpPr>
            <a:spLocks noGrp="1"/>
          </p:cNvSpPr>
          <p:nvPr>
            <p:ph type="body" sz="half" idx="2"/>
          </p:nvPr>
        </p:nvSpPr>
        <p:spPr>
          <a:xfrm>
            <a:off x="228601" y="1160586"/>
            <a:ext cx="3429000" cy="4221311"/>
          </a:xfrm>
        </p:spPr>
        <p:txBody>
          <a:bodyPr>
            <a:normAutofit/>
          </a:bodyPr>
          <a:lstStyle/>
          <a:p>
            <a:r>
              <a:rPr lang="en-US" baseline="30000" dirty="0"/>
              <a:t>15 </a:t>
            </a:r>
            <a:r>
              <a:rPr lang="en-US" dirty="0"/>
              <a:t>On the seventh day, they got up at sunrise. They marched around the city, just as they had done before. But on that day they went around it seven times. </a:t>
            </a:r>
            <a:r>
              <a:rPr lang="en-US" baseline="30000" dirty="0"/>
              <a:t>16 </a:t>
            </a:r>
            <a:r>
              <a:rPr lang="en-US" dirty="0"/>
              <a:t>On the seventh time around, the priests blew a long blast on the trumpets. Then Joshua gave a command to the army. He said, “Shout! The </a:t>
            </a:r>
            <a:r>
              <a:rPr lang="en-US" cap="small" dirty="0">
                <a:effectLst/>
              </a:rPr>
              <a:t>Lord</a:t>
            </a:r>
            <a:r>
              <a:rPr lang="en-US" dirty="0"/>
              <a:t> has given you the city! …</a:t>
            </a:r>
          </a:p>
          <a:p>
            <a:r>
              <a:rPr lang="en-US" baseline="30000" dirty="0"/>
              <a:t>20 </a:t>
            </a:r>
            <a:r>
              <a:rPr lang="en-US" dirty="0"/>
              <a:t>The priests blew the trumpets. As soon as the army heard the sound, they gave a loud shout. Then the wall fell down. </a:t>
            </a:r>
          </a:p>
          <a:p>
            <a:r>
              <a:rPr lang="en-US" dirty="0"/>
              <a:t>Everyone charged straight in. So they took the city.</a:t>
            </a:r>
          </a:p>
          <a:p>
            <a:endParaRPr lang="en-US" dirty="0"/>
          </a:p>
        </p:txBody>
      </p:sp>
      <p:sp>
        <p:nvSpPr>
          <p:cNvPr id="3" name="Trapezoid 2">
            <a:extLst>
              <a:ext uri="{FF2B5EF4-FFF2-40B4-BE49-F238E27FC236}">
                <a16:creationId xmlns:a16="http://schemas.microsoft.com/office/drawing/2014/main" id="{8CD306EB-643F-F55E-1177-1622762B5853}"/>
              </a:ext>
            </a:extLst>
          </p:cNvPr>
          <p:cNvSpPr/>
          <p:nvPr/>
        </p:nvSpPr>
        <p:spPr>
          <a:xfrm rot="14735879">
            <a:off x="8745494" y="175273"/>
            <a:ext cx="1683026" cy="2014330"/>
          </a:xfrm>
          <a:prstGeom prst="trapezoid">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675574B-A790-6B9E-EEC7-4AFB74B8BE92}"/>
              </a:ext>
            </a:extLst>
          </p:cNvPr>
          <p:cNvSpPr txBox="1"/>
          <p:nvPr/>
        </p:nvSpPr>
        <p:spPr>
          <a:xfrm rot="20427215">
            <a:off x="8506746" y="935812"/>
            <a:ext cx="2303365" cy="646331"/>
          </a:xfrm>
          <a:prstGeom prst="rect">
            <a:avLst/>
          </a:prstGeom>
          <a:noFill/>
        </p:spPr>
        <p:txBody>
          <a:bodyPr wrap="square" rtlCol="0">
            <a:spAutoFit/>
          </a:bodyPr>
          <a:lstStyle/>
          <a:p>
            <a:pPr algn="ctr"/>
            <a:r>
              <a:rPr lang="en-US" dirty="0">
                <a:solidFill>
                  <a:schemeClr val="bg1"/>
                </a:solidFill>
              </a:rPr>
              <a:t>Blow a long blast!</a:t>
            </a:r>
          </a:p>
          <a:p>
            <a:pPr algn="ctr"/>
            <a:r>
              <a:rPr lang="en-US" dirty="0">
                <a:solidFill>
                  <a:schemeClr val="bg1"/>
                </a:solidFill>
              </a:rPr>
              <a:t>SHOUT!!!</a:t>
            </a:r>
          </a:p>
        </p:txBody>
      </p:sp>
    </p:spTree>
    <p:extLst>
      <p:ext uri="{BB962C8B-B14F-4D97-AF65-F5344CB8AC3E}">
        <p14:creationId xmlns:p14="http://schemas.microsoft.com/office/powerpoint/2010/main" val="891683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29B6D-A410-4DDA-AEC7-8851380C885D}"/>
              </a:ext>
            </a:extLst>
          </p:cNvPr>
          <p:cNvSpPr>
            <a:spLocks noGrp="1"/>
          </p:cNvSpPr>
          <p:nvPr>
            <p:ph type="title"/>
          </p:nvPr>
        </p:nvSpPr>
        <p:spPr>
          <a:xfrm rot="16200000">
            <a:off x="-2207235" y="2921915"/>
            <a:ext cx="6325332" cy="1325563"/>
          </a:xfrm>
        </p:spPr>
        <p:txBody>
          <a:bodyPr>
            <a:normAutofit fontScale="90000"/>
          </a:bodyPr>
          <a:lstStyle/>
          <a:p>
            <a:r>
              <a:rPr lang="en-US" dirty="0"/>
              <a:t>Joshua Fought the Battle of Jericho – by </a:t>
            </a:r>
            <a:r>
              <a:rPr lang="en-US" dirty="0" err="1"/>
              <a:t>Cedarmont</a:t>
            </a:r>
            <a:r>
              <a:rPr lang="en-US" dirty="0"/>
              <a:t> kids</a:t>
            </a:r>
          </a:p>
        </p:txBody>
      </p:sp>
      <p:pic>
        <p:nvPicPr>
          <p:cNvPr id="3" name="Online Media 2" title="Joshua Fought The Battle Of Jericho (with lyrics)">
            <a:hlinkClick r:id="" action="ppaction://media"/>
            <a:extLst>
              <a:ext uri="{FF2B5EF4-FFF2-40B4-BE49-F238E27FC236}">
                <a16:creationId xmlns:a16="http://schemas.microsoft.com/office/drawing/2014/main" id="{7FF79B42-7FF5-4141-ACC4-5826620C198D}"/>
              </a:ext>
            </a:extLst>
          </p:cNvPr>
          <p:cNvPicPr>
            <a:picLocks noRot="1" noChangeAspect="1"/>
          </p:cNvPicPr>
          <p:nvPr>
            <a:videoFile r:link="rId1"/>
          </p:nvPr>
        </p:nvPicPr>
        <p:blipFill>
          <a:blip r:embed="rId3"/>
          <a:stretch>
            <a:fillRect/>
          </a:stretch>
        </p:blipFill>
        <p:spPr>
          <a:xfrm>
            <a:off x="2086707" y="0"/>
            <a:ext cx="9167446" cy="6875585"/>
          </a:xfrm>
          <a:prstGeom prst="rect">
            <a:avLst/>
          </a:prstGeom>
        </p:spPr>
      </p:pic>
    </p:spTree>
    <p:extLst>
      <p:ext uri="{BB962C8B-B14F-4D97-AF65-F5344CB8AC3E}">
        <p14:creationId xmlns:p14="http://schemas.microsoft.com/office/powerpoint/2010/main" val="1177243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B656-0CD0-496B-8CE4-0F9454BCB8B0}"/>
              </a:ext>
            </a:extLst>
          </p:cNvPr>
          <p:cNvSpPr>
            <a:spLocks noGrp="1"/>
          </p:cNvSpPr>
          <p:nvPr>
            <p:ph type="title"/>
          </p:nvPr>
        </p:nvSpPr>
        <p:spPr>
          <a:xfrm>
            <a:off x="804067" y="3580146"/>
            <a:ext cx="2923872" cy="653143"/>
          </a:xfrm>
        </p:spPr>
        <p:txBody>
          <a:bodyPr/>
          <a:lstStyle/>
          <a:p>
            <a:r>
              <a:rPr lang="en-US" dirty="0"/>
              <a:t>Go get Rahab</a:t>
            </a:r>
          </a:p>
        </p:txBody>
      </p:sp>
      <p:pic>
        <p:nvPicPr>
          <p:cNvPr id="6" name="Content Placeholder 5" descr="A group of people in garment&#10;&#10;Description automatically generated with low confidence">
            <a:extLst>
              <a:ext uri="{FF2B5EF4-FFF2-40B4-BE49-F238E27FC236}">
                <a16:creationId xmlns:a16="http://schemas.microsoft.com/office/drawing/2014/main" id="{1165AC4C-5C68-4516-8B56-A1BF427A5C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4252" y="650632"/>
            <a:ext cx="7718116" cy="5528100"/>
          </a:xfrm>
        </p:spPr>
      </p:pic>
      <p:sp>
        <p:nvSpPr>
          <p:cNvPr id="4" name="Text Placeholder 3">
            <a:extLst>
              <a:ext uri="{FF2B5EF4-FFF2-40B4-BE49-F238E27FC236}">
                <a16:creationId xmlns:a16="http://schemas.microsoft.com/office/drawing/2014/main" id="{A4E3E44F-AF20-480F-B6D3-18D1F8C2BAD9}"/>
              </a:ext>
            </a:extLst>
          </p:cNvPr>
          <p:cNvSpPr>
            <a:spLocks noGrp="1"/>
          </p:cNvSpPr>
          <p:nvPr>
            <p:ph type="body" sz="half" idx="2"/>
          </p:nvPr>
        </p:nvSpPr>
        <p:spPr>
          <a:xfrm>
            <a:off x="139464" y="4341275"/>
            <a:ext cx="4332260" cy="2368626"/>
          </a:xfrm>
        </p:spPr>
        <p:txBody>
          <a:bodyPr/>
          <a:lstStyle/>
          <a:p>
            <a:r>
              <a:rPr lang="en-US" baseline="30000" dirty="0"/>
              <a:t>22 </a:t>
            </a:r>
            <a:r>
              <a:rPr lang="en-US" dirty="0"/>
              <a:t>Then Joshua spoke to the two men who had gone in to check out the land. He said, “Go into the prostitute’s house. Bring her out. Also bring out everyone with her. That’s what you promised her you would do.” </a:t>
            </a:r>
            <a:r>
              <a:rPr lang="en-US" baseline="30000" dirty="0"/>
              <a:t>23 </a:t>
            </a:r>
            <a:r>
              <a:rPr lang="en-US" dirty="0"/>
              <a:t>So the young men who had checked out the land went into Rahab’s house. They brought her out along with her parents and brothers and sisters. They brought out everyone else there with her. They put them in a place outside the camp of Israel.</a:t>
            </a:r>
          </a:p>
          <a:p>
            <a:endParaRPr lang="en-US" dirty="0"/>
          </a:p>
        </p:txBody>
      </p:sp>
      <p:pic>
        <p:nvPicPr>
          <p:cNvPr id="8" name="Picture 7">
            <a:extLst>
              <a:ext uri="{FF2B5EF4-FFF2-40B4-BE49-F238E27FC236}">
                <a16:creationId xmlns:a16="http://schemas.microsoft.com/office/drawing/2014/main" id="{0D42CDC9-C097-42FE-80BF-E4FA264A8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593"/>
            <a:ext cx="3206262" cy="3206262"/>
          </a:xfrm>
          <a:prstGeom prst="rect">
            <a:avLst/>
          </a:prstGeom>
        </p:spPr>
      </p:pic>
      <p:sp>
        <p:nvSpPr>
          <p:cNvPr id="9" name="Title 1">
            <a:extLst>
              <a:ext uri="{FF2B5EF4-FFF2-40B4-BE49-F238E27FC236}">
                <a16:creationId xmlns:a16="http://schemas.microsoft.com/office/drawing/2014/main" id="{75DE0A72-52DB-4E39-9317-F08105A46288}"/>
              </a:ext>
            </a:extLst>
          </p:cNvPr>
          <p:cNvSpPr txBox="1">
            <a:spLocks/>
          </p:cNvSpPr>
          <p:nvPr/>
        </p:nvSpPr>
        <p:spPr>
          <a:xfrm rot="20602069">
            <a:off x="837363" y="2347666"/>
            <a:ext cx="3510143" cy="74573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b="1" dirty="0">
                <a:solidFill>
                  <a:srgbClr val="FF0000"/>
                </a:solidFill>
                <a:effectLst>
                  <a:outerShdw blurRad="38100" dist="38100" dir="2700000" algn="tl">
                    <a:srgbClr val="000000">
                      <a:alpha val="43137"/>
                    </a:srgbClr>
                  </a:outerShdw>
                </a:effectLst>
              </a:rPr>
              <a:t>God showed mercy </a:t>
            </a:r>
          </a:p>
          <a:p>
            <a:r>
              <a:rPr lang="en-US" b="1" dirty="0">
                <a:solidFill>
                  <a:srgbClr val="FF0000"/>
                </a:solidFill>
                <a:effectLst>
                  <a:outerShdw blurRad="38100" dist="38100" dir="2700000" algn="tl">
                    <a:srgbClr val="000000">
                      <a:alpha val="43137"/>
                    </a:srgbClr>
                  </a:outerShdw>
                </a:effectLst>
              </a:rPr>
              <a:t>to those who believed.</a:t>
            </a:r>
          </a:p>
        </p:txBody>
      </p:sp>
    </p:spTree>
    <p:extLst>
      <p:ext uri="{BB962C8B-B14F-4D97-AF65-F5344CB8AC3E}">
        <p14:creationId xmlns:p14="http://schemas.microsoft.com/office/powerpoint/2010/main" val="41559010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455DD-3923-431C-AF01-BC139CA94926}"/>
              </a:ext>
            </a:extLst>
          </p:cNvPr>
          <p:cNvSpPr>
            <a:spLocks noGrp="1"/>
          </p:cNvSpPr>
          <p:nvPr>
            <p:ph type="title"/>
          </p:nvPr>
        </p:nvSpPr>
        <p:spPr>
          <a:xfrm rot="19787966">
            <a:off x="293335" y="3806787"/>
            <a:ext cx="3510143" cy="745732"/>
          </a:xfrm>
        </p:spPr>
        <p:txBody>
          <a:bodyPr>
            <a:normAutofit fontScale="90000"/>
          </a:bodyPr>
          <a:lstStyle/>
          <a:p>
            <a:r>
              <a:rPr lang="en-US" dirty="0"/>
              <a:t>Jericho was destroyed</a:t>
            </a:r>
          </a:p>
        </p:txBody>
      </p:sp>
      <p:pic>
        <p:nvPicPr>
          <p:cNvPr id="6" name="Content Placeholder 5" descr="A building on fire&#10;&#10;Description automatically generated with low confidence">
            <a:extLst>
              <a:ext uri="{FF2B5EF4-FFF2-40B4-BE49-F238E27FC236}">
                <a16:creationId xmlns:a16="http://schemas.microsoft.com/office/drawing/2014/main" id="{DE9F0096-541B-4D9A-80CF-574776330D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0934" y="2285863"/>
            <a:ext cx="8307077" cy="4372146"/>
          </a:xfrm>
        </p:spPr>
      </p:pic>
      <p:sp>
        <p:nvSpPr>
          <p:cNvPr id="4" name="Text Placeholder 3">
            <a:extLst>
              <a:ext uri="{FF2B5EF4-FFF2-40B4-BE49-F238E27FC236}">
                <a16:creationId xmlns:a16="http://schemas.microsoft.com/office/drawing/2014/main" id="{8B54B50F-802C-4298-BF85-29ECFE5E9FB2}"/>
              </a:ext>
            </a:extLst>
          </p:cNvPr>
          <p:cNvSpPr>
            <a:spLocks noGrp="1"/>
          </p:cNvSpPr>
          <p:nvPr>
            <p:ph type="body" sz="half" idx="2"/>
          </p:nvPr>
        </p:nvSpPr>
        <p:spPr>
          <a:xfrm>
            <a:off x="95205" y="199991"/>
            <a:ext cx="11752806" cy="3879668"/>
          </a:xfrm>
        </p:spPr>
        <p:txBody>
          <a:bodyPr>
            <a:normAutofit fontScale="85000" lnSpcReduction="20000"/>
          </a:bodyPr>
          <a:lstStyle/>
          <a:p>
            <a:pPr>
              <a:lnSpc>
                <a:spcPct val="120000"/>
              </a:lnSpc>
            </a:pPr>
            <a:r>
              <a:rPr lang="en-US" baseline="30000" dirty="0"/>
              <a:t>21 </a:t>
            </a:r>
            <a:r>
              <a:rPr lang="en-US" dirty="0"/>
              <a:t>They set it apart to the </a:t>
            </a:r>
            <a:r>
              <a:rPr lang="en-US" cap="small" dirty="0">
                <a:effectLst/>
              </a:rPr>
              <a:t>Lord</a:t>
            </a:r>
            <a:r>
              <a:rPr lang="en-US" dirty="0"/>
              <a:t> to be destroyed. They destroyed every living thing in it with their swords. They killed men and women. They wiped out young people and old people. They destroyed cattle, sheep and donkeys….</a:t>
            </a:r>
          </a:p>
          <a:p>
            <a:pPr>
              <a:lnSpc>
                <a:spcPct val="120000"/>
              </a:lnSpc>
            </a:pPr>
            <a:r>
              <a:rPr lang="en-US" baseline="30000" dirty="0"/>
              <a:t>24 </a:t>
            </a:r>
            <a:r>
              <a:rPr lang="en-US" dirty="0"/>
              <a:t>Then they burned the whole city and everything in it. But they added the silver and gold to the treasures kept in the </a:t>
            </a:r>
            <a:r>
              <a:rPr lang="en-US" cap="small" dirty="0">
                <a:effectLst/>
              </a:rPr>
              <a:t>Lord</a:t>
            </a:r>
            <a:r>
              <a:rPr lang="en-US" dirty="0"/>
              <a:t>’s house. They also put there the things made out of bronze and iron. </a:t>
            </a:r>
            <a:r>
              <a:rPr lang="en-US" baseline="30000" dirty="0"/>
              <a:t>25 </a:t>
            </a:r>
            <a:r>
              <a:rPr lang="en-US" dirty="0"/>
              <a:t>But Joshua spared the prostitute Rahab. He spared her family. He also spared everyone else in the house with her. He did it because she hid the spies he had sent to Jericho. Rahab lives among the Israelites to this day.</a:t>
            </a:r>
          </a:p>
          <a:p>
            <a:pPr>
              <a:lnSpc>
                <a:spcPct val="120000"/>
              </a:lnSpc>
            </a:pPr>
            <a:r>
              <a:rPr lang="en-US" baseline="30000" dirty="0"/>
              <a:t>26 </a:t>
            </a:r>
            <a:r>
              <a:rPr lang="en-US" dirty="0"/>
              <a:t>At that time Joshua made a promise and called down a curse. He said, “May the person who tries to rebuild this city of Jericho be under the </a:t>
            </a:r>
            <a:r>
              <a:rPr lang="en-US" cap="small" dirty="0">
                <a:effectLst/>
              </a:rPr>
              <a:t>Lord</a:t>
            </a:r>
            <a:r>
              <a:rPr lang="en-US" dirty="0"/>
              <a:t>’s curse.</a:t>
            </a:r>
          </a:p>
          <a:p>
            <a:pPr>
              <a:lnSpc>
                <a:spcPct val="120000"/>
              </a:lnSpc>
            </a:pPr>
            <a:r>
              <a:rPr lang="en-US" dirty="0"/>
              <a:t>“If that person lays its foundations,</a:t>
            </a:r>
            <a:br>
              <a:rPr lang="en-US" dirty="0"/>
            </a:br>
            <a:r>
              <a:rPr lang="en-US" dirty="0"/>
              <a:t>    it will cost the life of his oldest son.</a:t>
            </a:r>
            <a:br>
              <a:rPr lang="en-US" dirty="0"/>
            </a:br>
            <a:r>
              <a:rPr lang="en-US" dirty="0"/>
              <a:t>If he sets up its gates,</a:t>
            </a:r>
            <a:br>
              <a:rPr lang="en-US" dirty="0"/>
            </a:br>
            <a:r>
              <a:rPr lang="en-US" dirty="0"/>
              <a:t>    it will cost the life of his youngest son.”</a:t>
            </a:r>
          </a:p>
          <a:p>
            <a:pPr>
              <a:lnSpc>
                <a:spcPct val="120000"/>
              </a:lnSpc>
            </a:pPr>
            <a:r>
              <a:rPr lang="en-US" baseline="30000" dirty="0"/>
              <a:t>27 </a:t>
            </a:r>
            <a:r>
              <a:rPr lang="en-US" dirty="0"/>
              <a:t>So the </a:t>
            </a:r>
            <a:r>
              <a:rPr lang="en-US" cap="small" dirty="0">
                <a:effectLst/>
              </a:rPr>
              <a:t>Lord</a:t>
            </a:r>
            <a:r>
              <a:rPr lang="en-US" dirty="0"/>
              <a:t> was with Joshua.</a:t>
            </a:r>
          </a:p>
          <a:p>
            <a:pPr>
              <a:lnSpc>
                <a:spcPct val="120000"/>
              </a:lnSpc>
            </a:pPr>
            <a:r>
              <a:rPr lang="en-US" dirty="0"/>
              <a:t> And Joshua became famous                                                                                                                                                                                                                                             everywhere in the land.</a:t>
            </a:r>
          </a:p>
          <a:p>
            <a:endParaRPr lang="en-US" dirty="0"/>
          </a:p>
        </p:txBody>
      </p:sp>
      <p:sp>
        <p:nvSpPr>
          <p:cNvPr id="7" name="Title 1">
            <a:extLst>
              <a:ext uri="{FF2B5EF4-FFF2-40B4-BE49-F238E27FC236}">
                <a16:creationId xmlns:a16="http://schemas.microsoft.com/office/drawing/2014/main" id="{A7B069C7-F15C-4FC4-BF34-F96A607CA6DB}"/>
              </a:ext>
            </a:extLst>
          </p:cNvPr>
          <p:cNvSpPr txBox="1">
            <a:spLocks/>
          </p:cNvSpPr>
          <p:nvPr/>
        </p:nvSpPr>
        <p:spPr>
          <a:xfrm rot="319105">
            <a:off x="177879" y="5648518"/>
            <a:ext cx="3335673" cy="74573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b="1" dirty="0">
                <a:solidFill>
                  <a:schemeClr val="accent1">
                    <a:lumMod val="75000"/>
                  </a:schemeClr>
                </a:solidFill>
                <a:effectLst>
                  <a:outerShdw blurRad="38100" dist="38100" dir="2700000" algn="tl">
                    <a:srgbClr val="000000">
                      <a:alpha val="43137"/>
                    </a:srgbClr>
                  </a:outerShdw>
                </a:effectLst>
              </a:rPr>
              <a:t>God’s judgement fell</a:t>
            </a:r>
          </a:p>
          <a:p>
            <a:r>
              <a:rPr lang="en-US" b="1" dirty="0">
                <a:solidFill>
                  <a:schemeClr val="accent1">
                    <a:lumMod val="75000"/>
                  </a:schemeClr>
                </a:solidFill>
                <a:effectLst>
                  <a:outerShdw blurRad="38100" dist="38100" dir="2700000" algn="tl">
                    <a:srgbClr val="000000">
                      <a:alpha val="43137"/>
                    </a:srgbClr>
                  </a:outerShdw>
                </a:effectLst>
              </a:rPr>
              <a:t>on those who were evil.</a:t>
            </a:r>
          </a:p>
        </p:txBody>
      </p:sp>
    </p:spTree>
    <p:extLst>
      <p:ext uri="{BB962C8B-B14F-4D97-AF65-F5344CB8AC3E}">
        <p14:creationId xmlns:p14="http://schemas.microsoft.com/office/powerpoint/2010/main" val="1271492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a:off x="796835" y="300818"/>
            <a:ext cx="9836330" cy="1475731"/>
          </a:xfrm>
        </p:spPr>
        <p:style>
          <a:lnRef idx="2">
            <a:schemeClr val="accent2"/>
          </a:lnRef>
          <a:fillRef idx="1">
            <a:schemeClr val="lt1"/>
          </a:fillRef>
          <a:effectRef idx="0">
            <a:schemeClr val="accent2"/>
          </a:effectRef>
          <a:fontRef idx="minor">
            <a:schemeClr val="dk1"/>
          </a:fontRef>
        </p:style>
        <p:txBody>
          <a:bodyPr>
            <a:noAutofit/>
          </a:bodyPr>
          <a:lstStyle/>
          <a:p>
            <a:pPr algn="ctr"/>
            <a:r>
              <a:rPr lang="en-US" sz="2800" dirty="0"/>
              <a:t>“Faith is being sure of what we hope for. </a:t>
            </a:r>
            <a:br>
              <a:rPr lang="en-US" sz="2800" dirty="0"/>
            </a:br>
            <a:r>
              <a:rPr lang="en-US" sz="2800" dirty="0"/>
              <a:t>It is being sure of what we do not see.”</a:t>
            </a:r>
            <a:br>
              <a:rPr lang="en-US" sz="2800" dirty="0"/>
            </a:br>
            <a:r>
              <a:rPr lang="en-US" sz="2800" i="1" dirty="0"/>
              <a:t>Hebrews 11:1</a:t>
            </a:r>
          </a:p>
        </p:txBody>
      </p:sp>
      <p:sp>
        <p:nvSpPr>
          <p:cNvPr id="3" name="Title 1">
            <a:extLst>
              <a:ext uri="{FF2B5EF4-FFF2-40B4-BE49-F238E27FC236}">
                <a16:creationId xmlns:a16="http://schemas.microsoft.com/office/drawing/2014/main" id="{CDCB0778-B521-41E8-8D51-EA625977D720}"/>
              </a:ext>
            </a:extLst>
          </p:cNvPr>
          <p:cNvSpPr txBox="1">
            <a:spLocks/>
          </p:cNvSpPr>
          <p:nvPr/>
        </p:nvSpPr>
        <p:spPr>
          <a:xfrm>
            <a:off x="796834" y="1894114"/>
            <a:ext cx="10202091" cy="4329965"/>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dirty="0"/>
              <a:t>Israel’s army had faith. So, the walls of Jericho fell down. It happened after they had marched around the city for seven days.</a:t>
            </a:r>
          </a:p>
          <a:p>
            <a:endParaRPr lang="en-US" dirty="0"/>
          </a:p>
          <a:p>
            <a:pPr algn="ctr"/>
            <a:r>
              <a:rPr lang="en-US" dirty="0"/>
              <a:t>Rahab, the prostitute, had faith. So, she welcomed the spies. That’s why she wasn’t killed with those who didn’t obey God.</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a:t>
            </a:r>
            <a:b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4400" b="0" i="1" u="none" strike="noStrike" kern="1200" cap="none" spc="0" normalizeH="0" baseline="0" noProof="0" dirty="0">
                <a:ln>
                  <a:noFill/>
                </a:ln>
                <a:solidFill>
                  <a:prstClr val="black"/>
                </a:solidFill>
                <a:effectLst/>
                <a:uLnTx/>
                <a:uFillTx/>
                <a:latin typeface="Calibri" panose="020F0502020204030204"/>
                <a:ea typeface="+mn-ea"/>
                <a:cs typeface="+mn-cs"/>
              </a:rPr>
              <a:t>Hebrews 11:30-31</a:t>
            </a:r>
          </a:p>
        </p:txBody>
      </p:sp>
    </p:spTree>
    <p:extLst>
      <p:ext uri="{BB962C8B-B14F-4D97-AF65-F5344CB8AC3E}">
        <p14:creationId xmlns:p14="http://schemas.microsoft.com/office/powerpoint/2010/main" val="925670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a:off x="1803843" y="300818"/>
            <a:ext cx="8829321" cy="2795079"/>
          </a:xfrm>
        </p:spPr>
        <p:style>
          <a:lnRef idx="2">
            <a:schemeClr val="accent2"/>
          </a:lnRef>
          <a:fillRef idx="1">
            <a:schemeClr val="lt1"/>
          </a:fillRef>
          <a:effectRef idx="0">
            <a:schemeClr val="accent2"/>
          </a:effectRef>
          <a:fontRef idx="minor">
            <a:schemeClr val="dk1"/>
          </a:fontRef>
        </p:style>
        <p:txBody>
          <a:bodyPr/>
          <a:lstStyle/>
          <a:p>
            <a:pPr algn="ctr"/>
            <a:r>
              <a:rPr lang="en-US" dirty="0"/>
              <a:t>“Do not let your hearts be troubled.</a:t>
            </a:r>
            <a:br>
              <a:rPr lang="en-US" dirty="0"/>
            </a:br>
            <a:r>
              <a:rPr lang="en-US" dirty="0"/>
              <a:t>Trust in God…”</a:t>
            </a:r>
            <a:br>
              <a:rPr lang="en-US" dirty="0"/>
            </a:br>
            <a:br>
              <a:rPr lang="en-US" dirty="0"/>
            </a:br>
            <a:r>
              <a:rPr lang="en-US" i="1" dirty="0"/>
              <a:t>John 14:1</a:t>
            </a:r>
          </a:p>
        </p:txBody>
      </p:sp>
      <p:sp>
        <p:nvSpPr>
          <p:cNvPr id="3" name="Title 1">
            <a:extLst>
              <a:ext uri="{FF2B5EF4-FFF2-40B4-BE49-F238E27FC236}">
                <a16:creationId xmlns:a16="http://schemas.microsoft.com/office/drawing/2014/main" id="{CDCB0778-B521-41E8-8D51-EA625977D720}"/>
              </a:ext>
            </a:extLst>
          </p:cNvPr>
          <p:cNvSpPr txBox="1">
            <a:spLocks/>
          </p:cNvSpPr>
          <p:nvPr/>
        </p:nvSpPr>
        <p:spPr>
          <a:xfrm>
            <a:off x="1803843" y="3429000"/>
            <a:ext cx="8829321" cy="2795079"/>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US" sz="4400" b="0" i="0" u="none" strike="noStrike" kern="1200" cap="small" spc="0" normalizeH="0" baseline="0" noProof="0" dirty="0">
                <a:ln>
                  <a:noFill/>
                </a:ln>
                <a:solidFill>
                  <a:prstClr val="black"/>
                </a:solidFill>
                <a:effectLst/>
                <a:uLnTx/>
                <a:uFillTx/>
                <a:latin typeface="Calibri" panose="020F0502020204030204"/>
                <a:ea typeface="+mn-ea"/>
                <a:cs typeface="+mn-cs"/>
              </a:rPr>
              <a:t>Lord</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your God will go ahead of you. He will fight for you.”</a:t>
            </a:r>
            <a:b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4400" b="0" i="1" u="none" strike="noStrike" kern="1200" cap="none" spc="0" normalizeH="0" baseline="0" noProof="0" dirty="0">
                <a:ln>
                  <a:noFill/>
                </a:ln>
                <a:solidFill>
                  <a:prstClr val="black"/>
                </a:solidFill>
                <a:effectLst/>
                <a:uLnTx/>
                <a:uFillTx/>
                <a:latin typeface="Calibri" panose="020F0502020204030204"/>
                <a:ea typeface="+mn-ea"/>
                <a:cs typeface="+mn-cs"/>
              </a:rPr>
              <a:t>Deuteronomy 1:30</a:t>
            </a:r>
          </a:p>
        </p:txBody>
      </p:sp>
    </p:spTree>
    <p:extLst>
      <p:ext uri="{BB962C8B-B14F-4D97-AF65-F5344CB8AC3E}">
        <p14:creationId xmlns:p14="http://schemas.microsoft.com/office/powerpoint/2010/main" val="3047329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rick wall with a hole in it&#10;&#10;Description automatically generated with low confidence">
            <a:extLst>
              <a:ext uri="{FF2B5EF4-FFF2-40B4-BE49-F238E27FC236}">
                <a16:creationId xmlns:a16="http://schemas.microsoft.com/office/drawing/2014/main" id="{189F6650-681C-48BB-8CF1-82DF5AAF6D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54853" cy="6858000"/>
          </a:xfrm>
          <a:prstGeom prst="rect">
            <a:avLst/>
          </a:prstGeom>
        </p:spPr>
      </p:pic>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rot="16200000">
            <a:off x="-2023573" y="3527344"/>
            <a:ext cx="5257800" cy="931662"/>
          </a:xfrm>
        </p:spPr>
        <p:style>
          <a:lnRef idx="2">
            <a:schemeClr val="accent2"/>
          </a:lnRef>
          <a:fillRef idx="1">
            <a:schemeClr val="lt1"/>
          </a:fillRef>
          <a:effectRef idx="0">
            <a:schemeClr val="accent2"/>
          </a:effectRef>
          <a:fontRef idx="minor">
            <a:schemeClr val="dk1"/>
          </a:fontRef>
        </p:style>
        <p:txBody>
          <a:bodyPr/>
          <a:lstStyle/>
          <a:p>
            <a:endParaRPr lang="en-US" dirty="0"/>
          </a:p>
        </p:txBody>
      </p:sp>
      <p:pic>
        <p:nvPicPr>
          <p:cNvPr id="5" name="Picture 4" descr="A brick wall with a hole in it&#10;&#10;Description automatically generated with low confidence">
            <a:extLst>
              <a:ext uri="{FF2B5EF4-FFF2-40B4-BE49-F238E27FC236}">
                <a16:creationId xmlns:a16="http://schemas.microsoft.com/office/drawing/2014/main" id="{6722DA50-01B1-41B4-8979-DD3EE7CA4E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147" y="0"/>
            <a:ext cx="9054853" cy="6858000"/>
          </a:xfrm>
          <a:prstGeom prst="rect">
            <a:avLst/>
          </a:prstGeom>
        </p:spPr>
      </p:pic>
      <p:pic>
        <p:nvPicPr>
          <p:cNvPr id="3" name="Online Media 2" title="My God is so great Kids Song | Christian songs for kids with actions | Children's Christian songs">
            <a:hlinkClick r:id="" action="ppaction://media"/>
            <a:extLst>
              <a:ext uri="{FF2B5EF4-FFF2-40B4-BE49-F238E27FC236}">
                <a16:creationId xmlns:a16="http://schemas.microsoft.com/office/drawing/2014/main" id="{ED957CB8-1BD3-4ECE-B4D5-6A3EDE626FC3}"/>
              </a:ext>
            </a:extLst>
          </p:cNvPr>
          <p:cNvPicPr>
            <a:picLocks noRot="1" noChangeAspect="1"/>
          </p:cNvPicPr>
          <p:nvPr>
            <a:videoFile r:link="rId1"/>
          </p:nvPr>
        </p:nvPicPr>
        <p:blipFill>
          <a:blip r:embed="rId4"/>
          <a:stretch>
            <a:fillRect/>
          </a:stretch>
        </p:blipFill>
        <p:spPr>
          <a:xfrm>
            <a:off x="2037575" y="800100"/>
            <a:ext cx="9305840" cy="5257800"/>
          </a:xfrm>
          <a:prstGeom prst="rect">
            <a:avLst/>
          </a:prstGeom>
        </p:spPr>
      </p:pic>
    </p:spTree>
    <p:extLst>
      <p:ext uri="{BB962C8B-B14F-4D97-AF65-F5344CB8AC3E}">
        <p14:creationId xmlns:p14="http://schemas.microsoft.com/office/powerpoint/2010/main" val="337757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A35F-1518-4936-97CF-18AB8420CE7D}"/>
              </a:ext>
            </a:extLst>
          </p:cNvPr>
          <p:cNvSpPr>
            <a:spLocks noGrp="1"/>
          </p:cNvSpPr>
          <p:nvPr>
            <p:ph type="title"/>
          </p:nvPr>
        </p:nvSpPr>
        <p:spPr>
          <a:xfrm>
            <a:off x="839788" y="457200"/>
            <a:ext cx="4343400" cy="770709"/>
          </a:xfrm>
        </p:spPr>
        <p:txBody>
          <a:bodyPr/>
          <a:lstStyle/>
          <a:p>
            <a:r>
              <a:rPr lang="en-US" dirty="0"/>
              <a:t>Did it happen that way?</a:t>
            </a:r>
          </a:p>
        </p:txBody>
      </p:sp>
      <p:pic>
        <p:nvPicPr>
          <p:cNvPr id="6" name="Picture Placeholder 5" descr="A picture containing text, linedrawing&#10;&#10;Description automatically generated">
            <a:extLst>
              <a:ext uri="{FF2B5EF4-FFF2-40B4-BE49-F238E27FC236}">
                <a16:creationId xmlns:a16="http://schemas.microsoft.com/office/drawing/2014/main" id="{C13EBAA1-0BF9-4BC3-A382-7BB68A85C89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8765" b="18765"/>
          <a:stretch>
            <a:fillRect/>
          </a:stretch>
        </p:blipFill>
        <p:spPr>
          <a:xfrm>
            <a:off x="5183188" y="987426"/>
            <a:ext cx="3513990" cy="2774678"/>
          </a:xfrm>
        </p:spPr>
      </p:pic>
      <p:sp>
        <p:nvSpPr>
          <p:cNvPr id="4" name="Text Placeholder 3">
            <a:extLst>
              <a:ext uri="{FF2B5EF4-FFF2-40B4-BE49-F238E27FC236}">
                <a16:creationId xmlns:a16="http://schemas.microsoft.com/office/drawing/2014/main" id="{2FF6A4DE-7EC8-4307-B102-7EB863F38AAA}"/>
              </a:ext>
            </a:extLst>
          </p:cNvPr>
          <p:cNvSpPr>
            <a:spLocks noGrp="1"/>
          </p:cNvSpPr>
          <p:nvPr>
            <p:ph type="body" sz="half" idx="2"/>
          </p:nvPr>
        </p:nvSpPr>
        <p:spPr/>
        <p:txBody>
          <a:bodyPr>
            <a:normAutofit fontScale="92500"/>
          </a:bodyPr>
          <a:lstStyle/>
          <a:p>
            <a:r>
              <a:rPr lang="en-US" dirty="0"/>
              <a:t>Yes!  Excavations at the site have found:</a:t>
            </a:r>
          </a:p>
          <a:p>
            <a:pPr marL="285750" indent="-285750">
              <a:buFont typeface="Arial" panose="020B0604020202020204" pitchFamily="34" charset="0"/>
              <a:buChar char="•"/>
            </a:pPr>
            <a:r>
              <a:rPr lang="en-US" dirty="0"/>
              <a:t>Bricks at the bottom of the embankment wall from the fallen fortress walls. – Which made a ramp for the Israelites to go “straight up” into the city.</a:t>
            </a:r>
          </a:p>
          <a:p>
            <a:pPr marL="285750" indent="-285750">
              <a:buFont typeface="Arial" panose="020B0604020202020204" pitchFamily="34" charset="0"/>
              <a:buChar char="•"/>
            </a:pPr>
            <a:r>
              <a:rPr lang="en-US" dirty="0"/>
              <a:t>The bricks are burned showing evidence of a fire.</a:t>
            </a:r>
          </a:p>
          <a:p>
            <a:pPr marL="285750" indent="-285750">
              <a:buFont typeface="Arial" panose="020B0604020202020204" pitchFamily="34" charset="0"/>
              <a:buChar char="•"/>
            </a:pPr>
            <a:r>
              <a:rPr lang="en-US" dirty="0"/>
              <a:t>There is evidence of an earthquake.  God sent and earthquake at this precise time to break the walls and give the victory.</a:t>
            </a:r>
          </a:p>
          <a:p>
            <a:pPr marL="285750" indent="-285750">
              <a:buFont typeface="Arial" panose="020B0604020202020204" pitchFamily="34" charset="0"/>
              <a:buChar char="•"/>
            </a:pPr>
            <a:r>
              <a:rPr lang="en-US" dirty="0"/>
              <a:t>They found jars full of grain.  The Israelites didn’t take this as spoils.  It was devoted to the Lord.  It helps confirm the story.</a:t>
            </a:r>
          </a:p>
          <a:p>
            <a:pPr marL="285750" indent="-285750">
              <a:buFont typeface="Arial" panose="020B0604020202020204" pitchFamily="34" charset="0"/>
              <a:buChar char="•"/>
            </a:pPr>
            <a:r>
              <a:rPr lang="en-US" dirty="0"/>
              <a:t>Read more about it at </a:t>
            </a:r>
            <a:r>
              <a:rPr lang="en-US" dirty="0">
                <a:hlinkClick r:id="rId3"/>
              </a:rPr>
              <a:t>Answers to Genesis</a:t>
            </a:r>
            <a:endParaRPr lang="en-US" dirty="0"/>
          </a:p>
        </p:txBody>
      </p:sp>
      <p:pic>
        <p:nvPicPr>
          <p:cNvPr id="8" name="Picture 7" descr="A picture containing outdoor, ground, mountain, person&#10;&#10;Description automatically generated">
            <a:extLst>
              <a:ext uri="{FF2B5EF4-FFF2-40B4-BE49-F238E27FC236}">
                <a16:creationId xmlns:a16="http://schemas.microsoft.com/office/drawing/2014/main" id="{9A19681C-6E18-46CC-AA39-AD147B848C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5591" y="3134519"/>
            <a:ext cx="3513989" cy="2445736"/>
          </a:xfrm>
          <a:prstGeom prst="rect">
            <a:avLst/>
          </a:prstGeom>
        </p:spPr>
      </p:pic>
    </p:spTree>
    <p:extLst>
      <p:ext uri="{BB962C8B-B14F-4D97-AF65-F5344CB8AC3E}">
        <p14:creationId xmlns:p14="http://schemas.microsoft.com/office/powerpoint/2010/main" val="1857913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rick wall with a hole in it&#10;&#10;Description automatically generated with low confidence">
            <a:extLst>
              <a:ext uri="{FF2B5EF4-FFF2-40B4-BE49-F238E27FC236}">
                <a16:creationId xmlns:a16="http://schemas.microsoft.com/office/drawing/2014/main" id="{189F6650-681C-48BB-8CF1-82DF5AAF6D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054853" cy="6858000"/>
          </a:xfrm>
          <a:prstGeom prst="rect">
            <a:avLst/>
          </a:prstGeom>
        </p:spPr>
      </p:pic>
      <p:pic>
        <p:nvPicPr>
          <p:cNvPr id="5" name="Picture 4" descr="A brick wall with a hole in it&#10;&#10;Description automatically generated with low confidence">
            <a:extLst>
              <a:ext uri="{FF2B5EF4-FFF2-40B4-BE49-F238E27FC236}">
                <a16:creationId xmlns:a16="http://schemas.microsoft.com/office/drawing/2014/main" id="{6722DA50-01B1-41B4-8979-DD3EE7CA4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7147" y="0"/>
            <a:ext cx="9054853" cy="6858000"/>
          </a:xfrm>
          <a:prstGeom prst="rect">
            <a:avLst/>
          </a:prstGeom>
        </p:spPr>
      </p:pic>
      <p:sp>
        <p:nvSpPr>
          <p:cNvPr id="2" name="Title 1">
            <a:extLst>
              <a:ext uri="{FF2B5EF4-FFF2-40B4-BE49-F238E27FC236}">
                <a16:creationId xmlns:a16="http://schemas.microsoft.com/office/drawing/2014/main" id="{0BBC1CE8-AC69-4774-A283-ABFB52C38C21}"/>
              </a:ext>
            </a:extLst>
          </p:cNvPr>
          <p:cNvSpPr>
            <a:spLocks noGrp="1"/>
          </p:cNvSpPr>
          <p:nvPr>
            <p:ph type="title"/>
          </p:nvPr>
        </p:nvSpPr>
        <p:spPr>
          <a:xfrm>
            <a:off x="3341804" y="5409932"/>
            <a:ext cx="5257800" cy="931662"/>
          </a:xfrm>
        </p:spPr>
        <p:style>
          <a:lnRef idx="2">
            <a:schemeClr val="dk1"/>
          </a:lnRef>
          <a:fillRef idx="1">
            <a:schemeClr val="lt1"/>
          </a:fillRef>
          <a:effectRef idx="0">
            <a:schemeClr val="dk1"/>
          </a:effectRef>
          <a:fontRef idx="minor">
            <a:schemeClr val="dk1"/>
          </a:fontRef>
        </p:style>
        <p:txBody>
          <a:bodyPr>
            <a:normAutofit/>
          </a:bodyPr>
          <a:lstStyle/>
          <a:p>
            <a:pPr algn="ctr"/>
            <a:r>
              <a:rPr lang="en-US" sz="2400" dirty="0">
                <a:hlinkClick r:id="rId3"/>
              </a:rPr>
              <a:t>https://activity-array.com/</a:t>
            </a:r>
            <a:r>
              <a:rPr lang="en-US" sz="2400" dirty="0"/>
              <a:t> </a:t>
            </a:r>
          </a:p>
        </p:txBody>
      </p:sp>
      <p:pic>
        <p:nvPicPr>
          <p:cNvPr id="7" name="Picture 6" descr="A white background with blue text&#10;&#10;AI-generated content may be incorrect.">
            <a:extLst>
              <a:ext uri="{FF2B5EF4-FFF2-40B4-BE49-F238E27FC236}">
                <a16:creationId xmlns:a16="http://schemas.microsoft.com/office/drawing/2014/main" id="{D0C0CE34-BB9F-1832-2348-40E038151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4501" y="1077099"/>
            <a:ext cx="9662997" cy="3816427"/>
          </a:xfrm>
          <a:prstGeom prst="rect">
            <a:avLst/>
          </a:prstGeom>
        </p:spPr>
      </p:pic>
    </p:spTree>
    <p:extLst>
      <p:ext uri="{BB962C8B-B14F-4D97-AF65-F5344CB8AC3E}">
        <p14:creationId xmlns:p14="http://schemas.microsoft.com/office/powerpoint/2010/main" val="2080442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220</TotalTime>
  <Words>2538</Words>
  <Application>Microsoft Office PowerPoint</Application>
  <PresentationFormat>Widescreen</PresentationFormat>
  <Paragraphs>152</Paragraphs>
  <Slides>38</Slides>
  <Notes>0</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Aharoni</vt:lpstr>
      <vt:lpstr>Aptos</vt:lpstr>
      <vt:lpstr>Aptos Display</vt:lpstr>
      <vt:lpstr>Arial</vt:lpstr>
      <vt:lpstr>Calibri</vt:lpstr>
      <vt:lpstr>Office Theme</vt:lpstr>
      <vt:lpstr>Joshua and Jericho</vt:lpstr>
      <vt:lpstr>Have you ever had to do something that was really difficult -- it seemed impossible?</vt:lpstr>
      <vt:lpstr>“Do not let your hearts be troubled. Trust in God…”  John 14:1</vt:lpstr>
      <vt:lpstr>Activity – Let’s build Jericho </vt:lpstr>
      <vt:lpstr>The Battle Belongs to the Lord </vt:lpstr>
      <vt:lpstr>Ancient Jericho – City of BIG walls</vt:lpstr>
      <vt:lpstr>Ancient Jericho – City of the Giants</vt:lpstr>
      <vt:lpstr>Ancient Jericho – City of Palm Trees</vt:lpstr>
      <vt:lpstr>Are you done?</vt:lpstr>
      <vt:lpstr>Joshua 5  Friend or Foe?</vt:lpstr>
      <vt:lpstr>If we want God to be for us, we need to choose to be on His side.</vt:lpstr>
      <vt:lpstr>PowerPoint Presentation</vt:lpstr>
      <vt:lpstr>Meanwhile …</vt:lpstr>
      <vt:lpstr>The plan  from the  Commander of the Lord</vt:lpstr>
      <vt:lpstr>What kind of plan is that?   That’s strange!   Shall we trust God’s plan?</vt:lpstr>
      <vt:lpstr>OBJECT LESSONS</vt:lpstr>
      <vt:lpstr>PowerPoint Presentation</vt:lpstr>
      <vt:lpstr>They were to blow the rams horns.</vt:lpstr>
      <vt:lpstr>PowerPoint Presentation</vt:lpstr>
      <vt:lpstr>“Do not let your hearts be troubled. Trust in God…”  John 14:1</vt:lpstr>
      <vt:lpstr>PowerPoint Presentation</vt:lpstr>
      <vt:lpstr>PowerPoint Presentation</vt:lpstr>
      <vt:lpstr>PowerPoint Presentation</vt:lpstr>
      <vt:lpstr>Joshua 6-7</vt:lpstr>
      <vt:lpstr>Let’s do it Army forward guard, priests with ram’s horns, priests with the ark of the covenant, Army rear guard – march around the city once and then return to camp.</vt:lpstr>
      <vt:lpstr>PowerPoint Presentation</vt:lpstr>
      <vt:lpstr>Let’s do it Army forward guard, priests with ram’s horns, priests with the ark of the covenant, Army rear guard – march around the city 7 times and then SHOUT!</vt:lpstr>
      <vt:lpstr>The Battle Belongs to the Lord </vt:lpstr>
      <vt:lpstr>When we do what God says, we too are in the Lord’s Army</vt:lpstr>
      <vt:lpstr>On the 7th day</vt:lpstr>
      <vt:lpstr>Joshua Fought the Battle of Jericho – by Cedarmont kids</vt:lpstr>
      <vt:lpstr>Go get Rahab</vt:lpstr>
      <vt:lpstr>Jericho was destroyed</vt:lpstr>
      <vt:lpstr>“Faith is being sure of what we hope for.  It is being sure of what we do not see.” Hebrews 11:1</vt:lpstr>
      <vt:lpstr>“Do not let your hearts be troubled. Trust in God…”  John 14:1</vt:lpstr>
      <vt:lpstr>PowerPoint Presentation</vt:lpstr>
      <vt:lpstr>Did it happen that way?</vt:lpstr>
      <vt:lpstr>https://activity-array.com/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cp:revision>
  <dcterms:created xsi:type="dcterms:W3CDTF">2025-10-21T19:53:49Z</dcterms:created>
  <dcterms:modified xsi:type="dcterms:W3CDTF">2025-10-26T04:07:49Z</dcterms:modified>
</cp:coreProperties>
</file>