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8" r:id="rId3"/>
    <p:sldId id="268" r:id="rId4"/>
    <p:sldId id="270" r:id="rId5"/>
    <p:sldId id="259" r:id="rId6"/>
    <p:sldId id="260" r:id="rId7"/>
    <p:sldId id="271" r:id="rId8"/>
    <p:sldId id="261" r:id="rId9"/>
    <p:sldId id="262" r:id="rId10"/>
    <p:sldId id="264" r:id="rId11"/>
    <p:sldId id="263" r:id="rId12"/>
    <p:sldId id="265" r:id="rId13"/>
    <p:sldId id="266" r:id="rId14"/>
    <p:sldId id="267" r:id="rId15"/>
    <p:sldId id="272" r:id="rId16"/>
    <p:sldId id="273" r:id="rId17"/>
    <p:sldId id="276" r:id="rId18"/>
    <p:sldId id="274" r:id="rId19"/>
    <p:sldId id="280" r:id="rId20"/>
    <p:sldId id="277" r:id="rId21"/>
    <p:sldId id="281" r:id="rId22"/>
    <p:sldId id="278" r:id="rId23"/>
    <p:sldId id="279" r:id="rId24"/>
    <p:sldId id="282" r:id="rId25"/>
    <p:sldId id="286" r:id="rId26"/>
    <p:sldId id="275" r:id="rId27"/>
    <p:sldId id="284" r:id="rId28"/>
    <p:sldId id="285" r:id="rId29"/>
    <p:sldId id="287"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DCEE82-8BF7-417A-9267-42FCE1125E36}" v="2" dt="2025-11-17T06:22:05.4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40" autoAdjust="0"/>
    <p:restoredTop sz="94660"/>
  </p:normalViewPr>
  <p:slideViewPr>
    <p:cSldViewPr snapToGrid="0">
      <p:cViewPr varScale="1">
        <p:scale>
          <a:sx n="74" d="100"/>
          <a:sy n="74" d="100"/>
        </p:scale>
        <p:origin x="264"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D50F0924-5C5C-4416-BCF4-6E13CF36E258}"/>
    <pc:docChg chg="custSel addSld delSld modSld sldOrd">
      <pc:chgData name="Janelle Clendenon" userId="da17313139568148" providerId="LiveId" clId="{D50F0924-5C5C-4416-BCF4-6E13CF36E258}" dt="2025-11-17T06:22:05.413" v="35"/>
      <pc:docMkLst>
        <pc:docMk/>
      </pc:docMkLst>
      <pc:sldChg chg="modSp mod">
        <pc:chgData name="Janelle Clendenon" userId="da17313139568148" providerId="LiveId" clId="{D50F0924-5C5C-4416-BCF4-6E13CF36E258}" dt="2025-11-17T06:17:39.088" v="20" actId="20577"/>
        <pc:sldMkLst>
          <pc:docMk/>
          <pc:sldMk cId="866248081" sldId="256"/>
        </pc:sldMkLst>
        <pc:spChg chg="mod">
          <ac:chgData name="Janelle Clendenon" userId="da17313139568148" providerId="LiveId" clId="{D50F0924-5C5C-4416-BCF4-6E13CF36E258}" dt="2025-11-17T06:17:39.088" v="20" actId="20577"/>
          <ac:spMkLst>
            <pc:docMk/>
            <pc:sldMk cId="866248081" sldId="256"/>
            <ac:spMk id="2" creationId="{C78180B3-3FCD-4200-9943-187AC7B56694}"/>
          </ac:spMkLst>
        </pc:spChg>
      </pc:sldChg>
      <pc:sldChg chg="ord">
        <pc:chgData name="Janelle Clendenon" userId="da17313139568148" providerId="LiveId" clId="{D50F0924-5C5C-4416-BCF4-6E13CF36E258}" dt="2025-11-17T06:21:21.611" v="23"/>
        <pc:sldMkLst>
          <pc:docMk/>
          <pc:sldMk cId="2553657807" sldId="275"/>
        </pc:sldMkLst>
      </pc:sldChg>
      <pc:sldChg chg="del">
        <pc:chgData name="Janelle Clendenon" userId="da17313139568148" providerId="LiveId" clId="{D50F0924-5C5C-4416-BCF4-6E13CF36E258}" dt="2025-11-17T06:20:48.019" v="21" actId="2696"/>
        <pc:sldMkLst>
          <pc:docMk/>
          <pc:sldMk cId="2616414917" sldId="283"/>
        </pc:sldMkLst>
      </pc:sldChg>
      <pc:sldChg chg="addSp modSp new mod">
        <pc:chgData name="Janelle Clendenon" userId="da17313139568148" providerId="LiveId" clId="{D50F0924-5C5C-4416-BCF4-6E13CF36E258}" dt="2025-11-17T06:22:05.413" v="35"/>
        <pc:sldMkLst>
          <pc:docMk/>
          <pc:sldMk cId="3186144465" sldId="287"/>
        </pc:sldMkLst>
        <pc:spChg chg="mod">
          <ac:chgData name="Janelle Clendenon" userId="da17313139568148" providerId="LiveId" clId="{D50F0924-5C5C-4416-BCF4-6E13CF36E258}" dt="2025-11-17T06:21:41.660" v="31" actId="20577"/>
          <ac:spMkLst>
            <pc:docMk/>
            <pc:sldMk cId="3186144465" sldId="287"/>
            <ac:spMk id="2" creationId="{9369A52D-1312-5172-BB54-DEC4D86CF483}"/>
          </ac:spMkLst>
        </pc:spChg>
        <pc:picChg chg="add mod">
          <ac:chgData name="Janelle Clendenon" userId="da17313139568148" providerId="LiveId" clId="{D50F0924-5C5C-4416-BCF4-6E13CF36E258}" dt="2025-11-17T06:22:05.413" v="35"/>
          <ac:picMkLst>
            <pc:docMk/>
            <pc:sldMk cId="3186144465" sldId="287"/>
            <ac:picMk id="4" creationId="{AB114982-BD69-D746-6828-A2AC6EEF663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75047D-5C4C-43A9-8A3B-A803F403E701}" type="datetimeFigureOut">
              <a:rPr lang="en-US" smtClean="0"/>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44EB38-6F6C-4EC5-82D9-DF4BA120A6C7}" type="slidenum">
              <a:rPr lang="en-US" smtClean="0"/>
              <a:t>‹#›</a:t>
            </a:fld>
            <a:endParaRPr lang="en-US"/>
          </a:p>
        </p:txBody>
      </p:sp>
    </p:spTree>
    <p:extLst>
      <p:ext uri="{BB962C8B-B14F-4D97-AF65-F5344CB8AC3E}">
        <p14:creationId xmlns:p14="http://schemas.microsoft.com/office/powerpoint/2010/main" val="694081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75047D-5C4C-43A9-8A3B-A803F403E701}" type="datetimeFigureOut">
              <a:rPr lang="en-US" smtClean="0"/>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44EB38-6F6C-4EC5-82D9-DF4BA120A6C7}" type="slidenum">
              <a:rPr lang="en-US" smtClean="0"/>
              <a:t>‹#›</a:t>
            </a:fld>
            <a:endParaRPr lang="en-US"/>
          </a:p>
        </p:txBody>
      </p:sp>
    </p:spTree>
    <p:extLst>
      <p:ext uri="{BB962C8B-B14F-4D97-AF65-F5344CB8AC3E}">
        <p14:creationId xmlns:p14="http://schemas.microsoft.com/office/powerpoint/2010/main" val="4282035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75047D-5C4C-43A9-8A3B-A803F403E701}" type="datetimeFigureOut">
              <a:rPr lang="en-US" smtClean="0"/>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44EB38-6F6C-4EC5-82D9-DF4BA120A6C7}" type="slidenum">
              <a:rPr lang="en-US" smtClean="0"/>
              <a:t>‹#›</a:t>
            </a:fld>
            <a:endParaRPr lang="en-US"/>
          </a:p>
        </p:txBody>
      </p:sp>
    </p:spTree>
    <p:extLst>
      <p:ext uri="{BB962C8B-B14F-4D97-AF65-F5344CB8AC3E}">
        <p14:creationId xmlns:p14="http://schemas.microsoft.com/office/powerpoint/2010/main" val="3463510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75047D-5C4C-43A9-8A3B-A803F403E701}" type="datetimeFigureOut">
              <a:rPr lang="en-US" smtClean="0"/>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44EB38-6F6C-4EC5-82D9-DF4BA120A6C7}" type="slidenum">
              <a:rPr lang="en-US" smtClean="0"/>
              <a:t>‹#›</a:t>
            </a:fld>
            <a:endParaRPr lang="en-US"/>
          </a:p>
        </p:txBody>
      </p:sp>
    </p:spTree>
    <p:extLst>
      <p:ext uri="{BB962C8B-B14F-4D97-AF65-F5344CB8AC3E}">
        <p14:creationId xmlns:p14="http://schemas.microsoft.com/office/powerpoint/2010/main" val="3018547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75047D-5C4C-43A9-8A3B-A803F403E701}" type="datetimeFigureOut">
              <a:rPr lang="en-US" smtClean="0"/>
              <a:t>11/16/2025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44EB38-6F6C-4EC5-82D9-DF4BA120A6C7}" type="slidenum">
              <a:rPr lang="en-US" smtClean="0"/>
              <a:t>‹#›</a:t>
            </a:fld>
            <a:endParaRPr lang="en-US"/>
          </a:p>
        </p:txBody>
      </p:sp>
    </p:spTree>
    <p:extLst>
      <p:ext uri="{BB962C8B-B14F-4D97-AF65-F5344CB8AC3E}">
        <p14:creationId xmlns:p14="http://schemas.microsoft.com/office/powerpoint/2010/main" val="2447129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75047D-5C4C-43A9-8A3B-A803F403E701}" type="datetimeFigureOut">
              <a:rPr lang="en-US" smtClean="0"/>
              <a:t>11/16/2025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44EB38-6F6C-4EC5-82D9-DF4BA120A6C7}" type="slidenum">
              <a:rPr lang="en-US" smtClean="0"/>
              <a:t>‹#›</a:t>
            </a:fld>
            <a:endParaRPr lang="en-US"/>
          </a:p>
        </p:txBody>
      </p:sp>
    </p:spTree>
    <p:extLst>
      <p:ext uri="{BB962C8B-B14F-4D97-AF65-F5344CB8AC3E}">
        <p14:creationId xmlns:p14="http://schemas.microsoft.com/office/powerpoint/2010/main" val="2891897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75047D-5C4C-43A9-8A3B-A803F403E701}" type="datetimeFigureOut">
              <a:rPr lang="en-US" smtClean="0"/>
              <a:t>11/16/2025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44EB38-6F6C-4EC5-82D9-DF4BA120A6C7}" type="slidenum">
              <a:rPr lang="en-US" smtClean="0"/>
              <a:t>‹#›</a:t>
            </a:fld>
            <a:endParaRPr lang="en-US"/>
          </a:p>
        </p:txBody>
      </p:sp>
    </p:spTree>
    <p:extLst>
      <p:ext uri="{BB962C8B-B14F-4D97-AF65-F5344CB8AC3E}">
        <p14:creationId xmlns:p14="http://schemas.microsoft.com/office/powerpoint/2010/main" val="2881029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75047D-5C4C-43A9-8A3B-A803F403E701}" type="datetimeFigureOut">
              <a:rPr lang="en-US" smtClean="0"/>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44EB38-6F6C-4EC5-82D9-DF4BA120A6C7}" type="slidenum">
              <a:rPr lang="en-US" smtClean="0"/>
              <a:t>‹#›</a:t>
            </a:fld>
            <a:endParaRPr lang="en-US"/>
          </a:p>
        </p:txBody>
      </p:sp>
    </p:spTree>
    <p:extLst>
      <p:ext uri="{BB962C8B-B14F-4D97-AF65-F5344CB8AC3E}">
        <p14:creationId xmlns:p14="http://schemas.microsoft.com/office/powerpoint/2010/main" val="701071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75047D-5C4C-43A9-8A3B-A803F403E701}" type="datetimeFigureOut">
              <a:rPr lang="en-US" smtClean="0"/>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44EB38-6F6C-4EC5-82D9-DF4BA120A6C7}" type="slidenum">
              <a:rPr lang="en-US" smtClean="0"/>
              <a:t>‹#›</a:t>
            </a:fld>
            <a:endParaRPr lang="en-US"/>
          </a:p>
        </p:txBody>
      </p:sp>
    </p:spTree>
    <p:extLst>
      <p:ext uri="{BB962C8B-B14F-4D97-AF65-F5344CB8AC3E}">
        <p14:creationId xmlns:p14="http://schemas.microsoft.com/office/powerpoint/2010/main" val="543033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75047D-5C4C-43A9-8A3B-A803F403E701}" type="datetimeFigureOut">
              <a:rPr lang="en-US" smtClean="0"/>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44EB38-6F6C-4EC5-82D9-DF4BA120A6C7}" type="slidenum">
              <a:rPr lang="en-US" smtClean="0"/>
              <a:t>‹#›</a:t>
            </a:fld>
            <a:endParaRPr lang="en-US"/>
          </a:p>
        </p:txBody>
      </p:sp>
    </p:spTree>
    <p:extLst>
      <p:ext uri="{BB962C8B-B14F-4D97-AF65-F5344CB8AC3E}">
        <p14:creationId xmlns:p14="http://schemas.microsoft.com/office/powerpoint/2010/main" val="1699731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75047D-5C4C-43A9-8A3B-A803F403E701}" type="datetimeFigureOut">
              <a:rPr lang="en-US" smtClean="0"/>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44EB38-6F6C-4EC5-82D9-DF4BA120A6C7}" type="slidenum">
              <a:rPr lang="en-US" smtClean="0"/>
              <a:t>‹#›</a:t>
            </a:fld>
            <a:endParaRPr lang="en-US"/>
          </a:p>
        </p:txBody>
      </p:sp>
    </p:spTree>
    <p:extLst>
      <p:ext uri="{BB962C8B-B14F-4D97-AF65-F5344CB8AC3E}">
        <p14:creationId xmlns:p14="http://schemas.microsoft.com/office/powerpoint/2010/main" val="23382802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75047D-5C4C-43A9-8A3B-A803F403E701}" type="datetimeFigureOut">
              <a:rPr lang="en-US" smtClean="0"/>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44EB38-6F6C-4EC5-82D9-DF4BA120A6C7}"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8586833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75047D-5C4C-43A9-8A3B-A803F403E701}" type="datetimeFigureOut">
              <a:rPr lang="en-US" smtClean="0"/>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44EB38-6F6C-4EC5-82D9-DF4BA120A6C7}" type="slidenum">
              <a:rPr lang="en-US" smtClean="0"/>
              <a:t>‹#›</a:t>
            </a:fld>
            <a:endParaRPr lang="en-US"/>
          </a:p>
        </p:txBody>
      </p:sp>
    </p:spTree>
    <p:extLst>
      <p:ext uri="{BB962C8B-B14F-4D97-AF65-F5344CB8AC3E}">
        <p14:creationId xmlns:p14="http://schemas.microsoft.com/office/powerpoint/2010/main" val="37101924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775047D-5C4C-43A9-8A3B-A803F403E701}" type="datetimeFigureOut">
              <a:rPr lang="en-US" smtClean="0"/>
              <a:t>11/16/2025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44EB38-6F6C-4EC5-82D9-DF4BA120A6C7}" type="slidenum">
              <a:rPr lang="en-US" smtClean="0"/>
              <a:t>‹#›</a:t>
            </a:fld>
            <a:endParaRPr lang="en-US"/>
          </a:p>
        </p:txBody>
      </p:sp>
    </p:spTree>
    <p:extLst>
      <p:ext uri="{BB962C8B-B14F-4D97-AF65-F5344CB8AC3E}">
        <p14:creationId xmlns:p14="http://schemas.microsoft.com/office/powerpoint/2010/main" val="42134626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775047D-5C4C-43A9-8A3B-A803F403E701}" type="datetimeFigureOut">
              <a:rPr lang="en-US" smtClean="0"/>
              <a:t>11/16/2025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44EB38-6F6C-4EC5-82D9-DF4BA120A6C7}" type="slidenum">
              <a:rPr lang="en-US" smtClean="0"/>
              <a:t>‹#›</a:t>
            </a:fld>
            <a:endParaRPr lang="en-US"/>
          </a:p>
        </p:txBody>
      </p:sp>
    </p:spTree>
    <p:extLst>
      <p:ext uri="{BB962C8B-B14F-4D97-AF65-F5344CB8AC3E}">
        <p14:creationId xmlns:p14="http://schemas.microsoft.com/office/powerpoint/2010/main" val="21207889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75047D-5C4C-43A9-8A3B-A803F403E701}" type="datetimeFigureOut">
              <a:rPr lang="en-US" smtClean="0"/>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44EB38-6F6C-4EC5-82D9-DF4BA120A6C7}" type="slidenum">
              <a:rPr lang="en-US" smtClean="0"/>
              <a:t>‹#›</a:t>
            </a:fld>
            <a:endParaRPr lang="en-US"/>
          </a:p>
        </p:txBody>
      </p:sp>
    </p:spTree>
    <p:extLst>
      <p:ext uri="{BB962C8B-B14F-4D97-AF65-F5344CB8AC3E}">
        <p14:creationId xmlns:p14="http://schemas.microsoft.com/office/powerpoint/2010/main" val="123702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75047D-5C4C-43A9-8A3B-A803F403E701}" type="datetimeFigureOut">
              <a:rPr lang="en-US" smtClean="0"/>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44EB38-6F6C-4EC5-82D9-DF4BA120A6C7}" type="slidenum">
              <a:rPr lang="en-US" smtClean="0"/>
              <a:t>‹#›</a:t>
            </a:fld>
            <a:endParaRPr lang="en-US"/>
          </a:p>
        </p:txBody>
      </p:sp>
    </p:spTree>
    <p:extLst>
      <p:ext uri="{BB962C8B-B14F-4D97-AF65-F5344CB8AC3E}">
        <p14:creationId xmlns:p14="http://schemas.microsoft.com/office/powerpoint/2010/main" val="4110969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2775047D-5C4C-43A9-8A3B-A803F403E701}" type="datetimeFigureOut">
              <a:rPr lang="en-US" smtClean="0"/>
              <a:t>11/16/2025</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F844EB38-6F6C-4EC5-82D9-DF4BA120A6C7}" type="slidenum">
              <a:rPr lang="en-US" smtClean="0"/>
              <a:t>‹#›</a:t>
            </a:fld>
            <a:endParaRPr lang="en-US"/>
          </a:p>
        </p:txBody>
      </p:sp>
    </p:spTree>
    <p:extLst>
      <p:ext uri="{BB962C8B-B14F-4D97-AF65-F5344CB8AC3E}">
        <p14:creationId xmlns:p14="http://schemas.microsoft.com/office/powerpoint/2010/main" val="41437693"/>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6.xml"/><Relationship Id="rId1" Type="http://schemas.openxmlformats.org/officeDocument/2006/relationships/video" Target="https://www.youtube.com/embed/vdMIxCdlY-c?feature=oembed"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6.xml"/><Relationship Id="rId1" Type="http://schemas.openxmlformats.org/officeDocument/2006/relationships/video" Target="https://www.youtube.com/embed/0M7ZMh6l1Bk?feature=oembe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8.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g"/><Relationship Id="rId1" Type="http://schemas.openxmlformats.org/officeDocument/2006/relationships/slideLayout" Target="../slideLayouts/slideLayout8.xml"/><Relationship Id="rId5" Type="http://schemas.openxmlformats.org/officeDocument/2006/relationships/image" Target="../media/image16.jp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8.xml"/><Relationship Id="rId6" Type="http://schemas.openxmlformats.org/officeDocument/2006/relationships/image" Target="../media/image14.gif"/><Relationship Id="rId5" Type="http://schemas.openxmlformats.org/officeDocument/2006/relationships/image" Target="../media/image16.jp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2.jpeg"/><Relationship Id="rId7" Type="http://schemas.openxmlformats.org/officeDocument/2006/relationships/image" Target="../media/image17.jpg"/><Relationship Id="rId2" Type="http://schemas.openxmlformats.org/officeDocument/2006/relationships/image" Target="../media/image11.jpg"/><Relationship Id="rId1" Type="http://schemas.openxmlformats.org/officeDocument/2006/relationships/slideLayout" Target="../slideLayouts/slideLayout8.xml"/><Relationship Id="rId6" Type="http://schemas.openxmlformats.org/officeDocument/2006/relationships/image" Target="../media/image14.gif"/><Relationship Id="rId5" Type="http://schemas.openxmlformats.org/officeDocument/2006/relationships/image" Target="../media/image16.jp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2.jpeg"/><Relationship Id="rId7" Type="http://schemas.openxmlformats.org/officeDocument/2006/relationships/image" Target="../media/image17.jpg"/><Relationship Id="rId2" Type="http://schemas.openxmlformats.org/officeDocument/2006/relationships/image" Target="../media/image11.jpg"/><Relationship Id="rId1" Type="http://schemas.openxmlformats.org/officeDocument/2006/relationships/slideLayout" Target="../slideLayouts/slideLayout8.xml"/><Relationship Id="rId6" Type="http://schemas.openxmlformats.org/officeDocument/2006/relationships/image" Target="../media/image14.gif"/><Relationship Id="rId5" Type="http://schemas.openxmlformats.org/officeDocument/2006/relationships/image" Target="../media/image16.jp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gif"/><Relationship Id="rId1" Type="http://schemas.openxmlformats.org/officeDocument/2006/relationships/slideLayout" Target="../slideLayouts/slideLayout8.xml"/><Relationship Id="rId5" Type="http://schemas.openxmlformats.org/officeDocument/2006/relationships/image" Target="../media/image18.jpg"/><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2.jpeg"/><Relationship Id="rId7" Type="http://schemas.openxmlformats.org/officeDocument/2006/relationships/image" Target="../media/image18.jpg"/><Relationship Id="rId2" Type="http://schemas.openxmlformats.org/officeDocument/2006/relationships/image" Target="../media/image11.jpg"/><Relationship Id="rId1" Type="http://schemas.openxmlformats.org/officeDocument/2006/relationships/slideLayout" Target="../slideLayouts/slideLayout8.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6.xml"/><Relationship Id="rId4" Type="http://schemas.openxmlformats.org/officeDocument/2006/relationships/image" Target="../media/image24.jp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7.xml"/><Relationship Id="rId1" Type="http://schemas.openxmlformats.org/officeDocument/2006/relationships/video" Target="https://www.youtube.com/embed/gHM4fS3eCv8?feature=oembed"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7.xml"/><Relationship Id="rId1" Type="http://schemas.openxmlformats.org/officeDocument/2006/relationships/video" Target="https://www.youtube.com/embed/v-oUV2epuI8?feature=oembed"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8.xml"/><Relationship Id="rId5" Type="http://schemas.openxmlformats.org/officeDocument/2006/relationships/image" Target="../media/image28.png"/><Relationship Id="rId4" Type="http://schemas.openxmlformats.org/officeDocument/2006/relationships/image" Target="../media/image27.jpg"/></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8.xml"/><Relationship Id="rId5" Type="http://schemas.openxmlformats.org/officeDocument/2006/relationships/image" Target="../media/image28.png"/><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8.xml"/><Relationship Id="rId5" Type="http://schemas.openxmlformats.org/officeDocument/2006/relationships/image" Target="../media/image28.png"/><Relationship Id="rId4" Type="http://schemas.openxmlformats.org/officeDocument/2006/relationships/image" Target="../media/image30.jpg"/></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8.xml"/><Relationship Id="rId5" Type="http://schemas.openxmlformats.org/officeDocument/2006/relationships/image" Target="../media/image28.png"/><Relationship Id="rId4" Type="http://schemas.openxmlformats.org/officeDocument/2006/relationships/image" Target="../media/image31.jpg"/></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8.xml"/><Relationship Id="rId5" Type="http://schemas.openxmlformats.org/officeDocument/2006/relationships/image" Target="../media/image33.png"/><Relationship Id="rId4" Type="http://schemas.openxmlformats.org/officeDocument/2006/relationships/image" Target="../media/image32.jpg"/></Relationships>
</file>

<file path=ppt/slides/_rels/slide25.xml.rels><?xml version="1.0" encoding="UTF-8" standalone="yes"?>
<Relationships xmlns="http://schemas.openxmlformats.org/package/2006/relationships"><Relationship Id="rId3" Type="http://schemas.openxmlformats.org/officeDocument/2006/relationships/hyperlink" Target="http://creativesundayschoolcrafts.blogspot.com/2015/06/cell-phone-craft-i-can-talk-to-god-free.html" TargetMode="External"/><Relationship Id="rId2" Type="http://schemas.openxmlformats.org/officeDocument/2006/relationships/image" Target="../media/image34.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6.xml"/><Relationship Id="rId1" Type="http://schemas.openxmlformats.org/officeDocument/2006/relationships/video" Target="https://www.youtube.com/embed/_Aoe7U_dYxc?feature=oembed" TargetMode="External"/><Relationship Id="rId4" Type="http://schemas.openxmlformats.org/officeDocument/2006/relationships/image" Target="../media/image37.jpg"/></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6.xml"/><Relationship Id="rId1" Type="http://schemas.openxmlformats.org/officeDocument/2006/relationships/video" Target="https://www.youtube.com/embed/gkhiN2OcqBw?feature=oembed"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6.xml"/><Relationship Id="rId1" Type="http://schemas.openxmlformats.org/officeDocument/2006/relationships/video" Target="https://www.youtube.com/embed/IGr-b6LnXPU?feature=oembed" TargetMode="External"/><Relationship Id="rId6" Type="http://schemas.openxmlformats.org/officeDocument/2006/relationships/image" Target="../media/image41.jpg"/><Relationship Id="rId5" Type="http://schemas.openxmlformats.org/officeDocument/2006/relationships/image" Target="../media/image40.jpeg"/><Relationship Id="rId4" Type="http://schemas.openxmlformats.org/officeDocument/2006/relationships/hyperlink" Target="http://wonderworkshopsongs.com/search_results.php?search_type=albumdisplay&amp;search_string=126"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activity-array.com/"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180B3-3FCD-4200-9943-187AC7B56694}"/>
              </a:ext>
            </a:extLst>
          </p:cNvPr>
          <p:cNvSpPr>
            <a:spLocks noGrp="1"/>
          </p:cNvSpPr>
          <p:nvPr>
            <p:ph type="ctrTitle"/>
          </p:nvPr>
        </p:nvSpPr>
        <p:spPr/>
        <p:txBody>
          <a:bodyPr>
            <a:normAutofit/>
          </a:bodyPr>
          <a:lstStyle/>
          <a:p>
            <a:r>
              <a:rPr lang="en-US" dirty="0"/>
              <a:t>A TOWER PROBLEM</a:t>
            </a:r>
            <a:br>
              <a:rPr lang="en-US" dirty="0"/>
            </a:br>
            <a:br>
              <a:rPr lang="en-US" dirty="0"/>
            </a:br>
            <a:r>
              <a:rPr lang="en-US" sz="3200" i="1" dirty="0"/>
              <a:t>Resolve Assumptions</a:t>
            </a:r>
            <a:br>
              <a:rPr lang="en-US" sz="3200" i="1" dirty="0"/>
            </a:br>
            <a:r>
              <a:rPr lang="en-US" sz="3200" i="1" dirty="0"/>
              <a:t>Talk &amp; Listen</a:t>
            </a:r>
          </a:p>
        </p:txBody>
      </p:sp>
      <p:sp>
        <p:nvSpPr>
          <p:cNvPr id="3" name="Subtitle 2">
            <a:extLst>
              <a:ext uri="{FF2B5EF4-FFF2-40B4-BE49-F238E27FC236}">
                <a16:creationId xmlns:a16="http://schemas.microsoft.com/office/drawing/2014/main" id="{3C1B101F-0280-4D0C-A651-8415D338B3F0}"/>
              </a:ext>
            </a:extLst>
          </p:cNvPr>
          <p:cNvSpPr>
            <a:spLocks noGrp="1"/>
          </p:cNvSpPr>
          <p:nvPr>
            <p:ph type="subTitle" idx="1"/>
          </p:nvPr>
        </p:nvSpPr>
        <p:spPr/>
        <p:txBody>
          <a:bodyPr/>
          <a:lstStyle/>
          <a:p>
            <a:r>
              <a:rPr lang="en-US" dirty="0"/>
              <a:t>Tribes of Reuben, Gad, and half tribe of Manasseh Return Home</a:t>
            </a:r>
          </a:p>
          <a:p>
            <a:r>
              <a:rPr lang="en-US" dirty="0"/>
              <a:t>Joshua 22</a:t>
            </a:r>
          </a:p>
        </p:txBody>
      </p:sp>
    </p:spTree>
    <p:extLst>
      <p:ext uri="{BB962C8B-B14F-4D97-AF65-F5344CB8AC3E}">
        <p14:creationId xmlns:p14="http://schemas.microsoft.com/office/powerpoint/2010/main" val="86624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E2B2C-D876-4AE4-867B-043E9E57D237}"/>
              </a:ext>
            </a:extLst>
          </p:cNvPr>
          <p:cNvSpPr>
            <a:spLocks noGrp="1"/>
          </p:cNvSpPr>
          <p:nvPr>
            <p:ph type="title"/>
          </p:nvPr>
        </p:nvSpPr>
        <p:spPr>
          <a:xfrm>
            <a:off x="4115024" y="257907"/>
            <a:ext cx="6784935" cy="586154"/>
          </a:xfrm>
        </p:spPr>
        <p:txBody>
          <a:bodyPr>
            <a:normAutofit/>
          </a:bodyPr>
          <a:lstStyle/>
          <a:p>
            <a:r>
              <a:rPr lang="en-US" dirty="0"/>
              <a:t>Mission Completed</a:t>
            </a:r>
          </a:p>
        </p:txBody>
      </p:sp>
      <p:pic>
        <p:nvPicPr>
          <p:cNvPr id="6" name="Picture Placeholder 5" descr="A person riding a horse&#10;&#10;Description automatically generated with low confidence">
            <a:extLst>
              <a:ext uri="{FF2B5EF4-FFF2-40B4-BE49-F238E27FC236}">
                <a16:creationId xmlns:a16="http://schemas.microsoft.com/office/drawing/2014/main" id="{4C64F1EE-9D46-47CB-941A-52F809D984EA}"/>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69" r="2569"/>
          <a:stretch>
            <a:fillRect/>
          </a:stretch>
        </p:blipFill>
        <p:spPr>
          <a:xfrm>
            <a:off x="346775" y="1072662"/>
            <a:ext cx="6784935" cy="5357446"/>
          </a:xfrm>
        </p:spPr>
      </p:pic>
      <p:sp>
        <p:nvSpPr>
          <p:cNvPr id="4" name="Text Placeholder 3">
            <a:extLst>
              <a:ext uri="{FF2B5EF4-FFF2-40B4-BE49-F238E27FC236}">
                <a16:creationId xmlns:a16="http://schemas.microsoft.com/office/drawing/2014/main" id="{C82F4A8F-F928-44CE-A090-6E9AA9396410}"/>
              </a:ext>
            </a:extLst>
          </p:cNvPr>
          <p:cNvSpPr>
            <a:spLocks noGrp="1"/>
          </p:cNvSpPr>
          <p:nvPr>
            <p:ph type="body" sz="half" idx="2"/>
          </p:nvPr>
        </p:nvSpPr>
        <p:spPr>
          <a:xfrm>
            <a:off x="7507492" y="937846"/>
            <a:ext cx="4292622" cy="5627078"/>
          </a:xfrm>
        </p:spPr>
        <p:txBody>
          <a:bodyPr>
            <a:normAutofit fontScale="77500" lnSpcReduction="20000"/>
          </a:bodyPr>
          <a:lstStyle/>
          <a:p>
            <a:r>
              <a:rPr lang="en-US" dirty="0"/>
              <a:t>Joshua 22 </a:t>
            </a:r>
          </a:p>
          <a:p>
            <a:r>
              <a:rPr lang="en-US" dirty="0"/>
              <a:t>Joshua sent for the tribes of Reuben and Gad and half of the tribe of Manasseh. </a:t>
            </a:r>
            <a:r>
              <a:rPr lang="en-US" baseline="30000" dirty="0"/>
              <a:t>2 </a:t>
            </a:r>
            <a:r>
              <a:rPr lang="en-US" dirty="0"/>
              <a:t>He said to them, </a:t>
            </a:r>
          </a:p>
          <a:p>
            <a:r>
              <a:rPr lang="en-US" dirty="0"/>
              <a:t>“You have done everything that Moses, the servant of the </a:t>
            </a:r>
            <a:r>
              <a:rPr lang="en-US" cap="small" dirty="0">
                <a:effectLst/>
              </a:rPr>
              <a:t>Lord</a:t>
            </a:r>
            <a:r>
              <a:rPr lang="en-US" dirty="0"/>
              <a:t>, commanded. You have also obeyed everything I commanded. </a:t>
            </a:r>
            <a:r>
              <a:rPr lang="en-US" baseline="30000" dirty="0"/>
              <a:t>3 </a:t>
            </a:r>
            <a:r>
              <a:rPr lang="en-US" dirty="0"/>
              <a:t>For a long time now you haven’t deserted the other Israelites. Instead, you have done what the </a:t>
            </a:r>
            <a:r>
              <a:rPr lang="en-US" cap="small" dirty="0">
                <a:effectLst/>
              </a:rPr>
              <a:t>Lord</a:t>
            </a:r>
            <a:r>
              <a:rPr lang="en-US" dirty="0"/>
              <a:t> your God sent you to do. You have obeyed him right up to this day. </a:t>
            </a:r>
          </a:p>
          <a:p>
            <a:r>
              <a:rPr lang="en-US" baseline="30000" dirty="0"/>
              <a:t>4 </a:t>
            </a:r>
            <a:r>
              <a:rPr lang="en-US" dirty="0"/>
              <a:t>Now the </a:t>
            </a:r>
            <a:r>
              <a:rPr lang="en-US" cap="small" dirty="0">
                <a:effectLst/>
              </a:rPr>
              <a:t>Lord</a:t>
            </a:r>
            <a:r>
              <a:rPr lang="en-US" dirty="0"/>
              <a:t> your God has given the other tribes peace and rest. That’s what he promised to do. So return to your homes. They are in the land that Moses, the servant of the </a:t>
            </a:r>
            <a:r>
              <a:rPr lang="en-US" cap="small" dirty="0">
                <a:effectLst/>
              </a:rPr>
              <a:t>Lord</a:t>
            </a:r>
            <a:r>
              <a:rPr lang="en-US" dirty="0"/>
              <a:t>, gave you. It’s on the east side of the Jordan River. </a:t>
            </a:r>
          </a:p>
          <a:p>
            <a:r>
              <a:rPr lang="en-US" baseline="30000" dirty="0"/>
              <a:t>5 </a:t>
            </a:r>
            <a:r>
              <a:rPr lang="en-US" dirty="0"/>
              <a:t>Be very careful to obey the law that Moses, the servant of the </a:t>
            </a:r>
            <a:r>
              <a:rPr lang="en-US" cap="small" dirty="0">
                <a:effectLst/>
              </a:rPr>
              <a:t>Lord</a:t>
            </a:r>
            <a:r>
              <a:rPr lang="en-US" dirty="0"/>
              <a:t>, gave you. He commanded you to love the </a:t>
            </a:r>
            <a:r>
              <a:rPr lang="en-US" cap="small" dirty="0">
                <a:effectLst/>
              </a:rPr>
              <a:t>Lord</a:t>
            </a:r>
            <a:r>
              <a:rPr lang="en-US" dirty="0"/>
              <a:t> your God. He told you to live exactly as the </a:t>
            </a:r>
            <a:r>
              <a:rPr lang="en-US" cap="small" dirty="0">
                <a:effectLst/>
              </a:rPr>
              <a:t>Lord</a:t>
            </a:r>
            <a:r>
              <a:rPr lang="en-US" dirty="0"/>
              <a:t> wants you to. He told you to obey the </a:t>
            </a:r>
            <a:r>
              <a:rPr lang="en-US" cap="small" dirty="0">
                <a:effectLst/>
              </a:rPr>
              <a:t>Lord</a:t>
            </a:r>
            <a:r>
              <a:rPr lang="en-US" dirty="0"/>
              <a:t>’s commands. He told you to remain faithful to the </a:t>
            </a:r>
            <a:r>
              <a:rPr lang="en-US" cap="small" dirty="0">
                <a:effectLst/>
              </a:rPr>
              <a:t>Lord</a:t>
            </a:r>
            <a:r>
              <a:rPr lang="en-US" dirty="0"/>
              <a:t>. And he told you to serve the </a:t>
            </a:r>
            <a:r>
              <a:rPr lang="en-US" cap="small" dirty="0">
                <a:effectLst/>
              </a:rPr>
              <a:t>Lord</a:t>
            </a:r>
            <a:r>
              <a:rPr lang="en-US" dirty="0"/>
              <a:t> with all your heart and with all your soul.”</a:t>
            </a:r>
          </a:p>
          <a:p>
            <a:endParaRPr lang="en-US" dirty="0"/>
          </a:p>
        </p:txBody>
      </p:sp>
      <p:sp>
        <p:nvSpPr>
          <p:cNvPr id="7" name="Speech Bubble: Rectangle with Corners Rounded 6">
            <a:extLst>
              <a:ext uri="{FF2B5EF4-FFF2-40B4-BE49-F238E27FC236}">
                <a16:creationId xmlns:a16="http://schemas.microsoft.com/office/drawing/2014/main" id="{BF8D3919-B2CE-4AC1-AAF0-7A9DEAB0226F}"/>
              </a:ext>
            </a:extLst>
          </p:cNvPr>
          <p:cNvSpPr/>
          <p:nvPr/>
        </p:nvSpPr>
        <p:spPr>
          <a:xfrm>
            <a:off x="346775" y="238229"/>
            <a:ext cx="3347357" cy="834434"/>
          </a:xfrm>
          <a:prstGeom prst="wedgeRoundRectCallout">
            <a:avLst>
              <a:gd name="adj1" fmla="val -9256"/>
              <a:gd name="adj2" fmla="val 75000"/>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You have helped us conquer the land.</a:t>
            </a:r>
          </a:p>
          <a:p>
            <a:pPr algn="ctr"/>
            <a:r>
              <a:rPr lang="en-US" sz="1400" dirty="0"/>
              <a:t>Thank you!  You can go home now.</a:t>
            </a:r>
          </a:p>
        </p:txBody>
      </p:sp>
      <p:sp>
        <p:nvSpPr>
          <p:cNvPr id="8" name="Speech Bubble: Rectangle with Corners Rounded 7">
            <a:extLst>
              <a:ext uri="{FF2B5EF4-FFF2-40B4-BE49-F238E27FC236}">
                <a16:creationId xmlns:a16="http://schemas.microsoft.com/office/drawing/2014/main" id="{D93C47BB-C28F-4FFB-887B-16CEE6C8FFC4}"/>
              </a:ext>
            </a:extLst>
          </p:cNvPr>
          <p:cNvSpPr/>
          <p:nvPr/>
        </p:nvSpPr>
        <p:spPr>
          <a:xfrm>
            <a:off x="4921127" y="937846"/>
            <a:ext cx="2421029" cy="914401"/>
          </a:xfrm>
          <a:prstGeom prst="wedgeRoundRectCallout">
            <a:avLst>
              <a:gd name="adj1" fmla="val -79199"/>
              <a:gd name="adj2" fmla="val -3571"/>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Love the Lord your God.</a:t>
            </a:r>
          </a:p>
          <a:p>
            <a:pPr algn="ctr"/>
            <a:r>
              <a:rPr lang="en-US" sz="1400" dirty="0"/>
              <a:t>Serve Him with all your heart and soul.</a:t>
            </a:r>
          </a:p>
        </p:txBody>
      </p:sp>
    </p:spTree>
    <p:extLst>
      <p:ext uri="{BB962C8B-B14F-4D97-AF65-F5344CB8AC3E}">
        <p14:creationId xmlns:p14="http://schemas.microsoft.com/office/powerpoint/2010/main" val="3097076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20705-AD70-436A-B85E-F6D7B33F71C7}"/>
              </a:ext>
            </a:extLst>
          </p:cNvPr>
          <p:cNvSpPr>
            <a:spLocks noGrp="1"/>
          </p:cNvSpPr>
          <p:nvPr>
            <p:ph type="title"/>
          </p:nvPr>
        </p:nvSpPr>
        <p:spPr/>
        <p:txBody>
          <a:bodyPr>
            <a:normAutofit/>
          </a:bodyPr>
          <a:lstStyle/>
          <a:p>
            <a:r>
              <a:rPr lang="en-US" sz="2700" cap="none" baseline="30000" dirty="0">
                <a:latin typeface="Aharoni" panose="02010803020104030203" pitchFamily="2" charset="-79"/>
                <a:cs typeface="Aharoni" panose="02010803020104030203" pitchFamily="2" charset="-79"/>
              </a:rPr>
              <a:t>5 </a:t>
            </a:r>
            <a:r>
              <a:rPr lang="en-US" sz="2700" cap="none" dirty="0">
                <a:latin typeface="Aharoni" panose="02010803020104030203" pitchFamily="2" charset="-79"/>
                <a:cs typeface="Aharoni" panose="02010803020104030203" pitchFamily="2" charset="-79"/>
              </a:rPr>
              <a:t>but be very careful to keep the commandment and the law that Moses the servant of the </a:t>
            </a:r>
            <a:r>
              <a:rPr lang="en-US" sz="2700" cap="small" dirty="0">
                <a:effectLst/>
                <a:latin typeface="Aharoni" panose="02010803020104030203" pitchFamily="2" charset="-79"/>
                <a:cs typeface="Aharoni" panose="02010803020104030203" pitchFamily="2" charset="-79"/>
              </a:rPr>
              <a:t>lord</a:t>
            </a:r>
            <a:r>
              <a:rPr lang="en-US" sz="2700" cap="none" dirty="0">
                <a:latin typeface="Aharoni" panose="02010803020104030203" pitchFamily="2" charset="-79"/>
                <a:cs typeface="Aharoni" panose="02010803020104030203" pitchFamily="2" charset="-79"/>
              </a:rPr>
              <a:t> gave you: </a:t>
            </a:r>
            <a:br>
              <a:rPr lang="en-US" sz="2700" cap="none" dirty="0">
                <a:latin typeface="Aharoni" panose="02010803020104030203" pitchFamily="2" charset="-79"/>
                <a:cs typeface="Aharoni" panose="02010803020104030203" pitchFamily="2" charset="-79"/>
              </a:rPr>
            </a:br>
            <a:br>
              <a:rPr lang="en-US" sz="2700" cap="none" dirty="0">
                <a:latin typeface="Aharoni" panose="02010803020104030203" pitchFamily="2" charset="-79"/>
                <a:cs typeface="Aharoni" panose="02010803020104030203" pitchFamily="2" charset="-79"/>
              </a:rPr>
            </a:br>
            <a:r>
              <a:rPr lang="en-US" sz="2800" b="0" i="1" cap="none" dirty="0">
                <a:latin typeface="Aharoni" panose="02010803020104030203" pitchFamily="2" charset="-79"/>
                <a:cs typeface="Aharoni" panose="02010803020104030203" pitchFamily="2" charset="-79"/>
              </a:rPr>
              <a:t>To love the </a:t>
            </a:r>
            <a:r>
              <a:rPr lang="en-US" sz="2800" b="0" i="1" cap="small" dirty="0">
                <a:effectLst/>
                <a:latin typeface="Aharoni" panose="02010803020104030203" pitchFamily="2" charset="-79"/>
                <a:cs typeface="Aharoni" panose="02010803020104030203" pitchFamily="2" charset="-79"/>
              </a:rPr>
              <a:t>lord</a:t>
            </a:r>
            <a:r>
              <a:rPr lang="en-US" sz="2800" b="0" i="1" cap="none" dirty="0">
                <a:latin typeface="Aharoni" panose="02010803020104030203" pitchFamily="2" charset="-79"/>
                <a:cs typeface="Aharoni" panose="02010803020104030203" pitchFamily="2" charset="-79"/>
              </a:rPr>
              <a:t> your God, to walk in obedience to him, to keep his commands, to hold fast to him and to serve him with all your heart and with all your soul</a:t>
            </a:r>
            <a:r>
              <a:rPr lang="en-US" dirty="0"/>
              <a:t>.”</a:t>
            </a:r>
          </a:p>
        </p:txBody>
      </p:sp>
      <p:sp>
        <p:nvSpPr>
          <p:cNvPr id="3" name="Text Placeholder 2">
            <a:extLst>
              <a:ext uri="{FF2B5EF4-FFF2-40B4-BE49-F238E27FC236}">
                <a16:creationId xmlns:a16="http://schemas.microsoft.com/office/drawing/2014/main" id="{F6622613-1413-489B-B2D4-95190C44D6A4}"/>
              </a:ext>
            </a:extLst>
          </p:cNvPr>
          <p:cNvSpPr>
            <a:spLocks noGrp="1"/>
          </p:cNvSpPr>
          <p:nvPr>
            <p:ph type="body" sz="half" idx="13"/>
          </p:nvPr>
        </p:nvSpPr>
        <p:spPr/>
        <p:txBody>
          <a:bodyPr>
            <a:noAutofit/>
          </a:bodyPr>
          <a:lstStyle/>
          <a:p>
            <a:r>
              <a:rPr lang="en-US" sz="2800" dirty="0"/>
              <a:t>Joshua 22:5</a:t>
            </a:r>
          </a:p>
        </p:txBody>
      </p:sp>
      <p:pic>
        <p:nvPicPr>
          <p:cNvPr id="6" name="Picture 5" descr="Logo, company name&#10;&#10;Description automatically generated">
            <a:extLst>
              <a:ext uri="{FF2B5EF4-FFF2-40B4-BE49-F238E27FC236}">
                <a16:creationId xmlns:a16="http://schemas.microsoft.com/office/drawing/2014/main" id="{83D9B440-9463-4A86-A36F-DBFB389D86A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0638459">
            <a:off x="-156696" y="3653755"/>
            <a:ext cx="3751504" cy="2813628"/>
          </a:xfrm>
          <a:prstGeom prst="rect">
            <a:avLst/>
          </a:prstGeom>
        </p:spPr>
      </p:pic>
      <p:grpSp>
        <p:nvGrpSpPr>
          <p:cNvPr id="14" name="Group 13">
            <a:extLst>
              <a:ext uri="{FF2B5EF4-FFF2-40B4-BE49-F238E27FC236}">
                <a16:creationId xmlns:a16="http://schemas.microsoft.com/office/drawing/2014/main" id="{FF90ED42-92C2-4C63-B8D7-BCF71833A511}"/>
              </a:ext>
            </a:extLst>
          </p:cNvPr>
          <p:cNvGrpSpPr/>
          <p:nvPr/>
        </p:nvGrpSpPr>
        <p:grpSpPr>
          <a:xfrm>
            <a:off x="3383874" y="3647387"/>
            <a:ext cx="3145048" cy="2233796"/>
            <a:chOff x="3383874" y="3647387"/>
            <a:chExt cx="3145048" cy="2233796"/>
          </a:xfrm>
        </p:grpSpPr>
        <p:pic>
          <p:nvPicPr>
            <p:cNvPr id="12" name="Picture 11" descr="Diagram&#10;&#10;Description automatically generated">
              <a:extLst>
                <a:ext uri="{FF2B5EF4-FFF2-40B4-BE49-F238E27FC236}">
                  <a16:creationId xmlns:a16="http://schemas.microsoft.com/office/drawing/2014/main" id="{3A461A74-A7B7-4F71-80F9-3C4AA85B28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01572">
              <a:off x="3383874" y="3647387"/>
              <a:ext cx="3145048" cy="1926342"/>
            </a:xfrm>
            <a:prstGeom prst="rect">
              <a:avLst/>
            </a:prstGeom>
          </p:spPr>
        </p:pic>
        <p:sp>
          <p:nvSpPr>
            <p:cNvPr id="13" name="Rectangle 12">
              <a:extLst>
                <a:ext uri="{FF2B5EF4-FFF2-40B4-BE49-F238E27FC236}">
                  <a16:creationId xmlns:a16="http://schemas.microsoft.com/office/drawing/2014/main" id="{92620756-88B1-4285-A0C3-ADD15A86FF77}"/>
                </a:ext>
              </a:extLst>
            </p:cNvPr>
            <p:cNvSpPr/>
            <p:nvPr/>
          </p:nvSpPr>
          <p:spPr>
            <a:xfrm>
              <a:off x="3815987" y="4126857"/>
              <a:ext cx="2004651" cy="1754326"/>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Obey</a:t>
              </a:r>
            </a:p>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God</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grpSp>
      <p:grpSp>
        <p:nvGrpSpPr>
          <p:cNvPr id="10" name="Group 9">
            <a:extLst>
              <a:ext uri="{FF2B5EF4-FFF2-40B4-BE49-F238E27FC236}">
                <a16:creationId xmlns:a16="http://schemas.microsoft.com/office/drawing/2014/main" id="{9CB31259-2012-4E1C-9FE9-DA7EFA4F5DD9}"/>
              </a:ext>
            </a:extLst>
          </p:cNvPr>
          <p:cNvGrpSpPr/>
          <p:nvPr/>
        </p:nvGrpSpPr>
        <p:grpSpPr>
          <a:xfrm>
            <a:off x="6236527" y="4123170"/>
            <a:ext cx="2464077" cy="2450063"/>
            <a:chOff x="5377823" y="3837215"/>
            <a:chExt cx="2431713" cy="2398444"/>
          </a:xfrm>
        </p:grpSpPr>
        <p:pic>
          <p:nvPicPr>
            <p:cNvPr id="8" name="Picture 7" descr="Icon&#10;&#10;Description automatically generated">
              <a:extLst>
                <a:ext uri="{FF2B5EF4-FFF2-40B4-BE49-F238E27FC236}">
                  <a16:creationId xmlns:a16="http://schemas.microsoft.com/office/drawing/2014/main" id="{7F2D536F-819C-45D5-86C8-6ED9BCF9FA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7823" y="3837215"/>
              <a:ext cx="2431713" cy="2137682"/>
            </a:xfrm>
            <a:prstGeom prst="heart">
              <a:avLst/>
            </a:prstGeom>
          </p:spPr>
        </p:pic>
        <p:sp>
          <p:nvSpPr>
            <p:cNvPr id="9" name="Rectangle 8">
              <a:extLst>
                <a:ext uri="{FF2B5EF4-FFF2-40B4-BE49-F238E27FC236}">
                  <a16:creationId xmlns:a16="http://schemas.microsoft.com/office/drawing/2014/main" id="{1727B701-1741-456B-85D3-1F3FD55F00B7}"/>
                </a:ext>
              </a:extLst>
            </p:cNvPr>
            <p:cNvSpPr/>
            <p:nvPr/>
          </p:nvSpPr>
          <p:spPr>
            <a:xfrm rot="21223147">
              <a:off x="5967367" y="4789109"/>
              <a:ext cx="1768349" cy="1446550"/>
            </a:xfrm>
            <a:prstGeom prst="rect">
              <a:avLst/>
            </a:prstGeom>
            <a:noFill/>
          </p:spPr>
          <p:txBody>
            <a:bodyPr wrap="square" lIns="91440" tIns="45720" rIns="91440" bIns="45720">
              <a:spAutoFit/>
            </a:bodyPr>
            <a:lstStyle/>
            <a:p>
              <a:pPr algn="ctr"/>
              <a:r>
                <a:rPr lang="en-US" sz="4400" b="1" cap="none" spc="0" dirty="0">
                  <a:ln w="13462">
                    <a:solidFill>
                      <a:schemeClr val="tx1"/>
                    </a:solidFill>
                    <a:prstDash val="solid"/>
                  </a:ln>
                  <a:solidFill>
                    <a:schemeClr val="bg1"/>
                  </a:solidFill>
                  <a:effectLst>
                    <a:outerShdw dist="38100" dir="2700000" algn="bl" rotWithShape="0">
                      <a:schemeClr val="accent5"/>
                    </a:outerShdw>
                  </a:effectLst>
                </a:rPr>
                <a:t>Serve</a:t>
              </a:r>
            </a:p>
            <a:p>
              <a:pPr algn="ctr"/>
              <a:r>
                <a:rPr lang="en-US" sz="4400" b="1" dirty="0">
                  <a:ln w="13462">
                    <a:solidFill>
                      <a:schemeClr val="tx1"/>
                    </a:solidFill>
                    <a:prstDash val="solid"/>
                  </a:ln>
                  <a:solidFill>
                    <a:schemeClr val="bg1"/>
                  </a:solidFill>
                  <a:effectLst>
                    <a:outerShdw dist="38100" dir="2700000" algn="bl" rotWithShape="0">
                      <a:schemeClr val="accent5"/>
                    </a:outerShdw>
                  </a:effectLst>
                </a:rPr>
                <a:t>God</a:t>
              </a:r>
              <a:endParaRPr lang="en-US" sz="4400" b="1" cap="none" spc="0" dirty="0">
                <a:ln w="13462">
                  <a:solidFill>
                    <a:schemeClr val="tx1"/>
                  </a:solidFill>
                  <a:prstDash val="solid"/>
                </a:ln>
                <a:solidFill>
                  <a:schemeClr val="bg1"/>
                </a:solidFill>
                <a:effectLst>
                  <a:outerShdw dist="38100" dir="2700000" algn="bl" rotWithShape="0">
                    <a:schemeClr val="accent5"/>
                  </a:outerShdw>
                </a:effectLst>
              </a:endParaRPr>
            </a:p>
          </p:txBody>
        </p:sp>
      </p:grpSp>
    </p:spTree>
    <p:extLst>
      <p:ext uri="{BB962C8B-B14F-4D97-AF65-F5344CB8AC3E}">
        <p14:creationId xmlns:p14="http://schemas.microsoft.com/office/powerpoint/2010/main" val="1044502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B4955-2123-4BC4-BE88-91B8843B9551}"/>
              </a:ext>
            </a:extLst>
          </p:cNvPr>
          <p:cNvSpPr>
            <a:spLocks noGrp="1"/>
          </p:cNvSpPr>
          <p:nvPr>
            <p:ph type="title"/>
          </p:nvPr>
        </p:nvSpPr>
        <p:spPr>
          <a:xfrm rot="16200000">
            <a:off x="-2298701" y="3030462"/>
            <a:ext cx="6186111" cy="810986"/>
          </a:xfrm>
        </p:spPr>
        <p:txBody>
          <a:bodyPr/>
          <a:lstStyle/>
          <a:p>
            <a:r>
              <a:rPr lang="en-US" dirty="0"/>
              <a:t>Let’s sing</a:t>
            </a:r>
          </a:p>
        </p:txBody>
      </p:sp>
      <p:pic>
        <p:nvPicPr>
          <p:cNvPr id="3" name="Online Media 2" title="Love the Lord | Kids Worship Motions with Lyrics | CJ and Friends">
            <a:hlinkClick r:id="" action="ppaction://media"/>
            <a:extLst>
              <a:ext uri="{FF2B5EF4-FFF2-40B4-BE49-F238E27FC236}">
                <a16:creationId xmlns:a16="http://schemas.microsoft.com/office/drawing/2014/main" id="{B04C9C92-FAB9-4CC4-BBAA-539EBEF6A738}"/>
              </a:ext>
            </a:extLst>
          </p:cNvPr>
          <p:cNvPicPr>
            <a:picLocks noRot="1" noChangeAspect="1"/>
          </p:cNvPicPr>
          <p:nvPr>
            <a:videoFile r:link="rId1"/>
          </p:nvPr>
        </p:nvPicPr>
        <p:blipFill>
          <a:blip r:embed="rId3"/>
          <a:stretch>
            <a:fillRect/>
          </a:stretch>
        </p:blipFill>
        <p:spPr>
          <a:xfrm>
            <a:off x="1358835" y="533155"/>
            <a:ext cx="10250779" cy="5791690"/>
          </a:xfrm>
          <a:prstGeom prst="rect">
            <a:avLst/>
          </a:prstGeom>
        </p:spPr>
      </p:pic>
    </p:spTree>
    <p:extLst>
      <p:ext uri="{BB962C8B-B14F-4D97-AF65-F5344CB8AC3E}">
        <p14:creationId xmlns:p14="http://schemas.microsoft.com/office/powerpoint/2010/main" val="290959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E2B2C-D876-4AE4-867B-043E9E57D237}"/>
              </a:ext>
            </a:extLst>
          </p:cNvPr>
          <p:cNvSpPr>
            <a:spLocks noGrp="1"/>
          </p:cNvSpPr>
          <p:nvPr>
            <p:ph type="title"/>
          </p:nvPr>
        </p:nvSpPr>
        <p:spPr>
          <a:xfrm>
            <a:off x="4115024" y="257907"/>
            <a:ext cx="6784935" cy="586154"/>
          </a:xfrm>
        </p:spPr>
        <p:txBody>
          <a:bodyPr>
            <a:normAutofit/>
          </a:bodyPr>
          <a:lstStyle/>
          <a:p>
            <a:r>
              <a:rPr lang="en-US" dirty="0"/>
              <a:t>Mission Completed</a:t>
            </a:r>
          </a:p>
        </p:txBody>
      </p:sp>
      <p:pic>
        <p:nvPicPr>
          <p:cNvPr id="6" name="Picture Placeholder 5" descr="A person riding a horse&#10;&#10;Description automatically generated with low confidence">
            <a:extLst>
              <a:ext uri="{FF2B5EF4-FFF2-40B4-BE49-F238E27FC236}">
                <a16:creationId xmlns:a16="http://schemas.microsoft.com/office/drawing/2014/main" id="{4C64F1EE-9D46-47CB-941A-52F809D984EA}"/>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69" r="2569"/>
          <a:stretch>
            <a:fillRect/>
          </a:stretch>
        </p:blipFill>
        <p:spPr>
          <a:xfrm>
            <a:off x="346776" y="1946032"/>
            <a:ext cx="5678856" cy="4484076"/>
          </a:xfrm>
        </p:spPr>
      </p:pic>
      <p:sp>
        <p:nvSpPr>
          <p:cNvPr id="4" name="Text Placeholder 3">
            <a:extLst>
              <a:ext uri="{FF2B5EF4-FFF2-40B4-BE49-F238E27FC236}">
                <a16:creationId xmlns:a16="http://schemas.microsoft.com/office/drawing/2014/main" id="{C82F4A8F-F928-44CE-A090-6E9AA9396410}"/>
              </a:ext>
            </a:extLst>
          </p:cNvPr>
          <p:cNvSpPr>
            <a:spLocks noGrp="1"/>
          </p:cNvSpPr>
          <p:nvPr>
            <p:ph type="body" sz="half" idx="2"/>
          </p:nvPr>
        </p:nvSpPr>
        <p:spPr>
          <a:xfrm>
            <a:off x="7102929" y="937846"/>
            <a:ext cx="4697185" cy="5627078"/>
          </a:xfrm>
        </p:spPr>
        <p:txBody>
          <a:bodyPr>
            <a:normAutofit fontScale="92500"/>
          </a:bodyPr>
          <a:lstStyle/>
          <a:p>
            <a:r>
              <a:rPr lang="en-US" dirty="0"/>
              <a:t>Joshua 22 </a:t>
            </a:r>
          </a:p>
          <a:p>
            <a:r>
              <a:rPr lang="en-US" baseline="30000" dirty="0"/>
              <a:t>6 </a:t>
            </a:r>
            <a:r>
              <a:rPr lang="en-US" dirty="0"/>
              <a:t>Joshua gave the eastern tribes his blessing. Then he sent them home. So they went. </a:t>
            </a:r>
          </a:p>
          <a:p>
            <a:r>
              <a:rPr lang="en-US" baseline="30000" dirty="0"/>
              <a:t>7 </a:t>
            </a:r>
            <a:r>
              <a:rPr lang="en-US" dirty="0"/>
              <a:t>Moses had given land in Bashan to half of the tribe of Manasseh. Joshua had given land to the other half of the tribe. He had given it to them along with the other tribes on the west side of the Jordan River. </a:t>
            </a:r>
          </a:p>
          <a:p>
            <a:r>
              <a:rPr lang="en-US" dirty="0"/>
              <a:t>When Joshua sent them home, he blessed them. </a:t>
            </a:r>
            <a:r>
              <a:rPr lang="en-US" baseline="30000" dirty="0"/>
              <a:t>8 </a:t>
            </a:r>
            <a:r>
              <a:rPr lang="en-US" dirty="0"/>
              <a:t>He said, “Return to your homes. Take your great wealth with you. Return with your large herds of livestock. Take your silver, gold, bronze and iron with you. Return with all the extra clothes you acquired. Divide up the things you have taken from your enemies. Share them with your people.”</a:t>
            </a:r>
          </a:p>
          <a:p>
            <a:endParaRPr lang="en-US" dirty="0"/>
          </a:p>
        </p:txBody>
      </p:sp>
      <p:sp>
        <p:nvSpPr>
          <p:cNvPr id="7" name="Speech Bubble: Rectangle with Corners Rounded 6">
            <a:extLst>
              <a:ext uri="{FF2B5EF4-FFF2-40B4-BE49-F238E27FC236}">
                <a16:creationId xmlns:a16="http://schemas.microsoft.com/office/drawing/2014/main" id="{BF8D3919-B2CE-4AC1-AAF0-7A9DEAB0226F}"/>
              </a:ext>
            </a:extLst>
          </p:cNvPr>
          <p:cNvSpPr/>
          <p:nvPr/>
        </p:nvSpPr>
        <p:spPr>
          <a:xfrm>
            <a:off x="346775" y="238229"/>
            <a:ext cx="3347357" cy="1166028"/>
          </a:xfrm>
          <a:prstGeom prst="wedgeRoundRectCallout">
            <a:avLst>
              <a:gd name="adj1" fmla="val -13646"/>
              <a:gd name="adj2" fmla="val 108804"/>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God has blessed you with great wealth.  Take your herds of livestock, silver, gold, bronze, iron, &amp; clothes.  Share them with your families.</a:t>
            </a:r>
          </a:p>
        </p:txBody>
      </p:sp>
      <p:sp>
        <p:nvSpPr>
          <p:cNvPr id="8" name="Speech Bubble: Rectangle with Corners Rounded 7">
            <a:extLst>
              <a:ext uri="{FF2B5EF4-FFF2-40B4-BE49-F238E27FC236}">
                <a16:creationId xmlns:a16="http://schemas.microsoft.com/office/drawing/2014/main" id="{D93C47BB-C28F-4FFB-887B-16CEE6C8FFC4}"/>
              </a:ext>
            </a:extLst>
          </p:cNvPr>
          <p:cNvSpPr/>
          <p:nvPr/>
        </p:nvSpPr>
        <p:spPr>
          <a:xfrm>
            <a:off x="4134077" y="1329732"/>
            <a:ext cx="2083830" cy="760325"/>
          </a:xfrm>
          <a:prstGeom prst="wedgeRoundRectCallout">
            <a:avLst>
              <a:gd name="adj1" fmla="val -79873"/>
              <a:gd name="adj2" fmla="val 64286"/>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May God continue to bless you!</a:t>
            </a:r>
          </a:p>
        </p:txBody>
      </p:sp>
    </p:spTree>
    <p:extLst>
      <p:ext uri="{BB962C8B-B14F-4D97-AF65-F5344CB8AC3E}">
        <p14:creationId xmlns:p14="http://schemas.microsoft.com/office/powerpoint/2010/main" val="4081927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Map&#10;&#10;Description automatically generated">
            <a:extLst>
              <a:ext uri="{FF2B5EF4-FFF2-40B4-BE49-F238E27FC236}">
                <a16:creationId xmlns:a16="http://schemas.microsoft.com/office/drawing/2014/main" id="{60286BDE-9419-43D0-BFC2-1C5C6E4BFD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2562" y="2042747"/>
            <a:ext cx="6013382" cy="4510037"/>
          </a:xfrm>
          <a:prstGeom prst="rect">
            <a:avLst/>
          </a:prstGeom>
        </p:spPr>
      </p:pic>
      <p:sp>
        <p:nvSpPr>
          <p:cNvPr id="2" name="Title 1">
            <a:extLst>
              <a:ext uri="{FF2B5EF4-FFF2-40B4-BE49-F238E27FC236}">
                <a16:creationId xmlns:a16="http://schemas.microsoft.com/office/drawing/2014/main" id="{249E2B2C-D876-4AE4-867B-043E9E57D237}"/>
              </a:ext>
            </a:extLst>
          </p:cNvPr>
          <p:cNvSpPr>
            <a:spLocks noGrp="1"/>
          </p:cNvSpPr>
          <p:nvPr>
            <p:ph type="title"/>
          </p:nvPr>
        </p:nvSpPr>
        <p:spPr>
          <a:xfrm>
            <a:off x="6096000" y="757603"/>
            <a:ext cx="4923702" cy="586154"/>
          </a:xfrm>
        </p:spPr>
        <p:txBody>
          <a:bodyPr>
            <a:normAutofit/>
          </a:bodyPr>
          <a:lstStyle/>
          <a:p>
            <a:r>
              <a:rPr lang="en-US" dirty="0"/>
              <a:t>Going home</a:t>
            </a:r>
          </a:p>
        </p:txBody>
      </p:sp>
      <p:sp>
        <p:nvSpPr>
          <p:cNvPr id="4" name="Text Placeholder 3">
            <a:extLst>
              <a:ext uri="{FF2B5EF4-FFF2-40B4-BE49-F238E27FC236}">
                <a16:creationId xmlns:a16="http://schemas.microsoft.com/office/drawing/2014/main" id="{C82F4A8F-F928-44CE-A090-6E9AA9396410}"/>
              </a:ext>
            </a:extLst>
          </p:cNvPr>
          <p:cNvSpPr>
            <a:spLocks noGrp="1"/>
          </p:cNvSpPr>
          <p:nvPr>
            <p:ph type="body" sz="half" idx="2"/>
          </p:nvPr>
        </p:nvSpPr>
        <p:spPr>
          <a:xfrm>
            <a:off x="146956" y="192593"/>
            <a:ext cx="4616881" cy="2302328"/>
          </a:xfrm>
        </p:spPr>
        <p:txBody>
          <a:bodyPr>
            <a:normAutofit fontScale="92500" lnSpcReduction="10000"/>
          </a:bodyPr>
          <a:lstStyle/>
          <a:p>
            <a:r>
              <a:rPr lang="en-US" dirty="0"/>
              <a:t>Joshua 22 </a:t>
            </a:r>
          </a:p>
          <a:p>
            <a:r>
              <a:rPr lang="en-US" baseline="30000" dirty="0"/>
              <a:t>9 </a:t>
            </a:r>
            <a:r>
              <a:rPr lang="en-US" dirty="0"/>
              <a:t>So the tribes of Reuben and Gad and half of the tribe of Manasseh went home. They left the other Israelites at Shiloh in Canaan. They returned to Gilead. That was their own land. They had acquired it according to the </a:t>
            </a:r>
            <a:r>
              <a:rPr lang="en-US" cap="small" dirty="0">
                <a:effectLst/>
              </a:rPr>
              <a:t>Lord</a:t>
            </a:r>
            <a:r>
              <a:rPr lang="en-US" dirty="0"/>
              <a:t>’s command through Moses.</a:t>
            </a:r>
          </a:p>
        </p:txBody>
      </p:sp>
      <p:pic>
        <p:nvPicPr>
          <p:cNvPr id="12" name="Picture 11" descr="A picture containing text, clipart&#10;&#10;Description automatically generated">
            <a:extLst>
              <a:ext uri="{FF2B5EF4-FFF2-40B4-BE49-F238E27FC236}">
                <a16:creationId xmlns:a16="http://schemas.microsoft.com/office/drawing/2014/main" id="{6AF9EE63-EFAE-4327-A6A2-0C1F403E80CB}"/>
              </a:ext>
            </a:extLst>
          </p:cNvPr>
          <p:cNvPicPr>
            <a:picLocks noChangeAspect="1"/>
          </p:cNvPicPr>
          <p:nvPr/>
        </p:nvPicPr>
        <p:blipFill rotWithShape="1">
          <a:blip r:embed="rId3">
            <a:extLst>
              <a:ext uri="{28A0092B-C50C-407E-A947-70E740481C1C}">
                <a14:useLocalDpi xmlns:a14="http://schemas.microsoft.com/office/drawing/2010/main" val="0"/>
              </a:ext>
            </a:extLst>
          </a:blip>
          <a:srcRect r="12446"/>
          <a:stretch/>
        </p:blipFill>
        <p:spPr>
          <a:xfrm>
            <a:off x="228600" y="2775664"/>
            <a:ext cx="4453595" cy="3824429"/>
          </a:xfrm>
          <a:prstGeom prst="rect">
            <a:avLst/>
          </a:prstGeom>
        </p:spPr>
      </p:pic>
      <p:sp>
        <p:nvSpPr>
          <p:cNvPr id="8" name="Speech Bubble: Rectangle with Corners Rounded 7">
            <a:extLst>
              <a:ext uri="{FF2B5EF4-FFF2-40B4-BE49-F238E27FC236}">
                <a16:creationId xmlns:a16="http://schemas.microsoft.com/office/drawing/2014/main" id="{D93C47BB-C28F-4FFB-887B-16CEE6C8FFC4}"/>
              </a:ext>
            </a:extLst>
          </p:cNvPr>
          <p:cNvSpPr/>
          <p:nvPr/>
        </p:nvSpPr>
        <p:spPr>
          <a:xfrm>
            <a:off x="4482585" y="2395501"/>
            <a:ext cx="2083830" cy="760325"/>
          </a:xfrm>
          <a:prstGeom prst="wedgeRoundRectCallout">
            <a:avLst>
              <a:gd name="adj1" fmla="val -79873"/>
              <a:gd name="adj2" fmla="val 64286"/>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We are going home!</a:t>
            </a:r>
          </a:p>
        </p:txBody>
      </p:sp>
      <p:sp>
        <p:nvSpPr>
          <p:cNvPr id="7" name="TextBox 6">
            <a:extLst>
              <a:ext uri="{FF2B5EF4-FFF2-40B4-BE49-F238E27FC236}">
                <a16:creationId xmlns:a16="http://schemas.microsoft.com/office/drawing/2014/main" id="{F98B3576-E26C-4258-8A30-B8EC524E870A}"/>
              </a:ext>
            </a:extLst>
          </p:cNvPr>
          <p:cNvSpPr txBox="1"/>
          <p:nvPr/>
        </p:nvSpPr>
        <p:spPr>
          <a:xfrm rot="20687837">
            <a:off x="9361239" y="2690337"/>
            <a:ext cx="2488317" cy="1477328"/>
          </a:xfrm>
          <a:prstGeom prst="rect">
            <a:avLst/>
          </a:prstGeom>
          <a:ln w="57150"/>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dirty="0">
                <a:latin typeface="Bauhaus 93" panose="04030905020B02020C02" pitchFamily="82" charset="0"/>
              </a:rPr>
              <a:t>DO IT</a:t>
            </a:r>
          </a:p>
          <a:p>
            <a:pPr algn="ctr"/>
            <a:endParaRPr lang="en-US" dirty="0">
              <a:latin typeface="Algerian" panose="04020705040A02060702" pitchFamily="82" charset="0"/>
            </a:endParaRPr>
          </a:p>
          <a:p>
            <a:pPr algn="ctr"/>
            <a:r>
              <a:rPr lang="en-US" dirty="0">
                <a:latin typeface="Algerian" panose="04020705040A02060702" pitchFamily="82" charset="0"/>
              </a:rPr>
              <a:t>Pretend you are walking home</a:t>
            </a:r>
          </a:p>
          <a:p>
            <a:pPr algn="ctr"/>
            <a:r>
              <a:rPr lang="en-US" dirty="0">
                <a:latin typeface="Algerian" panose="04020705040A02060702" pitchFamily="82" charset="0"/>
              </a:rPr>
              <a:t>And sing….</a:t>
            </a:r>
          </a:p>
        </p:txBody>
      </p:sp>
    </p:spTree>
    <p:extLst>
      <p:ext uri="{BB962C8B-B14F-4D97-AF65-F5344CB8AC3E}">
        <p14:creationId xmlns:p14="http://schemas.microsoft.com/office/powerpoint/2010/main" val="2358798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B4955-2123-4BC4-BE88-91B8843B9551}"/>
              </a:ext>
            </a:extLst>
          </p:cNvPr>
          <p:cNvSpPr>
            <a:spLocks noGrp="1"/>
          </p:cNvSpPr>
          <p:nvPr>
            <p:ph type="title"/>
          </p:nvPr>
        </p:nvSpPr>
        <p:spPr>
          <a:xfrm>
            <a:off x="3002944" y="5838976"/>
            <a:ext cx="6186111" cy="810986"/>
          </a:xfrm>
        </p:spPr>
        <p:txBody>
          <a:bodyPr/>
          <a:lstStyle/>
          <a:p>
            <a:r>
              <a:rPr lang="en-US" dirty="0"/>
              <a:t>Let’s sing</a:t>
            </a:r>
          </a:p>
        </p:txBody>
      </p:sp>
      <p:pic>
        <p:nvPicPr>
          <p:cNvPr id="4" name="Online Media 3" title="Walking in the light of the Lord | Sunday School Songs">
            <a:hlinkClick r:id="" action="ppaction://media"/>
            <a:extLst>
              <a:ext uri="{FF2B5EF4-FFF2-40B4-BE49-F238E27FC236}">
                <a16:creationId xmlns:a16="http://schemas.microsoft.com/office/drawing/2014/main" id="{2F11D4D9-FD72-4137-8ED0-98E2C827CD5A}"/>
              </a:ext>
            </a:extLst>
          </p:cNvPr>
          <p:cNvPicPr>
            <a:picLocks noRot="1" noChangeAspect="1"/>
          </p:cNvPicPr>
          <p:nvPr>
            <a:videoFile r:link="rId1"/>
          </p:nvPr>
        </p:nvPicPr>
        <p:blipFill>
          <a:blip r:embed="rId3"/>
          <a:stretch>
            <a:fillRect/>
          </a:stretch>
        </p:blipFill>
        <p:spPr>
          <a:xfrm>
            <a:off x="2843378" y="473529"/>
            <a:ext cx="8959761" cy="5062265"/>
          </a:xfrm>
          <a:prstGeom prst="rect">
            <a:avLst/>
          </a:prstGeom>
        </p:spPr>
      </p:pic>
      <p:sp>
        <p:nvSpPr>
          <p:cNvPr id="6" name="TextBox 5">
            <a:extLst>
              <a:ext uri="{FF2B5EF4-FFF2-40B4-BE49-F238E27FC236}">
                <a16:creationId xmlns:a16="http://schemas.microsoft.com/office/drawing/2014/main" id="{5B51B4EF-F0DE-4C34-99C1-6C89CEB9DA28}"/>
              </a:ext>
            </a:extLst>
          </p:cNvPr>
          <p:cNvSpPr txBox="1"/>
          <p:nvPr/>
        </p:nvSpPr>
        <p:spPr>
          <a:xfrm>
            <a:off x="326572" y="672924"/>
            <a:ext cx="2334986" cy="4862870"/>
          </a:xfrm>
          <a:prstGeom prst="rect">
            <a:avLst/>
          </a:prstGeom>
          <a:noFill/>
        </p:spPr>
        <p:txBody>
          <a:bodyPr wrap="square" rtlCol="0">
            <a:spAutoFit/>
          </a:bodyPr>
          <a:lstStyle/>
          <a:p>
            <a:r>
              <a:rPr lang="en-US" dirty="0"/>
              <a:t>It’s a great thing to  </a:t>
            </a:r>
            <a:r>
              <a:rPr lang="en-US" sz="2000" b="1" dirty="0">
                <a:solidFill>
                  <a:srgbClr val="FFFF00"/>
                </a:solidFill>
              </a:rPr>
              <a:t>praise</a:t>
            </a:r>
            <a:r>
              <a:rPr lang="en-US" dirty="0"/>
              <a:t> the Lord</a:t>
            </a:r>
          </a:p>
          <a:p>
            <a:endParaRPr lang="en-US" dirty="0"/>
          </a:p>
          <a:p>
            <a:r>
              <a:rPr lang="en-US" i="1" dirty="0"/>
              <a:t>Walk in the light of the Lord</a:t>
            </a:r>
          </a:p>
          <a:p>
            <a:endParaRPr lang="en-US" dirty="0"/>
          </a:p>
          <a:p>
            <a:r>
              <a:rPr lang="en-US" dirty="0"/>
              <a:t>It’s a great thing to </a:t>
            </a:r>
            <a:r>
              <a:rPr lang="en-US" sz="2000" b="1" dirty="0">
                <a:solidFill>
                  <a:schemeClr val="accent5">
                    <a:lumMod val="40000"/>
                    <a:lumOff val="60000"/>
                  </a:schemeClr>
                </a:solidFill>
              </a:rPr>
              <a:t>love</a:t>
            </a:r>
            <a:r>
              <a:rPr lang="en-US" dirty="0"/>
              <a:t> the Lord</a:t>
            </a:r>
          </a:p>
          <a:p>
            <a:endParaRPr lang="en-US" dirty="0"/>
          </a:p>
          <a:p>
            <a:r>
              <a:rPr lang="en-US" i="1" dirty="0"/>
              <a:t>Walk in the light of the Lord.</a:t>
            </a:r>
          </a:p>
          <a:p>
            <a:endParaRPr lang="en-US" dirty="0"/>
          </a:p>
          <a:p>
            <a:r>
              <a:rPr lang="en-US" dirty="0"/>
              <a:t>It’s a great thing to </a:t>
            </a:r>
            <a:r>
              <a:rPr lang="en-US" sz="2000" b="1" dirty="0">
                <a:solidFill>
                  <a:schemeClr val="accent1">
                    <a:lumMod val="60000"/>
                    <a:lumOff val="40000"/>
                  </a:schemeClr>
                </a:solidFill>
              </a:rPr>
              <a:t>serve</a:t>
            </a:r>
            <a:r>
              <a:rPr lang="en-US" dirty="0"/>
              <a:t> the Lord</a:t>
            </a:r>
          </a:p>
          <a:p>
            <a:endParaRPr lang="en-US" dirty="0"/>
          </a:p>
          <a:p>
            <a:r>
              <a:rPr lang="en-US" i="1" dirty="0"/>
              <a:t>Walk in the light of the Lord.</a:t>
            </a:r>
          </a:p>
        </p:txBody>
      </p:sp>
    </p:spTree>
    <p:extLst>
      <p:ext uri="{BB962C8B-B14F-4D97-AF65-F5344CB8AC3E}">
        <p14:creationId xmlns:p14="http://schemas.microsoft.com/office/powerpoint/2010/main" val="219649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98CDB-C0C0-4936-9054-8B7C4C663668}"/>
              </a:ext>
            </a:extLst>
          </p:cNvPr>
          <p:cNvSpPr>
            <a:spLocks noGrp="1"/>
          </p:cNvSpPr>
          <p:nvPr>
            <p:ph type="title"/>
          </p:nvPr>
        </p:nvSpPr>
        <p:spPr>
          <a:xfrm>
            <a:off x="569117" y="729343"/>
            <a:ext cx="3932237" cy="827314"/>
          </a:xfrm>
        </p:spPr>
        <p:txBody>
          <a:bodyPr/>
          <a:lstStyle/>
          <a:p>
            <a:r>
              <a:rPr lang="en-US" dirty="0"/>
              <a:t>Altar Built</a:t>
            </a:r>
          </a:p>
        </p:txBody>
      </p:sp>
      <p:pic>
        <p:nvPicPr>
          <p:cNvPr id="6" name="Content Placeholder 5" descr="A picture containing rock, outdoor, building material, brick&#10;&#10;Description automatically generated">
            <a:extLst>
              <a:ext uri="{FF2B5EF4-FFF2-40B4-BE49-F238E27FC236}">
                <a16:creationId xmlns:a16="http://schemas.microsoft.com/office/drawing/2014/main" id="{D8576680-BAAB-4628-AD8E-6B9677B4128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15819" y="1695450"/>
            <a:ext cx="4514850" cy="3009900"/>
          </a:xfrm>
        </p:spPr>
      </p:pic>
      <p:sp>
        <p:nvSpPr>
          <p:cNvPr id="4" name="Text Placeholder 3">
            <a:extLst>
              <a:ext uri="{FF2B5EF4-FFF2-40B4-BE49-F238E27FC236}">
                <a16:creationId xmlns:a16="http://schemas.microsoft.com/office/drawing/2014/main" id="{943111E1-6755-4CB8-85E0-DAEA7A757D07}"/>
              </a:ext>
            </a:extLst>
          </p:cNvPr>
          <p:cNvSpPr>
            <a:spLocks noGrp="1"/>
          </p:cNvSpPr>
          <p:nvPr>
            <p:ph type="body" sz="half" idx="2"/>
          </p:nvPr>
        </p:nvSpPr>
        <p:spPr>
          <a:xfrm>
            <a:off x="384051" y="1861458"/>
            <a:ext cx="3932237" cy="1894113"/>
          </a:xfrm>
        </p:spPr>
        <p:txBody>
          <a:bodyPr/>
          <a:lstStyle/>
          <a:p>
            <a:r>
              <a:rPr lang="en-US" baseline="30000" dirty="0"/>
              <a:t>10 </a:t>
            </a:r>
            <a:r>
              <a:rPr lang="en-US" dirty="0"/>
              <a:t>The tribes of Reuben and Gad and half of the tribe of Manasseh came to </a:t>
            </a:r>
            <a:r>
              <a:rPr lang="en-US" dirty="0" err="1"/>
              <a:t>Geliloth</a:t>
            </a:r>
            <a:r>
              <a:rPr lang="en-US" dirty="0"/>
              <a:t>. It was near the Jordan River in the land of Canaan. They built a large altar there by the Jordan.</a:t>
            </a:r>
          </a:p>
        </p:txBody>
      </p:sp>
      <p:grpSp>
        <p:nvGrpSpPr>
          <p:cNvPr id="10" name="Group 9">
            <a:extLst>
              <a:ext uri="{FF2B5EF4-FFF2-40B4-BE49-F238E27FC236}">
                <a16:creationId xmlns:a16="http://schemas.microsoft.com/office/drawing/2014/main" id="{EE55059F-0E49-440E-8F27-C97B648F1B98}"/>
              </a:ext>
            </a:extLst>
          </p:cNvPr>
          <p:cNvGrpSpPr/>
          <p:nvPr/>
        </p:nvGrpSpPr>
        <p:grpSpPr>
          <a:xfrm>
            <a:off x="4767943" y="1143000"/>
            <a:ext cx="7296449" cy="4786086"/>
            <a:chOff x="4767943" y="1143000"/>
            <a:chExt cx="7296449" cy="4786086"/>
          </a:xfrm>
        </p:grpSpPr>
        <p:pic>
          <p:nvPicPr>
            <p:cNvPr id="8" name="Picture 7" descr="A picture containing text, fabric&#10;&#10;Description automatically generated">
              <a:extLst>
                <a:ext uri="{FF2B5EF4-FFF2-40B4-BE49-F238E27FC236}">
                  <a16:creationId xmlns:a16="http://schemas.microsoft.com/office/drawing/2014/main" id="{41B4C739-3DA4-42F4-9F79-25D22A7861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9465" y="1208315"/>
              <a:ext cx="7109595" cy="4720771"/>
            </a:xfrm>
            <a:prstGeom prst="rect">
              <a:avLst/>
            </a:prstGeom>
          </p:spPr>
        </p:pic>
        <p:sp>
          <p:nvSpPr>
            <p:cNvPr id="9" name="Freeform: Shape 8" descr="Mountains with pink fog">
              <a:extLst>
                <a:ext uri="{FF2B5EF4-FFF2-40B4-BE49-F238E27FC236}">
                  <a16:creationId xmlns:a16="http://schemas.microsoft.com/office/drawing/2014/main" id="{30197F42-143D-44B8-A4FC-95D61C1B90D9}"/>
                </a:ext>
              </a:extLst>
            </p:cNvPr>
            <p:cNvSpPr/>
            <p:nvPr/>
          </p:nvSpPr>
          <p:spPr>
            <a:xfrm>
              <a:off x="4767943" y="1143000"/>
              <a:ext cx="7296449" cy="2612571"/>
            </a:xfrm>
            <a:custGeom>
              <a:avLst/>
              <a:gdLst>
                <a:gd name="connsiteX0" fmla="*/ 32657 w 7296449"/>
                <a:gd name="connsiteY0" fmla="*/ 2367643 h 2612571"/>
                <a:gd name="connsiteX1" fmla="*/ 375557 w 7296449"/>
                <a:gd name="connsiteY1" fmla="*/ 2286000 h 2612571"/>
                <a:gd name="connsiteX2" fmla="*/ 734786 w 7296449"/>
                <a:gd name="connsiteY2" fmla="*/ 2302329 h 2612571"/>
                <a:gd name="connsiteX3" fmla="*/ 800100 w 7296449"/>
                <a:gd name="connsiteY3" fmla="*/ 2318657 h 2612571"/>
                <a:gd name="connsiteX4" fmla="*/ 947057 w 7296449"/>
                <a:gd name="connsiteY4" fmla="*/ 2286000 h 2612571"/>
                <a:gd name="connsiteX5" fmla="*/ 996043 w 7296449"/>
                <a:gd name="connsiteY5" fmla="*/ 2253343 h 2612571"/>
                <a:gd name="connsiteX6" fmla="*/ 1404257 w 7296449"/>
                <a:gd name="connsiteY6" fmla="*/ 2253343 h 2612571"/>
                <a:gd name="connsiteX7" fmla="*/ 1502228 w 7296449"/>
                <a:gd name="connsiteY7" fmla="*/ 2269671 h 2612571"/>
                <a:gd name="connsiteX8" fmla="*/ 1681843 w 7296449"/>
                <a:gd name="connsiteY8" fmla="*/ 2204357 h 2612571"/>
                <a:gd name="connsiteX9" fmla="*/ 1779814 w 7296449"/>
                <a:gd name="connsiteY9" fmla="*/ 2188029 h 2612571"/>
                <a:gd name="connsiteX10" fmla="*/ 2090057 w 7296449"/>
                <a:gd name="connsiteY10" fmla="*/ 2237014 h 2612571"/>
                <a:gd name="connsiteX11" fmla="*/ 2171700 w 7296449"/>
                <a:gd name="connsiteY11" fmla="*/ 2302329 h 2612571"/>
                <a:gd name="connsiteX12" fmla="*/ 2237014 w 7296449"/>
                <a:gd name="connsiteY12" fmla="*/ 2367643 h 2612571"/>
                <a:gd name="connsiteX13" fmla="*/ 2383971 w 7296449"/>
                <a:gd name="connsiteY13" fmla="*/ 2416629 h 2612571"/>
                <a:gd name="connsiteX14" fmla="*/ 2432957 w 7296449"/>
                <a:gd name="connsiteY14" fmla="*/ 2449286 h 2612571"/>
                <a:gd name="connsiteX15" fmla="*/ 2449286 w 7296449"/>
                <a:gd name="connsiteY15" fmla="*/ 2498271 h 2612571"/>
                <a:gd name="connsiteX16" fmla="*/ 2514600 w 7296449"/>
                <a:gd name="connsiteY16" fmla="*/ 2514600 h 2612571"/>
                <a:gd name="connsiteX17" fmla="*/ 2628900 w 7296449"/>
                <a:gd name="connsiteY17" fmla="*/ 2579914 h 2612571"/>
                <a:gd name="connsiteX18" fmla="*/ 2677886 w 7296449"/>
                <a:gd name="connsiteY18" fmla="*/ 2612571 h 2612571"/>
                <a:gd name="connsiteX19" fmla="*/ 2726871 w 7296449"/>
                <a:gd name="connsiteY19" fmla="*/ 2547257 h 2612571"/>
                <a:gd name="connsiteX20" fmla="*/ 2775857 w 7296449"/>
                <a:gd name="connsiteY20" fmla="*/ 2514600 h 2612571"/>
                <a:gd name="connsiteX21" fmla="*/ 2857500 w 7296449"/>
                <a:gd name="connsiteY21" fmla="*/ 2220686 h 2612571"/>
                <a:gd name="connsiteX22" fmla="*/ 2939143 w 7296449"/>
                <a:gd name="connsiteY22" fmla="*/ 2188029 h 2612571"/>
                <a:gd name="connsiteX23" fmla="*/ 3086100 w 7296449"/>
                <a:gd name="connsiteY23" fmla="*/ 2171700 h 2612571"/>
                <a:gd name="connsiteX24" fmla="*/ 3265714 w 7296449"/>
                <a:gd name="connsiteY24" fmla="*/ 2139043 h 2612571"/>
                <a:gd name="connsiteX25" fmla="*/ 3396343 w 7296449"/>
                <a:gd name="connsiteY25" fmla="*/ 1975757 h 2612571"/>
                <a:gd name="connsiteX26" fmla="*/ 3412671 w 7296449"/>
                <a:gd name="connsiteY26" fmla="*/ 1910443 h 2612571"/>
                <a:gd name="connsiteX27" fmla="*/ 3429000 w 7296449"/>
                <a:gd name="connsiteY27" fmla="*/ 1828800 h 2612571"/>
                <a:gd name="connsiteX28" fmla="*/ 3543300 w 7296449"/>
                <a:gd name="connsiteY28" fmla="*/ 1730829 h 2612571"/>
                <a:gd name="connsiteX29" fmla="*/ 3771900 w 7296449"/>
                <a:gd name="connsiteY29" fmla="*/ 1583871 h 2612571"/>
                <a:gd name="connsiteX30" fmla="*/ 3820886 w 7296449"/>
                <a:gd name="connsiteY30" fmla="*/ 1567543 h 2612571"/>
                <a:gd name="connsiteX31" fmla="*/ 4098471 w 7296449"/>
                <a:gd name="connsiteY31" fmla="*/ 1600200 h 2612571"/>
                <a:gd name="connsiteX32" fmla="*/ 4245428 w 7296449"/>
                <a:gd name="connsiteY32" fmla="*/ 1681843 h 2612571"/>
                <a:gd name="connsiteX33" fmla="*/ 4294414 w 7296449"/>
                <a:gd name="connsiteY33" fmla="*/ 1698171 h 2612571"/>
                <a:gd name="connsiteX34" fmla="*/ 4425043 w 7296449"/>
                <a:gd name="connsiteY34" fmla="*/ 1681843 h 2612571"/>
                <a:gd name="connsiteX35" fmla="*/ 4572000 w 7296449"/>
                <a:gd name="connsiteY35" fmla="*/ 1600200 h 2612571"/>
                <a:gd name="connsiteX36" fmla="*/ 4653643 w 7296449"/>
                <a:gd name="connsiteY36" fmla="*/ 1567543 h 2612571"/>
                <a:gd name="connsiteX37" fmla="*/ 4751614 w 7296449"/>
                <a:gd name="connsiteY37" fmla="*/ 1469571 h 2612571"/>
                <a:gd name="connsiteX38" fmla="*/ 4816928 w 7296449"/>
                <a:gd name="connsiteY38" fmla="*/ 1371600 h 2612571"/>
                <a:gd name="connsiteX39" fmla="*/ 4963886 w 7296449"/>
                <a:gd name="connsiteY39" fmla="*/ 1191986 h 2612571"/>
                <a:gd name="connsiteX40" fmla="*/ 5094514 w 7296449"/>
                <a:gd name="connsiteY40" fmla="*/ 1110343 h 2612571"/>
                <a:gd name="connsiteX41" fmla="*/ 5225143 w 7296449"/>
                <a:gd name="connsiteY41" fmla="*/ 1045029 h 2612571"/>
                <a:gd name="connsiteX42" fmla="*/ 5290457 w 7296449"/>
                <a:gd name="connsiteY42" fmla="*/ 1012371 h 2612571"/>
                <a:gd name="connsiteX43" fmla="*/ 5372100 w 7296449"/>
                <a:gd name="connsiteY43" fmla="*/ 996043 h 2612571"/>
                <a:gd name="connsiteX44" fmla="*/ 5421086 w 7296449"/>
                <a:gd name="connsiteY44" fmla="*/ 979714 h 2612571"/>
                <a:gd name="connsiteX45" fmla="*/ 5666014 w 7296449"/>
                <a:gd name="connsiteY45" fmla="*/ 996043 h 2612571"/>
                <a:gd name="connsiteX46" fmla="*/ 5796643 w 7296449"/>
                <a:gd name="connsiteY46" fmla="*/ 1077686 h 2612571"/>
                <a:gd name="connsiteX47" fmla="*/ 5878286 w 7296449"/>
                <a:gd name="connsiteY47" fmla="*/ 1159329 h 2612571"/>
                <a:gd name="connsiteX48" fmla="*/ 5943600 w 7296449"/>
                <a:gd name="connsiteY48" fmla="*/ 1257300 h 2612571"/>
                <a:gd name="connsiteX49" fmla="*/ 6025243 w 7296449"/>
                <a:gd name="connsiteY49" fmla="*/ 1371600 h 2612571"/>
                <a:gd name="connsiteX50" fmla="*/ 6041571 w 7296449"/>
                <a:gd name="connsiteY50" fmla="*/ 1534886 h 2612571"/>
                <a:gd name="connsiteX51" fmla="*/ 6057900 w 7296449"/>
                <a:gd name="connsiteY51" fmla="*/ 1583871 h 2612571"/>
                <a:gd name="connsiteX52" fmla="*/ 6074228 w 7296449"/>
                <a:gd name="connsiteY52" fmla="*/ 1812471 h 2612571"/>
                <a:gd name="connsiteX53" fmla="*/ 6090557 w 7296449"/>
                <a:gd name="connsiteY53" fmla="*/ 1877786 h 2612571"/>
                <a:gd name="connsiteX54" fmla="*/ 6221186 w 7296449"/>
                <a:gd name="connsiteY54" fmla="*/ 1926771 h 2612571"/>
                <a:gd name="connsiteX55" fmla="*/ 6270171 w 7296449"/>
                <a:gd name="connsiteY55" fmla="*/ 1943100 h 2612571"/>
                <a:gd name="connsiteX56" fmla="*/ 6466114 w 7296449"/>
                <a:gd name="connsiteY56" fmla="*/ 1975757 h 2612571"/>
                <a:gd name="connsiteX57" fmla="*/ 6662057 w 7296449"/>
                <a:gd name="connsiteY57" fmla="*/ 1959429 h 2612571"/>
                <a:gd name="connsiteX58" fmla="*/ 6711043 w 7296449"/>
                <a:gd name="connsiteY58" fmla="*/ 1943100 h 2612571"/>
                <a:gd name="connsiteX59" fmla="*/ 6792686 w 7296449"/>
                <a:gd name="connsiteY59" fmla="*/ 1926771 h 2612571"/>
                <a:gd name="connsiteX60" fmla="*/ 6841671 w 7296449"/>
                <a:gd name="connsiteY60" fmla="*/ 1910443 h 2612571"/>
                <a:gd name="connsiteX61" fmla="*/ 6972300 w 7296449"/>
                <a:gd name="connsiteY61" fmla="*/ 1877786 h 2612571"/>
                <a:gd name="connsiteX62" fmla="*/ 7184571 w 7296449"/>
                <a:gd name="connsiteY62" fmla="*/ 1845129 h 2612571"/>
                <a:gd name="connsiteX63" fmla="*/ 7200900 w 7296449"/>
                <a:gd name="connsiteY63" fmla="*/ 1355271 h 2612571"/>
                <a:gd name="connsiteX64" fmla="*/ 7217228 w 7296449"/>
                <a:gd name="connsiteY64" fmla="*/ 1289957 h 2612571"/>
                <a:gd name="connsiteX65" fmla="*/ 7249886 w 7296449"/>
                <a:gd name="connsiteY65" fmla="*/ 620486 h 2612571"/>
                <a:gd name="connsiteX66" fmla="*/ 7233557 w 7296449"/>
                <a:gd name="connsiteY66" fmla="*/ 81643 h 2612571"/>
                <a:gd name="connsiteX67" fmla="*/ 6449786 w 7296449"/>
                <a:gd name="connsiteY67" fmla="*/ 130629 h 2612571"/>
                <a:gd name="connsiteX68" fmla="*/ 5861957 w 7296449"/>
                <a:gd name="connsiteY68" fmla="*/ 97971 h 2612571"/>
                <a:gd name="connsiteX69" fmla="*/ 5796643 w 7296449"/>
                <a:gd name="connsiteY69" fmla="*/ 81643 h 2612571"/>
                <a:gd name="connsiteX70" fmla="*/ 4849586 w 7296449"/>
                <a:gd name="connsiteY70" fmla="*/ 114300 h 2612571"/>
                <a:gd name="connsiteX71" fmla="*/ 4637314 w 7296449"/>
                <a:gd name="connsiteY71" fmla="*/ 179614 h 2612571"/>
                <a:gd name="connsiteX72" fmla="*/ 4392386 w 7296449"/>
                <a:gd name="connsiteY72" fmla="*/ 228600 h 2612571"/>
                <a:gd name="connsiteX73" fmla="*/ 4229100 w 7296449"/>
                <a:gd name="connsiteY73" fmla="*/ 212271 h 2612571"/>
                <a:gd name="connsiteX74" fmla="*/ 4180114 w 7296449"/>
                <a:gd name="connsiteY74" fmla="*/ 179614 h 2612571"/>
                <a:gd name="connsiteX75" fmla="*/ 4261757 w 7296449"/>
                <a:gd name="connsiteY75" fmla="*/ 163286 h 2612571"/>
                <a:gd name="connsiteX76" fmla="*/ 4114800 w 7296449"/>
                <a:gd name="connsiteY76" fmla="*/ 114300 h 2612571"/>
                <a:gd name="connsiteX77" fmla="*/ 3984171 w 7296449"/>
                <a:gd name="connsiteY77" fmla="*/ 81643 h 2612571"/>
                <a:gd name="connsiteX78" fmla="*/ 3853543 w 7296449"/>
                <a:gd name="connsiteY78" fmla="*/ 32657 h 2612571"/>
                <a:gd name="connsiteX79" fmla="*/ 3592286 w 7296449"/>
                <a:gd name="connsiteY79" fmla="*/ 48986 h 2612571"/>
                <a:gd name="connsiteX80" fmla="*/ 3526971 w 7296449"/>
                <a:gd name="connsiteY80" fmla="*/ 81643 h 2612571"/>
                <a:gd name="connsiteX81" fmla="*/ 3298371 w 7296449"/>
                <a:gd name="connsiteY81" fmla="*/ 130629 h 2612571"/>
                <a:gd name="connsiteX82" fmla="*/ 3249386 w 7296449"/>
                <a:gd name="connsiteY82" fmla="*/ 146957 h 2612571"/>
                <a:gd name="connsiteX83" fmla="*/ 3102428 w 7296449"/>
                <a:gd name="connsiteY83" fmla="*/ 130629 h 2612571"/>
                <a:gd name="connsiteX84" fmla="*/ 2873828 w 7296449"/>
                <a:gd name="connsiteY84" fmla="*/ 114300 h 2612571"/>
                <a:gd name="connsiteX85" fmla="*/ 2694214 w 7296449"/>
                <a:gd name="connsiteY85" fmla="*/ 97971 h 2612571"/>
                <a:gd name="connsiteX86" fmla="*/ 2286000 w 7296449"/>
                <a:gd name="connsiteY86" fmla="*/ 65314 h 2612571"/>
                <a:gd name="connsiteX87" fmla="*/ 1926771 w 7296449"/>
                <a:gd name="connsiteY87" fmla="*/ 16329 h 2612571"/>
                <a:gd name="connsiteX88" fmla="*/ 1763486 w 7296449"/>
                <a:gd name="connsiteY88" fmla="*/ 0 h 2612571"/>
                <a:gd name="connsiteX89" fmla="*/ 1453243 w 7296449"/>
                <a:gd name="connsiteY89" fmla="*/ 16329 h 2612571"/>
                <a:gd name="connsiteX90" fmla="*/ 1306286 w 7296449"/>
                <a:gd name="connsiteY90" fmla="*/ 48986 h 2612571"/>
                <a:gd name="connsiteX91" fmla="*/ 1045028 w 7296449"/>
                <a:gd name="connsiteY91" fmla="*/ 81643 h 2612571"/>
                <a:gd name="connsiteX92" fmla="*/ 881743 w 7296449"/>
                <a:gd name="connsiteY92" fmla="*/ 114300 h 2612571"/>
                <a:gd name="connsiteX93" fmla="*/ 669471 w 7296449"/>
                <a:gd name="connsiteY93" fmla="*/ 146957 h 2612571"/>
                <a:gd name="connsiteX94" fmla="*/ 179614 w 7296449"/>
                <a:gd name="connsiteY94" fmla="*/ 130629 h 2612571"/>
                <a:gd name="connsiteX95" fmla="*/ 81643 w 7296449"/>
                <a:gd name="connsiteY95" fmla="*/ 163286 h 2612571"/>
                <a:gd name="connsiteX96" fmla="*/ 48986 w 7296449"/>
                <a:gd name="connsiteY96" fmla="*/ 587829 h 2612571"/>
                <a:gd name="connsiteX97" fmla="*/ 32657 w 7296449"/>
                <a:gd name="connsiteY97" fmla="*/ 849086 h 2612571"/>
                <a:gd name="connsiteX98" fmla="*/ 0 w 7296449"/>
                <a:gd name="connsiteY98" fmla="*/ 979714 h 2612571"/>
                <a:gd name="connsiteX99" fmla="*/ 16328 w 7296449"/>
                <a:gd name="connsiteY99" fmla="*/ 1143000 h 2612571"/>
                <a:gd name="connsiteX100" fmla="*/ 48986 w 7296449"/>
                <a:gd name="connsiteY100" fmla="*/ 1224643 h 2612571"/>
                <a:gd name="connsiteX101" fmla="*/ 114300 w 7296449"/>
                <a:gd name="connsiteY101" fmla="*/ 1404257 h 2612571"/>
                <a:gd name="connsiteX102" fmla="*/ 97971 w 7296449"/>
                <a:gd name="connsiteY102" fmla="*/ 2563586 h 261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7296449" h="2612571">
                  <a:moveTo>
                    <a:pt x="32657" y="2367643"/>
                  </a:moveTo>
                  <a:cubicBezTo>
                    <a:pt x="251761" y="2280002"/>
                    <a:pt x="137562" y="2307636"/>
                    <a:pt x="375557" y="2286000"/>
                  </a:cubicBezTo>
                  <a:cubicBezTo>
                    <a:pt x="495300" y="2291443"/>
                    <a:pt x="615272" y="2293136"/>
                    <a:pt x="734786" y="2302329"/>
                  </a:cubicBezTo>
                  <a:cubicBezTo>
                    <a:pt x="757161" y="2304050"/>
                    <a:pt x="777725" y="2320378"/>
                    <a:pt x="800100" y="2318657"/>
                  </a:cubicBezTo>
                  <a:cubicBezTo>
                    <a:pt x="850133" y="2314808"/>
                    <a:pt x="898071" y="2296886"/>
                    <a:pt x="947057" y="2286000"/>
                  </a:cubicBezTo>
                  <a:cubicBezTo>
                    <a:pt x="963386" y="2275114"/>
                    <a:pt x="978005" y="2261074"/>
                    <a:pt x="996043" y="2253343"/>
                  </a:cubicBezTo>
                  <a:cubicBezTo>
                    <a:pt x="1106250" y="2206111"/>
                    <a:pt x="1376090" y="2252002"/>
                    <a:pt x="1404257" y="2253343"/>
                  </a:cubicBezTo>
                  <a:cubicBezTo>
                    <a:pt x="1436914" y="2258786"/>
                    <a:pt x="1469205" y="2272030"/>
                    <a:pt x="1502228" y="2269671"/>
                  </a:cubicBezTo>
                  <a:cubicBezTo>
                    <a:pt x="1801150" y="2248319"/>
                    <a:pt x="1530253" y="2254886"/>
                    <a:pt x="1681843" y="2204357"/>
                  </a:cubicBezTo>
                  <a:cubicBezTo>
                    <a:pt x="1713252" y="2193888"/>
                    <a:pt x="1747157" y="2193472"/>
                    <a:pt x="1779814" y="2188029"/>
                  </a:cubicBezTo>
                  <a:cubicBezTo>
                    <a:pt x="1843237" y="2192559"/>
                    <a:pt x="2012076" y="2181313"/>
                    <a:pt x="2090057" y="2237014"/>
                  </a:cubicBezTo>
                  <a:cubicBezTo>
                    <a:pt x="2219311" y="2329338"/>
                    <a:pt x="2027749" y="2254344"/>
                    <a:pt x="2171700" y="2302329"/>
                  </a:cubicBezTo>
                  <a:cubicBezTo>
                    <a:pt x="2193471" y="2324100"/>
                    <a:pt x="2211396" y="2350564"/>
                    <a:pt x="2237014" y="2367643"/>
                  </a:cubicBezTo>
                  <a:cubicBezTo>
                    <a:pt x="2273905" y="2392237"/>
                    <a:pt x="2340439" y="2405746"/>
                    <a:pt x="2383971" y="2416629"/>
                  </a:cubicBezTo>
                  <a:cubicBezTo>
                    <a:pt x="2400300" y="2427515"/>
                    <a:pt x="2420697" y="2433962"/>
                    <a:pt x="2432957" y="2449286"/>
                  </a:cubicBezTo>
                  <a:cubicBezTo>
                    <a:pt x="2443709" y="2462726"/>
                    <a:pt x="2435846" y="2487519"/>
                    <a:pt x="2449286" y="2498271"/>
                  </a:cubicBezTo>
                  <a:cubicBezTo>
                    <a:pt x="2466810" y="2512290"/>
                    <a:pt x="2492829" y="2509157"/>
                    <a:pt x="2514600" y="2514600"/>
                  </a:cubicBezTo>
                  <a:cubicBezTo>
                    <a:pt x="2633947" y="2594164"/>
                    <a:pt x="2483883" y="2497047"/>
                    <a:pt x="2628900" y="2579914"/>
                  </a:cubicBezTo>
                  <a:cubicBezTo>
                    <a:pt x="2645939" y="2589650"/>
                    <a:pt x="2661557" y="2601685"/>
                    <a:pt x="2677886" y="2612571"/>
                  </a:cubicBezTo>
                  <a:cubicBezTo>
                    <a:pt x="2694214" y="2590800"/>
                    <a:pt x="2707628" y="2566500"/>
                    <a:pt x="2726871" y="2547257"/>
                  </a:cubicBezTo>
                  <a:cubicBezTo>
                    <a:pt x="2740748" y="2533380"/>
                    <a:pt x="2768569" y="2532821"/>
                    <a:pt x="2775857" y="2514600"/>
                  </a:cubicBezTo>
                  <a:cubicBezTo>
                    <a:pt x="2813620" y="2420192"/>
                    <a:pt x="2812027" y="2311632"/>
                    <a:pt x="2857500" y="2220686"/>
                  </a:cubicBezTo>
                  <a:cubicBezTo>
                    <a:pt x="2870608" y="2194470"/>
                    <a:pt x="2910483" y="2194170"/>
                    <a:pt x="2939143" y="2188029"/>
                  </a:cubicBezTo>
                  <a:cubicBezTo>
                    <a:pt x="2987336" y="2177702"/>
                    <a:pt x="3037358" y="2179011"/>
                    <a:pt x="3086100" y="2171700"/>
                  </a:cubicBezTo>
                  <a:cubicBezTo>
                    <a:pt x="3146280" y="2162673"/>
                    <a:pt x="3205843" y="2149929"/>
                    <a:pt x="3265714" y="2139043"/>
                  </a:cubicBezTo>
                  <a:cubicBezTo>
                    <a:pt x="3380898" y="2023859"/>
                    <a:pt x="3343032" y="2082380"/>
                    <a:pt x="3396343" y="1975757"/>
                  </a:cubicBezTo>
                  <a:cubicBezTo>
                    <a:pt x="3401786" y="1953986"/>
                    <a:pt x="3407803" y="1932350"/>
                    <a:pt x="3412671" y="1910443"/>
                  </a:cubicBezTo>
                  <a:cubicBezTo>
                    <a:pt x="3418692" y="1883351"/>
                    <a:pt x="3415522" y="1853061"/>
                    <a:pt x="3429000" y="1828800"/>
                  </a:cubicBezTo>
                  <a:cubicBezTo>
                    <a:pt x="3454974" y="1782046"/>
                    <a:pt x="3502615" y="1759890"/>
                    <a:pt x="3543300" y="1730829"/>
                  </a:cubicBezTo>
                  <a:cubicBezTo>
                    <a:pt x="3614268" y="1680137"/>
                    <a:pt x="3690527" y="1610994"/>
                    <a:pt x="3771900" y="1583871"/>
                  </a:cubicBezTo>
                  <a:lnTo>
                    <a:pt x="3820886" y="1567543"/>
                  </a:lnTo>
                  <a:cubicBezTo>
                    <a:pt x="3913414" y="1578429"/>
                    <a:pt x="4006335" y="1586380"/>
                    <a:pt x="4098471" y="1600200"/>
                  </a:cubicBezTo>
                  <a:cubicBezTo>
                    <a:pt x="4159206" y="1609310"/>
                    <a:pt x="4191252" y="1651745"/>
                    <a:pt x="4245428" y="1681843"/>
                  </a:cubicBezTo>
                  <a:cubicBezTo>
                    <a:pt x="4260474" y="1690202"/>
                    <a:pt x="4278085" y="1692728"/>
                    <a:pt x="4294414" y="1698171"/>
                  </a:cubicBezTo>
                  <a:cubicBezTo>
                    <a:pt x="4337957" y="1692728"/>
                    <a:pt x="4382285" y="1691710"/>
                    <a:pt x="4425043" y="1681843"/>
                  </a:cubicBezTo>
                  <a:cubicBezTo>
                    <a:pt x="4533483" y="1656819"/>
                    <a:pt x="4481817" y="1650302"/>
                    <a:pt x="4572000" y="1600200"/>
                  </a:cubicBezTo>
                  <a:cubicBezTo>
                    <a:pt x="4597622" y="1585965"/>
                    <a:pt x="4626429" y="1578429"/>
                    <a:pt x="4653643" y="1567543"/>
                  </a:cubicBezTo>
                  <a:cubicBezTo>
                    <a:pt x="4686300" y="1534886"/>
                    <a:pt x="4737009" y="1513385"/>
                    <a:pt x="4751614" y="1469571"/>
                  </a:cubicBezTo>
                  <a:cubicBezTo>
                    <a:pt x="4780943" y="1381586"/>
                    <a:pt x="4748128" y="1455689"/>
                    <a:pt x="4816928" y="1371600"/>
                  </a:cubicBezTo>
                  <a:cubicBezTo>
                    <a:pt x="4882119" y="1291922"/>
                    <a:pt x="4896199" y="1250004"/>
                    <a:pt x="4963886" y="1191986"/>
                  </a:cubicBezTo>
                  <a:cubicBezTo>
                    <a:pt x="5037020" y="1129300"/>
                    <a:pt x="5015282" y="1154361"/>
                    <a:pt x="5094514" y="1110343"/>
                  </a:cubicBezTo>
                  <a:cubicBezTo>
                    <a:pt x="5334060" y="977262"/>
                    <a:pt x="5068418" y="1112197"/>
                    <a:pt x="5225143" y="1045029"/>
                  </a:cubicBezTo>
                  <a:cubicBezTo>
                    <a:pt x="5247516" y="1035440"/>
                    <a:pt x="5267365" y="1020068"/>
                    <a:pt x="5290457" y="1012371"/>
                  </a:cubicBezTo>
                  <a:cubicBezTo>
                    <a:pt x="5316786" y="1003595"/>
                    <a:pt x="5345175" y="1002774"/>
                    <a:pt x="5372100" y="996043"/>
                  </a:cubicBezTo>
                  <a:cubicBezTo>
                    <a:pt x="5388798" y="991869"/>
                    <a:pt x="5404757" y="985157"/>
                    <a:pt x="5421086" y="979714"/>
                  </a:cubicBezTo>
                  <a:cubicBezTo>
                    <a:pt x="5502729" y="985157"/>
                    <a:pt x="5586840" y="975389"/>
                    <a:pt x="5666014" y="996043"/>
                  </a:cubicBezTo>
                  <a:cubicBezTo>
                    <a:pt x="5715699" y="1009004"/>
                    <a:pt x="5760335" y="1041378"/>
                    <a:pt x="5796643" y="1077686"/>
                  </a:cubicBezTo>
                  <a:cubicBezTo>
                    <a:pt x="5823857" y="1104900"/>
                    <a:pt x="5856937" y="1127306"/>
                    <a:pt x="5878286" y="1159329"/>
                  </a:cubicBezTo>
                  <a:cubicBezTo>
                    <a:pt x="5900057" y="1191986"/>
                    <a:pt x="5920051" y="1225901"/>
                    <a:pt x="5943600" y="1257300"/>
                  </a:cubicBezTo>
                  <a:cubicBezTo>
                    <a:pt x="6004361" y="1338314"/>
                    <a:pt x="5977490" y="1299970"/>
                    <a:pt x="6025243" y="1371600"/>
                  </a:cubicBezTo>
                  <a:cubicBezTo>
                    <a:pt x="6030686" y="1426029"/>
                    <a:pt x="6033253" y="1480822"/>
                    <a:pt x="6041571" y="1534886"/>
                  </a:cubicBezTo>
                  <a:cubicBezTo>
                    <a:pt x="6044188" y="1551898"/>
                    <a:pt x="6055889" y="1566777"/>
                    <a:pt x="6057900" y="1583871"/>
                  </a:cubicBezTo>
                  <a:cubicBezTo>
                    <a:pt x="6066826" y="1659742"/>
                    <a:pt x="6065792" y="1736544"/>
                    <a:pt x="6074228" y="1812471"/>
                  </a:cubicBezTo>
                  <a:cubicBezTo>
                    <a:pt x="6076706" y="1834775"/>
                    <a:pt x="6078109" y="1859113"/>
                    <a:pt x="6090557" y="1877786"/>
                  </a:cubicBezTo>
                  <a:cubicBezTo>
                    <a:pt x="6117437" y="1918105"/>
                    <a:pt x="6184220" y="1917529"/>
                    <a:pt x="6221186" y="1926771"/>
                  </a:cubicBezTo>
                  <a:cubicBezTo>
                    <a:pt x="6237884" y="1930945"/>
                    <a:pt x="6253294" y="1939724"/>
                    <a:pt x="6270171" y="1943100"/>
                  </a:cubicBezTo>
                  <a:cubicBezTo>
                    <a:pt x="6335100" y="1956086"/>
                    <a:pt x="6466114" y="1975757"/>
                    <a:pt x="6466114" y="1975757"/>
                  </a:cubicBezTo>
                  <a:cubicBezTo>
                    <a:pt x="6531428" y="1970314"/>
                    <a:pt x="6597091" y="1968091"/>
                    <a:pt x="6662057" y="1959429"/>
                  </a:cubicBezTo>
                  <a:cubicBezTo>
                    <a:pt x="6679118" y="1957154"/>
                    <a:pt x="6694345" y="1947275"/>
                    <a:pt x="6711043" y="1943100"/>
                  </a:cubicBezTo>
                  <a:cubicBezTo>
                    <a:pt x="6737968" y="1936369"/>
                    <a:pt x="6765761" y="1933502"/>
                    <a:pt x="6792686" y="1926771"/>
                  </a:cubicBezTo>
                  <a:cubicBezTo>
                    <a:pt x="6809384" y="1922597"/>
                    <a:pt x="6825066" y="1914972"/>
                    <a:pt x="6841671" y="1910443"/>
                  </a:cubicBezTo>
                  <a:cubicBezTo>
                    <a:pt x="6884973" y="1898634"/>
                    <a:pt x="6928028" y="1885165"/>
                    <a:pt x="6972300" y="1877786"/>
                  </a:cubicBezTo>
                  <a:cubicBezTo>
                    <a:pt x="7108234" y="1855130"/>
                    <a:pt x="7037496" y="1866139"/>
                    <a:pt x="7184571" y="1845129"/>
                  </a:cubicBezTo>
                  <a:cubicBezTo>
                    <a:pt x="7190014" y="1681843"/>
                    <a:pt x="7191306" y="1518366"/>
                    <a:pt x="7200900" y="1355271"/>
                  </a:cubicBezTo>
                  <a:cubicBezTo>
                    <a:pt x="7202218" y="1332868"/>
                    <a:pt x="7215983" y="1312364"/>
                    <a:pt x="7217228" y="1289957"/>
                  </a:cubicBezTo>
                  <a:cubicBezTo>
                    <a:pt x="7262889" y="468052"/>
                    <a:pt x="7206452" y="1011380"/>
                    <a:pt x="7249886" y="620486"/>
                  </a:cubicBezTo>
                  <a:cubicBezTo>
                    <a:pt x="7244443" y="440872"/>
                    <a:pt x="7367864" y="201027"/>
                    <a:pt x="7233557" y="81643"/>
                  </a:cubicBezTo>
                  <a:cubicBezTo>
                    <a:pt x="7156296" y="12967"/>
                    <a:pt x="6637879" y="101691"/>
                    <a:pt x="6449786" y="130629"/>
                  </a:cubicBezTo>
                  <a:lnTo>
                    <a:pt x="5861957" y="97971"/>
                  </a:lnTo>
                  <a:cubicBezTo>
                    <a:pt x="5839579" y="96293"/>
                    <a:pt x="5819081" y="81281"/>
                    <a:pt x="5796643" y="81643"/>
                  </a:cubicBezTo>
                  <a:cubicBezTo>
                    <a:pt x="5480811" y="86737"/>
                    <a:pt x="5165272" y="103414"/>
                    <a:pt x="4849586" y="114300"/>
                  </a:cubicBezTo>
                  <a:cubicBezTo>
                    <a:pt x="4644670" y="148453"/>
                    <a:pt x="4864748" y="103803"/>
                    <a:pt x="4637314" y="179614"/>
                  </a:cubicBezTo>
                  <a:cubicBezTo>
                    <a:pt x="4542833" y="211107"/>
                    <a:pt x="4488104" y="214926"/>
                    <a:pt x="4392386" y="228600"/>
                  </a:cubicBezTo>
                  <a:cubicBezTo>
                    <a:pt x="4337957" y="223157"/>
                    <a:pt x="4282399" y="224571"/>
                    <a:pt x="4229100" y="212271"/>
                  </a:cubicBezTo>
                  <a:cubicBezTo>
                    <a:pt x="4209978" y="207858"/>
                    <a:pt x="4169228" y="195943"/>
                    <a:pt x="4180114" y="179614"/>
                  </a:cubicBezTo>
                  <a:cubicBezTo>
                    <a:pt x="4195509" y="156522"/>
                    <a:pt x="4234543" y="168729"/>
                    <a:pt x="4261757" y="163286"/>
                  </a:cubicBezTo>
                  <a:cubicBezTo>
                    <a:pt x="4042447" y="108457"/>
                    <a:pt x="4381274" y="196291"/>
                    <a:pt x="4114800" y="114300"/>
                  </a:cubicBezTo>
                  <a:cubicBezTo>
                    <a:pt x="4071902" y="101101"/>
                    <a:pt x="4026751" y="95837"/>
                    <a:pt x="3984171" y="81643"/>
                  </a:cubicBezTo>
                  <a:cubicBezTo>
                    <a:pt x="3907380" y="56045"/>
                    <a:pt x="3951167" y="71706"/>
                    <a:pt x="3853543" y="32657"/>
                  </a:cubicBezTo>
                  <a:cubicBezTo>
                    <a:pt x="3766457" y="38100"/>
                    <a:pt x="3678576" y="36042"/>
                    <a:pt x="3592286" y="48986"/>
                  </a:cubicBezTo>
                  <a:cubicBezTo>
                    <a:pt x="3568214" y="52597"/>
                    <a:pt x="3550063" y="73946"/>
                    <a:pt x="3526971" y="81643"/>
                  </a:cubicBezTo>
                  <a:cubicBezTo>
                    <a:pt x="3389872" y="127342"/>
                    <a:pt x="3421695" y="103224"/>
                    <a:pt x="3298371" y="130629"/>
                  </a:cubicBezTo>
                  <a:cubicBezTo>
                    <a:pt x="3281569" y="134363"/>
                    <a:pt x="3265714" y="141514"/>
                    <a:pt x="3249386" y="146957"/>
                  </a:cubicBezTo>
                  <a:cubicBezTo>
                    <a:pt x="3200400" y="141514"/>
                    <a:pt x="3151530" y="134899"/>
                    <a:pt x="3102428" y="130629"/>
                  </a:cubicBezTo>
                  <a:cubicBezTo>
                    <a:pt x="3026321" y="124011"/>
                    <a:pt x="2949979" y="120392"/>
                    <a:pt x="2873828" y="114300"/>
                  </a:cubicBezTo>
                  <a:cubicBezTo>
                    <a:pt x="2813901" y="109506"/>
                    <a:pt x="2754085" y="103414"/>
                    <a:pt x="2694214" y="97971"/>
                  </a:cubicBezTo>
                  <a:cubicBezTo>
                    <a:pt x="2466737" y="52477"/>
                    <a:pt x="2793282" y="113626"/>
                    <a:pt x="2286000" y="65314"/>
                  </a:cubicBezTo>
                  <a:cubicBezTo>
                    <a:pt x="2165693" y="53856"/>
                    <a:pt x="2047022" y="28355"/>
                    <a:pt x="1926771" y="16329"/>
                  </a:cubicBezTo>
                  <a:lnTo>
                    <a:pt x="1763486" y="0"/>
                  </a:lnTo>
                  <a:cubicBezTo>
                    <a:pt x="1660072" y="5443"/>
                    <a:pt x="1556443" y="7729"/>
                    <a:pt x="1453243" y="16329"/>
                  </a:cubicBezTo>
                  <a:cubicBezTo>
                    <a:pt x="1359850" y="24112"/>
                    <a:pt x="1390232" y="36394"/>
                    <a:pt x="1306286" y="48986"/>
                  </a:cubicBezTo>
                  <a:cubicBezTo>
                    <a:pt x="1219493" y="62005"/>
                    <a:pt x="1131598" y="67215"/>
                    <a:pt x="1045028" y="81643"/>
                  </a:cubicBezTo>
                  <a:cubicBezTo>
                    <a:pt x="709362" y="137586"/>
                    <a:pt x="1125289" y="65590"/>
                    <a:pt x="881743" y="114300"/>
                  </a:cubicBezTo>
                  <a:cubicBezTo>
                    <a:pt x="825093" y="125630"/>
                    <a:pt x="724379" y="139113"/>
                    <a:pt x="669471" y="146957"/>
                  </a:cubicBezTo>
                  <a:cubicBezTo>
                    <a:pt x="506185" y="141514"/>
                    <a:pt x="342708" y="140223"/>
                    <a:pt x="179614" y="130629"/>
                  </a:cubicBezTo>
                  <a:cubicBezTo>
                    <a:pt x="84916" y="125059"/>
                    <a:pt x="135795" y="82057"/>
                    <a:pt x="81643" y="163286"/>
                  </a:cubicBezTo>
                  <a:cubicBezTo>
                    <a:pt x="70757" y="304800"/>
                    <a:pt x="57840" y="446173"/>
                    <a:pt x="48986" y="587829"/>
                  </a:cubicBezTo>
                  <a:cubicBezTo>
                    <a:pt x="43543" y="674915"/>
                    <a:pt x="43480" y="762504"/>
                    <a:pt x="32657" y="849086"/>
                  </a:cubicBezTo>
                  <a:cubicBezTo>
                    <a:pt x="27090" y="893622"/>
                    <a:pt x="0" y="979714"/>
                    <a:pt x="0" y="979714"/>
                  </a:cubicBezTo>
                  <a:cubicBezTo>
                    <a:pt x="5443" y="1034143"/>
                    <a:pt x="5600" y="1089362"/>
                    <a:pt x="16328" y="1143000"/>
                  </a:cubicBezTo>
                  <a:cubicBezTo>
                    <a:pt x="22076" y="1171742"/>
                    <a:pt x="38969" y="1197097"/>
                    <a:pt x="48986" y="1224643"/>
                  </a:cubicBezTo>
                  <a:cubicBezTo>
                    <a:pt x="132852" y="1455271"/>
                    <a:pt x="33148" y="1201375"/>
                    <a:pt x="114300" y="1404257"/>
                  </a:cubicBezTo>
                  <a:cubicBezTo>
                    <a:pt x="75867" y="1942312"/>
                    <a:pt x="97971" y="1556463"/>
                    <a:pt x="97971" y="2563586"/>
                  </a:cubicBezTo>
                </a:path>
              </a:pathLst>
            </a:cu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462B9FAA-14A7-4961-8B96-54A683A6746C}"/>
              </a:ext>
            </a:extLst>
          </p:cNvPr>
          <p:cNvSpPr txBox="1"/>
          <p:nvPr/>
        </p:nvSpPr>
        <p:spPr>
          <a:xfrm rot="20687837">
            <a:off x="848541" y="4423498"/>
            <a:ext cx="2488317" cy="1200329"/>
          </a:xfrm>
          <a:prstGeom prst="rect">
            <a:avLst/>
          </a:prstGeom>
          <a:ln w="57150"/>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dirty="0">
                <a:latin typeface="Bauhaus 93" panose="04030905020B02020C02" pitchFamily="82" charset="0"/>
              </a:rPr>
              <a:t>DO IT</a:t>
            </a:r>
          </a:p>
          <a:p>
            <a:pPr algn="ctr"/>
            <a:endParaRPr lang="en-US" dirty="0">
              <a:latin typeface="Algerian" panose="04020705040A02060702" pitchFamily="82" charset="0"/>
            </a:endParaRPr>
          </a:p>
          <a:p>
            <a:pPr algn="ctr"/>
            <a:r>
              <a:rPr lang="en-US" dirty="0">
                <a:latin typeface="Algerian" panose="04020705040A02060702" pitchFamily="82" charset="0"/>
              </a:rPr>
              <a:t>Build a tower</a:t>
            </a:r>
          </a:p>
          <a:p>
            <a:pPr algn="ctr"/>
            <a:r>
              <a:rPr lang="en-US" dirty="0">
                <a:latin typeface="Algerian" panose="04020705040A02060702" pitchFamily="82" charset="0"/>
              </a:rPr>
              <a:t>And listen….</a:t>
            </a:r>
          </a:p>
        </p:txBody>
      </p:sp>
    </p:spTree>
    <p:extLst>
      <p:ext uri="{BB962C8B-B14F-4D97-AF65-F5344CB8AC3E}">
        <p14:creationId xmlns:p14="http://schemas.microsoft.com/office/powerpoint/2010/main" val="1463704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6A1B1-9E63-4DE4-A0FA-CA50C13EADE8}"/>
              </a:ext>
            </a:extLst>
          </p:cNvPr>
          <p:cNvSpPr>
            <a:spLocks noGrp="1"/>
          </p:cNvSpPr>
          <p:nvPr>
            <p:ph type="title"/>
          </p:nvPr>
        </p:nvSpPr>
        <p:spPr>
          <a:xfrm>
            <a:off x="538670" y="522306"/>
            <a:ext cx="3932237" cy="1431471"/>
          </a:xfrm>
        </p:spPr>
        <p:txBody>
          <a:bodyPr/>
          <a:lstStyle/>
          <a:p>
            <a:r>
              <a:rPr lang="en-US" dirty="0"/>
              <a:t>What is that?</a:t>
            </a:r>
            <a:br>
              <a:rPr lang="en-US" dirty="0"/>
            </a:br>
            <a:br>
              <a:rPr lang="en-US" dirty="0"/>
            </a:br>
            <a:r>
              <a:rPr lang="en-US" dirty="0"/>
              <a:t>That is wrong!</a:t>
            </a:r>
          </a:p>
        </p:txBody>
      </p:sp>
      <p:sp>
        <p:nvSpPr>
          <p:cNvPr id="4" name="Text Placeholder 3">
            <a:extLst>
              <a:ext uri="{FF2B5EF4-FFF2-40B4-BE49-F238E27FC236}">
                <a16:creationId xmlns:a16="http://schemas.microsoft.com/office/drawing/2014/main" id="{9F6831D7-591A-4159-AB2F-871639876992}"/>
              </a:ext>
            </a:extLst>
          </p:cNvPr>
          <p:cNvSpPr>
            <a:spLocks noGrp="1"/>
          </p:cNvSpPr>
          <p:nvPr>
            <p:ph type="body" sz="half" idx="2"/>
          </p:nvPr>
        </p:nvSpPr>
        <p:spPr>
          <a:xfrm>
            <a:off x="557319" y="2302330"/>
            <a:ext cx="3932237" cy="3946070"/>
          </a:xfrm>
        </p:spPr>
        <p:txBody>
          <a:bodyPr>
            <a:normAutofit fontScale="85000" lnSpcReduction="20000"/>
          </a:bodyPr>
          <a:lstStyle/>
          <a:p>
            <a:r>
              <a:rPr lang="en-US" baseline="30000" dirty="0"/>
              <a:t>11 </a:t>
            </a:r>
            <a:r>
              <a:rPr lang="en-US" dirty="0"/>
              <a:t>The rest of the Israelites heard that the eastern tribes had built the altar. They heard that it had been built on the border of Canaan at </a:t>
            </a:r>
            <a:r>
              <a:rPr lang="en-US" dirty="0" err="1"/>
              <a:t>Geliloth</a:t>
            </a:r>
            <a:r>
              <a:rPr lang="en-US" dirty="0"/>
              <a:t>. It was near the Jordan River on the west side. </a:t>
            </a:r>
            <a:r>
              <a:rPr lang="en-US" baseline="30000" dirty="0"/>
              <a:t>12 </a:t>
            </a:r>
            <a:r>
              <a:rPr lang="en-US" dirty="0"/>
              <a:t>So the whole community of Israel gathered together at Shiloh. They decided to go to war against the eastern tribes.</a:t>
            </a:r>
          </a:p>
          <a:p>
            <a:r>
              <a:rPr lang="en-US" baseline="30000" dirty="0"/>
              <a:t>13 </a:t>
            </a:r>
            <a:r>
              <a:rPr lang="en-US" dirty="0"/>
              <a:t>The Israelites sent Phinehas the priest to the land of Gilead. Phinehas was the son of Eleazar. They sent him to the tribes of Reuben and Gad and half of the tribe of Manasseh. </a:t>
            </a:r>
            <a:r>
              <a:rPr lang="en-US" baseline="30000" dirty="0"/>
              <a:t>14 </a:t>
            </a:r>
            <a:r>
              <a:rPr lang="en-US" dirty="0"/>
              <a:t>They sent ten of their leaders with him. There was one from each of the tribes of Israel. Each man was the leader of a family group among the larger family groups of Israel.</a:t>
            </a:r>
          </a:p>
          <a:p>
            <a:endParaRPr lang="en-US" dirty="0"/>
          </a:p>
        </p:txBody>
      </p:sp>
      <p:pic>
        <p:nvPicPr>
          <p:cNvPr id="14" name="Content Placeholder 13" descr="A picture containing grass, river, nature&#10;&#10;Description automatically generated">
            <a:extLst>
              <a:ext uri="{FF2B5EF4-FFF2-40B4-BE49-F238E27FC236}">
                <a16:creationId xmlns:a16="http://schemas.microsoft.com/office/drawing/2014/main" id="{A1E6B4E1-8363-4C7A-AFA8-F212277DF8A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7349" r="7043"/>
          <a:stretch/>
        </p:blipFill>
        <p:spPr>
          <a:xfrm>
            <a:off x="5093324" y="1238042"/>
            <a:ext cx="6712242" cy="4410389"/>
          </a:xfrm>
        </p:spPr>
      </p:pic>
      <p:pic>
        <p:nvPicPr>
          <p:cNvPr id="16" name="Picture 15" descr="A group of people in clothing&#10;&#10;Description automatically generated with medium confidence">
            <a:extLst>
              <a:ext uri="{FF2B5EF4-FFF2-40B4-BE49-F238E27FC236}">
                <a16:creationId xmlns:a16="http://schemas.microsoft.com/office/drawing/2014/main" id="{4A13EBE7-9CE4-4054-BC46-E480520074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969394" y="3048000"/>
            <a:ext cx="3232148" cy="2694216"/>
          </a:xfrm>
          <a:prstGeom prst="rect">
            <a:avLst/>
          </a:prstGeom>
        </p:spPr>
      </p:pic>
      <p:sp>
        <p:nvSpPr>
          <p:cNvPr id="17" name="Speech Bubble: Rectangle with Corners Rounded 16">
            <a:extLst>
              <a:ext uri="{FF2B5EF4-FFF2-40B4-BE49-F238E27FC236}">
                <a16:creationId xmlns:a16="http://schemas.microsoft.com/office/drawing/2014/main" id="{0CCB6B25-5341-47CE-910E-F28B3E319D25}"/>
              </a:ext>
            </a:extLst>
          </p:cNvPr>
          <p:cNvSpPr/>
          <p:nvPr/>
        </p:nvSpPr>
        <p:spPr>
          <a:xfrm>
            <a:off x="5093324" y="2490948"/>
            <a:ext cx="1885993" cy="745670"/>
          </a:xfrm>
          <a:prstGeom prst="wedgeRoundRectCallout">
            <a:avLst>
              <a:gd name="adj1" fmla="val -30583"/>
              <a:gd name="adj2" fmla="val 75639"/>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solidFill>
                  <a:sysClr val="windowText" lastClr="000000"/>
                </a:solidFill>
              </a:rPr>
              <a:t>What is that?!</a:t>
            </a:r>
          </a:p>
        </p:txBody>
      </p:sp>
      <p:sp>
        <p:nvSpPr>
          <p:cNvPr id="18" name="Speech Bubble: Rectangle with Corners Rounded 17">
            <a:extLst>
              <a:ext uri="{FF2B5EF4-FFF2-40B4-BE49-F238E27FC236}">
                <a16:creationId xmlns:a16="http://schemas.microsoft.com/office/drawing/2014/main" id="{2476EA99-2B44-4575-8471-0A72BA5B6E82}"/>
              </a:ext>
            </a:extLst>
          </p:cNvPr>
          <p:cNvSpPr/>
          <p:nvPr/>
        </p:nvSpPr>
        <p:spPr>
          <a:xfrm>
            <a:off x="7911150" y="2620736"/>
            <a:ext cx="1885993" cy="854527"/>
          </a:xfrm>
          <a:prstGeom prst="wedgeRoundRectCallout">
            <a:avLst>
              <a:gd name="adj1" fmla="val -116182"/>
              <a:gd name="adj2" fmla="val 62499"/>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It must be an altar for another God</a:t>
            </a:r>
          </a:p>
        </p:txBody>
      </p:sp>
      <p:sp>
        <p:nvSpPr>
          <p:cNvPr id="19" name="Speech Bubble: Rectangle with Corners Rounded 18">
            <a:extLst>
              <a:ext uri="{FF2B5EF4-FFF2-40B4-BE49-F238E27FC236}">
                <a16:creationId xmlns:a16="http://schemas.microsoft.com/office/drawing/2014/main" id="{A5EF1F0C-EB17-4691-8A7F-FCA9E88365E7}"/>
              </a:ext>
            </a:extLst>
          </p:cNvPr>
          <p:cNvSpPr/>
          <p:nvPr/>
        </p:nvSpPr>
        <p:spPr>
          <a:xfrm>
            <a:off x="5810349" y="5313483"/>
            <a:ext cx="1802243" cy="612950"/>
          </a:xfrm>
          <a:prstGeom prst="wedgeRoundRectCallout">
            <a:avLst>
              <a:gd name="adj1" fmla="val 24468"/>
              <a:gd name="adj2" fmla="val -134734"/>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We can’t have that!</a:t>
            </a:r>
          </a:p>
        </p:txBody>
      </p:sp>
      <p:sp>
        <p:nvSpPr>
          <p:cNvPr id="20" name="Speech Bubble: Rectangle with Corners Rounded 19">
            <a:extLst>
              <a:ext uri="{FF2B5EF4-FFF2-40B4-BE49-F238E27FC236}">
                <a16:creationId xmlns:a16="http://schemas.microsoft.com/office/drawing/2014/main" id="{2CF7BC47-2764-4F00-89D7-A7FFB86C6AEA}"/>
              </a:ext>
            </a:extLst>
          </p:cNvPr>
          <p:cNvSpPr/>
          <p:nvPr/>
        </p:nvSpPr>
        <p:spPr>
          <a:xfrm>
            <a:off x="8449445" y="4800600"/>
            <a:ext cx="1219117" cy="854527"/>
          </a:xfrm>
          <a:prstGeom prst="wedgeRoundRectCallout">
            <a:avLst>
              <a:gd name="adj1" fmla="val -83784"/>
              <a:gd name="adj2" fmla="val -125305"/>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We must get rid of it!</a:t>
            </a:r>
          </a:p>
        </p:txBody>
      </p:sp>
      <p:grpSp>
        <p:nvGrpSpPr>
          <p:cNvPr id="6" name="Group 5">
            <a:extLst>
              <a:ext uri="{FF2B5EF4-FFF2-40B4-BE49-F238E27FC236}">
                <a16:creationId xmlns:a16="http://schemas.microsoft.com/office/drawing/2014/main" id="{16E455ED-71F7-4633-9207-345A9744A873}"/>
              </a:ext>
            </a:extLst>
          </p:cNvPr>
          <p:cNvGrpSpPr/>
          <p:nvPr/>
        </p:nvGrpSpPr>
        <p:grpSpPr>
          <a:xfrm>
            <a:off x="9632934" y="1295399"/>
            <a:ext cx="835041" cy="806905"/>
            <a:chOff x="9594834" y="971551"/>
            <a:chExt cx="1173839" cy="1216479"/>
          </a:xfrm>
        </p:grpSpPr>
        <p:sp>
          <p:nvSpPr>
            <p:cNvPr id="10" name="Cube 9">
              <a:extLst>
                <a:ext uri="{FF2B5EF4-FFF2-40B4-BE49-F238E27FC236}">
                  <a16:creationId xmlns:a16="http://schemas.microsoft.com/office/drawing/2014/main" id="{C6577508-BE4C-4D69-9385-E8F758DA7A94}"/>
                </a:ext>
              </a:extLst>
            </p:cNvPr>
            <p:cNvSpPr/>
            <p:nvPr/>
          </p:nvSpPr>
          <p:spPr>
            <a:xfrm>
              <a:off x="9668562" y="1653372"/>
              <a:ext cx="1026652" cy="534658"/>
            </a:xfrm>
            <a:prstGeom prst="cube">
              <a:avLst>
                <a:gd name="adj" fmla="val 13535"/>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iagram&#10;&#10;Description automatically generated">
              <a:extLst>
                <a:ext uri="{FF2B5EF4-FFF2-40B4-BE49-F238E27FC236}">
                  <a16:creationId xmlns:a16="http://schemas.microsoft.com/office/drawing/2014/main" id="{68CBC79B-435B-481C-9701-73B75F75DE37}"/>
                </a:ext>
              </a:extLst>
            </p:cNvPr>
            <p:cNvPicPr>
              <a:picLocks noChangeAspect="1"/>
            </p:cNvPicPr>
            <p:nvPr/>
          </p:nvPicPr>
          <p:blipFill rotWithShape="1">
            <a:blip r:embed="rId5">
              <a:clrChange>
                <a:clrFrom>
                  <a:srgbClr val="FEFFFF"/>
                </a:clrFrom>
                <a:clrTo>
                  <a:srgbClr val="FEFFFF">
                    <a:alpha val="0"/>
                  </a:srgbClr>
                </a:clrTo>
              </a:clrChange>
              <a:extLst>
                <a:ext uri="{28A0092B-C50C-407E-A947-70E740481C1C}">
                  <a14:useLocalDpi xmlns:a14="http://schemas.microsoft.com/office/drawing/2010/main" val="0"/>
                </a:ext>
              </a:extLst>
            </a:blip>
            <a:srcRect l="27790" t="49999" r="28412" b="1"/>
            <a:stretch/>
          </p:blipFill>
          <p:spPr>
            <a:xfrm>
              <a:off x="9594834" y="971551"/>
              <a:ext cx="1173839" cy="763330"/>
            </a:xfrm>
            <a:prstGeom prst="rect">
              <a:avLst/>
            </a:prstGeom>
          </p:spPr>
        </p:pic>
      </p:grpSp>
    </p:spTree>
    <p:extLst>
      <p:ext uri="{BB962C8B-B14F-4D97-AF65-F5344CB8AC3E}">
        <p14:creationId xmlns:p14="http://schemas.microsoft.com/office/powerpoint/2010/main" val="1316847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F7E23D7-E8A5-4B9D-86B3-7EE685BE2344}"/>
              </a:ext>
            </a:extLst>
          </p:cNvPr>
          <p:cNvGrpSpPr/>
          <p:nvPr/>
        </p:nvGrpSpPr>
        <p:grpSpPr>
          <a:xfrm>
            <a:off x="5771355" y="574159"/>
            <a:ext cx="6186106" cy="4367955"/>
            <a:chOff x="5771355" y="574159"/>
            <a:chExt cx="6186106" cy="4367955"/>
          </a:xfrm>
        </p:grpSpPr>
        <p:pic>
          <p:nvPicPr>
            <p:cNvPr id="6" name="Picture 5" descr="A picture containing text, fabric&#10;&#10;Description automatically generated">
              <a:extLst>
                <a:ext uri="{FF2B5EF4-FFF2-40B4-BE49-F238E27FC236}">
                  <a16:creationId xmlns:a16="http://schemas.microsoft.com/office/drawing/2014/main" id="{47BF488D-D3DE-4AF8-BF5F-755A7D5660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0471" y="1205582"/>
              <a:ext cx="6027687" cy="3736532"/>
            </a:xfrm>
            <a:prstGeom prst="rect">
              <a:avLst/>
            </a:prstGeom>
          </p:spPr>
        </p:pic>
        <p:sp>
          <p:nvSpPr>
            <p:cNvPr id="7" name="Freeform: Shape 6" descr="Mountains with pink fog">
              <a:extLst>
                <a:ext uri="{FF2B5EF4-FFF2-40B4-BE49-F238E27FC236}">
                  <a16:creationId xmlns:a16="http://schemas.microsoft.com/office/drawing/2014/main" id="{82F7A4CF-3538-4732-86C8-85E3E979B3C7}"/>
                </a:ext>
              </a:extLst>
            </p:cNvPr>
            <p:cNvSpPr/>
            <p:nvPr/>
          </p:nvSpPr>
          <p:spPr>
            <a:xfrm>
              <a:off x="5771355" y="574159"/>
              <a:ext cx="6186106" cy="2647600"/>
            </a:xfrm>
            <a:custGeom>
              <a:avLst/>
              <a:gdLst>
                <a:gd name="connsiteX0" fmla="*/ 32657 w 7296449"/>
                <a:gd name="connsiteY0" fmla="*/ 2367643 h 2612571"/>
                <a:gd name="connsiteX1" fmla="*/ 375557 w 7296449"/>
                <a:gd name="connsiteY1" fmla="*/ 2286000 h 2612571"/>
                <a:gd name="connsiteX2" fmla="*/ 734786 w 7296449"/>
                <a:gd name="connsiteY2" fmla="*/ 2302329 h 2612571"/>
                <a:gd name="connsiteX3" fmla="*/ 800100 w 7296449"/>
                <a:gd name="connsiteY3" fmla="*/ 2318657 h 2612571"/>
                <a:gd name="connsiteX4" fmla="*/ 947057 w 7296449"/>
                <a:gd name="connsiteY4" fmla="*/ 2286000 h 2612571"/>
                <a:gd name="connsiteX5" fmla="*/ 996043 w 7296449"/>
                <a:gd name="connsiteY5" fmla="*/ 2253343 h 2612571"/>
                <a:gd name="connsiteX6" fmla="*/ 1404257 w 7296449"/>
                <a:gd name="connsiteY6" fmla="*/ 2253343 h 2612571"/>
                <a:gd name="connsiteX7" fmla="*/ 1502228 w 7296449"/>
                <a:gd name="connsiteY7" fmla="*/ 2269671 h 2612571"/>
                <a:gd name="connsiteX8" fmla="*/ 1681843 w 7296449"/>
                <a:gd name="connsiteY8" fmla="*/ 2204357 h 2612571"/>
                <a:gd name="connsiteX9" fmla="*/ 1779814 w 7296449"/>
                <a:gd name="connsiteY9" fmla="*/ 2188029 h 2612571"/>
                <a:gd name="connsiteX10" fmla="*/ 2090057 w 7296449"/>
                <a:gd name="connsiteY10" fmla="*/ 2237014 h 2612571"/>
                <a:gd name="connsiteX11" fmla="*/ 2171700 w 7296449"/>
                <a:gd name="connsiteY11" fmla="*/ 2302329 h 2612571"/>
                <a:gd name="connsiteX12" fmla="*/ 2237014 w 7296449"/>
                <a:gd name="connsiteY12" fmla="*/ 2367643 h 2612571"/>
                <a:gd name="connsiteX13" fmla="*/ 2383971 w 7296449"/>
                <a:gd name="connsiteY13" fmla="*/ 2416629 h 2612571"/>
                <a:gd name="connsiteX14" fmla="*/ 2432957 w 7296449"/>
                <a:gd name="connsiteY14" fmla="*/ 2449286 h 2612571"/>
                <a:gd name="connsiteX15" fmla="*/ 2449286 w 7296449"/>
                <a:gd name="connsiteY15" fmla="*/ 2498271 h 2612571"/>
                <a:gd name="connsiteX16" fmla="*/ 2514600 w 7296449"/>
                <a:gd name="connsiteY16" fmla="*/ 2514600 h 2612571"/>
                <a:gd name="connsiteX17" fmla="*/ 2628900 w 7296449"/>
                <a:gd name="connsiteY17" fmla="*/ 2579914 h 2612571"/>
                <a:gd name="connsiteX18" fmla="*/ 2677886 w 7296449"/>
                <a:gd name="connsiteY18" fmla="*/ 2612571 h 2612571"/>
                <a:gd name="connsiteX19" fmla="*/ 2726871 w 7296449"/>
                <a:gd name="connsiteY19" fmla="*/ 2547257 h 2612571"/>
                <a:gd name="connsiteX20" fmla="*/ 2775857 w 7296449"/>
                <a:gd name="connsiteY20" fmla="*/ 2514600 h 2612571"/>
                <a:gd name="connsiteX21" fmla="*/ 2857500 w 7296449"/>
                <a:gd name="connsiteY21" fmla="*/ 2220686 h 2612571"/>
                <a:gd name="connsiteX22" fmla="*/ 2939143 w 7296449"/>
                <a:gd name="connsiteY22" fmla="*/ 2188029 h 2612571"/>
                <a:gd name="connsiteX23" fmla="*/ 3086100 w 7296449"/>
                <a:gd name="connsiteY23" fmla="*/ 2171700 h 2612571"/>
                <a:gd name="connsiteX24" fmla="*/ 3265714 w 7296449"/>
                <a:gd name="connsiteY24" fmla="*/ 2139043 h 2612571"/>
                <a:gd name="connsiteX25" fmla="*/ 3396343 w 7296449"/>
                <a:gd name="connsiteY25" fmla="*/ 1975757 h 2612571"/>
                <a:gd name="connsiteX26" fmla="*/ 3412671 w 7296449"/>
                <a:gd name="connsiteY26" fmla="*/ 1910443 h 2612571"/>
                <a:gd name="connsiteX27" fmla="*/ 3429000 w 7296449"/>
                <a:gd name="connsiteY27" fmla="*/ 1828800 h 2612571"/>
                <a:gd name="connsiteX28" fmla="*/ 3543300 w 7296449"/>
                <a:gd name="connsiteY28" fmla="*/ 1730829 h 2612571"/>
                <a:gd name="connsiteX29" fmla="*/ 3771900 w 7296449"/>
                <a:gd name="connsiteY29" fmla="*/ 1583871 h 2612571"/>
                <a:gd name="connsiteX30" fmla="*/ 3820886 w 7296449"/>
                <a:gd name="connsiteY30" fmla="*/ 1567543 h 2612571"/>
                <a:gd name="connsiteX31" fmla="*/ 4098471 w 7296449"/>
                <a:gd name="connsiteY31" fmla="*/ 1600200 h 2612571"/>
                <a:gd name="connsiteX32" fmla="*/ 4245428 w 7296449"/>
                <a:gd name="connsiteY32" fmla="*/ 1681843 h 2612571"/>
                <a:gd name="connsiteX33" fmla="*/ 4294414 w 7296449"/>
                <a:gd name="connsiteY33" fmla="*/ 1698171 h 2612571"/>
                <a:gd name="connsiteX34" fmla="*/ 4425043 w 7296449"/>
                <a:gd name="connsiteY34" fmla="*/ 1681843 h 2612571"/>
                <a:gd name="connsiteX35" fmla="*/ 4572000 w 7296449"/>
                <a:gd name="connsiteY35" fmla="*/ 1600200 h 2612571"/>
                <a:gd name="connsiteX36" fmla="*/ 4653643 w 7296449"/>
                <a:gd name="connsiteY36" fmla="*/ 1567543 h 2612571"/>
                <a:gd name="connsiteX37" fmla="*/ 4751614 w 7296449"/>
                <a:gd name="connsiteY37" fmla="*/ 1469571 h 2612571"/>
                <a:gd name="connsiteX38" fmla="*/ 4816928 w 7296449"/>
                <a:gd name="connsiteY38" fmla="*/ 1371600 h 2612571"/>
                <a:gd name="connsiteX39" fmla="*/ 4963886 w 7296449"/>
                <a:gd name="connsiteY39" fmla="*/ 1191986 h 2612571"/>
                <a:gd name="connsiteX40" fmla="*/ 5094514 w 7296449"/>
                <a:gd name="connsiteY40" fmla="*/ 1110343 h 2612571"/>
                <a:gd name="connsiteX41" fmla="*/ 5225143 w 7296449"/>
                <a:gd name="connsiteY41" fmla="*/ 1045029 h 2612571"/>
                <a:gd name="connsiteX42" fmla="*/ 5290457 w 7296449"/>
                <a:gd name="connsiteY42" fmla="*/ 1012371 h 2612571"/>
                <a:gd name="connsiteX43" fmla="*/ 5372100 w 7296449"/>
                <a:gd name="connsiteY43" fmla="*/ 996043 h 2612571"/>
                <a:gd name="connsiteX44" fmla="*/ 5421086 w 7296449"/>
                <a:gd name="connsiteY44" fmla="*/ 979714 h 2612571"/>
                <a:gd name="connsiteX45" fmla="*/ 5666014 w 7296449"/>
                <a:gd name="connsiteY45" fmla="*/ 996043 h 2612571"/>
                <a:gd name="connsiteX46" fmla="*/ 5796643 w 7296449"/>
                <a:gd name="connsiteY46" fmla="*/ 1077686 h 2612571"/>
                <a:gd name="connsiteX47" fmla="*/ 5878286 w 7296449"/>
                <a:gd name="connsiteY47" fmla="*/ 1159329 h 2612571"/>
                <a:gd name="connsiteX48" fmla="*/ 5943600 w 7296449"/>
                <a:gd name="connsiteY48" fmla="*/ 1257300 h 2612571"/>
                <a:gd name="connsiteX49" fmla="*/ 6025243 w 7296449"/>
                <a:gd name="connsiteY49" fmla="*/ 1371600 h 2612571"/>
                <a:gd name="connsiteX50" fmla="*/ 6041571 w 7296449"/>
                <a:gd name="connsiteY50" fmla="*/ 1534886 h 2612571"/>
                <a:gd name="connsiteX51" fmla="*/ 6057900 w 7296449"/>
                <a:gd name="connsiteY51" fmla="*/ 1583871 h 2612571"/>
                <a:gd name="connsiteX52" fmla="*/ 6074228 w 7296449"/>
                <a:gd name="connsiteY52" fmla="*/ 1812471 h 2612571"/>
                <a:gd name="connsiteX53" fmla="*/ 6090557 w 7296449"/>
                <a:gd name="connsiteY53" fmla="*/ 1877786 h 2612571"/>
                <a:gd name="connsiteX54" fmla="*/ 6221186 w 7296449"/>
                <a:gd name="connsiteY54" fmla="*/ 1926771 h 2612571"/>
                <a:gd name="connsiteX55" fmla="*/ 6270171 w 7296449"/>
                <a:gd name="connsiteY55" fmla="*/ 1943100 h 2612571"/>
                <a:gd name="connsiteX56" fmla="*/ 6466114 w 7296449"/>
                <a:gd name="connsiteY56" fmla="*/ 1975757 h 2612571"/>
                <a:gd name="connsiteX57" fmla="*/ 6662057 w 7296449"/>
                <a:gd name="connsiteY57" fmla="*/ 1959429 h 2612571"/>
                <a:gd name="connsiteX58" fmla="*/ 6711043 w 7296449"/>
                <a:gd name="connsiteY58" fmla="*/ 1943100 h 2612571"/>
                <a:gd name="connsiteX59" fmla="*/ 6792686 w 7296449"/>
                <a:gd name="connsiteY59" fmla="*/ 1926771 h 2612571"/>
                <a:gd name="connsiteX60" fmla="*/ 6841671 w 7296449"/>
                <a:gd name="connsiteY60" fmla="*/ 1910443 h 2612571"/>
                <a:gd name="connsiteX61" fmla="*/ 6972300 w 7296449"/>
                <a:gd name="connsiteY61" fmla="*/ 1877786 h 2612571"/>
                <a:gd name="connsiteX62" fmla="*/ 7184571 w 7296449"/>
                <a:gd name="connsiteY62" fmla="*/ 1845129 h 2612571"/>
                <a:gd name="connsiteX63" fmla="*/ 7200900 w 7296449"/>
                <a:gd name="connsiteY63" fmla="*/ 1355271 h 2612571"/>
                <a:gd name="connsiteX64" fmla="*/ 7217228 w 7296449"/>
                <a:gd name="connsiteY64" fmla="*/ 1289957 h 2612571"/>
                <a:gd name="connsiteX65" fmla="*/ 7249886 w 7296449"/>
                <a:gd name="connsiteY65" fmla="*/ 620486 h 2612571"/>
                <a:gd name="connsiteX66" fmla="*/ 7233557 w 7296449"/>
                <a:gd name="connsiteY66" fmla="*/ 81643 h 2612571"/>
                <a:gd name="connsiteX67" fmla="*/ 6449786 w 7296449"/>
                <a:gd name="connsiteY67" fmla="*/ 130629 h 2612571"/>
                <a:gd name="connsiteX68" fmla="*/ 5861957 w 7296449"/>
                <a:gd name="connsiteY68" fmla="*/ 97971 h 2612571"/>
                <a:gd name="connsiteX69" fmla="*/ 5796643 w 7296449"/>
                <a:gd name="connsiteY69" fmla="*/ 81643 h 2612571"/>
                <a:gd name="connsiteX70" fmla="*/ 4849586 w 7296449"/>
                <a:gd name="connsiteY70" fmla="*/ 114300 h 2612571"/>
                <a:gd name="connsiteX71" fmla="*/ 4637314 w 7296449"/>
                <a:gd name="connsiteY71" fmla="*/ 179614 h 2612571"/>
                <a:gd name="connsiteX72" fmla="*/ 4392386 w 7296449"/>
                <a:gd name="connsiteY72" fmla="*/ 228600 h 2612571"/>
                <a:gd name="connsiteX73" fmla="*/ 4229100 w 7296449"/>
                <a:gd name="connsiteY73" fmla="*/ 212271 h 2612571"/>
                <a:gd name="connsiteX74" fmla="*/ 4180114 w 7296449"/>
                <a:gd name="connsiteY74" fmla="*/ 179614 h 2612571"/>
                <a:gd name="connsiteX75" fmla="*/ 4261757 w 7296449"/>
                <a:gd name="connsiteY75" fmla="*/ 163286 h 2612571"/>
                <a:gd name="connsiteX76" fmla="*/ 4114800 w 7296449"/>
                <a:gd name="connsiteY76" fmla="*/ 114300 h 2612571"/>
                <a:gd name="connsiteX77" fmla="*/ 3984171 w 7296449"/>
                <a:gd name="connsiteY77" fmla="*/ 81643 h 2612571"/>
                <a:gd name="connsiteX78" fmla="*/ 3853543 w 7296449"/>
                <a:gd name="connsiteY78" fmla="*/ 32657 h 2612571"/>
                <a:gd name="connsiteX79" fmla="*/ 3592286 w 7296449"/>
                <a:gd name="connsiteY79" fmla="*/ 48986 h 2612571"/>
                <a:gd name="connsiteX80" fmla="*/ 3526971 w 7296449"/>
                <a:gd name="connsiteY80" fmla="*/ 81643 h 2612571"/>
                <a:gd name="connsiteX81" fmla="*/ 3298371 w 7296449"/>
                <a:gd name="connsiteY81" fmla="*/ 130629 h 2612571"/>
                <a:gd name="connsiteX82" fmla="*/ 3249386 w 7296449"/>
                <a:gd name="connsiteY82" fmla="*/ 146957 h 2612571"/>
                <a:gd name="connsiteX83" fmla="*/ 3102428 w 7296449"/>
                <a:gd name="connsiteY83" fmla="*/ 130629 h 2612571"/>
                <a:gd name="connsiteX84" fmla="*/ 2873828 w 7296449"/>
                <a:gd name="connsiteY84" fmla="*/ 114300 h 2612571"/>
                <a:gd name="connsiteX85" fmla="*/ 2694214 w 7296449"/>
                <a:gd name="connsiteY85" fmla="*/ 97971 h 2612571"/>
                <a:gd name="connsiteX86" fmla="*/ 2286000 w 7296449"/>
                <a:gd name="connsiteY86" fmla="*/ 65314 h 2612571"/>
                <a:gd name="connsiteX87" fmla="*/ 1926771 w 7296449"/>
                <a:gd name="connsiteY87" fmla="*/ 16329 h 2612571"/>
                <a:gd name="connsiteX88" fmla="*/ 1763486 w 7296449"/>
                <a:gd name="connsiteY88" fmla="*/ 0 h 2612571"/>
                <a:gd name="connsiteX89" fmla="*/ 1453243 w 7296449"/>
                <a:gd name="connsiteY89" fmla="*/ 16329 h 2612571"/>
                <a:gd name="connsiteX90" fmla="*/ 1306286 w 7296449"/>
                <a:gd name="connsiteY90" fmla="*/ 48986 h 2612571"/>
                <a:gd name="connsiteX91" fmla="*/ 1045028 w 7296449"/>
                <a:gd name="connsiteY91" fmla="*/ 81643 h 2612571"/>
                <a:gd name="connsiteX92" fmla="*/ 881743 w 7296449"/>
                <a:gd name="connsiteY92" fmla="*/ 114300 h 2612571"/>
                <a:gd name="connsiteX93" fmla="*/ 669471 w 7296449"/>
                <a:gd name="connsiteY93" fmla="*/ 146957 h 2612571"/>
                <a:gd name="connsiteX94" fmla="*/ 179614 w 7296449"/>
                <a:gd name="connsiteY94" fmla="*/ 130629 h 2612571"/>
                <a:gd name="connsiteX95" fmla="*/ 81643 w 7296449"/>
                <a:gd name="connsiteY95" fmla="*/ 163286 h 2612571"/>
                <a:gd name="connsiteX96" fmla="*/ 48986 w 7296449"/>
                <a:gd name="connsiteY96" fmla="*/ 587829 h 2612571"/>
                <a:gd name="connsiteX97" fmla="*/ 32657 w 7296449"/>
                <a:gd name="connsiteY97" fmla="*/ 849086 h 2612571"/>
                <a:gd name="connsiteX98" fmla="*/ 0 w 7296449"/>
                <a:gd name="connsiteY98" fmla="*/ 979714 h 2612571"/>
                <a:gd name="connsiteX99" fmla="*/ 16328 w 7296449"/>
                <a:gd name="connsiteY99" fmla="*/ 1143000 h 2612571"/>
                <a:gd name="connsiteX100" fmla="*/ 48986 w 7296449"/>
                <a:gd name="connsiteY100" fmla="*/ 1224643 h 2612571"/>
                <a:gd name="connsiteX101" fmla="*/ 114300 w 7296449"/>
                <a:gd name="connsiteY101" fmla="*/ 1404257 h 2612571"/>
                <a:gd name="connsiteX102" fmla="*/ 97971 w 7296449"/>
                <a:gd name="connsiteY102" fmla="*/ 2563586 h 261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7296449" h="2612571">
                  <a:moveTo>
                    <a:pt x="32657" y="2367643"/>
                  </a:moveTo>
                  <a:cubicBezTo>
                    <a:pt x="251761" y="2280002"/>
                    <a:pt x="137562" y="2307636"/>
                    <a:pt x="375557" y="2286000"/>
                  </a:cubicBezTo>
                  <a:cubicBezTo>
                    <a:pt x="495300" y="2291443"/>
                    <a:pt x="615272" y="2293136"/>
                    <a:pt x="734786" y="2302329"/>
                  </a:cubicBezTo>
                  <a:cubicBezTo>
                    <a:pt x="757161" y="2304050"/>
                    <a:pt x="777725" y="2320378"/>
                    <a:pt x="800100" y="2318657"/>
                  </a:cubicBezTo>
                  <a:cubicBezTo>
                    <a:pt x="850133" y="2314808"/>
                    <a:pt x="898071" y="2296886"/>
                    <a:pt x="947057" y="2286000"/>
                  </a:cubicBezTo>
                  <a:cubicBezTo>
                    <a:pt x="963386" y="2275114"/>
                    <a:pt x="978005" y="2261074"/>
                    <a:pt x="996043" y="2253343"/>
                  </a:cubicBezTo>
                  <a:cubicBezTo>
                    <a:pt x="1106250" y="2206111"/>
                    <a:pt x="1376090" y="2252002"/>
                    <a:pt x="1404257" y="2253343"/>
                  </a:cubicBezTo>
                  <a:cubicBezTo>
                    <a:pt x="1436914" y="2258786"/>
                    <a:pt x="1469205" y="2272030"/>
                    <a:pt x="1502228" y="2269671"/>
                  </a:cubicBezTo>
                  <a:cubicBezTo>
                    <a:pt x="1801150" y="2248319"/>
                    <a:pt x="1530253" y="2254886"/>
                    <a:pt x="1681843" y="2204357"/>
                  </a:cubicBezTo>
                  <a:cubicBezTo>
                    <a:pt x="1713252" y="2193888"/>
                    <a:pt x="1747157" y="2193472"/>
                    <a:pt x="1779814" y="2188029"/>
                  </a:cubicBezTo>
                  <a:cubicBezTo>
                    <a:pt x="1843237" y="2192559"/>
                    <a:pt x="2012076" y="2181313"/>
                    <a:pt x="2090057" y="2237014"/>
                  </a:cubicBezTo>
                  <a:cubicBezTo>
                    <a:pt x="2219311" y="2329338"/>
                    <a:pt x="2027749" y="2254344"/>
                    <a:pt x="2171700" y="2302329"/>
                  </a:cubicBezTo>
                  <a:cubicBezTo>
                    <a:pt x="2193471" y="2324100"/>
                    <a:pt x="2211396" y="2350564"/>
                    <a:pt x="2237014" y="2367643"/>
                  </a:cubicBezTo>
                  <a:cubicBezTo>
                    <a:pt x="2273905" y="2392237"/>
                    <a:pt x="2340439" y="2405746"/>
                    <a:pt x="2383971" y="2416629"/>
                  </a:cubicBezTo>
                  <a:cubicBezTo>
                    <a:pt x="2400300" y="2427515"/>
                    <a:pt x="2420697" y="2433962"/>
                    <a:pt x="2432957" y="2449286"/>
                  </a:cubicBezTo>
                  <a:cubicBezTo>
                    <a:pt x="2443709" y="2462726"/>
                    <a:pt x="2435846" y="2487519"/>
                    <a:pt x="2449286" y="2498271"/>
                  </a:cubicBezTo>
                  <a:cubicBezTo>
                    <a:pt x="2466810" y="2512290"/>
                    <a:pt x="2492829" y="2509157"/>
                    <a:pt x="2514600" y="2514600"/>
                  </a:cubicBezTo>
                  <a:cubicBezTo>
                    <a:pt x="2633947" y="2594164"/>
                    <a:pt x="2483883" y="2497047"/>
                    <a:pt x="2628900" y="2579914"/>
                  </a:cubicBezTo>
                  <a:cubicBezTo>
                    <a:pt x="2645939" y="2589650"/>
                    <a:pt x="2661557" y="2601685"/>
                    <a:pt x="2677886" y="2612571"/>
                  </a:cubicBezTo>
                  <a:cubicBezTo>
                    <a:pt x="2694214" y="2590800"/>
                    <a:pt x="2707628" y="2566500"/>
                    <a:pt x="2726871" y="2547257"/>
                  </a:cubicBezTo>
                  <a:cubicBezTo>
                    <a:pt x="2740748" y="2533380"/>
                    <a:pt x="2768569" y="2532821"/>
                    <a:pt x="2775857" y="2514600"/>
                  </a:cubicBezTo>
                  <a:cubicBezTo>
                    <a:pt x="2813620" y="2420192"/>
                    <a:pt x="2812027" y="2311632"/>
                    <a:pt x="2857500" y="2220686"/>
                  </a:cubicBezTo>
                  <a:cubicBezTo>
                    <a:pt x="2870608" y="2194470"/>
                    <a:pt x="2910483" y="2194170"/>
                    <a:pt x="2939143" y="2188029"/>
                  </a:cubicBezTo>
                  <a:cubicBezTo>
                    <a:pt x="2987336" y="2177702"/>
                    <a:pt x="3037358" y="2179011"/>
                    <a:pt x="3086100" y="2171700"/>
                  </a:cubicBezTo>
                  <a:cubicBezTo>
                    <a:pt x="3146280" y="2162673"/>
                    <a:pt x="3205843" y="2149929"/>
                    <a:pt x="3265714" y="2139043"/>
                  </a:cubicBezTo>
                  <a:cubicBezTo>
                    <a:pt x="3380898" y="2023859"/>
                    <a:pt x="3343032" y="2082380"/>
                    <a:pt x="3396343" y="1975757"/>
                  </a:cubicBezTo>
                  <a:cubicBezTo>
                    <a:pt x="3401786" y="1953986"/>
                    <a:pt x="3407803" y="1932350"/>
                    <a:pt x="3412671" y="1910443"/>
                  </a:cubicBezTo>
                  <a:cubicBezTo>
                    <a:pt x="3418692" y="1883351"/>
                    <a:pt x="3415522" y="1853061"/>
                    <a:pt x="3429000" y="1828800"/>
                  </a:cubicBezTo>
                  <a:cubicBezTo>
                    <a:pt x="3454974" y="1782046"/>
                    <a:pt x="3502615" y="1759890"/>
                    <a:pt x="3543300" y="1730829"/>
                  </a:cubicBezTo>
                  <a:cubicBezTo>
                    <a:pt x="3614268" y="1680137"/>
                    <a:pt x="3690527" y="1610994"/>
                    <a:pt x="3771900" y="1583871"/>
                  </a:cubicBezTo>
                  <a:lnTo>
                    <a:pt x="3820886" y="1567543"/>
                  </a:lnTo>
                  <a:cubicBezTo>
                    <a:pt x="3913414" y="1578429"/>
                    <a:pt x="4006335" y="1586380"/>
                    <a:pt x="4098471" y="1600200"/>
                  </a:cubicBezTo>
                  <a:cubicBezTo>
                    <a:pt x="4159206" y="1609310"/>
                    <a:pt x="4191252" y="1651745"/>
                    <a:pt x="4245428" y="1681843"/>
                  </a:cubicBezTo>
                  <a:cubicBezTo>
                    <a:pt x="4260474" y="1690202"/>
                    <a:pt x="4278085" y="1692728"/>
                    <a:pt x="4294414" y="1698171"/>
                  </a:cubicBezTo>
                  <a:cubicBezTo>
                    <a:pt x="4337957" y="1692728"/>
                    <a:pt x="4382285" y="1691710"/>
                    <a:pt x="4425043" y="1681843"/>
                  </a:cubicBezTo>
                  <a:cubicBezTo>
                    <a:pt x="4533483" y="1656819"/>
                    <a:pt x="4481817" y="1650302"/>
                    <a:pt x="4572000" y="1600200"/>
                  </a:cubicBezTo>
                  <a:cubicBezTo>
                    <a:pt x="4597622" y="1585965"/>
                    <a:pt x="4626429" y="1578429"/>
                    <a:pt x="4653643" y="1567543"/>
                  </a:cubicBezTo>
                  <a:cubicBezTo>
                    <a:pt x="4686300" y="1534886"/>
                    <a:pt x="4737009" y="1513385"/>
                    <a:pt x="4751614" y="1469571"/>
                  </a:cubicBezTo>
                  <a:cubicBezTo>
                    <a:pt x="4780943" y="1381586"/>
                    <a:pt x="4748128" y="1455689"/>
                    <a:pt x="4816928" y="1371600"/>
                  </a:cubicBezTo>
                  <a:cubicBezTo>
                    <a:pt x="4882119" y="1291922"/>
                    <a:pt x="4896199" y="1250004"/>
                    <a:pt x="4963886" y="1191986"/>
                  </a:cubicBezTo>
                  <a:cubicBezTo>
                    <a:pt x="5037020" y="1129300"/>
                    <a:pt x="5015282" y="1154361"/>
                    <a:pt x="5094514" y="1110343"/>
                  </a:cubicBezTo>
                  <a:cubicBezTo>
                    <a:pt x="5334060" y="977262"/>
                    <a:pt x="5068418" y="1112197"/>
                    <a:pt x="5225143" y="1045029"/>
                  </a:cubicBezTo>
                  <a:cubicBezTo>
                    <a:pt x="5247516" y="1035440"/>
                    <a:pt x="5267365" y="1020068"/>
                    <a:pt x="5290457" y="1012371"/>
                  </a:cubicBezTo>
                  <a:cubicBezTo>
                    <a:pt x="5316786" y="1003595"/>
                    <a:pt x="5345175" y="1002774"/>
                    <a:pt x="5372100" y="996043"/>
                  </a:cubicBezTo>
                  <a:cubicBezTo>
                    <a:pt x="5388798" y="991869"/>
                    <a:pt x="5404757" y="985157"/>
                    <a:pt x="5421086" y="979714"/>
                  </a:cubicBezTo>
                  <a:cubicBezTo>
                    <a:pt x="5502729" y="985157"/>
                    <a:pt x="5586840" y="975389"/>
                    <a:pt x="5666014" y="996043"/>
                  </a:cubicBezTo>
                  <a:cubicBezTo>
                    <a:pt x="5715699" y="1009004"/>
                    <a:pt x="5760335" y="1041378"/>
                    <a:pt x="5796643" y="1077686"/>
                  </a:cubicBezTo>
                  <a:cubicBezTo>
                    <a:pt x="5823857" y="1104900"/>
                    <a:pt x="5856937" y="1127306"/>
                    <a:pt x="5878286" y="1159329"/>
                  </a:cubicBezTo>
                  <a:cubicBezTo>
                    <a:pt x="5900057" y="1191986"/>
                    <a:pt x="5920051" y="1225901"/>
                    <a:pt x="5943600" y="1257300"/>
                  </a:cubicBezTo>
                  <a:cubicBezTo>
                    <a:pt x="6004361" y="1338314"/>
                    <a:pt x="5977490" y="1299970"/>
                    <a:pt x="6025243" y="1371600"/>
                  </a:cubicBezTo>
                  <a:cubicBezTo>
                    <a:pt x="6030686" y="1426029"/>
                    <a:pt x="6033253" y="1480822"/>
                    <a:pt x="6041571" y="1534886"/>
                  </a:cubicBezTo>
                  <a:cubicBezTo>
                    <a:pt x="6044188" y="1551898"/>
                    <a:pt x="6055889" y="1566777"/>
                    <a:pt x="6057900" y="1583871"/>
                  </a:cubicBezTo>
                  <a:cubicBezTo>
                    <a:pt x="6066826" y="1659742"/>
                    <a:pt x="6065792" y="1736544"/>
                    <a:pt x="6074228" y="1812471"/>
                  </a:cubicBezTo>
                  <a:cubicBezTo>
                    <a:pt x="6076706" y="1834775"/>
                    <a:pt x="6078109" y="1859113"/>
                    <a:pt x="6090557" y="1877786"/>
                  </a:cubicBezTo>
                  <a:cubicBezTo>
                    <a:pt x="6117437" y="1918105"/>
                    <a:pt x="6184220" y="1917529"/>
                    <a:pt x="6221186" y="1926771"/>
                  </a:cubicBezTo>
                  <a:cubicBezTo>
                    <a:pt x="6237884" y="1930945"/>
                    <a:pt x="6253294" y="1939724"/>
                    <a:pt x="6270171" y="1943100"/>
                  </a:cubicBezTo>
                  <a:cubicBezTo>
                    <a:pt x="6335100" y="1956086"/>
                    <a:pt x="6466114" y="1975757"/>
                    <a:pt x="6466114" y="1975757"/>
                  </a:cubicBezTo>
                  <a:cubicBezTo>
                    <a:pt x="6531428" y="1970314"/>
                    <a:pt x="6597091" y="1968091"/>
                    <a:pt x="6662057" y="1959429"/>
                  </a:cubicBezTo>
                  <a:cubicBezTo>
                    <a:pt x="6679118" y="1957154"/>
                    <a:pt x="6694345" y="1947275"/>
                    <a:pt x="6711043" y="1943100"/>
                  </a:cubicBezTo>
                  <a:cubicBezTo>
                    <a:pt x="6737968" y="1936369"/>
                    <a:pt x="6765761" y="1933502"/>
                    <a:pt x="6792686" y="1926771"/>
                  </a:cubicBezTo>
                  <a:cubicBezTo>
                    <a:pt x="6809384" y="1922597"/>
                    <a:pt x="6825066" y="1914972"/>
                    <a:pt x="6841671" y="1910443"/>
                  </a:cubicBezTo>
                  <a:cubicBezTo>
                    <a:pt x="6884973" y="1898634"/>
                    <a:pt x="6928028" y="1885165"/>
                    <a:pt x="6972300" y="1877786"/>
                  </a:cubicBezTo>
                  <a:cubicBezTo>
                    <a:pt x="7108234" y="1855130"/>
                    <a:pt x="7037496" y="1866139"/>
                    <a:pt x="7184571" y="1845129"/>
                  </a:cubicBezTo>
                  <a:cubicBezTo>
                    <a:pt x="7190014" y="1681843"/>
                    <a:pt x="7191306" y="1518366"/>
                    <a:pt x="7200900" y="1355271"/>
                  </a:cubicBezTo>
                  <a:cubicBezTo>
                    <a:pt x="7202218" y="1332868"/>
                    <a:pt x="7215983" y="1312364"/>
                    <a:pt x="7217228" y="1289957"/>
                  </a:cubicBezTo>
                  <a:cubicBezTo>
                    <a:pt x="7262889" y="468052"/>
                    <a:pt x="7206452" y="1011380"/>
                    <a:pt x="7249886" y="620486"/>
                  </a:cubicBezTo>
                  <a:cubicBezTo>
                    <a:pt x="7244443" y="440872"/>
                    <a:pt x="7367864" y="201027"/>
                    <a:pt x="7233557" y="81643"/>
                  </a:cubicBezTo>
                  <a:cubicBezTo>
                    <a:pt x="7156296" y="12967"/>
                    <a:pt x="6637879" y="101691"/>
                    <a:pt x="6449786" y="130629"/>
                  </a:cubicBezTo>
                  <a:lnTo>
                    <a:pt x="5861957" y="97971"/>
                  </a:lnTo>
                  <a:cubicBezTo>
                    <a:pt x="5839579" y="96293"/>
                    <a:pt x="5819081" y="81281"/>
                    <a:pt x="5796643" y="81643"/>
                  </a:cubicBezTo>
                  <a:cubicBezTo>
                    <a:pt x="5480811" y="86737"/>
                    <a:pt x="5165272" y="103414"/>
                    <a:pt x="4849586" y="114300"/>
                  </a:cubicBezTo>
                  <a:cubicBezTo>
                    <a:pt x="4644670" y="148453"/>
                    <a:pt x="4864748" y="103803"/>
                    <a:pt x="4637314" y="179614"/>
                  </a:cubicBezTo>
                  <a:cubicBezTo>
                    <a:pt x="4542833" y="211107"/>
                    <a:pt x="4488104" y="214926"/>
                    <a:pt x="4392386" y="228600"/>
                  </a:cubicBezTo>
                  <a:cubicBezTo>
                    <a:pt x="4337957" y="223157"/>
                    <a:pt x="4282399" y="224571"/>
                    <a:pt x="4229100" y="212271"/>
                  </a:cubicBezTo>
                  <a:cubicBezTo>
                    <a:pt x="4209978" y="207858"/>
                    <a:pt x="4169228" y="195943"/>
                    <a:pt x="4180114" y="179614"/>
                  </a:cubicBezTo>
                  <a:cubicBezTo>
                    <a:pt x="4195509" y="156522"/>
                    <a:pt x="4234543" y="168729"/>
                    <a:pt x="4261757" y="163286"/>
                  </a:cubicBezTo>
                  <a:cubicBezTo>
                    <a:pt x="4042447" y="108457"/>
                    <a:pt x="4381274" y="196291"/>
                    <a:pt x="4114800" y="114300"/>
                  </a:cubicBezTo>
                  <a:cubicBezTo>
                    <a:pt x="4071902" y="101101"/>
                    <a:pt x="4026751" y="95837"/>
                    <a:pt x="3984171" y="81643"/>
                  </a:cubicBezTo>
                  <a:cubicBezTo>
                    <a:pt x="3907380" y="56045"/>
                    <a:pt x="3951167" y="71706"/>
                    <a:pt x="3853543" y="32657"/>
                  </a:cubicBezTo>
                  <a:cubicBezTo>
                    <a:pt x="3766457" y="38100"/>
                    <a:pt x="3678576" y="36042"/>
                    <a:pt x="3592286" y="48986"/>
                  </a:cubicBezTo>
                  <a:cubicBezTo>
                    <a:pt x="3568214" y="52597"/>
                    <a:pt x="3550063" y="73946"/>
                    <a:pt x="3526971" y="81643"/>
                  </a:cubicBezTo>
                  <a:cubicBezTo>
                    <a:pt x="3389872" y="127342"/>
                    <a:pt x="3421695" y="103224"/>
                    <a:pt x="3298371" y="130629"/>
                  </a:cubicBezTo>
                  <a:cubicBezTo>
                    <a:pt x="3281569" y="134363"/>
                    <a:pt x="3265714" y="141514"/>
                    <a:pt x="3249386" y="146957"/>
                  </a:cubicBezTo>
                  <a:cubicBezTo>
                    <a:pt x="3200400" y="141514"/>
                    <a:pt x="3151530" y="134899"/>
                    <a:pt x="3102428" y="130629"/>
                  </a:cubicBezTo>
                  <a:cubicBezTo>
                    <a:pt x="3026321" y="124011"/>
                    <a:pt x="2949979" y="120392"/>
                    <a:pt x="2873828" y="114300"/>
                  </a:cubicBezTo>
                  <a:cubicBezTo>
                    <a:pt x="2813901" y="109506"/>
                    <a:pt x="2754085" y="103414"/>
                    <a:pt x="2694214" y="97971"/>
                  </a:cubicBezTo>
                  <a:cubicBezTo>
                    <a:pt x="2466737" y="52477"/>
                    <a:pt x="2793282" y="113626"/>
                    <a:pt x="2286000" y="65314"/>
                  </a:cubicBezTo>
                  <a:cubicBezTo>
                    <a:pt x="2165693" y="53856"/>
                    <a:pt x="2047022" y="28355"/>
                    <a:pt x="1926771" y="16329"/>
                  </a:cubicBezTo>
                  <a:lnTo>
                    <a:pt x="1763486" y="0"/>
                  </a:lnTo>
                  <a:cubicBezTo>
                    <a:pt x="1660072" y="5443"/>
                    <a:pt x="1556443" y="7729"/>
                    <a:pt x="1453243" y="16329"/>
                  </a:cubicBezTo>
                  <a:cubicBezTo>
                    <a:pt x="1359850" y="24112"/>
                    <a:pt x="1390232" y="36394"/>
                    <a:pt x="1306286" y="48986"/>
                  </a:cubicBezTo>
                  <a:cubicBezTo>
                    <a:pt x="1219493" y="62005"/>
                    <a:pt x="1131598" y="67215"/>
                    <a:pt x="1045028" y="81643"/>
                  </a:cubicBezTo>
                  <a:cubicBezTo>
                    <a:pt x="709362" y="137586"/>
                    <a:pt x="1125289" y="65590"/>
                    <a:pt x="881743" y="114300"/>
                  </a:cubicBezTo>
                  <a:cubicBezTo>
                    <a:pt x="825093" y="125630"/>
                    <a:pt x="724379" y="139113"/>
                    <a:pt x="669471" y="146957"/>
                  </a:cubicBezTo>
                  <a:cubicBezTo>
                    <a:pt x="506185" y="141514"/>
                    <a:pt x="342708" y="140223"/>
                    <a:pt x="179614" y="130629"/>
                  </a:cubicBezTo>
                  <a:cubicBezTo>
                    <a:pt x="84916" y="125059"/>
                    <a:pt x="135795" y="82057"/>
                    <a:pt x="81643" y="163286"/>
                  </a:cubicBezTo>
                  <a:cubicBezTo>
                    <a:pt x="70757" y="304800"/>
                    <a:pt x="57840" y="446173"/>
                    <a:pt x="48986" y="587829"/>
                  </a:cubicBezTo>
                  <a:cubicBezTo>
                    <a:pt x="43543" y="674915"/>
                    <a:pt x="43480" y="762504"/>
                    <a:pt x="32657" y="849086"/>
                  </a:cubicBezTo>
                  <a:cubicBezTo>
                    <a:pt x="27090" y="893622"/>
                    <a:pt x="0" y="979714"/>
                    <a:pt x="0" y="979714"/>
                  </a:cubicBezTo>
                  <a:cubicBezTo>
                    <a:pt x="5443" y="1034143"/>
                    <a:pt x="5600" y="1089362"/>
                    <a:pt x="16328" y="1143000"/>
                  </a:cubicBezTo>
                  <a:cubicBezTo>
                    <a:pt x="22076" y="1171742"/>
                    <a:pt x="38969" y="1197097"/>
                    <a:pt x="48986" y="1224643"/>
                  </a:cubicBezTo>
                  <a:cubicBezTo>
                    <a:pt x="132852" y="1455271"/>
                    <a:pt x="33148" y="1201375"/>
                    <a:pt x="114300" y="1404257"/>
                  </a:cubicBezTo>
                  <a:cubicBezTo>
                    <a:pt x="75867" y="1942312"/>
                    <a:pt x="97971" y="1556463"/>
                    <a:pt x="97971" y="2563586"/>
                  </a:cubicBezTo>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B722A701-13F0-4263-B294-21CFF96EF9E6}"/>
                </a:ext>
              </a:extLst>
            </p:cNvPr>
            <p:cNvGrpSpPr/>
            <p:nvPr/>
          </p:nvGrpSpPr>
          <p:grpSpPr>
            <a:xfrm>
              <a:off x="8593481" y="877204"/>
              <a:ext cx="2678954" cy="2100691"/>
              <a:chOff x="9594834" y="971551"/>
              <a:chExt cx="1173839" cy="1216479"/>
            </a:xfrm>
          </p:grpSpPr>
          <p:sp>
            <p:nvSpPr>
              <p:cNvPr id="22" name="Cube 21">
                <a:extLst>
                  <a:ext uri="{FF2B5EF4-FFF2-40B4-BE49-F238E27FC236}">
                    <a16:creationId xmlns:a16="http://schemas.microsoft.com/office/drawing/2014/main" id="{AA744780-C1EC-43AA-9BCF-4B7AE02C20CF}"/>
                  </a:ext>
                </a:extLst>
              </p:cNvPr>
              <p:cNvSpPr/>
              <p:nvPr/>
            </p:nvSpPr>
            <p:spPr>
              <a:xfrm>
                <a:off x="9668562" y="1653372"/>
                <a:ext cx="1026652" cy="534658"/>
              </a:xfrm>
              <a:prstGeom prst="cube">
                <a:avLst>
                  <a:gd name="adj" fmla="val 13535"/>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Diagram&#10;&#10;Description automatically generated">
                <a:extLst>
                  <a:ext uri="{FF2B5EF4-FFF2-40B4-BE49-F238E27FC236}">
                    <a16:creationId xmlns:a16="http://schemas.microsoft.com/office/drawing/2014/main" id="{021F2A2C-876E-4038-B321-B68A2CDF13B0}"/>
                  </a:ext>
                </a:extLst>
              </p:cNvPr>
              <p:cNvPicPr>
                <a:picLocks noChangeAspect="1"/>
              </p:cNvPicPr>
              <p:nvPr/>
            </p:nvPicPr>
            <p:blipFill rotWithShape="1">
              <a:blip r:embed="rId5">
                <a:clrChange>
                  <a:clrFrom>
                    <a:srgbClr val="FEFFFF"/>
                  </a:clrFrom>
                  <a:clrTo>
                    <a:srgbClr val="FEFFFF">
                      <a:alpha val="0"/>
                    </a:srgbClr>
                  </a:clrTo>
                </a:clrChange>
                <a:extLst>
                  <a:ext uri="{28A0092B-C50C-407E-A947-70E740481C1C}">
                    <a14:useLocalDpi xmlns:a14="http://schemas.microsoft.com/office/drawing/2010/main" val="0"/>
                  </a:ext>
                </a:extLst>
              </a:blip>
              <a:srcRect l="27790" t="49999" r="28412" b="1"/>
              <a:stretch/>
            </p:blipFill>
            <p:spPr>
              <a:xfrm>
                <a:off x="9594834" y="971551"/>
                <a:ext cx="1173839" cy="763330"/>
              </a:xfrm>
              <a:prstGeom prst="rect">
                <a:avLst/>
              </a:prstGeom>
            </p:spPr>
          </p:pic>
        </p:grpSp>
      </p:grpSp>
      <p:sp>
        <p:nvSpPr>
          <p:cNvPr id="2" name="Title 1">
            <a:extLst>
              <a:ext uri="{FF2B5EF4-FFF2-40B4-BE49-F238E27FC236}">
                <a16:creationId xmlns:a16="http://schemas.microsoft.com/office/drawing/2014/main" id="{9B866F2B-28BE-41C7-85C2-C187A7A792A6}"/>
              </a:ext>
            </a:extLst>
          </p:cNvPr>
          <p:cNvSpPr>
            <a:spLocks noGrp="1"/>
          </p:cNvSpPr>
          <p:nvPr>
            <p:ph type="title"/>
          </p:nvPr>
        </p:nvSpPr>
        <p:spPr>
          <a:xfrm>
            <a:off x="1563853" y="421633"/>
            <a:ext cx="3932237" cy="533400"/>
          </a:xfrm>
        </p:spPr>
        <p:txBody>
          <a:bodyPr>
            <a:normAutofit fontScale="90000"/>
          </a:bodyPr>
          <a:lstStyle/>
          <a:p>
            <a:r>
              <a:rPr lang="en-US" dirty="0"/>
              <a:t>We see a problem</a:t>
            </a:r>
          </a:p>
        </p:txBody>
      </p:sp>
      <p:sp>
        <p:nvSpPr>
          <p:cNvPr id="4" name="Text Placeholder 3">
            <a:extLst>
              <a:ext uri="{FF2B5EF4-FFF2-40B4-BE49-F238E27FC236}">
                <a16:creationId xmlns:a16="http://schemas.microsoft.com/office/drawing/2014/main" id="{AB3819DC-9927-4486-90B6-56DF1E492632}"/>
              </a:ext>
            </a:extLst>
          </p:cNvPr>
          <p:cNvSpPr>
            <a:spLocks noGrp="1"/>
          </p:cNvSpPr>
          <p:nvPr>
            <p:ph type="body" sz="half" idx="2"/>
          </p:nvPr>
        </p:nvSpPr>
        <p:spPr>
          <a:xfrm>
            <a:off x="520995" y="1194697"/>
            <a:ext cx="4328471" cy="5053703"/>
          </a:xfrm>
        </p:spPr>
        <p:txBody>
          <a:bodyPr>
            <a:normAutofit fontScale="77500" lnSpcReduction="20000"/>
          </a:bodyPr>
          <a:lstStyle/>
          <a:p>
            <a:r>
              <a:rPr lang="en-US" baseline="30000" dirty="0"/>
              <a:t>15 </a:t>
            </a:r>
            <a:r>
              <a:rPr lang="en-US" dirty="0"/>
              <a:t>Those leaders went to the tribes of Reuben and Gad and half of the tribe of Manasseh. Those tribes were in the land of Gilead. The leaders said to them, </a:t>
            </a:r>
          </a:p>
          <a:p>
            <a:r>
              <a:rPr lang="en-US" baseline="30000" dirty="0"/>
              <a:t>16 </a:t>
            </a:r>
            <a:r>
              <a:rPr lang="en-US" dirty="0"/>
              <a:t>“We’re speaking for the </a:t>
            </a:r>
            <a:r>
              <a:rPr lang="en-US" cap="small" dirty="0">
                <a:effectLst/>
              </a:rPr>
              <a:t>Lord</a:t>
            </a:r>
            <a:r>
              <a:rPr lang="en-US" dirty="0"/>
              <a:t>’s whole community. How could you disobey the God of Israel like this? How could you turn away from the </a:t>
            </a:r>
            <a:r>
              <a:rPr lang="en-US" cap="small" dirty="0">
                <a:effectLst/>
              </a:rPr>
              <a:t>Lord</a:t>
            </a:r>
            <a:r>
              <a:rPr lang="en-US" dirty="0"/>
              <a:t>? How could you disobey him by building an altar for yourselves? </a:t>
            </a:r>
            <a:r>
              <a:rPr lang="en-US" baseline="30000" dirty="0"/>
              <a:t>17 </a:t>
            </a:r>
            <a:r>
              <a:rPr lang="en-US" dirty="0"/>
              <a:t>Don’t you remember how we sinned at </a:t>
            </a:r>
            <a:r>
              <a:rPr lang="en-US" dirty="0" err="1"/>
              <a:t>Peor</a:t>
            </a:r>
            <a:r>
              <a:rPr lang="en-US" dirty="0"/>
              <a:t>? The </a:t>
            </a:r>
            <a:r>
              <a:rPr lang="en-US" cap="small" dirty="0">
                <a:effectLst/>
              </a:rPr>
              <a:t>Lord</a:t>
            </a:r>
            <a:r>
              <a:rPr lang="en-US" dirty="0"/>
              <a:t> struck us with a plague because of what we did. Up to this day we’re still suffering because of that sin. </a:t>
            </a:r>
            <a:r>
              <a:rPr lang="en-US" baseline="30000" dirty="0"/>
              <a:t>18 </a:t>
            </a:r>
            <a:r>
              <a:rPr lang="en-US" dirty="0"/>
              <a:t>Are you turning away from the </a:t>
            </a:r>
            <a:r>
              <a:rPr lang="en-US" cap="small" dirty="0">
                <a:effectLst/>
              </a:rPr>
              <a:t>Lord</a:t>
            </a:r>
            <a:r>
              <a:rPr lang="en-US" dirty="0"/>
              <a:t> now?</a:t>
            </a:r>
          </a:p>
          <a:p>
            <a:r>
              <a:rPr lang="en-US" dirty="0"/>
              <a:t>“Suppose you disobey the </a:t>
            </a:r>
            <a:r>
              <a:rPr lang="en-US" cap="small" dirty="0">
                <a:effectLst/>
              </a:rPr>
              <a:t>Lord</a:t>
            </a:r>
            <a:r>
              <a:rPr lang="en-US" dirty="0"/>
              <a:t> today. If you do, he’ll be angry with the whole community of Israel tomorrow. </a:t>
            </a:r>
            <a:r>
              <a:rPr lang="en-US" baseline="30000" dirty="0"/>
              <a:t>19 </a:t>
            </a:r>
            <a:r>
              <a:rPr lang="en-US" dirty="0"/>
              <a:t>If your own land is ‘unclean,’ come over to the </a:t>
            </a:r>
            <a:r>
              <a:rPr lang="en-US" cap="small" dirty="0">
                <a:effectLst/>
              </a:rPr>
              <a:t>Lord</a:t>
            </a:r>
            <a:r>
              <a:rPr lang="en-US" dirty="0"/>
              <a:t>’s land. It’s where his holy tent stands. Share our land with us. But don’t disobey the </a:t>
            </a:r>
            <a:r>
              <a:rPr lang="en-US" cap="small" dirty="0">
                <a:effectLst/>
              </a:rPr>
              <a:t>Lord</a:t>
            </a:r>
            <a:r>
              <a:rPr lang="en-US" dirty="0"/>
              <a:t>. Don’t turn against us by building an altar for yourselves. Don’t build any altar other than the altar of the </a:t>
            </a:r>
            <a:r>
              <a:rPr lang="en-US" cap="small" dirty="0">
                <a:effectLst/>
              </a:rPr>
              <a:t>Lord</a:t>
            </a:r>
            <a:r>
              <a:rPr lang="en-US" dirty="0"/>
              <a:t> our God. </a:t>
            </a:r>
            <a:r>
              <a:rPr lang="en-US" baseline="30000" dirty="0"/>
              <a:t>20 </a:t>
            </a:r>
            <a:r>
              <a:rPr lang="en-US" dirty="0"/>
              <a:t>Remember what happened to </a:t>
            </a:r>
            <a:r>
              <a:rPr lang="en-US" dirty="0" err="1"/>
              <a:t>Achan</a:t>
            </a:r>
            <a:r>
              <a:rPr lang="en-US" dirty="0"/>
              <a:t>, the son of Zerah. </a:t>
            </a:r>
            <a:r>
              <a:rPr lang="en-US" dirty="0" err="1"/>
              <a:t>Achan</a:t>
            </a:r>
            <a:r>
              <a:rPr lang="en-US" dirty="0"/>
              <a:t> wasn’t faithful to the </a:t>
            </a:r>
            <a:r>
              <a:rPr lang="en-US" cap="small" dirty="0">
                <a:effectLst/>
              </a:rPr>
              <a:t>Lord</a:t>
            </a:r>
            <a:r>
              <a:rPr lang="en-US" dirty="0"/>
              <a:t>. He took the things that had been set apart to the </a:t>
            </a:r>
            <a:r>
              <a:rPr lang="en-US" cap="small" dirty="0">
                <a:effectLst/>
              </a:rPr>
              <a:t>Lord</a:t>
            </a:r>
            <a:r>
              <a:rPr lang="en-US" dirty="0"/>
              <a:t> in a special way to be destroyed. Didn’t the whole community of Israel experience the </a:t>
            </a:r>
            <a:r>
              <a:rPr lang="en-US" cap="small" dirty="0">
                <a:effectLst/>
              </a:rPr>
              <a:t>Lord</a:t>
            </a:r>
            <a:r>
              <a:rPr lang="en-US" dirty="0"/>
              <a:t>’s anger? </a:t>
            </a:r>
            <a:r>
              <a:rPr lang="en-US" dirty="0" err="1"/>
              <a:t>Achan</a:t>
            </a:r>
            <a:r>
              <a:rPr lang="en-US" dirty="0"/>
              <a:t> wasn’t the only one who died because of his sin.”</a:t>
            </a:r>
          </a:p>
          <a:p>
            <a:endParaRPr lang="en-US" dirty="0"/>
          </a:p>
        </p:txBody>
      </p:sp>
      <p:pic>
        <p:nvPicPr>
          <p:cNvPr id="11" name="Picture 10" descr="A picture containing text, fabric&#10;&#10;Description automatically generated">
            <a:extLst>
              <a:ext uri="{FF2B5EF4-FFF2-40B4-BE49-F238E27FC236}">
                <a16:creationId xmlns:a16="http://schemas.microsoft.com/office/drawing/2014/main" id="{E719B46F-56A6-4564-A6D1-A12904966259}"/>
              </a:ext>
            </a:extLst>
          </p:cNvPr>
          <p:cNvPicPr>
            <a:picLocks noChangeAspect="1"/>
          </p:cNvPicPr>
          <p:nvPr/>
        </p:nvPicPr>
        <p:blipFill rotWithShape="1">
          <a:blip r:embed="rId2">
            <a:extLst>
              <a:ext uri="{28A0092B-C50C-407E-A947-70E740481C1C}">
                <a14:useLocalDpi xmlns:a14="http://schemas.microsoft.com/office/drawing/2010/main" val="0"/>
              </a:ext>
            </a:extLst>
          </a:blip>
          <a:srcRect l="47461" t="50371" r="22905" b="17755"/>
          <a:stretch/>
        </p:blipFill>
        <p:spPr>
          <a:xfrm>
            <a:off x="8692337" y="2977895"/>
            <a:ext cx="1786269" cy="1382073"/>
          </a:xfrm>
          <a:prstGeom prst="rect">
            <a:avLst/>
          </a:prstGeom>
        </p:spPr>
      </p:pic>
      <p:pic>
        <p:nvPicPr>
          <p:cNvPr id="13" name="Picture 12" descr="A group of people in clothing&#10;&#10;Description automatically generated with medium confidence">
            <a:extLst>
              <a:ext uri="{FF2B5EF4-FFF2-40B4-BE49-F238E27FC236}">
                <a16:creationId xmlns:a16="http://schemas.microsoft.com/office/drawing/2014/main" id="{E6144B7A-9371-4F0D-B1CC-500AD2BEB0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4969394" y="3048000"/>
            <a:ext cx="3232148" cy="2694216"/>
          </a:xfrm>
          <a:prstGeom prst="rect">
            <a:avLst/>
          </a:prstGeom>
        </p:spPr>
      </p:pic>
      <p:sp>
        <p:nvSpPr>
          <p:cNvPr id="14" name="Speech Bubble: Rectangle with Corners Rounded 13">
            <a:extLst>
              <a:ext uri="{FF2B5EF4-FFF2-40B4-BE49-F238E27FC236}">
                <a16:creationId xmlns:a16="http://schemas.microsoft.com/office/drawing/2014/main" id="{119AB7CA-22F3-4828-9C49-FB9A967FC3D3}"/>
              </a:ext>
            </a:extLst>
          </p:cNvPr>
          <p:cNvSpPr/>
          <p:nvPr/>
        </p:nvSpPr>
        <p:spPr>
          <a:xfrm>
            <a:off x="5024592" y="2498651"/>
            <a:ext cx="942997" cy="841194"/>
          </a:xfrm>
          <a:prstGeom prst="wedgeRoundRectCallout">
            <a:avLst>
              <a:gd name="adj1" fmla="val -15925"/>
              <a:gd name="adj2" fmla="val 85751"/>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solidFill>
                  <a:sysClr val="windowText" lastClr="000000"/>
                </a:solidFill>
              </a:rPr>
              <a:t>What is that?!</a:t>
            </a:r>
          </a:p>
        </p:txBody>
      </p:sp>
      <p:sp>
        <p:nvSpPr>
          <p:cNvPr id="16" name="Speech Bubble: Rectangle with Corners Rounded 15">
            <a:extLst>
              <a:ext uri="{FF2B5EF4-FFF2-40B4-BE49-F238E27FC236}">
                <a16:creationId xmlns:a16="http://schemas.microsoft.com/office/drawing/2014/main" id="{57098CF4-28B3-4704-81C1-0B7C584E0CAB}"/>
              </a:ext>
            </a:extLst>
          </p:cNvPr>
          <p:cNvSpPr/>
          <p:nvPr/>
        </p:nvSpPr>
        <p:spPr>
          <a:xfrm>
            <a:off x="6044475" y="2013104"/>
            <a:ext cx="1802243" cy="612950"/>
          </a:xfrm>
          <a:prstGeom prst="wedgeRoundRectCallout">
            <a:avLst>
              <a:gd name="adj1" fmla="val -25089"/>
              <a:gd name="adj2" fmla="val 170565"/>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We can’t have that!</a:t>
            </a:r>
          </a:p>
        </p:txBody>
      </p:sp>
      <p:sp>
        <p:nvSpPr>
          <p:cNvPr id="17" name="Speech Bubble: Rectangle with Corners Rounded 16">
            <a:extLst>
              <a:ext uri="{FF2B5EF4-FFF2-40B4-BE49-F238E27FC236}">
                <a16:creationId xmlns:a16="http://schemas.microsoft.com/office/drawing/2014/main" id="{2F905418-9C8E-4397-BC6B-DEF389CC3C8D}"/>
              </a:ext>
            </a:extLst>
          </p:cNvPr>
          <p:cNvSpPr/>
          <p:nvPr/>
        </p:nvSpPr>
        <p:spPr>
          <a:xfrm>
            <a:off x="8330762" y="4865915"/>
            <a:ext cx="3040425" cy="974522"/>
          </a:xfrm>
          <a:prstGeom prst="wedgeRoundRectCallout">
            <a:avLst>
              <a:gd name="adj1" fmla="val -65599"/>
              <a:gd name="adj2" fmla="val -122817"/>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Remember when we worshipped idols at </a:t>
            </a:r>
            <a:r>
              <a:rPr lang="en-US" dirty="0" err="1"/>
              <a:t>Peor</a:t>
            </a:r>
            <a:r>
              <a:rPr lang="en-US" dirty="0"/>
              <a:t>!</a:t>
            </a:r>
          </a:p>
          <a:p>
            <a:pPr algn="ctr"/>
            <a:r>
              <a:rPr lang="en-US" dirty="0"/>
              <a:t>Remember the plagues!</a:t>
            </a:r>
          </a:p>
        </p:txBody>
      </p:sp>
      <p:sp>
        <p:nvSpPr>
          <p:cNvPr id="19" name="Speech Bubble: Rectangle with Corners Rounded 18">
            <a:extLst>
              <a:ext uri="{FF2B5EF4-FFF2-40B4-BE49-F238E27FC236}">
                <a16:creationId xmlns:a16="http://schemas.microsoft.com/office/drawing/2014/main" id="{203394B4-F32C-4DFF-B321-1F9A10CF1BD0}"/>
              </a:ext>
            </a:extLst>
          </p:cNvPr>
          <p:cNvSpPr/>
          <p:nvPr/>
        </p:nvSpPr>
        <p:spPr>
          <a:xfrm>
            <a:off x="7258545" y="5944595"/>
            <a:ext cx="3565399" cy="685054"/>
          </a:xfrm>
          <a:prstGeom prst="wedgeRoundRectCallout">
            <a:avLst>
              <a:gd name="adj1" fmla="val -54368"/>
              <a:gd name="adj2" fmla="val -19691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Remember when </a:t>
            </a:r>
            <a:r>
              <a:rPr lang="en-US" dirty="0" err="1"/>
              <a:t>Achen</a:t>
            </a:r>
            <a:r>
              <a:rPr lang="en-US" dirty="0"/>
              <a:t> took God’s devoted things!</a:t>
            </a:r>
          </a:p>
        </p:txBody>
      </p:sp>
      <p:sp>
        <p:nvSpPr>
          <p:cNvPr id="20" name="Speech Bubble: Rectangle with Corners Rounded 19">
            <a:extLst>
              <a:ext uri="{FF2B5EF4-FFF2-40B4-BE49-F238E27FC236}">
                <a16:creationId xmlns:a16="http://schemas.microsoft.com/office/drawing/2014/main" id="{4516F899-B722-44FB-81BB-51490BFB5A6B}"/>
              </a:ext>
            </a:extLst>
          </p:cNvPr>
          <p:cNvSpPr/>
          <p:nvPr/>
        </p:nvSpPr>
        <p:spPr>
          <a:xfrm>
            <a:off x="4870234" y="5467314"/>
            <a:ext cx="1802243" cy="612950"/>
          </a:xfrm>
          <a:prstGeom prst="wedgeRoundRectCallout">
            <a:avLst>
              <a:gd name="adj1" fmla="val 23288"/>
              <a:gd name="adj2" fmla="val -169427"/>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We mustn’t sin against God!</a:t>
            </a:r>
          </a:p>
        </p:txBody>
      </p:sp>
    </p:spTree>
    <p:extLst>
      <p:ext uri="{BB962C8B-B14F-4D97-AF65-F5344CB8AC3E}">
        <p14:creationId xmlns:p14="http://schemas.microsoft.com/office/powerpoint/2010/main" val="3658578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92B0D432-D4AB-45EF-9AE8-6F777E8EF380}"/>
              </a:ext>
            </a:extLst>
          </p:cNvPr>
          <p:cNvGrpSpPr/>
          <p:nvPr/>
        </p:nvGrpSpPr>
        <p:grpSpPr>
          <a:xfrm>
            <a:off x="5771355" y="574159"/>
            <a:ext cx="6186106" cy="4367955"/>
            <a:chOff x="5771355" y="574159"/>
            <a:chExt cx="6186106" cy="4367955"/>
          </a:xfrm>
        </p:grpSpPr>
        <p:pic>
          <p:nvPicPr>
            <p:cNvPr id="24" name="Picture 23" descr="A picture containing text, fabric&#10;&#10;Description automatically generated">
              <a:extLst>
                <a:ext uri="{FF2B5EF4-FFF2-40B4-BE49-F238E27FC236}">
                  <a16:creationId xmlns:a16="http://schemas.microsoft.com/office/drawing/2014/main" id="{A0B9CB1F-EEE4-4687-838F-1954FC3976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0471" y="1205582"/>
              <a:ext cx="6027687" cy="3736532"/>
            </a:xfrm>
            <a:prstGeom prst="rect">
              <a:avLst/>
            </a:prstGeom>
          </p:spPr>
        </p:pic>
        <p:sp>
          <p:nvSpPr>
            <p:cNvPr id="28" name="Freeform: Shape 27" descr="Mountains with pink fog">
              <a:extLst>
                <a:ext uri="{FF2B5EF4-FFF2-40B4-BE49-F238E27FC236}">
                  <a16:creationId xmlns:a16="http://schemas.microsoft.com/office/drawing/2014/main" id="{4452486D-F144-48A6-87CB-F9ADB0319F1E}"/>
                </a:ext>
              </a:extLst>
            </p:cNvPr>
            <p:cNvSpPr/>
            <p:nvPr/>
          </p:nvSpPr>
          <p:spPr>
            <a:xfrm>
              <a:off x="5771355" y="574159"/>
              <a:ext cx="6186106" cy="2647600"/>
            </a:xfrm>
            <a:custGeom>
              <a:avLst/>
              <a:gdLst>
                <a:gd name="connsiteX0" fmla="*/ 32657 w 7296449"/>
                <a:gd name="connsiteY0" fmla="*/ 2367643 h 2612571"/>
                <a:gd name="connsiteX1" fmla="*/ 375557 w 7296449"/>
                <a:gd name="connsiteY1" fmla="*/ 2286000 h 2612571"/>
                <a:gd name="connsiteX2" fmla="*/ 734786 w 7296449"/>
                <a:gd name="connsiteY2" fmla="*/ 2302329 h 2612571"/>
                <a:gd name="connsiteX3" fmla="*/ 800100 w 7296449"/>
                <a:gd name="connsiteY3" fmla="*/ 2318657 h 2612571"/>
                <a:gd name="connsiteX4" fmla="*/ 947057 w 7296449"/>
                <a:gd name="connsiteY4" fmla="*/ 2286000 h 2612571"/>
                <a:gd name="connsiteX5" fmla="*/ 996043 w 7296449"/>
                <a:gd name="connsiteY5" fmla="*/ 2253343 h 2612571"/>
                <a:gd name="connsiteX6" fmla="*/ 1404257 w 7296449"/>
                <a:gd name="connsiteY6" fmla="*/ 2253343 h 2612571"/>
                <a:gd name="connsiteX7" fmla="*/ 1502228 w 7296449"/>
                <a:gd name="connsiteY7" fmla="*/ 2269671 h 2612571"/>
                <a:gd name="connsiteX8" fmla="*/ 1681843 w 7296449"/>
                <a:gd name="connsiteY8" fmla="*/ 2204357 h 2612571"/>
                <a:gd name="connsiteX9" fmla="*/ 1779814 w 7296449"/>
                <a:gd name="connsiteY9" fmla="*/ 2188029 h 2612571"/>
                <a:gd name="connsiteX10" fmla="*/ 2090057 w 7296449"/>
                <a:gd name="connsiteY10" fmla="*/ 2237014 h 2612571"/>
                <a:gd name="connsiteX11" fmla="*/ 2171700 w 7296449"/>
                <a:gd name="connsiteY11" fmla="*/ 2302329 h 2612571"/>
                <a:gd name="connsiteX12" fmla="*/ 2237014 w 7296449"/>
                <a:gd name="connsiteY12" fmla="*/ 2367643 h 2612571"/>
                <a:gd name="connsiteX13" fmla="*/ 2383971 w 7296449"/>
                <a:gd name="connsiteY13" fmla="*/ 2416629 h 2612571"/>
                <a:gd name="connsiteX14" fmla="*/ 2432957 w 7296449"/>
                <a:gd name="connsiteY14" fmla="*/ 2449286 h 2612571"/>
                <a:gd name="connsiteX15" fmla="*/ 2449286 w 7296449"/>
                <a:gd name="connsiteY15" fmla="*/ 2498271 h 2612571"/>
                <a:gd name="connsiteX16" fmla="*/ 2514600 w 7296449"/>
                <a:gd name="connsiteY16" fmla="*/ 2514600 h 2612571"/>
                <a:gd name="connsiteX17" fmla="*/ 2628900 w 7296449"/>
                <a:gd name="connsiteY17" fmla="*/ 2579914 h 2612571"/>
                <a:gd name="connsiteX18" fmla="*/ 2677886 w 7296449"/>
                <a:gd name="connsiteY18" fmla="*/ 2612571 h 2612571"/>
                <a:gd name="connsiteX19" fmla="*/ 2726871 w 7296449"/>
                <a:gd name="connsiteY19" fmla="*/ 2547257 h 2612571"/>
                <a:gd name="connsiteX20" fmla="*/ 2775857 w 7296449"/>
                <a:gd name="connsiteY20" fmla="*/ 2514600 h 2612571"/>
                <a:gd name="connsiteX21" fmla="*/ 2857500 w 7296449"/>
                <a:gd name="connsiteY21" fmla="*/ 2220686 h 2612571"/>
                <a:gd name="connsiteX22" fmla="*/ 2939143 w 7296449"/>
                <a:gd name="connsiteY22" fmla="*/ 2188029 h 2612571"/>
                <a:gd name="connsiteX23" fmla="*/ 3086100 w 7296449"/>
                <a:gd name="connsiteY23" fmla="*/ 2171700 h 2612571"/>
                <a:gd name="connsiteX24" fmla="*/ 3265714 w 7296449"/>
                <a:gd name="connsiteY24" fmla="*/ 2139043 h 2612571"/>
                <a:gd name="connsiteX25" fmla="*/ 3396343 w 7296449"/>
                <a:gd name="connsiteY25" fmla="*/ 1975757 h 2612571"/>
                <a:gd name="connsiteX26" fmla="*/ 3412671 w 7296449"/>
                <a:gd name="connsiteY26" fmla="*/ 1910443 h 2612571"/>
                <a:gd name="connsiteX27" fmla="*/ 3429000 w 7296449"/>
                <a:gd name="connsiteY27" fmla="*/ 1828800 h 2612571"/>
                <a:gd name="connsiteX28" fmla="*/ 3543300 w 7296449"/>
                <a:gd name="connsiteY28" fmla="*/ 1730829 h 2612571"/>
                <a:gd name="connsiteX29" fmla="*/ 3771900 w 7296449"/>
                <a:gd name="connsiteY29" fmla="*/ 1583871 h 2612571"/>
                <a:gd name="connsiteX30" fmla="*/ 3820886 w 7296449"/>
                <a:gd name="connsiteY30" fmla="*/ 1567543 h 2612571"/>
                <a:gd name="connsiteX31" fmla="*/ 4098471 w 7296449"/>
                <a:gd name="connsiteY31" fmla="*/ 1600200 h 2612571"/>
                <a:gd name="connsiteX32" fmla="*/ 4245428 w 7296449"/>
                <a:gd name="connsiteY32" fmla="*/ 1681843 h 2612571"/>
                <a:gd name="connsiteX33" fmla="*/ 4294414 w 7296449"/>
                <a:gd name="connsiteY33" fmla="*/ 1698171 h 2612571"/>
                <a:gd name="connsiteX34" fmla="*/ 4425043 w 7296449"/>
                <a:gd name="connsiteY34" fmla="*/ 1681843 h 2612571"/>
                <a:gd name="connsiteX35" fmla="*/ 4572000 w 7296449"/>
                <a:gd name="connsiteY35" fmla="*/ 1600200 h 2612571"/>
                <a:gd name="connsiteX36" fmla="*/ 4653643 w 7296449"/>
                <a:gd name="connsiteY36" fmla="*/ 1567543 h 2612571"/>
                <a:gd name="connsiteX37" fmla="*/ 4751614 w 7296449"/>
                <a:gd name="connsiteY37" fmla="*/ 1469571 h 2612571"/>
                <a:gd name="connsiteX38" fmla="*/ 4816928 w 7296449"/>
                <a:gd name="connsiteY38" fmla="*/ 1371600 h 2612571"/>
                <a:gd name="connsiteX39" fmla="*/ 4963886 w 7296449"/>
                <a:gd name="connsiteY39" fmla="*/ 1191986 h 2612571"/>
                <a:gd name="connsiteX40" fmla="*/ 5094514 w 7296449"/>
                <a:gd name="connsiteY40" fmla="*/ 1110343 h 2612571"/>
                <a:gd name="connsiteX41" fmla="*/ 5225143 w 7296449"/>
                <a:gd name="connsiteY41" fmla="*/ 1045029 h 2612571"/>
                <a:gd name="connsiteX42" fmla="*/ 5290457 w 7296449"/>
                <a:gd name="connsiteY42" fmla="*/ 1012371 h 2612571"/>
                <a:gd name="connsiteX43" fmla="*/ 5372100 w 7296449"/>
                <a:gd name="connsiteY43" fmla="*/ 996043 h 2612571"/>
                <a:gd name="connsiteX44" fmla="*/ 5421086 w 7296449"/>
                <a:gd name="connsiteY44" fmla="*/ 979714 h 2612571"/>
                <a:gd name="connsiteX45" fmla="*/ 5666014 w 7296449"/>
                <a:gd name="connsiteY45" fmla="*/ 996043 h 2612571"/>
                <a:gd name="connsiteX46" fmla="*/ 5796643 w 7296449"/>
                <a:gd name="connsiteY46" fmla="*/ 1077686 h 2612571"/>
                <a:gd name="connsiteX47" fmla="*/ 5878286 w 7296449"/>
                <a:gd name="connsiteY47" fmla="*/ 1159329 h 2612571"/>
                <a:gd name="connsiteX48" fmla="*/ 5943600 w 7296449"/>
                <a:gd name="connsiteY48" fmla="*/ 1257300 h 2612571"/>
                <a:gd name="connsiteX49" fmla="*/ 6025243 w 7296449"/>
                <a:gd name="connsiteY49" fmla="*/ 1371600 h 2612571"/>
                <a:gd name="connsiteX50" fmla="*/ 6041571 w 7296449"/>
                <a:gd name="connsiteY50" fmla="*/ 1534886 h 2612571"/>
                <a:gd name="connsiteX51" fmla="*/ 6057900 w 7296449"/>
                <a:gd name="connsiteY51" fmla="*/ 1583871 h 2612571"/>
                <a:gd name="connsiteX52" fmla="*/ 6074228 w 7296449"/>
                <a:gd name="connsiteY52" fmla="*/ 1812471 h 2612571"/>
                <a:gd name="connsiteX53" fmla="*/ 6090557 w 7296449"/>
                <a:gd name="connsiteY53" fmla="*/ 1877786 h 2612571"/>
                <a:gd name="connsiteX54" fmla="*/ 6221186 w 7296449"/>
                <a:gd name="connsiteY54" fmla="*/ 1926771 h 2612571"/>
                <a:gd name="connsiteX55" fmla="*/ 6270171 w 7296449"/>
                <a:gd name="connsiteY55" fmla="*/ 1943100 h 2612571"/>
                <a:gd name="connsiteX56" fmla="*/ 6466114 w 7296449"/>
                <a:gd name="connsiteY56" fmla="*/ 1975757 h 2612571"/>
                <a:gd name="connsiteX57" fmla="*/ 6662057 w 7296449"/>
                <a:gd name="connsiteY57" fmla="*/ 1959429 h 2612571"/>
                <a:gd name="connsiteX58" fmla="*/ 6711043 w 7296449"/>
                <a:gd name="connsiteY58" fmla="*/ 1943100 h 2612571"/>
                <a:gd name="connsiteX59" fmla="*/ 6792686 w 7296449"/>
                <a:gd name="connsiteY59" fmla="*/ 1926771 h 2612571"/>
                <a:gd name="connsiteX60" fmla="*/ 6841671 w 7296449"/>
                <a:gd name="connsiteY60" fmla="*/ 1910443 h 2612571"/>
                <a:gd name="connsiteX61" fmla="*/ 6972300 w 7296449"/>
                <a:gd name="connsiteY61" fmla="*/ 1877786 h 2612571"/>
                <a:gd name="connsiteX62" fmla="*/ 7184571 w 7296449"/>
                <a:gd name="connsiteY62" fmla="*/ 1845129 h 2612571"/>
                <a:gd name="connsiteX63" fmla="*/ 7200900 w 7296449"/>
                <a:gd name="connsiteY63" fmla="*/ 1355271 h 2612571"/>
                <a:gd name="connsiteX64" fmla="*/ 7217228 w 7296449"/>
                <a:gd name="connsiteY64" fmla="*/ 1289957 h 2612571"/>
                <a:gd name="connsiteX65" fmla="*/ 7249886 w 7296449"/>
                <a:gd name="connsiteY65" fmla="*/ 620486 h 2612571"/>
                <a:gd name="connsiteX66" fmla="*/ 7233557 w 7296449"/>
                <a:gd name="connsiteY66" fmla="*/ 81643 h 2612571"/>
                <a:gd name="connsiteX67" fmla="*/ 6449786 w 7296449"/>
                <a:gd name="connsiteY67" fmla="*/ 130629 h 2612571"/>
                <a:gd name="connsiteX68" fmla="*/ 5861957 w 7296449"/>
                <a:gd name="connsiteY68" fmla="*/ 97971 h 2612571"/>
                <a:gd name="connsiteX69" fmla="*/ 5796643 w 7296449"/>
                <a:gd name="connsiteY69" fmla="*/ 81643 h 2612571"/>
                <a:gd name="connsiteX70" fmla="*/ 4849586 w 7296449"/>
                <a:gd name="connsiteY70" fmla="*/ 114300 h 2612571"/>
                <a:gd name="connsiteX71" fmla="*/ 4637314 w 7296449"/>
                <a:gd name="connsiteY71" fmla="*/ 179614 h 2612571"/>
                <a:gd name="connsiteX72" fmla="*/ 4392386 w 7296449"/>
                <a:gd name="connsiteY72" fmla="*/ 228600 h 2612571"/>
                <a:gd name="connsiteX73" fmla="*/ 4229100 w 7296449"/>
                <a:gd name="connsiteY73" fmla="*/ 212271 h 2612571"/>
                <a:gd name="connsiteX74" fmla="*/ 4180114 w 7296449"/>
                <a:gd name="connsiteY74" fmla="*/ 179614 h 2612571"/>
                <a:gd name="connsiteX75" fmla="*/ 4261757 w 7296449"/>
                <a:gd name="connsiteY75" fmla="*/ 163286 h 2612571"/>
                <a:gd name="connsiteX76" fmla="*/ 4114800 w 7296449"/>
                <a:gd name="connsiteY76" fmla="*/ 114300 h 2612571"/>
                <a:gd name="connsiteX77" fmla="*/ 3984171 w 7296449"/>
                <a:gd name="connsiteY77" fmla="*/ 81643 h 2612571"/>
                <a:gd name="connsiteX78" fmla="*/ 3853543 w 7296449"/>
                <a:gd name="connsiteY78" fmla="*/ 32657 h 2612571"/>
                <a:gd name="connsiteX79" fmla="*/ 3592286 w 7296449"/>
                <a:gd name="connsiteY79" fmla="*/ 48986 h 2612571"/>
                <a:gd name="connsiteX80" fmla="*/ 3526971 w 7296449"/>
                <a:gd name="connsiteY80" fmla="*/ 81643 h 2612571"/>
                <a:gd name="connsiteX81" fmla="*/ 3298371 w 7296449"/>
                <a:gd name="connsiteY81" fmla="*/ 130629 h 2612571"/>
                <a:gd name="connsiteX82" fmla="*/ 3249386 w 7296449"/>
                <a:gd name="connsiteY82" fmla="*/ 146957 h 2612571"/>
                <a:gd name="connsiteX83" fmla="*/ 3102428 w 7296449"/>
                <a:gd name="connsiteY83" fmla="*/ 130629 h 2612571"/>
                <a:gd name="connsiteX84" fmla="*/ 2873828 w 7296449"/>
                <a:gd name="connsiteY84" fmla="*/ 114300 h 2612571"/>
                <a:gd name="connsiteX85" fmla="*/ 2694214 w 7296449"/>
                <a:gd name="connsiteY85" fmla="*/ 97971 h 2612571"/>
                <a:gd name="connsiteX86" fmla="*/ 2286000 w 7296449"/>
                <a:gd name="connsiteY86" fmla="*/ 65314 h 2612571"/>
                <a:gd name="connsiteX87" fmla="*/ 1926771 w 7296449"/>
                <a:gd name="connsiteY87" fmla="*/ 16329 h 2612571"/>
                <a:gd name="connsiteX88" fmla="*/ 1763486 w 7296449"/>
                <a:gd name="connsiteY88" fmla="*/ 0 h 2612571"/>
                <a:gd name="connsiteX89" fmla="*/ 1453243 w 7296449"/>
                <a:gd name="connsiteY89" fmla="*/ 16329 h 2612571"/>
                <a:gd name="connsiteX90" fmla="*/ 1306286 w 7296449"/>
                <a:gd name="connsiteY90" fmla="*/ 48986 h 2612571"/>
                <a:gd name="connsiteX91" fmla="*/ 1045028 w 7296449"/>
                <a:gd name="connsiteY91" fmla="*/ 81643 h 2612571"/>
                <a:gd name="connsiteX92" fmla="*/ 881743 w 7296449"/>
                <a:gd name="connsiteY92" fmla="*/ 114300 h 2612571"/>
                <a:gd name="connsiteX93" fmla="*/ 669471 w 7296449"/>
                <a:gd name="connsiteY93" fmla="*/ 146957 h 2612571"/>
                <a:gd name="connsiteX94" fmla="*/ 179614 w 7296449"/>
                <a:gd name="connsiteY94" fmla="*/ 130629 h 2612571"/>
                <a:gd name="connsiteX95" fmla="*/ 81643 w 7296449"/>
                <a:gd name="connsiteY95" fmla="*/ 163286 h 2612571"/>
                <a:gd name="connsiteX96" fmla="*/ 48986 w 7296449"/>
                <a:gd name="connsiteY96" fmla="*/ 587829 h 2612571"/>
                <a:gd name="connsiteX97" fmla="*/ 32657 w 7296449"/>
                <a:gd name="connsiteY97" fmla="*/ 849086 h 2612571"/>
                <a:gd name="connsiteX98" fmla="*/ 0 w 7296449"/>
                <a:gd name="connsiteY98" fmla="*/ 979714 h 2612571"/>
                <a:gd name="connsiteX99" fmla="*/ 16328 w 7296449"/>
                <a:gd name="connsiteY99" fmla="*/ 1143000 h 2612571"/>
                <a:gd name="connsiteX100" fmla="*/ 48986 w 7296449"/>
                <a:gd name="connsiteY100" fmla="*/ 1224643 h 2612571"/>
                <a:gd name="connsiteX101" fmla="*/ 114300 w 7296449"/>
                <a:gd name="connsiteY101" fmla="*/ 1404257 h 2612571"/>
                <a:gd name="connsiteX102" fmla="*/ 97971 w 7296449"/>
                <a:gd name="connsiteY102" fmla="*/ 2563586 h 261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7296449" h="2612571">
                  <a:moveTo>
                    <a:pt x="32657" y="2367643"/>
                  </a:moveTo>
                  <a:cubicBezTo>
                    <a:pt x="251761" y="2280002"/>
                    <a:pt x="137562" y="2307636"/>
                    <a:pt x="375557" y="2286000"/>
                  </a:cubicBezTo>
                  <a:cubicBezTo>
                    <a:pt x="495300" y="2291443"/>
                    <a:pt x="615272" y="2293136"/>
                    <a:pt x="734786" y="2302329"/>
                  </a:cubicBezTo>
                  <a:cubicBezTo>
                    <a:pt x="757161" y="2304050"/>
                    <a:pt x="777725" y="2320378"/>
                    <a:pt x="800100" y="2318657"/>
                  </a:cubicBezTo>
                  <a:cubicBezTo>
                    <a:pt x="850133" y="2314808"/>
                    <a:pt x="898071" y="2296886"/>
                    <a:pt x="947057" y="2286000"/>
                  </a:cubicBezTo>
                  <a:cubicBezTo>
                    <a:pt x="963386" y="2275114"/>
                    <a:pt x="978005" y="2261074"/>
                    <a:pt x="996043" y="2253343"/>
                  </a:cubicBezTo>
                  <a:cubicBezTo>
                    <a:pt x="1106250" y="2206111"/>
                    <a:pt x="1376090" y="2252002"/>
                    <a:pt x="1404257" y="2253343"/>
                  </a:cubicBezTo>
                  <a:cubicBezTo>
                    <a:pt x="1436914" y="2258786"/>
                    <a:pt x="1469205" y="2272030"/>
                    <a:pt x="1502228" y="2269671"/>
                  </a:cubicBezTo>
                  <a:cubicBezTo>
                    <a:pt x="1801150" y="2248319"/>
                    <a:pt x="1530253" y="2254886"/>
                    <a:pt x="1681843" y="2204357"/>
                  </a:cubicBezTo>
                  <a:cubicBezTo>
                    <a:pt x="1713252" y="2193888"/>
                    <a:pt x="1747157" y="2193472"/>
                    <a:pt x="1779814" y="2188029"/>
                  </a:cubicBezTo>
                  <a:cubicBezTo>
                    <a:pt x="1843237" y="2192559"/>
                    <a:pt x="2012076" y="2181313"/>
                    <a:pt x="2090057" y="2237014"/>
                  </a:cubicBezTo>
                  <a:cubicBezTo>
                    <a:pt x="2219311" y="2329338"/>
                    <a:pt x="2027749" y="2254344"/>
                    <a:pt x="2171700" y="2302329"/>
                  </a:cubicBezTo>
                  <a:cubicBezTo>
                    <a:pt x="2193471" y="2324100"/>
                    <a:pt x="2211396" y="2350564"/>
                    <a:pt x="2237014" y="2367643"/>
                  </a:cubicBezTo>
                  <a:cubicBezTo>
                    <a:pt x="2273905" y="2392237"/>
                    <a:pt x="2340439" y="2405746"/>
                    <a:pt x="2383971" y="2416629"/>
                  </a:cubicBezTo>
                  <a:cubicBezTo>
                    <a:pt x="2400300" y="2427515"/>
                    <a:pt x="2420697" y="2433962"/>
                    <a:pt x="2432957" y="2449286"/>
                  </a:cubicBezTo>
                  <a:cubicBezTo>
                    <a:pt x="2443709" y="2462726"/>
                    <a:pt x="2435846" y="2487519"/>
                    <a:pt x="2449286" y="2498271"/>
                  </a:cubicBezTo>
                  <a:cubicBezTo>
                    <a:pt x="2466810" y="2512290"/>
                    <a:pt x="2492829" y="2509157"/>
                    <a:pt x="2514600" y="2514600"/>
                  </a:cubicBezTo>
                  <a:cubicBezTo>
                    <a:pt x="2633947" y="2594164"/>
                    <a:pt x="2483883" y="2497047"/>
                    <a:pt x="2628900" y="2579914"/>
                  </a:cubicBezTo>
                  <a:cubicBezTo>
                    <a:pt x="2645939" y="2589650"/>
                    <a:pt x="2661557" y="2601685"/>
                    <a:pt x="2677886" y="2612571"/>
                  </a:cubicBezTo>
                  <a:cubicBezTo>
                    <a:pt x="2694214" y="2590800"/>
                    <a:pt x="2707628" y="2566500"/>
                    <a:pt x="2726871" y="2547257"/>
                  </a:cubicBezTo>
                  <a:cubicBezTo>
                    <a:pt x="2740748" y="2533380"/>
                    <a:pt x="2768569" y="2532821"/>
                    <a:pt x="2775857" y="2514600"/>
                  </a:cubicBezTo>
                  <a:cubicBezTo>
                    <a:pt x="2813620" y="2420192"/>
                    <a:pt x="2812027" y="2311632"/>
                    <a:pt x="2857500" y="2220686"/>
                  </a:cubicBezTo>
                  <a:cubicBezTo>
                    <a:pt x="2870608" y="2194470"/>
                    <a:pt x="2910483" y="2194170"/>
                    <a:pt x="2939143" y="2188029"/>
                  </a:cubicBezTo>
                  <a:cubicBezTo>
                    <a:pt x="2987336" y="2177702"/>
                    <a:pt x="3037358" y="2179011"/>
                    <a:pt x="3086100" y="2171700"/>
                  </a:cubicBezTo>
                  <a:cubicBezTo>
                    <a:pt x="3146280" y="2162673"/>
                    <a:pt x="3205843" y="2149929"/>
                    <a:pt x="3265714" y="2139043"/>
                  </a:cubicBezTo>
                  <a:cubicBezTo>
                    <a:pt x="3380898" y="2023859"/>
                    <a:pt x="3343032" y="2082380"/>
                    <a:pt x="3396343" y="1975757"/>
                  </a:cubicBezTo>
                  <a:cubicBezTo>
                    <a:pt x="3401786" y="1953986"/>
                    <a:pt x="3407803" y="1932350"/>
                    <a:pt x="3412671" y="1910443"/>
                  </a:cubicBezTo>
                  <a:cubicBezTo>
                    <a:pt x="3418692" y="1883351"/>
                    <a:pt x="3415522" y="1853061"/>
                    <a:pt x="3429000" y="1828800"/>
                  </a:cubicBezTo>
                  <a:cubicBezTo>
                    <a:pt x="3454974" y="1782046"/>
                    <a:pt x="3502615" y="1759890"/>
                    <a:pt x="3543300" y="1730829"/>
                  </a:cubicBezTo>
                  <a:cubicBezTo>
                    <a:pt x="3614268" y="1680137"/>
                    <a:pt x="3690527" y="1610994"/>
                    <a:pt x="3771900" y="1583871"/>
                  </a:cubicBezTo>
                  <a:lnTo>
                    <a:pt x="3820886" y="1567543"/>
                  </a:lnTo>
                  <a:cubicBezTo>
                    <a:pt x="3913414" y="1578429"/>
                    <a:pt x="4006335" y="1586380"/>
                    <a:pt x="4098471" y="1600200"/>
                  </a:cubicBezTo>
                  <a:cubicBezTo>
                    <a:pt x="4159206" y="1609310"/>
                    <a:pt x="4191252" y="1651745"/>
                    <a:pt x="4245428" y="1681843"/>
                  </a:cubicBezTo>
                  <a:cubicBezTo>
                    <a:pt x="4260474" y="1690202"/>
                    <a:pt x="4278085" y="1692728"/>
                    <a:pt x="4294414" y="1698171"/>
                  </a:cubicBezTo>
                  <a:cubicBezTo>
                    <a:pt x="4337957" y="1692728"/>
                    <a:pt x="4382285" y="1691710"/>
                    <a:pt x="4425043" y="1681843"/>
                  </a:cubicBezTo>
                  <a:cubicBezTo>
                    <a:pt x="4533483" y="1656819"/>
                    <a:pt x="4481817" y="1650302"/>
                    <a:pt x="4572000" y="1600200"/>
                  </a:cubicBezTo>
                  <a:cubicBezTo>
                    <a:pt x="4597622" y="1585965"/>
                    <a:pt x="4626429" y="1578429"/>
                    <a:pt x="4653643" y="1567543"/>
                  </a:cubicBezTo>
                  <a:cubicBezTo>
                    <a:pt x="4686300" y="1534886"/>
                    <a:pt x="4737009" y="1513385"/>
                    <a:pt x="4751614" y="1469571"/>
                  </a:cubicBezTo>
                  <a:cubicBezTo>
                    <a:pt x="4780943" y="1381586"/>
                    <a:pt x="4748128" y="1455689"/>
                    <a:pt x="4816928" y="1371600"/>
                  </a:cubicBezTo>
                  <a:cubicBezTo>
                    <a:pt x="4882119" y="1291922"/>
                    <a:pt x="4896199" y="1250004"/>
                    <a:pt x="4963886" y="1191986"/>
                  </a:cubicBezTo>
                  <a:cubicBezTo>
                    <a:pt x="5037020" y="1129300"/>
                    <a:pt x="5015282" y="1154361"/>
                    <a:pt x="5094514" y="1110343"/>
                  </a:cubicBezTo>
                  <a:cubicBezTo>
                    <a:pt x="5334060" y="977262"/>
                    <a:pt x="5068418" y="1112197"/>
                    <a:pt x="5225143" y="1045029"/>
                  </a:cubicBezTo>
                  <a:cubicBezTo>
                    <a:pt x="5247516" y="1035440"/>
                    <a:pt x="5267365" y="1020068"/>
                    <a:pt x="5290457" y="1012371"/>
                  </a:cubicBezTo>
                  <a:cubicBezTo>
                    <a:pt x="5316786" y="1003595"/>
                    <a:pt x="5345175" y="1002774"/>
                    <a:pt x="5372100" y="996043"/>
                  </a:cubicBezTo>
                  <a:cubicBezTo>
                    <a:pt x="5388798" y="991869"/>
                    <a:pt x="5404757" y="985157"/>
                    <a:pt x="5421086" y="979714"/>
                  </a:cubicBezTo>
                  <a:cubicBezTo>
                    <a:pt x="5502729" y="985157"/>
                    <a:pt x="5586840" y="975389"/>
                    <a:pt x="5666014" y="996043"/>
                  </a:cubicBezTo>
                  <a:cubicBezTo>
                    <a:pt x="5715699" y="1009004"/>
                    <a:pt x="5760335" y="1041378"/>
                    <a:pt x="5796643" y="1077686"/>
                  </a:cubicBezTo>
                  <a:cubicBezTo>
                    <a:pt x="5823857" y="1104900"/>
                    <a:pt x="5856937" y="1127306"/>
                    <a:pt x="5878286" y="1159329"/>
                  </a:cubicBezTo>
                  <a:cubicBezTo>
                    <a:pt x="5900057" y="1191986"/>
                    <a:pt x="5920051" y="1225901"/>
                    <a:pt x="5943600" y="1257300"/>
                  </a:cubicBezTo>
                  <a:cubicBezTo>
                    <a:pt x="6004361" y="1338314"/>
                    <a:pt x="5977490" y="1299970"/>
                    <a:pt x="6025243" y="1371600"/>
                  </a:cubicBezTo>
                  <a:cubicBezTo>
                    <a:pt x="6030686" y="1426029"/>
                    <a:pt x="6033253" y="1480822"/>
                    <a:pt x="6041571" y="1534886"/>
                  </a:cubicBezTo>
                  <a:cubicBezTo>
                    <a:pt x="6044188" y="1551898"/>
                    <a:pt x="6055889" y="1566777"/>
                    <a:pt x="6057900" y="1583871"/>
                  </a:cubicBezTo>
                  <a:cubicBezTo>
                    <a:pt x="6066826" y="1659742"/>
                    <a:pt x="6065792" y="1736544"/>
                    <a:pt x="6074228" y="1812471"/>
                  </a:cubicBezTo>
                  <a:cubicBezTo>
                    <a:pt x="6076706" y="1834775"/>
                    <a:pt x="6078109" y="1859113"/>
                    <a:pt x="6090557" y="1877786"/>
                  </a:cubicBezTo>
                  <a:cubicBezTo>
                    <a:pt x="6117437" y="1918105"/>
                    <a:pt x="6184220" y="1917529"/>
                    <a:pt x="6221186" y="1926771"/>
                  </a:cubicBezTo>
                  <a:cubicBezTo>
                    <a:pt x="6237884" y="1930945"/>
                    <a:pt x="6253294" y="1939724"/>
                    <a:pt x="6270171" y="1943100"/>
                  </a:cubicBezTo>
                  <a:cubicBezTo>
                    <a:pt x="6335100" y="1956086"/>
                    <a:pt x="6466114" y="1975757"/>
                    <a:pt x="6466114" y="1975757"/>
                  </a:cubicBezTo>
                  <a:cubicBezTo>
                    <a:pt x="6531428" y="1970314"/>
                    <a:pt x="6597091" y="1968091"/>
                    <a:pt x="6662057" y="1959429"/>
                  </a:cubicBezTo>
                  <a:cubicBezTo>
                    <a:pt x="6679118" y="1957154"/>
                    <a:pt x="6694345" y="1947275"/>
                    <a:pt x="6711043" y="1943100"/>
                  </a:cubicBezTo>
                  <a:cubicBezTo>
                    <a:pt x="6737968" y="1936369"/>
                    <a:pt x="6765761" y="1933502"/>
                    <a:pt x="6792686" y="1926771"/>
                  </a:cubicBezTo>
                  <a:cubicBezTo>
                    <a:pt x="6809384" y="1922597"/>
                    <a:pt x="6825066" y="1914972"/>
                    <a:pt x="6841671" y="1910443"/>
                  </a:cubicBezTo>
                  <a:cubicBezTo>
                    <a:pt x="6884973" y="1898634"/>
                    <a:pt x="6928028" y="1885165"/>
                    <a:pt x="6972300" y="1877786"/>
                  </a:cubicBezTo>
                  <a:cubicBezTo>
                    <a:pt x="7108234" y="1855130"/>
                    <a:pt x="7037496" y="1866139"/>
                    <a:pt x="7184571" y="1845129"/>
                  </a:cubicBezTo>
                  <a:cubicBezTo>
                    <a:pt x="7190014" y="1681843"/>
                    <a:pt x="7191306" y="1518366"/>
                    <a:pt x="7200900" y="1355271"/>
                  </a:cubicBezTo>
                  <a:cubicBezTo>
                    <a:pt x="7202218" y="1332868"/>
                    <a:pt x="7215983" y="1312364"/>
                    <a:pt x="7217228" y="1289957"/>
                  </a:cubicBezTo>
                  <a:cubicBezTo>
                    <a:pt x="7262889" y="468052"/>
                    <a:pt x="7206452" y="1011380"/>
                    <a:pt x="7249886" y="620486"/>
                  </a:cubicBezTo>
                  <a:cubicBezTo>
                    <a:pt x="7244443" y="440872"/>
                    <a:pt x="7367864" y="201027"/>
                    <a:pt x="7233557" y="81643"/>
                  </a:cubicBezTo>
                  <a:cubicBezTo>
                    <a:pt x="7156296" y="12967"/>
                    <a:pt x="6637879" y="101691"/>
                    <a:pt x="6449786" y="130629"/>
                  </a:cubicBezTo>
                  <a:lnTo>
                    <a:pt x="5861957" y="97971"/>
                  </a:lnTo>
                  <a:cubicBezTo>
                    <a:pt x="5839579" y="96293"/>
                    <a:pt x="5819081" y="81281"/>
                    <a:pt x="5796643" y="81643"/>
                  </a:cubicBezTo>
                  <a:cubicBezTo>
                    <a:pt x="5480811" y="86737"/>
                    <a:pt x="5165272" y="103414"/>
                    <a:pt x="4849586" y="114300"/>
                  </a:cubicBezTo>
                  <a:cubicBezTo>
                    <a:pt x="4644670" y="148453"/>
                    <a:pt x="4864748" y="103803"/>
                    <a:pt x="4637314" y="179614"/>
                  </a:cubicBezTo>
                  <a:cubicBezTo>
                    <a:pt x="4542833" y="211107"/>
                    <a:pt x="4488104" y="214926"/>
                    <a:pt x="4392386" y="228600"/>
                  </a:cubicBezTo>
                  <a:cubicBezTo>
                    <a:pt x="4337957" y="223157"/>
                    <a:pt x="4282399" y="224571"/>
                    <a:pt x="4229100" y="212271"/>
                  </a:cubicBezTo>
                  <a:cubicBezTo>
                    <a:pt x="4209978" y="207858"/>
                    <a:pt x="4169228" y="195943"/>
                    <a:pt x="4180114" y="179614"/>
                  </a:cubicBezTo>
                  <a:cubicBezTo>
                    <a:pt x="4195509" y="156522"/>
                    <a:pt x="4234543" y="168729"/>
                    <a:pt x="4261757" y="163286"/>
                  </a:cubicBezTo>
                  <a:cubicBezTo>
                    <a:pt x="4042447" y="108457"/>
                    <a:pt x="4381274" y="196291"/>
                    <a:pt x="4114800" y="114300"/>
                  </a:cubicBezTo>
                  <a:cubicBezTo>
                    <a:pt x="4071902" y="101101"/>
                    <a:pt x="4026751" y="95837"/>
                    <a:pt x="3984171" y="81643"/>
                  </a:cubicBezTo>
                  <a:cubicBezTo>
                    <a:pt x="3907380" y="56045"/>
                    <a:pt x="3951167" y="71706"/>
                    <a:pt x="3853543" y="32657"/>
                  </a:cubicBezTo>
                  <a:cubicBezTo>
                    <a:pt x="3766457" y="38100"/>
                    <a:pt x="3678576" y="36042"/>
                    <a:pt x="3592286" y="48986"/>
                  </a:cubicBezTo>
                  <a:cubicBezTo>
                    <a:pt x="3568214" y="52597"/>
                    <a:pt x="3550063" y="73946"/>
                    <a:pt x="3526971" y="81643"/>
                  </a:cubicBezTo>
                  <a:cubicBezTo>
                    <a:pt x="3389872" y="127342"/>
                    <a:pt x="3421695" y="103224"/>
                    <a:pt x="3298371" y="130629"/>
                  </a:cubicBezTo>
                  <a:cubicBezTo>
                    <a:pt x="3281569" y="134363"/>
                    <a:pt x="3265714" y="141514"/>
                    <a:pt x="3249386" y="146957"/>
                  </a:cubicBezTo>
                  <a:cubicBezTo>
                    <a:pt x="3200400" y="141514"/>
                    <a:pt x="3151530" y="134899"/>
                    <a:pt x="3102428" y="130629"/>
                  </a:cubicBezTo>
                  <a:cubicBezTo>
                    <a:pt x="3026321" y="124011"/>
                    <a:pt x="2949979" y="120392"/>
                    <a:pt x="2873828" y="114300"/>
                  </a:cubicBezTo>
                  <a:cubicBezTo>
                    <a:pt x="2813901" y="109506"/>
                    <a:pt x="2754085" y="103414"/>
                    <a:pt x="2694214" y="97971"/>
                  </a:cubicBezTo>
                  <a:cubicBezTo>
                    <a:pt x="2466737" y="52477"/>
                    <a:pt x="2793282" y="113626"/>
                    <a:pt x="2286000" y="65314"/>
                  </a:cubicBezTo>
                  <a:cubicBezTo>
                    <a:pt x="2165693" y="53856"/>
                    <a:pt x="2047022" y="28355"/>
                    <a:pt x="1926771" y="16329"/>
                  </a:cubicBezTo>
                  <a:lnTo>
                    <a:pt x="1763486" y="0"/>
                  </a:lnTo>
                  <a:cubicBezTo>
                    <a:pt x="1660072" y="5443"/>
                    <a:pt x="1556443" y="7729"/>
                    <a:pt x="1453243" y="16329"/>
                  </a:cubicBezTo>
                  <a:cubicBezTo>
                    <a:pt x="1359850" y="24112"/>
                    <a:pt x="1390232" y="36394"/>
                    <a:pt x="1306286" y="48986"/>
                  </a:cubicBezTo>
                  <a:cubicBezTo>
                    <a:pt x="1219493" y="62005"/>
                    <a:pt x="1131598" y="67215"/>
                    <a:pt x="1045028" y="81643"/>
                  </a:cubicBezTo>
                  <a:cubicBezTo>
                    <a:pt x="709362" y="137586"/>
                    <a:pt x="1125289" y="65590"/>
                    <a:pt x="881743" y="114300"/>
                  </a:cubicBezTo>
                  <a:cubicBezTo>
                    <a:pt x="825093" y="125630"/>
                    <a:pt x="724379" y="139113"/>
                    <a:pt x="669471" y="146957"/>
                  </a:cubicBezTo>
                  <a:cubicBezTo>
                    <a:pt x="506185" y="141514"/>
                    <a:pt x="342708" y="140223"/>
                    <a:pt x="179614" y="130629"/>
                  </a:cubicBezTo>
                  <a:cubicBezTo>
                    <a:pt x="84916" y="125059"/>
                    <a:pt x="135795" y="82057"/>
                    <a:pt x="81643" y="163286"/>
                  </a:cubicBezTo>
                  <a:cubicBezTo>
                    <a:pt x="70757" y="304800"/>
                    <a:pt x="57840" y="446173"/>
                    <a:pt x="48986" y="587829"/>
                  </a:cubicBezTo>
                  <a:cubicBezTo>
                    <a:pt x="43543" y="674915"/>
                    <a:pt x="43480" y="762504"/>
                    <a:pt x="32657" y="849086"/>
                  </a:cubicBezTo>
                  <a:cubicBezTo>
                    <a:pt x="27090" y="893622"/>
                    <a:pt x="0" y="979714"/>
                    <a:pt x="0" y="979714"/>
                  </a:cubicBezTo>
                  <a:cubicBezTo>
                    <a:pt x="5443" y="1034143"/>
                    <a:pt x="5600" y="1089362"/>
                    <a:pt x="16328" y="1143000"/>
                  </a:cubicBezTo>
                  <a:cubicBezTo>
                    <a:pt x="22076" y="1171742"/>
                    <a:pt x="38969" y="1197097"/>
                    <a:pt x="48986" y="1224643"/>
                  </a:cubicBezTo>
                  <a:cubicBezTo>
                    <a:pt x="132852" y="1455271"/>
                    <a:pt x="33148" y="1201375"/>
                    <a:pt x="114300" y="1404257"/>
                  </a:cubicBezTo>
                  <a:cubicBezTo>
                    <a:pt x="75867" y="1942312"/>
                    <a:pt x="97971" y="1556463"/>
                    <a:pt x="97971" y="2563586"/>
                  </a:cubicBezTo>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B7A1A34-347F-48A8-A205-110D9D6DE7F4}"/>
                </a:ext>
              </a:extLst>
            </p:cNvPr>
            <p:cNvGrpSpPr/>
            <p:nvPr/>
          </p:nvGrpSpPr>
          <p:grpSpPr>
            <a:xfrm>
              <a:off x="8593481" y="877204"/>
              <a:ext cx="2678954" cy="2100691"/>
              <a:chOff x="9594834" y="971551"/>
              <a:chExt cx="1173839" cy="1216479"/>
            </a:xfrm>
          </p:grpSpPr>
          <p:sp>
            <p:nvSpPr>
              <p:cNvPr id="30" name="Cube 29">
                <a:extLst>
                  <a:ext uri="{FF2B5EF4-FFF2-40B4-BE49-F238E27FC236}">
                    <a16:creationId xmlns:a16="http://schemas.microsoft.com/office/drawing/2014/main" id="{4B3BD816-B913-433F-AF68-CAF75FB98078}"/>
                  </a:ext>
                </a:extLst>
              </p:cNvPr>
              <p:cNvSpPr/>
              <p:nvPr/>
            </p:nvSpPr>
            <p:spPr>
              <a:xfrm>
                <a:off x="9668562" y="1653372"/>
                <a:ext cx="1026652" cy="534658"/>
              </a:xfrm>
              <a:prstGeom prst="cube">
                <a:avLst>
                  <a:gd name="adj" fmla="val 13535"/>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Diagram&#10;&#10;Description automatically generated">
                <a:extLst>
                  <a:ext uri="{FF2B5EF4-FFF2-40B4-BE49-F238E27FC236}">
                    <a16:creationId xmlns:a16="http://schemas.microsoft.com/office/drawing/2014/main" id="{64032BCF-FA62-4E83-A1E6-0C45A6D28BC8}"/>
                  </a:ext>
                </a:extLst>
              </p:cNvPr>
              <p:cNvPicPr>
                <a:picLocks noChangeAspect="1"/>
              </p:cNvPicPr>
              <p:nvPr/>
            </p:nvPicPr>
            <p:blipFill rotWithShape="1">
              <a:blip r:embed="rId5">
                <a:clrChange>
                  <a:clrFrom>
                    <a:srgbClr val="FEFFFF"/>
                  </a:clrFrom>
                  <a:clrTo>
                    <a:srgbClr val="FEFFFF">
                      <a:alpha val="0"/>
                    </a:srgbClr>
                  </a:clrTo>
                </a:clrChange>
                <a:extLst>
                  <a:ext uri="{28A0092B-C50C-407E-A947-70E740481C1C}">
                    <a14:useLocalDpi xmlns:a14="http://schemas.microsoft.com/office/drawing/2010/main" val="0"/>
                  </a:ext>
                </a:extLst>
              </a:blip>
              <a:srcRect l="27790" t="49999" r="28412" b="1"/>
              <a:stretch/>
            </p:blipFill>
            <p:spPr>
              <a:xfrm>
                <a:off x="9594834" y="971551"/>
                <a:ext cx="1173839" cy="763330"/>
              </a:xfrm>
              <a:prstGeom prst="rect">
                <a:avLst/>
              </a:prstGeom>
            </p:spPr>
          </p:pic>
        </p:grpSp>
      </p:grpSp>
      <p:sp>
        <p:nvSpPr>
          <p:cNvPr id="2" name="Title 1">
            <a:extLst>
              <a:ext uri="{FF2B5EF4-FFF2-40B4-BE49-F238E27FC236}">
                <a16:creationId xmlns:a16="http://schemas.microsoft.com/office/drawing/2014/main" id="{F13CE485-ABD5-4CAB-A1CE-A438B320881C}"/>
              </a:ext>
            </a:extLst>
          </p:cNvPr>
          <p:cNvSpPr>
            <a:spLocks noGrp="1"/>
          </p:cNvSpPr>
          <p:nvPr>
            <p:ph type="title"/>
          </p:nvPr>
        </p:nvSpPr>
        <p:spPr>
          <a:xfrm>
            <a:off x="917228" y="609600"/>
            <a:ext cx="3932237" cy="1023257"/>
          </a:xfrm>
        </p:spPr>
        <p:txBody>
          <a:bodyPr/>
          <a:lstStyle/>
          <a:p>
            <a:r>
              <a:rPr lang="en-US" dirty="0"/>
              <a:t>That’s not true</a:t>
            </a:r>
          </a:p>
        </p:txBody>
      </p:sp>
      <p:sp>
        <p:nvSpPr>
          <p:cNvPr id="4" name="Text Placeholder 3">
            <a:extLst>
              <a:ext uri="{FF2B5EF4-FFF2-40B4-BE49-F238E27FC236}">
                <a16:creationId xmlns:a16="http://schemas.microsoft.com/office/drawing/2014/main" id="{8C940F9B-5B3D-4FA1-9962-795916FC6275}"/>
              </a:ext>
            </a:extLst>
          </p:cNvPr>
          <p:cNvSpPr>
            <a:spLocks noGrp="1"/>
          </p:cNvSpPr>
          <p:nvPr>
            <p:ph type="body" sz="half" idx="2"/>
          </p:nvPr>
        </p:nvSpPr>
        <p:spPr>
          <a:xfrm>
            <a:off x="440872" y="1796144"/>
            <a:ext cx="4408594" cy="4452256"/>
          </a:xfrm>
        </p:spPr>
        <p:txBody>
          <a:bodyPr>
            <a:normAutofit fontScale="70000" lnSpcReduction="20000"/>
          </a:bodyPr>
          <a:lstStyle/>
          <a:p>
            <a:r>
              <a:rPr lang="en-US" sz="1800" baseline="30000" dirty="0"/>
              <a:t>21 </a:t>
            </a:r>
            <a:r>
              <a:rPr lang="en-US" sz="1800" dirty="0"/>
              <a:t>Then the tribes of Reuben and Gad and half of the tribe of Manasseh replied. They answered the leaders of the family groups of Israel. </a:t>
            </a:r>
            <a:r>
              <a:rPr lang="en-US" sz="1800" baseline="30000" dirty="0"/>
              <a:t>22 </a:t>
            </a:r>
            <a:r>
              <a:rPr lang="en-US" sz="1800" dirty="0"/>
              <a:t>They said, “The Mighty One, God, the </a:t>
            </a:r>
            <a:r>
              <a:rPr lang="en-US" sz="1800" cap="small" dirty="0">
                <a:effectLst/>
              </a:rPr>
              <a:t>Lord</a:t>
            </a:r>
            <a:r>
              <a:rPr lang="en-US" sz="1800" dirty="0"/>
              <a:t>! The Mighty One, God, the </a:t>
            </a:r>
            <a:r>
              <a:rPr lang="en-US" sz="1800" cap="small" dirty="0">
                <a:effectLst/>
              </a:rPr>
              <a:t>Lord</a:t>
            </a:r>
            <a:r>
              <a:rPr lang="en-US" sz="1800" dirty="0"/>
              <a:t>! He knows! And we want Israel to know! Have we opposed the </a:t>
            </a:r>
            <a:r>
              <a:rPr lang="en-US" sz="1800" cap="small" dirty="0">
                <a:effectLst/>
              </a:rPr>
              <a:t>Lord</a:t>
            </a:r>
            <a:r>
              <a:rPr lang="en-US" sz="1800" dirty="0"/>
              <a:t>? Have we refused to obey him? If we have, don’t spare us today. </a:t>
            </a:r>
            <a:r>
              <a:rPr lang="en-US" sz="1800" baseline="30000" dirty="0"/>
              <a:t>23 </a:t>
            </a:r>
            <a:r>
              <a:rPr lang="en-US" sz="1800" dirty="0"/>
              <a:t>Have we built our own altar so we can turn away from the </a:t>
            </a:r>
            <a:r>
              <a:rPr lang="en-US" sz="1800" cap="small" dirty="0">
                <a:effectLst/>
              </a:rPr>
              <a:t>Lord</a:t>
            </a:r>
            <a:r>
              <a:rPr lang="en-US" sz="1800" dirty="0"/>
              <a:t>? Have we built it to offer burnt offerings and grain offerings on it? Have we built it to sacrifice friendship offerings on it? If we have, may the </a:t>
            </a:r>
            <a:r>
              <a:rPr lang="en-US" sz="1800" cap="small" dirty="0">
                <a:effectLst/>
              </a:rPr>
              <a:t>Lord</a:t>
            </a:r>
            <a:r>
              <a:rPr lang="en-US" sz="1800" dirty="0"/>
              <a:t> himself hold us accountable.</a:t>
            </a:r>
          </a:p>
          <a:p>
            <a:r>
              <a:rPr lang="en-US" sz="1800" baseline="30000" dirty="0"/>
              <a:t>24 </a:t>
            </a:r>
            <a:r>
              <a:rPr lang="en-US" sz="1800" dirty="0"/>
              <a:t>“No! We built it because we were afraid. Someday your children might speak to our children. We were afraid they might say, ‘What do you have to do with the </a:t>
            </a:r>
            <a:r>
              <a:rPr lang="en-US" sz="1800" cap="small" dirty="0">
                <a:effectLst/>
              </a:rPr>
              <a:t>Lord</a:t>
            </a:r>
            <a:r>
              <a:rPr lang="en-US" sz="1800" dirty="0"/>
              <a:t>? What do you have to do with the God of Israel? </a:t>
            </a:r>
            <a:r>
              <a:rPr lang="en-US" sz="1800" baseline="30000" dirty="0"/>
              <a:t>25 </a:t>
            </a:r>
            <a:r>
              <a:rPr lang="en-US" sz="1800" dirty="0"/>
              <a:t>The </a:t>
            </a:r>
            <a:r>
              <a:rPr lang="en-US" sz="1800" cap="small" dirty="0">
                <a:effectLst/>
              </a:rPr>
              <a:t>Lord</a:t>
            </a:r>
            <a:r>
              <a:rPr lang="en-US" sz="1800" dirty="0"/>
              <a:t> has made the Jordan River a border between us and you. You people of Reuben! You people of Gad! You don’t have anything to do with the </a:t>
            </a:r>
            <a:r>
              <a:rPr lang="en-US" sz="1800" cap="small" dirty="0">
                <a:effectLst/>
              </a:rPr>
              <a:t>Lord</a:t>
            </a:r>
            <a:r>
              <a:rPr lang="en-US" sz="1800" dirty="0"/>
              <a:t>.’ If your children say that, they might cause our children to stop worshiping the </a:t>
            </a:r>
            <a:r>
              <a:rPr lang="en-US" sz="1800" cap="small" dirty="0">
                <a:effectLst/>
              </a:rPr>
              <a:t>Lord</a:t>
            </a:r>
            <a:r>
              <a:rPr lang="en-US" sz="1800" dirty="0"/>
              <a:t>.</a:t>
            </a:r>
          </a:p>
          <a:p>
            <a:endParaRPr lang="en-US" dirty="0"/>
          </a:p>
        </p:txBody>
      </p:sp>
      <p:pic>
        <p:nvPicPr>
          <p:cNvPr id="21" name="Picture 20" descr="A group of people in clothing&#10;&#10;Description automatically generated with medium confidence">
            <a:extLst>
              <a:ext uri="{FF2B5EF4-FFF2-40B4-BE49-F238E27FC236}">
                <a16:creationId xmlns:a16="http://schemas.microsoft.com/office/drawing/2014/main" id="{7E472AB9-4DF2-4785-AC0A-0201691303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4808886" y="3019063"/>
            <a:ext cx="3644016" cy="3037536"/>
          </a:xfrm>
          <a:prstGeom prst="rect">
            <a:avLst/>
          </a:prstGeom>
        </p:spPr>
      </p:pic>
      <p:pic>
        <p:nvPicPr>
          <p:cNvPr id="25" name="Picture 24" descr="A picture containing clipart&#10;&#10;Description automatically generated">
            <a:extLst>
              <a:ext uri="{FF2B5EF4-FFF2-40B4-BE49-F238E27FC236}">
                <a16:creationId xmlns:a16="http://schemas.microsoft.com/office/drawing/2014/main" id="{13B4E0BA-5756-438D-BF14-D3DA704342F2}"/>
              </a:ext>
            </a:extLst>
          </p:cNvPr>
          <p:cNvPicPr>
            <a:picLocks noChangeAspect="1"/>
          </p:cNvPicPr>
          <p:nvPr/>
        </p:nvPicPr>
        <p:blipFill>
          <a:blip r:embed="rId7">
            <a:clrChange>
              <a:clrFrom>
                <a:srgbClr val="FCFEFB"/>
              </a:clrFrom>
              <a:clrTo>
                <a:srgbClr val="FCFEFB">
                  <a:alpha val="0"/>
                </a:srgbClr>
              </a:clrTo>
            </a:clrChange>
            <a:extLst>
              <a:ext uri="{28A0092B-C50C-407E-A947-70E740481C1C}">
                <a14:useLocalDpi xmlns:a14="http://schemas.microsoft.com/office/drawing/2010/main" val="0"/>
              </a:ext>
            </a:extLst>
          </a:blip>
          <a:stretch>
            <a:fillRect/>
          </a:stretch>
        </p:blipFill>
        <p:spPr>
          <a:xfrm>
            <a:off x="9805211" y="3109903"/>
            <a:ext cx="1413821" cy="2423692"/>
          </a:xfrm>
          <a:prstGeom prst="rect">
            <a:avLst/>
          </a:prstGeom>
        </p:spPr>
      </p:pic>
      <p:pic>
        <p:nvPicPr>
          <p:cNvPr id="23" name="Picture 22" descr="A person in a garment&#10;&#10;Description automatically generated with low confidence">
            <a:extLst>
              <a:ext uri="{FF2B5EF4-FFF2-40B4-BE49-F238E27FC236}">
                <a16:creationId xmlns:a16="http://schemas.microsoft.com/office/drawing/2014/main" id="{312AB2F1-47CF-4C2C-BE19-126D7B934FE5}"/>
              </a:ext>
            </a:extLst>
          </p:cNvPr>
          <p:cNvPicPr>
            <a:picLocks noChangeAspect="1"/>
          </p:cNvPicPr>
          <p:nvPr/>
        </p:nvPicPr>
        <p:blipFill>
          <a:blip r:embed="rId8">
            <a:clrChange>
              <a:clrFrom>
                <a:srgbClr val="FCFEFB"/>
              </a:clrFrom>
              <a:clrTo>
                <a:srgbClr val="FCFEFB">
                  <a:alpha val="0"/>
                </a:srgbClr>
              </a:clrTo>
            </a:clrChange>
            <a:extLst>
              <a:ext uri="{28A0092B-C50C-407E-A947-70E740481C1C}">
                <a14:useLocalDpi xmlns:a14="http://schemas.microsoft.com/office/drawing/2010/main" val="0"/>
              </a:ext>
            </a:extLst>
          </a:blip>
          <a:stretch>
            <a:fillRect/>
          </a:stretch>
        </p:blipFill>
        <p:spPr>
          <a:xfrm>
            <a:off x="8892489" y="3314093"/>
            <a:ext cx="1346872" cy="2488288"/>
          </a:xfrm>
          <a:prstGeom prst="rect">
            <a:avLst/>
          </a:prstGeom>
        </p:spPr>
      </p:pic>
      <p:sp>
        <p:nvSpPr>
          <p:cNvPr id="26" name="Speech Bubble: Rectangle with Corners Rounded 25">
            <a:extLst>
              <a:ext uri="{FF2B5EF4-FFF2-40B4-BE49-F238E27FC236}">
                <a16:creationId xmlns:a16="http://schemas.microsoft.com/office/drawing/2014/main" id="{781F9B80-D0CD-440B-A4E7-1DDF1C41A927}"/>
              </a:ext>
            </a:extLst>
          </p:cNvPr>
          <p:cNvSpPr/>
          <p:nvPr/>
        </p:nvSpPr>
        <p:spPr>
          <a:xfrm>
            <a:off x="7894960" y="2101239"/>
            <a:ext cx="2152758" cy="747714"/>
          </a:xfrm>
          <a:prstGeom prst="wedgeRoundRectCallout">
            <a:avLst>
              <a:gd name="adj1" fmla="val 14574"/>
              <a:gd name="adj2" fmla="val 119278"/>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The Mighty One, God is Lord!</a:t>
            </a:r>
          </a:p>
        </p:txBody>
      </p:sp>
      <p:sp>
        <p:nvSpPr>
          <p:cNvPr id="27" name="Speech Bubble: Rectangle with Corners Rounded 26">
            <a:extLst>
              <a:ext uri="{FF2B5EF4-FFF2-40B4-BE49-F238E27FC236}">
                <a16:creationId xmlns:a16="http://schemas.microsoft.com/office/drawing/2014/main" id="{27A931D5-E2A0-4FD4-9E2C-25BCD4451FFA}"/>
              </a:ext>
            </a:extLst>
          </p:cNvPr>
          <p:cNvSpPr/>
          <p:nvPr/>
        </p:nvSpPr>
        <p:spPr>
          <a:xfrm>
            <a:off x="10336947" y="1159329"/>
            <a:ext cx="1691870" cy="1857103"/>
          </a:xfrm>
          <a:prstGeom prst="wedgeRoundRectCallout">
            <a:avLst>
              <a:gd name="adj1" fmla="val 1987"/>
              <a:gd name="adj2" fmla="val 68893"/>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We built this altar because we don’t want to be separated!</a:t>
            </a:r>
          </a:p>
        </p:txBody>
      </p:sp>
    </p:spTree>
    <p:extLst>
      <p:ext uri="{BB962C8B-B14F-4D97-AF65-F5344CB8AC3E}">
        <p14:creationId xmlns:p14="http://schemas.microsoft.com/office/powerpoint/2010/main" val="3481757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7CD2490E-F4B2-459D-AE99-42F174026D21}"/>
              </a:ext>
            </a:extLst>
          </p:cNvPr>
          <p:cNvGrpSpPr/>
          <p:nvPr/>
        </p:nvGrpSpPr>
        <p:grpSpPr>
          <a:xfrm>
            <a:off x="5771355" y="574159"/>
            <a:ext cx="6186106" cy="4367955"/>
            <a:chOff x="5771355" y="574159"/>
            <a:chExt cx="6186106" cy="4367955"/>
          </a:xfrm>
        </p:grpSpPr>
        <p:pic>
          <p:nvPicPr>
            <p:cNvPr id="24" name="Picture 23" descr="A picture containing text, fabric&#10;&#10;Description automatically generated">
              <a:extLst>
                <a:ext uri="{FF2B5EF4-FFF2-40B4-BE49-F238E27FC236}">
                  <a16:creationId xmlns:a16="http://schemas.microsoft.com/office/drawing/2014/main" id="{EDAD51BF-8FD6-4347-A396-C591355FF6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0471" y="1205582"/>
              <a:ext cx="6027687" cy="3736532"/>
            </a:xfrm>
            <a:prstGeom prst="rect">
              <a:avLst/>
            </a:prstGeom>
          </p:spPr>
        </p:pic>
        <p:sp>
          <p:nvSpPr>
            <p:cNvPr id="28" name="Freeform: Shape 27" descr="Mountains with pink fog">
              <a:extLst>
                <a:ext uri="{FF2B5EF4-FFF2-40B4-BE49-F238E27FC236}">
                  <a16:creationId xmlns:a16="http://schemas.microsoft.com/office/drawing/2014/main" id="{5C935633-E88D-4A53-9586-C136A908FF84}"/>
                </a:ext>
              </a:extLst>
            </p:cNvPr>
            <p:cNvSpPr/>
            <p:nvPr/>
          </p:nvSpPr>
          <p:spPr>
            <a:xfrm>
              <a:off x="5771355" y="574159"/>
              <a:ext cx="6186106" cy="2647600"/>
            </a:xfrm>
            <a:custGeom>
              <a:avLst/>
              <a:gdLst>
                <a:gd name="connsiteX0" fmla="*/ 32657 w 7296449"/>
                <a:gd name="connsiteY0" fmla="*/ 2367643 h 2612571"/>
                <a:gd name="connsiteX1" fmla="*/ 375557 w 7296449"/>
                <a:gd name="connsiteY1" fmla="*/ 2286000 h 2612571"/>
                <a:gd name="connsiteX2" fmla="*/ 734786 w 7296449"/>
                <a:gd name="connsiteY2" fmla="*/ 2302329 h 2612571"/>
                <a:gd name="connsiteX3" fmla="*/ 800100 w 7296449"/>
                <a:gd name="connsiteY3" fmla="*/ 2318657 h 2612571"/>
                <a:gd name="connsiteX4" fmla="*/ 947057 w 7296449"/>
                <a:gd name="connsiteY4" fmla="*/ 2286000 h 2612571"/>
                <a:gd name="connsiteX5" fmla="*/ 996043 w 7296449"/>
                <a:gd name="connsiteY5" fmla="*/ 2253343 h 2612571"/>
                <a:gd name="connsiteX6" fmla="*/ 1404257 w 7296449"/>
                <a:gd name="connsiteY6" fmla="*/ 2253343 h 2612571"/>
                <a:gd name="connsiteX7" fmla="*/ 1502228 w 7296449"/>
                <a:gd name="connsiteY7" fmla="*/ 2269671 h 2612571"/>
                <a:gd name="connsiteX8" fmla="*/ 1681843 w 7296449"/>
                <a:gd name="connsiteY8" fmla="*/ 2204357 h 2612571"/>
                <a:gd name="connsiteX9" fmla="*/ 1779814 w 7296449"/>
                <a:gd name="connsiteY9" fmla="*/ 2188029 h 2612571"/>
                <a:gd name="connsiteX10" fmla="*/ 2090057 w 7296449"/>
                <a:gd name="connsiteY10" fmla="*/ 2237014 h 2612571"/>
                <a:gd name="connsiteX11" fmla="*/ 2171700 w 7296449"/>
                <a:gd name="connsiteY11" fmla="*/ 2302329 h 2612571"/>
                <a:gd name="connsiteX12" fmla="*/ 2237014 w 7296449"/>
                <a:gd name="connsiteY12" fmla="*/ 2367643 h 2612571"/>
                <a:gd name="connsiteX13" fmla="*/ 2383971 w 7296449"/>
                <a:gd name="connsiteY13" fmla="*/ 2416629 h 2612571"/>
                <a:gd name="connsiteX14" fmla="*/ 2432957 w 7296449"/>
                <a:gd name="connsiteY14" fmla="*/ 2449286 h 2612571"/>
                <a:gd name="connsiteX15" fmla="*/ 2449286 w 7296449"/>
                <a:gd name="connsiteY15" fmla="*/ 2498271 h 2612571"/>
                <a:gd name="connsiteX16" fmla="*/ 2514600 w 7296449"/>
                <a:gd name="connsiteY16" fmla="*/ 2514600 h 2612571"/>
                <a:gd name="connsiteX17" fmla="*/ 2628900 w 7296449"/>
                <a:gd name="connsiteY17" fmla="*/ 2579914 h 2612571"/>
                <a:gd name="connsiteX18" fmla="*/ 2677886 w 7296449"/>
                <a:gd name="connsiteY18" fmla="*/ 2612571 h 2612571"/>
                <a:gd name="connsiteX19" fmla="*/ 2726871 w 7296449"/>
                <a:gd name="connsiteY19" fmla="*/ 2547257 h 2612571"/>
                <a:gd name="connsiteX20" fmla="*/ 2775857 w 7296449"/>
                <a:gd name="connsiteY20" fmla="*/ 2514600 h 2612571"/>
                <a:gd name="connsiteX21" fmla="*/ 2857500 w 7296449"/>
                <a:gd name="connsiteY21" fmla="*/ 2220686 h 2612571"/>
                <a:gd name="connsiteX22" fmla="*/ 2939143 w 7296449"/>
                <a:gd name="connsiteY22" fmla="*/ 2188029 h 2612571"/>
                <a:gd name="connsiteX23" fmla="*/ 3086100 w 7296449"/>
                <a:gd name="connsiteY23" fmla="*/ 2171700 h 2612571"/>
                <a:gd name="connsiteX24" fmla="*/ 3265714 w 7296449"/>
                <a:gd name="connsiteY24" fmla="*/ 2139043 h 2612571"/>
                <a:gd name="connsiteX25" fmla="*/ 3396343 w 7296449"/>
                <a:gd name="connsiteY25" fmla="*/ 1975757 h 2612571"/>
                <a:gd name="connsiteX26" fmla="*/ 3412671 w 7296449"/>
                <a:gd name="connsiteY26" fmla="*/ 1910443 h 2612571"/>
                <a:gd name="connsiteX27" fmla="*/ 3429000 w 7296449"/>
                <a:gd name="connsiteY27" fmla="*/ 1828800 h 2612571"/>
                <a:gd name="connsiteX28" fmla="*/ 3543300 w 7296449"/>
                <a:gd name="connsiteY28" fmla="*/ 1730829 h 2612571"/>
                <a:gd name="connsiteX29" fmla="*/ 3771900 w 7296449"/>
                <a:gd name="connsiteY29" fmla="*/ 1583871 h 2612571"/>
                <a:gd name="connsiteX30" fmla="*/ 3820886 w 7296449"/>
                <a:gd name="connsiteY30" fmla="*/ 1567543 h 2612571"/>
                <a:gd name="connsiteX31" fmla="*/ 4098471 w 7296449"/>
                <a:gd name="connsiteY31" fmla="*/ 1600200 h 2612571"/>
                <a:gd name="connsiteX32" fmla="*/ 4245428 w 7296449"/>
                <a:gd name="connsiteY32" fmla="*/ 1681843 h 2612571"/>
                <a:gd name="connsiteX33" fmla="*/ 4294414 w 7296449"/>
                <a:gd name="connsiteY33" fmla="*/ 1698171 h 2612571"/>
                <a:gd name="connsiteX34" fmla="*/ 4425043 w 7296449"/>
                <a:gd name="connsiteY34" fmla="*/ 1681843 h 2612571"/>
                <a:gd name="connsiteX35" fmla="*/ 4572000 w 7296449"/>
                <a:gd name="connsiteY35" fmla="*/ 1600200 h 2612571"/>
                <a:gd name="connsiteX36" fmla="*/ 4653643 w 7296449"/>
                <a:gd name="connsiteY36" fmla="*/ 1567543 h 2612571"/>
                <a:gd name="connsiteX37" fmla="*/ 4751614 w 7296449"/>
                <a:gd name="connsiteY37" fmla="*/ 1469571 h 2612571"/>
                <a:gd name="connsiteX38" fmla="*/ 4816928 w 7296449"/>
                <a:gd name="connsiteY38" fmla="*/ 1371600 h 2612571"/>
                <a:gd name="connsiteX39" fmla="*/ 4963886 w 7296449"/>
                <a:gd name="connsiteY39" fmla="*/ 1191986 h 2612571"/>
                <a:gd name="connsiteX40" fmla="*/ 5094514 w 7296449"/>
                <a:gd name="connsiteY40" fmla="*/ 1110343 h 2612571"/>
                <a:gd name="connsiteX41" fmla="*/ 5225143 w 7296449"/>
                <a:gd name="connsiteY41" fmla="*/ 1045029 h 2612571"/>
                <a:gd name="connsiteX42" fmla="*/ 5290457 w 7296449"/>
                <a:gd name="connsiteY42" fmla="*/ 1012371 h 2612571"/>
                <a:gd name="connsiteX43" fmla="*/ 5372100 w 7296449"/>
                <a:gd name="connsiteY43" fmla="*/ 996043 h 2612571"/>
                <a:gd name="connsiteX44" fmla="*/ 5421086 w 7296449"/>
                <a:gd name="connsiteY44" fmla="*/ 979714 h 2612571"/>
                <a:gd name="connsiteX45" fmla="*/ 5666014 w 7296449"/>
                <a:gd name="connsiteY45" fmla="*/ 996043 h 2612571"/>
                <a:gd name="connsiteX46" fmla="*/ 5796643 w 7296449"/>
                <a:gd name="connsiteY46" fmla="*/ 1077686 h 2612571"/>
                <a:gd name="connsiteX47" fmla="*/ 5878286 w 7296449"/>
                <a:gd name="connsiteY47" fmla="*/ 1159329 h 2612571"/>
                <a:gd name="connsiteX48" fmla="*/ 5943600 w 7296449"/>
                <a:gd name="connsiteY48" fmla="*/ 1257300 h 2612571"/>
                <a:gd name="connsiteX49" fmla="*/ 6025243 w 7296449"/>
                <a:gd name="connsiteY49" fmla="*/ 1371600 h 2612571"/>
                <a:gd name="connsiteX50" fmla="*/ 6041571 w 7296449"/>
                <a:gd name="connsiteY50" fmla="*/ 1534886 h 2612571"/>
                <a:gd name="connsiteX51" fmla="*/ 6057900 w 7296449"/>
                <a:gd name="connsiteY51" fmla="*/ 1583871 h 2612571"/>
                <a:gd name="connsiteX52" fmla="*/ 6074228 w 7296449"/>
                <a:gd name="connsiteY52" fmla="*/ 1812471 h 2612571"/>
                <a:gd name="connsiteX53" fmla="*/ 6090557 w 7296449"/>
                <a:gd name="connsiteY53" fmla="*/ 1877786 h 2612571"/>
                <a:gd name="connsiteX54" fmla="*/ 6221186 w 7296449"/>
                <a:gd name="connsiteY54" fmla="*/ 1926771 h 2612571"/>
                <a:gd name="connsiteX55" fmla="*/ 6270171 w 7296449"/>
                <a:gd name="connsiteY55" fmla="*/ 1943100 h 2612571"/>
                <a:gd name="connsiteX56" fmla="*/ 6466114 w 7296449"/>
                <a:gd name="connsiteY56" fmla="*/ 1975757 h 2612571"/>
                <a:gd name="connsiteX57" fmla="*/ 6662057 w 7296449"/>
                <a:gd name="connsiteY57" fmla="*/ 1959429 h 2612571"/>
                <a:gd name="connsiteX58" fmla="*/ 6711043 w 7296449"/>
                <a:gd name="connsiteY58" fmla="*/ 1943100 h 2612571"/>
                <a:gd name="connsiteX59" fmla="*/ 6792686 w 7296449"/>
                <a:gd name="connsiteY59" fmla="*/ 1926771 h 2612571"/>
                <a:gd name="connsiteX60" fmla="*/ 6841671 w 7296449"/>
                <a:gd name="connsiteY60" fmla="*/ 1910443 h 2612571"/>
                <a:gd name="connsiteX61" fmla="*/ 6972300 w 7296449"/>
                <a:gd name="connsiteY61" fmla="*/ 1877786 h 2612571"/>
                <a:gd name="connsiteX62" fmla="*/ 7184571 w 7296449"/>
                <a:gd name="connsiteY62" fmla="*/ 1845129 h 2612571"/>
                <a:gd name="connsiteX63" fmla="*/ 7200900 w 7296449"/>
                <a:gd name="connsiteY63" fmla="*/ 1355271 h 2612571"/>
                <a:gd name="connsiteX64" fmla="*/ 7217228 w 7296449"/>
                <a:gd name="connsiteY64" fmla="*/ 1289957 h 2612571"/>
                <a:gd name="connsiteX65" fmla="*/ 7249886 w 7296449"/>
                <a:gd name="connsiteY65" fmla="*/ 620486 h 2612571"/>
                <a:gd name="connsiteX66" fmla="*/ 7233557 w 7296449"/>
                <a:gd name="connsiteY66" fmla="*/ 81643 h 2612571"/>
                <a:gd name="connsiteX67" fmla="*/ 6449786 w 7296449"/>
                <a:gd name="connsiteY67" fmla="*/ 130629 h 2612571"/>
                <a:gd name="connsiteX68" fmla="*/ 5861957 w 7296449"/>
                <a:gd name="connsiteY68" fmla="*/ 97971 h 2612571"/>
                <a:gd name="connsiteX69" fmla="*/ 5796643 w 7296449"/>
                <a:gd name="connsiteY69" fmla="*/ 81643 h 2612571"/>
                <a:gd name="connsiteX70" fmla="*/ 4849586 w 7296449"/>
                <a:gd name="connsiteY70" fmla="*/ 114300 h 2612571"/>
                <a:gd name="connsiteX71" fmla="*/ 4637314 w 7296449"/>
                <a:gd name="connsiteY71" fmla="*/ 179614 h 2612571"/>
                <a:gd name="connsiteX72" fmla="*/ 4392386 w 7296449"/>
                <a:gd name="connsiteY72" fmla="*/ 228600 h 2612571"/>
                <a:gd name="connsiteX73" fmla="*/ 4229100 w 7296449"/>
                <a:gd name="connsiteY73" fmla="*/ 212271 h 2612571"/>
                <a:gd name="connsiteX74" fmla="*/ 4180114 w 7296449"/>
                <a:gd name="connsiteY74" fmla="*/ 179614 h 2612571"/>
                <a:gd name="connsiteX75" fmla="*/ 4261757 w 7296449"/>
                <a:gd name="connsiteY75" fmla="*/ 163286 h 2612571"/>
                <a:gd name="connsiteX76" fmla="*/ 4114800 w 7296449"/>
                <a:gd name="connsiteY76" fmla="*/ 114300 h 2612571"/>
                <a:gd name="connsiteX77" fmla="*/ 3984171 w 7296449"/>
                <a:gd name="connsiteY77" fmla="*/ 81643 h 2612571"/>
                <a:gd name="connsiteX78" fmla="*/ 3853543 w 7296449"/>
                <a:gd name="connsiteY78" fmla="*/ 32657 h 2612571"/>
                <a:gd name="connsiteX79" fmla="*/ 3592286 w 7296449"/>
                <a:gd name="connsiteY79" fmla="*/ 48986 h 2612571"/>
                <a:gd name="connsiteX80" fmla="*/ 3526971 w 7296449"/>
                <a:gd name="connsiteY80" fmla="*/ 81643 h 2612571"/>
                <a:gd name="connsiteX81" fmla="*/ 3298371 w 7296449"/>
                <a:gd name="connsiteY81" fmla="*/ 130629 h 2612571"/>
                <a:gd name="connsiteX82" fmla="*/ 3249386 w 7296449"/>
                <a:gd name="connsiteY82" fmla="*/ 146957 h 2612571"/>
                <a:gd name="connsiteX83" fmla="*/ 3102428 w 7296449"/>
                <a:gd name="connsiteY83" fmla="*/ 130629 h 2612571"/>
                <a:gd name="connsiteX84" fmla="*/ 2873828 w 7296449"/>
                <a:gd name="connsiteY84" fmla="*/ 114300 h 2612571"/>
                <a:gd name="connsiteX85" fmla="*/ 2694214 w 7296449"/>
                <a:gd name="connsiteY85" fmla="*/ 97971 h 2612571"/>
                <a:gd name="connsiteX86" fmla="*/ 2286000 w 7296449"/>
                <a:gd name="connsiteY86" fmla="*/ 65314 h 2612571"/>
                <a:gd name="connsiteX87" fmla="*/ 1926771 w 7296449"/>
                <a:gd name="connsiteY87" fmla="*/ 16329 h 2612571"/>
                <a:gd name="connsiteX88" fmla="*/ 1763486 w 7296449"/>
                <a:gd name="connsiteY88" fmla="*/ 0 h 2612571"/>
                <a:gd name="connsiteX89" fmla="*/ 1453243 w 7296449"/>
                <a:gd name="connsiteY89" fmla="*/ 16329 h 2612571"/>
                <a:gd name="connsiteX90" fmla="*/ 1306286 w 7296449"/>
                <a:gd name="connsiteY90" fmla="*/ 48986 h 2612571"/>
                <a:gd name="connsiteX91" fmla="*/ 1045028 w 7296449"/>
                <a:gd name="connsiteY91" fmla="*/ 81643 h 2612571"/>
                <a:gd name="connsiteX92" fmla="*/ 881743 w 7296449"/>
                <a:gd name="connsiteY92" fmla="*/ 114300 h 2612571"/>
                <a:gd name="connsiteX93" fmla="*/ 669471 w 7296449"/>
                <a:gd name="connsiteY93" fmla="*/ 146957 h 2612571"/>
                <a:gd name="connsiteX94" fmla="*/ 179614 w 7296449"/>
                <a:gd name="connsiteY94" fmla="*/ 130629 h 2612571"/>
                <a:gd name="connsiteX95" fmla="*/ 81643 w 7296449"/>
                <a:gd name="connsiteY95" fmla="*/ 163286 h 2612571"/>
                <a:gd name="connsiteX96" fmla="*/ 48986 w 7296449"/>
                <a:gd name="connsiteY96" fmla="*/ 587829 h 2612571"/>
                <a:gd name="connsiteX97" fmla="*/ 32657 w 7296449"/>
                <a:gd name="connsiteY97" fmla="*/ 849086 h 2612571"/>
                <a:gd name="connsiteX98" fmla="*/ 0 w 7296449"/>
                <a:gd name="connsiteY98" fmla="*/ 979714 h 2612571"/>
                <a:gd name="connsiteX99" fmla="*/ 16328 w 7296449"/>
                <a:gd name="connsiteY99" fmla="*/ 1143000 h 2612571"/>
                <a:gd name="connsiteX100" fmla="*/ 48986 w 7296449"/>
                <a:gd name="connsiteY100" fmla="*/ 1224643 h 2612571"/>
                <a:gd name="connsiteX101" fmla="*/ 114300 w 7296449"/>
                <a:gd name="connsiteY101" fmla="*/ 1404257 h 2612571"/>
                <a:gd name="connsiteX102" fmla="*/ 97971 w 7296449"/>
                <a:gd name="connsiteY102" fmla="*/ 2563586 h 261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7296449" h="2612571">
                  <a:moveTo>
                    <a:pt x="32657" y="2367643"/>
                  </a:moveTo>
                  <a:cubicBezTo>
                    <a:pt x="251761" y="2280002"/>
                    <a:pt x="137562" y="2307636"/>
                    <a:pt x="375557" y="2286000"/>
                  </a:cubicBezTo>
                  <a:cubicBezTo>
                    <a:pt x="495300" y="2291443"/>
                    <a:pt x="615272" y="2293136"/>
                    <a:pt x="734786" y="2302329"/>
                  </a:cubicBezTo>
                  <a:cubicBezTo>
                    <a:pt x="757161" y="2304050"/>
                    <a:pt x="777725" y="2320378"/>
                    <a:pt x="800100" y="2318657"/>
                  </a:cubicBezTo>
                  <a:cubicBezTo>
                    <a:pt x="850133" y="2314808"/>
                    <a:pt x="898071" y="2296886"/>
                    <a:pt x="947057" y="2286000"/>
                  </a:cubicBezTo>
                  <a:cubicBezTo>
                    <a:pt x="963386" y="2275114"/>
                    <a:pt x="978005" y="2261074"/>
                    <a:pt x="996043" y="2253343"/>
                  </a:cubicBezTo>
                  <a:cubicBezTo>
                    <a:pt x="1106250" y="2206111"/>
                    <a:pt x="1376090" y="2252002"/>
                    <a:pt x="1404257" y="2253343"/>
                  </a:cubicBezTo>
                  <a:cubicBezTo>
                    <a:pt x="1436914" y="2258786"/>
                    <a:pt x="1469205" y="2272030"/>
                    <a:pt x="1502228" y="2269671"/>
                  </a:cubicBezTo>
                  <a:cubicBezTo>
                    <a:pt x="1801150" y="2248319"/>
                    <a:pt x="1530253" y="2254886"/>
                    <a:pt x="1681843" y="2204357"/>
                  </a:cubicBezTo>
                  <a:cubicBezTo>
                    <a:pt x="1713252" y="2193888"/>
                    <a:pt x="1747157" y="2193472"/>
                    <a:pt x="1779814" y="2188029"/>
                  </a:cubicBezTo>
                  <a:cubicBezTo>
                    <a:pt x="1843237" y="2192559"/>
                    <a:pt x="2012076" y="2181313"/>
                    <a:pt x="2090057" y="2237014"/>
                  </a:cubicBezTo>
                  <a:cubicBezTo>
                    <a:pt x="2219311" y="2329338"/>
                    <a:pt x="2027749" y="2254344"/>
                    <a:pt x="2171700" y="2302329"/>
                  </a:cubicBezTo>
                  <a:cubicBezTo>
                    <a:pt x="2193471" y="2324100"/>
                    <a:pt x="2211396" y="2350564"/>
                    <a:pt x="2237014" y="2367643"/>
                  </a:cubicBezTo>
                  <a:cubicBezTo>
                    <a:pt x="2273905" y="2392237"/>
                    <a:pt x="2340439" y="2405746"/>
                    <a:pt x="2383971" y="2416629"/>
                  </a:cubicBezTo>
                  <a:cubicBezTo>
                    <a:pt x="2400300" y="2427515"/>
                    <a:pt x="2420697" y="2433962"/>
                    <a:pt x="2432957" y="2449286"/>
                  </a:cubicBezTo>
                  <a:cubicBezTo>
                    <a:pt x="2443709" y="2462726"/>
                    <a:pt x="2435846" y="2487519"/>
                    <a:pt x="2449286" y="2498271"/>
                  </a:cubicBezTo>
                  <a:cubicBezTo>
                    <a:pt x="2466810" y="2512290"/>
                    <a:pt x="2492829" y="2509157"/>
                    <a:pt x="2514600" y="2514600"/>
                  </a:cubicBezTo>
                  <a:cubicBezTo>
                    <a:pt x="2633947" y="2594164"/>
                    <a:pt x="2483883" y="2497047"/>
                    <a:pt x="2628900" y="2579914"/>
                  </a:cubicBezTo>
                  <a:cubicBezTo>
                    <a:pt x="2645939" y="2589650"/>
                    <a:pt x="2661557" y="2601685"/>
                    <a:pt x="2677886" y="2612571"/>
                  </a:cubicBezTo>
                  <a:cubicBezTo>
                    <a:pt x="2694214" y="2590800"/>
                    <a:pt x="2707628" y="2566500"/>
                    <a:pt x="2726871" y="2547257"/>
                  </a:cubicBezTo>
                  <a:cubicBezTo>
                    <a:pt x="2740748" y="2533380"/>
                    <a:pt x="2768569" y="2532821"/>
                    <a:pt x="2775857" y="2514600"/>
                  </a:cubicBezTo>
                  <a:cubicBezTo>
                    <a:pt x="2813620" y="2420192"/>
                    <a:pt x="2812027" y="2311632"/>
                    <a:pt x="2857500" y="2220686"/>
                  </a:cubicBezTo>
                  <a:cubicBezTo>
                    <a:pt x="2870608" y="2194470"/>
                    <a:pt x="2910483" y="2194170"/>
                    <a:pt x="2939143" y="2188029"/>
                  </a:cubicBezTo>
                  <a:cubicBezTo>
                    <a:pt x="2987336" y="2177702"/>
                    <a:pt x="3037358" y="2179011"/>
                    <a:pt x="3086100" y="2171700"/>
                  </a:cubicBezTo>
                  <a:cubicBezTo>
                    <a:pt x="3146280" y="2162673"/>
                    <a:pt x="3205843" y="2149929"/>
                    <a:pt x="3265714" y="2139043"/>
                  </a:cubicBezTo>
                  <a:cubicBezTo>
                    <a:pt x="3380898" y="2023859"/>
                    <a:pt x="3343032" y="2082380"/>
                    <a:pt x="3396343" y="1975757"/>
                  </a:cubicBezTo>
                  <a:cubicBezTo>
                    <a:pt x="3401786" y="1953986"/>
                    <a:pt x="3407803" y="1932350"/>
                    <a:pt x="3412671" y="1910443"/>
                  </a:cubicBezTo>
                  <a:cubicBezTo>
                    <a:pt x="3418692" y="1883351"/>
                    <a:pt x="3415522" y="1853061"/>
                    <a:pt x="3429000" y="1828800"/>
                  </a:cubicBezTo>
                  <a:cubicBezTo>
                    <a:pt x="3454974" y="1782046"/>
                    <a:pt x="3502615" y="1759890"/>
                    <a:pt x="3543300" y="1730829"/>
                  </a:cubicBezTo>
                  <a:cubicBezTo>
                    <a:pt x="3614268" y="1680137"/>
                    <a:pt x="3690527" y="1610994"/>
                    <a:pt x="3771900" y="1583871"/>
                  </a:cubicBezTo>
                  <a:lnTo>
                    <a:pt x="3820886" y="1567543"/>
                  </a:lnTo>
                  <a:cubicBezTo>
                    <a:pt x="3913414" y="1578429"/>
                    <a:pt x="4006335" y="1586380"/>
                    <a:pt x="4098471" y="1600200"/>
                  </a:cubicBezTo>
                  <a:cubicBezTo>
                    <a:pt x="4159206" y="1609310"/>
                    <a:pt x="4191252" y="1651745"/>
                    <a:pt x="4245428" y="1681843"/>
                  </a:cubicBezTo>
                  <a:cubicBezTo>
                    <a:pt x="4260474" y="1690202"/>
                    <a:pt x="4278085" y="1692728"/>
                    <a:pt x="4294414" y="1698171"/>
                  </a:cubicBezTo>
                  <a:cubicBezTo>
                    <a:pt x="4337957" y="1692728"/>
                    <a:pt x="4382285" y="1691710"/>
                    <a:pt x="4425043" y="1681843"/>
                  </a:cubicBezTo>
                  <a:cubicBezTo>
                    <a:pt x="4533483" y="1656819"/>
                    <a:pt x="4481817" y="1650302"/>
                    <a:pt x="4572000" y="1600200"/>
                  </a:cubicBezTo>
                  <a:cubicBezTo>
                    <a:pt x="4597622" y="1585965"/>
                    <a:pt x="4626429" y="1578429"/>
                    <a:pt x="4653643" y="1567543"/>
                  </a:cubicBezTo>
                  <a:cubicBezTo>
                    <a:pt x="4686300" y="1534886"/>
                    <a:pt x="4737009" y="1513385"/>
                    <a:pt x="4751614" y="1469571"/>
                  </a:cubicBezTo>
                  <a:cubicBezTo>
                    <a:pt x="4780943" y="1381586"/>
                    <a:pt x="4748128" y="1455689"/>
                    <a:pt x="4816928" y="1371600"/>
                  </a:cubicBezTo>
                  <a:cubicBezTo>
                    <a:pt x="4882119" y="1291922"/>
                    <a:pt x="4896199" y="1250004"/>
                    <a:pt x="4963886" y="1191986"/>
                  </a:cubicBezTo>
                  <a:cubicBezTo>
                    <a:pt x="5037020" y="1129300"/>
                    <a:pt x="5015282" y="1154361"/>
                    <a:pt x="5094514" y="1110343"/>
                  </a:cubicBezTo>
                  <a:cubicBezTo>
                    <a:pt x="5334060" y="977262"/>
                    <a:pt x="5068418" y="1112197"/>
                    <a:pt x="5225143" y="1045029"/>
                  </a:cubicBezTo>
                  <a:cubicBezTo>
                    <a:pt x="5247516" y="1035440"/>
                    <a:pt x="5267365" y="1020068"/>
                    <a:pt x="5290457" y="1012371"/>
                  </a:cubicBezTo>
                  <a:cubicBezTo>
                    <a:pt x="5316786" y="1003595"/>
                    <a:pt x="5345175" y="1002774"/>
                    <a:pt x="5372100" y="996043"/>
                  </a:cubicBezTo>
                  <a:cubicBezTo>
                    <a:pt x="5388798" y="991869"/>
                    <a:pt x="5404757" y="985157"/>
                    <a:pt x="5421086" y="979714"/>
                  </a:cubicBezTo>
                  <a:cubicBezTo>
                    <a:pt x="5502729" y="985157"/>
                    <a:pt x="5586840" y="975389"/>
                    <a:pt x="5666014" y="996043"/>
                  </a:cubicBezTo>
                  <a:cubicBezTo>
                    <a:pt x="5715699" y="1009004"/>
                    <a:pt x="5760335" y="1041378"/>
                    <a:pt x="5796643" y="1077686"/>
                  </a:cubicBezTo>
                  <a:cubicBezTo>
                    <a:pt x="5823857" y="1104900"/>
                    <a:pt x="5856937" y="1127306"/>
                    <a:pt x="5878286" y="1159329"/>
                  </a:cubicBezTo>
                  <a:cubicBezTo>
                    <a:pt x="5900057" y="1191986"/>
                    <a:pt x="5920051" y="1225901"/>
                    <a:pt x="5943600" y="1257300"/>
                  </a:cubicBezTo>
                  <a:cubicBezTo>
                    <a:pt x="6004361" y="1338314"/>
                    <a:pt x="5977490" y="1299970"/>
                    <a:pt x="6025243" y="1371600"/>
                  </a:cubicBezTo>
                  <a:cubicBezTo>
                    <a:pt x="6030686" y="1426029"/>
                    <a:pt x="6033253" y="1480822"/>
                    <a:pt x="6041571" y="1534886"/>
                  </a:cubicBezTo>
                  <a:cubicBezTo>
                    <a:pt x="6044188" y="1551898"/>
                    <a:pt x="6055889" y="1566777"/>
                    <a:pt x="6057900" y="1583871"/>
                  </a:cubicBezTo>
                  <a:cubicBezTo>
                    <a:pt x="6066826" y="1659742"/>
                    <a:pt x="6065792" y="1736544"/>
                    <a:pt x="6074228" y="1812471"/>
                  </a:cubicBezTo>
                  <a:cubicBezTo>
                    <a:pt x="6076706" y="1834775"/>
                    <a:pt x="6078109" y="1859113"/>
                    <a:pt x="6090557" y="1877786"/>
                  </a:cubicBezTo>
                  <a:cubicBezTo>
                    <a:pt x="6117437" y="1918105"/>
                    <a:pt x="6184220" y="1917529"/>
                    <a:pt x="6221186" y="1926771"/>
                  </a:cubicBezTo>
                  <a:cubicBezTo>
                    <a:pt x="6237884" y="1930945"/>
                    <a:pt x="6253294" y="1939724"/>
                    <a:pt x="6270171" y="1943100"/>
                  </a:cubicBezTo>
                  <a:cubicBezTo>
                    <a:pt x="6335100" y="1956086"/>
                    <a:pt x="6466114" y="1975757"/>
                    <a:pt x="6466114" y="1975757"/>
                  </a:cubicBezTo>
                  <a:cubicBezTo>
                    <a:pt x="6531428" y="1970314"/>
                    <a:pt x="6597091" y="1968091"/>
                    <a:pt x="6662057" y="1959429"/>
                  </a:cubicBezTo>
                  <a:cubicBezTo>
                    <a:pt x="6679118" y="1957154"/>
                    <a:pt x="6694345" y="1947275"/>
                    <a:pt x="6711043" y="1943100"/>
                  </a:cubicBezTo>
                  <a:cubicBezTo>
                    <a:pt x="6737968" y="1936369"/>
                    <a:pt x="6765761" y="1933502"/>
                    <a:pt x="6792686" y="1926771"/>
                  </a:cubicBezTo>
                  <a:cubicBezTo>
                    <a:pt x="6809384" y="1922597"/>
                    <a:pt x="6825066" y="1914972"/>
                    <a:pt x="6841671" y="1910443"/>
                  </a:cubicBezTo>
                  <a:cubicBezTo>
                    <a:pt x="6884973" y="1898634"/>
                    <a:pt x="6928028" y="1885165"/>
                    <a:pt x="6972300" y="1877786"/>
                  </a:cubicBezTo>
                  <a:cubicBezTo>
                    <a:pt x="7108234" y="1855130"/>
                    <a:pt x="7037496" y="1866139"/>
                    <a:pt x="7184571" y="1845129"/>
                  </a:cubicBezTo>
                  <a:cubicBezTo>
                    <a:pt x="7190014" y="1681843"/>
                    <a:pt x="7191306" y="1518366"/>
                    <a:pt x="7200900" y="1355271"/>
                  </a:cubicBezTo>
                  <a:cubicBezTo>
                    <a:pt x="7202218" y="1332868"/>
                    <a:pt x="7215983" y="1312364"/>
                    <a:pt x="7217228" y="1289957"/>
                  </a:cubicBezTo>
                  <a:cubicBezTo>
                    <a:pt x="7262889" y="468052"/>
                    <a:pt x="7206452" y="1011380"/>
                    <a:pt x="7249886" y="620486"/>
                  </a:cubicBezTo>
                  <a:cubicBezTo>
                    <a:pt x="7244443" y="440872"/>
                    <a:pt x="7367864" y="201027"/>
                    <a:pt x="7233557" y="81643"/>
                  </a:cubicBezTo>
                  <a:cubicBezTo>
                    <a:pt x="7156296" y="12967"/>
                    <a:pt x="6637879" y="101691"/>
                    <a:pt x="6449786" y="130629"/>
                  </a:cubicBezTo>
                  <a:lnTo>
                    <a:pt x="5861957" y="97971"/>
                  </a:lnTo>
                  <a:cubicBezTo>
                    <a:pt x="5839579" y="96293"/>
                    <a:pt x="5819081" y="81281"/>
                    <a:pt x="5796643" y="81643"/>
                  </a:cubicBezTo>
                  <a:cubicBezTo>
                    <a:pt x="5480811" y="86737"/>
                    <a:pt x="5165272" y="103414"/>
                    <a:pt x="4849586" y="114300"/>
                  </a:cubicBezTo>
                  <a:cubicBezTo>
                    <a:pt x="4644670" y="148453"/>
                    <a:pt x="4864748" y="103803"/>
                    <a:pt x="4637314" y="179614"/>
                  </a:cubicBezTo>
                  <a:cubicBezTo>
                    <a:pt x="4542833" y="211107"/>
                    <a:pt x="4488104" y="214926"/>
                    <a:pt x="4392386" y="228600"/>
                  </a:cubicBezTo>
                  <a:cubicBezTo>
                    <a:pt x="4337957" y="223157"/>
                    <a:pt x="4282399" y="224571"/>
                    <a:pt x="4229100" y="212271"/>
                  </a:cubicBezTo>
                  <a:cubicBezTo>
                    <a:pt x="4209978" y="207858"/>
                    <a:pt x="4169228" y="195943"/>
                    <a:pt x="4180114" y="179614"/>
                  </a:cubicBezTo>
                  <a:cubicBezTo>
                    <a:pt x="4195509" y="156522"/>
                    <a:pt x="4234543" y="168729"/>
                    <a:pt x="4261757" y="163286"/>
                  </a:cubicBezTo>
                  <a:cubicBezTo>
                    <a:pt x="4042447" y="108457"/>
                    <a:pt x="4381274" y="196291"/>
                    <a:pt x="4114800" y="114300"/>
                  </a:cubicBezTo>
                  <a:cubicBezTo>
                    <a:pt x="4071902" y="101101"/>
                    <a:pt x="4026751" y="95837"/>
                    <a:pt x="3984171" y="81643"/>
                  </a:cubicBezTo>
                  <a:cubicBezTo>
                    <a:pt x="3907380" y="56045"/>
                    <a:pt x="3951167" y="71706"/>
                    <a:pt x="3853543" y="32657"/>
                  </a:cubicBezTo>
                  <a:cubicBezTo>
                    <a:pt x="3766457" y="38100"/>
                    <a:pt x="3678576" y="36042"/>
                    <a:pt x="3592286" y="48986"/>
                  </a:cubicBezTo>
                  <a:cubicBezTo>
                    <a:pt x="3568214" y="52597"/>
                    <a:pt x="3550063" y="73946"/>
                    <a:pt x="3526971" y="81643"/>
                  </a:cubicBezTo>
                  <a:cubicBezTo>
                    <a:pt x="3389872" y="127342"/>
                    <a:pt x="3421695" y="103224"/>
                    <a:pt x="3298371" y="130629"/>
                  </a:cubicBezTo>
                  <a:cubicBezTo>
                    <a:pt x="3281569" y="134363"/>
                    <a:pt x="3265714" y="141514"/>
                    <a:pt x="3249386" y="146957"/>
                  </a:cubicBezTo>
                  <a:cubicBezTo>
                    <a:pt x="3200400" y="141514"/>
                    <a:pt x="3151530" y="134899"/>
                    <a:pt x="3102428" y="130629"/>
                  </a:cubicBezTo>
                  <a:cubicBezTo>
                    <a:pt x="3026321" y="124011"/>
                    <a:pt x="2949979" y="120392"/>
                    <a:pt x="2873828" y="114300"/>
                  </a:cubicBezTo>
                  <a:cubicBezTo>
                    <a:pt x="2813901" y="109506"/>
                    <a:pt x="2754085" y="103414"/>
                    <a:pt x="2694214" y="97971"/>
                  </a:cubicBezTo>
                  <a:cubicBezTo>
                    <a:pt x="2466737" y="52477"/>
                    <a:pt x="2793282" y="113626"/>
                    <a:pt x="2286000" y="65314"/>
                  </a:cubicBezTo>
                  <a:cubicBezTo>
                    <a:pt x="2165693" y="53856"/>
                    <a:pt x="2047022" y="28355"/>
                    <a:pt x="1926771" y="16329"/>
                  </a:cubicBezTo>
                  <a:lnTo>
                    <a:pt x="1763486" y="0"/>
                  </a:lnTo>
                  <a:cubicBezTo>
                    <a:pt x="1660072" y="5443"/>
                    <a:pt x="1556443" y="7729"/>
                    <a:pt x="1453243" y="16329"/>
                  </a:cubicBezTo>
                  <a:cubicBezTo>
                    <a:pt x="1359850" y="24112"/>
                    <a:pt x="1390232" y="36394"/>
                    <a:pt x="1306286" y="48986"/>
                  </a:cubicBezTo>
                  <a:cubicBezTo>
                    <a:pt x="1219493" y="62005"/>
                    <a:pt x="1131598" y="67215"/>
                    <a:pt x="1045028" y="81643"/>
                  </a:cubicBezTo>
                  <a:cubicBezTo>
                    <a:pt x="709362" y="137586"/>
                    <a:pt x="1125289" y="65590"/>
                    <a:pt x="881743" y="114300"/>
                  </a:cubicBezTo>
                  <a:cubicBezTo>
                    <a:pt x="825093" y="125630"/>
                    <a:pt x="724379" y="139113"/>
                    <a:pt x="669471" y="146957"/>
                  </a:cubicBezTo>
                  <a:cubicBezTo>
                    <a:pt x="506185" y="141514"/>
                    <a:pt x="342708" y="140223"/>
                    <a:pt x="179614" y="130629"/>
                  </a:cubicBezTo>
                  <a:cubicBezTo>
                    <a:pt x="84916" y="125059"/>
                    <a:pt x="135795" y="82057"/>
                    <a:pt x="81643" y="163286"/>
                  </a:cubicBezTo>
                  <a:cubicBezTo>
                    <a:pt x="70757" y="304800"/>
                    <a:pt x="57840" y="446173"/>
                    <a:pt x="48986" y="587829"/>
                  </a:cubicBezTo>
                  <a:cubicBezTo>
                    <a:pt x="43543" y="674915"/>
                    <a:pt x="43480" y="762504"/>
                    <a:pt x="32657" y="849086"/>
                  </a:cubicBezTo>
                  <a:cubicBezTo>
                    <a:pt x="27090" y="893622"/>
                    <a:pt x="0" y="979714"/>
                    <a:pt x="0" y="979714"/>
                  </a:cubicBezTo>
                  <a:cubicBezTo>
                    <a:pt x="5443" y="1034143"/>
                    <a:pt x="5600" y="1089362"/>
                    <a:pt x="16328" y="1143000"/>
                  </a:cubicBezTo>
                  <a:cubicBezTo>
                    <a:pt x="22076" y="1171742"/>
                    <a:pt x="38969" y="1197097"/>
                    <a:pt x="48986" y="1224643"/>
                  </a:cubicBezTo>
                  <a:cubicBezTo>
                    <a:pt x="132852" y="1455271"/>
                    <a:pt x="33148" y="1201375"/>
                    <a:pt x="114300" y="1404257"/>
                  </a:cubicBezTo>
                  <a:cubicBezTo>
                    <a:pt x="75867" y="1942312"/>
                    <a:pt x="97971" y="1556463"/>
                    <a:pt x="97971" y="2563586"/>
                  </a:cubicBezTo>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CA39B7CD-A06F-4607-906D-7B4F5B195F5E}"/>
                </a:ext>
              </a:extLst>
            </p:cNvPr>
            <p:cNvGrpSpPr/>
            <p:nvPr/>
          </p:nvGrpSpPr>
          <p:grpSpPr>
            <a:xfrm>
              <a:off x="8593481" y="877204"/>
              <a:ext cx="2678954" cy="2100691"/>
              <a:chOff x="9594834" y="971551"/>
              <a:chExt cx="1173839" cy="1216479"/>
            </a:xfrm>
          </p:grpSpPr>
          <p:sp>
            <p:nvSpPr>
              <p:cNvPr id="30" name="Cube 29">
                <a:extLst>
                  <a:ext uri="{FF2B5EF4-FFF2-40B4-BE49-F238E27FC236}">
                    <a16:creationId xmlns:a16="http://schemas.microsoft.com/office/drawing/2014/main" id="{B6712E78-FC5B-4BFA-8EFF-E160EACE13AB}"/>
                  </a:ext>
                </a:extLst>
              </p:cNvPr>
              <p:cNvSpPr/>
              <p:nvPr/>
            </p:nvSpPr>
            <p:spPr>
              <a:xfrm>
                <a:off x="9668562" y="1653372"/>
                <a:ext cx="1026652" cy="534658"/>
              </a:xfrm>
              <a:prstGeom prst="cube">
                <a:avLst>
                  <a:gd name="adj" fmla="val 13535"/>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Diagram&#10;&#10;Description automatically generated">
                <a:extLst>
                  <a:ext uri="{FF2B5EF4-FFF2-40B4-BE49-F238E27FC236}">
                    <a16:creationId xmlns:a16="http://schemas.microsoft.com/office/drawing/2014/main" id="{FD55877F-F963-4F32-8036-2F640B808891}"/>
                  </a:ext>
                </a:extLst>
              </p:cNvPr>
              <p:cNvPicPr>
                <a:picLocks noChangeAspect="1"/>
              </p:cNvPicPr>
              <p:nvPr/>
            </p:nvPicPr>
            <p:blipFill rotWithShape="1">
              <a:blip r:embed="rId5">
                <a:clrChange>
                  <a:clrFrom>
                    <a:srgbClr val="FEFFFF"/>
                  </a:clrFrom>
                  <a:clrTo>
                    <a:srgbClr val="FEFFFF">
                      <a:alpha val="0"/>
                    </a:srgbClr>
                  </a:clrTo>
                </a:clrChange>
                <a:extLst>
                  <a:ext uri="{28A0092B-C50C-407E-A947-70E740481C1C}">
                    <a14:useLocalDpi xmlns:a14="http://schemas.microsoft.com/office/drawing/2010/main" val="0"/>
                  </a:ext>
                </a:extLst>
              </a:blip>
              <a:srcRect l="27790" t="49999" r="28412" b="1"/>
              <a:stretch/>
            </p:blipFill>
            <p:spPr>
              <a:xfrm>
                <a:off x="9594834" y="971551"/>
                <a:ext cx="1173839" cy="763330"/>
              </a:xfrm>
              <a:prstGeom prst="rect">
                <a:avLst/>
              </a:prstGeom>
            </p:spPr>
          </p:pic>
        </p:grpSp>
      </p:grpSp>
      <p:sp>
        <p:nvSpPr>
          <p:cNvPr id="2" name="Title 1">
            <a:extLst>
              <a:ext uri="{FF2B5EF4-FFF2-40B4-BE49-F238E27FC236}">
                <a16:creationId xmlns:a16="http://schemas.microsoft.com/office/drawing/2014/main" id="{F13CE485-ABD5-4CAB-A1CE-A438B320881C}"/>
              </a:ext>
            </a:extLst>
          </p:cNvPr>
          <p:cNvSpPr>
            <a:spLocks noGrp="1"/>
          </p:cNvSpPr>
          <p:nvPr>
            <p:ph type="title"/>
          </p:nvPr>
        </p:nvSpPr>
        <p:spPr>
          <a:xfrm>
            <a:off x="917228" y="609600"/>
            <a:ext cx="3932237" cy="1023257"/>
          </a:xfrm>
        </p:spPr>
        <p:txBody>
          <a:bodyPr/>
          <a:lstStyle/>
          <a:p>
            <a:r>
              <a:rPr lang="en-US" dirty="0"/>
              <a:t>The opposite is true</a:t>
            </a:r>
          </a:p>
        </p:txBody>
      </p:sp>
      <p:sp>
        <p:nvSpPr>
          <p:cNvPr id="4" name="Text Placeholder 3">
            <a:extLst>
              <a:ext uri="{FF2B5EF4-FFF2-40B4-BE49-F238E27FC236}">
                <a16:creationId xmlns:a16="http://schemas.microsoft.com/office/drawing/2014/main" id="{8C940F9B-5B3D-4FA1-9962-795916FC6275}"/>
              </a:ext>
            </a:extLst>
          </p:cNvPr>
          <p:cNvSpPr>
            <a:spLocks noGrp="1"/>
          </p:cNvSpPr>
          <p:nvPr>
            <p:ph type="body" sz="half" idx="2"/>
          </p:nvPr>
        </p:nvSpPr>
        <p:spPr>
          <a:xfrm>
            <a:off x="440872" y="1796144"/>
            <a:ext cx="4408594" cy="4452256"/>
          </a:xfrm>
        </p:spPr>
        <p:txBody>
          <a:bodyPr>
            <a:normAutofit fontScale="77500" lnSpcReduction="20000"/>
          </a:bodyPr>
          <a:lstStyle/>
          <a:p>
            <a:r>
              <a:rPr lang="en-US" baseline="30000" dirty="0"/>
              <a:t>26 </a:t>
            </a:r>
            <a:r>
              <a:rPr lang="en-US" dirty="0"/>
              <a:t>“That’s why we said to ourselves, ‘Let’s get ready and build an altar. But let’s not build it to offer burnt offerings or sacrifices on it.’ </a:t>
            </a:r>
            <a:r>
              <a:rPr lang="en-US" baseline="30000" dirty="0"/>
              <a:t>27 </a:t>
            </a:r>
            <a:r>
              <a:rPr lang="en-US" dirty="0"/>
              <a:t>So just the opposite is true. The altar will be a witness between us and you. It will be a witness between our children and yours after us. It will also be a witness that we will worship the </a:t>
            </a:r>
            <a:r>
              <a:rPr lang="en-US" cap="small" dirty="0">
                <a:effectLst/>
              </a:rPr>
              <a:t>Lord</a:t>
            </a:r>
            <a:r>
              <a:rPr lang="en-US" dirty="0"/>
              <a:t> at his sacred tent. We’ll worship him there with our burnt offerings, sacrifices and friendship offerings. Then in days to come your children won’t be able to say to ours, ‘You don’t have anything to do with the </a:t>
            </a:r>
            <a:r>
              <a:rPr lang="en-US" cap="small" dirty="0">
                <a:effectLst/>
              </a:rPr>
              <a:t>Lord</a:t>
            </a:r>
            <a:r>
              <a:rPr lang="en-US" dirty="0"/>
              <a:t>.’</a:t>
            </a:r>
          </a:p>
          <a:p>
            <a:r>
              <a:rPr lang="en-US" baseline="30000" dirty="0"/>
              <a:t>28 </a:t>
            </a:r>
            <a:r>
              <a:rPr lang="en-US" dirty="0"/>
              <a:t>“So we said to ourselves, ‘Suppose they say that to us sometime. Or suppose they say it to our children after us. Then we’ll answer, “Look at this altar. It’s exactly like the </a:t>
            </a:r>
            <a:r>
              <a:rPr lang="en-US" cap="small" dirty="0">
                <a:effectLst/>
              </a:rPr>
              <a:t>Lord</a:t>
            </a:r>
            <a:r>
              <a:rPr lang="en-US" dirty="0"/>
              <a:t>’s altar. Our people built it. They didn’t build it to offer burnt offerings and sacrifices on it. Instead, they built it to be a witness between us and you.” ’</a:t>
            </a:r>
          </a:p>
          <a:p>
            <a:r>
              <a:rPr lang="en-US" baseline="30000" dirty="0"/>
              <a:t>29 </a:t>
            </a:r>
            <a:r>
              <a:rPr lang="en-US" dirty="0"/>
              <a:t>“We would never refuse to obey the </a:t>
            </a:r>
            <a:r>
              <a:rPr lang="en-US" cap="small" dirty="0">
                <a:effectLst/>
              </a:rPr>
              <a:t>Lord</a:t>
            </a:r>
            <a:r>
              <a:rPr lang="en-US" dirty="0"/>
              <a:t>. We would never turn away from him now. We wouldn’t build an altar to offer burnt offerings, grain offerings and sacrifices on it. We wouldn’t use any altar other than the altar of the </a:t>
            </a:r>
            <a:r>
              <a:rPr lang="en-US" cap="small" dirty="0">
                <a:effectLst/>
              </a:rPr>
              <a:t>Lord</a:t>
            </a:r>
            <a:r>
              <a:rPr lang="en-US" dirty="0"/>
              <a:t> our God. That altar stands in front of his holy tent.”</a:t>
            </a:r>
          </a:p>
          <a:p>
            <a:endParaRPr lang="en-US" dirty="0"/>
          </a:p>
        </p:txBody>
      </p:sp>
      <p:pic>
        <p:nvPicPr>
          <p:cNvPr id="21" name="Picture 20" descr="A group of people in clothing&#10;&#10;Description automatically generated with medium confidence">
            <a:extLst>
              <a:ext uri="{FF2B5EF4-FFF2-40B4-BE49-F238E27FC236}">
                <a16:creationId xmlns:a16="http://schemas.microsoft.com/office/drawing/2014/main" id="{7E472AB9-4DF2-4785-AC0A-0201691303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4808886" y="3019063"/>
            <a:ext cx="3644016" cy="3037536"/>
          </a:xfrm>
          <a:prstGeom prst="rect">
            <a:avLst/>
          </a:prstGeom>
        </p:spPr>
      </p:pic>
      <p:pic>
        <p:nvPicPr>
          <p:cNvPr id="25" name="Picture 24" descr="A picture containing clipart&#10;&#10;Description automatically generated">
            <a:extLst>
              <a:ext uri="{FF2B5EF4-FFF2-40B4-BE49-F238E27FC236}">
                <a16:creationId xmlns:a16="http://schemas.microsoft.com/office/drawing/2014/main" id="{13B4E0BA-5756-438D-BF14-D3DA704342F2}"/>
              </a:ext>
            </a:extLst>
          </p:cNvPr>
          <p:cNvPicPr>
            <a:picLocks noChangeAspect="1"/>
          </p:cNvPicPr>
          <p:nvPr/>
        </p:nvPicPr>
        <p:blipFill>
          <a:blip r:embed="rId7">
            <a:clrChange>
              <a:clrFrom>
                <a:srgbClr val="FCFEFB"/>
              </a:clrFrom>
              <a:clrTo>
                <a:srgbClr val="FCFEFB">
                  <a:alpha val="0"/>
                </a:srgbClr>
              </a:clrTo>
            </a:clrChange>
            <a:extLst>
              <a:ext uri="{28A0092B-C50C-407E-A947-70E740481C1C}">
                <a14:useLocalDpi xmlns:a14="http://schemas.microsoft.com/office/drawing/2010/main" val="0"/>
              </a:ext>
            </a:extLst>
          </a:blip>
          <a:stretch>
            <a:fillRect/>
          </a:stretch>
        </p:blipFill>
        <p:spPr>
          <a:xfrm>
            <a:off x="9805211" y="3109903"/>
            <a:ext cx="1413821" cy="2423692"/>
          </a:xfrm>
          <a:prstGeom prst="rect">
            <a:avLst/>
          </a:prstGeom>
        </p:spPr>
      </p:pic>
      <p:pic>
        <p:nvPicPr>
          <p:cNvPr id="23" name="Picture 22" descr="A person in a garment&#10;&#10;Description automatically generated with low confidence">
            <a:extLst>
              <a:ext uri="{FF2B5EF4-FFF2-40B4-BE49-F238E27FC236}">
                <a16:creationId xmlns:a16="http://schemas.microsoft.com/office/drawing/2014/main" id="{312AB2F1-47CF-4C2C-BE19-126D7B934FE5}"/>
              </a:ext>
            </a:extLst>
          </p:cNvPr>
          <p:cNvPicPr>
            <a:picLocks noChangeAspect="1"/>
          </p:cNvPicPr>
          <p:nvPr/>
        </p:nvPicPr>
        <p:blipFill>
          <a:blip r:embed="rId8">
            <a:clrChange>
              <a:clrFrom>
                <a:srgbClr val="FCFEFB"/>
              </a:clrFrom>
              <a:clrTo>
                <a:srgbClr val="FCFEFB">
                  <a:alpha val="0"/>
                </a:srgbClr>
              </a:clrTo>
            </a:clrChange>
            <a:extLst>
              <a:ext uri="{28A0092B-C50C-407E-A947-70E740481C1C}">
                <a14:useLocalDpi xmlns:a14="http://schemas.microsoft.com/office/drawing/2010/main" val="0"/>
              </a:ext>
            </a:extLst>
          </a:blip>
          <a:stretch>
            <a:fillRect/>
          </a:stretch>
        </p:blipFill>
        <p:spPr>
          <a:xfrm>
            <a:off x="8892489" y="3314093"/>
            <a:ext cx="1346872" cy="2488288"/>
          </a:xfrm>
          <a:prstGeom prst="rect">
            <a:avLst/>
          </a:prstGeom>
        </p:spPr>
      </p:pic>
      <p:sp>
        <p:nvSpPr>
          <p:cNvPr id="26" name="Speech Bubble: Rectangle with Corners Rounded 25">
            <a:extLst>
              <a:ext uri="{FF2B5EF4-FFF2-40B4-BE49-F238E27FC236}">
                <a16:creationId xmlns:a16="http://schemas.microsoft.com/office/drawing/2014/main" id="{781F9B80-D0CD-440B-A4E7-1DDF1C41A927}"/>
              </a:ext>
            </a:extLst>
          </p:cNvPr>
          <p:cNvSpPr/>
          <p:nvPr/>
        </p:nvSpPr>
        <p:spPr>
          <a:xfrm>
            <a:off x="6096000" y="1971693"/>
            <a:ext cx="3951718" cy="877260"/>
          </a:xfrm>
          <a:prstGeom prst="wedgeRoundRectCallout">
            <a:avLst>
              <a:gd name="adj1" fmla="val 36887"/>
              <a:gd name="adj2" fmla="val 108110"/>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We want to worship God forever!</a:t>
            </a:r>
          </a:p>
          <a:p>
            <a:pPr algn="ctr"/>
            <a:r>
              <a:rPr lang="en-US" dirty="0"/>
              <a:t>We will worship at the tabernacle.</a:t>
            </a:r>
          </a:p>
        </p:txBody>
      </p:sp>
      <p:sp>
        <p:nvSpPr>
          <p:cNvPr id="27" name="Speech Bubble: Rectangle with Corners Rounded 26">
            <a:extLst>
              <a:ext uri="{FF2B5EF4-FFF2-40B4-BE49-F238E27FC236}">
                <a16:creationId xmlns:a16="http://schemas.microsoft.com/office/drawing/2014/main" id="{27A931D5-E2A0-4FD4-9E2C-25BCD4451FFA}"/>
              </a:ext>
            </a:extLst>
          </p:cNvPr>
          <p:cNvSpPr/>
          <p:nvPr/>
        </p:nvSpPr>
        <p:spPr>
          <a:xfrm>
            <a:off x="10336947" y="1159329"/>
            <a:ext cx="1691870" cy="1857103"/>
          </a:xfrm>
          <a:prstGeom prst="wedgeRoundRectCallout">
            <a:avLst>
              <a:gd name="adj1" fmla="val 1987"/>
              <a:gd name="adj2" fmla="val 68893"/>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We built this altar because we want to remember God!</a:t>
            </a:r>
          </a:p>
        </p:txBody>
      </p:sp>
    </p:spTree>
    <p:extLst>
      <p:ext uri="{BB962C8B-B14F-4D97-AF65-F5344CB8AC3E}">
        <p14:creationId xmlns:p14="http://schemas.microsoft.com/office/powerpoint/2010/main" val="17297451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CE5CC-D1F6-4752-9F5C-3AC0AF38AD37}"/>
              </a:ext>
            </a:extLst>
          </p:cNvPr>
          <p:cNvSpPr>
            <a:spLocks noGrp="1"/>
          </p:cNvSpPr>
          <p:nvPr>
            <p:ph type="title"/>
          </p:nvPr>
        </p:nvSpPr>
        <p:spPr>
          <a:xfrm>
            <a:off x="620486" y="489858"/>
            <a:ext cx="4228979" cy="865414"/>
          </a:xfrm>
        </p:spPr>
        <p:txBody>
          <a:bodyPr>
            <a:normAutofit/>
          </a:bodyPr>
          <a:lstStyle/>
          <a:p>
            <a:r>
              <a:rPr lang="en-US" dirty="0"/>
              <a:t>There’s </a:t>
            </a:r>
            <a:br>
              <a:rPr lang="en-US" dirty="0"/>
            </a:br>
            <a:r>
              <a:rPr lang="en-US" dirty="0"/>
              <a:t>no problem</a:t>
            </a:r>
          </a:p>
        </p:txBody>
      </p:sp>
      <p:sp>
        <p:nvSpPr>
          <p:cNvPr id="4" name="Text Placeholder 3">
            <a:extLst>
              <a:ext uri="{FF2B5EF4-FFF2-40B4-BE49-F238E27FC236}">
                <a16:creationId xmlns:a16="http://schemas.microsoft.com/office/drawing/2014/main" id="{C40C113A-AF92-42C2-BF55-ED2055E75DA5}"/>
              </a:ext>
            </a:extLst>
          </p:cNvPr>
          <p:cNvSpPr>
            <a:spLocks noGrp="1"/>
          </p:cNvSpPr>
          <p:nvPr>
            <p:ph type="body" sz="half" idx="2"/>
          </p:nvPr>
        </p:nvSpPr>
        <p:spPr>
          <a:xfrm>
            <a:off x="473530" y="1616529"/>
            <a:ext cx="4375936" cy="4343399"/>
          </a:xfrm>
        </p:spPr>
        <p:txBody>
          <a:bodyPr>
            <a:normAutofit fontScale="70000" lnSpcReduction="20000"/>
          </a:bodyPr>
          <a:lstStyle/>
          <a:p>
            <a:r>
              <a:rPr lang="en-US" sz="1800" baseline="30000" dirty="0"/>
              <a:t>30 </a:t>
            </a:r>
            <a:r>
              <a:rPr lang="en-US" sz="1800" dirty="0"/>
              <a:t>Phinehas the priest heard what the tribes of Reuben, Gad and Manasseh had to say. The leaders of the family groups of the community of Israel heard it too. All of them were pleased with what they heard. </a:t>
            </a:r>
            <a:r>
              <a:rPr lang="en-US" sz="1800" baseline="30000" dirty="0"/>
              <a:t>31 </a:t>
            </a:r>
            <a:r>
              <a:rPr lang="en-US" sz="1800" dirty="0"/>
              <a:t>Phinehas the priest spoke to the tribes of Reuben, Gad and Manasseh. Phinehas was the son of Eleazar. He said, “Today we know that the </a:t>
            </a:r>
            <a:r>
              <a:rPr lang="en-US" sz="1800" cap="small" dirty="0">
                <a:effectLst/>
              </a:rPr>
              <a:t>Lord</a:t>
            </a:r>
            <a:r>
              <a:rPr lang="en-US" sz="1800" dirty="0"/>
              <a:t> is with us. That’s because you have been faithful to him in this matter. Now you have saved the Israelites from the </a:t>
            </a:r>
            <a:r>
              <a:rPr lang="en-US" sz="1800" cap="small" dirty="0">
                <a:effectLst/>
              </a:rPr>
              <a:t>Lord</a:t>
            </a:r>
            <a:r>
              <a:rPr lang="en-US" sz="1800" dirty="0"/>
              <a:t>’s anger against them.”</a:t>
            </a:r>
          </a:p>
          <a:p>
            <a:r>
              <a:rPr lang="en-US" sz="1800" baseline="30000" dirty="0"/>
              <a:t>32 </a:t>
            </a:r>
            <a:r>
              <a:rPr lang="en-US" sz="1800" dirty="0"/>
              <a:t>Then Phinehas the priest, the son of Eleazar, returned to Canaan. So did the leaders. All of them went back from their meeting with the tribes of Reuben and Gad in Gilead. They brought a report back to the Israelites. </a:t>
            </a:r>
            <a:r>
              <a:rPr lang="en-US" sz="1800" baseline="30000" dirty="0"/>
              <a:t>33 </a:t>
            </a:r>
            <a:r>
              <a:rPr lang="en-US" sz="1800" dirty="0"/>
              <a:t>The people were glad to hear the report. They praised God. They didn’t talk anymore about going to war against the eastern tribes. And they didn’t talk anymore about destroying the country where the tribes of Reuben and Gad lived.</a:t>
            </a:r>
          </a:p>
          <a:p>
            <a:endParaRPr lang="en-US" dirty="0"/>
          </a:p>
        </p:txBody>
      </p:sp>
      <p:pic>
        <p:nvPicPr>
          <p:cNvPr id="5" name="Picture 4" descr="A group of people in clothing&#10;&#10;Description automatically generated with medium confidence">
            <a:extLst>
              <a:ext uri="{FF2B5EF4-FFF2-40B4-BE49-F238E27FC236}">
                <a16:creationId xmlns:a16="http://schemas.microsoft.com/office/drawing/2014/main" id="{9DDD4B3D-6CBD-47B1-9571-61C6BE5F8D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011779" y="2389699"/>
            <a:ext cx="2755463" cy="3037536"/>
          </a:xfrm>
          <a:prstGeom prst="rect">
            <a:avLst/>
          </a:prstGeom>
        </p:spPr>
      </p:pic>
      <p:pic>
        <p:nvPicPr>
          <p:cNvPr id="11" name="Content Placeholder 10" descr="A picture containing player, dark&#10;&#10;Description automatically generated">
            <a:extLst>
              <a:ext uri="{FF2B5EF4-FFF2-40B4-BE49-F238E27FC236}">
                <a16:creationId xmlns:a16="http://schemas.microsoft.com/office/drawing/2014/main" id="{21205505-A01B-4DF5-95D3-83F8FF529510}"/>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31706" r="26208"/>
          <a:stretch/>
        </p:blipFill>
        <p:spPr>
          <a:xfrm>
            <a:off x="5505424" y="3119168"/>
            <a:ext cx="971365" cy="2308067"/>
          </a:xfrm>
        </p:spPr>
      </p:pic>
      <p:pic>
        <p:nvPicPr>
          <p:cNvPr id="6" name="Picture 5" descr="A picture containing clipart&#10;&#10;Description automatically generated">
            <a:extLst>
              <a:ext uri="{FF2B5EF4-FFF2-40B4-BE49-F238E27FC236}">
                <a16:creationId xmlns:a16="http://schemas.microsoft.com/office/drawing/2014/main" id="{07BFB24B-0D3F-42D8-978E-7D49F54480EC}"/>
              </a:ext>
            </a:extLst>
          </p:cNvPr>
          <p:cNvPicPr>
            <a:picLocks noChangeAspect="1"/>
          </p:cNvPicPr>
          <p:nvPr/>
        </p:nvPicPr>
        <p:blipFill>
          <a:blip r:embed="rId4">
            <a:clrChange>
              <a:clrFrom>
                <a:srgbClr val="FCFEFB"/>
              </a:clrFrom>
              <a:clrTo>
                <a:srgbClr val="FCFEFB">
                  <a:alpha val="0"/>
                </a:srgbClr>
              </a:clrTo>
            </a:clrChange>
            <a:extLst>
              <a:ext uri="{28A0092B-C50C-407E-A947-70E740481C1C}">
                <a14:useLocalDpi xmlns:a14="http://schemas.microsoft.com/office/drawing/2010/main" val="0"/>
              </a:ext>
            </a:extLst>
          </a:blip>
          <a:stretch>
            <a:fillRect/>
          </a:stretch>
        </p:blipFill>
        <p:spPr>
          <a:xfrm>
            <a:off x="10523668" y="2577210"/>
            <a:ext cx="1413821" cy="2423692"/>
          </a:xfrm>
          <a:prstGeom prst="rect">
            <a:avLst/>
          </a:prstGeom>
        </p:spPr>
      </p:pic>
      <p:pic>
        <p:nvPicPr>
          <p:cNvPr id="7" name="Picture 6" descr="A person in a garment&#10;&#10;Description automatically generated with low confidence">
            <a:extLst>
              <a:ext uri="{FF2B5EF4-FFF2-40B4-BE49-F238E27FC236}">
                <a16:creationId xmlns:a16="http://schemas.microsoft.com/office/drawing/2014/main" id="{8638342C-8A6D-43B2-8E30-E366847CCD7F}"/>
              </a:ext>
            </a:extLst>
          </p:cNvPr>
          <p:cNvPicPr>
            <a:picLocks noChangeAspect="1"/>
          </p:cNvPicPr>
          <p:nvPr/>
        </p:nvPicPr>
        <p:blipFill>
          <a:blip r:embed="rId5">
            <a:clrChange>
              <a:clrFrom>
                <a:srgbClr val="FCFEFB"/>
              </a:clrFrom>
              <a:clrTo>
                <a:srgbClr val="FCFEFB">
                  <a:alpha val="0"/>
                </a:srgbClr>
              </a:clrTo>
            </a:clrChange>
            <a:extLst>
              <a:ext uri="{28A0092B-C50C-407E-A947-70E740481C1C}">
                <a14:useLocalDpi xmlns:a14="http://schemas.microsoft.com/office/drawing/2010/main" val="0"/>
              </a:ext>
            </a:extLst>
          </a:blip>
          <a:stretch>
            <a:fillRect/>
          </a:stretch>
        </p:blipFill>
        <p:spPr>
          <a:xfrm>
            <a:off x="9610946" y="2781400"/>
            <a:ext cx="1346872" cy="2488288"/>
          </a:xfrm>
          <a:prstGeom prst="rect">
            <a:avLst/>
          </a:prstGeom>
        </p:spPr>
      </p:pic>
      <p:sp>
        <p:nvSpPr>
          <p:cNvPr id="8" name="Speech Bubble: Rectangle with Corners Rounded 7">
            <a:extLst>
              <a:ext uri="{FF2B5EF4-FFF2-40B4-BE49-F238E27FC236}">
                <a16:creationId xmlns:a16="http://schemas.microsoft.com/office/drawing/2014/main" id="{91E3EFA7-12A1-4DAD-8AE2-905EA7FF09B6}"/>
              </a:ext>
            </a:extLst>
          </p:cNvPr>
          <p:cNvSpPr/>
          <p:nvPr/>
        </p:nvSpPr>
        <p:spPr>
          <a:xfrm>
            <a:off x="5751723" y="1355272"/>
            <a:ext cx="3951718" cy="877260"/>
          </a:xfrm>
          <a:prstGeom prst="wedgeRoundRectCallout">
            <a:avLst>
              <a:gd name="adj1" fmla="val -44101"/>
              <a:gd name="adj2" fmla="val 150920"/>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Now we know that you have been faithful to God.  </a:t>
            </a:r>
          </a:p>
        </p:txBody>
      </p:sp>
    </p:spTree>
    <p:extLst>
      <p:ext uri="{BB962C8B-B14F-4D97-AF65-F5344CB8AC3E}">
        <p14:creationId xmlns:p14="http://schemas.microsoft.com/office/powerpoint/2010/main" val="4206005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2F3B0237-0480-41C9-8F39-A8DA73F7D65E}"/>
              </a:ext>
            </a:extLst>
          </p:cNvPr>
          <p:cNvGrpSpPr/>
          <p:nvPr/>
        </p:nvGrpSpPr>
        <p:grpSpPr>
          <a:xfrm>
            <a:off x="4090102" y="739635"/>
            <a:ext cx="6638445" cy="4508204"/>
            <a:chOff x="5771355" y="574159"/>
            <a:chExt cx="6186106" cy="4367955"/>
          </a:xfrm>
        </p:grpSpPr>
        <p:pic>
          <p:nvPicPr>
            <p:cNvPr id="22" name="Picture 21" descr="A picture containing text, fabric&#10;&#10;Description automatically generated">
              <a:extLst>
                <a:ext uri="{FF2B5EF4-FFF2-40B4-BE49-F238E27FC236}">
                  <a16:creationId xmlns:a16="http://schemas.microsoft.com/office/drawing/2014/main" id="{6ACA9015-4C9A-4751-9E3D-BCD81E669D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0471" y="1205582"/>
              <a:ext cx="6027687" cy="3736532"/>
            </a:xfrm>
            <a:prstGeom prst="rect">
              <a:avLst/>
            </a:prstGeom>
          </p:spPr>
        </p:pic>
        <p:sp>
          <p:nvSpPr>
            <p:cNvPr id="23" name="Freeform: Shape 22" descr="Mountains with pink fog">
              <a:extLst>
                <a:ext uri="{FF2B5EF4-FFF2-40B4-BE49-F238E27FC236}">
                  <a16:creationId xmlns:a16="http://schemas.microsoft.com/office/drawing/2014/main" id="{410AFD43-2D05-40C8-8AE9-1F9CEDFED86B}"/>
                </a:ext>
              </a:extLst>
            </p:cNvPr>
            <p:cNvSpPr/>
            <p:nvPr/>
          </p:nvSpPr>
          <p:spPr>
            <a:xfrm>
              <a:off x="5771355" y="574159"/>
              <a:ext cx="6186106" cy="2647600"/>
            </a:xfrm>
            <a:custGeom>
              <a:avLst/>
              <a:gdLst>
                <a:gd name="connsiteX0" fmla="*/ 32657 w 7296449"/>
                <a:gd name="connsiteY0" fmla="*/ 2367643 h 2612571"/>
                <a:gd name="connsiteX1" fmla="*/ 375557 w 7296449"/>
                <a:gd name="connsiteY1" fmla="*/ 2286000 h 2612571"/>
                <a:gd name="connsiteX2" fmla="*/ 734786 w 7296449"/>
                <a:gd name="connsiteY2" fmla="*/ 2302329 h 2612571"/>
                <a:gd name="connsiteX3" fmla="*/ 800100 w 7296449"/>
                <a:gd name="connsiteY3" fmla="*/ 2318657 h 2612571"/>
                <a:gd name="connsiteX4" fmla="*/ 947057 w 7296449"/>
                <a:gd name="connsiteY4" fmla="*/ 2286000 h 2612571"/>
                <a:gd name="connsiteX5" fmla="*/ 996043 w 7296449"/>
                <a:gd name="connsiteY5" fmla="*/ 2253343 h 2612571"/>
                <a:gd name="connsiteX6" fmla="*/ 1404257 w 7296449"/>
                <a:gd name="connsiteY6" fmla="*/ 2253343 h 2612571"/>
                <a:gd name="connsiteX7" fmla="*/ 1502228 w 7296449"/>
                <a:gd name="connsiteY7" fmla="*/ 2269671 h 2612571"/>
                <a:gd name="connsiteX8" fmla="*/ 1681843 w 7296449"/>
                <a:gd name="connsiteY8" fmla="*/ 2204357 h 2612571"/>
                <a:gd name="connsiteX9" fmla="*/ 1779814 w 7296449"/>
                <a:gd name="connsiteY9" fmla="*/ 2188029 h 2612571"/>
                <a:gd name="connsiteX10" fmla="*/ 2090057 w 7296449"/>
                <a:gd name="connsiteY10" fmla="*/ 2237014 h 2612571"/>
                <a:gd name="connsiteX11" fmla="*/ 2171700 w 7296449"/>
                <a:gd name="connsiteY11" fmla="*/ 2302329 h 2612571"/>
                <a:gd name="connsiteX12" fmla="*/ 2237014 w 7296449"/>
                <a:gd name="connsiteY12" fmla="*/ 2367643 h 2612571"/>
                <a:gd name="connsiteX13" fmla="*/ 2383971 w 7296449"/>
                <a:gd name="connsiteY13" fmla="*/ 2416629 h 2612571"/>
                <a:gd name="connsiteX14" fmla="*/ 2432957 w 7296449"/>
                <a:gd name="connsiteY14" fmla="*/ 2449286 h 2612571"/>
                <a:gd name="connsiteX15" fmla="*/ 2449286 w 7296449"/>
                <a:gd name="connsiteY15" fmla="*/ 2498271 h 2612571"/>
                <a:gd name="connsiteX16" fmla="*/ 2514600 w 7296449"/>
                <a:gd name="connsiteY16" fmla="*/ 2514600 h 2612571"/>
                <a:gd name="connsiteX17" fmla="*/ 2628900 w 7296449"/>
                <a:gd name="connsiteY17" fmla="*/ 2579914 h 2612571"/>
                <a:gd name="connsiteX18" fmla="*/ 2677886 w 7296449"/>
                <a:gd name="connsiteY18" fmla="*/ 2612571 h 2612571"/>
                <a:gd name="connsiteX19" fmla="*/ 2726871 w 7296449"/>
                <a:gd name="connsiteY19" fmla="*/ 2547257 h 2612571"/>
                <a:gd name="connsiteX20" fmla="*/ 2775857 w 7296449"/>
                <a:gd name="connsiteY20" fmla="*/ 2514600 h 2612571"/>
                <a:gd name="connsiteX21" fmla="*/ 2857500 w 7296449"/>
                <a:gd name="connsiteY21" fmla="*/ 2220686 h 2612571"/>
                <a:gd name="connsiteX22" fmla="*/ 2939143 w 7296449"/>
                <a:gd name="connsiteY22" fmla="*/ 2188029 h 2612571"/>
                <a:gd name="connsiteX23" fmla="*/ 3086100 w 7296449"/>
                <a:gd name="connsiteY23" fmla="*/ 2171700 h 2612571"/>
                <a:gd name="connsiteX24" fmla="*/ 3265714 w 7296449"/>
                <a:gd name="connsiteY24" fmla="*/ 2139043 h 2612571"/>
                <a:gd name="connsiteX25" fmla="*/ 3396343 w 7296449"/>
                <a:gd name="connsiteY25" fmla="*/ 1975757 h 2612571"/>
                <a:gd name="connsiteX26" fmla="*/ 3412671 w 7296449"/>
                <a:gd name="connsiteY26" fmla="*/ 1910443 h 2612571"/>
                <a:gd name="connsiteX27" fmla="*/ 3429000 w 7296449"/>
                <a:gd name="connsiteY27" fmla="*/ 1828800 h 2612571"/>
                <a:gd name="connsiteX28" fmla="*/ 3543300 w 7296449"/>
                <a:gd name="connsiteY28" fmla="*/ 1730829 h 2612571"/>
                <a:gd name="connsiteX29" fmla="*/ 3771900 w 7296449"/>
                <a:gd name="connsiteY29" fmla="*/ 1583871 h 2612571"/>
                <a:gd name="connsiteX30" fmla="*/ 3820886 w 7296449"/>
                <a:gd name="connsiteY30" fmla="*/ 1567543 h 2612571"/>
                <a:gd name="connsiteX31" fmla="*/ 4098471 w 7296449"/>
                <a:gd name="connsiteY31" fmla="*/ 1600200 h 2612571"/>
                <a:gd name="connsiteX32" fmla="*/ 4245428 w 7296449"/>
                <a:gd name="connsiteY32" fmla="*/ 1681843 h 2612571"/>
                <a:gd name="connsiteX33" fmla="*/ 4294414 w 7296449"/>
                <a:gd name="connsiteY33" fmla="*/ 1698171 h 2612571"/>
                <a:gd name="connsiteX34" fmla="*/ 4425043 w 7296449"/>
                <a:gd name="connsiteY34" fmla="*/ 1681843 h 2612571"/>
                <a:gd name="connsiteX35" fmla="*/ 4572000 w 7296449"/>
                <a:gd name="connsiteY35" fmla="*/ 1600200 h 2612571"/>
                <a:gd name="connsiteX36" fmla="*/ 4653643 w 7296449"/>
                <a:gd name="connsiteY36" fmla="*/ 1567543 h 2612571"/>
                <a:gd name="connsiteX37" fmla="*/ 4751614 w 7296449"/>
                <a:gd name="connsiteY37" fmla="*/ 1469571 h 2612571"/>
                <a:gd name="connsiteX38" fmla="*/ 4816928 w 7296449"/>
                <a:gd name="connsiteY38" fmla="*/ 1371600 h 2612571"/>
                <a:gd name="connsiteX39" fmla="*/ 4963886 w 7296449"/>
                <a:gd name="connsiteY39" fmla="*/ 1191986 h 2612571"/>
                <a:gd name="connsiteX40" fmla="*/ 5094514 w 7296449"/>
                <a:gd name="connsiteY40" fmla="*/ 1110343 h 2612571"/>
                <a:gd name="connsiteX41" fmla="*/ 5225143 w 7296449"/>
                <a:gd name="connsiteY41" fmla="*/ 1045029 h 2612571"/>
                <a:gd name="connsiteX42" fmla="*/ 5290457 w 7296449"/>
                <a:gd name="connsiteY42" fmla="*/ 1012371 h 2612571"/>
                <a:gd name="connsiteX43" fmla="*/ 5372100 w 7296449"/>
                <a:gd name="connsiteY43" fmla="*/ 996043 h 2612571"/>
                <a:gd name="connsiteX44" fmla="*/ 5421086 w 7296449"/>
                <a:gd name="connsiteY44" fmla="*/ 979714 h 2612571"/>
                <a:gd name="connsiteX45" fmla="*/ 5666014 w 7296449"/>
                <a:gd name="connsiteY45" fmla="*/ 996043 h 2612571"/>
                <a:gd name="connsiteX46" fmla="*/ 5796643 w 7296449"/>
                <a:gd name="connsiteY46" fmla="*/ 1077686 h 2612571"/>
                <a:gd name="connsiteX47" fmla="*/ 5878286 w 7296449"/>
                <a:gd name="connsiteY47" fmla="*/ 1159329 h 2612571"/>
                <a:gd name="connsiteX48" fmla="*/ 5943600 w 7296449"/>
                <a:gd name="connsiteY48" fmla="*/ 1257300 h 2612571"/>
                <a:gd name="connsiteX49" fmla="*/ 6025243 w 7296449"/>
                <a:gd name="connsiteY49" fmla="*/ 1371600 h 2612571"/>
                <a:gd name="connsiteX50" fmla="*/ 6041571 w 7296449"/>
                <a:gd name="connsiteY50" fmla="*/ 1534886 h 2612571"/>
                <a:gd name="connsiteX51" fmla="*/ 6057900 w 7296449"/>
                <a:gd name="connsiteY51" fmla="*/ 1583871 h 2612571"/>
                <a:gd name="connsiteX52" fmla="*/ 6074228 w 7296449"/>
                <a:gd name="connsiteY52" fmla="*/ 1812471 h 2612571"/>
                <a:gd name="connsiteX53" fmla="*/ 6090557 w 7296449"/>
                <a:gd name="connsiteY53" fmla="*/ 1877786 h 2612571"/>
                <a:gd name="connsiteX54" fmla="*/ 6221186 w 7296449"/>
                <a:gd name="connsiteY54" fmla="*/ 1926771 h 2612571"/>
                <a:gd name="connsiteX55" fmla="*/ 6270171 w 7296449"/>
                <a:gd name="connsiteY55" fmla="*/ 1943100 h 2612571"/>
                <a:gd name="connsiteX56" fmla="*/ 6466114 w 7296449"/>
                <a:gd name="connsiteY56" fmla="*/ 1975757 h 2612571"/>
                <a:gd name="connsiteX57" fmla="*/ 6662057 w 7296449"/>
                <a:gd name="connsiteY57" fmla="*/ 1959429 h 2612571"/>
                <a:gd name="connsiteX58" fmla="*/ 6711043 w 7296449"/>
                <a:gd name="connsiteY58" fmla="*/ 1943100 h 2612571"/>
                <a:gd name="connsiteX59" fmla="*/ 6792686 w 7296449"/>
                <a:gd name="connsiteY59" fmla="*/ 1926771 h 2612571"/>
                <a:gd name="connsiteX60" fmla="*/ 6841671 w 7296449"/>
                <a:gd name="connsiteY60" fmla="*/ 1910443 h 2612571"/>
                <a:gd name="connsiteX61" fmla="*/ 6972300 w 7296449"/>
                <a:gd name="connsiteY61" fmla="*/ 1877786 h 2612571"/>
                <a:gd name="connsiteX62" fmla="*/ 7184571 w 7296449"/>
                <a:gd name="connsiteY62" fmla="*/ 1845129 h 2612571"/>
                <a:gd name="connsiteX63" fmla="*/ 7200900 w 7296449"/>
                <a:gd name="connsiteY63" fmla="*/ 1355271 h 2612571"/>
                <a:gd name="connsiteX64" fmla="*/ 7217228 w 7296449"/>
                <a:gd name="connsiteY64" fmla="*/ 1289957 h 2612571"/>
                <a:gd name="connsiteX65" fmla="*/ 7249886 w 7296449"/>
                <a:gd name="connsiteY65" fmla="*/ 620486 h 2612571"/>
                <a:gd name="connsiteX66" fmla="*/ 7233557 w 7296449"/>
                <a:gd name="connsiteY66" fmla="*/ 81643 h 2612571"/>
                <a:gd name="connsiteX67" fmla="*/ 6449786 w 7296449"/>
                <a:gd name="connsiteY67" fmla="*/ 130629 h 2612571"/>
                <a:gd name="connsiteX68" fmla="*/ 5861957 w 7296449"/>
                <a:gd name="connsiteY68" fmla="*/ 97971 h 2612571"/>
                <a:gd name="connsiteX69" fmla="*/ 5796643 w 7296449"/>
                <a:gd name="connsiteY69" fmla="*/ 81643 h 2612571"/>
                <a:gd name="connsiteX70" fmla="*/ 4849586 w 7296449"/>
                <a:gd name="connsiteY70" fmla="*/ 114300 h 2612571"/>
                <a:gd name="connsiteX71" fmla="*/ 4637314 w 7296449"/>
                <a:gd name="connsiteY71" fmla="*/ 179614 h 2612571"/>
                <a:gd name="connsiteX72" fmla="*/ 4392386 w 7296449"/>
                <a:gd name="connsiteY72" fmla="*/ 228600 h 2612571"/>
                <a:gd name="connsiteX73" fmla="*/ 4229100 w 7296449"/>
                <a:gd name="connsiteY73" fmla="*/ 212271 h 2612571"/>
                <a:gd name="connsiteX74" fmla="*/ 4180114 w 7296449"/>
                <a:gd name="connsiteY74" fmla="*/ 179614 h 2612571"/>
                <a:gd name="connsiteX75" fmla="*/ 4261757 w 7296449"/>
                <a:gd name="connsiteY75" fmla="*/ 163286 h 2612571"/>
                <a:gd name="connsiteX76" fmla="*/ 4114800 w 7296449"/>
                <a:gd name="connsiteY76" fmla="*/ 114300 h 2612571"/>
                <a:gd name="connsiteX77" fmla="*/ 3984171 w 7296449"/>
                <a:gd name="connsiteY77" fmla="*/ 81643 h 2612571"/>
                <a:gd name="connsiteX78" fmla="*/ 3853543 w 7296449"/>
                <a:gd name="connsiteY78" fmla="*/ 32657 h 2612571"/>
                <a:gd name="connsiteX79" fmla="*/ 3592286 w 7296449"/>
                <a:gd name="connsiteY79" fmla="*/ 48986 h 2612571"/>
                <a:gd name="connsiteX80" fmla="*/ 3526971 w 7296449"/>
                <a:gd name="connsiteY80" fmla="*/ 81643 h 2612571"/>
                <a:gd name="connsiteX81" fmla="*/ 3298371 w 7296449"/>
                <a:gd name="connsiteY81" fmla="*/ 130629 h 2612571"/>
                <a:gd name="connsiteX82" fmla="*/ 3249386 w 7296449"/>
                <a:gd name="connsiteY82" fmla="*/ 146957 h 2612571"/>
                <a:gd name="connsiteX83" fmla="*/ 3102428 w 7296449"/>
                <a:gd name="connsiteY83" fmla="*/ 130629 h 2612571"/>
                <a:gd name="connsiteX84" fmla="*/ 2873828 w 7296449"/>
                <a:gd name="connsiteY84" fmla="*/ 114300 h 2612571"/>
                <a:gd name="connsiteX85" fmla="*/ 2694214 w 7296449"/>
                <a:gd name="connsiteY85" fmla="*/ 97971 h 2612571"/>
                <a:gd name="connsiteX86" fmla="*/ 2286000 w 7296449"/>
                <a:gd name="connsiteY86" fmla="*/ 65314 h 2612571"/>
                <a:gd name="connsiteX87" fmla="*/ 1926771 w 7296449"/>
                <a:gd name="connsiteY87" fmla="*/ 16329 h 2612571"/>
                <a:gd name="connsiteX88" fmla="*/ 1763486 w 7296449"/>
                <a:gd name="connsiteY88" fmla="*/ 0 h 2612571"/>
                <a:gd name="connsiteX89" fmla="*/ 1453243 w 7296449"/>
                <a:gd name="connsiteY89" fmla="*/ 16329 h 2612571"/>
                <a:gd name="connsiteX90" fmla="*/ 1306286 w 7296449"/>
                <a:gd name="connsiteY90" fmla="*/ 48986 h 2612571"/>
                <a:gd name="connsiteX91" fmla="*/ 1045028 w 7296449"/>
                <a:gd name="connsiteY91" fmla="*/ 81643 h 2612571"/>
                <a:gd name="connsiteX92" fmla="*/ 881743 w 7296449"/>
                <a:gd name="connsiteY92" fmla="*/ 114300 h 2612571"/>
                <a:gd name="connsiteX93" fmla="*/ 669471 w 7296449"/>
                <a:gd name="connsiteY93" fmla="*/ 146957 h 2612571"/>
                <a:gd name="connsiteX94" fmla="*/ 179614 w 7296449"/>
                <a:gd name="connsiteY94" fmla="*/ 130629 h 2612571"/>
                <a:gd name="connsiteX95" fmla="*/ 81643 w 7296449"/>
                <a:gd name="connsiteY95" fmla="*/ 163286 h 2612571"/>
                <a:gd name="connsiteX96" fmla="*/ 48986 w 7296449"/>
                <a:gd name="connsiteY96" fmla="*/ 587829 h 2612571"/>
                <a:gd name="connsiteX97" fmla="*/ 32657 w 7296449"/>
                <a:gd name="connsiteY97" fmla="*/ 849086 h 2612571"/>
                <a:gd name="connsiteX98" fmla="*/ 0 w 7296449"/>
                <a:gd name="connsiteY98" fmla="*/ 979714 h 2612571"/>
                <a:gd name="connsiteX99" fmla="*/ 16328 w 7296449"/>
                <a:gd name="connsiteY99" fmla="*/ 1143000 h 2612571"/>
                <a:gd name="connsiteX100" fmla="*/ 48986 w 7296449"/>
                <a:gd name="connsiteY100" fmla="*/ 1224643 h 2612571"/>
                <a:gd name="connsiteX101" fmla="*/ 114300 w 7296449"/>
                <a:gd name="connsiteY101" fmla="*/ 1404257 h 2612571"/>
                <a:gd name="connsiteX102" fmla="*/ 97971 w 7296449"/>
                <a:gd name="connsiteY102" fmla="*/ 2563586 h 261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7296449" h="2612571">
                  <a:moveTo>
                    <a:pt x="32657" y="2367643"/>
                  </a:moveTo>
                  <a:cubicBezTo>
                    <a:pt x="251761" y="2280002"/>
                    <a:pt x="137562" y="2307636"/>
                    <a:pt x="375557" y="2286000"/>
                  </a:cubicBezTo>
                  <a:cubicBezTo>
                    <a:pt x="495300" y="2291443"/>
                    <a:pt x="615272" y="2293136"/>
                    <a:pt x="734786" y="2302329"/>
                  </a:cubicBezTo>
                  <a:cubicBezTo>
                    <a:pt x="757161" y="2304050"/>
                    <a:pt x="777725" y="2320378"/>
                    <a:pt x="800100" y="2318657"/>
                  </a:cubicBezTo>
                  <a:cubicBezTo>
                    <a:pt x="850133" y="2314808"/>
                    <a:pt x="898071" y="2296886"/>
                    <a:pt x="947057" y="2286000"/>
                  </a:cubicBezTo>
                  <a:cubicBezTo>
                    <a:pt x="963386" y="2275114"/>
                    <a:pt x="978005" y="2261074"/>
                    <a:pt x="996043" y="2253343"/>
                  </a:cubicBezTo>
                  <a:cubicBezTo>
                    <a:pt x="1106250" y="2206111"/>
                    <a:pt x="1376090" y="2252002"/>
                    <a:pt x="1404257" y="2253343"/>
                  </a:cubicBezTo>
                  <a:cubicBezTo>
                    <a:pt x="1436914" y="2258786"/>
                    <a:pt x="1469205" y="2272030"/>
                    <a:pt x="1502228" y="2269671"/>
                  </a:cubicBezTo>
                  <a:cubicBezTo>
                    <a:pt x="1801150" y="2248319"/>
                    <a:pt x="1530253" y="2254886"/>
                    <a:pt x="1681843" y="2204357"/>
                  </a:cubicBezTo>
                  <a:cubicBezTo>
                    <a:pt x="1713252" y="2193888"/>
                    <a:pt x="1747157" y="2193472"/>
                    <a:pt x="1779814" y="2188029"/>
                  </a:cubicBezTo>
                  <a:cubicBezTo>
                    <a:pt x="1843237" y="2192559"/>
                    <a:pt x="2012076" y="2181313"/>
                    <a:pt x="2090057" y="2237014"/>
                  </a:cubicBezTo>
                  <a:cubicBezTo>
                    <a:pt x="2219311" y="2329338"/>
                    <a:pt x="2027749" y="2254344"/>
                    <a:pt x="2171700" y="2302329"/>
                  </a:cubicBezTo>
                  <a:cubicBezTo>
                    <a:pt x="2193471" y="2324100"/>
                    <a:pt x="2211396" y="2350564"/>
                    <a:pt x="2237014" y="2367643"/>
                  </a:cubicBezTo>
                  <a:cubicBezTo>
                    <a:pt x="2273905" y="2392237"/>
                    <a:pt x="2340439" y="2405746"/>
                    <a:pt x="2383971" y="2416629"/>
                  </a:cubicBezTo>
                  <a:cubicBezTo>
                    <a:pt x="2400300" y="2427515"/>
                    <a:pt x="2420697" y="2433962"/>
                    <a:pt x="2432957" y="2449286"/>
                  </a:cubicBezTo>
                  <a:cubicBezTo>
                    <a:pt x="2443709" y="2462726"/>
                    <a:pt x="2435846" y="2487519"/>
                    <a:pt x="2449286" y="2498271"/>
                  </a:cubicBezTo>
                  <a:cubicBezTo>
                    <a:pt x="2466810" y="2512290"/>
                    <a:pt x="2492829" y="2509157"/>
                    <a:pt x="2514600" y="2514600"/>
                  </a:cubicBezTo>
                  <a:cubicBezTo>
                    <a:pt x="2633947" y="2594164"/>
                    <a:pt x="2483883" y="2497047"/>
                    <a:pt x="2628900" y="2579914"/>
                  </a:cubicBezTo>
                  <a:cubicBezTo>
                    <a:pt x="2645939" y="2589650"/>
                    <a:pt x="2661557" y="2601685"/>
                    <a:pt x="2677886" y="2612571"/>
                  </a:cubicBezTo>
                  <a:cubicBezTo>
                    <a:pt x="2694214" y="2590800"/>
                    <a:pt x="2707628" y="2566500"/>
                    <a:pt x="2726871" y="2547257"/>
                  </a:cubicBezTo>
                  <a:cubicBezTo>
                    <a:pt x="2740748" y="2533380"/>
                    <a:pt x="2768569" y="2532821"/>
                    <a:pt x="2775857" y="2514600"/>
                  </a:cubicBezTo>
                  <a:cubicBezTo>
                    <a:pt x="2813620" y="2420192"/>
                    <a:pt x="2812027" y="2311632"/>
                    <a:pt x="2857500" y="2220686"/>
                  </a:cubicBezTo>
                  <a:cubicBezTo>
                    <a:pt x="2870608" y="2194470"/>
                    <a:pt x="2910483" y="2194170"/>
                    <a:pt x="2939143" y="2188029"/>
                  </a:cubicBezTo>
                  <a:cubicBezTo>
                    <a:pt x="2987336" y="2177702"/>
                    <a:pt x="3037358" y="2179011"/>
                    <a:pt x="3086100" y="2171700"/>
                  </a:cubicBezTo>
                  <a:cubicBezTo>
                    <a:pt x="3146280" y="2162673"/>
                    <a:pt x="3205843" y="2149929"/>
                    <a:pt x="3265714" y="2139043"/>
                  </a:cubicBezTo>
                  <a:cubicBezTo>
                    <a:pt x="3380898" y="2023859"/>
                    <a:pt x="3343032" y="2082380"/>
                    <a:pt x="3396343" y="1975757"/>
                  </a:cubicBezTo>
                  <a:cubicBezTo>
                    <a:pt x="3401786" y="1953986"/>
                    <a:pt x="3407803" y="1932350"/>
                    <a:pt x="3412671" y="1910443"/>
                  </a:cubicBezTo>
                  <a:cubicBezTo>
                    <a:pt x="3418692" y="1883351"/>
                    <a:pt x="3415522" y="1853061"/>
                    <a:pt x="3429000" y="1828800"/>
                  </a:cubicBezTo>
                  <a:cubicBezTo>
                    <a:pt x="3454974" y="1782046"/>
                    <a:pt x="3502615" y="1759890"/>
                    <a:pt x="3543300" y="1730829"/>
                  </a:cubicBezTo>
                  <a:cubicBezTo>
                    <a:pt x="3614268" y="1680137"/>
                    <a:pt x="3690527" y="1610994"/>
                    <a:pt x="3771900" y="1583871"/>
                  </a:cubicBezTo>
                  <a:lnTo>
                    <a:pt x="3820886" y="1567543"/>
                  </a:lnTo>
                  <a:cubicBezTo>
                    <a:pt x="3913414" y="1578429"/>
                    <a:pt x="4006335" y="1586380"/>
                    <a:pt x="4098471" y="1600200"/>
                  </a:cubicBezTo>
                  <a:cubicBezTo>
                    <a:pt x="4159206" y="1609310"/>
                    <a:pt x="4191252" y="1651745"/>
                    <a:pt x="4245428" y="1681843"/>
                  </a:cubicBezTo>
                  <a:cubicBezTo>
                    <a:pt x="4260474" y="1690202"/>
                    <a:pt x="4278085" y="1692728"/>
                    <a:pt x="4294414" y="1698171"/>
                  </a:cubicBezTo>
                  <a:cubicBezTo>
                    <a:pt x="4337957" y="1692728"/>
                    <a:pt x="4382285" y="1691710"/>
                    <a:pt x="4425043" y="1681843"/>
                  </a:cubicBezTo>
                  <a:cubicBezTo>
                    <a:pt x="4533483" y="1656819"/>
                    <a:pt x="4481817" y="1650302"/>
                    <a:pt x="4572000" y="1600200"/>
                  </a:cubicBezTo>
                  <a:cubicBezTo>
                    <a:pt x="4597622" y="1585965"/>
                    <a:pt x="4626429" y="1578429"/>
                    <a:pt x="4653643" y="1567543"/>
                  </a:cubicBezTo>
                  <a:cubicBezTo>
                    <a:pt x="4686300" y="1534886"/>
                    <a:pt x="4737009" y="1513385"/>
                    <a:pt x="4751614" y="1469571"/>
                  </a:cubicBezTo>
                  <a:cubicBezTo>
                    <a:pt x="4780943" y="1381586"/>
                    <a:pt x="4748128" y="1455689"/>
                    <a:pt x="4816928" y="1371600"/>
                  </a:cubicBezTo>
                  <a:cubicBezTo>
                    <a:pt x="4882119" y="1291922"/>
                    <a:pt x="4896199" y="1250004"/>
                    <a:pt x="4963886" y="1191986"/>
                  </a:cubicBezTo>
                  <a:cubicBezTo>
                    <a:pt x="5037020" y="1129300"/>
                    <a:pt x="5015282" y="1154361"/>
                    <a:pt x="5094514" y="1110343"/>
                  </a:cubicBezTo>
                  <a:cubicBezTo>
                    <a:pt x="5334060" y="977262"/>
                    <a:pt x="5068418" y="1112197"/>
                    <a:pt x="5225143" y="1045029"/>
                  </a:cubicBezTo>
                  <a:cubicBezTo>
                    <a:pt x="5247516" y="1035440"/>
                    <a:pt x="5267365" y="1020068"/>
                    <a:pt x="5290457" y="1012371"/>
                  </a:cubicBezTo>
                  <a:cubicBezTo>
                    <a:pt x="5316786" y="1003595"/>
                    <a:pt x="5345175" y="1002774"/>
                    <a:pt x="5372100" y="996043"/>
                  </a:cubicBezTo>
                  <a:cubicBezTo>
                    <a:pt x="5388798" y="991869"/>
                    <a:pt x="5404757" y="985157"/>
                    <a:pt x="5421086" y="979714"/>
                  </a:cubicBezTo>
                  <a:cubicBezTo>
                    <a:pt x="5502729" y="985157"/>
                    <a:pt x="5586840" y="975389"/>
                    <a:pt x="5666014" y="996043"/>
                  </a:cubicBezTo>
                  <a:cubicBezTo>
                    <a:pt x="5715699" y="1009004"/>
                    <a:pt x="5760335" y="1041378"/>
                    <a:pt x="5796643" y="1077686"/>
                  </a:cubicBezTo>
                  <a:cubicBezTo>
                    <a:pt x="5823857" y="1104900"/>
                    <a:pt x="5856937" y="1127306"/>
                    <a:pt x="5878286" y="1159329"/>
                  </a:cubicBezTo>
                  <a:cubicBezTo>
                    <a:pt x="5900057" y="1191986"/>
                    <a:pt x="5920051" y="1225901"/>
                    <a:pt x="5943600" y="1257300"/>
                  </a:cubicBezTo>
                  <a:cubicBezTo>
                    <a:pt x="6004361" y="1338314"/>
                    <a:pt x="5977490" y="1299970"/>
                    <a:pt x="6025243" y="1371600"/>
                  </a:cubicBezTo>
                  <a:cubicBezTo>
                    <a:pt x="6030686" y="1426029"/>
                    <a:pt x="6033253" y="1480822"/>
                    <a:pt x="6041571" y="1534886"/>
                  </a:cubicBezTo>
                  <a:cubicBezTo>
                    <a:pt x="6044188" y="1551898"/>
                    <a:pt x="6055889" y="1566777"/>
                    <a:pt x="6057900" y="1583871"/>
                  </a:cubicBezTo>
                  <a:cubicBezTo>
                    <a:pt x="6066826" y="1659742"/>
                    <a:pt x="6065792" y="1736544"/>
                    <a:pt x="6074228" y="1812471"/>
                  </a:cubicBezTo>
                  <a:cubicBezTo>
                    <a:pt x="6076706" y="1834775"/>
                    <a:pt x="6078109" y="1859113"/>
                    <a:pt x="6090557" y="1877786"/>
                  </a:cubicBezTo>
                  <a:cubicBezTo>
                    <a:pt x="6117437" y="1918105"/>
                    <a:pt x="6184220" y="1917529"/>
                    <a:pt x="6221186" y="1926771"/>
                  </a:cubicBezTo>
                  <a:cubicBezTo>
                    <a:pt x="6237884" y="1930945"/>
                    <a:pt x="6253294" y="1939724"/>
                    <a:pt x="6270171" y="1943100"/>
                  </a:cubicBezTo>
                  <a:cubicBezTo>
                    <a:pt x="6335100" y="1956086"/>
                    <a:pt x="6466114" y="1975757"/>
                    <a:pt x="6466114" y="1975757"/>
                  </a:cubicBezTo>
                  <a:cubicBezTo>
                    <a:pt x="6531428" y="1970314"/>
                    <a:pt x="6597091" y="1968091"/>
                    <a:pt x="6662057" y="1959429"/>
                  </a:cubicBezTo>
                  <a:cubicBezTo>
                    <a:pt x="6679118" y="1957154"/>
                    <a:pt x="6694345" y="1947275"/>
                    <a:pt x="6711043" y="1943100"/>
                  </a:cubicBezTo>
                  <a:cubicBezTo>
                    <a:pt x="6737968" y="1936369"/>
                    <a:pt x="6765761" y="1933502"/>
                    <a:pt x="6792686" y="1926771"/>
                  </a:cubicBezTo>
                  <a:cubicBezTo>
                    <a:pt x="6809384" y="1922597"/>
                    <a:pt x="6825066" y="1914972"/>
                    <a:pt x="6841671" y="1910443"/>
                  </a:cubicBezTo>
                  <a:cubicBezTo>
                    <a:pt x="6884973" y="1898634"/>
                    <a:pt x="6928028" y="1885165"/>
                    <a:pt x="6972300" y="1877786"/>
                  </a:cubicBezTo>
                  <a:cubicBezTo>
                    <a:pt x="7108234" y="1855130"/>
                    <a:pt x="7037496" y="1866139"/>
                    <a:pt x="7184571" y="1845129"/>
                  </a:cubicBezTo>
                  <a:cubicBezTo>
                    <a:pt x="7190014" y="1681843"/>
                    <a:pt x="7191306" y="1518366"/>
                    <a:pt x="7200900" y="1355271"/>
                  </a:cubicBezTo>
                  <a:cubicBezTo>
                    <a:pt x="7202218" y="1332868"/>
                    <a:pt x="7215983" y="1312364"/>
                    <a:pt x="7217228" y="1289957"/>
                  </a:cubicBezTo>
                  <a:cubicBezTo>
                    <a:pt x="7262889" y="468052"/>
                    <a:pt x="7206452" y="1011380"/>
                    <a:pt x="7249886" y="620486"/>
                  </a:cubicBezTo>
                  <a:cubicBezTo>
                    <a:pt x="7244443" y="440872"/>
                    <a:pt x="7367864" y="201027"/>
                    <a:pt x="7233557" y="81643"/>
                  </a:cubicBezTo>
                  <a:cubicBezTo>
                    <a:pt x="7156296" y="12967"/>
                    <a:pt x="6637879" y="101691"/>
                    <a:pt x="6449786" y="130629"/>
                  </a:cubicBezTo>
                  <a:lnTo>
                    <a:pt x="5861957" y="97971"/>
                  </a:lnTo>
                  <a:cubicBezTo>
                    <a:pt x="5839579" y="96293"/>
                    <a:pt x="5819081" y="81281"/>
                    <a:pt x="5796643" y="81643"/>
                  </a:cubicBezTo>
                  <a:cubicBezTo>
                    <a:pt x="5480811" y="86737"/>
                    <a:pt x="5165272" y="103414"/>
                    <a:pt x="4849586" y="114300"/>
                  </a:cubicBezTo>
                  <a:cubicBezTo>
                    <a:pt x="4644670" y="148453"/>
                    <a:pt x="4864748" y="103803"/>
                    <a:pt x="4637314" y="179614"/>
                  </a:cubicBezTo>
                  <a:cubicBezTo>
                    <a:pt x="4542833" y="211107"/>
                    <a:pt x="4488104" y="214926"/>
                    <a:pt x="4392386" y="228600"/>
                  </a:cubicBezTo>
                  <a:cubicBezTo>
                    <a:pt x="4337957" y="223157"/>
                    <a:pt x="4282399" y="224571"/>
                    <a:pt x="4229100" y="212271"/>
                  </a:cubicBezTo>
                  <a:cubicBezTo>
                    <a:pt x="4209978" y="207858"/>
                    <a:pt x="4169228" y="195943"/>
                    <a:pt x="4180114" y="179614"/>
                  </a:cubicBezTo>
                  <a:cubicBezTo>
                    <a:pt x="4195509" y="156522"/>
                    <a:pt x="4234543" y="168729"/>
                    <a:pt x="4261757" y="163286"/>
                  </a:cubicBezTo>
                  <a:cubicBezTo>
                    <a:pt x="4042447" y="108457"/>
                    <a:pt x="4381274" y="196291"/>
                    <a:pt x="4114800" y="114300"/>
                  </a:cubicBezTo>
                  <a:cubicBezTo>
                    <a:pt x="4071902" y="101101"/>
                    <a:pt x="4026751" y="95837"/>
                    <a:pt x="3984171" y="81643"/>
                  </a:cubicBezTo>
                  <a:cubicBezTo>
                    <a:pt x="3907380" y="56045"/>
                    <a:pt x="3951167" y="71706"/>
                    <a:pt x="3853543" y="32657"/>
                  </a:cubicBezTo>
                  <a:cubicBezTo>
                    <a:pt x="3766457" y="38100"/>
                    <a:pt x="3678576" y="36042"/>
                    <a:pt x="3592286" y="48986"/>
                  </a:cubicBezTo>
                  <a:cubicBezTo>
                    <a:pt x="3568214" y="52597"/>
                    <a:pt x="3550063" y="73946"/>
                    <a:pt x="3526971" y="81643"/>
                  </a:cubicBezTo>
                  <a:cubicBezTo>
                    <a:pt x="3389872" y="127342"/>
                    <a:pt x="3421695" y="103224"/>
                    <a:pt x="3298371" y="130629"/>
                  </a:cubicBezTo>
                  <a:cubicBezTo>
                    <a:pt x="3281569" y="134363"/>
                    <a:pt x="3265714" y="141514"/>
                    <a:pt x="3249386" y="146957"/>
                  </a:cubicBezTo>
                  <a:cubicBezTo>
                    <a:pt x="3200400" y="141514"/>
                    <a:pt x="3151530" y="134899"/>
                    <a:pt x="3102428" y="130629"/>
                  </a:cubicBezTo>
                  <a:cubicBezTo>
                    <a:pt x="3026321" y="124011"/>
                    <a:pt x="2949979" y="120392"/>
                    <a:pt x="2873828" y="114300"/>
                  </a:cubicBezTo>
                  <a:cubicBezTo>
                    <a:pt x="2813901" y="109506"/>
                    <a:pt x="2754085" y="103414"/>
                    <a:pt x="2694214" y="97971"/>
                  </a:cubicBezTo>
                  <a:cubicBezTo>
                    <a:pt x="2466737" y="52477"/>
                    <a:pt x="2793282" y="113626"/>
                    <a:pt x="2286000" y="65314"/>
                  </a:cubicBezTo>
                  <a:cubicBezTo>
                    <a:pt x="2165693" y="53856"/>
                    <a:pt x="2047022" y="28355"/>
                    <a:pt x="1926771" y="16329"/>
                  </a:cubicBezTo>
                  <a:lnTo>
                    <a:pt x="1763486" y="0"/>
                  </a:lnTo>
                  <a:cubicBezTo>
                    <a:pt x="1660072" y="5443"/>
                    <a:pt x="1556443" y="7729"/>
                    <a:pt x="1453243" y="16329"/>
                  </a:cubicBezTo>
                  <a:cubicBezTo>
                    <a:pt x="1359850" y="24112"/>
                    <a:pt x="1390232" y="36394"/>
                    <a:pt x="1306286" y="48986"/>
                  </a:cubicBezTo>
                  <a:cubicBezTo>
                    <a:pt x="1219493" y="62005"/>
                    <a:pt x="1131598" y="67215"/>
                    <a:pt x="1045028" y="81643"/>
                  </a:cubicBezTo>
                  <a:cubicBezTo>
                    <a:pt x="709362" y="137586"/>
                    <a:pt x="1125289" y="65590"/>
                    <a:pt x="881743" y="114300"/>
                  </a:cubicBezTo>
                  <a:cubicBezTo>
                    <a:pt x="825093" y="125630"/>
                    <a:pt x="724379" y="139113"/>
                    <a:pt x="669471" y="146957"/>
                  </a:cubicBezTo>
                  <a:cubicBezTo>
                    <a:pt x="506185" y="141514"/>
                    <a:pt x="342708" y="140223"/>
                    <a:pt x="179614" y="130629"/>
                  </a:cubicBezTo>
                  <a:cubicBezTo>
                    <a:pt x="84916" y="125059"/>
                    <a:pt x="135795" y="82057"/>
                    <a:pt x="81643" y="163286"/>
                  </a:cubicBezTo>
                  <a:cubicBezTo>
                    <a:pt x="70757" y="304800"/>
                    <a:pt x="57840" y="446173"/>
                    <a:pt x="48986" y="587829"/>
                  </a:cubicBezTo>
                  <a:cubicBezTo>
                    <a:pt x="43543" y="674915"/>
                    <a:pt x="43480" y="762504"/>
                    <a:pt x="32657" y="849086"/>
                  </a:cubicBezTo>
                  <a:cubicBezTo>
                    <a:pt x="27090" y="893622"/>
                    <a:pt x="0" y="979714"/>
                    <a:pt x="0" y="979714"/>
                  </a:cubicBezTo>
                  <a:cubicBezTo>
                    <a:pt x="5443" y="1034143"/>
                    <a:pt x="5600" y="1089362"/>
                    <a:pt x="16328" y="1143000"/>
                  </a:cubicBezTo>
                  <a:cubicBezTo>
                    <a:pt x="22076" y="1171742"/>
                    <a:pt x="38969" y="1197097"/>
                    <a:pt x="48986" y="1224643"/>
                  </a:cubicBezTo>
                  <a:cubicBezTo>
                    <a:pt x="132852" y="1455271"/>
                    <a:pt x="33148" y="1201375"/>
                    <a:pt x="114300" y="1404257"/>
                  </a:cubicBezTo>
                  <a:cubicBezTo>
                    <a:pt x="75867" y="1942312"/>
                    <a:pt x="97971" y="1556463"/>
                    <a:pt x="97971" y="2563586"/>
                  </a:cubicBezTo>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F26987FF-75FD-4350-A9E6-B61FBF9F2673}"/>
                </a:ext>
              </a:extLst>
            </p:cNvPr>
            <p:cNvGrpSpPr/>
            <p:nvPr/>
          </p:nvGrpSpPr>
          <p:grpSpPr>
            <a:xfrm>
              <a:off x="8593481" y="877204"/>
              <a:ext cx="2678954" cy="2100691"/>
              <a:chOff x="9594834" y="971551"/>
              <a:chExt cx="1173839" cy="1216479"/>
            </a:xfrm>
          </p:grpSpPr>
          <p:sp>
            <p:nvSpPr>
              <p:cNvPr id="25" name="Cube 24">
                <a:extLst>
                  <a:ext uri="{FF2B5EF4-FFF2-40B4-BE49-F238E27FC236}">
                    <a16:creationId xmlns:a16="http://schemas.microsoft.com/office/drawing/2014/main" id="{CEAFA5D6-2490-4740-8A47-52E6CFB3EBBD}"/>
                  </a:ext>
                </a:extLst>
              </p:cNvPr>
              <p:cNvSpPr/>
              <p:nvPr/>
            </p:nvSpPr>
            <p:spPr>
              <a:xfrm>
                <a:off x="9668562" y="1653372"/>
                <a:ext cx="1026652" cy="534658"/>
              </a:xfrm>
              <a:prstGeom prst="cube">
                <a:avLst>
                  <a:gd name="adj" fmla="val 13535"/>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Diagram&#10;&#10;Description automatically generated">
                <a:extLst>
                  <a:ext uri="{FF2B5EF4-FFF2-40B4-BE49-F238E27FC236}">
                    <a16:creationId xmlns:a16="http://schemas.microsoft.com/office/drawing/2014/main" id="{78D71C7E-FFF9-4DD8-ADEF-996E18139884}"/>
                  </a:ext>
                </a:extLst>
              </p:cNvPr>
              <p:cNvPicPr>
                <a:picLocks noChangeAspect="1"/>
              </p:cNvPicPr>
              <p:nvPr/>
            </p:nvPicPr>
            <p:blipFill rotWithShape="1">
              <a:blip r:embed="rId5">
                <a:clrChange>
                  <a:clrFrom>
                    <a:srgbClr val="FEFFFF"/>
                  </a:clrFrom>
                  <a:clrTo>
                    <a:srgbClr val="FEFFFF">
                      <a:alpha val="0"/>
                    </a:srgbClr>
                  </a:clrTo>
                </a:clrChange>
                <a:extLst>
                  <a:ext uri="{28A0092B-C50C-407E-A947-70E740481C1C}">
                    <a14:useLocalDpi xmlns:a14="http://schemas.microsoft.com/office/drawing/2010/main" val="0"/>
                  </a:ext>
                </a:extLst>
              </a:blip>
              <a:srcRect l="27790" t="49999" r="28412" b="1"/>
              <a:stretch/>
            </p:blipFill>
            <p:spPr>
              <a:xfrm>
                <a:off x="9594834" y="971551"/>
                <a:ext cx="1173839" cy="763330"/>
              </a:xfrm>
              <a:prstGeom prst="rect">
                <a:avLst/>
              </a:prstGeom>
            </p:spPr>
          </p:pic>
        </p:grpSp>
      </p:grpSp>
      <p:sp>
        <p:nvSpPr>
          <p:cNvPr id="2" name="Title 1">
            <a:extLst>
              <a:ext uri="{FF2B5EF4-FFF2-40B4-BE49-F238E27FC236}">
                <a16:creationId xmlns:a16="http://schemas.microsoft.com/office/drawing/2014/main" id="{527C8D1B-7C10-4528-9820-763BFFC86374}"/>
              </a:ext>
            </a:extLst>
          </p:cNvPr>
          <p:cNvSpPr>
            <a:spLocks noGrp="1"/>
          </p:cNvSpPr>
          <p:nvPr>
            <p:ph type="title"/>
          </p:nvPr>
        </p:nvSpPr>
        <p:spPr>
          <a:xfrm>
            <a:off x="271476" y="334142"/>
            <a:ext cx="3932237" cy="810986"/>
          </a:xfrm>
        </p:spPr>
        <p:txBody>
          <a:bodyPr>
            <a:normAutofit fontScale="90000"/>
          </a:bodyPr>
          <a:lstStyle/>
          <a:p>
            <a:r>
              <a:rPr lang="en-US" dirty="0"/>
              <a:t>A witness –</a:t>
            </a:r>
            <a:br>
              <a:rPr lang="en-US" dirty="0"/>
            </a:br>
            <a:r>
              <a:rPr lang="en-US" dirty="0"/>
              <a:t>the Lord is god</a:t>
            </a:r>
          </a:p>
        </p:txBody>
      </p:sp>
      <p:sp>
        <p:nvSpPr>
          <p:cNvPr id="4" name="Text Placeholder 3">
            <a:extLst>
              <a:ext uri="{FF2B5EF4-FFF2-40B4-BE49-F238E27FC236}">
                <a16:creationId xmlns:a16="http://schemas.microsoft.com/office/drawing/2014/main" id="{B3A87739-5520-48ED-A75E-341FD180D238}"/>
              </a:ext>
            </a:extLst>
          </p:cNvPr>
          <p:cNvSpPr>
            <a:spLocks noGrp="1"/>
          </p:cNvSpPr>
          <p:nvPr>
            <p:ph type="body" sz="half" idx="2"/>
          </p:nvPr>
        </p:nvSpPr>
        <p:spPr>
          <a:xfrm>
            <a:off x="688472" y="1963676"/>
            <a:ext cx="2774491" cy="2409081"/>
          </a:xfrm>
        </p:spPr>
        <p:txBody>
          <a:bodyPr/>
          <a:lstStyle/>
          <a:p>
            <a:r>
              <a:rPr lang="en-US" baseline="30000" dirty="0"/>
              <a:t>34 </a:t>
            </a:r>
            <a:r>
              <a:rPr lang="en-US" dirty="0"/>
              <a:t>The tribes of Reuben and Gad gave the altar a name. They called it A Witness Between Us that the </a:t>
            </a:r>
            <a:r>
              <a:rPr lang="en-US" cap="small" dirty="0">
                <a:effectLst/>
              </a:rPr>
              <a:t>Lord</a:t>
            </a:r>
            <a:r>
              <a:rPr lang="en-US" dirty="0"/>
              <a:t> is God.</a:t>
            </a:r>
          </a:p>
        </p:txBody>
      </p:sp>
      <p:pic>
        <p:nvPicPr>
          <p:cNvPr id="14" name="Picture 13" descr="A picture containing clipart&#10;&#10;Description automatically generated">
            <a:extLst>
              <a:ext uri="{FF2B5EF4-FFF2-40B4-BE49-F238E27FC236}">
                <a16:creationId xmlns:a16="http://schemas.microsoft.com/office/drawing/2014/main" id="{F2899080-69E6-468F-98B9-38EAA1A8CD19}"/>
              </a:ext>
            </a:extLst>
          </p:cNvPr>
          <p:cNvPicPr>
            <a:picLocks noChangeAspect="1"/>
          </p:cNvPicPr>
          <p:nvPr/>
        </p:nvPicPr>
        <p:blipFill>
          <a:blip r:embed="rId6">
            <a:clrChange>
              <a:clrFrom>
                <a:srgbClr val="FCFEFB"/>
              </a:clrFrom>
              <a:clrTo>
                <a:srgbClr val="FCFEFB">
                  <a:alpha val="0"/>
                </a:srgbClr>
              </a:clrTo>
            </a:clrChange>
            <a:extLst>
              <a:ext uri="{28A0092B-C50C-407E-A947-70E740481C1C}">
                <a14:useLocalDpi xmlns:a14="http://schemas.microsoft.com/office/drawing/2010/main" val="0"/>
              </a:ext>
            </a:extLst>
          </a:blip>
          <a:stretch>
            <a:fillRect/>
          </a:stretch>
        </p:blipFill>
        <p:spPr>
          <a:xfrm>
            <a:off x="10018739" y="2345047"/>
            <a:ext cx="2173261" cy="2935752"/>
          </a:xfrm>
          <a:prstGeom prst="rect">
            <a:avLst/>
          </a:prstGeom>
        </p:spPr>
      </p:pic>
      <p:pic>
        <p:nvPicPr>
          <p:cNvPr id="15" name="Picture 14" descr="A person in a garment&#10;&#10;Description automatically generated with low confidence">
            <a:extLst>
              <a:ext uri="{FF2B5EF4-FFF2-40B4-BE49-F238E27FC236}">
                <a16:creationId xmlns:a16="http://schemas.microsoft.com/office/drawing/2014/main" id="{D6E9EED3-E93F-4853-BD96-826A25C45272}"/>
              </a:ext>
            </a:extLst>
          </p:cNvPr>
          <p:cNvPicPr>
            <a:picLocks noChangeAspect="1"/>
          </p:cNvPicPr>
          <p:nvPr/>
        </p:nvPicPr>
        <p:blipFill>
          <a:blip r:embed="rId7">
            <a:clrChange>
              <a:clrFrom>
                <a:srgbClr val="FCFEFB"/>
              </a:clrFrom>
              <a:clrTo>
                <a:srgbClr val="FCFEFB">
                  <a:alpha val="0"/>
                </a:srgbClr>
              </a:clrTo>
            </a:clrChange>
            <a:extLst>
              <a:ext uri="{28A0092B-C50C-407E-A947-70E740481C1C}">
                <a14:useLocalDpi xmlns:a14="http://schemas.microsoft.com/office/drawing/2010/main" val="0"/>
              </a:ext>
            </a:extLst>
          </a:blip>
          <a:stretch>
            <a:fillRect/>
          </a:stretch>
        </p:blipFill>
        <p:spPr>
          <a:xfrm>
            <a:off x="8898977" y="2592377"/>
            <a:ext cx="2070350" cy="3013995"/>
          </a:xfrm>
          <a:prstGeom prst="rect">
            <a:avLst/>
          </a:prstGeom>
        </p:spPr>
      </p:pic>
      <p:sp>
        <p:nvSpPr>
          <p:cNvPr id="16" name="Cube 15">
            <a:extLst>
              <a:ext uri="{FF2B5EF4-FFF2-40B4-BE49-F238E27FC236}">
                <a16:creationId xmlns:a16="http://schemas.microsoft.com/office/drawing/2014/main" id="{BE8067F5-976A-4F42-963C-7C5427CECF8F}"/>
              </a:ext>
            </a:extLst>
          </p:cNvPr>
          <p:cNvSpPr/>
          <p:nvPr/>
        </p:nvSpPr>
        <p:spPr>
          <a:xfrm>
            <a:off x="7922211" y="2797005"/>
            <a:ext cx="258860" cy="2483794"/>
          </a:xfrm>
          <a:prstGeom prst="cub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1943819-50B8-4A0F-B1A4-751F0DEB8FCE}"/>
              </a:ext>
            </a:extLst>
          </p:cNvPr>
          <p:cNvSpPr/>
          <p:nvPr/>
        </p:nvSpPr>
        <p:spPr>
          <a:xfrm>
            <a:off x="7153806" y="2850822"/>
            <a:ext cx="1749630" cy="63479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t>A witness </a:t>
            </a:r>
          </a:p>
          <a:p>
            <a:pPr algn="ctr"/>
            <a:r>
              <a:rPr lang="en-US" sz="1200" dirty="0"/>
              <a:t>The Lord is God</a:t>
            </a:r>
          </a:p>
        </p:txBody>
      </p:sp>
      <p:pic>
        <p:nvPicPr>
          <p:cNvPr id="13" name="Picture 12" descr="A group of women in dresses&#10;&#10;Description automatically generated with low confidence">
            <a:extLst>
              <a:ext uri="{FF2B5EF4-FFF2-40B4-BE49-F238E27FC236}">
                <a16:creationId xmlns:a16="http://schemas.microsoft.com/office/drawing/2014/main" id="{9E038C92-0B0B-40DB-BE9F-73B206AE9074}"/>
              </a:ext>
            </a:extLst>
          </p:cNvPr>
          <p:cNvPicPr>
            <a:picLocks noChangeAspect="1"/>
          </p:cNvPicPr>
          <p:nvPr/>
        </p:nvPicPr>
        <p:blipFill>
          <a:blip r:embed="rId8">
            <a:clrChange>
              <a:clrFrom>
                <a:srgbClr val="FCFEFD"/>
              </a:clrFrom>
              <a:clrTo>
                <a:srgbClr val="FCFEFD">
                  <a:alpha val="0"/>
                </a:srgbClr>
              </a:clrTo>
            </a:clrChange>
            <a:extLst>
              <a:ext uri="{28A0092B-C50C-407E-A947-70E740481C1C}">
                <a14:useLocalDpi xmlns:a14="http://schemas.microsoft.com/office/drawing/2010/main" val="0"/>
              </a:ext>
            </a:extLst>
          </a:blip>
          <a:stretch>
            <a:fillRect/>
          </a:stretch>
        </p:blipFill>
        <p:spPr>
          <a:xfrm flipH="1">
            <a:off x="3471239" y="2942609"/>
            <a:ext cx="3941795" cy="3637470"/>
          </a:xfrm>
          <a:prstGeom prst="rect">
            <a:avLst/>
          </a:prstGeom>
        </p:spPr>
      </p:pic>
      <p:sp>
        <p:nvSpPr>
          <p:cNvPr id="19" name="Speech Bubble: Rectangle with Corners Rounded 18">
            <a:extLst>
              <a:ext uri="{FF2B5EF4-FFF2-40B4-BE49-F238E27FC236}">
                <a16:creationId xmlns:a16="http://schemas.microsoft.com/office/drawing/2014/main" id="{B14FDA53-65BA-47FA-9A23-D5A69B80CFCD}"/>
              </a:ext>
            </a:extLst>
          </p:cNvPr>
          <p:cNvSpPr/>
          <p:nvPr/>
        </p:nvSpPr>
        <p:spPr>
          <a:xfrm>
            <a:off x="8458201" y="277920"/>
            <a:ext cx="3462323" cy="1107589"/>
          </a:xfrm>
          <a:prstGeom prst="wedgeRoundRectCallout">
            <a:avLst>
              <a:gd name="adj1" fmla="val 29306"/>
              <a:gd name="adj2" fmla="val 101246"/>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a:t>Yes, we will</a:t>
            </a:r>
          </a:p>
          <a:p>
            <a:pPr algn="ctr"/>
            <a:r>
              <a:rPr lang="en-US" sz="1400" dirty="0"/>
              <a:t>Love the Lord your God.</a:t>
            </a:r>
          </a:p>
          <a:p>
            <a:pPr algn="ctr"/>
            <a:r>
              <a:rPr lang="en-US" sz="1400" dirty="0"/>
              <a:t>Serve Him with all your heart and soul.</a:t>
            </a:r>
          </a:p>
        </p:txBody>
      </p:sp>
      <p:sp>
        <p:nvSpPr>
          <p:cNvPr id="18" name="Speech Bubble: Rectangle with Corners Rounded 17">
            <a:extLst>
              <a:ext uri="{FF2B5EF4-FFF2-40B4-BE49-F238E27FC236}">
                <a16:creationId xmlns:a16="http://schemas.microsoft.com/office/drawing/2014/main" id="{4DAD8A09-1EF5-4846-A425-53E559CB257E}"/>
              </a:ext>
            </a:extLst>
          </p:cNvPr>
          <p:cNvSpPr/>
          <p:nvPr/>
        </p:nvSpPr>
        <p:spPr>
          <a:xfrm>
            <a:off x="3892023" y="1186914"/>
            <a:ext cx="3021547" cy="1107589"/>
          </a:xfrm>
          <a:prstGeom prst="wedgeRoundRectCallout">
            <a:avLst>
              <a:gd name="adj1" fmla="val 16573"/>
              <a:gd name="adj2" fmla="val 107143"/>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Love the Lord your God.</a:t>
            </a:r>
          </a:p>
          <a:p>
            <a:pPr algn="ctr"/>
            <a:r>
              <a:rPr lang="en-US" sz="1400" dirty="0"/>
              <a:t>Serve Him with all your heart and soul.</a:t>
            </a:r>
          </a:p>
        </p:txBody>
      </p:sp>
    </p:spTree>
    <p:extLst>
      <p:ext uri="{BB962C8B-B14F-4D97-AF65-F5344CB8AC3E}">
        <p14:creationId xmlns:p14="http://schemas.microsoft.com/office/powerpoint/2010/main" val="2261612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F1FB3DE-5201-4F14-AC8A-52A61B0F177B}"/>
              </a:ext>
            </a:extLst>
          </p:cNvPr>
          <p:cNvGrpSpPr/>
          <p:nvPr/>
        </p:nvGrpSpPr>
        <p:grpSpPr>
          <a:xfrm rot="21232834">
            <a:off x="535201" y="3065307"/>
            <a:ext cx="2687412" cy="3424466"/>
            <a:chOff x="355586" y="158821"/>
            <a:chExt cx="2687412" cy="3424466"/>
          </a:xfrm>
        </p:grpSpPr>
        <p:pic>
          <p:nvPicPr>
            <p:cNvPr id="4" name="Picture 3" descr="A picture containing text, painting&#10;&#10;Description automatically generated">
              <a:extLst>
                <a:ext uri="{FF2B5EF4-FFF2-40B4-BE49-F238E27FC236}">
                  <a16:creationId xmlns:a16="http://schemas.microsoft.com/office/drawing/2014/main" id="{8330FEAB-4919-4135-91B6-CDE685D4DA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586" y="158821"/>
              <a:ext cx="2687412" cy="3424466"/>
            </a:xfrm>
            <a:prstGeom prst="rect">
              <a:avLst/>
            </a:prstGeom>
          </p:spPr>
        </p:pic>
        <p:sp>
          <p:nvSpPr>
            <p:cNvPr id="5" name="Rectangle 4">
              <a:extLst>
                <a:ext uri="{FF2B5EF4-FFF2-40B4-BE49-F238E27FC236}">
                  <a16:creationId xmlns:a16="http://schemas.microsoft.com/office/drawing/2014/main" id="{FB5EF0F3-7D39-4BD3-8B14-F3B3B372AE8D}"/>
                </a:ext>
              </a:extLst>
            </p:cNvPr>
            <p:cNvSpPr/>
            <p:nvPr/>
          </p:nvSpPr>
          <p:spPr>
            <a:xfrm>
              <a:off x="594631" y="158821"/>
              <a:ext cx="2209323" cy="1384995"/>
            </a:xfrm>
            <a:prstGeom prst="rect">
              <a:avLst/>
            </a:prstGeom>
            <a:noFill/>
          </p:spPr>
          <p:txBody>
            <a:bodyPr wrap="none" lIns="91440" tIns="45720" rIns="91440" bIns="45720">
              <a:spAutoFit/>
            </a:bodyPr>
            <a:lstStyle/>
            <a:p>
              <a:pPr algn="ctr"/>
              <a:r>
                <a:rPr lang="en-US" sz="28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Jesus seeks</a:t>
              </a:r>
            </a:p>
            <a:p>
              <a:pPr algn="ctr"/>
              <a:r>
                <a:rPr lang="en-US" sz="2800" b="1" dirty="0">
                  <a:ln w="9525">
                    <a:solidFill>
                      <a:schemeClr val="bg1"/>
                    </a:solidFill>
                    <a:prstDash val="solid"/>
                  </a:ln>
                  <a:effectLst>
                    <a:outerShdw blurRad="12700" dist="38100" dir="2700000" algn="tl" rotWithShape="0">
                      <a:schemeClr val="bg1">
                        <a:lumMod val="50000"/>
                      </a:schemeClr>
                    </a:outerShdw>
                  </a:effectLst>
                </a:rPr>
                <a:t>and saves</a:t>
              </a:r>
            </a:p>
            <a:p>
              <a:pPr algn="ctr"/>
              <a:r>
                <a:rPr lang="en-US" sz="28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the lost</a:t>
              </a:r>
            </a:p>
          </p:txBody>
        </p:sp>
      </p:grpSp>
      <p:sp>
        <p:nvSpPr>
          <p:cNvPr id="7" name="TextBox 6">
            <a:extLst>
              <a:ext uri="{FF2B5EF4-FFF2-40B4-BE49-F238E27FC236}">
                <a16:creationId xmlns:a16="http://schemas.microsoft.com/office/drawing/2014/main" id="{712AB41B-3CDB-4F18-9E26-DE18D25572DE}"/>
              </a:ext>
            </a:extLst>
          </p:cNvPr>
          <p:cNvSpPr txBox="1"/>
          <p:nvPr/>
        </p:nvSpPr>
        <p:spPr>
          <a:xfrm rot="578950">
            <a:off x="2314728" y="532130"/>
            <a:ext cx="5583667" cy="230832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aseline="30000" dirty="0"/>
              <a:t>“ </a:t>
            </a:r>
            <a:r>
              <a:rPr lang="en-US" sz="2400" dirty="0"/>
              <a:t>My dear brothers and sisters, </a:t>
            </a:r>
          </a:p>
          <a:p>
            <a:pPr algn="ctr"/>
            <a:r>
              <a:rPr lang="en-US" sz="2400" dirty="0"/>
              <a:t>pay attention to what I say.</a:t>
            </a:r>
          </a:p>
          <a:p>
            <a:pPr algn="ctr"/>
            <a:r>
              <a:rPr lang="en-US" sz="2400" dirty="0"/>
              <a:t> Everyone should be quick to listen. But they should be slow to speak. </a:t>
            </a:r>
          </a:p>
          <a:p>
            <a:pPr algn="ctr"/>
            <a:r>
              <a:rPr lang="en-US" sz="2400" dirty="0"/>
              <a:t>They should be slow to get angry.”</a:t>
            </a:r>
          </a:p>
          <a:p>
            <a:pPr algn="ctr"/>
            <a:r>
              <a:rPr lang="en-US" sz="2400" dirty="0"/>
              <a:t>James 1:19</a:t>
            </a:r>
          </a:p>
        </p:txBody>
      </p:sp>
      <p:sp>
        <p:nvSpPr>
          <p:cNvPr id="8" name="TextBox 7">
            <a:extLst>
              <a:ext uri="{FF2B5EF4-FFF2-40B4-BE49-F238E27FC236}">
                <a16:creationId xmlns:a16="http://schemas.microsoft.com/office/drawing/2014/main" id="{60A13BE9-F85A-4857-8DC2-19BDE1D6067B}"/>
              </a:ext>
            </a:extLst>
          </p:cNvPr>
          <p:cNvSpPr txBox="1"/>
          <p:nvPr/>
        </p:nvSpPr>
        <p:spPr>
          <a:xfrm rot="21010669">
            <a:off x="3476825" y="2978785"/>
            <a:ext cx="7441974"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dirty="0"/>
              <a:t>“</a:t>
            </a:r>
            <a:r>
              <a:rPr lang="en-US" sz="2400" baseline="30000" dirty="0"/>
              <a:t> </a:t>
            </a:r>
            <a:r>
              <a:rPr lang="en-US" sz="2400" dirty="0"/>
              <a:t>Moreover, if your brother sins against you, </a:t>
            </a:r>
          </a:p>
          <a:p>
            <a:pPr algn="ctr"/>
            <a:r>
              <a:rPr lang="en-US" sz="2400" dirty="0"/>
              <a:t>go and tell him his fault between you and him alone. If he hears you, you have gained your brother. ” </a:t>
            </a:r>
          </a:p>
          <a:p>
            <a:pPr algn="ctr"/>
            <a:r>
              <a:rPr lang="en-US" sz="2400" dirty="0"/>
              <a:t>Matthew 18:15</a:t>
            </a:r>
          </a:p>
        </p:txBody>
      </p:sp>
      <p:sp>
        <p:nvSpPr>
          <p:cNvPr id="9" name="TextBox 8">
            <a:extLst>
              <a:ext uri="{FF2B5EF4-FFF2-40B4-BE49-F238E27FC236}">
                <a16:creationId xmlns:a16="http://schemas.microsoft.com/office/drawing/2014/main" id="{182BDA07-7FBD-4E0D-9731-0239A2959D1B}"/>
              </a:ext>
            </a:extLst>
          </p:cNvPr>
          <p:cNvSpPr txBox="1"/>
          <p:nvPr/>
        </p:nvSpPr>
        <p:spPr>
          <a:xfrm rot="425132">
            <a:off x="4833256" y="5065973"/>
            <a:ext cx="5861958"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400" dirty="0"/>
              <a:t>Blessed are those who make peace.</a:t>
            </a:r>
            <a:br>
              <a:rPr lang="en-US" sz="2400" dirty="0"/>
            </a:br>
            <a:r>
              <a:rPr lang="en-US" sz="2400" dirty="0"/>
              <a:t>    They will be called children of God.</a:t>
            </a:r>
          </a:p>
          <a:p>
            <a:pPr algn="ctr"/>
            <a:r>
              <a:rPr lang="en-US" sz="2400" dirty="0"/>
              <a:t>Matthew 5:9</a:t>
            </a:r>
          </a:p>
        </p:txBody>
      </p:sp>
    </p:spTree>
    <p:extLst>
      <p:ext uri="{BB962C8B-B14F-4D97-AF65-F5344CB8AC3E}">
        <p14:creationId xmlns:p14="http://schemas.microsoft.com/office/powerpoint/2010/main" val="57718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21378-7884-499B-AED4-0C76D34C94FF}"/>
              </a:ext>
            </a:extLst>
          </p:cNvPr>
          <p:cNvSpPr>
            <a:spLocks noGrp="1"/>
          </p:cNvSpPr>
          <p:nvPr>
            <p:ph type="title"/>
          </p:nvPr>
        </p:nvSpPr>
        <p:spPr>
          <a:xfrm>
            <a:off x="840710" y="614127"/>
            <a:ext cx="10353761" cy="1326321"/>
          </a:xfrm>
        </p:spPr>
        <p:txBody>
          <a:bodyPr>
            <a:normAutofit fontScale="90000"/>
          </a:bodyPr>
          <a:lstStyle/>
          <a:p>
            <a:r>
              <a:rPr lang="en-US" dirty="0"/>
              <a:t>To resolve conflict</a:t>
            </a:r>
            <a:br>
              <a:rPr lang="en-US" dirty="0"/>
            </a:br>
            <a:r>
              <a:rPr lang="en-US" dirty="0"/>
              <a:t>to solve a problem</a:t>
            </a:r>
            <a:br>
              <a:rPr lang="en-US" dirty="0"/>
            </a:br>
            <a:r>
              <a:rPr lang="en-US" dirty="0"/>
              <a:t>before there’s a fight</a:t>
            </a:r>
          </a:p>
        </p:txBody>
      </p:sp>
      <p:grpSp>
        <p:nvGrpSpPr>
          <p:cNvPr id="6" name="Group 5">
            <a:extLst>
              <a:ext uri="{FF2B5EF4-FFF2-40B4-BE49-F238E27FC236}">
                <a16:creationId xmlns:a16="http://schemas.microsoft.com/office/drawing/2014/main" id="{C4454A70-C3AA-4FC4-A47D-738696DFBEC2}"/>
              </a:ext>
            </a:extLst>
          </p:cNvPr>
          <p:cNvGrpSpPr/>
          <p:nvPr/>
        </p:nvGrpSpPr>
        <p:grpSpPr>
          <a:xfrm>
            <a:off x="9970899" y="247796"/>
            <a:ext cx="1711570" cy="1664678"/>
            <a:chOff x="5251938" y="2602523"/>
            <a:chExt cx="1711570" cy="1664678"/>
          </a:xfrm>
        </p:grpSpPr>
        <p:sp>
          <p:nvSpPr>
            <p:cNvPr id="5" name="Rectangle 4">
              <a:extLst>
                <a:ext uri="{FF2B5EF4-FFF2-40B4-BE49-F238E27FC236}">
                  <a16:creationId xmlns:a16="http://schemas.microsoft.com/office/drawing/2014/main" id="{3840416E-4C43-4BD3-9987-217704DCC2A9}"/>
                </a:ext>
              </a:extLst>
            </p:cNvPr>
            <p:cNvSpPr/>
            <p:nvPr/>
          </p:nvSpPr>
          <p:spPr>
            <a:xfrm>
              <a:off x="5437414" y="3069771"/>
              <a:ext cx="1289957" cy="6694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red sign with white text&#10;&#10;Description automatically generated with medium confidence">
              <a:extLst>
                <a:ext uri="{FF2B5EF4-FFF2-40B4-BE49-F238E27FC236}">
                  <a16:creationId xmlns:a16="http://schemas.microsoft.com/office/drawing/2014/main" id="{07277E74-AF4A-4A70-A2B4-53883DCC5C7F}"/>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1305" t="15012" r="30785" b="14516"/>
            <a:stretch/>
          </p:blipFill>
          <p:spPr>
            <a:xfrm>
              <a:off x="5251938" y="2602523"/>
              <a:ext cx="1711570" cy="1664678"/>
            </a:xfrm>
            <a:prstGeom prst="rect">
              <a:avLst/>
            </a:prstGeom>
          </p:spPr>
        </p:pic>
      </p:grpSp>
      <p:pic>
        <p:nvPicPr>
          <p:cNvPr id="8" name="Picture 7" descr="A red and white sign&#10;&#10;Description automatically generated with low confidence">
            <a:extLst>
              <a:ext uri="{FF2B5EF4-FFF2-40B4-BE49-F238E27FC236}">
                <a16:creationId xmlns:a16="http://schemas.microsoft.com/office/drawing/2014/main" id="{027E01A6-C6EA-4E35-AF88-7A5E365363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8699" y="3435047"/>
            <a:ext cx="1711570" cy="1711570"/>
          </a:xfrm>
          <a:prstGeom prst="ellipse">
            <a:avLst/>
          </a:prstGeom>
        </p:spPr>
      </p:pic>
      <p:grpSp>
        <p:nvGrpSpPr>
          <p:cNvPr id="12" name="Group 11">
            <a:extLst>
              <a:ext uri="{FF2B5EF4-FFF2-40B4-BE49-F238E27FC236}">
                <a16:creationId xmlns:a16="http://schemas.microsoft.com/office/drawing/2014/main" id="{118D62DB-B255-40DC-8ECB-3689ACB299BC}"/>
              </a:ext>
            </a:extLst>
          </p:cNvPr>
          <p:cNvGrpSpPr/>
          <p:nvPr/>
        </p:nvGrpSpPr>
        <p:grpSpPr>
          <a:xfrm>
            <a:off x="4601936" y="2797753"/>
            <a:ext cx="1664678" cy="1664678"/>
            <a:chOff x="3556001" y="1935921"/>
            <a:chExt cx="1664678" cy="1664678"/>
          </a:xfrm>
        </p:grpSpPr>
        <p:sp>
          <p:nvSpPr>
            <p:cNvPr id="11" name="Oval 10">
              <a:extLst>
                <a:ext uri="{FF2B5EF4-FFF2-40B4-BE49-F238E27FC236}">
                  <a16:creationId xmlns:a16="http://schemas.microsoft.com/office/drawing/2014/main" id="{0F0A05C1-74C6-4DAF-84D0-15C679FAD46B}"/>
                </a:ext>
              </a:extLst>
            </p:cNvPr>
            <p:cNvSpPr/>
            <p:nvPr/>
          </p:nvSpPr>
          <p:spPr>
            <a:xfrm>
              <a:off x="3702540" y="2057400"/>
              <a:ext cx="1371600" cy="1371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circle with white text&#10;&#10;Description automatically generated with medium confidence">
              <a:extLst>
                <a:ext uri="{FF2B5EF4-FFF2-40B4-BE49-F238E27FC236}">
                  <a16:creationId xmlns:a16="http://schemas.microsoft.com/office/drawing/2014/main" id="{B6D33ABF-F812-4625-B223-9FE94D23EFF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56001" y="1935921"/>
              <a:ext cx="1664678" cy="1664678"/>
            </a:xfrm>
            <a:prstGeom prst="rect">
              <a:avLst/>
            </a:prstGeom>
          </p:spPr>
        </p:pic>
      </p:grpSp>
      <p:sp>
        <p:nvSpPr>
          <p:cNvPr id="13" name="TextBox 12">
            <a:extLst>
              <a:ext uri="{FF2B5EF4-FFF2-40B4-BE49-F238E27FC236}">
                <a16:creationId xmlns:a16="http://schemas.microsoft.com/office/drawing/2014/main" id="{20B94C5B-152F-4DB4-9644-C9D8F5041B5F}"/>
              </a:ext>
            </a:extLst>
          </p:cNvPr>
          <p:cNvSpPr txBox="1"/>
          <p:nvPr/>
        </p:nvSpPr>
        <p:spPr>
          <a:xfrm>
            <a:off x="604157" y="5777865"/>
            <a:ext cx="11217729" cy="923330"/>
          </a:xfrm>
          <a:prstGeom prst="rect">
            <a:avLst/>
          </a:prstGeom>
          <a:noFill/>
        </p:spPr>
        <p:txBody>
          <a:bodyPr wrap="square" rtlCol="0">
            <a:spAutoFit/>
          </a:bodyPr>
          <a:lstStyle/>
          <a:p>
            <a:r>
              <a:rPr lang="en-US" dirty="0"/>
              <a:t>The Israelites noticed the altar on the other side of the river.  They assumed it was an idol.  They thought it was a sin.  But before a fight broke out, they went to talk to those who built it -- the tribes of Reuben, Gad, and Manasseh,   They told them their concern.  Then they listened.  The problem was solved.</a:t>
            </a:r>
          </a:p>
        </p:txBody>
      </p:sp>
      <p:sp>
        <p:nvSpPr>
          <p:cNvPr id="14" name="Oval 13">
            <a:extLst>
              <a:ext uri="{FF2B5EF4-FFF2-40B4-BE49-F238E27FC236}">
                <a16:creationId xmlns:a16="http://schemas.microsoft.com/office/drawing/2014/main" id="{55457D9A-ABF9-487F-A033-2A695FF0462A}"/>
              </a:ext>
            </a:extLst>
          </p:cNvPr>
          <p:cNvSpPr/>
          <p:nvPr/>
        </p:nvSpPr>
        <p:spPr>
          <a:xfrm>
            <a:off x="1075173" y="2101423"/>
            <a:ext cx="1664678" cy="1664678"/>
          </a:xfrm>
          <a:prstGeom prst="ellipse">
            <a:avLst/>
          </a:prstGeom>
          <a:solidFill>
            <a:srgbClr val="008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ln>
                  <a:solidFill>
                    <a:schemeClr val="accent1">
                      <a:lumMod val="50000"/>
                    </a:schemeClr>
                  </a:solidFill>
                </a:ln>
                <a:latin typeface="Aharoni" panose="02010803020104030203" pitchFamily="2" charset="-79"/>
                <a:cs typeface="Aharoni" panose="02010803020104030203" pitchFamily="2" charset="-79"/>
              </a:rPr>
              <a:t>GO</a:t>
            </a:r>
          </a:p>
        </p:txBody>
      </p:sp>
    </p:spTree>
    <p:extLst>
      <p:ext uri="{BB962C8B-B14F-4D97-AF65-F5344CB8AC3E}">
        <p14:creationId xmlns:p14="http://schemas.microsoft.com/office/powerpoint/2010/main" val="416860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If Your Brother Sins Against You - Matthew 18:15-20">
            <a:hlinkClick r:id="" action="ppaction://media"/>
            <a:extLst>
              <a:ext uri="{FF2B5EF4-FFF2-40B4-BE49-F238E27FC236}">
                <a16:creationId xmlns:a16="http://schemas.microsoft.com/office/drawing/2014/main" id="{7F25BFC4-6835-4346-8FAB-D9C863180A2D}"/>
              </a:ext>
            </a:extLst>
          </p:cNvPr>
          <p:cNvPicPr>
            <a:picLocks noRot="1" noChangeAspect="1"/>
          </p:cNvPicPr>
          <p:nvPr>
            <a:videoFile r:link="rId1"/>
          </p:nvPr>
        </p:nvPicPr>
        <p:blipFill>
          <a:blip r:embed="rId3"/>
          <a:stretch>
            <a:fillRect/>
          </a:stretch>
        </p:blipFill>
        <p:spPr>
          <a:xfrm>
            <a:off x="1395105" y="489857"/>
            <a:ext cx="9797143" cy="5535386"/>
          </a:xfrm>
          <a:prstGeom prst="rect">
            <a:avLst/>
          </a:prstGeom>
        </p:spPr>
      </p:pic>
    </p:spTree>
    <p:extLst>
      <p:ext uri="{BB962C8B-B14F-4D97-AF65-F5344CB8AC3E}">
        <p14:creationId xmlns:p14="http://schemas.microsoft.com/office/powerpoint/2010/main" val="1719668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The Higgleoos - Conflict | Kids Songs">
            <a:hlinkClick r:id="" action="ppaction://media"/>
            <a:extLst>
              <a:ext uri="{FF2B5EF4-FFF2-40B4-BE49-F238E27FC236}">
                <a16:creationId xmlns:a16="http://schemas.microsoft.com/office/drawing/2014/main" id="{865C0817-2B9C-4802-88E8-CFF955312700}"/>
              </a:ext>
            </a:extLst>
          </p:cNvPr>
          <p:cNvPicPr>
            <a:picLocks noRot="1" noChangeAspect="1"/>
          </p:cNvPicPr>
          <p:nvPr>
            <a:videoFile r:link="rId1"/>
          </p:nvPr>
        </p:nvPicPr>
        <p:blipFill>
          <a:blip r:embed="rId3"/>
          <a:stretch>
            <a:fillRect/>
          </a:stretch>
        </p:blipFill>
        <p:spPr>
          <a:xfrm>
            <a:off x="1385040" y="633267"/>
            <a:ext cx="9774518" cy="5522604"/>
          </a:xfrm>
          <a:prstGeom prst="rect">
            <a:avLst/>
          </a:prstGeom>
        </p:spPr>
      </p:pic>
    </p:spTree>
    <p:extLst>
      <p:ext uri="{BB962C8B-B14F-4D97-AF65-F5344CB8AC3E}">
        <p14:creationId xmlns:p14="http://schemas.microsoft.com/office/powerpoint/2010/main" val="3142295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41D09-FA10-4BEF-AAF8-0AA8C8C7FD05}"/>
              </a:ext>
            </a:extLst>
          </p:cNvPr>
          <p:cNvSpPr>
            <a:spLocks noGrp="1"/>
          </p:cNvSpPr>
          <p:nvPr>
            <p:ph type="title"/>
          </p:nvPr>
        </p:nvSpPr>
        <p:spPr/>
        <p:txBody>
          <a:bodyPr/>
          <a:lstStyle/>
          <a:p>
            <a:r>
              <a:rPr lang="en-US" dirty="0"/>
              <a:t>It’s time for charades</a:t>
            </a:r>
            <a:br>
              <a:rPr lang="en-US" dirty="0"/>
            </a:br>
            <a:r>
              <a:rPr lang="en-US" dirty="0"/>
              <a:t>role-play the given scenarios</a:t>
            </a:r>
          </a:p>
        </p:txBody>
      </p:sp>
      <p:sp>
        <p:nvSpPr>
          <p:cNvPr id="3" name="TextBox 2">
            <a:extLst>
              <a:ext uri="{FF2B5EF4-FFF2-40B4-BE49-F238E27FC236}">
                <a16:creationId xmlns:a16="http://schemas.microsoft.com/office/drawing/2014/main" id="{F13C3EA1-7707-4980-A058-62A9CDF6CA53}"/>
              </a:ext>
            </a:extLst>
          </p:cNvPr>
          <p:cNvSpPr txBox="1"/>
          <p:nvPr/>
        </p:nvSpPr>
        <p:spPr>
          <a:xfrm>
            <a:off x="1028700" y="2383971"/>
            <a:ext cx="10238856" cy="378565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514350" indent="-514350">
              <a:buFont typeface="+mj-lt"/>
              <a:buAutoNum type="arabicPeriod"/>
            </a:pPr>
            <a:r>
              <a:rPr lang="en-US" sz="2000" dirty="0"/>
              <a:t>Have 2 papers for each number,  numbered 1-5.</a:t>
            </a:r>
          </a:p>
          <a:p>
            <a:pPr marL="514350" indent="-514350">
              <a:buFont typeface="+mj-lt"/>
              <a:buAutoNum type="arabicPeriod"/>
            </a:pPr>
            <a:r>
              <a:rPr lang="en-US" sz="2000" dirty="0"/>
              <a:t>Everyone gets a slip of paper with a number on it.</a:t>
            </a:r>
          </a:p>
          <a:p>
            <a:pPr marL="514350" indent="-514350">
              <a:buFont typeface="+mj-lt"/>
              <a:buAutoNum type="arabicPeriod"/>
            </a:pPr>
            <a:r>
              <a:rPr lang="en-US" sz="2000" dirty="0"/>
              <a:t>When your number comes up on the scenario slide, you get to choose to be the </a:t>
            </a:r>
            <a:r>
              <a:rPr lang="en-US" sz="2000" b="1" dirty="0">
                <a:solidFill>
                  <a:schemeClr val="tx2">
                    <a:lumMod val="75000"/>
                  </a:schemeClr>
                </a:solidFill>
              </a:rPr>
              <a:t>“someone” </a:t>
            </a:r>
            <a:r>
              <a:rPr lang="en-US" sz="2000" dirty="0"/>
              <a:t>who did it or the </a:t>
            </a:r>
            <a:r>
              <a:rPr lang="en-US" sz="2000" b="1" dirty="0">
                <a:solidFill>
                  <a:schemeClr val="accent4">
                    <a:lumMod val="50000"/>
                  </a:schemeClr>
                </a:solidFill>
              </a:rPr>
              <a:t>“your” </a:t>
            </a:r>
            <a:r>
              <a:rPr lang="en-US" sz="2000" dirty="0"/>
              <a:t>who it was done to.</a:t>
            </a:r>
          </a:p>
          <a:p>
            <a:pPr marL="514350" indent="-514350">
              <a:buFont typeface="+mj-lt"/>
              <a:buAutoNum type="arabicPeriod"/>
            </a:pPr>
            <a:r>
              <a:rPr lang="en-US" sz="2000" dirty="0"/>
              <a:t>The “</a:t>
            </a:r>
            <a:r>
              <a:rPr lang="en-US" sz="2000" dirty="0">
                <a:solidFill>
                  <a:schemeClr val="tx2">
                    <a:lumMod val="50000"/>
                  </a:schemeClr>
                </a:solidFill>
              </a:rPr>
              <a:t>someone” pretends to do the thing mentioned in the scenario.</a:t>
            </a:r>
          </a:p>
          <a:p>
            <a:pPr marL="514350" indent="-514350">
              <a:buFont typeface="+mj-lt"/>
              <a:buAutoNum type="arabicPeriod"/>
            </a:pPr>
            <a:r>
              <a:rPr lang="en-US" sz="2000" dirty="0"/>
              <a:t>Then the “you or your” should tell:</a:t>
            </a:r>
          </a:p>
          <a:p>
            <a:pPr marL="1428750" lvl="2" indent="-514350">
              <a:buFont typeface="Arial" panose="020B0604020202020204" pitchFamily="34" charset="0"/>
              <a:buChar char="•"/>
            </a:pPr>
            <a:r>
              <a:rPr lang="en-US" sz="2000" i="1" dirty="0">
                <a:solidFill>
                  <a:schemeClr val="accent4">
                    <a:lumMod val="50000"/>
                  </a:schemeClr>
                </a:solidFill>
              </a:rPr>
              <a:t>How you feel or would feel and why you think it was wrong</a:t>
            </a:r>
            <a:r>
              <a:rPr lang="en-US" sz="2000" dirty="0"/>
              <a:t>.</a:t>
            </a:r>
          </a:p>
          <a:p>
            <a:pPr marL="514350" indent="-514350">
              <a:buFont typeface="+mj-lt"/>
              <a:buAutoNum type="arabicPeriod"/>
            </a:pPr>
            <a:r>
              <a:rPr lang="en-US" sz="2000" dirty="0"/>
              <a:t>The “someone” should tell:</a:t>
            </a:r>
          </a:p>
          <a:p>
            <a:pPr marL="1428750" lvl="2" indent="-514350">
              <a:buFont typeface="Arial" panose="020B0604020202020204" pitchFamily="34" charset="0"/>
              <a:buChar char="•"/>
            </a:pPr>
            <a:r>
              <a:rPr lang="en-US" sz="2000" dirty="0">
                <a:solidFill>
                  <a:schemeClr val="tx2">
                    <a:lumMod val="75000"/>
                  </a:schemeClr>
                </a:solidFill>
              </a:rPr>
              <a:t>Why they did it or apologize.</a:t>
            </a:r>
          </a:p>
          <a:p>
            <a:pPr marL="514350" indent="-514350">
              <a:buFont typeface="+mj-lt"/>
              <a:buAutoNum type="arabicPeriod"/>
            </a:pPr>
            <a:r>
              <a:rPr lang="en-US" sz="2000" dirty="0"/>
              <a:t>Then they should:</a:t>
            </a:r>
          </a:p>
          <a:p>
            <a:pPr marL="1428750" lvl="2" indent="-514350">
              <a:buFont typeface="Arial" panose="020B0604020202020204" pitchFamily="34" charset="0"/>
              <a:buChar char="•"/>
            </a:pPr>
            <a:r>
              <a:rPr lang="en-US" sz="2000" dirty="0"/>
              <a:t> Talk about a solution to the problem </a:t>
            </a:r>
          </a:p>
          <a:p>
            <a:pPr marL="1428750" lvl="2" indent="-514350">
              <a:buFont typeface="Arial" panose="020B0604020202020204" pitchFamily="34" charset="0"/>
              <a:buChar char="•"/>
            </a:pPr>
            <a:r>
              <a:rPr lang="en-US" sz="2000" dirty="0"/>
              <a:t>Apologize and forgive.</a:t>
            </a:r>
          </a:p>
        </p:txBody>
      </p:sp>
    </p:spTree>
    <p:extLst>
      <p:ext uri="{BB962C8B-B14F-4D97-AF65-F5344CB8AC3E}">
        <p14:creationId xmlns:p14="http://schemas.microsoft.com/office/powerpoint/2010/main" val="3615624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858E5-CC42-4FF9-90FC-08A67875D023}"/>
              </a:ext>
            </a:extLst>
          </p:cNvPr>
          <p:cNvSpPr>
            <a:spLocks noGrp="1"/>
          </p:cNvSpPr>
          <p:nvPr>
            <p:ph type="title"/>
          </p:nvPr>
        </p:nvSpPr>
        <p:spPr>
          <a:xfrm>
            <a:off x="558000" y="348343"/>
            <a:ext cx="3932237" cy="1741714"/>
          </a:xfrm>
        </p:spPr>
        <p:txBody>
          <a:bodyPr/>
          <a:lstStyle/>
          <a:p>
            <a:r>
              <a:rPr lang="en-US" dirty="0"/>
              <a:t>Role play</a:t>
            </a:r>
            <a:br>
              <a:rPr lang="en-US" dirty="0"/>
            </a:br>
            <a:br>
              <a:rPr lang="en-US" dirty="0"/>
            </a:br>
            <a:r>
              <a:rPr lang="en-US" dirty="0"/>
              <a:t>conflict resolution</a:t>
            </a:r>
          </a:p>
        </p:txBody>
      </p:sp>
      <p:sp>
        <p:nvSpPr>
          <p:cNvPr id="4" name="Text Placeholder 3">
            <a:extLst>
              <a:ext uri="{FF2B5EF4-FFF2-40B4-BE49-F238E27FC236}">
                <a16:creationId xmlns:a16="http://schemas.microsoft.com/office/drawing/2014/main" id="{8330648E-6FF0-43E5-BF21-46745D9FF911}"/>
              </a:ext>
            </a:extLst>
          </p:cNvPr>
          <p:cNvSpPr>
            <a:spLocks noGrp="1"/>
          </p:cNvSpPr>
          <p:nvPr>
            <p:ph type="body" sz="half" idx="2"/>
          </p:nvPr>
        </p:nvSpPr>
        <p:spPr>
          <a:xfrm>
            <a:off x="5487586" y="2971799"/>
            <a:ext cx="6146413" cy="3537858"/>
          </a:xfrm>
        </p:spPr>
        <p:txBody>
          <a:bodyPr>
            <a:normAutofit fontScale="70000" lnSpcReduction="20000"/>
          </a:bodyPr>
          <a:lstStyle/>
          <a:p>
            <a:r>
              <a:rPr lang="en-US" sz="3200" dirty="0">
                <a:latin typeface="Comic Sans MS" panose="030F0702030302020204" pitchFamily="66" charset="0"/>
              </a:rPr>
              <a:t>To you, saw someone whispering to a friend.</a:t>
            </a:r>
          </a:p>
          <a:p>
            <a:r>
              <a:rPr lang="en-US" sz="3200" dirty="0">
                <a:latin typeface="Comic Sans MS" panose="030F0702030302020204" pitchFamily="66" charset="0"/>
              </a:rPr>
              <a:t>You think they are saying mean things.</a:t>
            </a:r>
          </a:p>
          <a:p>
            <a:endParaRPr lang="en-US" sz="3200" dirty="0">
              <a:latin typeface="Comic Sans MS" panose="030F0702030302020204" pitchFamily="66" charset="0"/>
            </a:endParaRPr>
          </a:p>
          <a:p>
            <a:r>
              <a:rPr lang="en-US" sz="3200" dirty="0">
                <a:latin typeface="Comic Sans MS" panose="030F0702030302020204" pitchFamily="66" charset="0"/>
              </a:rPr>
              <a:t>What will you say to them?</a:t>
            </a:r>
          </a:p>
          <a:p>
            <a:endParaRPr lang="en-US" sz="3200" dirty="0">
              <a:latin typeface="Comic Sans MS" panose="030F0702030302020204" pitchFamily="66" charset="0"/>
            </a:endParaRPr>
          </a:p>
          <a:p>
            <a:r>
              <a:rPr lang="en-US" sz="3200" dirty="0">
                <a:latin typeface="Comic Sans MS" panose="030F0702030302020204" pitchFamily="66" charset="0"/>
              </a:rPr>
              <a:t>Later you find out they were planning a surprise birthday party for you.</a:t>
            </a:r>
          </a:p>
        </p:txBody>
      </p:sp>
      <p:pic>
        <p:nvPicPr>
          <p:cNvPr id="5" name="Picture 4" descr="A red and white sign&#10;&#10;Description automatically generated with low confidence">
            <a:extLst>
              <a:ext uri="{FF2B5EF4-FFF2-40B4-BE49-F238E27FC236}">
                <a16:creationId xmlns:a16="http://schemas.microsoft.com/office/drawing/2014/main" id="{B6977EF8-5C21-4209-8843-F6648880F6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6973" y="425379"/>
            <a:ext cx="1711570" cy="1711570"/>
          </a:xfrm>
          <a:prstGeom prst="ellipse">
            <a:avLst/>
          </a:prstGeom>
        </p:spPr>
      </p:pic>
      <p:grpSp>
        <p:nvGrpSpPr>
          <p:cNvPr id="6" name="Group 5">
            <a:extLst>
              <a:ext uri="{FF2B5EF4-FFF2-40B4-BE49-F238E27FC236}">
                <a16:creationId xmlns:a16="http://schemas.microsoft.com/office/drawing/2014/main" id="{4969F2BB-5F83-4CAB-AB80-1D86EE849897}"/>
              </a:ext>
            </a:extLst>
          </p:cNvPr>
          <p:cNvGrpSpPr/>
          <p:nvPr/>
        </p:nvGrpSpPr>
        <p:grpSpPr>
          <a:xfrm>
            <a:off x="6096000" y="425379"/>
            <a:ext cx="1664678" cy="1664678"/>
            <a:chOff x="3556001" y="1935921"/>
            <a:chExt cx="1664678" cy="1664678"/>
          </a:xfrm>
        </p:grpSpPr>
        <p:sp>
          <p:nvSpPr>
            <p:cNvPr id="7" name="Oval 6">
              <a:extLst>
                <a:ext uri="{FF2B5EF4-FFF2-40B4-BE49-F238E27FC236}">
                  <a16:creationId xmlns:a16="http://schemas.microsoft.com/office/drawing/2014/main" id="{7845C79B-76C7-4A22-921C-532CAF793B3C}"/>
                </a:ext>
              </a:extLst>
            </p:cNvPr>
            <p:cNvSpPr/>
            <p:nvPr/>
          </p:nvSpPr>
          <p:spPr>
            <a:xfrm>
              <a:off x="3702540" y="2057400"/>
              <a:ext cx="1371600" cy="1371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circle with white text&#10;&#10;Description automatically generated with medium confidence">
              <a:extLst>
                <a:ext uri="{FF2B5EF4-FFF2-40B4-BE49-F238E27FC236}">
                  <a16:creationId xmlns:a16="http://schemas.microsoft.com/office/drawing/2014/main" id="{58FF9DE0-236D-49F1-8718-506BC41BADC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56001" y="1935921"/>
              <a:ext cx="1664678" cy="1664678"/>
            </a:xfrm>
            <a:prstGeom prst="rect">
              <a:avLst/>
            </a:prstGeom>
          </p:spPr>
        </p:pic>
      </p:grpSp>
      <p:sp>
        <p:nvSpPr>
          <p:cNvPr id="9" name="Oval 8">
            <a:extLst>
              <a:ext uri="{FF2B5EF4-FFF2-40B4-BE49-F238E27FC236}">
                <a16:creationId xmlns:a16="http://schemas.microsoft.com/office/drawing/2014/main" id="{74A1228A-0E36-4325-910E-7C9FB218E5ED}"/>
              </a:ext>
            </a:extLst>
          </p:cNvPr>
          <p:cNvSpPr/>
          <p:nvPr/>
        </p:nvSpPr>
        <p:spPr>
          <a:xfrm>
            <a:off x="4144736" y="348343"/>
            <a:ext cx="1664678" cy="1664678"/>
          </a:xfrm>
          <a:prstGeom prst="ellipse">
            <a:avLst/>
          </a:prstGeom>
          <a:solidFill>
            <a:srgbClr val="008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ln>
                  <a:solidFill>
                    <a:schemeClr val="accent1">
                      <a:lumMod val="50000"/>
                    </a:schemeClr>
                  </a:solidFill>
                </a:ln>
                <a:latin typeface="Aharoni" panose="02010803020104030203" pitchFamily="2" charset="-79"/>
                <a:cs typeface="Aharoni" panose="02010803020104030203" pitchFamily="2" charset="-79"/>
              </a:rPr>
              <a:t>GO</a:t>
            </a:r>
          </a:p>
        </p:txBody>
      </p:sp>
      <p:pic>
        <p:nvPicPr>
          <p:cNvPr id="16" name="Picture 15" descr="A picture containing person, child, child, indoor&#10;&#10;Description automatically generated">
            <a:extLst>
              <a:ext uri="{FF2B5EF4-FFF2-40B4-BE49-F238E27FC236}">
                <a16:creationId xmlns:a16="http://schemas.microsoft.com/office/drawing/2014/main" id="{3BD5442B-2F5B-4043-9D93-FE2017343A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000" y="2792294"/>
            <a:ext cx="4640196" cy="3085882"/>
          </a:xfrm>
          <a:prstGeom prst="rect">
            <a:avLst/>
          </a:prstGeom>
        </p:spPr>
      </p:pic>
      <p:sp>
        <p:nvSpPr>
          <p:cNvPr id="17" name="TextBox 16">
            <a:extLst>
              <a:ext uri="{FF2B5EF4-FFF2-40B4-BE49-F238E27FC236}">
                <a16:creationId xmlns:a16="http://schemas.microsoft.com/office/drawing/2014/main" id="{496EB1DE-04A8-4B58-A00D-1F5F8284E9D3}"/>
              </a:ext>
            </a:extLst>
          </p:cNvPr>
          <p:cNvSpPr txBox="1"/>
          <p:nvPr/>
        </p:nvSpPr>
        <p:spPr>
          <a:xfrm rot="20001891">
            <a:off x="287507" y="940271"/>
            <a:ext cx="1045028" cy="584775"/>
          </a:xfrm>
          <a:prstGeom prst="rect">
            <a:avLst/>
          </a:prstGeom>
          <a:noFill/>
        </p:spPr>
        <p:txBody>
          <a:bodyPr wrap="square" rtlCol="0">
            <a:spAutoFit/>
          </a:bodyPr>
          <a:lstStyle/>
          <a:p>
            <a:r>
              <a:rPr lang="en-US" sz="3200" dirty="0"/>
              <a:t># 3</a:t>
            </a:r>
          </a:p>
        </p:txBody>
      </p:sp>
      <p:pic>
        <p:nvPicPr>
          <p:cNvPr id="4098" name="Picture 2">
            <a:extLst>
              <a:ext uri="{FF2B5EF4-FFF2-40B4-BE49-F238E27FC236}">
                <a16:creationId xmlns:a16="http://schemas.microsoft.com/office/drawing/2014/main" id="{0A03B6B3-B699-4B08-9CF9-E690596224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76711" y="348343"/>
            <a:ext cx="1903413" cy="188912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2283442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858E5-CC42-4FF9-90FC-08A67875D023}"/>
              </a:ext>
            </a:extLst>
          </p:cNvPr>
          <p:cNvSpPr>
            <a:spLocks noGrp="1"/>
          </p:cNvSpPr>
          <p:nvPr>
            <p:ph type="title"/>
          </p:nvPr>
        </p:nvSpPr>
        <p:spPr>
          <a:xfrm>
            <a:off x="558000" y="348343"/>
            <a:ext cx="3932237" cy="1741714"/>
          </a:xfrm>
        </p:spPr>
        <p:txBody>
          <a:bodyPr/>
          <a:lstStyle/>
          <a:p>
            <a:r>
              <a:rPr lang="en-US" dirty="0"/>
              <a:t>Role play</a:t>
            </a:r>
            <a:br>
              <a:rPr lang="en-US" dirty="0"/>
            </a:br>
            <a:br>
              <a:rPr lang="en-US" dirty="0"/>
            </a:br>
            <a:r>
              <a:rPr lang="en-US" dirty="0"/>
              <a:t>conflict resolution</a:t>
            </a:r>
          </a:p>
        </p:txBody>
      </p:sp>
      <p:sp>
        <p:nvSpPr>
          <p:cNvPr id="4" name="Text Placeholder 3">
            <a:extLst>
              <a:ext uri="{FF2B5EF4-FFF2-40B4-BE49-F238E27FC236}">
                <a16:creationId xmlns:a16="http://schemas.microsoft.com/office/drawing/2014/main" id="{8330648E-6FF0-43E5-BF21-46745D9FF911}"/>
              </a:ext>
            </a:extLst>
          </p:cNvPr>
          <p:cNvSpPr>
            <a:spLocks noGrp="1"/>
          </p:cNvSpPr>
          <p:nvPr>
            <p:ph type="body" sz="half" idx="2"/>
          </p:nvPr>
        </p:nvSpPr>
        <p:spPr>
          <a:xfrm>
            <a:off x="5487587" y="2971799"/>
            <a:ext cx="5178772" cy="2841171"/>
          </a:xfrm>
        </p:spPr>
        <p:txBody>
          <a:bodyPr>
            <a:normAutofit fontScale="77500" lnSpcReduction="20000"/>
          </a:bodyPr>
          <a:lstStyle/>
          <a:p>
            <a:r>
              <a:rPr lang="en-US" sz="3200" dirty="0">
                <a:latin typeface="Comic Sans MS" panose="030F0702030302020204" pitchFamily="66" charset="0"/>
              </a:rPr>
              <a:t>To you, it looked like someone took your snack!</a:t>
            </a:r>
          </a:p>
          <a:p>
            <a:r>
              <a:rPr lang="en-US" sz="3200" dirty="0">
                <a:latin typeface="Comic Sans MS" panose="030F0702030302020204" pitchFamily="66" charset="0"/>
              </a:rPr>
              <a:t>You got mad at them.</a:t>
            </a:r>
          </a:p>
          <a:p>
            <a:endParaRPr lang="en-US" sz="3200" dirty="0">
              <a:latin typeface="Comic Sans MS" panose="030F0702030302020204" pitchFamily="66" charset="0"/>
            </a:endParaRPr>
          </a:p>
          <a:p>
            <a:r>
              <a:rPr lang="en-US" sz="3200" dirty="0">
                <a:latin typeface="Comic Sans MS" panose="030F0702030302020204" pitchFamily="66" charset="0"/>
              </a:rPr>
              <a:t> But then you found your snack  on the floor!  </a:t>
            </a:r>
          </a:p>
        </p:txBody>
      </p:sp>
      <p:pic>
        <p:nvPicPr>
          <p:cNvPr id="5" name="Picture 4" descr="A red and white sign&#10;&#10;Description automatically generated with low confidence">
            <a:extLst>
              <a:ext uri="{FF2B5EF4-FFF2-40B4-BE49-F238E27FC236}">
                <a16:creationId xmlns:a16="http://schemas.microsoft.com/office/drawing/2014/main" id="{B6977EF8-5C21-4209-8843-F6648880F6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6973" y="425379"/>
            <a:ext cx="1711570" cy="1711570"/>
          </a:xfrm>
          <a:prstGeom prst="ellipse">
            <a:avLst/>
          </a:prstGeom>
        </p:spPr>
      </p:pic>
      <p:grpSp>
        <p:nvGrpSpPr>
          <p:cNvPr id="6" name="Group 5">
            <a:extLst>
              <a:ext uri="{FF2B5EF4-FFF2-40B4-BE49-F238E27FC236}">
                <a16:creationId xmlns:a16="http://schemas.microsoft.com/office/drawing/2014/main" id="{4969F2BB-5F83-4CAB-AB80-1D86EE849897}"/>
              </a:ext>
            </a:extLst>
          </p:cNvPr>
          <p:cNvGrpSpPr/>
          <p:nvPr/>
        </p:nvGrpSpPr>
        <p:grpSpPr>
          <a:xfrm>
            <a:off x="6096000" y="425379"/>
            <a:ext cx="1664678" cy="1664678"/>
            <a:chOff x="3556001" y="1935921"/>
            <a:chExt cx="1664678" cy="1664678"/>
          </a:xfrm>
        </p:grpSpPr>
        <p:sp>
          <p:nvSpPr>
            <p:cNvPr id="7" name="Oval 6">
              <a:extLst>
                <a:ext uri="{FF2B5EF4-FFF2-40B4-BE49-F238E27FC236}">
                  <a16:creationId xmlns:a16="http://schemas.microsoft.com/office/drawing/2014/main" id="{7845C79B-76C7-4A22-921C-532CAF793B3C}"/>
                </a:ext>
              </a:extLst>
            </p:cNvPr>
            <p:cNvSpPr/>
            <p:nvPr/>
          </p:nvSpPr>
          <p:spPr>
            <a:xfrm>
              <a:off x="3702540" y="2057400"/>
              <a:ext cx="1371600" cy="1371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circle with white text&#10;&#10;Description automatically generated with medium confidence">
              <a:extLst>
                <a:ext uri="{FF2B5EF4-FFF2-40B4-BE49-F238E27FC236}">
                  <a16:creationId xmlns:a16="http://schemas.microsoft.com/office/drawing/2014/main" id="{58FF9DE0-236D-49F1-8718-506BC41BADC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56001" y="1935921"/>
              <a:ext cx="1664678" cy="1664678"/>
            </a:xfrm>
            <a:prstGeom prst="rect">
              <a:avLst/>
            </a:prstGeom>
          </p:spPr>
        </p:pic>
      </p:grpSp>
      <p:sp>
        <p:nvSpPr>
          <p:cNvPr id="9" name="Oval 8">
            <a:extLst>
              <a:ext uri="{FF2B5EF4-FFF2-40B4-BE49-F238E27FC236}">
                <a16:creationId xmlns:a16="http://schemas.microsoft.com/office/drawing/2014/main" id="{74A1228A-0E36-4325-910E-7C9FB218E5ED}"/>
              </a:ext>
            </a:extLst>
          </p:cNvPr>
          <p:cNvSpPr/>
          <p:nvPr/>
        </p:nvSpPr>
        <p:spPr>
          <a:xfrm>
            <a:off x="4144736" y="348343"/>
            <a:ext cx="1664678" cy="1664678"/>
          </a:xfrm>
          <a:prstGeom prst="ellipse">
            <a:avLst/>
          </a:prstGeom>
          <a:solidFill>
            <a:srgbClr val="008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ln>
                  <a:solidFill>
                    <a:schemeClr val="accent1">
                      <a:lumMod val="50000"/>
                    </a:schemeClr>
                  </a:solidFill>
                </a:ln>
                <a:latin typeface="Aharoni" panose="02010803020104030203" pitchFamily="2" charset="-79"/>
                <a:cs typeface="Aharoni" panose="02010803020104030203" pitchFamily="2" charset="-79"/>
              </a:rPr>
              <a:t>GO</a:t>
            </a:r>
          </a:p>
        </p:txBody>
      </p:sp>
      <p:pic>
        <p:nvPicPr>
          <p:cNvPr id="14" name="Picture 13" descr="A picture containing person, eating, indoor, little&#10;&#10;Description automatically generated">
            <a:extLst>
              <a:ext uri="{FF2B5EF4-FFF2-40B4-BE49-F238E27FC236}">
                <a16:creationId xmlns:a16="http://schemas.microsoft.com/office/drawing/2014/main" id="{BB399BBA-17B9-4ADD-8F14-D26EBAE6B2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716" y="2841171"/>
            <a:ext cx="4451780" cy="2971800"/>
          </a:xfrm>
          <a:prstGeom prst="rect">
            <a:avLst/>
          </a:prstGeom>
        </p:spPr>
      </p:pic>
      <p:sp>
        <p:nvSpPr>
          <p:cNvPr id="13" name="TextBox 12">
            <a:extLst>
              <a:ext uri="{FF2B5EF4-FFF2-40B4-BE49-F238E27FC236}">
                <a16:creationId xmlns:a16="http://schemas.microsoft.com/office/drawing/2014/main" id="{33B2408F-DA99-4F21-AE6C-395AE39A14FE}"/>
              </a:ext>
            </a:extLst>
          </p:cNvPr>
          <p:cNvSpPr txBox="1"/>
          <p:nvPr/>
        </p:nvSpPr>
        <p:spPr>
          <a:xfrm rot="20001891">
            <a:off x="287507" y="940271"/>
            <a:ext cx="1045028" cy="584775"/>
          </a:xfrm>
          <a:prstGeom prst="rect">
            <a:avLst/>
          </a:prstGeom>
          <a:noFill/>
        </p:spPr>
        <p:txBody>
          <a:bodyPr wrap="square" rtlCol="0">
            <a:spAutoFit/>
          </a:bodyPr>
          <a:lstStyle/>
          <a:p>
            <a:r>
              <a:rPr lang="en-US" sz="3200" dirty="0"/>
              <a:t># 5</a:t>
            </a:r>
          </a:p>
        </p:txBody>
      </p:sp>
      <p:pic>
        <p:nvPicPr>
          <p:cNvPr id="3074" name="Picture 2">
            <a:extLst>
              <a:ext uri="{FF2B5EF4-FFF2-40B4-BE49-F238E27FC236}">
                <a16:creationId xmlns:a16="http://schemas.microsoft.com/office/drawing/2014/main" id="{3253B2F6-D940-45BE-A840-3C445B98B2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74684" y="348343"/>
            <a:ext cx="1903413" cy="188912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3035403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858E5-CC42-4FF9-90FC-08A67875D023}"/>
              </a:ext>
            </a:extLst>
          </p:cNvPr>
          <p:cNvSpPr>
            <a:spLocks noGrp="1"/>
          </p:cNvSpPr>
          <p:nvPr>
            <p:ph type="title"/>
          </p:nvPr>
        </p:nvSpPr>
        <p:spPr>
          <a:xfrm>
            <a:off x="558000" y="348343"/>
            <a:ext cx="3932237" cy="1741714"/>
          </a:xfrm>
        </p:spPr>
        <p:txBody>
          <a:bodyPr/>
          <a:lstStyle/>
          <a:p>
            <a:r>
              <a:rPr lang="en-US" dirty="0"/>
              <a:t>Role play</a:t>
            </a:r>
            <a:br>
              <a:rPr lang="en-US" dirty="0"/>
            </a:br>
            <a:br>
              <a:rPr lang="en-US" dirty="0"/>
            </a:br>
            <a:r>
              <a:rPr lang="en-US" dirty="0"/>
              <a:t>conflict resolution</a:t>
            </a:r>
          </a:p>
        </p:txBody>
      </p:sp>
      <p:sp>
        <p:nvSpPr>
          <p:cNvPr id="4" name="Text Placeholder 3">
            <a:extLst>
              <a:ext uri="{FF2B5EF4-FFF2-40B4-BE49-F238E27FC236}">
                <a16:creationId xmlns:a16="http://schemas.microsoft.com/office/drawing/2014/main" id="{8330648E-6FF0-43E5-BF21-46745D9FF911}"/>
              </a:ext>
            </a:extLst>
          </p:cNvPr>
          <p:cNvSpPr>
            <a:spLocks noGrp="1"/>
          </p:cNvSpPr>
          <p:nvPr>
            <p:ph type="body" sz="half" idx="2"/>
          </p:nvPr>
        </p:nvSpPr>
        <p:spPr>
          <a:xfrm>
            <a:off x="5683529" y="3429001"/>
            <a:ext cx="5924697" cy="1796144"/>
          </a:xfrm>
        </p:spPr>
        <p:txBody>
          <a:bodyPr>
            <a:normAutofit lnSpcReduction="10000"/>
          </a:bodyPr>
          <a:lstStyle/>
          <a:p>
            <a:r>
              <a:rPr lang="en-US" sz="3200" dirty="0">
                <a:latin typeface="Comic Sans MS" panose="030F0702030302020204" pitchFamily="66" charset="0"/>
              </a:rPr>
              <a:t>During a game,</a:t>
            </a:r>
          </a:p>
          <a:p>
            <a:r>
              <a:rPr lang="en-US" sz="3200" dirty="0">
                <a:latin typeface="Comic Sans MS" panose="030F0702030302020204" pitchFamily="66" charset="0"/>
              </a:rPr>
              <a:t>Someone didn’t follow the rules.</a:t>
            </a:r>
          </a:p>
        </p:txBody>
      </p:sp>
      <p:pic>
        <p:nvPicPr>
          <p:cNvPr id="5" name="Picture 4" descr="A red and white sign&#10;&#10;Description automatically generated with low confidence">
            <a:extLst>
              <a:ext uri="{FF2B5EF4-FFF2-40B4-BE49-F238E27FC236}">
                <a16:creationId xmlns:a16="http://schemas.microsoft.com/office/drawing/2014/main" id="{B6977EF8-5C21-4209-8843-F6648880F6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6973" y="425379"/>
            <a:ext cx="1711570" cy="1711570"/>
          </a:xfrm>
          <a:prstGeom prst="ellipse">
            <a:avLst/>
          </a:prstGeom>
        </p:spPr>
      </p:pic>
      <p:grpSp>
        <p:nvGrpSpPr>
          <p:cNvPr id="6" name="Group 5">
            <a:extLst>
              <a:ext uri="{FF2B5EF4-FFF2-40B4-BE49-F238E27FC236}">
                <a16:creationId xmlns:a16="http://schemas.microsoft.com/office/drawing/2014/main" id="{4969F2BB-5F83-4CAB-AB80-1D86EE849897}"/>
              </a:ext>
            </a:extLst>
          </p:cNvPr>
          <p:cNvGrpSpPr/>
          <p:nvPr/>
        </p:nvGrpSpPr>
        <p:grpSpPr>
          <a:xfrm>
            <a:off x="6096000" y="425379"/>
            <a:ext cx="1664678" cy="1664678"/>
            <a:chOff x="3556001" y="1935921"/>
            <a:chExt cx="1664678" cy="1664678"/>
          </a:xfrm>
        </p:grpSpPr>
        <p:sp>
          <p:nvSpPr>
            <p:cNvPr id="7" name="Oval 6">
              <a:extLst>
                <a:ext uri="{FF2B5EF4-FFF2-40B4-BE49-F238E27FC236}">
                  <a16:creationId xmlns:a16="http://schemas.microsoft.com/office/drawing/2014/main" id="{7845C79B-76C7-4A22-921C-532CAF793B3C}"/>
                </a:ext>
              </a:extLst>
            </p:cNvPr>
            <p:cNvSpPr/>
            <p:nvPr/>
          </p:nvSpPr>
          <p:spPr>
            <a:xfrm>
              <a:off x="3702540" y="2057400"/>
              <a:ext cx="1371600" cy="1371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circle with white text&#10;&#10;Description automatically generated with medium confidence">
              <a:extLst>
                <a:ext uri="{FF2B5EF4-FFF2-40B4-BE49-F238E27FC236}">
                  <a16:creationId xmlns:a16="http://schemas.microsoft.com/office/drawing/2014/main" id="{58FF9DE0-236D-49F1-8718-506BC41BADC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56001" y="1935921"/>
              <a:ext cx="1664678" cy="1664678"/>
            </a:xfrm>
            <a:prstGeom prst="rect">
              <a:avLst/>
            </a:prstGeom>
          </p:spPr>
        </p:pic>
      </p:grpSp>
      <p:sp>
        <p:nvSpPr>
          <p:cNvPr id="9" name="Oval 8">
            <a:extLst>
              <a:ext uri="{FF2B5EF4-FFF2-40B4-BE49-F238E27FC236}">
                <a16:creationId xmlns:a16="http://schemas.microsoft.com/office/drawing/2014/main" id="{74A1228A-0E36-4325-910E-7C9FB218E5ED}"/>
              </a:ext>
            </a:extLst>
          </p:cNvPr>
          <p:cNvSpPr/>
          <p:nvPr/>
        </p:nvSpPr>
        <p:spPr>
          <a:xfrm>
            <a:off x="4144736" y="348343"/>
            <a:ext cx="1664678" cy="1664678"/>
          </a:xfrm>
          <a:prstGeom prst="ellipse">
            <a:avLst/>
          </a:prstGeom>
          <a:solidFill>
            <a:srgbClr val="008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ln>
                  <a:solidFill>
                    <a:schemeClr val="accent1">
                      <a:lumMod val="50000"/>
                    </a:schemeClr>
                  </a:solidFill>
                </a:ln>
                <a:latin typeface="Aharoni" panose="02010803020104030203" pitchFamily="2" charset="-79"/>
                <a:cs typeface="Aharoni" panose="02010803020104030203" pitchFamily="2" charset="-79"/>
              </a:rPr>
              <a:t>GO</a:t>
            </a:r>
          </a:p>
        </p:txBody>
      </p:sp>
      <p:pic>
        <p:nvPicPr>
          <p:cNvPr id="10" name="Picture 9" descr="A picture containing text, child, bedroom, computer&#10;&#10;Description automatically generated">
            <a:extLst>
              <a:ext uri="{FF2B5EF4-FFF2-40B4-BE49-F238E27FC236}">
                <a16:creationId xmlns:a16="http://schemas.microsoft.com/office/drawing/2014/main" id="{66FF0A1D-147A-4DD9-B769-058F1AD2C2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000" y="2792187"/>
            <a:ext cx="5457371" cy="3069771"/>
          </a:xfrm>
          <a:prstGeom prst="rect">
            <a:avLst/>
          </a:prstGeom>
        </p:spPr>
      </p:pic>
      <p:sp>
        <p:nvSpPr>
          <p:cNvPr id="15" name="TextBox 14">
            <a:extLst>
              <a:ext uri="{FF2B5EF4-FFF2-40B4-BE49-F238E27FC236}">
                <a16:creationId xmlns:a16="http://schemas.microsoft.com/office/drawing/2014/main" id="{FE2FA649-938C-40F0-AE61-0DB13201C17A}"/>
              </a:ext>
            </a:extLst>
          </p:cNvPr>
          <p:cNvSpPr txBox="1"/>
          <p:nvPr/>
        </p:nvSpPr>
        <p:spPr>
          <a:xfrm rot="20001891">
            <a:off x="287507" y="940271"/>
            <a:ext cx="1045028" cy="584775"/>
          </a:xfrm>
          <a:prstGeom prst="rect">
            <a:avLst/>
          </a:prstGeom>
          <a:noFill/>
        </p:spPr>
        <p:txBody>
          <a:bodyPr wrap="square" rtlCol="0">
            <a:spAutoFit/>
          </a:bodyPr>
          <a:lstStyle/>
          <a:p>
            <a:r>
              <a:rPr lang="en-US" sz="3200" dirty="0"/>
              <a:t># 1</a:t>
            </a:r>
          </a:p>
        </p:txBody>
      </p:sp>
      <p:pic>
        <p:nvPicPr>
          <p:cNvPr id="2050" name="Picture 2">
            <a:extLst>
              <a:ext uri="{FF2B5EF4-FFF2-40B4-BE49-F238E27FC236}">
                <a16:creationId xmlns:a16="http://schemas.microsoft.com/office/drawing/2014/main" id="{97D1FC0A-6CA8-4CF7-A786-E20F10FF48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81568" y="276905"/>
            <a:ext cx="1903413" cy="188912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4524942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858E5-CC42-4FF9-90FC-08A67875D023}"/>
              </a:ext>
            </a:extLst>
          </p:cNvPr>
          <p:cNvSpPr>
            <a:spLocks noGrp="1"/>
          </p:cNvSpPr>
          <p:nvPr>
            <p:ph type="title"/>
          </p:nvPr>
        </p:nvSpPr>
        <p:spPr>
          <a:xfrm>
            <a:off x="558000" y="348343"/>
            <a:ext cx="3932237" cy="1741714"/>
          </a:xfrm>
        </p:spPr>
        <p:txBody>
          <a:bodyPr/>
          <a:lstStyle/>
          <a:p>
            <a:r>
              <a:rPr lang="en-US" dirty="0"/>
              <a:t>Role play</a:t>
            </a:r>
            <a:br>
              <a:rPr lang="en-US" dirty="0"/>
            </a:br>
            <a:br>
              <a:rPr lang="en-US" dirty="0"/>
            </a:br>
            <a:r>
              <a:rPr lang="en-US" dirty="0"/>
              <a:t>conflict resolution</a:t>
            </a:r>
          </a:p>
        </p:txBody>
      </p:sp>
      <p:sp>
        <p:nvSpPr>
          <p:cNvPr id="4" name="Text Placeholder 3">
            <a:extLst>
              <a:ext uri="{FF2B5EF4-FFF2-40B4-BE49-F238E27FC236}">
                <a16:creationId xmlns:a16="http://schemas.microsoft.com/office/drawing/2014/main" id="{8330648E-6FF0-43E5-BF21-46745D9FF911}"/>
              </a:ext>
            </a:extLst>
          </p:cNvPr>
          <p:cNvSpPr>
            <a:spLocks noGrp="1"/>
          </p:cNvSpPr>
          <p:nvPr>
            <p:ph type="body" sz="half" idx="2"/>
          </p:nvPr>
        </p:nvSpPr>
        <p:spPr>
          <a:xfrm>
            <a:off x="5683529" y="3429001"/>
            <a:ext cx="5924697" cy="1796144"/>
          </a:xfrm>
        </p:spPr>
        <p:txBody>
          <a:bodyPr>
            <a:normAutofit fontScale="92500" lnSpcReduction="20000"/>
          </a:bodyPr>
          <a:lstStyle/>
          <a:p>
            <a:r>
              <a:rPr lang="en-US" sz="3200" dirty="0">
                <a:latin typeface="Comic Sans MS" panose="030F0702030302020204" pitchFamily="66" charset="0"/>
              </a:rPr>
              <a:t>Someone won’t share</a:t>
            </a:r>
          </a:p>
          <a:p>
            <a:r>
              <a:rPr lang="en-US" sz="3200" dirty="0">
                <a:latin typeface="Comic Sans MS" panose="030F0702030302020204" pitchFamily="66" charset="0"/>
              </a:rPr>
              <a:t>Or</a:t>
            </a:r>
          </a:p>
          <a:p>
            <a:r>
              <a:rPr lang="en-US" sz="3200" dirty="0">
                <a:latin typeface="Comic Sans MS" panose="030F0702030302020204" pitchFamily="66" charset="0"/>
              </a:rPr>
              <a:t>Won’t give you a turn.</a:t>
            </a:r>
          </a:p>
        </p:txBody>
      </p:sp>
      <p:pic>
        <p:nvPicPr>
          <p:cNvPr id="5" name="Picture 4" descr="A red and white sign&#10;&#10;Description automatically generated with low confidence">
            <a:extLst>
              <a:ext uri="{FF2B5EF4-FFF2-40B4-BE49-F238E27FC236}">
                <a16:creationId xmlns:a16="http://schemas.microsoft.com/office/drawing/2014/main" id="{B6977EF8-5C21-4209-8843-F6648880F6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6973" y="425379"/>
            <a:ext cx="1711570" cy="1711570"/>
          </a:xfrm>
          <a:prstGeom prst="ellipse">
            <a:avLst/>
          </a:prstGeom>
        </p:spPr>
      </p:pic>
      <p:grpSp>
        <p:nvGrpSpPr>
          <p:cNvPr id="6" name="Group 5">
            <a:extLst>
              <a:ext uri="{FF2B5EF4-FFF2-40B4-BE49-F238E27FC236}">
                <a16:creationId xmlns:a16="http://schemas.microsoft.com/office/drawing/2014/main" id="{4969F2BB-5F83-4CAB-AB80-1D86EE849897}"/>
              </a:ext>
            </a:extLst>
          </p:cNvPr>
          <p:cNvGrpSpPr/>
          <p:nvPr/>
        </p:nvGrpSpPr>
        <p:grpSpPr>
          <a:xfrm>
            <a:off x="6096000" y="425379"/>
            <a:ext cx="1664678" cy="1664678"/>
            <a:chOff x="3556001" y="1935921"/>
            <a:chExt cx="1664678" cy="1664678"/>
          </a:xfrm>
        </p:grpSpPr>
        <p:sp>
          <p:nvSpPr>
            <p:cNvPr id="7" name="Oval 6">
              <a:extLst>
                <a:ext uri="{FF2B5EF4-FFF2-40B4-BE49-F238E27FC236}">
                  <a16:creationId xmlns:a16="http://schemas.microsoft.com/office/drawing/2014/main" id="{7845C79B-76C7-4A22-921C-532CAF793B3C}"/>
                </a:ext>
              </a:extLst>
            </p:cNvPr>
            <p:cNvSpPr/>
            <p:nvPr/>
          </p:nvSpPr>
          <p:spPr>
            <a:xfrm>
              <a:off x="3702540" y="2057400"/>
              <a:ext cx="1371600" cy="1371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circle with white text&#10;&#10;Description automatically generated with medium confidence">
              <a:extLst>
                <a:ext uri="{FF2B5EF4-FFF2-40B4-BE49-F238E27FC236}">
                  <a16:creationId xmlns:a16="http://schemas.microsoft.com/office/drawing/2014/main" id="{58FF9DE0-236D-49F1-8718-506BC41BADC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56001" y="1935921"/>
              <a:ext cx="1664678" cy="1664678"/>
            </a:xfrm>
            <a:prstGeom prst="rect">
              <a:avLst/>
            </a:prstGeom>
          </p:spPr>
        </p:pic>
      </p:grpSp>
      <p:sp>
        <p:nvSpPr>
          <p:cNvPr id="9" name="Oval 8">
            <a:extLst>
              <a:ext uri="{FF2B5EF4-FFF2-40B4-BE49-F238E27FC236}">
                <a16:creationId xmlns:a16="http://schemas.microsoft.com/office/drawing/2014/main" id="{74A1228A-0E36-4325-910E-7C9FB218E5ED}"/>
              </a:ext>
            </a:extLst>
          </p:cNvPr>
          <p:cNvSpPr/>
          <p:nvPr/>
        </p:nvSpPr>
        <p:spPr>
          <a:xfrm>
            <a:off x="4144736" y="348343"/>
            <a:ext cx="1664678" cy="1664678"/>
          </a:xfrm>
          <a:prstGeom prst="ellipse">
            <a:avLst/>
          </a:prstGeom>
          <a:solidFill>
            <a:srgbClr val="008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ln>
                  <a:solidFill>
                    <a:schemeClr val="accent1">
                      <a:lumMod val="50000"/>
                    </a:schemeClr>
                  </a:solidFill>
                </a:ln>
                <a:latin typeface="Aharoni" panose="02010803020104030203" pitchFamily="2" charset="-79"/>
                <a:cs typeface="Aharoni" panose="02010803020104030203" pitchFamily="2" charset="-79"/>
              </a:rPr>
              <a:t>GO</a:t>
            </a:r>
          </a:p>
        </p:txBody>
      </p:sp>
      <p:pic>
        <p:nvPicPr>
          <p:cNvPr id="15" name="Picture 14" descr="A picture containing text&#10;&#10;Description automatically generated">
            <a:extLst>
              <a:ext uri="{FF2B5EF4-FFF2-40B4-BE49-F238E27FC236}">
                <a16:creationId xmlns:a16="http://schemas.microsoft.com/office/drawing/2014/main" id="{87D04C59-DE83-401A-A3BB-82F506989B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91240">
            <a:off x="1329573" y="2808514"/>
            <a:ext cx="3328326" cy="329837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6" name="TextBox 15">
            <a:extLst>
              <a:ext uri="{FF2B5EF4-FFF2-40B4-BE49-F238E27FC236}">
                <a16:creationId xmlns:a16="http://schemas.microsoft.com/office/drawing/2014/main" id="{25D1D5F1-98F4-4F90-ACAD-FAE84CBF5330}"/>
              </a:ext>
            </a:extLst>
          </p:cNvPr>
          <p:cNvSpPr txBox="1"/>
          <p:nvPr/>
        </p:nvSpPr>
        <p:spPr>
          <a:xfrm rot="20001891">
            <a:off x="287507" y="940271"/>
            <a:ext cx="1045028" cy="584775"/>
          </a:xfrm>
          <a:prstGeom prst="rect">
            <a:avLst/>
          </a:prstGeom>
          <a:noFill/>
        </p:spPr>
        <p:txBody>
          <a:bodyPr wrap="square" rtlCol="0">
            <a:spAutoFit/>
          </a:bodyPr>
          <a:lstStyle/>
          <a:p>
            <a:r>
              <a:rPr lang="en-US" sz="3200" dirty="0"/>
              <a:t># 4</a:t>
            </a:r>
          </a:p>
        </p:txBody>
      </p:sp>
      <p:pic>
        <p:nvPicPr>
          <p:cNvPr id="1026" name="Picture 2">
            <a:extLst>
              <a:ext uri="{FF2B5EF4-FFF2-40B4-BE49-F238E27FC236}">
                <a16:creationId xmlns:a16="http://schemas.microsoft.com/office/drawing/2014/main" id="{EB905315-861A-4E88-B6EB-E3875C3998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76711" y="313155"/>
            <a:ext cx="1903413" cy="188912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427673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858E5-CC42-4FF9-90FC-08A67875D023}"/>
              </a:ext>
            </a:extLst>
          </p:cNvPr>
          <p:cNvSpPr>
            <a:spLocks noGrp="1"/>
          </p:cNvSpPr>
          <p:nvPr>
            <p:ph type="title"/>
          </p:nvPr>
        </p:nvSpPr>
        <p:spPr>
          <a:xfrm>
            <a:off x="558000" y="348343"/>
            <a:ext cx="3932237" cy="1741714"/>
          </a:xfrm>
        </p:spPr>
        <p:txBody>
          <a:bodyPr/>
          <a:lstStyle/>
          <a:p>
            <a:r>
              <a:rPr lang="en-US" dirty="0"/>
              <a:t>Role play</a:t>
            </a:r>
            <a:br>
              <a:rPr lang="en-US" dirty="0"/>
            </a:br>
            <a:br>
              <a:rPr lang="en-US" dirty="0"/>
            </a:br>
            <a:r>
              <a:rPr lang="en-US" dirty="0"/>
              <a:t>conflict resolution</a:t>
            </a:r>
          </a:p>
        </p:txBody>
      </p:sp>
      <p:sp>
        <p:nvSpPr>
          <p:cNvPr id="4" name="Text Placeholder 3">
            <a:extLst>
              <a:ext uri="{FF2B5EF4-FFF2-40B4-BE49-F238E27FC236}">
                <a16:creationId xmlns:a16="http://schemas.microsoft.com/office/drawing/2014/main" id="{8330648E-6FF0-43E5-BF21-46745D9FF911}"/>
              </a:ext>
            </a:extLst>
          </p:cNvPr>
          <p:cNvSpPr>
            <a:spLocks noGrp="1"/>
          </p:cNvSpPr>
          <p:nvPr>
            <p:ph type="body" sz="half" idx="2"/>
          </p:nvPr>
        </p:nvSpPr>
        <p:spPr>
          <a:xfrm>
            <a:off x="5683529" y="3429001"/>
            <a:ext cx="5924697" cy="1796144"/>
          </a:xfrm>
        </p:spPr>
        <p:txBody>
          <a:bodyPr>
            <a:normAutofit/>
          </a:bodyPr>
          <a:lstStyle/>
          <a:p>
            <a:r>
              <a:rPr lang="en-US" sz="3200" dirty="0">
                <a:latin typeface="Comic Sans MS" panose="030F0702030302020204" pitchFamily="66" charset="0"/>
              </a:rPr>
              <a:t>Someone ran into your tower and broke it.</a:t>
            </a:r>
          </a:p>
        </p:txBody>
      </p:sp>
      <p:pic>
        <p:nvPicPr>
          <p:cNvPr id="5" name="Picture 4" descr="A red and white sign&#10;&#10;Description automatically generated with low confidence">
            <a:extLst>
              <a:ext uri="{FF2B5EF4-FFF2-40B4-BE49-F238E27FC236}">
                <a16:creationId xmlns:a16="http://schemas.microsoft.com/office/drawing/2014/main" id="{B6977EF8-5C21-4209-8843-F6648880F6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6973" y="425379"/>
            <a:ext cx="1711570" cy="1711570"/>
          </a:xfrm>
          <a:prstGeom prst="ellipse">
            <a:avLst/>
          </a:prstGeom>
        </p:spPr>
      </p:pic>
      <p:grpSp>
        <p:nvGrpSpPr>
          <p:cNvPr id="6" name="Group 5">
            <a:extLst>
              <a:ext uri="{FF2B5EF4-FFF2-40B4-BE49-F238E27FC236}">
                <a16:creationId xmlns:a16="http://schemas.microsoft.com/office/drawing/2014/main" id="{4969F2BB-5F83-4CAB-AB80-1D86EE849897}"/>
              </a:ext>
            </a:extLst>
          </p:cNvPr>
          <p:cNvGrpSpPr/>
          <p:nvPr/>
        </p:nvGrpSpPr>
        <p:grpSpPr>
          <a:xfrm>
            <a:off x="6096000" y="425379"/>
            <a:ext cx="1664678" cy="1664678"/>
            <a:chOff x="3556001" y="1935921"/>
            <a:chExt cx="1664678" cy="1664678"/>
          </a:xfrm>
        </p:grpSpPr>
        <p:sp>
          <p:nvSpPr>
            <p:cNvPr id="7" name="Oval 6">
              <a:extLst>
                <a:ext uri="{FF2B5EF4-FFF2-40B4-BE49-F238E27FC236}">
                  <a16:creationId xmlns:a16="http://schemas.microsoft.com/office/drawing/2014/main" id="{7845C79B-76C7-4A22-921C-532CAF793B3C}"/>
                </a:ext>
              </a:extLst>
            </p:cNvPr>
            <p:cNvSpPr/>
            <p:nvPr/>
          </p:nvSpPr>
          <p:spPr>
            <a:xfrm>
              <a:off x="3702540" y="2057400"/>
              <a:ext cx="1371600" cy="13716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circle with white text&#10;&#10;Description automatically generated with medium confidence">
              <a:extLst>
                <a:ext uri="{FF2B5EF4-FFF2-40B4-BE49-F238E27FC236}">
                  <a16:creationId xmlns:a16="http://schemas.microsoft.com/office/drawing/2014/main" id="{58FF9DE0-236D-49F1-8718-506BC41BADC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56001" y="1935921"/>
              <a:ext cx="1664678" cy="1664678"/>
            </a:xfrm>
            <a:prstGeom prst="rect">
              <a:avLst/>
            </a:prstGeom>
          </p:spPr>
        </p:pic>
      </p:grpSp>
      <p:sp>
        <p:nvSpPr>
          <p:cNvPr id="9" name="Oval 8">
            <a:extLst>
              <a:ext uri="{FF2B5EF4-FFF2-40B4-BE49-F238E27FC236}">
                <a16:creationId xmlns:a16="http://schemas.microsoft.com/office/drawing/2014/main" id="{74A1228A-0E36-4325-910E-7C9FB218E5ED}"/>
              </a:ext>
            </a:extLst>
          </p:cNvPr>
          <p:cNvSpPr/>
          <p:nvPr/>
        </p:nvSpPr>
        <p:spPr>
          <a:xfrm>
            <a:off x="4144736" y="348343"/>
            <a:ext cx="1664678" cy="1664678"/>
          </a:xfrm>
          <a:prstGeom prst="ellipse">
            <a:avLst/>
          </a:prstGeom>
          <a:solidFill>
            <a:srgbClr val="008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ln>
                  <a:solidFill>
                    <a:schemeClr val="accent1">
                      <a:lumMod val="50000"/>
                    </a:schemeClr>
                  </a:solidFill>
                </a:ln>
                <a:latin typeface="Aharoni" panose="02010803020104030203" pitchFamily="2" charset="-79"/>
                <a:cs typeface="Aharoni" panose="02010803020104030203" pitchFamily="2" charset="-79"/>
              </a:rPr>
              <a:t>GO</a:t>
            </a:r>
          </a:p>
        </p:txBody>
      </p:sp>
      <p:sp>
        <p:nvSpPr>
          <p:cNvPr id="16" name="TextBox 15">
            <a:extLst>
              <a:ext uri="{FF2B5EF4-FFF2-40B4-BE49-F238E27FC236}">
                <a16:creationId xmlns:a16="http://schemas.microsoft.com/office/drawing/2014/main" id="{25D1D5F1-98F4-4F90-ACAD-FAE84CBF5330}"/>
              </a:ext>
            </a:extLst>
          </p:cNvPr>
          <p:cNvSpPr txBox="1"/>
          <p:nvPr/>
        </p:nvSpPr>
        <p:spPr>
          <a:xfrm rot="20001891">
            <a:off x="287507" y="940271"/>
            <a:ext cx="1045028" cy="584775"/>
          </a:xfrm>
          <a:prstGeom prst="rect">
            <a:avLst/>
          </a:prstGeom>
          <a:noFill/>
        </p:spPr>
        <p:txBody>
          <a:bodyPr wrap="square" rtlCol="0">
            <a:spAutoFit/>
          </a:bodyPr>
          <a:lstStyle/>
          <a:p>
            <a:r>
              <a:rPr lang="en-US" sz="3200" dirty="0"/>
              <a:t># 2</a:t>
            </a:r>
          </a:p>
        </p:txBody>
      </p:sp>
      <p:pic>
        <p:nvPicPr>
          <p:cNvPr id="10" name="Picture 9" descr="A picture containing stationary, colorful, toy&#10;&#10;Description automatically generated">
            <a:extLst>
              <a:ext uri="{FF2B5EF4-FFF2-40B4-BE49-F238E27FC236}">
                <a16:creationId xmlns:a16="http://schemas.microsoft.com/office/drawing/2014/main" id="{7F9EE60F-5710-4B78-9CC6-F22DEAF961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91945">
            <a:off x="1608755" y="2550810"/>
            <a:ext cx="2662102" cy="3973286"/>
          </a:xfrm>
          <a:prstGeom prst="rect">
            <a:avLst/>
          </a:prstGeom>
        </p:spPr>
      </p:pic>
      <p:pic>
        <p:nvPicPr>
          <p:cNvPr id="15" name="Content Placeholder 14" descr="Logo&#10;&#10;Description automatically generated">
            <a:extLst>
              <a:ext uri="{FF2B5EF4-FFF2-40B4-BE49-F238E27FC236}">
                <a16:creationId xmlns:a16="http://schemas.microsoft.com/office/drawing/2014/main" id="{2B5A58E0-8E8A-4C9E-9289-750928B7E1CF}"/>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0076479" y="373830"/>
            <a:ext cx="1903645" cy="1887367"/>
          </a:xfrm>
        </p:spPr>
      </p:pic>
      <p:sp>
        <p:nvSpPr>
          <p:cNvPr id="17" name="Rectangle 16">
            <a:extLst>
              <a:ext uri="{FF2B5EF4-FFF2-40B4-BE49-F238E27FC236}">
                <a16:creationId xmlns:a16="http://schemas.microsoft.com/office/drawing/2014/main" id="{AC76B10F-4B03-4E58-82D4-CD139ECAA6C3}"/>
              </a:ext>
            </a:extLst>
          </p:cNvPr>
          <p:cNvSpPr/>
          <p:nvPr/>
        </p:nvSpPr>
        <p:spPr>
          <a:xfrm rot="18943125">
            <a:off x="10049918" y="1460869"/>
            <a:ext cx="1216704" cy="337738"/>
          </a:xfrm>
          <a:prstGeom prst="rect">
            <a:avLst/>
          </a:prstGeom>
          <a:noFill/>
        </p:spPr>
        <p:txBody>
          <a:bodyPr wrap="none" lIns="91440" tIns="45720" rIns="91440" bIns="45720">
            <a:normAutofit fontScale="32500" lnSpcReduction="20000"/>
          </a:bodyPr>
          <a:lstStyle/>
          <a:p>
            <a:pPr algn="ctr"/>
            <a:r>
              <a:rPr lang="en-US" sz="5400" b="0" cap="none" spc="0" dirty="0">
                <a:ln w="0"/>
                <a:solidFill>
                  <a:sysClr val="windowText" lastClr="000000"/>
                </a:solidFill>
                <a:effectLst>
                  <a:outerShdw blurRad="38100" dist="25400" dir="5400000" algn="ctr" rotWithShape="0">
                    <a:srgbClr val="6E747A">
                      <a:alpha val="43000"/>
                    </a:srgbClr>
                  </a:outerShdw>
                </a:effectLst>
              </a:rPr>
              <a:t>peace</a:t>
            </a:r>
          </a:p>
        </p:txBody>
      </p:sp>
      <p:sp>
        <p:nvSpPr>
          <p:cNvPr id="18" name="Rectangle 17">
            <a:extLst>
              <a:ext uri="{FF2B5EF4-FFF2-40B4-BE49-F238E27FC236}">
                <a16:creationId xmlns:a16="http://schemas.microsoft.com/office/drawing/2014/main" id="{9290F171-B0AF-42CC-9939-7B8A47C250BA}"/>
              </a:ext>
            </a:extLst>
          </p:cNvPr>
          <p:cNvSpPr/>
          <p:nvPr/>
        </p:nvSpPr>
        <p:spPr>
          <a:xfrm rot="2661999">
            <a:off x="10739062" y="1456805"/>
            <a:ext cx="1216704" cy="337738"/>
          </a:xfrm>
          <a:prstGeom prst="rect">
            <a:avLst/>
          </a:prstGeom>
          <a:noFill/>
        </p:spPr>
        <p:txBody>
          <a:bodyPr wrap="none" lIns="91440" tIns="45720" rIns="91440" bIns="45720">
            <a:normAutofit fontScale="32500" lnSpcReduction="20000"/>
          </a:bodyPr>
          <a:lstStyle/>
          <a:p>
            <a:pPr algn="ctr"/>
            <a:r>
              <a:rPr lang="en-US" sz="5400" b="0" cap="none" spc="0" dirty="0">
                <a:ln w="0"/>
                <a:solidFill>
                  <a:sysClr val="windowText" lastClr="000000"/>
                </a:solidFill>
                <a:effectLst>
                  <a:outerShdw blurRad="38100" dist="25400" dir="5400000" algn="ctr" rotWithShape="0">
                    <a:srgbClr val="6E747A">
                      <a:alpha val="43000"/>
                    </a:srgbClr>
                  </a:outerShdw>
                </a:effectLst>
              </a:rPr>
              <a:t>maker</a:t>
            </a:r>
          </a:p>
        </p:txBody>
      </p:sp>
    </p:spTree>
    <p:extLst>
      <p:ext uri="{BB962C8B-B14F-4D97-AF65-F5344CB8AC3E}">
        <p14:creationId xmlns:p14="http://schemas.microsoft.com/office/powerpoint/2010/main" val="261207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93307-A359-4ADF-8029-26EC0D31D7B3}"/>
              </a:ext>
            </a:extLst>
          </p:cNvPr>
          <p:cNvSpPr>
            <a:spLocks noGrp="1"/>
          </p:cNvSpPr>
          <p:nvPr>
            <p:ph type="title"/>
          </p:nvPr>
        </p:nvSpPr>
        <p:spPr/>
        <p:txBody>
          <a:bodyPr/>
          <a:lstStyle/>
          <a:p>
            <a:r>
              <a:rPr lang="en-US" dirty="0"/>
              <a:t>Craft time</a:t>
            </a:r>
          </a:p>
        </p:txBody>
      </p:sp>
      <p:pic>
        <p:nvPicPr>
          <p:cNvPr id="4" name="Picture 3" descr="A picture containing graphical user interface&#10;&#10;Description automatically generated">
            <a:extLst>
              <a:ext uri="{FF2B5EF4-FFF2-40B4-BE49-F238E27FC236}">
                <a16:creationId xmlns:a16="http://schemas.microsoft.com/office/drawing/2014/main" id="{B94BBD2D-46AC-4AF3-9FF6-0F49B2D73A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641231"/>
            <a:ext cx="5278375" cy="4138246"/>
          </a:xfrm>
          <a:prstGeom prst="rect">
            <a:avLst/>
          </a:prstGeom>
        </p:spPr>
      </p:pic>
      <p:sp>
        <p:nvSpPr>
          <p:cNvPr id="5" name="TextBox 4">
            <a:extLst>
              <a:ext uri="{FF2B5EF4-FFF2-40B4-BE49-F238E27FC236}">
                <a16:creationId xmlns:a16="http://schemas.microsoft.com/office/drawing/2014/main" id="{A4767F07-8E21-4A9C-97BE-3D143D468FA8}"/>
              </a:ext>
            </a:extLst>
          </p:cNvPr>
          <p:cNvSpPr txBox="1"/>
          <p:nvPr/>
        </p:nvSpPr>
        <p:spPr>
          <a:xfrm>
            <a:off x="913795" y="6096000"/>
            <a:ext cx="5278375" cy="369332"/>
          </a:xfrm>
          <a:prstGeom prst="rect">
            <a:avLst/>
          </a:prstGeom>
          <a:noFill/>
        </p:spPr>
        <p:txBody>
          <a:bodyPr wrap="square" rtlCol="0">
            <a:spAutoFit/>
          </a:bodyPr>
          <a:lstStyle/>
          <a:p>
            <a:r>
              <a:rPr lang="en-US" dirty="0"/>
              <a:t>Get craft at  </a:t>
            </a:r>
            <a:r>
              <a:rPr lang="en-US" dirty="0">
                <a:hlinkClick r:id="rId3"/>
              </a:rPr>
              <a:t>Creative Sunday School Crafts</a:t>
            </a:r>
            <a:endParaRPr lang="en-US" dirty="0"/>
          </a:p>
        </p:txBody>
      </p:sp>
      <p:pic>
        <p:nvPicPr>
          <p:cNvPr id="6" name="Picture 5" descr="Graphical user interface&#10;&#10;Description automatically generated with medium confidence">
            <a:extLst>
              <a:ext uri="{FF2B5EF4-FFF2-40B4-BE49-F238E27FC236}">
                <a16:creationId xmlns:a16="http://schemas.microsoft.com/office/drawing/2014/main" id="{994B7AFD-3F14-4DC1-AE23-F92CA75856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97251">
            <a:off x="7324493" y="1422138"/>
            <a:ext cx="2810743" cy="4922079"/>
          </a:xfrm>
          <a:prstGeom prst="rect">
            <a:avLst/>
          </a:prstGeom>
        </p:spPr>
      </p:pic>
    </p:spTree>
    <p:extLst>
      <p:ext uri="{BB962C8B-B14F-4D97-AF65-F5344CB8AC3E}">
        <p14:creationId xmlns:p14="http://schemas.microsoft.com/office/powerpoint/2010/main" val="3374979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E46FF-82C8-41BC-885C-FCBA733AFEC5}"/>
              </a:ext>
            </a:extLst>
          </p:cNvPr>
          <p:cNvSpPr>
            <a:spLocks noGrp="1"/>
          </p:cNvSpPr>
          <p:nvPr>
            <p:ph type="title"/>
          </p:nvPr>
        </p:nvSpPr>
        <p:spPr>
          <a:xfrm rot="20740593">
            <a:off x="-81642" y="429988"/>
            <a:ext cx="5763985" cy="1513114"/>
          </a:xfrm>
        </p:spPr>
        <p:txBody>
          <a:bodyPr>
            <a:normAutofit/>
          </a:bodyPr>
          <a:lstStyle/>
          <a:p>
            <a:r>
              <a:rPr lang="en-US" sz="2000" dirty="0"/>
              <a:t>Object lesson – </a:t>
            </a:r>
            <a:br>
              <a:rPr lang="en-US" sz="2000" dirty="0"/>
            </a:br>
            <a:r>
              <a:rPr lang="en-US" sz="2000" dirty="0"/>
              <a:t>Friendships are important! </a:t>
            </a:r>
            <a:br>
              <a:rPr lang="en-US" sz="2000" dirty="0"/>
            </a:br>
            <a:r>
              <a:rPr lang="en-US" sz="2000" dirty="0"/>
              <a:t> If broken, fix it.</a:t>
            </a:r>
            <a:br>
              <a:rPr lang="en-US" sz="2000" dirty="0"/>
            </a:br>
            <a:r>
              <a:rPr lang="en-US" sz="2000" dirty="0"/>
              <a:t>If you need help, get help to fix it</a:t>
            </a:r>
          </a:p>
        </p:txBody>
      </p:sp>
      <p:pic>
        <p:nvPicPr>
          <p:cNvPr id="3" name="Online Media 2" title="Children's Message: Conflict Resolution (Matthew 18:15-20)">
            <a:hlinkClick r:id="" action="ppaction://media"/>
            <a:extLst>
              <a:ext uri="{FF2B5EF4-FFF2-40B4-BE49-F238E27FC236}">
                <a16:creationId xmlns:a16="http://schemas.microsoft.com/office/drawing/2014/main" id="{11FA707E-42F8-4741-9E16-95925DB1E3F6}"/>
              </a:ext>
            </a:extLst>
          </p:cNvPr>
          <p:cNvPicPr>
            <a:picLocks noRot="1" noChangeAspect="1"/>
          </p:cNvPicPr>
          <p:nvPr>
            <a:videoFile r:link="rId1"/>
          </p:nvPr>
        </p:nvPicPr>
        <p:blipFill>
          <a:blip r:embed="rId3"/>
          <a:stretch>
            <a:fillRect/>
          </a:stretch>
        </p:blipFill>
        <p:spPr>
          <a:xfrm>
            <a:off x="3119287" y="1747157"/>
            <a:ext cx="8352136" cy="4718957"/>
          </a:xfrm>
          <a:prstGeom prst="rect">
            <a:avLst/>
          </a:prstGeom>
        </p:spPr>
      </p:pic>
      <p:pic>
        <p:nvPicPr>
          <p:cNvPr id="5" name="Picture 4" descr="A picture containing person&#10;&#10;Description automatically generated">
            <a:extLst>
              <a:ext uri="{FF2B5EF4-FFF2-40B4-BE49-F238E27FC236}">
                <a16:creationId xmlns:a16="http://schemas.microsoft.com/office/drawing/2014/main" id="{CB72046E-92A1-44D5-9B45-661E63CDF0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1815" y="209669"/>
            <a:ext cx="3270609" cy="1275920"/>
          </a:xfrm>
          <a:prstGeom prst="rect">
            <a:avLst/>
          </a:prstGeom>
        </p:spPr>
      </p:pic>
    </p:spTree>
    <p:extLst>
      <p:ext uri="{BB962C8B-B14F-4D97-AF65-F5344CB8AC3E}">
        <p14:creationId xmlns:p14="http://schemas.microsoft.com/office/powerpoint/2010/main" val="2553657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B4955-2123-4BC4-BE88-91B8843B9551}"/>
              </a:ext>
            </a:extLst>
          </p:cNvPr>
          <p:cNvSpPr>
            <a:spLocks noGrp="1"/>
          </p:cNvSpPr>
          <p:nvPr>
            <p:ph type="title"/>
          </p:nvPr>
        </p:nvSpPr>
        <p:spPr>
          <a:xfrm rot="16200000">
            <a:off x="-2298701" y="3030462"/>
            <a:ext cx="6186111" cy="810986"/>
          </a:xfrm>
        </p:spPr>
        <p:txBody>
          <a:bodyPr/>
          <a:lstStyle/>
          <a:p>
            <a:r>
              <a:rPr lang="en-US" dirty="0"/>
              <a:t>Let’s sing</a:t>
            </a:r>
          </a:p>
        </p:txBody>
      </p:sp>
      <p:pic>
        <p:nvPicPr>
          <p:cNvPr id="3" name="Online Media 2" title="Love One Another, Yancy lyric video">
            <a:hlinkClick r:id="" action="ppaction://media"/>
            <a:extLst>
              <a:ext uri="{FF2B5EF4-FFF2-40B4-BE49-F238E27FC236}">
                <a16:creationId xmlns:a16="http://schemas.microsoft.com/office/drawing/2014/main" id="{13E19DB4-FAF8-4A41-9D36-E967216EEB66}"/>
              </a:ext>
            </a:extLst>
          </p:cNvPr>
          <p:cNvPicPr>
            <a:picLocks noRot="1" noChangeAspect="1"/>
          </p:cNvPicPr>
          <p:nvPr>
            <a:videoFile r:link="rId1"/>
          </p:nvPr>
        </p:nvPicPr>
        <p:blipFill>
          <a:blip r:embed="rId3"/>
          <a:stretch>
            <a:fillRect/>
          </a:stretch>
        </p:blipFill>
        <p:spPr>
          <a:xfrm>
            <a:off x="1802347" y="342899"/>
            <a:ext cx="10000792" cy="5650448"/>
          </a:xfrm>
          <a:prstGeom prst="rect">
            <a:avLst/>
          </a:prstGeom>
        </p:spPr>
      </p:pic>
    </p:spTree>
    <p:extLst>
      <p:ext uri="{BB962C8B-B14F-4D97-AF65-F5344CB8AC3E}">
        <p14:creationId xmlns:p14="http://schemas.microsoft.com/office/powerpoint/2010/main" val="1100453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B4955-2123-4BC4-BE88-91B8843B9551}"/>
              </a:ext>
            </a:extLst>
          </p:cNvPr>
          <p:cNvSpPr>
            <a:spLocks noGrp="1"/>
          </p:cNvSpPr>
          <p:nvPr>
            <p:ph type="title"/>
          </p:nvPr>
        </p:nvSpPr>
        <p:spPr>
          <a:xfrm rot="16200000">
            <a:off x="-2298701" y="3030462"/>
            <a:ext cx="6186111" cy="810986"/>
          </a:xfrm>
        </p:spPr>
        <p:txBody>
          <a:bodyPr/>
          <a:lstStyle/>
          <a:p>
            <a:r>
              <a:rPr lang="en-US" dirty="0"/>
              <a:t>Let’s sing</a:t>
            </a:r>
          </a:p>
        </p:txBody>
      </p:sp>
      <p:pic>
        <p:nvPicPr>
          <p:cNvPr id="4" name="Online Media 3" title="Blessed Are the Peacemakers">
            <a:hlinkClick r:id="" action="ppaction://media"/>
            <a:extLst>
              <a:ext uri="{FF2B5EF4-FFF2-40B4-BE49-F238E27FC236}">
                <a16:creationId xmlns:a16="http://schemas.microsoft.com/office/drawing/2014/main" id="{2243C409-073D-483B-9F22-34640AF69CFA}"/>
              </a:ext>
            </a:extLst>
          </p:cNvPr>
          <p:cNvPicPr>
            <a:picLocks noRot="1" noChangeAspect="1"/>
          </p:cNvPicPr>
          <p:nvPr>
            <a:videoFile r:link="rId1"/>
          </p:nvPr>
        </p:nvPicPr>
        <p:blipFill>
          <a:blip r:embed="rId3"/>
          <a:stretch>
            <a:fillRect/>
          </a:stretch>
        </p:blipFill>
        <p:spPr>
          <a:xfrm>
            <a:off x="7650276" y="1191220"/>
            <a:ext cx="3487473" cy="2615605"/>
          </a:xfrm>
          <a:prstGeom prst="rect">
            <a:avLst/>
          </a:prstGeom>
        </p:spPr>
      </p:pic>
      <p:graphicFrame>
        <p:nvGraphicFramePr>
          <p:cNvPr id="6" name="Table 5">
            <a:extLst>
              <a:ext uri="{FF2B5EF4-FFF2-40B4-BE49-F238E27FC236}">
                <a16:creationId xmlns:a16="http://schemas.microsoft.com/office/drawing/2014/main" id="{45EF95CF-D65D-4D39-9946-197A799C57ED}"/>
              </a:ext>
            </a:extLst>
          </p:cNvPr>
          <p:cNvGraphicFramePr>
            <a:graphicFrameLocks noGrp="1"/>
          </p:cNvGraphicFramePr>
          <p:nvPr>
            <p:extLst>
              <p:ext uri="{D42A27DB-BD31-4B8C-83A1-F6EECF244321}">
                <p14:modId xmlns:p14="http://schemas.microsoft.com/office/powerpoint/2010/main" val="3584351819"/>
              </p:ext>
            </p:extLst>
          </p:nvPr>
        </p:nvGraphicFramePr>
        <p:xfrm>
          <a:off x="1941815" y="126365"/>
          <a:ext cx="4966494" cy="6614160"/>
        </p:xfrm>
        <a:graphic>
          <a:graphicData uri="http://schemas.openxmlformats.org/drawingml/2006/table">
            <a:tbl>
              <a:tblPr/>
              <a:tblGrid>
                <a:gridCol w="4966494">
                  <a:extLst>
                    <a:ext uri="{9D8B030D-6E8A-4147-A177-3AD203B41FA5}">
                      <a16:colId xmlns:a16="http://schemas.microsoft.com/office/drawing/2014/main" val="3601027593"/>
                    </a:ext>
                  </a:extLst>
                </a:gridCol>
              </a:tblGrid>
              <a:tr h="6605270">
                <a:tc>
                  <a:txBody>
                    <a:bodyPr/>
                    <a:lstStyle/>
                    <a:p>
                      <a:r>
                        <a:rPr lang="en-US" sz="900" dirty="0"/>
                        <a:t>Blessed Are The Peacemakers  (Click here to print this page) </a:t>
                      </a:r>
                      <a:br>
                        <a:rPr lang="en-US" sz="900" dirty="0"/>
                      </a:br>
                      <a:r>
                        <a:rPr lang="en-US" sz="900" dirty="0"/>
                        <a:t>From the album </a:t>
                      </a:r>
                      <a:r>
                        <a:rPr lang="en-US" sz="900" dirty="0">
                          <a:hlinkClick r:id="rId4"/>
                        </a:rPr>
                        <a:t>365: My Every Day Bible Song Collection</a:t>
                      </a:r>
                      <a:br>
                        <a:rPr lang="en-US" sz="900" dirty="0"/>
                      </a:br>
                      <a:br>
                        <a:rPr lang="en-US" sz="900" dirty="0"/>
                      </a:br>
                      <a:r>
                        <a:rPr lang="en-US" sz="900" dirty="0"/>
                        <a:t>BLESSED ARE THE PEACEMAKERS</a:t>
                      </a:r>
                      <a:br>
                        <a:rPr lang="en-US" sz="900" dirty="0"/>
                      </a:br>
                      <a:r>
                        <a:rPr lang="en-US" sz="900" dirty="0"/>
                        <a:t>Words &amp; Music by Stephen Elkins</a:t>
                      </a:r>
                      <a:br>
                        <a:rPr lang="en-US" sz="900" dirty="0"/>
                      </a:br>
                      <a:br>
                        <a:rPr lang="en-US" sz="900" dirty="0"/>
                      </a:br>
                      <a:r>
                        <a:rPr lang="en-US" sz="2000" dirty="0"/>
                        <a:t>Chorus</a:t>
                      </a:r>
                      <a:br>
                        <a:rPr lang="en-US" sz="2000" dirty="0"/>
                      </a:br>
                      <a:r>
                        <a:rPr lang="en-US" sz="2000" dirty="0"/>
                        <a:t>Bicker, bicker, bicker</a:t>
                      </a:r>
                      <a:br>
                        <a:rPr lang="en-US" sz="2000" dirty="0"/>
                      </a:br>
                      <a:r>
                        <a:rPr lang="en-US" sz="2000" dirty="0"/>
                        <a:t>Ringing in my ear</a:t>
                      </a:r>
                      <a:br>
                        <a:rPr lang="en-US" sz="2000" dirty="0"/>
                      </a:br>
                      <a:r>
                        <a:rPr lang="en-US" sz="2000" dirty="0"/>
                        <a:t>Bicker, bicker, bicker</a:t>
                      </a:r>
                      <a:br>
                        <a:rPr lang="en-US" sz="2000" dirty="0"/>
                      </a:br>
                      <a:r>
                        <a:rPr lang="en-US" sz="2000" dirty="0"/>
                        <a:t>It’s all I ever hear</a:t>
                      </a:r>
                      <a:br>
                        <a:rPr lang="en-US" sz="2000" dirty="0"/>
                      </a:br>
                      <a:r>
                        <a:rPr lang="en-US" sz="2000" dirty="0"/>
                        <a:t>Bicker, bicker, bicker</a:t>
                      </a:r>
                      <a:br>
                        <a:rPr lang="en-US" sz="2000" dirty="0"/>
                      </a:br>
                      <a:r>
                        <a:rPr lang="en-US" sz="2000" dirty="0"/>
                        <a:t>No good it ever brings</a:t>
                      </a:r>
                      <a:br>
                        <a:rPr lang="en-US" sz="2000" dirty="0"/>
                      </a:br>
                      <a:r>
                        <a:rPr lang="en-US" sz="2000" dirty="0"/>
                        <a:t>And Jesus said a lot </a:t>
                      </a:r>
                      <a:br>
                        <a:rPr lang="en-US" sz="2000" dirty="0"/>
                      </a:br>
                      <a:r>
                        <a:rPr lang="en-US" sz="2000" dirty="0"/>
                        <a:t>About our bickering</a:t>
                      </a:r>
                      <a:br>
                        <a:rPr lang="en-US" sz="2000" dirty="0"/>
                      </a:br>
                      <a:br>
                        <a:rPr lang="en-US" sz="2000" dirty="0"/>
                      </a:br>
                      <a:r>
                        <a:rPr lang="en-US" sz="2000" dirty="0"/>
                        <a:t>Blessed are the peacemakers</a:t>
                      </a:r>
                      <a:br>
                        <a:rPr lang="en-US" sz="2000" dirty="0"/>
                      </a:br>
                      <a:r>
                        <a:rPr lang="en-US" sz="2000" dirty="0"/>
                        <a:t>For they shall be called</a:t>
                      </a:r>
                      <a:br>
                        <a:rPr lang="en-US" sz="2000" dirty="0"/>
                      </a:br>
                      <a:r>
                        <a:rPr lang="en-US" sz="2000" dirty="0"/>
                        <a:t>The sons of God</a:t>
                      </a:r>
                      <a:br>
                        <a:rPr lang="en-US" sz="2000" dirty="0"/>
                      </a:br>
                      <a:r>
                        <a:rPr lang="en-US" sz="2000" dirty="0"/>
                        <a:t>Blessed are the peacemakers</a:t>
                      </a:r>
                      <a:br>
                        <a:rPr lang="en-US" sz="2000" dirty="0"/>
                      </a:br>
                      <a:r>
                        <a:rPr lang="en-US" sz="2000" dirty="0"/>
                        <a:t>For they shall be called</a:t>
                      </a:r>
                      <a:br>
                        <a:rPr lang="en-US" sz="2000" dirty="0"/>
                      </a:br>
                      <a:r>
                        <a:rPr lang="en-US" sz="2000" dirty="0"/>
                        <a:t>The sons of God</a:t>
                      </a:r>
                      <a:br>
                        <a:rPr lang="en-US" sz="2000" dirty="0"/>
                      </a:br>
                      <a:br>
                        <a:rPr lang="en-US" sz="2000" dirty="0"/>
                      </a:br>
                      <a:r>
                        <a:rPr lang="en-US" sz="2000" dirty="0"/>
                        <a:t>repeat</a:t>
                      </a:r>
                      <a:br>
                        <a:rPr lang="en-US" sz="2000" dirty="0"/>
                      </a:br>
                      <a:endParaRPr lang="en-US" sz="2000" dirty="0"/>
                    </a:p>
                  </a:txBody>
                  <a:tcPr marL="0" marR="0" marT="0" marB="0" anchor="ctr">
                    <a:lnL>
                      <a:noFill/>
                    </a:lnL>
                    <a:lnR>
                      <a:noFill/>
                    </a:lnR>
                    <a:lnT>
                      <a:noFill/>
                    </a:lnT>
                    <a:lnB>
                      <a:noFill/>
                    </a:lnB>
                  </a:tcPr>
                </a:tc>
                <a:extLst>
                  <a:ext uri="{0D108BD9-81ED-4DB2-BD59-A6C34878D82A}">
                    <a16:rowId xmlns:a16="http://schemas.microsoft.com/office/drawing/2014/main" val="797022451"/>
                  </a:ext>
                </a:extLst>
              </a:tr>
            </a:tbl>
          </a:graphicData>
        </a:graphic>
      </p:graphicFrame>
      <p:graphicFrame>
        <p:nvGraphicFramePr>
          <p:cNvPr id="7" name="Table 6">
            <a:extLst>
              <a:ext uri="{FF2B5EF4-FFF2-40B4-BE49-F238E27FC236}">
                <a16:creationId xmlns:a16="http://schemas.microsoft.com/office/drawing/2014/main" id="{806F659E-EF4B-4D88-980E-CA3B48BAAE6D}"/>
              </a:ext>
            </a:extLst>
          </p:cNvPr>
          <p:cNvGraphicFramePr>
            <a:graphicFrameLocks noGrp="1"/>
          </p:cNvGraphicFramePr>
          <p:nvPr>
            <p:extLst>
              <p:ext uri="{D42A27DB-BD31-4B8C-83A1-F6EECF244321}">
                <p14:modId xmlns:p14="http://schemas.microsoft.com/office/powerpoint/2010/main" val="104615696"/>
              </p:ext>
            </p:extLst>
          </p:nvPr>
        </p:nvGraphicFramePr>
        <p:xfrm>
          <a:off x="2940948" y="6451770"/>
          <a:ext cx="8994567" cy="279865"/>
        </p:xfrm>
        <a:graphic>
          <a:graphicData uri="http://schemas.openxmlformats.org/drawingml/2006/table">
            <a:tbl>
              <a:tblPr/>
              <a:tblGrid>
                <a:gridCol w="8994567">
                  <a:extLst>
                    <a:ext uri="{9D8B030D-6E8A-4147-A177-3AD203B41FA5}">
                      <a16:colId xmlns:a16="http://schemas.microsoft.com/office/drawing/2014/main" val="876809892"/>
                    </a:ext>
                  </a:extLst>
                </a:gridCol>
              </a:tblGrid>
              <a:tr h="279865">
                <a:tc>
                  <a:txBody>
                    <a:bodyPr/>
                    <a:lstStyle/>
                    <a:p>
                      <a:pPr algn="ctr"/>
                      <a:r>
                        <a:rPr lang="en-US" dirty="0"/>
                        <a:t>Copyright Wonder Workshop, a division of Stephen's Group, Inc.</a:t>
                      </a:r>
                    </a:p>
                  </a:txBody>
                  <a:tcPr marL="0" marR="0" marT="0" marB="0" anchor="ctr">
                    <a:lnL>
                      <a:noFill/>
                    </a:lnL>
                    <a:lnR>
                      <a:noFill/>
                    </a:lnR>
                    <a:lnT>
                      <a:noFill/>
                    </a:lnT>
                    <a:lnB>
                      <a:noFill/>
                    </a:lnB>
                  </a:tcPr>
                </a:tc>
                <a:extLst>
                  <a:ext uri="{0D108BD9-81ED-4DB2-BD59-A6C34878D82A}">
                    <a16:rowId xmlns:a16="http://schemas.microsoft.com/office/drawing/2014/main" val="4125745593"/>
                  </a:ext>
                </a:extLst>
              </a:tr>
            </a:tbl>
          </a:graphicData>
        </a:graphic>
      </p:graphicFrame>
      <p:pic>
        <p:nvPicPr>
          <p:cNvPr id="1025" name="Picture 1">
            <a:extLst>
              <a:ext uri="{FF2B5EF4-FFF2-40B4-BE49-F238E27FC236}">
                <a16:creationId xmlns:a16="http://schemas.microsoft.com/office/drawing/2014/main" id="{31E8AC8D-987F-4321-8A14-5AB5893D3A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38232" y="344364"/>
            <a:ext cx="3810000" cy="762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a:extLst>
              <a:ext uri="{FF2B5EF4-FFF2-40B4-BE49-F238E27FC236}">
                <a16:creationId xmlns:a16="http://schemas.microsoft.com/office/drawing/2014/main" id="{1E37CDC3-4D2E-4AF5-BA10-85A3E0ABB178}"/>
              </a:ext>
            </a:extLst>
          </p:cNvPr>
          <p:cNvSpPr>
            <a:spLocks noChangeArrowheads="1"/>
          </p:cNvSpPr>
          <p:nvPr/>
        </p:nvSpPr>
        <p:spPr bwMode="auto">
          <a:xfrm>
            <a:off x="2471738" y="38068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 </a:t>
            </a:r>
          </a:p>
        </p:txBody>
      </p:sp>
      <p:pic>
        <p:nvPicPr>
          <p:cNvPr id="10" name="Picture 9" descr="A picture containing person, indoor&#10;&#10;Description automatically generated">
            <a:extLst>
              <a:ext uri="{FF2B5EF4-FFF2-40B4-BE49-F238E27FC236}">
                <a16:creationId xmlns:a16="http://schemas.microsoft.com/office/drawing/2014/main" id="{7B0B4A27-54F4-4678-BA8D-7BAEEAB106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78175" y="4105223"/>
            <a:ext cx="3487473" cy="1957105"/>
          </a:xfrm>
          <a:prstGeom prst="rect">
            <a:avLst/>
          </a:prstGeom>
        </p:spPr>
      </p:pic>
    </p:spTree>
    <p:extLst>
      <p:ext uri="{BB962C8B-B14F-4D97-AF65-F5344CB8AC3E}">
        <p14:creationId xmlns:p14="http://schemas.microsoft.com/office/powerpoint/2010/main" val="22536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9A52D-1312-5172-BB54-DEC4D86CF483}"/>
              </a:ext>
            </a:extLst>
          </p:cNvPr>
          <p:cNvSpPr>
            <a:spLocks noGrp="1"/>
          </p:cNvSpPr>
          <p:nvPr>
            <p:ph type="title"/>
          </p:nvPr>
        </p:nvSpPr>
        <p:spPr/>
        <p:txBody>
          <a:bodyPr/>
          <a:lstStyle/>
          <a:p>
            <a:r>
              <a:rPr lang="en-US" dirty="0"/>
              <a:t>THE END</a:t>
            </a:r>
          </a:p>
        </p:txBody>
      </p:sp>
      <p:pic>
        <p:nvPicPr>
          <p:cNvPr id="4" name="Picture 3" descr="A white background with blue text&#10;&#10;AI-generated content may be incorrect.">
            <a:hlinkClick r:id="rId2"/>
            <a:extLst>
              <a:ext uri="{FF2B5EF4-FFF2-40B4-BE49-F238E27FC236}">
                <a16:creationId xmlns:a16="http://schemas.microsoft.com/office/drawing/2014/main" id="{AB114982-BD69-D746-6828-A2AC6EEF66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Tree>
    <p:extLst>
      <p:ext uri="{BB962C8B-B14F-4D97-AF65-F5344CB8AC3E}">
        <p14:creationId xmlns:p14="http://schemas.microsoft.com/office/powerpoint/2010/main" val="31861444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3655</TotalTime>
  <Words>2657</Words>
  <Application>Microsoft Office PowerPoint</Application>
  <PresentationFormat>Widescreen</PresentationFormat>
  <Paragraphs>166</Paragraphs>
  <Slides>29</Slides>
  <Notes>0</Notes>
  <HiddenSlides>0</HiddenSlides>
  <MMClips>7</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Aharoni</vt:lpstr>
      <vt:lpstr>Algerian</vt:lpstr>
      <vt:lpstr>Arial</vt:lpstr>
      <vt:lpstr>Bauhaus 93</vt:lpstr>
      <vt:lpstr>Bookman Old Style</vt:lpstr>
      <vt:lpstr>Comic Sans MS</vt:lpstr>
      <vt:lpstr>Rockwell</vt:lpstr>
      <vt:lpstr>Damask</vt:lpstr>
      <vt:lpstr>A TOWER PROBLEM  Resolve Assumptions Talk &amp; Listen</vt:lpstr>
      <vt:lpstr>Mission Completed</vt:lpstr>
      <vt:lpstr>5 but be very careful to keep the commandment and the law that Moses the servant of the lord gave you:   To love the lord your God, to walk in obedience to him, to keep his commands, to hold fast to him and to serve him with all your heart and with all your soul.”</vt:lpstr>
      <vt:lpstr>Let’s sing</vt:lpstr>
      <vt:lpstr>Mission Completed</vt:lpstr>
      <vt:lpstr>Going home</vt:lpstr>
      <vt:lpstr>Let’s sing</vt:lpstr>
      <vt:lpstr>Altar Built</vt:lpstr>
      <vt:lpstr>What is that?  That is wrong!</vt:lpstr>
      <vt:lpstr>We see a problem</vt:lpstr>
      <vt:lpstr>That’s not true</vt:lpstr>
      <vt:lpstr>The opposite is true</vt:lpstr>
      <vt:lpstr>There’s  no problem</vt:lpstr>
      <vt:lpstr>A witness – the Lord is god</vt:lpstr>
      <vt:lpstr>PowerPoint Presentation</vt:lpstr>
      <vt:lpstr>To resolve conflict to solve a problem before there’s a fight</vt:lpstr>
      <vt:lpstr>PowerPoint Presentation</vt:lpstr>
      <vt:lpstr>PowerPoint Presentation</vt:lpstr>
      <vt:lpstr>It’s time for charades role-play the given scenarios</vt:lpstr>
      <vt:lpstr>Role play  conflict resolution</vt:lpstr>
      <vt:lpstr>Role play  conflict resolution</vt:lpstr>
      <vt:lpstr>Role play  conflict resolution</vt:lpstr>
      <vt:lpstr>Role play  conflict resolution</vt:lpstr>
      <vt:lpstr>Role play  conflict resolution</vt:lpstr>
      <vt:lpstr>Craft time</vt:lpstr>
      <vt:lpstr>Object lesson –  Friendships are important!   If broken, fix it. If you need help, get help to fix it</vt:lpstr>
      <vt:lpstr>Let’s sing</vt:lpstr>
      <vt:lpstr>Let’s sing</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Resolve Assumptions Talk &amp; Listen</dc:title>
  <dc:creator>Janelle Clendenon</dc:creator>
  <cp:lastModifiedBy>Janelle Clendenon</cp:lastModifiedBy>
  <cp:revision>7</cp:revision>
  <dcterms:created xsi:type="dcterms:W3CDTF">2021-10-13T14:53:49Z</dcterms:created>
  <dcterms:modified xsi:type="dcterms:W3CDTF">2025-11-17T06:22:05Z</dcterms:modified>
</cp:coreProperties>
</file>