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69" r:id="rId3"/>
    <p:sldId id="257" r:id="rId4"/>
    <p:sldId id="270" r:id="rId5"/>
    <p:sldId id="258" r:id="rId6"/>
    <p:sldId id="272" r:id="rId7"/>
    <p:sldId id="262" r:id="rId8"/>
    <p:sldId id="271" r:id="rId9"/>
    <p:sldId id="297" r:id="rId10"/>
    <p:sldId id="292" r:id="rId11"/>
    <p:sldId id="259" r:id="rId12"/>
    <p:sldId id="260" r:id="rId13"/>
    <p:sldId id="273" r:id="rId14"/>
    <p:sldId id="261" r:id="rId15"/>
    <p:sldId id="263" r:id="rId16"/>
    <p:sldId id="264" r:id="rId17"/>
    <p:sldId id="265" r:id="rId18"/>
    <p:sldId id="266" r:id="rId19"/>
    <p:sldId id="267" r:id="rId20"/>
    <p:sldId id="268" r:id="rId21"/>
    <p:sldId id="274" r:id="rId22"/>
    <p:sldId id="275" r:id="rId23"/>
    <p:sldId id="285" r:id="rId24"/>
    <p:sldId id="289" r:id="rId25"/>
    <p:sldId id="290" r:id="rId26"/>
    <p:sldId id="291" r:id="rId27"/>
    <p:sldId id="276" r:id="rId28"/>
    <p:sldId id="286" r:id="rId29"/>
    <p:sldId id="277" r:id="rId30"/>
    <p:sldId id="301" r:id="rId31"/>
    <p:sldId id="287" r:id="rId32"/>
    <p:sldId id="298" r:id="rId33"/>
    <p:sldId id="294" r:id="rId34"/>
    <p:sldId id="299" r:id="rId35"/>
    <p:sldId id="293" r:id="rId36"/>
    <p:sldId id="288" r:id="rId37"/>
    <p:sldId id="295" r:id="rId38"/>
    <p:sldId id="296"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3A77B"/>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83BA9C-016F-4EF0-8DBE-101EB517865E}" v="4314" dt="2025-04-27T20:16:13.5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98" autoAdjust="0"/>
    <p:restoredTop sz="94660"/>
  </p:normalViewPr>
  <p:slideViewPr>
    <p:cSldViewPr snapToGrid="0">
      <p:cViewPr varScale="1">
        <p:scale>
          <a:sx n="60" d="100"/>
          <a:sy n="60" d="100"/>
        </p:scale>
        <p:origin x="486" y="282"/>
      </p:cViewPr>
      <p:guideLst/>
    </p:cSldViewPr>
  </p:slideViewPr>
  <p:notesTextViewPr>
    <p:cViewPr>
      <p:scale>
        <a:sx n="1" d="1"/>
        <a:sy n="1" d="1"/>
      </p:scale>
      <p:origin x="0" y="0"/>
    </p:cViewPr>
  </p:notesTextViewPr>
  <p:notesViewPr>
    <p:cSldViewPr snapToGrid="0">
      <p:cViewPr varScale="1">
        <p:scale>
          <a:sx n="63" d="100"/>
          <a:sy n="63" d="100"/>
        </p:scale>
        <p:origin x="27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F183BA9C-016F-4EF0-8DBE-101EB517865E}"/>
    <pc:docChg chg="undo redo custSel addSld delSld modSld sldOrd">
      <pc:chgData name="Janelle Clendenon" userId="da17313139568148" providerId="LiveId" clId="{F183BA9C-016F-4EF0-8DBE-101EB517865E}" dt="2025-04-27T20:26:31.380" v="14878" actId="47"/>
      <pc:docMkLst>
        <pc:docMk/>
      </pc:docMkLst>
      <pc:sldChg chg="modSp mod">
        <pc:chgData name="Janelle Clendenon" userId="da17313139568148" providerId="LiveId" clId="{F183BA9C-016F-4EF0-8DBE-101EB517865E}" dt="2025-04-22T00:27:36.198" v="12959" actId="255"/>
        <pc:sldMkLst>
          <pc:docMk/>
          <pc:sldMk cId="3753070898" sldId="256"/>
        </pc:sldMkLst>
        <pc:spChg chg="mod">
          <ac:chgData name="Janelle Clendenon" userId="da17313139568148" providerId="LiveId" clId="{F183BA9C-016F-4EF0-8DBE-101EB517865E}" dt="2025-04-22T00:27:36.198" v="12959" actId="255"/>
          <ac:spMkLst>
            <pc:docMk/>
            <pc:sldMk cId="3753070898" sldId="256"/>
            <ac:spMk id="2" creationId="{6930FCF9-79FA-C6FB-AC38-6401924C5387}"/>
          </ac:spMkLst>
        </pc:spChg>
        <pc:spChg chg="mod">
          <ac:chgData name="Janelle Clendenon" userId="da17313139568148" providerId="LiveId" clId="{F183BA9C-016F-4EF0-8DBE-101EB517865E}" dt="2025-04-21T23:33:56.718" v="12766" actId="20577"/>
          <ac:spMkLst>
            <pc:docMk/>
            <pc:sldMk cId="3753070898" sldId="256"/>
            <ac:spMk id="3" creationId="{033BCAF5-A838-9CA6-1F6F-CB3872E32348}"/>
          </ac:spMkLst>
        </pc:spChg>
      </pc:sldChg>
      <pc:sldChg chg="addSp delSp modSp mod modAnim">
        <pc:chgData name="Janelle Clendenon" userId="da17313139568148" providerId="LiveId" clId="{F183BA9C-016F-4EF0-8DBE-101EB517865E}" dt="2025-04-27T19:56:35.691" v="13916"/>
        <pc:sldMkLst>
          <pc:docMk/>
          <pc:sldMk cId="568261667" sldId="257"/>
        </pc:sldMkLst>
        <pc:spChg chg="mod">
          <ac:chgData name="Janelle Clendenon" userId="da17313139568148" providerId="LiveId" clId="{F183BA9C-016F-4EF0-8DBE-101EB517865E}" dt="2025-04-16T17:30:28.275" v="18" actId="20577"/>
          <ac:spMkLst>
            <pc:docMk/>
            <pc:sldMk cId="568261667" sldId="257"/>
            <ac:spMk id="2" creationId="{8683F95C-A24E-373F-5162-FF2A2A6BA6A9}"/>
          </ac:spMkLst>
        </pc:spChg>
        <pc:spChg chg="add mod">
          <ac:chgData name="Janelle Clendenon" userId="da17313139568148" providerId="LiveId" clId="{F183BA9C-016F-4EF0-8DBE-101EB517865E}" dt="2025-04-22T00:35:21.701" v="13042" actId="20577"/>
          <ac:spMkLst>
            <pc:docMk/>
            <pc:sldMk cId="568261667" sldId="257"/>
            <ac:spMk id="3" creationId="{1B45A46A-C285-D3C3-79C5-E5A2C5CC4FE5}"/>
          </ac:spMkLst>
        </pc:spChg>
        <pc:spChg chg="mod">
          <ac:chgData name="Janelle Clendenon" userId="da17313139568148" providerId="LiveId" clId="{F183BA9C-016F-4EF0-8DBE-101EB517865E}" dt="2025-04-22T00:34:30.110" v="12960" actId="14100"/>
          <ac:spMkLst>
            <pc:docMk/>
            <pc:sldMk cId="568261667" sldId="257"/>
            <ac:spMk id="4" creationId="{25D4BBA1-1B0F-7938-6F60-79061FF98E9C}"/>
          </ac:spMkLst>
        </pc:spChg>
        <pc:spChg chg="add mod">
          <ac:chgData name="Janelle Clendenon" userId="da17313139568148" providerId="LiveId" clId="{F183BA9C-016F-4EF0-8DBE-101EB517865E}" dt="2025-04-27T19:56:35.691" v="13916"/>
          <ac:spMkLst>
            <pc:docMk/>
            <pc:sldMk cId="568261667" sldId="257"/>
            <ac:spMk id="5" creationId="{B9B257A4-46CA-5BC3-AC04-E11F5A19BDE3}"/>
          </ac:spMkLst>
        </pc:spChg>
        <pc:spChg chg="add mod">
          <ac:chgData name="Janelle Clendenon" userId="da17313139568148" providerId="LiveId" clId="{F183BA9C-016F-4EF0-8DBE-101EB517865E}" dt="2025-04-16T17:47:15.341" v="908" actId="14100"/>
          <ac:spMkLst>
            <pc:docMk/>
            <pc:sldMk cId="568261667" sldId="257"/>
            <ac:spMk id="29" creationId="{E1A32C9D-373B-4BE1-7800-D302FE367CD4}"/>
          </ac:spMkLst>
        </pc:spChg>
        <pc:spChg chg="add mod">
          <ac:chgData name="Janelle Clendenon" userId="da17313139568148" providerId="LiveId" clId="{F183BA9C-016F-4EF0-8DBE-101EB517865E}" dt="2025-04-16T17:56:30.871" v="1044" actId="14100"/>
          <ac:spMkLst>
            <pc:docMk/>
            <pc:sldMk cId="568261667" sldId="257"/>
            <ac:spMk id="39" creationId="{200FA840-8115-C095-23AC-C6B86CE8DC63}"/>
          </ac:spMkLst>
        </pc:spChg>
        <pc:picChg chg="add mod">
          <ac:chgData name="Janelle Clendenon" userId="da17313139568148" providerId="LiveId" clId="{F183BA9C-016F-4EF0-8DBE-101EB517865E}" dt="2025-04-16T17:45:26.478" v="753" actId="14100"/>
          <ac:picMkLst>
            <pc:docMk/>
            <pc:sldMk cId="568261667" sldId="257"/>
            <ac:picMk id="28" creationId="{E37FEAFD-B47A-C802-43EA-A73F976583FD}"/>
          </ac:picMkLst>
        </pc:picChg>
        <pc:picChg chg="add mod">
          <ac:chgData name="Janelle Clendenon" userId="da17313139568148" providerId="LiveId" clId="{F183BA9C-016F-4EF0-8DBE-101EB517865E}" dt="2025-04-16T17:48:29.753" v="915" actId="1076"/>
          <ac:picMkLst>
            <pc:docMk/>
            <pc:sldMk cId="568261667" sldId="257"/>
            <ac:picMk id="31" creationId="{2ACBC3DB-2E23-D98C-864B-15DEBBA13010}"/>
          </ac:picMkLst>
        </pc:picChg>
        <pc:picChg chg="add mod">
          <ac:chgData name="Janelle Clendenon" userId="da17313139568148" providerId="LiveId" clId="{F183BA9C-016F-4EF0-8DBE-101EB517865E}" dt="2025-04-16T17:49:35.613" v="928" actId="1076"/>
          <ac:picMkLst>
            <pc:docMk/>
            <pc:sldMk cId="568261667" sldId="257"/>
            <ac:picMk id="33" creationId="{7D6C2103-A616-6267-E285-73E9AC536BEA}"/>
          </ac:picMkLst>
        </pc:picChg>
        <pc:picChg chg="add mod">
          <ac:chgData name="Janelle Clendenon" userId="da17313139568148" providerId="LiveId" clId="{F183BA9C-016F-4EF0-8DBE-101EB517865E}" dt="2025-04-16T17:54:49.132" v="961" actId="1076"/>
          <ac:picMkLst>
            <pc:docMk/>
            <pc:sldMk cId="568261667" sldId="257"/>
            <ac:picMk id="38" creationId="{73E4495B-5758-F8BF-ABE8-1DB0641481E1}"/>
          </ac:picMkLst>
        </pc:picChg>
      </pc:sldChg>
      <pc:sldChg chg="addSp delSp modSp mod ord modAnim">
        <pc:chgData name="Janelle Clendenon" userId="da17313139568148" providerId="LiveId" clId="{F183BA9C-016F-4EF0-8DBE-101EB517865E}" dt="2025-04-16T18:12:49.313" v="1300"/>
        <pc:sldMkLst>
          <pc:docMk/>
          <pc:sldMk cId="1327784243" sldId="258"/>
        </pc:sldMkLst>
        <pc:spChg chg="mod">
          <ac:chgData name="Janelle Clendenon" userId="da17313139568148" providerId="LiveId" clId="{F183BA9C-016F-4EF0-8DBE-101EB517865E}" dt="2025-04-16T18:00:04.724" v="1079" actId="14100"/>
          <ac:spMkLst>
            <pc:docMk/>
            <pc:sldMk cId="1327784243" sldId="258"/>
            <ac:spMk id="2" creationId="{2AAF89B4-8B01-8E9E-9133-04AF307EB3FB}"/>
          </ac:spMkLst>
        </pc:spChg>
        <pc:spChg chg="mod">
          <ac:chgData name="Janelle Clendenon" userId="da17313139568148" providerId="LiveId" clId="{F183BA9C-016F-4EF0-8DBE-101EB517865E}" dt="2025-04-16T18:01:13.011" v="1081" actId="27636"/>
          <ac:spMkLst>
            <pc:docMk/>
            <pc:sldMk cId="1327784243" sldId="258"/>
            <ac:spMk id="4" creationId="{E1E117D1-4A2C-3185-AA3C-2FAF4C04AE12}"/>
          </ac:spMkLst>
        </pc:spChg>
        <pc:spChg chg="add mod">
          <ac:chgData name="Janelle Clendenon" userId="da17313139568148" providerId="LiveId" clId="{F183BA9C-016F-4EF0-8DBE-101EB517865E}" dt="2025-04-16T18:08:22.948" v="1233" actId="14100"/>
          <ac:spMkLst>
            <pc:docMk/>
            <pc:sldMk cId="1327784243" sldId="258"/>
            <ac:spMk id="19" creationId="{104144BB-84D1-E1E2-C9E5-556BB3CCAB56}"/>
          </ac:spMkLst>
        </pc:spChg>
        <pc:spChg chg="add mod">
          <ac:chgData name="Janelle Clendenon" userId="da17313139568148" providerId="LiveId" clId="{F183BA9C-016F-4EF0-8DBE-101EB517865E}" dt="2025-04-16T18:08:44.306" v="1252" actId="14100"/>
          <ac:spMkLst>
            <pc:docMk/>
            <pc:sldMk cId="1327784243" sldId="258"/>
            <ac:spMk id="23" creationId="{AC8B4A2B-D0B9-E0FB-EE99-1C5565ED8ACF}"/>
          </ac:spMkLst>
        </pc:spChg>
        <pc:spChg chg="add mod">
          <ac:chgData name="Janelle Clendenon" userId="da17313139568148" providerId="LiveId" clId="{F183BA9C-016F-4EF0-8DBE-101EB517865E}" dt="2025-04-16T18:09:55.897" v="1282" actId="20577"/>
          <ac:spMkLst>
            <pc:docMk/>
            <pc:sldMk cId="1327784243" sldId="258"/>
            <ac:spMk id="24" creationId="{3770C1AC-5726-0178-83EE-012FC9F3D4D3}"/>
          </ac:spMkLst>
        </pc:spChg>
        <pc:grpChg chg="add mod">
          <ac:chgData name="Janelle Clendenon" userId="da17313139568148" providerId="LiveId" clId="{F183BA9C-016F-4EF0-8DBE-101EB517865E}" dt="2025-04-16T18:07:02.072" v="1129" actId="164"/>
          <ac:grpSpMkLst>
            <pc:docMk/>
            <pc:sldMk cId="1327784243" sldId="258"/>
            <ac:grpSpMk id="17" creationId="{70AA102C-0578-DEE6-DAB1-B34082E9E317}"/>
          </ac:grpSpMkLst>
        </pc:grpChg>
        <pc:picChg chg="add mod modCrop">
          <ac:chgData name="Janelle Clendenon" userId="da17313139568148" providerId="LiveId" clId="{F183BA9C-016F-4EF0-8DBE-101EB517865E}" dt="2025-04-16T18:03:47.402" v="1105" actId="732"/>
          <ac:picMkLst>
            <pc:docMk/>
            <pc:sldMk cId="1327784243" sldId="258"/>
            <ac:picMk id="5" creationId="{8273EF89-47B8-01CB-8D0D-0B6837ACC161}"/>
          </ac:picMkLst>
        </pc:picChg>
        <pc:picChg chg="add mod modCrop">
          <ac:chgData name="Janelle Clendenon" userId="da17313139568148" providerId="LiveId" clId="{F183BA9C-016F-4EF0-8DBE-101EB517865E}" dt="2025-04-16T18:07:02.072" v="1129" actId="164"/>
          <ac:picMkLst>
            <pc:docMk/>
            <pc:sldMk cId="1327784243" sldId="258"/>
            <ac:picMk id="15" creationId="{B62A7108-8CE8-7781-B0CB-6FA4C07AA24F}"/>
          </ac:picMkLst>
        </pc:picChg>
        <pc:picChg chg="add mod modCrop">
          <ac:chgData name="Janelle Clendenon" userId="da17313139568148" providerId="LiveId" clId="{F183BA9C-016F-4EF0-8DBE-101EB517865E}" dt="2025-04-16T18:07:02.072" v="1129" actId="164"/>
          <ac:picMkLst>
            <pc:docMk/>
            <pc:sldMk cId="1327784243" sldId="258"/>
            <ac:picMk id="16" creationId="{C14B27E9-E599-1857-67C8-D261C545D99D}"/>
          </ac:picMkLst>
        </pc:picChg>
        <pc:picChg chg="add mod modCrop">
          <ac:chgData name="Janelle Clendenon" userId="da17313139568148" providerId="LiveId" clId="{F183BA9C-016F-4EF0-8DBE-101EB517865E}" dt="2025-04-16T18:10:56.993" v="1290" actId="1076"/>
          <ac:picMkLst>
            <pc:docMk/>
            <pc:sldMk cId="1327784243" sldId="258"/>
            <ac:picMk id="26" creationId="{32295B18-9F9E-3CAF-ED48-286A4987CE59}"/>
          </ac:picMkLst>
        </pc:picChg>
      </pc:sldChg>
      <pc:sldChg chg="addSp delSp modSp mod modAnim modNotes">
        <pc:chgData name="Janelle Clendenon" userId="da17313139568148" providerId="LiveId" clId="{F183BA9C-016F-4EF0-8DBE-101EB517865E}" dt="2025-04-27T20:02:32.517" v="14268" actId="20577"/>
        <pc:sldMkLst>
          <pc:docMk/>
          <pc:sldMk cId="3830559938" sldId="259"/>
        </pc:sldMkLst>
        <pc:spChg chg="mod">
          <ac:chgData name="Janelle Clendenon" userId="da17313139568148" providerId="LiveId" clId="{F183BA9C-016F-4EF0-8DBE-101EB517865E}" dt="2025-04-16T18:53:16.667" v="2461" actId="20577"/>
          <ac:spMkLst>
            <pc:docMk/>
            <pc:sldMk cId="3830559938" sldId="259"/>
            <ac:spMk id="2" creationId="{FEFCC1B7-D515-0633-566B-D4C09F5D6C34}"/>
          </ac:spMkLst>
        </pc:spChg>
        <pc:spChg chg="add mod">
          <ac:chgData name="Janelle Clendenon" userId="da17313139568148" providerId="LiveId" clId="{F183BA9C-016F-4EF0-8DBE-101EB517865E}" dt="2025-04-21T02:28:50.987" v="4491" actId="20577"/>
          <ac:spMkLst>
            <pc:docMk/>
            <pc:sldMk cId="3830559938" sldId="259"/>
            <ac:spMk id="3" creationId="{AA59346E-48F5-7438-1582-655D2893A326}"/>
          </ac:spMkLst>
        </pc:spChg>
        <pc:spChg chg="mod">
          <ac:chgData name="Janelle Clendenon" userId="da17313139568148" providerId="LiveId" clId="{F183BA9C-016F-4EF0-8DBE-101EB517865E}" dt="2025-04-16T18:36:20.275" v="2048" actId="27636"/>
          <ac:spMkLst>
            <pc:docMk/>
            <pc:sldMk cId="3830559938" sldId="259"/>
            <ac:spMk id="4" creationId="{4A0C6DA4-6028-786B-9AD0-6AB264F24189}"/>
          </ac:spMkLst>
        </pc:spChg>
        <pc:spChg chg="add mod">
          <ac:chgData name="Janelle Clendenon" userId="da17313139568148" providerId="LiveId" clId="{F183BA9C-016F-4EF0-8DBE-101EB517865E}" dt="2025-04-27T20:02:32.517" v="14268" actId="20577"/>
          <ac:spMkLst>
            <pc:docMk/>
            <pc:sldMk cId="3830559938" sldId="259"/>
            <ac:spMk id="7" creationId="{3E0299C3-3FB7-4EA1-D3CE-CFB17227E4AD}"/>
          </ac:spMkLst>
        </pc:spChg>
        <pc:spChg chg="add mod">
          <ac:chgData name="Janelle Clendenon" userId="da17313139568148" providerId="LiveId" clId="{F183BA9C-016F-4EF0-8DBE-101EB517865E}" dt="2025-04-16T18:48:10.881" v="2396" actId="1076"/>
          <ac:spMkLst>
            <pc:docMk/>
            <pc:sldMk cId="3830559938" sldId="259"/>
            <ac:spMk id="9" creationId="{66757AEA-A02A-B588-7B40-8A725DF0699F}"/>
          </ac:spMkLst>
        </pc:spChg>
        <pc:spChg chg="add mod">
          <ac:chgData name="Janelle Clendenon" userId="da17313139568148" providerId="LiveId" clId="{F183BA9C-016F-4EF0-8DBE-101EB517865E}" dt="2025-04-16T18:48:25.975" v="2400" actId="1076"/>
          <ac:spMkLst>
            <pc:docMk/>
            <pc:sldMk cId="3830559938" sldId="259"/>
            <ac:spMk id="10" creationId="{1B1E5475-75C1-3BC1-89E7-6BA500276323}"/>
          </ac:spMkLst>
        </pc:spChg>
        <pc:spChg chg="mod">
          <ac:chgData name="Janelle Clendenon" userId="da17313139568148" providerId="LiveId" clId="{F183BA9C-016F-4EF0-8DBE-101EB517865E}" dt="2025-04-21T16:51:22.580" v="9169" actId="20577"/>
          <ac:spMkLst>
            <pc:docMk/>
            <pc:sldMk cId="3830559938" sldId="259"/>
            <ac:spMk id="21" creationId="{A0F36966-6E74-BE6C-E1EF-060F13CE69B8}"/>
          </ac:spMkLst>
        </pc:spChg>
        <pc:spChg chg="mod">
          <ac:chgData name="Janelle Clendenon" userId="da17313139568148" providerId="LiveId" clId="{F183BA9C-016F-4EF0-8DBE-101EB517865E}" dt="2025-04-21T16:51:08.055" v="9168" actId="20577"/>
          <ac:spMkLst>
            <pc:docMk/>
            <pc:sldMk cId="3830559938" sldId="259"/>
            <ac:spMk id="22" creationId="{5AA7EA90-6D17-11B7-0D19-40E7B1A75CD9}"/>
          </ac:spMkLst>
        </pc:spChg>
        <pc:picChg chg="add mod ord">
          <ac:chgData name="Janelle Clendenon" userId="da17313139568148" providerId="LiveId" clId="{F183BA9C-016F-4EF0-8DBE-101EB517865E}" dt="2025-04-16T18:40:21.876" v="2237" actId="167"/>
          <ac:picMkLst>
            <pc:docMk/>
            <pc:sldMk cId="3830559938" sldId="259"/>
            <ac:picMk id="5" creationId="{AD839F85-3E8B-5DCD-24B0-C8AEB5C4D80B}"/>
          </ac:picMkLst>
        </pc:picChg>
        <pc:picChg chg="add mod ord">
          <ac:chgData name="Janelle Clendenon" userId="da17313139568148" providerId="LiveId" clId="{F183BA9C-016F-4EF0-8DBE-101EB517865E}" dt="2025-04-16T18:49:42.177" v="2403"/>
          <ac:picMkLst>
            <pc:docMk/>
            <pc:sldMk cId="3830559938" sldId="259"/>
            <ac:picMk id="6" creationId="{4C65F79A-B9E7-FE0D-159A-C7EB45E2D8E0}"/>
          </ac:picMkLst>
        </pc:picChg>
        <pc:picChg chg="add mod ord modCrop">
          <ac:chgData name="Janelle Clendenon" userId="da17313139568148" providerId="LiveId" clId="{F183BA9C-016F-4EF0-8DBE-101EB517865E}" dt="2025-04-16T18:47:51.443" v="2392" actId="1076"/>
          <ac:picMkLst>
            <pc:docMk/>
            <pc:sldMk cId="3830559938" sldId="259"/>
            <ac:picMk id="8" creationId="{90C73AE1-6211-D5E8-E7A3-087F39D9079E}"/>
          </ac:picMkLst>
        </pc:picChg>
        <pc:picChg chg="add mod ord">
          <ac:chgData name="Janelle Clendenon" userId="da17313139568148" providerId="LiveId" clId="{F183BA9C-016F-4EF0-8DBE-101EB517865E}" dt="2025-04-21T16:51:56.141" v="9171"/>
          <ac:picMkLst>
            <pc:docMk/>
            <pc:sldMk cId="3830559938" sldId="259"/>
            <ac:picMk id="11" creationId="{4EA5B896-F404-AB5E-FA7F-482FAFD099B1}"/>
          </ac:picMkLst>
        </pc:picChg>
        <pc:picChg chg="add mod">
          <ac:chgData name="Janelle Clendenon" userId="da17313139568148" providerId="LiveId" clId="{F183BA9C-016F-4EF0-8DBE-101EB517865E}" dt="2025-04-21T02:29:59.803" v="4495" actId="1076"/>
          <ac:picMkLst>
            <pc:docMk/>
            <pc:sldMk cId="3830559938" sldId="259"/>
            <ac:picMk id="13" creationId="{287BFB99-C3CE-C747-6E29-3FABB7764CB7}"/>
          </ac:picMkLst>
        </pc:picChg>
      </pc:sldChg>
      <pc:sldChg chg="addSp delSp modSp mod modAnim">
        <pc:chgData name="Janelle Clendenon" userId="da17313139568148" providerId="LiveId" clId="{F183BA9C-016F-4EF0-8DBE-101EB517865E}" dt="2025-04-27T20:03:40.987" v="14322" actId="1076"/>
        <pc:sldMkLst>
          <pc:docMk/>
          <pc:sldMk cId="2085341176" sldId="260"/>
        </pc:sldMkLst>
        <pc:spChg chg="mod">
          <ac:chgData name="Janelle Clendenon" userId="da17313139568148" providerId="LiveId" clId="{F183BA9C-016F-4EF0-8DBE-101EB517865E}" dt="2025-04-16T18:53:04.133" v="2450" actId="20577"/>
          <ac:spMkLst>
            <pc:docMk/>
            <pc:sldMk cId="2085341176" sldId="260"/>
            <ac:spMk id="2" creationId="{0F781AD9-D7DF-11DD-E3E3-A46F73B68361}"/>
          </ac:spMkLst>
        </pc:spChg>
        <pc:spChg chg="add mod">
          <ac:chgData name="Janelle Clendenon" userId="da17313139568148" providerId="LiveId" clId="{F183BA9C-016F-4EF0-8DBE-101EB517865E}" dt="2025-04-21T16:52:37.828" v="9192" actId="1076"/>
          <ac:spMkLst>
            <pc:docMk/>
            <pc:sldMk cId="2085341176" sldId="260"/>
            <ac:spMk id="3" creationId="{C6769568-12F9-952E-3D46-3E8D2AB443BB}"/>
          </ac:spMkLst>
        </pc:spChg>
        <pc:spChg chg="mod">
          <ac:chgData name="Janelle Clendenon" userId="da17313139568148" providerId="LiveId" clId="{F183BA9C-016F-4EF0-8DBE-101EB517865E}" dt="2025-04-16T18:53:48.647" v="2464" actId="27636"/>
          <ac:spMkLst>
            <pc:docMk/>
            <pc:sldMk cId="2085341176" sldId="260"/>
            <ac:spMk id="4" creationId="{655E5254-A1AA-5B3F-8F6C-829DC767BEFF}"/>
          </ac:spMkLst>
        </pc:spChg>
        <pc:spChg chg="add mod">
          <ac:chgData name="Janelle Clendenon" userId="da17313139568148" providerId="LiveId" clId="{F183BA9C-016F-4EF0-8DBE-101EB517865E}" dt="2025-04-27T20:03:31.750" v="14320" actId="20577"/>
          <ac:spMkLst>
            <pc:docMk/>
            <pc:sldMk cId="2085341176" sldId="260"/>
            <ac:spMk id="6" creationId="{02FB8CBC-0445-AD52-29FB-2CFF59DC0C82}"/>
          </ac:spMkLst>
        </pc:spChg>
        <pc:spChg chg="mod">
          <ac:chgData name="Janelle Clendenon" userId="da17313139568148" providerId="LiveId" clId="{F183BA9C-016F-4EF0-8DBE-101EB517865E}" dt="2025-04-16T18:57:04.719" v="2724" actId="20577"/>
          <ac:spMkLst>
            <pc:docMk/>
            <pc:sldMk cId="2085341176" sldId="260"/>
            <ac:spMk id="21" creationId="{85D544C4-463E-DB49-7976-50F29E26732B}"/>
          </ac:spMkLst>
        </pc:spChg>
        <pc:spChg chg="mod">
          <ac:chgData name="Janelle Clendenon" userId="da17313139568148" providerId="LiveId" clId="{F183BA9C-016F-4EF0-8DBE-101EB517865E}" dt="2025-04-21T16:52:29.512" v="9191" actId="14100"/>
          <ac:spMkLst>
            <pc:docMk/>
            <pc:sldMk cId="2085341176" sldId="260"/>
            <ac:spMk id="22" creationId="{A9B45A41-241B-88B0-74E3-D4A711836442}"/>
          </ac:spMkLst>
        </pc:spChg>
        <pc:picChg chg="add mod ord">
          <ac:chgData name="Janelle Clendenon" userId="da17313139568148" providerId="LiveId" clId="{F183BA9C-016F-4EF0-8DBE-101EB517865E}" dt="2025-04-16T18:57:51.018" v="2730" actId="167"/>
          <ac:picMkLst>
            <pc:docMk/>
            <pc:sldMk cId="2085341176" sldId="260"/>
            <ac:picMk id="5" creationId="{1673785D-A448-EEE1-6ADD-E5CAC94CB7EA}"/>
          </ac:picMkLst>
        </pc:picChg>
        <pc:picChg chg="add mod">
          <ac:chgData name="Janelle Clendenon" userId="da17313139568148" providerId="LiveId" clId="{F183BA9C-016F-4EF0-8DBE-101EB517865E}" dt="2025-04-16T19:02:39.578" v="2808" actId="1036"/>
          <ac:picMkLst>
            <pc:docMk/>
            <pc:sldMk cId="2085341176" sldId="260"/>
            <ac:picMk id="7" creationId="{3E26D917-8CAA-FDA2-7C43-F40DE3C8D104}"/>
          </ac:picMkLst>
        </pc:picChg>
        <pc:picChg chg="add mod">
          <ac:chgData name="Janelle Clendenon" userId="da17313139568148" providerId="LiveId" clId="{F183BA9C-016F-4EF0-8DBE-101EB517865E}" dt="2025-04-16T19:02:39.578" v="2808" actId="1036"/>
          <ac:picMkLst>
            <pc:docMk/>
            <pc:sldMk cId="2085341176" sldId="260"/>
            <ac:picMk id="8" creationId="{945D8079-FA3C-0AA7-5BFA-5E5D90E0D053}"/>
          </ac:picMkLst>
        </pc:picChg>
        <pc:picChg chg="add mod">
          <ac:chgData name="Janelle Clendenon" userId="da17313139568148" providerId="LiveId" clId="{F183BA9C-016F-4EF0-8DBE-101EB517865E}" dt="2025-04-16T18:58:55.969" v="2739" actId="1076"/>
          <ac:picMkLst>
            <pc:docMk/>
            <pc:sldMk cId="2085341176" sldId="260"/>
            <ac:picMk id="9" creationId="{0D7CBAAB-8229-CE62-4839-180BFB0507EC}"/>
          </ac:picMkLst>
        </pc:picChg>
        <pc:picChg chg="add mod">
          <ac:chgData name="Janelle Clendenon" userId="da17313139568148" providerId="LiveId" clId="{F183BA9C-016F-4EF0-8DBE-101EB517865E}" dt="2025-04-16T19:02:39.578" v="2808" actId="1036"/>
          <ac:picMkLst>
            <pc:docMk/>
            <pc:sldMk cId="2085341176" sldId="260"/>
            <ac:picMk id="11" creationId="{9D27A21C-95F7-2052-B7DF-02F46289561C}"/>
          </ac:picMkLst>
        </pc:picChg>
        <pc:picChg chg="mod">
          <ac:chgData name="Janelle Clendenon" userId="da17313139568148" providerId="LiveId" clId="{F183BA9C-016F-4EF0-8DBE-101EB517865E}" dt="2025-04-27T20:03:40.987" v="14322" actId="1076"/>
          <ac:picMkLst>
            <pc:docMk/>
            <pc:sldMk cId="2085341176" sldId="260"/>
            <ac:picMk id="12" creationId="{06D5E42C-7D1A-DE56-B701-AF42D16EC7E8}"/>
          </ac:picMkLst>
        </pc:picChg>
        <pc:picChg chg="add mod">
          <ac:chgData name="Janelle Clendenon" userId="da17313139568148" providerId="LiveId" clId="{F183BA9C-016F-4EF0-8DBE-101EB517865E}" dt="2025-04-16T19:02:39.578" v="2808" actId="1036"/>
          <ac:picMkLst>
            <pc:docMk/>
            <pc:sldMk cId="2085341176" sldId="260"/>
            <ac:picMk id="13" creationId="{A7B41A93-10D8-FF90-B37C-88B529FA6B63}"/>
          </ac:picMkLst>
        </pc:picChg>
        <pc:picChg chg="mod">
          <ac:chgData name="Janelle Clendenon" userId="da17313139568148" providerId="LiveId" clId="{F183BA9C-016F-4EF0-8DBE-101EB517865E}" dt="2025-04-27T20:03:35.416" v="14321" actId="1076"/>
          <ac:picMkLst>
            <pc:docMk/>
            <pc:sldMk cId="2085341176" sldId="260"/>
            <ac:picMk id="14" creationId="{5E4506FE-50B3-FCAD-0693-43697B5546C3}"/>
          </ac:picMkLst>
        </pc:picChg>
        <pc:picChg chg="add mod">
          <ac:chgData name="Janelle Clendenon" userId="da17313139568148" providerId="LiveId" clId="{F183BA9C-016F-4EF0-8DBE-101EB517865E}" dt="2025-04-16T19:02:39.578" v="2808" actId="1036"/>
          <ac:picMkLst>
            <pc:docMk/>
            <pc:sldMk cId="2085341176" sldId="260"/>
            <ac:picMk id="15" creationId="{AFEDCCE1-F1B8-C541-2CE2-D038D47F01EF}"/>
          </ac:picMkLst>
        </pc:picChg>
        <pc:picChg chg="add mod">
          <ac:chgData name="Janelle Clendenon" userId="da17313139568148" providerId="LiveId" clId="{F183BA9C-016F-4EF0-8DBE-101EB517865E}" dt="2025-04-16T19:02:39.578" v="2808" actId="1036"/>
          <ac:picMkLst>
            <pc:docMk/>
            <pc:sldMk cId="2085341176" sldId="260"/>
            <ac:picMk id="16" creationId="{4725A875-FA47-920C-5346-DF2F6426381F}"/>
          </ac:picMkLst>
        </pc:picChg>
        <pc:picChg chg="add mod">
          <ac:chgData name="Janelle Clendenon" userId="da17313139568148" providerId="LiveId" clId="{F183BA9C-016F-4EF0-8DBE-101EB517865E}" dt="2025-04-16T19:02:39.578" v="2808" actId="1036"/>
          <ac:picMkLst>
            <pc:docMk/>
            <pc:sldMk cId="2085341176" sldId="260"/>
            <ac:picMk id="19" creationId="{E755EEB6-9D8A-F42F-7BF3-6239C6CF9EEE}"/>
          </ac:picMkLst>
        </pc:picChg>
        <pc:picChg chg="add mod">
          <ac:chgData name="Janelle Clendenon" userId="da17313139568148" providerId="LiveId" clId="{F183BA9C-016F-4EF0-8DBE-101EB517865E}" dt="2025-04-16T19:00:01.015" v="2763" actId="1076"/>
          <ac:picMkLst>
            <pc:docMk/>
            <pc:sldMk cId="2085341176" sldId="260"/>
            <ac:picMk id="23" creationId="{2066DDF8-7493-7E20-C1D4-7014D5279EF6}"/>
          </ac:picMkLst>
        </pc:picChg>
        <pc:picChg chg="add mod">
          <ac:chgData name="Janelle Clendenon" userId="da17313139568148" providerId="LiveId" clId="{F183BA9C-016F-4EF0-8DBE-101EB517865E}" dt="2025-04-16T19:00:03.148" v="2764" actId="1076"/>
          <ac:picMkLst>
            <pc:docMk/>
            <pc:sldMk cId="2085341176" sldId="260"/>
            <ac:picMk id="24" creationId="{12042F0D-2811-5EB6-6F44-014715271187}"/>
          </ac:picMkLst>
        </pc:picChg>
        <pc:picChg chg="add mod">
          <ac:chgData name="Janelle Clendenon" userId="da17313139568148" providerId="LiveId" clId="{F183BA9C-016F-4EF0-8DBE-101EB517865E}" dt="2025-04-16T18:59:55.253" v="2762" actId="1076"/>
          <ac:picMkLst>
            <pc:docMk/>
            <pc:sldMk cId="2085341176" sldId="260"/>
            <ac:picMk id="25" creationId="{1A582F31-9BF8-9B16-A5F5-3CCBF6AD172C}"/>
          </ac:picMkLst>
        </pc:picChg>
        <pc:picChg chg="add mod">
          <ac:chgData name="Janelle Clendenon" userId="da17313139568148" providerId="LiveId" clId="{F183BA9C-016F-4EF0-8DBE-101EB517865E}" dt="2025-04-16T18:59:53.076" v="2761" actId="1076"/>
          <ac:picMkLst>
            <pc:docMk/>
            <pc:sldMk cId="2085341176" sldId="260"/>
            <ac:picMk id="26" creationId="{28320650-1141-35C0-285D-BA69498D2E6C}"/>
          </ac:picMkLst>
        </pc:picChg>
        <pc:picChg chg="add mod">
          <ac:chgData name="Janelle Clendenon" userId="da17313139568148" providerId="LiveId" clId="{F183BA9C-016F-4EF0-8DBE-101EB517865E}" dt="2025-04-16T19:00:39.956" v="2772" actId="1076"/>
          <ac:picMkLst>
            <pc:docMk/>
            <pc:sldMk cId="2085341176" sldId="260"/>
            <ac:picMk id="28" creationId="{E1464A48-0155-3AA3-9618-EA9FFF06D8EF}"/>
          </ac:picMkLst>
        </pc:picChg>
        <pc:picChg chg="add mod">
          <ac:chgData name="Janelle Clendenon" userId="da17313139568148" providerId="LiveId" clId="{F183BA9C-016F-4EF0-8DBE-101EB517865E}" dt="2025-04-16T19:01:14.316" v="2781" actId="1076"/>
          <ac:picMkLst>
            <pc:docMk/>
            <pc:sldMk cId="2085341176" sldId="260"/>
            <ac:picMk id="29" creationId="{B83A3BFE-1845-A643-2327-F9114FE80A23}"/>
          </ac:picMkLst>
        </pc:picChg>
        <pc:picChg chg="add mod">
          <ac:chgData name="Janelle Clendenon" userId="da17313139568148" providerId="LiveId" clId="{F183BA9C-016F-4EF0-8DBE-101EB517865E}" dt="2025-04-16T19:02:39.578" v="2808" actId="1036"/>
          <ac:picMkLst>
            <pc:docMk/>
            <pc:sldMk cId="2085341176" sldId="260"/>
            <ac:picMk id="30" creationId="{E101739C-32FB-74EE-EB3E-4A7F1D5D5940}"/>
          </ac:picMkLst>
        </pc:picChg>
        <pc:picChg chg="add mod">
          <ac:chgData name="Janelle Clendenon" userId="da17313139568148" providerId="LiveId" clId="{F183BA9C-016F-4EF0-8DBE-101EB517865E}" dt="2025-04-16T19:00:57.817" v="2777" actId="1076"/>
          <ac:picMkLst>
            <pc:docMk/>
            <pc:sldMk cId="2085341176" sldId="260"/>
            <ac:picMk id="31" creationId="{792A7CBA-C103-CD50-ABC5-6B4EA6955786}"/>
          </ac:picMkLst>
        </pc:picChg>
        <pc:picChg chg="add mod">
          <ac:chgData name="Janelle Clendenon" userId="da17313139568148" providerId="LiveId" clId="{F183BA9C-016F-4EF0-8DBE-101EB517865E}" dt="2025-04-16T19:02:39.578" v="2808" actId="1036"/>
          <ac:picMkLst>
            <pc:docMk/>
            <pc:sldMk cId="2085341176" sldId="260"/>
            <ac:picMk id="32" creationId="{61F1A179-9BCC-8657-6799-3D5082E89C4A}"/>
          </ac:picMkLst>
        </pc:picChg>
        <pc:picChg chg="add mod">
          <ac:chgData name="Janelle Clendenon" userId="da17313139568148" providerId="LiveId" clId="{F183BA9C-016F-4EF0-8DBE-101EB517865E}" dt="2025-04-16T19:02:39.578" v="2808" actId="1036"/>
          <ac:picMkLst>
            <pc:docMk/>
            <pc:sldMk cId="2085341176" sldId="260"/>
            <ac:picMk id="33" creationId="{9662BA99-6A28-B171-C289-9C2B13BC14D4}"/>
          </ac:picMkLst>
        </pc:picChg>
        <pc:picChg chg="add mod">
          <ac:chgData name="Janelle Clendenon" userId="da17313139568148" providerId="LiveId" clId="{F183BA9C-016F-4EF0-8DBE-101EB517865E}" dt="2025-04-16T19:02:51.596" v="2809"/>
          <ac:picMkLst>
            <pc:docMk/>
            <pc:sldMk cId="2085341176" sldId="260"/>
            <ac:picMk id="36" creationId="{5CC63A9F-6209-B6B7-A81F-B64552EC1C2B}"/>
          </ac:picMkLst>
        </pc:picChg>
        <pc:picChg chg="add mod">
          <ac:chgData name="Janelle Clendenon" userId="da17313139568148" providerId="LiveId" clId="{F183BA9C-016F-4EF0-8DBE-101EB517865E}" dt="2025-04-16T19:02:51.596" v="2809"/>
          <ac:picMkLst>
            <pc:docMk/>
            <pc:sldMk cId="2085341176" sldId="260"/>
            <ac:picMk id="37" creationId="{B03B4317-3208-76D6-0392-797BB142210F}"/>
          </ac:picMkLst>
        </pc:picChg>
        <pc:picChg chg="add mod">
          <ac:chgData name="Janelle Clendenon" userId="da17313139568148" providerId="LiveId" clId="{F183BA9C-016F-4EF0-8DBE-101EB517865E}" dt="2025-04-16T19:02:51.596" v="2809"/>
          <ac:picMkLst>
            <pc:docMk/>
            <pc:sldMk cId="2085341176" sldId="260"/>
            <ac:picMk id="38" creationId="{2A6EA979-58F4-D667-A942-22F2F80559C1}"/>
          </ac:picMkLst>
        </pc:picChg>
        <pc:picChg chg="add mod">
          <ac:chgData name="Janelle Clendenon" userId="da17313139568148" providerId="LiveId" clId="{F183BA9C-016F-4EF0-8DBE-101EB517865E}" dt="2025-04-16T19:02:51.596" v="2809"/>
          <ac:picMkLst>
            <pc:docMk/>
            <pc:sldMk cId="2085341176" sldId="260"/>
            <ac:picMk id="39" creationId="{C10E3233-4912-9B56-EEBD-4E8E9E92E2D2}"/>
          </ac:picMkLst>
        </pc:picChg>
        <pc:picChg chg="add mod">
          <ac:chgData name="Janelle Clendenon" userId="da17313139568148" providerId="LiveId" clId="{F183BA9C-016F-4EF0-8DBE-101EB517865E}" dt="2025-04-16T19:02:51.596" v="2809"/>
          <ac:picMkLst>
            <pc:docMk/>
            <pc:sldMk cId="2085341176" sldId="260"/>
            <ac:picMk id="40" creationId="{6D2A47B6-E905-2B9C-99DA-3B930E5961D3}"/>
          </ac:picMkLst>
        </pc:picChg>
        <pc:picChg chg="add mod">
          <ac:chgData name="Janelle Clendenon" userId="da17313139568148" providerId="LiveId" clId="{F183BA9C-016F-4EF0-8DBE-101EB517865E}" dt="2025-04-16T19:02:51.596" v="2809"/>
          <ac:picMkLst>
            <pc:docMk/>
            <pc:sldMk cId="2085341176" sldId="260"/>
            <ac:picMk id="41" creationId="{2CBA5854-36EF-CDA1-D451-CAFF49A7347E}"/>
          </ac:picMkLst>
        </pc:picChg>
        <pc:picChg chg="add mod">
          <ac:chgData name="Janelle Clendenon" userId="da17313139568148" providerId="LiveId" clId="{F183BA9C-016F-4EF0-8DBE-101EB517865E}" dt="2025-04-16T19:02:51.596" v="2809"/>
          <ac:picMkLst>
            <pc:docMk/>
            <pc:sldMk cId="2085341176" sldId="260"/>
            <ac:picMk id="42" creationId="{3CE8B2DC-F373-07DE-4886-1590C07AE334}"/>
          </ac:picMkLst>
        </pc:picChg>
        <pc:picChg chg="add mod">
          <ac:chgData name="Janelle Clendenon" userId="da17313139568148" providerId="LiveId" clId="{F183BA9C-016F-4EF0-8DBE-101EB517865E}" dt="2025-04-16T19:02:51.596" v="2809"/>
          <ac:picMkLst>
            <pc:docMk/>
            <pc:sldMk cId="2085341176" sldId="260"/>
            <ac:picMk id="44" creationId="{D42BCB32-B221-E563-C84D-08A4F3D77285}"/>
          </ac:picMkLst>
        </pc:picChg>
        <pc:picChg chg="add mod">
          <ac:chgData name="Janelle Clendenon" userId="da17313139568148" providerId="LiveId" clId="{F183BA9C-016F-4EF0-8DBE-101EB517865E}" dt="2025-04-16T19:02:51.596" v="2809"/>
          <ac:picMkLst>
            <pc:docMk/>
            <pc:sldMk cId="2085341176" sldId="260"/>
            <ac:picMk id="46" creationId="{0CDADE05-9EC2-50A8-EC37-02CF516F5D92}"/>
          </ac:picMkLst>
        </pc:picChg>
        <pc:picChg chg="add mod">
          <ac:chgData name="Janelle Clendenon" userId="da17313139568148" providerId="LiveId" clId="{F183BA9C-016F-4EF0-8DBE-101EB517865E}" dt="2025-04-16T19:02:51.596" v="2809"/>
          <ac:picMkLst>
            <pc:docMk/>
            <pc:sldMk cId="2085341176" sldId="260"/>
            <ac:picMk id="47" creationId="{9EE3B6C8-C547-801E-1DA3-C223037B0845}"/>
          </ac:picMkLst>
        </pc:picChg>
      </pc:sldChg>
      <pc:sldChg chg="addSp delSp modSp mod modAnim modNotes">
        <pc:chgData name="Janelle Clendenon" userId="da17313139568148" providerId="LiveId" clId="{F183BA9C-016F-4EF0-8DBE-101EB517865E}" dt="2025-04-21T17:52:41.806" v="10913" actId="20577"/>
        <pc:sldMkLst>
          <pc:docMk/>
          <pc:sldMk cId="1883935870" sldId="261"/>
        </pc:sldMkLst>
        <pc:spChg chg="mod">
          <ac:chgData name="Janelle Clendenon" userId="da17313139568148" providerId="LiveId" clId="{F183BA9C-016F-4EF0-8DBE-101EB517865E}" dt="2025-04-16T19:08:39.436" v="2899" actId="20577"/>
          <ac:spMkLst>
            <pc:docMk/>
            <pc:sldMk cId="1883935870" sldId="261"/>
            <ac:spMk id="2" creationId="{DE0F2485-140B-6524-F96F-8C3108BDC088}"/>
          </ac:spMkLst>
        </pc:spChg>
        <pc:spChg chg="add mod">
          <ac:chgData name="Janelle Clendenon" userId="da17313139568148" providerId="LiveId" clId="{F183BA9C-016F-4EF0-8DBE-101EB517865E}" dt="2025-04-21T02:25:50.329" v="4394" actId="21"/>
          <ac:spMkLst>
            <pc:docMk/>
            <pc:sldMk cId="1883935870" sldId="261"/>
            <ac:spMk id="3" creationId="{0E3F2623-5710-521F-CE30-29A509E1557C}"/>
          </ac:spMkLst>
        </pc:spChg>
        <pc:spChg chg="mod">
          <ac:chgData name="Janelle Clendenon" userId="da17313139568148" providerId="LiveId" clId="{F183BA9C-016F-4EF0-8DBE-101EB517865E}" dt="2025-04-16T19:08:42.371" v="2901" actId="27636"/>
          <ac:spMkLst>
            <pc:docMk/>
            <pc:sldMk cId="1883935870" sldId="261"/>
            <ac:spMk id="4" creationId="{E9B66E43-A799-A50E-BCC4-F62C8EB2034F}"/>
          </ac:spMkLst>
        </pc:spChg>
        <pc:spChg chg="mod">
          <ac:chgData name="Janelle Clendenon" userId="da17313139568148" providerId="LiveId" clId="{F183BA9C-016F-4EF0-8DBE-101EB517865E}" dt="2025-04-16T19:09:12.334" v="2954" actId="20577"/>
          <ac:spMkLst>
            <pc:docMk/>
            <pc:sldMk cId="1883935870" sldId="261"/>
            <ac:spMk id="21" creationId="{C99A0BB8-08FC-0107-36E4-9DF63FE22615}"/>
          </ac:spMkLst>
        </pc:spChg>
        <pc:spChg chg="mod">
          <ac:chgData name="Janelle Clendenon" userId="da17313139568148" providerId="LiveId" clId="{F183BA9C-016F-4EF0-8DBE-101EB517865E}" dt="2025-04-16T19:15:20.008" v="3168" actId="1076"/>
          <ac:spMkLst>
            <pc:docMk/>
            <pc:sldMk cId="1883935870" sldId="261"/>
            <ac:spMk id="22" creationId="{AAFC773C-B689-58F5-0311-672E730189C1}"/>
          </ac:spMkLst>
        </pc:spChg>
        <pc:spChg chg="add mod">
          <ac:chgData name="Janelle Clendenon" userId="da17313139568148" providerId="LiveId" clId="{F183BA9C-016F-4EF0-8DBE-101EB517865E}" dt="2025-04-21T02:27:31.573" v="4432" actId="20577"/>
          <ac:spMkLst>
            <pc:docMk/>
            <pc:sldMk cId="1883935870" sldId="261"/>
            <ac:spMk id="56" creationId="{31B8F2E6-296C-B20C-8376-69B0C05326D2}"/>
          </ac:spMkLst>
        </pc:spChg>
        <pc:picChg chg="ord">
          <ac:chgData name="Janelle Clendenon" userId="da17313139568148" providerId="LiveId" clId="{F183BA9C-016F-4EF0-8DBE-101EB517865E}" dt="2025-04-16T19:13:17.106" v="3145" actId="167"/>
          <ac:picMkLst>
            <pc:docMk/>
            <pc:sldMk cId="1883935870" sldId="261"/>
            <ac:picMk id="5" creationId="{1324FA03-C70C-39BA-9696-218B1D6AC49E}"/>
          </ac:picMkLst>
        </pc:picChg>
        <pc:picChg chg="add mod">
          <ac:chgData name="Janelle Clendenon" userId="da17313139568148" providerId="LiveId" clId="{F183BA9C-016F-4EF0-8DBE-101EB517865E}" dt="2025-04-16T19:15:07.027" v="3166" actId="1076"/>
          <ac:picMkLst>
            <pc:docMk/>
            <pc:sldMk cId="1883935870" sldId="261"/>
            <ac:picMk id="10" creationId="{E13D22A3-F52C-0332-9A1C-308107698E52}"/>
          </ac:picMkLst>
        </pc:picChg>
        <pc:picChg chg="ord">
          <ac:chgData name="Janelle Clendenon" userId="da17313139568148" providerId="LiveId" clId="{F183BA9C-016F-4EF0-8DBE-101EB517865E}" dt="2025-04-16T19:13:06.535" v="3144" actId="166"/>
          <ac:picMkLst>
            <pc:docMk/>
            <pc:sldMk cId="1883935870" sldId="261"/>
            <ac:picMk id="11" creationId="{9DA883A6-9413-0E5F-2714-BCB4E0603C82}"/>
          </ac:picMkLst>
        </pc:picChg>
        <pc:picChg chg="ord">
          <ac:chgData name="Janelle Clendenon" userId="da17313139568148" providerId="LiveId" clId="{F183BA9C-016F-4EF0-8DBE-101EB517865E}" dt="2025-04-16T19:13:06.535" v="3144" actId="166"/>
          <ac:picMkLst>
            <pc:docMk/>
            <pc:sldMk cId="1883935870" sldId="261"/>
            <ac:picMk id="12" creationId="{88EFE059-5B1F-1F6B-767B-2BCCC54AFA7E}"/>
          </ac:picMkLst>
        </pc:picChg>
        <pc:picChg chg="mod">
          <ac:chgData name="Janelle Clendenon" userId="da17313139568148" providerId="LiveId" clId="{F183BA9C-016F-4EF0-8DBE-101EB517865E}" dt="2025-04-16T19:18:08.488" v="3263" actId="1035"/>
          <ac:picMkLst>
            <pc:docMk/>
            <pc:sldMk cId="1883935870" sldId="261"/>
            <ac:picMk id="13" creationId="{BC6AE1BB-8C31-12E3-708D-390F26CC0118}"/>
          </ac:picMkLst>
        </pc:picChg>
        <pc:picChg chg="ord">
          <ac:chgData name="Janelle Clendenon" userId="da17313139568148" providerId="LiveId" clId="{F183BA9C-016F-4EF0-8DBE-101EB517865E}" dt="2025-04-16T19:13:06.535" v="3144" actId="166"/>
          <ac:picMkLst>
            <pc:docMk/>
            <pc:sldMk cId="1883935870" sldId="261"/>
            <ac:picMk id="14" creationId="{EA8AB394-0C28-B713-82F8-5646C452C30D}"/>
          </ac:picMkLst>
        </pc:picChg>
        <pc:picChg chg="add mod">
          <ac:chgData name="Janelle Clendenon" userId="da17313139568148" providerId="LiveId" clId="{F183BA9C-016F-4EF0-8DBE-101EB517865E}" dt="2025-04-16T19:22:09.708" v="3274" actId="1076"/>
          <ac:picMkLst>
            <pc:docMk/>
            <pc:sldMk cId="1883935870" sldId="261"/>
            <ac:picMk id="16" creationId="{3CE3103F-8261-B817-6B61-CD01780112BF}"/>
          </ac:picMkLst>
        </pc:picChg>
        <pc:picChg chg="add mod">
          <ac:chgData name="Janelle Clendenon" userId="da17313139568148" providerId="LiveId" clId="{F183BA9C-016F-4EF0-8DBE-101EB517865E}" dt="2025-04-16T19:12:30.402" v="3139"/>
          <ac:picMkLst>
            <pc:docMk/>
            <pc:sldMk cId="1883935870" sldId="261"/>
            <ac:picMk id="17" creationId="{15443FBE-685A-0B3D-6B06-DEBE34882235}"/>
          </ac:picMkLst>
        </pc:picChg>
        <pc:picChg chg="add mod">
          <ac:chgData name="Janelle Clendenon" userId="da17313139568148" providerId="LiveId" clId="{F183BA9C-016F-4EF0-8DBE-101EB517865E}" dt="2025-04-16T19:12:30.402" v="3139"/>
          <ac:picMkLst>
            <pc:docMk/>
            <pc:sldMk cId="1883935870" sldId="261"/>
            <ac:picMk id="19" creationId="{29ECE02C-FA8A-39F6-6B25-73A27545A7B9}"/>
          </ac:picMkLst>
        </pc:picChg>
        <pc:picChg chg="mod">
          <ac:chgData name="Janelle Clendenon" userId="da17313139568148" providerId="LiveId" clId="{F183BA9C-016F-4EF0-8DBE-101EB517865E}" dt="2025-04-16T19:18:08.488" v="3263" actId="1035"/>
          <ac:picMkLst>
            <pc:docMk/>
            <pc:sldMk cId="1883935870" sldId="261"/>
            <ac:picMk id="24" creationId="{80793A11-375F-7A8F-25B1-A4846F52EF5F}"/>
          </ac:picMkLst>
        </pc:picChg>
        <pc:picChg chg="mod">
          <ac:chgData name="Janelle Clendenon" userId="da17313139568148" providerId="LiveId" clId="{F183BA9C-016F-4EF0-8DBE-101EB517865E}" dt="2025-04-16T19:14:51.896" v="3163" actId="1076"/>
          <ac:picMkLst>
            <pc:docMk/>
            <pc:sldMk cId="1883935870" sldId="261"/>
            <ac:picMk id="25" creationId="{C5FA2096-3821-B9D3-E49C-2AE426F08AC7}"/>
          </ac:picMkLst>
        </pc:picChg>
        <pc:picChg chg="mod">
          <ac:chgData name="Janelle Clendenon" userId="da17313139568148" providerId="LiveId" clId="{F183BA9C-016F-4EF0-8DBE-101EB517865E}" dt="2025-04-16T19:18:08.488" v="3263" actId="1035"/>
          <ac:picMkLst>
            <pc:docMk/>
            <pc:sldMk cId="1883935870" sldId="261"/>
            <ac:picMk id="26" creationId="{CEB381F2-875E-F0F4-27E4-EC238F76DABF}"/>
          </ac:picMkLst>
        </pc:picChg>
        <pc:picChg chg="mod ord">
          <ac:chgData name="Janelle Clendenon" userId="da17313139568148" providerId="LiveId" clId="{F183BA9C-016F-4EF0-8DBE-101EB517865E}" dt="2025-04-16T19:14:39.718" v="3160" actId="1076"/>
          <ac:picMkLst>
            <pc:docMk/>
            <pc:sldMk cId="1883935870" sldId="261"/>
            <ac:picMk id="27" creationId="{D3FD3BE0-5941-0534-E468-FBFB20BFEB84}"/>
          </ac:picMkLst>
        </pc:picChg>
        <pc:picChg chg="mod">
          <ac:chgData name="Janelle Clendenon" userId="da17313139568148" providerId="LiveId" clId="{F183BA9C-016F-4EF0-8DBE-101EB517865E}" dt="2025-04-16T19:13:51.445" v="3149" actId="1076"/>
          <ac:picMkLst>
            <pc:docMk/>
            <pc:sldMk cId="1883935870" sldId="261"/>
            <ac:picMk id="28" creationId="{08A3D05D-E693-E674-6FDF-EA3DA7E6611B}"/>
          </ac:picMkLst>
        </pc:picChg>
        <pc:picChg chg="mod">
          <ac:chgData name="Janelle Clendenon" userId="da17313139568148" providerId="LiveId" clId="{F183BA9C-016F-4EF0-8DBE-101EB517865E}" dt="2025-04-16T19:13:54.211" v="3150" actId="1076"/>
          <ac:picMkLst>
            <pc:docMk/>
            <pc:sldMk cId="1883935870" sldId="261"/>
            <ac:picMk id="29" creationId="{A34D180D-36AA-D086-D222-07EA7463BF86}"/>
          </ac:picMkLst>
        </pc:picChg>
        <pc:picChg chg="add mod">
          <ac:chgData name="Janelle Clendenon" userId="da17313139568148" providerId="LiveId" clId="{F183BA9C-016F-4EF0-8DBE-101EB517865E}" dt="2025-04-16T19:14:28.949" v="3157" actId="1076"/>
          <ac:picMkLst>
            <pc:docMk/>
            <pc:sldMk cId="1883935870" sldId="261"/>
            <ac:picMk id="30" creationId="{1BDB2127-AEA1-6FA2-2673-3C5EA2DD3D53}"/>
          </ac:picMkLst>
        </pc:picChg>
        <pc:picChg chg="mod">
          <ac:chgData name="Janelle Clendenon" userId="da17313139568148" providerId="LiveId" clId="{F183BA9C-016F-4EF0-8DBE-101EB517865E}" dt="2025-04-16T19:14:14.733" v="3154" actId="1076"/>
          <ac:picMkLst>
            <pc:docMk/>
            <pc:sldMk cId="1883935870" sldId="261"/>
            <ac:picMk id="31" creationId="{775F416F-1040-4065-98CB-B2303D1119E8}"/>
          </ac:picMkLst>
        </pc:picChg>
        <pc:picChg chg="add mod">
          <ac:chgData name="Janelle Clendenon" userId="da17313139568148" providerId="LiveId" clId="{F183BA9C-016F-4EF0-8DBE-101EB517865E}" dt="2025-04-16T19:13:42.127" v="3147" actId="1076"/>
          <ac:picMkLst>
            <pc:docMk/>
            <pc:sldMk cId="1883935870" sldId="261"/>
            <ac:picMk id="32" creationId="{1F719816-EE1F-C31A-852B-9B36CAE4A871}"/>
          </ac:picMkLst>
        </pc:picChg>
        <pc:picChg chg="mod ord">
          <ac:chgData name="Janelle Clendenon" userId="da17313139568148" providerId="LiveId" clId="{F183BA9C-016F-4EF0-8DBE-101EB517865E}" dt="2025-04-16T19:14:03.373" v="3152" actId="1076"/>
          <ac:picMkLst>
            <pc:docMk/>
            <pc:sldMk cId="1883935870" sldId="261"/>
            <ac:picMk id="33" creationId="{45D7FCD7-E808-7E5B-8E2B-511BC0A198CE}"/>
          </ac:picMkLst>
        </pc:picChg>
        <pc:picChg chg="add mod">
          <ac:chgData name="Janelle Clendenon" userId="da17313139568148" providerId="LiveId" clId="{F183BA9C-016F-4EF0-8DBE-101EB517865E}" dt="2025-04-16T19:14:31.483" v="3158" actId="1076"/>
          <ac:picMkLst>
            <pc:docMk/>
            <pc:sldMk cId="1883935870" sldId="261"/>
            <ac:picMk id="34" creationId="{17EA1599-B6D8-F726-7C0E-791EB424F9F1}"/>
          </ac:picMkLst>
        </pc:picChg>
        <pc:picChg chg="add mod">
          <ac:chgData name="Janelle Clendenon" userId="da17313139568148" providerId="LiveId" clId="{F183BA9C-016F-4EF0-8DBE-101EB517865E}" dt="2025-04-16T19:14:33.769" v="3159" actId="1076"/>
          <ac:picMkLst>
            <pc:docMk/>
            <pc:sldMk cId="1883935870" sldId="261"/>
            <ac:picMk id="35" creationId="{E0DA9E0D-82D6-3F80-01B1-16B8A153E6CA}"/>
          </ac:picMkLst>
        </pc:picChg>
        <pc:picChg chg="mod">
          <ac:chgData name="Janelle Clendenon" userId="da17313139568148" providerId="LiveId" clId="{F183BA9C-016F-4EF0-8DBE-101EB517865E}" dt="2025-04-16T19:18:08.488" v="3263" actId="1035"/>
          <ac:picMkLst>
            <pc:docMk/>
            <pc:sldMk cId="1883935870" sldId="261"/>
            <ac:picMk id="36" creationId="{D2D7DEAF-CB6B-AB6A-1E15-4B0133346A8A}"/>
          </ac:picMkLst>
        </pc:picChg>
        <pc:picChg chg="mod">
          <ac:chgData name="Janelle Clendenon" userId="da17313139568148" providerId="LiveId" clId="{F183BA9C-016F-4EF0-8DBE-101EB517865E}" dt="2025-04-16T19:18:08.488" v="3263" actId="1035"/>
          <ac:picMkLst>
            <pc:docMk/>
            <pc:sldMk cId="1883935870" sldId="261"/>
            <ac:picMk id="37" creationId="{5146E28B-3B6F-FA81-E7F2-09546ADEFD06}"/>
          </ac:picMkLst>
        </pc:picChg>
        <pc:picChg chg="add mod">
          <ac:chgData name="Janelle Clendenon" userId="da17313139568148" providerId="LiveId" clId="{F183BA9C-016F-4EF0-8DBE-101EB517865E}" dt="2025-04-16T19:13:59.970" v="3151" actId="1076"/>
          <ac:picMkLst>
            <pc:docMk/>
            <pc:sldMk cId="1883935870" sldId="261"/>
            <ac:picMk id="38" creationId="{FC334003-59D1-BD9E-118A-856779AA79B1}"/>
          </ac:picMkLst>
        </pc:picChg>
        <pc:picChg chg="mod">
          <ac:chgData name="Janelle Clendenon" userId="da17313139568148" providerId="LiveId" clId="{F183BA9C-016F-4EF0-8DBE-101EB517865E}" dt="2025-04-16T19:22:13.861" v="3275" actId="1076"/>
          <ac:picMkLst>
            <pc:docMk/>
            <pc:sldMk cId="1883935870" sldId="261"/>
            <ac:picMk id="39" creationId="{F8351417-50E6-27A0-CA7B-34CE9806AFB8}"/>
          </ac:picMkLst>
        </pc:picChg>
        <pc:picChg chg="add mod">
          <ac:chgData name="Janelle Clendenon" userId="da17313139568148" providerId="LiveId" clId="{F183BA9C-016F-4EF0-8DBE-101EB517865E}" dt="2025-04-16T19:14:43.190" v="3161" actId="1076"/>
          <ac:picMkLst>
            <pc:docMk/>
            <pc:sldMk cId="1883935870" sldId="261"/>
            <ac:picMk id="40" creationId="{CC979EC4-6F21-0089-A8A0-3FB6D5D4C54B}"/>
          </ac:picMkLst>
        </pc:picChg>
        <pc:picChg chg="add mod">
          <ac:chgData name="Janelle Clendenon" userId="da17313139568148" providerId="LiveId" clId="{F183BA9C-016F-4EF0-8DBE-101EB517865E}" dt="2025-04-16T19:15:44.557" v="3169" actId="571"/>
          <ac:picMkLst>
            <pc:docMk/>
            <pc:sldMk cId="1883935870" sldId="261"/>
            <ac:picMk id="43" creationId="{00AB217F-0629-4A54-459D-A8D6F9D281CA}"/>
          </ac:picMkLst>
        </pc:picChg>
        <pc:picChg chg="add mod">
          <ac:chgData name="Janelle Clendenon" userId="da17313139568148" providerId="LiveId" clId="{F183BA9C-016F-4EF0-8DBE-101EB517865E}" dt="2025-04-16T19:15:44.557" v="3169" actId="571"/>
          <ac:picMkLst>
            <pc:docMk/>
            <pc:sldMk cId="1883935870" sldId="261"/>
            <ac:picMk id="45" creationId="{DBCA3AB3-47E1-0AF8-F3EC-4960A8D8A421}"/>
          </ac:picMkLst>
        </pc:picChg>
        <pc:picChg chg="mod">
          <ac:chgData name="Janelle Clendenon" userId="da17313139568148" providerId="LiveId" clId="{F183BA9C-016F-4EF0-8DBE-101EB517865E}" dt="2025-04-16T19:18:08.488" v="3263" actId="1035"/>
          <ac:picMkLst>
            <pc:docMk/>
            <pc:sldMk cId="1883935870" sldId="261"/>
            <ac:picMk id="46" creationId="{D35A9D90-1598-AA2A-C529-0CE6D454FE93}"/>
          </ac:picMkLst>
        </pc:picChg>
        <pc:picChg chg="add mod">
          <ac:chgData name="Janelle Clendenon" userId="da17313139568148" providerId="LiveId" clId="{F183BA9C-016F-4EF0-8DBE-101EB517865E}" dt="2025-04-16T19:15:44.557" v="3169" actId="571"/>
          <ac:picMkLst>
            <pc:docMk/>
            <pc:sldMk cId="1883935870" sldId="261"/>
            <ac:picMk id="47" creationId="{4F52F3CE-3C79-2DF5-E15A-31878C9E19F2}"/>
          </ac:picMkLst>
        </pc:picChg>
        <pc:picChg chg="add mod">
          <ac:chgData name="Janelle Clendenon" userId="da17313139568148" providerId="LiveId" clId="{F183BA9C-016F-4EF0-8DBE-101EB517865E}" dt="2025-04-16T19:22:03.784" v="3272" actId="1076"/>
          <ac:picMkLst>
            <pc:docMk/>
            <pc:sldMk cId="1883935870" sldId="261"/>
            <ac:picMk id="48" creationId="{63C7D9A9-5D2C-155F-1052-5DFC59E28DC4}"/>
          </ac:picMkLst>
        </pc:picChg>
        <pc:picChg chg="add mod">
          <ac:chgData name="Janelle Clendenon" userId="da17313139568148" providerId="LiveId" clId="{F183BA9C-016F-4EF0-8DBE-101EB517865E}" dt="2025-04-16T19:18:08.488" v="3263" actId="1035"/>
          <ac:picMkLst>
            <pc:docMk/>
            <pc:sldMk cId="1883935870" sldId="261"/>
            <ac:picMk id="49" creationId="{A81E1181-7703-3C63-5913-75A4C8D7FF33}"/>
          </ac:picMkLst>
        </pc:picChg>
        <pc:picChg chg="add mod">
          <ac:chgData name="Janelle Clendenon" userId="da17313139568148" providerId="LiveId" clId="{F183BA9C-016F-4EF0-8DBE-101EB517865E}" dt="2025-04-16T19:18:08.488" v="3263" actId="1035"/>
          <ac:picMkLst>
            <pc:docMk/>
            <pc:sldMk cId="1883935870" sldId="261"/>
            <ac:picMk id="50" creationId="{B4C98292-6BA8-4D30-B627-A7DC5A376C91}"/>
          </ac:picMkLst>
        </pc:picChg>
        <pc:picChg chg="add mod">
          <ac:chgData name="Janelle Clendenon" userId="da17313139568148" providerId="LiveId" clId="{F183BA9C-016F-4EF0-8DBE-101EB517865E}" dt="2025-04-16T19:18:08.488" v="3263" actId="1035"/>
          <ac:picMkLst>
            <pc:docMk/>
            <pc:sldMk cId="1883935870" sldId="261"/>
            <ac:picMk id="51" creationId="{58FFD2E7-9944-FC92-3A7D-0115F859633F}"/>
          </ac:picMkLst>
        </pc:picChg>
        <pc:picChg chg="add mod">
          <ac:chgData name="Janelle Clendenon" userId="da17313139568148" providerId="LiveId" clId="{F183BA9C-016F-4EF0-8DBE-101EB517865E}" dt="2025-04-16T19:15:44.557" v="3169" actId="571"/>
          <ac:picMkLst>
            <pc:docMk/>
            <pc:sldMk cId="1883935870" sldId="261"/>
            <ac:picMk id="52" creationId="{168031F2-29D3-653C-D3F1-A65360B2F2AD}"/>
          </ac:picMkLst>
        </pc:picChg>
        <pc:picChg chg="add mod ord">
          <ac:chgData name="Janelle Clendenon" userId="da17313139568148" providerId="LiveId" clId="{F183BA9C-016F-4EF0-8DBE-101EB517865E}" dt="2025-04-21T02:26:30.053" v="4402" actId="1076"/>
          <ac:picMkLst>
            <pc:docMk/>
            <pc:sldMk cId="1883935870" sldId="261"/>
            <ac:picMk id="53" creationId="{DCD1CA2F-1F24-16CC-DC65-74D3379352E1}"/>
          </ac:picMkLst>
        </pc:picChg>
        <pc:picChg chg="add mod">
          <ac:chgData name="Janelle Clendenon" userId="da17313139568148" providerId="LiveId" clId="{F183BA9C-016F-4EF0-8DBE-101EB517865E}" dt="2025-04-16T19:18:08.488" v="3263" actId="1035"/>
          <ac:picMkLst>
            <pc:docMk/>
            <pc:sldMk cId="1883935870" sldId="261"/>
            <ac:picMk id="54" creationId="{ABF2DB75-20CB-2F8E-65A7-D7CF741CDB06}"/>
          </ac:picMkLst>
        </pc:picChg>
      </pc:sldChg>
      <pc:sldChg chg="addSp delSp modSp mod ord modAnim">
        <pc:chgData name="Janelle Clendenon" userId="da17313139568148" providerId="LiveId" clId="{F183BA9C-016F-4EF0-8DBE-101EB517865E}" dt="2025-04-27T19:34:59.904" v="13381"/>
        <pc:sldMkLst>
          <pc:docMk/>
          <pc:sldMk cId="3643113264" sldId="262"/>
        </pc:sldMkLst>
        <pc:spChg chg="add mod">
          <ac:chgData name="Janelle Clendenon" userId="da17313139568148" providerId="LiveId" clId="{F183BA9C-016F-4EF0-8DBE-101EB517865E}" dt="2025-04-21T01:47:36.687" v="3624" actId="20577"/>
          <ac:spMkLst>
            <pc:docMk/>
            <pc:sldMk cId="3643113264" sldId="262"/>
            <ac:spMk id="3" creationId="{1933F79C-33F6-B31C-3563-BC9C98142D26}"/>
          </ac:spMkLst>
        </pc:spChg>
        <pc:spChg chg="mod">
          <ac:chgData name="Janelle Clendenon" userId="da17313139568148" providerId="LiveId" clId="{F183BA9C-016F-4EF0-8DBE-101EB517865E}" dt="2025-04-21T01:52:46.300" v="3639" actId="5793"/>
          <ac:spMkLst>
            <pc:docMk/>
            <pc:sldMk cId="3643113264" sldId="262"/>
            <ac:spMk id="4" creationId="{E5A04866-8BD3-B610-41AF-996D40977C11}"/>
          </ac:spMkLst>
        </pc:spChg>
        <pc:spChg chg="add mod">
          <ac:chgData name="Janelle Clendenon" userId="da17313139568148" providerId="LiveId" clId="{F183BA9C-016F-4EF0-8DBE-101EB517865E}" dt="2025-04-21T02:16:23.121" v="3985" actId="20577"/>
          <ac:spMkLst>
            <pc:docMk/>
            <pc:sldMk cId="3643113264" sldId="262"/>
            <ac:spMk id="6" creationId="{04A4747E-3A58-B0B2-3667-A1CE84223409}"/>
          </ac:spMkLst>
        </pc:spChg>
        <pc:spChg chg="add mod">
          <ac:chgData name="Janelle Clendenon" userId="da17313139568148" providerId="LiveId" clId="{F183BA9C-016F-4EF0-8DBE-101EB517865E}" dt="2025-04-21T02:16:06.423" v="3984" actId="14100"/>
          <ac:spMkLst>
            <pc:docMk/>
            <pc:sldMk cId="3643113264" sldId="262"/>
            <ac:spMk id="9" creationId="{4FA24D36-3857-6419-7849-39BEF0EE197A}"/>
          </ac:spMkLst>
        </pc:spChg>
        <pc:spChg chg="mod">
          <ac:chgData name="Janelle Clendenon" userId="da17313139568148" providerId="LiveId" clId="{F183BA9C-016F-4EF0-8DBE-101EB517865E}" dt="2025-04-21T16:50:32.935" v="9158" actId="20577"/>
          <ac:spMkLst>
            <pc:docMk/>
            <pc:sldMk cId="3643113264" sldId="262"/>
            <ac:spMk id="22" creationId="{25ECE455-F8D9-1544-2A14-65ED06A35F0F}"/>
          </ac:spMkLst>
        </pc:spChg>
        <pc:picChg chg="add mod modCrop">
          <ac:chgData name="Janelle Clendenon" userId="da17313139568148" providerId="LiveId" clId="{F183BA9C-016F-4EF0-8DBE-101EB517865E}" dt="2025-04-21T02:14:49.721" v="3912" actId="14100"/>
          <ac:picMkLst>
            <pc:docMk/>
            <pc:sldMk cId="3643113264" sldId="262"/>
            <ac:picMk id="8" creationId="{8A68297A-391B-7C98-B852-F237E632BD02}"/>
          </ac:picMkLst>
        </pc:picChg>
      </pc:sldChg>
      <pc:sldChg chg="addSp delSp modSp mod modAnim modNotes">
        <pc:chgData name="Janelle Clendenon" userId="da17313139568148" providerId="LiveId" clId="{F183BA9C-016F-4EF0-8DBE-101EB517865E}" dt="2025-04-21T19:44:16.705" v="12512" actId="1076"/>
        <pc:sldMkLst>
          <pc:docMk/>
          <pc:sldMk cId="4062745239" sldId="263"/>
        </pc:sldMkLst>
        <pc:spChg chg="mod">
          <ac:chgData name="Janelle Clendenon" userId="da17313139568148" providerId="LiveId" clId="{F183BA9C-016F-4EF0-8DBE-101EB517865E}" dt="2025-04-21T19:43:06.699" v="12484" actId="20577"/>
          <ac:spMkLst>
            <pc:docMk/>
            <pc:sldMk cId="4062745239" sldId="263"/>
            <ac:spMk id="2" creationId="{5F16FEE4-B1FF-2415-9EE9-60492F481AC8}"/>
          </ac:spMkLst>
        </pc:spChg>
        <pc:spChg chg="add mod">
          <ac:chgData name="Janelle Clendenon" userId="da17313139568148" providerId="LiveId" clId="{F183BA9C-016F-4EF0-8DBE-101EB517865E}" dt="2025-04-21T19:42:13.818" v="12437" actId="20577"/>
          <ac:spMkLst>
            <pc:docMk/>
            <pc:sldMk cId="4062745239" sldId="263"/>
            <ac:spMk id="3" creationId="{5879D34C-14A3-DB59-D3FA-2EDD3EB191E0}"/>
          </ac:spMkLst>
        </pc:spChg>
        <pc:spChg chg="mod">
          <ac:chgData name="Janelle Clendenon" userId="da17313139568148" providerId="LiveId" clId="{F183BA9C-016F-4EF0-8DBE-101EB517865E}" dt="2025-04-21T02:22:25.979" v="4286" actId="113"/>
          <ac:spMkLst>
            <pc:docMk/>
            <pc:sldMk cId="4062745239" sldId="263"/>
            <ac:spMk id="4" creationId="{E7DEFDC7-850F-A622-EB4E-EF059ADD6D17}"/>
          </ac:spMkLst>
        </pc:spChg>
        <pc:spChg chg="add mod">
          <ac:chgData name="Janelle Clendenon" userId="da17313139568148" providerId="LiveId" clId="{F183BA9C-016F-4EF0-8DBE-101EB517865E}" dt="2025-04-21T02:22:06.022" v="4285" actId="20577"/>
          <ac:spMkLst>
            <pc:docMk/>
            <pc:sldMk cId="4062745239" sldId="263"/>
            <ac:spMk id="7" creationId="{2B9369C6-5609-A9DF-0172-CE7DC577A635}"/>
          </ac:spMkLst>
        </pc:spChg>
        <pc:spChg chg="add mod">
          <ac:chgData name="Janelle Clendenon" userId="da17313139568148" providerId="LiveId" clId="{F183BA9C-016F-4EF0-8DBE-101EB517865E}" dt="2025-04-21T19:44:16.705" v="12512" actId="1076"/>
          <ac:spMkLst>
            <pc:docMk/>
            <pc:sldMk cId="4062745239" sldId="263"/>
            <ac:spMk id="8" creationId="{903EFA21-8BD4-6F99-7769-4C747727ABB9}"/>
          </ac:spMkLst>
        </pc:spChg>
        <pc:spChg chg="mod">
          <ac:chgData name="Janelle Clendenon" userId="da17313139568148" providerId="LiveId" clId="{F183BA9C-016F-4EF0-8DBE-101EB517865E}" dt="2025-04-21T19:43:24.303" v="12502" actId="20577"/>
          <ac:spMkLst>
            <pc:docMk/>
            <pc:sldMk cId="4062745239" sldId="263"/>
            <ac:spMk id="11" creationId="{83E30C1D-75C0-F88A-AF53-3B347E66262E}"/>
          </ac:spMkLst>
        </pc:spChg>
        <pc:spChg chg="mod">
          <ac:chgData name="Janelle Clendenon" userId="da17313139568148" providerId="LiveId" clId="{F183BA9C-016F-4EF0-8DBE-101EB517865E}" dt="2025-04-21T02:19:32.969" v="4170" actId="20577"/>
          <ac:spMkLst>
            <pc:docMk/>
            <pc:sldMk cId="4062745239" sldId="263"/>
            <ac:spMk id="21" creationId="{79A4B7AC-AB4E-C246-7C4A-529FBFFBA75E}"/>
          </ac:spMkLst>
        </pc:spChg>
        <pc:grpChg chg="add mod">
          <ac:chgData name="Janelle Clendenon" userId="da17313139568148" providerId="LiveId" clId="{F183BA9C-016F-4EF0-8DBE-101EB517865E}" dt="2025-04-21T18:31:10.824" v="12135" actId="1076"/>
          <ac:grpSpMkLst>
            <pc:docMk/>
            <pc:sldMk cId="4062745239" sldId="263"/>
            <ac:grpSpMk id="9" creationId="{5647FE1B-4D78-F64F-00EE-BFD41265FF6F}"/>
          </ac:grpSpMkLst>
        </pc:grpChg>
        <pc:picChg chg="add mod ord">
          <ac:chgData name="Janelle Clendenon" userId="da17313139568148" providerId="LiveId" clId="{F183BA9C-016F-4EF0-8DBE-101EB517865E}" dt="2025-04-21T02:20:14.074" v="4177" actId="1076"/>
          <ac:picMkLst>
            <pc:docMk/>
            <pc:sldMk cId="4062745239" sldId="263"/>
            <ac:picMk id="6" creationId="{3A97A5E7-37C3-5049-8353-E81A1BB98290}"/>
          </ac:picMkLst>
        </pc:picChg>
        <pc:picChg chg="mod">
          <ac:chgData name="Janelle Clendenon" userId="da17313139568148" providerId="LiveId" clId="{F183BA9C-016F-4EF0-8DBE-101EB517865E}" dt="2025-04-21T18:31:37.353" v="12148" actId="1076"/>
          <ac:picMkLst>
            <pc:docMk/>
            <pc:sldMk cId="4062745239" sldId="263"/>
            <ac:picMk id="10" creationId="{7702F4B7-FD81-035D-080B-B74224F08D52}"/>
          </ac:picMkLst>
        </pc:picChg>
      </pc:sldChg>
      <pc:sldChg chg="addSp delSp modSp mod modAnim modNotes">
        <pc:chgData name="Janelle Clendenon" userId="da17313139568148" providerId="LiveId" clId="{F183BA9C-016F-4EF0-8DBE-101EB517865E}" dt="2025-04-27T20:04:48.212" v="14404" actId="20577"/>
        <pc:sldMkLst>
          <pc:docMk/>
          <pc:sldMk cId="3860633137" sldId="264"/>
        </pc:sldMkLst>
        <pc:spChg chg="mod">
          <ac:chgData name="Janelle Clendenon" userId="da17313139568148" providerId="LiveId" clId="{F183BA9C-016F-4EF0-8DBE-101EB517865E}" dt="2025-04-21T02:32:48.896" v="4522" actId="20577"/>
          <ac:spMkLst>
            <pc:docMk/>
            <pc:sldMk cId="3860633137" sldId="264"/>
            <ac:spMk id="2" creationId="{65E1F951-2CC6-96F4-F819-FFE21E5BF863}"/>
          </ac:spMkLst>
        </pc:spChg>
        <pc:spChg chg="mod">
          <ac:chgData name="Janelle Clendenon" userId="da17313139568148" providerId="LiveId" clId="{F183BA9C-016F-4EF0-8DBE-101EB517865E}" dt="2025-04-21T02:33:23.618" v="4524" actId="27636"/>
          <ac:spMkLst>
            <pc:docMk/>
            <pc:sldMk cId="3860633137" sldId="264"/>
            <ac:spMk id="4" creationId="{F636CB7A-FB60-36DF-5CB0-F954026C67B3}"/>
          </ac:spMkLst>
        </pc:spChg>
        <pc:spChg chg="add mod ord">
          <ac:chgData name="Janelle Clendenon" userId="da17313139568148" providerId="LiveId" clId="{F183BA9C-016F-4EF0-8DBE-101EB517865E}" dt="2025-04-21T18:29:37.005" v="12132" actId="1076"/>
          <ac:spMkLst>
            <pc:docMk/>
            <pc:sldMk cId="3860633137" sldId="264"/>
            <ac:spMk id="5" creationId="{DC7D3047-ABE9-8B16-66E4-C679300B20E3}"/>
          </ac:spMkLst>
        </pc:spChg>
        <pc:spChg chg="add mod">
          <ac:chgData name="Janelle Clendenon" userId="da17313139568148" providerId="LiveId" clId="{F183BA9C-016F-4EF0-8DBE-101EB517865E}" dt="2025-04-27T20:04:48.212" v="14404" actId="20577"/>
          <ac:spMkLst>
            <pc:docMk/>
            <pc:sldMk cId="3860633137" sldId="264"/>
            <ac:spMk id="6" creationId="{497764D1-3569-42E8-A1FF-5499EA9640CB}"/>
          </ac:spMkLst>
        </pc:spChg>
        <pc:spChg chg="add mod">
          <ac:chgData name="Janelle Clendenon" userId="da17313139568148" providerId="LiveId" clId="{F183BA9C-016F-4EF0-8DBE-101EB517865E}" dt="2025-04-21T02:41:55.132" v="4854" actId="20577"/>
          <ac:spMkLst>
            <pc:docMk/>
            <pc:sldMk cId="3860633137" sldId="264"/>
            <ac:spMk id="10" creationId="{DE70379C-3E97-3DC9-26EA-7FA429C2D93C}"/>
          </ac:spMkLst>
        </pc:spChg>
        <pc:spChg chg="add mod">
          <ac:chgData name="Janelle Clendenon" userId="da17313139568148" providerId="LiveId" clId="{F183BA9C-016F-4EF0-8DBE-101EB517865E}" dt="2025-04-21T02:57:15.240" v="5514" actId="164"/>
          <ac:spMkLst>
            <pc:docMk/>
            <pc:sldMk cId="3860633137" sldId="264"/>
            <ac:spMk id="11" creationId="{0D68E9D9-B806-497D-7867-B1D2D4602688}"/>
          </ac:spMkLst>
        </pc:spChg>
        <pc:spChg chg="mod">
          <ac:chgData name="Janelle Clendenon" userId="da17313139568148" providerId="LiveId" clId="{F183BA9C-016F-4EF0-8DBE-101EB517865E}" dt="2025-04-21T02:34:43.046" v="4612" actId="1076"/>
          <ac:spMkLst>
            <pc:docMk/>
            <pc:sldMk cId="3860633137" sldId="264"/>
            <ac:spMk id="22" creationId="{5F9F66FB-EF6B-F690-1D89-E4A8FC260397}"/>
          </ac:spMkLst>
        </pc:spChg>
        <pc:spChg chg="mod">
          <ac:chgData name="Janelle Clendenon" userId="da17313139568148" providerId="LiveId" clId="{F183BA9C-016F-4EF0-8DBE-101EB517865E}" dt="2025-04-21T18:29:18.283" v="12130" actId="20577"/>
          <ac:spMkLst>
            <pc:docMk/>
            <pc:sldMk cId="3860633137" sldId="264"/>
            <ac:spMk id="29" creationId="{1AB0A23C-56B8-4C46-DAA3-2C66C76AF81F}"/>
          </ac:spMkLst>
        </pc:spChg>
        <pc:grpChg chg="add mod">
          <ac:chgData name="Janelle Clendenon" userId="da17313139568148" providerId="LiveId" clId="{F183BA9C-016F-4EF0-8DBE-101EB517865E}" dt="2025-04-21T02:57:15.240" v="5514" actId="164"/>
          <ac:grpSpMkLst>
            <pc:docMk/>
            <pc:sldMk cId="3860633137" sldId="264"/>
            <ac:grpSpMk id="24" creationId="{C7784723-3649-8F0D-17AB-610F44EC09D0}"/>
          </ac:grpSpMkLst>
        </pc:grpChg>
        <pc:grpChg chg="add mod">
          <ac:chgData name="Janelle Clendenon" userId="da17313139568148" providerId="LiveId" clId="{F183BA9C-016F-4EF0-8DBE-101EB517865E}" dt="2025-04-21T18:29:13.678" v="12126" actId="1076"/>
          <ac:grpSpMkLst>
            <pc:docMk/>
            <pc:sldMk cId="3860633137" sldId="264"/>
            <ac:grpSpMk id="27" creationId="{A39B3A7A-57EA-61BB-AB81-57120C1427DD}"/>
          </ac:grpSpMkLst>
        </pc:grpChg>
        <pc:picChg chg="add mod ord">
          <ac:chgData name="Janelle Clendenon" userId="da17313139568148" providerId="LiveId" clId="{F183BA9C-016F-4EF0-8DBE-101EB517865E}" dt="2025-04-21T02:33:54.253" v="4527" actId="167"/>
          <ac:picMkLst>
            <pc:docMk/>
            <pc:sldMk cId="3860633137" sldId="264"/>
            <ac:picMk id="3" creationId="{C635A0E0-5258-E722-8F43-B6DC777B9EDE}"/>
          </ac:picMkLst>
        </pc:picChg>
        <pc:picChg chg="add mod">
          <ac:chgData name="Janelle Clendenon" userId="da17313139568148" providerId="LiveId" clId="{F183BA9C-016F-4EF0-8DBE-101EB517865E}" dt="2025-04-21T02:38:27.015" v="4795" actId="1076"/>
          <ac:picMkLst>
            <pc:docMk/>
            <pc:sldMk cId="3860633137" sldId="264"/>
            <ac:picMk id="7" creationId="{EB69D44A-58A3-422B-4BF8-1A01818AF065}"/>
          </ac:picMkLst>
        </pc:picChg>
        <pc:picChg chg="mod">
          <ac:chgData name="Janelle Clendenon" userId="da17313139568148" providerId="LiveId" clId="{F183BA9C-016F-4EF0-8DBE-101EB517865E}" dt="2025-04-27T20:04:09.526" v="14325" actId="1076"/>
          <ac:picMkLst>
            <pc:docMk/>
            <pc:sldMk cId="3860633137" sldId="264"/>
            <ac:picMk id="14" creationId="{4A571A4F-097C-0D95-1A9A-9EA61E9FFD42}"/>
          </ac:picMkLst>
        </pc:picChg>
        <pc:picChg chg="add mod">
          <ac:chgData name="Janelle Clendenon" userId="da17313139568148" providerId="LiveId" clId="{F183BA9C-016F-4EF0-8DBE-101EB517865E}" dt="2025-04-21T02:57:15.240" v="5514" actId="164"/>
          <ac:picMkLst>
            <pc:docMk/>
            <pc:sldMk cId="3860633137" sldId="264"/>
            <ac:picMk id="17" creationId="{25987A23-B405-6E23-74AA-2886F47280F1}"/>
          </ac:picMkLst>
        </pc:picChg>
        <pc:picChg chg="add mod">
          <ac:chgData name="Janelle Clendenon" userId="da17313139568148" providerId="LiveId" clId="{F183BA9C-016F-4EF0-8DBE-101EB517865E}" dt="2025-04-21T02:57:15.240" v="5514" actId="164"/>
          <ac:picMkLst>
            <pc:docMk/>
            <pc:sldMk cId="3860633137" sldId="264"/>
            <ac:picMk id="23" creationId="{1FF354BD-8556-031F-213D-BA706999D500}"/>
          </ac:picMkLst>
        </pc:picChg>
        <pc:picChg chg="add mod">
          <ac:chgData name="Janelle Clendenon" userId="da17313139568148" providerId="LiveId" clId="{F183BA9C-016F-4EF0-8DBE-101EB517865E}" dt="2025-04-21T02:58:36.028" v="5520" actId="14100"/>
          <ac:picMkLst>
            <pc:docMk/>
            <pc:sldMk cId="3860633137" sldId="264"/>
            <ac:picMk id="26" creationId="{4CA381E0-0365-22C5-4276-BA72A120796B}"/>
          </ac:picMkLst>
        </pc:picChg>
        <pc:picChg chg="mod">
          <ac:chgData name="Janelle Clendenon" userId="da17313139568148" providerId="LiveId" clId="{F183BA9C-016F-4EF0-8DBE-101EB517865E}" dt="2025-04-21T18:28:55.226" v="12125"/>
          <ac:picMkLst>
            <pc:docMk/>
            <pc:sldMk cId="3860633137" sldId="264"/>
            <ac:picMk id="28" creationId="{CAB4C147-B37A-FA39-65CB-98110EE104C8}"/>
          </ac:picMkLst>
        </pc:picChg>
      </pc:sldChg>
      <pc:sldChg chg="addSp delSp modSp mod modAnim">
        <pc:chgData name="Janelle Clendenon" userId="da17313139568148" providerId="LiveId" clId="{F183BA9C-016F-4EF0-8DBE-101EB517865E}" dt="2025-04-21T02:50:41.354" v="5313" actId="20577"/>
        <pc:sldMkLst>
          <pc:docMk/>
          <pc:sldMk cId="4086951530" sldId="265"/>
        </pc:sldMkLst>
        <pc:spChg chg="mod">
          <ac:chgData name="Janelle Clendenon" userId="da17313139568148" providerId="LiveId" clId="{F183BA9C-016F-4EF0-8DBE-101EB517865E}" dt="2025-04-21T02:45:54.789" v="4906" actId="1076"/>
          <ac:spMkLst>
            <pc:docMk/>
            <pc:sldMk cId="4086951530" sldId="265"/>
            <ac:spMk id="2" creationId="{9BAEDAEE-6FBB-D855-C423-71A03DF48363}"/>
          </ac:spMkLst>
        </pc:spChg>
        <pc:spChg chg="add mod">
          <ac:chgData name="Janelle Clendenon" userId="da17313139568148" providerId="LiveId" clId="{F183BA9C-016F-4EF0-8DBE-101EB517865E}" dt="2025-04-21T02:48:17.950" v="5169" actId="1076"/>
          <ac:spMkLst>
            <pc:docMk/>
            <pc:sldMk cId="4086951530" sldId="265"/>
            <ac:spMk id="3" creationId="{84BECAE6-B5D1-4BC2-4424-75582F5BBDE4}"/>
          </ac:spMkLst>
        </pc:spChg>
        <pc:spChg chg="mod">
          <ac:chgData name="Janelle Clendenon" userId="da17313139568148" providerId="LiveId" clId="{F183BA9C-016F-4EF0-8DBE-101EB517865E}" dt="2025-04-21T02:45:57.230" v="4907" actId="14100"/>
          <ac:spMkLst>
            <pc:docMk/>
            <pc:sldMk cId="4086951530" sldId="265"/>
            <ac:spMk id="4" creationId="{3620E2D2-B98C-FFCD-9AC7-62C870F562CD}"/>
          </ac:spMkLst>
        </pc:spChg>
        <pc:spChg chg="add mod">
          <ac:chgData name="Janelle Clendenon" userId="da17313139568148" providerId="LiveId" clId="{F183BA9C-016F-4EF0-8DBE-101EB517865E}" dt="2025-04-21T02:49:40.074" v="5229" actId="20577"/>
          <ac:spMkLst>
            <pc:docMk/>
            <pc:sldMk cId="4086951530" sldId="265"/>
            <ac:spMk id="5" creationId="{3DF85FCA-9BA7-7E26-ABC8-0D6978B10D1F}"/>
          </ac:spMkLst>
        </pc:spChg>
        <pc:spChg chg="add mod">
          <ac:chgData name="Janelle Clendenon" userId="da17313139568148" providerId="LiveId" clId="{F183BA9C-016F-4EF0-8DBE-101EB517865E}" dt="2025-04-21T02:50:10.068" v="5265" actId="20577"/>
          <ac:spMkLst>
            <pc:docMk/>
            <pc:sldMk cId="4086951530" sldId="265"/>
            <ac:spMk id="6" creationId="{DF9C0DF7-5B70-B480-21DF-51FA753C9803}"/>
          </ac:spMkLst>
        </pc:spChg>
        <pc:spChg chg="add mod">
          <ac:chgData name="Janelle Clendenon" userId="da17313139568148" providerId="LiveId" clId="{F183BA9C-016F-4EF0-8DBE-101EB517865E}" dt="2025-04-21T02:50:41.354" v="5313" actId="20577"/>
          <ac:spMkLst>
            <pc:docMk/>
            <pc:sldMk cId="4086951530" sldId="265"/>
            <ac:spMk id="7" creationId="{EE5DD8FD-251F-70E0-37AC-E8B990735975}"/>
          </ac:spMkLst>
        </pc:spChg>
        <pc:spChg chg="mod">
          <ac:chgData name="Janelle Clendenon" userId="da17313139568148" providerId="LiveId" clId="{F183BA9C-016F-4EF0-8DBE-101EB517865E}" dt="2025-04-21T02:46:25.701" v="4956" actId="20577"/>
          <ac:spMkLst>
            <pc:docMk/>
            <pc:sldMk cId="4086951530" sldId="265"/>
            <ac:spMk id="21" creationId="{FA7425F6-B986-D503-AB07-9B729702657D}"/>
          </ac:spMkLst>
        </pc:spChg>
        <pc:spChg chg="mod">
          <ac:chgData name="Janelle Clendenon" userId="da17313139568148" providerId="LiveId" clId="{F183BA9C-016F-4EF0-8DBE-101EB517865E}" dt="2025-04-21T02:47:14.603" v="5068" actId="14100"/>
          <ac:spMkLst>
            <pc:docMk/>
            <pc:sldMk cId="4086951530" sldId="265"/>
            <ac:spMk id="22" creationId="{1C971830-C9CF-D35D-1C09-6C8B73B48472}"/>
          </ac:spMkLst>
        </pc:spChg>
        <pc:picChg chg="add mod ord">
          <ac:chgData name="Janelle Clendenon" userId="da17313139568148" providerId="LiveId" clId="{F183BA9C-016F-4EF0-8DBE-101EB517865E}" dt="2025-04-21T02:44:17.273" v="4875" actId="167"/>
          <ac:picMkLst>
            <pc:docMk/>
            <pc:sldMk cId="4086951530" sldId="265"/>
            <ac:picMk id="9" creationId="{28CD1C33-991C-A87E-122C-2F62EFB377D3}"/>
          </ac:picMkLst>
        </pc:picChg>
        <pc:picChg chg="mod">
          <ac:chgData name="Janelle Clendenon" userId="da17313139568148" providerId="LiveId" clId="{F183BA9C-016F-4EF0-8DBE-101EB517865E}" dt="2025-04-21T02:45:47.485" v="4904" actId="1076"/>
          <ac:picMkLst>
            <pc:docMk/>
            <pc:sldMk cId="4086951530" sldId="265"/>
            <ac:picMk id="12" creationId="{F882B266-93E1-A0F0-4171-777AF84EEF34}"/>
          </ac:picMkLst>
        </pc:picChg>
        <pc:picChg chg="mod">
          <ac:chgData name="Janelle Clendenon" userId="da17313139568148" providerId="LiveId" clId="{F183BA9C-016F-4EF0-8DBE-101EB517865E}" dt="2025-04-21T02:45:50.771" v="4905" actId="1076"/>
          <ac:picMkLst>
            <pc:docMk/>
            <pc:sldMk cId="4086951530" sldId="265"/>
            <ac:picMk id="14" creationId="{3F9A08A5-9906-2EBD-0363-D0923632D2B6}"/>
          </ac:picMkLst>
        </pc:picChg>
        <pc:picChg chg="mod">
          <ac:chgData name="Janelle Clendenon" userId="da17313139568148" providerId="LiveId" clId="{F183BA9C-016F-4EF0-8DBE-101EB517865E}" dt="2025-04-21T02:44:51.055" v="4882" actId="1076"/>
          <ac:picMkLst>
            <pc:docMk/>
            <pc:sldMk cId="4086951530" sldId="265"/>
            <ac:picMk id="18" creationId="{801BE05E-E021-113D-E99C-A6E98768D4BC}"/>
          </ac:picMkLst>
        </pc:picChg>
      </pc:sldChg>
      <pc:sldChg chg="addSp delSp modSp mod modAnim">
        <pc:chgData name="Janelle Clendenon" userId="da17313139568148" providerId="LiveId" clId="{F183BA9C-016F-4EF0-8DBE-101EB517865E}" dt="2025-04-21T16:54:26.150" v="9219" actId="14100"/>
        <pc:sldMkLst>
          <pc:docMk/>
          <pc:sldMk cId="1760802229" sldId="266"/>
        </pc:sldMkLst>
        <pc:spChg chg="mod">
          <ac:chgData name="Janelle Clendenon" userId="da17313139568148" providerId="LiveId" clId="{F183BA9C-016F-4EF0-8DBE-101EB517865E}" dt="2025-04-21T02:52:13.536" v="5411" actId="20577"/>
          <ac:spMkLst>
            <pc:docMk/>
            <pc:sldMk cId="1760802229" sldId="266"/>
            <ac:spMk id="2" creationId="{1EBFE7E8-415E-BABB-50FD-C284F7A54DA2}"/>
          </ac:spMkLst>
        </pc:spChg>
        <pc:spChg chg="add mod">
          <ac:chgData name="Janelle Clendenon" userId="da17313139568148" providerId="LiveId" clId="{F183BA9C-016F-4EF0-8DBE-101EB517865E}" dt="2025-04-21T16:54:26.150" v="9219" actId="14100"/>
          <ac:spMkLst>
            <pc:docMk/>
            <pc:sldMk cId="1760802229" sldId="266"/>
            <ac:spMk id="3" creationId="{6DC24628-122D-CDE1-3E29-DD8A7CE7CE12}"/>
          </ac:spMkLst>
        </pc:spChg>
        <pc:spChg chg="mod">
          <ac:chgData name="Janelle Clendenon" userId="da17313139568148" providerId="LiveId" clId="{F183BA9C-016F-4EF0-8DBE-101EB517865E}" dt="2025-04-21T03:03:48.012" v="5859" actId="27636"/>
          <ac:spMkLst>
            <pc:docMk/>
            <pc:sldMk cId="1760802229" sldId="266"/>
            <ac:spMk id="4" creationId="{EAB906D8-4A6C-CEA4-9688-94F92CA93041}"/>
          </ac:spMkLst>
        </pc:spChg>
        <pc:spChg chg="mod">
          <ac:chgData name="Janelle Clendenon" userId="da17313139568148" providerId="LiveId" clId="{F183BA9C-016F-4EF0-8DBE-101EB517865E}" dt="2025-04-21T02:51:56.166" v="5386" actId="20577"/>
          <ac:spMkLst>
            <pc:docMk/>
            <pc:sldMk cId="1760802229" sldId="266"/>
            <ac:spMk id="21" creationId="{62039492-9A1E-48FD-30C9-D1CA6C44C77A}"/>
          </ac:spMkLst>
        </pc:spChg>
        <pc:spChg chg="mod">
          <ac:chgData name="Janelle Clendenon" userId="da17313139568148" providerId="LiveId" clId="{F183BA9C-016F-4EF0-8DBE-101EB517865E}" dt="2025-04-21T16:54:12.133" v="9217" actId="20577"/>
          <ac:spMkLst>
            <pc:docMk/>
            <pc:sldMk cId="1760802229" sldId="266"/>
            <ac:spMk id="22" creationId="{81D1677B-A187-3EE2-D555-FA9C8B3B469C}"/>
          </ac:spMkLst>
        </pc:spChg>
      </pc:sldChg>
      <pc:sldChg chg="addSp delSp modSp mod modAnim modNotes">
        <pc:chgData name="Janelle Clendenon" userId="da17313139568148" providerId="LiveId" clId="{F183BA9C-016F-4EF0-8DBE-101EB517865E}" dt="2025-04-27T20:05:53.834" v="14492" actId="20577"/>
        <pc:sldMkLst>
          <pc:docMk/>
          <pc:sldMk cId="395391827" sldId="267"/>
        </pc:sldMkLst>
        <pc:spChg chg="add mod">
          <ac:chgData name="Janelle Clendenon" userId="da17313139568148" providerId="LiveId" clId="{F183BA9C-016F-4EF0-8DBE-101EB517865E}" dt="2025-04-27T20:05:53.834" v="14492" actId="20577"/>
          <ac:spMkLst>
            <pc:docMk/>
            <pc:sldMk cId="395391827" sldId="267"/>
            <ac:spMk id="2" creationId="{58EB9EB9-9D6D-DFF4-217B-B41071615C65}"/>
          </ac:spMkLst>
        </pc:spChg>
        <pc:spChg chg="mod">
          <ac:chgData name="Janelle Clendenon" userId="da17313139568148" providerId="LiveId" clId="{F183BA9C-016F-4EF0-8DBE-101EB517865E}" dt="2025-04-21T03:04:04.284" v="5862" actId="1076"/>
          <ac:spMkLst>
            <pc:docMk/>
            <pc:sldMk cId="395391827" sldId="267"/>
            <ac:spMk id="4" creationId="{46D79F69-CB3C-E461-DFCA-DF13482C606E}"/>
          </ac:spMkLst>
        </pc:spChg>
        <pc:spChg chg="add mod">
          <ac:chgData name="Janelle Clendenon" userId="da17313139568148" providerId="LiveId" clId="{F183BA9C-016F-4EF0-8DBE-101EB517865E}" dt="2025-04-21T03:13:33.763" v="6149" actId="20577"/>
          <ac:spMkLst>
            <pc:docMk/>
            <pc:sldMk cId="395391827" sldId="267"/>
            <ac:spMk id="13" creationId="{413A4414-5836-040B-989E-8866CCA3D5BE}"/>
          </ac:spMkLst>
        </pc:spChg>
        <pc:spChg chg="mod ord">
          <ac:chgData name="Janelle Clendenon" userId="da17313139568148" providerId="LiveId" clId="{F183BA9C-016F-4EF0-8DBE-101EB517865E}" dt="2025-04-21T03:10:55.764" v="6091" actId="166"/>
          <ac:spMkLst>
            <pc:docMk/>
            <pc:sldMk cId="395391827" sldId="267"/>
            <ac:spMk id="21" creationId="{9C45478D-972C-5962-DC87-BAE1CA7CA7F9}"/>
          </ac:spMkLst>
        </pc:spChg>
        <pc:picChg chg="add mod ord modCrop">
          <ac:chgData name="Janelle Clendenon" userId="da17313139568148" providerId="LiveId" clId="{F183BA9C-016F-4EF0-8DBE-101EB517865E}" dt="2025-04-21T03:07:16.522" v="6034" actId="167"/>
          <ac:picMkLst>
            <pc:docMk/>
            <pc:sldMk cId="395391827" sldId="267"/>
            <ac:picMk id="5" creationId="{92458233-11BB-914B-01F5-E61B029FFEA8}"/>
          </ac:picMkLst>
        </pc:picChg>
        <pc:picChg chg="add mod">
          <ac:chgData name="Janelle Clendenon" userId="da17313139568148" providerId="LiveId" clId="{F183BA9C-016F-4EF0-8DBE-101EB517865E}" dt="2025-04-21T03:10:19.745" v="6089" actId="14100"/>
          <ac:picMkLst>
            <pc:docMk/>
            <pc:sldMk cId="395391827" sldId="267"/>
            <ac:picMk id="7" creationId="{038C9ED9-B8E8-E177-CCBE-0F61412105D1}"/>
          </ac:picMkLst>
        </pc:picChg>
        <pc:picChg chg="add mod">
          <ac:chgData name="Janelle Clendenon" userId="da17313139568148" providerId="LiveId" clId="{F183BA9C-016F-4EF0-8DBE-101EB517865E}" dt="2025-04-21T03:10:24.293" v="6090" actId="1076"/>
          <ac:picMkLst>
            <pc:docMk/>
            <pc:sldMk cId="395391827" sldId="267"/>
            <ac:picMk id="9" creationId="{05040211-1812-D74B-0B7D-F43DB9EC4384}"/>
          </ac:picMkLst>
        </pc:picChg>
        <pc:picChg chg="add mod">
          <ac:chgData name="Janelle Clendenon" userId="da17313139568148" providerId="LiveId" clId="{F183BA9C-016F-4EF0-8DBE-101EB517865E}" dt="2025-04-21T03:12:37.811" v="6095" actId="1076"/>
          <ac:picMkLst>
            <pc:docMk/>
            <pc:sldMk cId="395391827" sldId="267"/>
            <ac:picMk id="11" creationId="{9645AB4B-3B77-B6D6-399A-F17D81FE67CB}"/>
          </ac:picMkLst>
        </pc:picChg>
      </pc:sldChg>
      <pc:sldChg chg="addSp delSp modSp mod">
        <pc:chgData name="Janelle Clendenon" userId="da17313139568148" providerId="LiveId" clId="{F183BA9C-016F-4EF0-8DBE-101EB517865E}" dt="2025-04-27T20:06:20.256" v="14526" actId="20577"/>
        <pc:sldMkLst>
          <pc:docMk/>
          <pc:sldMk cId="3059325640" sldId="268"/>
        </pc:sldMkLst>
        <pc:spChg chg="mod">
          <ac:chgData name="Janelle Clendenon" userId="da17313139568148" providerId="LiveId" clId="{F183BA9C-016F-4EF0-8DBE-101EB517865E}" dt="2025-04-21T03:08:22.469" v="6060" actId="20577"/>
          <ac:spMkLst>
            <pc:docMk/>
            <pc:sldMk cId="3059325640" sldId="268"/>
            <ac:spMk id="2" creationId="{C2E20F3B-5266-9C32-0F77-63400D4655E9}"/>
          </ac:spMkLst>
        </pc:spChg>
        <pc:spChg chg="add mod">
          <ac:chgData name="Janelle Clendenon" userId="da17313139568148" providerId="LiveId" clId="{F183BA9C-016F-4EF0-8DBE-101EB517865E}" dt="2025-04-27T20:06:20.256" v="14526" actId="20577"/>
          <ac:spMkLst>
            <pc:docMk/>
            <pc:sldMk cId="3059325640" sldId="268"/>
            <ac:spMk id="3" creationId="{71389293-CDF7-9188-20A3-E03B67F59A44}"/>
          </ac:spMkLst>
        </pc:spChg>
        <pc:spChg chg="mod">
          <ac:chgData name="Janelle Clendenon" userId="da17313139568148" providerId="LiveId" clId="{F183BA9C-016F-4EF0-8DBE-101EB517865E}" dt="2025-04-21T03:20:05.102" v="6353" actId="27636"/>
          <ac:spMkLst>
            <pc:docMk/>
            <pc:sldMk cId="3059325640" sldId="268"/>
            <ac:spMk id="4" creationId="{FF6FA01A-ED7F-1ADB-952F-59BB81D8D550}"/>
          </ac:spMkLst>
        </pc:spChg>
        <pc:spChg chg="add mod">
          <ac:chgData name="Janelle Clendenon" userId="da17313139568148" providerId="LiveId" clId="{F183BA9C-016F-4EF0-8DBE-101EB517865E}" dt="2025-04-21T03:17:43.447" v="6339" actId="14100"/>
          <ac:spMkLst>
            <pc:docMk/>
            <pc:sldMk cId="3059325640" sldId="268"/>
            <ac:spMk id="6" creationId="{4136AE9E-3697-6B2A-DBE8-484A1FAABE0A}"/>
          </ac:spMkLst>
        </pc:spChg>
        <pc:spChg chg="add mod">
          <ac:chgData name="Janelle Clendenon" userId="da17313139568148" providerId="LiveId" clId="{F183BA9C-016F-4EF0-8DBE-101EB517865E}" dt="2025-04-21T16:57:17.685" v="9289" actId="14100"/>
          <ac:spMkLst>
            <pc:docMk/>
            <pc:sldMk cId="3059325640" sldId="268"/>
            <ac:spMk id="9" creationId="{4121BBBF-1C92-D9FA-DA02-4F23C3032F20}"/>
          </ac:spMkLst>
        </pc:spChg>
        <pc:picChg chg="add mod ord">
          <ac:chgData name="Janelle Clendenon" userId="da17313139568148" providerId="LiveId" clId="{F183BA9C-016F-4EF0-8DBE-101EB517865E}" dt="2025-04-21T03:16:01.109" v="6156" actId="167"/>
          <ac:picMkLst>
            <pc:docMk/>
            <pc:sldMk cId="3059325640" sldId="268"/>
            <ac:picMk id="5" creationId="{5001E31C-6E00-86AC-B853-6DF33B960EDA}"/>
          </ac:picMkLst>
        </pc:picChg>
        <pc:picChg chg="add mod">
          <ac:chgData name="Janelle Clendenon" userId="da17313139568148" providerId="LiveId" clId="{F183BA9C-016F-4EF0-8DBE-101EB517865E}" dt="2025-04-21T03:19:58.606" v="6351" actId="1076"/>
          <ac:picMkLst>
            <pc:docMk/>
            <pc:sldMk cId="3059325640" sldId="268"/>
            <ac:picMk id="8" creationId="{A2362982-2ED8-4E4C-0B2B-A59A539A4144}"/>
          </ac:picMkLst>
        </pc:picChg>
      </pc:sldChg>
      <pc:sldChg chg="addSp modSp new mod">
        <pc:chgData name="Janelle Clendenon" userId="da17313139568148" providerId="LiveId" clId="{F183BA9C-016F-4EF0-8DBE-101EB517865E}" dt="2025-04-21T23:41:41.812" v="12921" actId="1076"/>
        <pc:sldMkLst>
          <pc:docMk/>
          <pc:sldMk cId="1304123129" sldId="269"/>
        </pc:sldMkLst>
        <pc:spChg chg="mod ord">
          <ac:chgData name="Janelle Clendenon" userId="da17313139568148" providerId="LiveId" clId="{F183BA9C-016F-4EF0-8DBE-101EB517865E}" dt="2025-04-21T23:41:41.812" v="12921" actId="1076"/>
          <ac:spMkLst>
            <pc:docMk/>
            <pc:sldMk cId="1304123129" sldId="269"/>
            <ac:spMk id="2" creationId="{F0E00594-E0EF-CDE7-9A87-E0165BAB927D}"/>
          </ac:spMkLst>
        </pc:spChg>
        <pc:picChg chg="add mod ord">
          <ac:chgData name="Janelle Clendenon" userId="da17313139568148" providerId="LiveId" clId="{F183BA9C-016F-4EF0-8DBE-101EB517865E}" dt="2025-04-21T23:39:40.534" v="12872" actId="171"/>
          <ac:picMkLst>
            <pc:docMk/>
            <pc:sldMk cId="1304123129" sldId="269"/>
            <ac:picMk id="4" creationId="{2F67925E-AFF0-137F-E83C-DE59E1A5C98F}"/>
          </ac:picMkLst>
        </pc:picChg>
        <pc:picChg chg="add mod">
          <ac:chgData name="Janelle Clendenon" userId="da17313139568148" providerId="LiveId" clId="{F183BA9C-016F-4EF0-8DBE-101EB517865E}" dt="2025-04-21T23:39:45.706" v="12873" actId="1076"/>
          <ac:picMkLst>
            <pc:docMk/>
            <pc:sldMk cId="1304123129" sldId="269"/>
            <ac:picMk id="6" creationId="{139A4E18-C7F1-970B-E72B-A30C14872FF5}"/>
          </ac:picMkLst>
        </pc:picChg>
        <pc:picChg chg="add mod">
          <ac:chgData name="Janelle Clendenon" userId="da17313139568148" providerId="LiveId" clId="{F183BA9C-016F-4EF0-8DBE-101EB517865E}" dt="2025-04-21T23:39:22.517" v="12866" actId="1076"/>
          <ac:picMkLst>
            <pc:docMk/>
            <pc:sldMk cId="1304123129" sldId="269"/>
            <ac:picMk id="8" creationId="{C19AB2D3-1508-6758-299E-EC358A1084D9}"/>
          </ac:picMkLst>
        </pc:picChg>
        <pc:picChg chg="add mod ord">
          <ac:chgData name="Janelle Clendenon" userId="da17313139568148" providerId="LiveId" clId="{F183BA9C-016F-4EF0-8DBE-101EB517865E}" dt="2025-04-21T23:39:31.873" v="12869" actId="167"/>
          <ac:picMkLst>
            <pc:docMk/>
            <pc:sldMk cId="1304123129" sldId="269"/>
            <ac:picMk id="10" creationId="{B5C862D0-45DE-7096-18C4-E6C00A4157CF}"/>
          </ac:picMkLst>
        </pc:picChg>
      </pc:sldChg>
      <pc:sldChg chg="addSp modSp add mod modAnim">
        <pc:chgData name="Janelle Clendenon" userId="da17313139568148" providerId="LiveId" clId="{F183BA9C-016F-4EF0-8DBE-101EB517865E}" dt="2025-04-27T19:56:22.656" v="13915" actId="122"/>
        <pc:sldMkLst>
          <pc:docMk/>
          <pc:sldMk cId="732176513" sldId="270"/>
        </pc:sldMkLst>
        <pc:spChg chg="mod">
          <ac:chgData name="Janelle Clendenon" userId="da17313139568148" providerId="LiveId" clId="{F183BA9C-016F-4EF0-8DBE-101EB517865E}" dt="2025-04-16T17:33:22.462" v="32" actId="14100"/>
          <ac:spMkLst>
            <pc:docMk/>
            <pc:sldMk cId="732176513" sldId="270"/>
            <ac:spMk id="2" creationId="{B4CF3004-02C8-DFBC-93A2-6818F9F32CDA}"/>
          </ac:spMkLst>
        </pc:spChg>
        <pc:spChg chg="add mod">
          <ac:chgData name="Janelle Clendenon" userId="da17313139568148" providerId="LiveId" clId="{F183BA9C-016F-4EF0-8DBE-101EB517865E}" dt="2025-04-16T17:35:00.170" v="180" actId="14100"/>
          <ac:spMkLst>
            <pc:docMk/>
            <pc:sldMk cId="732176513" sldId="270"/>
            <ac:spMk id="3" creationId="{3307DC11-AE0E-7770-765B-A07A70680E21}"/>
          </ac:spMkLst>
        </pc:spChg>
        <pc:spChg chg="mod">
          <ac:chgData name="Janelle Clendenon" userId="da17313139568148" providerId="LiveId" clId="{F183BA9C-016F-4EF0-8DBE-101EB517865E}" dt="2025-04-16T17:33:36.325" v="35" actId="14100"/>
          <ac:spMkLst>
            <pc:docMk/>
            <pc:sldMk cId="732176513" sldId="270"/>
            <ac:spMk id="4" creationId="{6663046C-AEF0-AE83-9090-FCC48A88C695}"/>
          </ac:spMkLst>
        </pc:spChg>
        <pc:spChg chg="add mod">
          <ac:chgData name="Janelle Clendenon" userId="da17313139568148" providerId="LiveId" clId="{F183BA9C-016F-4EF0-8DBE-101EB517865E}" dt="2025-04-16T17:36:35.255" v="317" actId="14100"/>
          <ac:spMkLst>
            <pc:docMk/>
            <pc:sldMk cId="732176513" sldId="270"/>
            <ac:spMk id="5" creationId="{66A9F5A0-402B-3405-2263-F73E2524DA79}"/>
          </ac:spMkLst>
        </pc:spChg>
        <pc:spChg chg="add mod">
          <ac:chgData name="Janelle Clendenon" userId="da17313139568148" providerId="LiveId" clId="{F183BA9C-016F-4EF0-8DBE-101EB517865E}" dt="2025-04-16T17:41:29.925" v="579" actId="1076"/>
          <ac:spMkLst>
            <pc:docMk/>
            <pc:sldMk cId="732176513" sldId="270"/>
            <ac:spMk id="6" creationId="{305FF05C-1EC0-3B43-F564-D25A44BDD3AC}"/>
          </ac:spMkLst>
        </pc:spChg>
        <pc:spChg chg="add mod">
          <ac:chgData name="Janelle Clendenon" userId="da17313139568148" providerId="LiveId" clId="{F183BA9C-016F-4EF0-8DBE-101EB517865E}" dt="2025-04-16T17:43:47.441" v="747" actId="20577"/>
          <ac:spMkLst>
            <pc:docMk/>
            <pc:sldMk cId="732176513" sldId="270"/>
            <ac:spMk id="7" creationId="{A581002D-8C1D-C6DC-07D2-6EB9E240B0E9}"/>
          </ac:spMkLst>
        </pc:spChg>
        <pc:spChg chg="add mod">
          <ac:chgData name="Janelle Clendenon" userId="da17313139568148" providerId="LiveId" clId="{F183BA9C-016F-4EF0-8DBE-101EB517865E}" dt="2025-04-27T19:56:22.656" v="13915" actId="122"/>
          <ac:spMkLst>
            <pc:docMk/>
            <pc:sldMk cId="732176513" sldId="270"/>
            <ac:spMk id="8" creationId="{8BA2ABA3-9878-0F1E-7457-95AC656A4B30}"/>
          </ac:spMkLst>
        </pc:spChg>
      </pc:sldChg>
      <pc:sldChg chg="addSp delSp modSp add mod ord delAnim modAnim">
        <pc:chgData name="Janelle Clendenon" userId="da17313139568148" providerId="LiveId" clId="{F183BA9C-016F-4EF0-8DBE-101EB517865E}" dt="2025-04-27T19:50:52.330" v="13603"/>
        <pc:sldMkLst>
          <pc:docMk/>
          <pc:sldMk cId="4027209522" sldId="271"/>
        </pc:sldMkLst>
        <pc:spChg chg="mod">
          <ac:chgData name="Janelle Clendenon" userId="da17313139568148" providerId="LiveId" clId="{F183BA9C-016F-4EF0-8DBE-101EB517865E}" dt="2025-04-16T18:25:35.391" v="1938" actId="14100"/>
          <ac:spMkLst>
            <pc:docMk/>
            <pc:sldMk cId="4027209522" sldId="271"/>
            <ac:spMk id="2" creationId="{10653160-D4E6-37DD-5C42-57FCAA90CE1A}"/>
          </ac:spMkLst>
        </pc:spChg>
        <pc:spChg chg="mod">
          <ac:chgData name="Janelle Clendenon" userId="da17313139568148" providerId="LiveId" clId="{F183BA9C-016F-4EF0-8DBE-101EB517865E}" dt="2025-04-21T16:48:02.120" v="9048" actId="20577"/>
          <ac:spMkLst>
            <pc:docMk/>
            <pc:sldMk cId="4027209522" sldId="271"/>
            <ac:spMk id="3" creationId="{95305F49-1F37-A40E-1BCD-06728ACC8303}"/>
          </ac:spMkLst>
        </pc:spChg>
        <pc:spChg chg="mod">
          <ac:chgData name="Janelle Clendenon" userId="da17313139568148" providerId="LiveId" clId="{F183BA9C-016F-4EF0-8DBE-101EB517865E}" dt="2025-04-16T18:20:47.774" v="1768" actId="27636"/>
          <ac:spMkLst>
            <pc:docMk/>
            <pc:sldMk cId="4027209522" sldId="271"/>
            <ac:spMk id="4" creationId="{EB690522-6D35-A68D-9F99-2BA5FFC5D448}"/>
          </ac:spMkLst>
        </pc:spChg>
        <pc:spChg chg="mod">
          <ac:chgData name="Janelle Clendenon" userId="da17313139568148" providerId="LiveId" clId="{F183BA9C-016F-4EF0-8DBE-101EB517865E}" dt="2025-04-27T19:39:02.268" v="13450" actId="20577"/>
          <ac:spMkLst>
            <pc:docMk/>
            <pc:sldMk cId="4027209522" sldId="271"/>
            <ac:spMk id="5" creationId="{C0711A9B-AA77-D1F1-5637-285E6395D68A}"/>
          </ac:spMkLst>
        </pc:spChg>
        <pc:spChg chg="add mod ord">
          <ac:chgData name="Janelle Clendenon" userId="da17313139568148" providerId="LiveId" clId="{F183BA9C-016F-4EF0-8DBE-101EB517865E}" dt="2025-04-27T19:37:04.169" v="13398" actId="170"/>
          <ac:spMkLst>
            <pc:docMk/>
            <pc:sldMk cId="4027209522" sldId="271"/>
            <ac:spMk id="6" creationId="{1A13DF93-E8BE-7C76-AD57-27BE71E52674}"/>
          </ac:spMkLst>
        </pc:spChg>
        <pc:spChg chg="add mod">
          <ac:chgData name="Janelle Clendenon" userId="da17313139568148" providerId="LiveId" clId="{F183BA9C-016F-4EF0-8DBE-101EB517865E}" dt="2025-04-27T19:41:39.519" v="13474" actId="1076"/>
          <ac:spMkLst>
            <pc:docMk/>
            <pc:sldMk cId="4027209522" sldId="271"/>
            <ac:spMk id="17" creationId="{EE00D472-2C22-7782-7F8D-053CEC9FCB04}"/>
          </ac:spMkLst>
        </pc:spChg>
        <pc:spChg chg="add mod">
          <ac:chgData name="Janelle Clendenon" userId="da17313139568148" providerId="LiveId" clId="{F183BA9C-016F-4EF0-8DBE-101EB517865E}" dt="2025-04-27T19:44:43.791" v="13529" actId="20577"/>
          <ac:spMkLst>
            <pc:docMk/>
            <pc:sldMk cId="4027209522" sldId="271"/>
            <ac:spMk id="22" creationId="{DB832CDF-1196-26DB-4450-F4161DCF6A72}"/>
          </ac:spMkLst>
        </pc:spChg>
        <pc:spChg chg="add mod">
          <ac:chgData name="Janelle Clendenon" userId="da17313139568148" providerId="LiveId" clId="{F183BA9C-016F-4EF0-8DBE-101EB517865E}" dt="2025-04-27T19:45:18.068" v="13559" actId="20577"/>
          <ac:spMkLst>
            <pc:docMk/>
            <pc:sldMk cId="4027209522" sldId="271"/>
            <ac:spMk id="23" creationId="{7BD37737-E09E-D0C0-D194-4208315654E6}"/>
          </ac:spMkLst>
        </pc:spChg>
        <pc:grpChg chg="add mod">
          <ac:chgData name="Janelle Clendenon" userId="da17313139568148" providerId="LiveId" clId="{F183BA9C-016F-4EF0-8DBE-101EB517865E}" dt="2025-04-27T19:42:37.787" v="13487" actId="1076"/>
          <ac:grpSpMkLst>
            <pc:docMk/>
            <pc:sldMk cId="4027209522" sldId="271"/>
            <ac:grpSpMk id="16" creationId="{063C289F-527E-B6D3-5A2D-353E0545A721}"/>
          </ac:grpSpMkLst>
        </pc:grpChg>
        <pc:grpChg chg="add del mod ord">
          <ac:chgData name="Janelle Clendenon" userId="da17313139568148" providerId="LiveId" clId="{F183BA9C-016F-4EF0-8DBE-101EB517865E}" dt="2025-04-27T19:42:52.071" v="13488" actId="165"/>
          <ac:grpSpMkLst>
            <pc:docMk/>
            <pc:sldMk cId="4027209522" sldId="271"/>
            <ac:grpSpMk id="20" creationId="{B5DABE9B-469C-DCD6-8DC1-9647F690FF83}"/>
          </ac:grpSpMkLst>
        </pc:grpChg>
        <pc:grpChg chg="add mod">
          <ac:chgData name="Janelle Clendenon" userId="da17313139568148" providerId="LiveId" clId="{F183BA9C-016F-4EF0-8DBE-101EB517865E}" dt="2025-04-27T19:43:25.187" v="13493" actId="164"/>
          <ac:grpSpMkLst>
            <pc:docMk/>
            <pc:sldMk cId="4027209522" sldId="271"/>
            <ac:grpSpMk id="21" creationId="{9F093FB5-B89A-94F9-CB62-0E7052715C6D}"/>
          </ac:grpSpMkLst>
        </pc:grpChg>
        <pc:picChg chg="add mod ord topLvl modCrop">
          <ac:chgData name="Janelle Clendenon" userId="da17313139568148" providerId="LiveId" clId="{F183BA9C-016F-4EF0-8DBE-101EB517865E}" dt="2025-04-27T19:43:25.187" v="13493" actId="164"/>
          <ac:picMkLst>
            <pc:docMk/>
            <pc:sldMk cId="4027209522" sldId="271"/>
            <ac:picMk id="7" creationId="{698A1661-28AA-EE43-3B48-7D32882ED4CC}"/>
          </ac:picMkLst>
        </pc:picChg>
        <pc:picChg chg="add mod">
          <ac:chgData name="Janelle Clendenon" userId="da17313139568148" providerId="LiveId" clId="{F183BA9C-016F-4EF0-8DBE-101EB517865E}" dt="2025-04-16T18:24:16.247" v="1921" actId="1076"/>
          <ac:picMkLst>
            <pc:docMk/>
            <pc:sldMk cId="4027209522" sldId="271"/>
            <ac:picMk id="8" creationId="{4925FC17-7A06-070D-D23D-1F3014F17436}"/>
          </ac:picMkLst>
        </pc:picChg>
        <pc:picChg chg="add mod">
          <ac:chgData name="Janelle Clendenon" userId="da17313139568148" providerId="LiveId" clId="{F183BA9C-016F-4EF0-8DBE-101EB517865E}" dt="2025-04-16T18:23:54.671" v="1917" actId="1076"/>
          <ac:picMkLst>
            <pc:docMk/>
            <pc:sldMk cId="4027209522" sldId="271"/>
            <ac:picMk id="9" creationId="{DBC5AA95-56EC-BA75-D14C-4A0EE562D48B}"/>
          </ac:picMkLst>
        </pc:picChg>
        <pc:picChg chg="add mod">
          <ac:chgData name="Janelle Clendenon" userId="da17313139568148" providerId="LiveId" clId="{F183BA9C-016F-4EF0-8DBE-101EB517865E}" dt="2025-04-16T18:25:52.097" v="1940" actId="164"/>
          <ac:picMkLst>
            <pc:docMk/>
            <pc:sldMk cId="4027209522" sldId="271"/>
            <ac:picMk id="10" creationId="{BFB9AF07-BF10-8D19-ABDD-18901B21DB99}"/>
          </ac:picMkLst>
        </pc:picChg>
        <pc:picChg chg="add mod">
          <ac:chgData name="Janelle Clendenon" userId="da17313139568148" providerId="LiveId" clId="{F183BA9C-016F-4EF0-8DBE-101EB517865E}" dt="2025-04-16T18:25:52.097" v="1940" actId="164"/>
          <ac:picMkLst>
            <pc:docMk/>
            <pc:sldMk cId="4027209522" sldId="271"/>
            <ac:picMk id="11" creationId="{1556FA32-0C2A-B36D-7A0F-F628167330EE}"/>
          </ac:picMkLst>
        </pc:picChg>
        <pc:picChg chg="add mod">
          <ac:chgData name="Janelle Clendenon" userId="da17313139568148" providerId="LiveId" clId="{F183BA9C-016F-4EF0-8DBE-101EB517865E}" dt="2025-04-16T18:25:52.097" v="1940" actId="164"/>
          <ac:picMkLst>
            <pc:docMk/>
            <pc:sldMk cId="4027209522" sldId="271"/>
            <ac:picMk id="12" creationId="{3F276C0C-C13C-AE8C-22D6-3997F066AD21}"/>
          </ac:picMkLst>
        </pc:picChg>
        <pc:picChg chg="add mod">
          <ac:chgData name="Janelle Clendenon" userId="da17313139568148" providerId="LiveId" clId="{F183BA9C-016F-4EF0-8DBE-101EB517865E}" dt="2025-04-16T18:25:52.097" v="1940" actId="164"/>
          <ac:picMkLst>
            <pc:docMk/>
            <pc:sldMk cId="4027209522" sldId="271"/>
            <ac:picMk id="13" creationId="{8AD81AF0-2065-6FAA-81C2-3A3C70683944}"/>
          </ac:picMkLst>
        </pc:picChg>
        <pc:picChg chg="add mod">
          <ac:chgData name="Janelle Clendenon" userId="da17313139568148" providerId="LiveId" clId="{F183BA9C-016F-4EF0-8DBE-101EB517865E}" dt="2025-04-16T18:25:52.097" v="1940" actId="164"/>
          <ac:picMkLst>
            <pc:docMk/>
            <pc:sldMk cId="4027209522" sldId="271"/>
            <ac:picMk id="14" creationId="{E99600AD-0672-5F0B-ECF7-ACA6368A5B86}"/>
          </ac:picMkLst>
        </pc:picChg>
        <pc:picChg chg="add mod">
          <ac:chgData name="Janelle Clendenon" userId="da17313139568148" providerId="LiveId" clId="{F183BA9C-016F-4EF0-8DBE-101EB517865E}" dt="2025-04-16T18:25:52.097" v="1940" actId="164"/>
          <ac:picMkLst>
            <pc:docMk/>
            <pc:sldMk cId="4027209522" sldId="271"/>
            <ac:picMk id="15" creationId="{6B5EA28F-FB6E-BCAA-64DD-6BD325B4E6AB}"/>
          </ac:picMkLst>
        </pc:picChg>
        <pc:picChg chg="add del mod">
          <ac:chgData name="Janelle Clendenon" userId="da17313139568148" providerId="LiveId" clId="{F183BA9C-016F-4EF0-8DBE-101EB517865E}" dt="2025-04-27T19:40:22.705" v="13460" actId="478"/>
          <ac:picMkLst>
            <pc:docMk/>
            <pc:sldMk cId="4027209522" sldId="271"/>
            <ac:picMk id="18" creationId="{335E7166-5C74-9EF0-5A54-7CAA7E1BAD65}"/>
          </ac:picMkLst>
        </pc:picChg>
        <pc:picChg chg="add mod topLvl">
          <ac:chgData name="Janelle Clendenon" userId="da17313139568148" providerId="LiveId" clId="{F183BA9C-016F-4EF0-8DBE-101EB517865E}" dt="2025-04-27T19:43:25.187" v="13493" actId="164"/>
          <ac:picMkLst>
            <pc:docMk/>
            <pc:sldMk cId="4027209522" sldId="271"/>
            <ac:picMk id="19" creationId="{D63AB806-7C4F-0FE7-E190-50AB80E931EF}"/>
          </ac:picMkLst>
        </pc:picChg>
        <pc:picChg chg="mod">
          <ac:chgData name="Janelle Clendenon" userId="da17313139568148" providerId="LiveId" clId="{F183BA9C-016F-4EF0-8DBE-101EB517865E}" dt="2025-04-16T18:24:55.239" v="1935" actId="1076"/>
          <ac:picMkLst>
            <pc:docMk/>
            <pc:sldMk cId="4027209522" sldId="271"/>
            <ac:picMk id="24" creationId="{50C026E5-769C-64A1-1799-3144813DF7BF}"/>
          </ac:picMkLst>
        </pc:picChg>
      </pc:sldChg>
      <pc:sldChg chg="delSp modSp add mod ord delAnim modAnim">
        <pc:chgData name="Janelle Clendenon" userId="da17313139568148" providerId="LiveId" clId="{F183BA9C-016F-4EF0-8DBE-101EB517865E}" dt="2025-04-21T16:47:02.542" v="9015" actId="20577"/>
        <pc:sldMkLst>
          <pc:docMk/>
          <pc:sldMk cId="2831494985" sldId="272"/>
        </pc:sldMkLst>
        <pc:spChg chg="mod">
          <ac:chgData name="Janelle Clendenon" userId="da17313139568148" providerId="LiveId" clId="{F183BA9C-016F-4EF0-8DBE-101EB517865E}" dt="2025-04-16T18:14:50.788" v="1319" actId="20577"/>
          <ac:spMkLst>
            <pc:docMk/>
            <pc:sldMk cId="2831494985" sldId="272"/>
            <ac:spMk id="2" creationId="{9A30DA3C-C38F-7FB0-BD2B-77053E72C3B6}"/>
          </ac:spMkLst>
        </pc:spChg>
        <pc:spChg chg="mod">
          <ac:chgData name="Janelle Clendenon" userId="da17313139568148" providerId="LiveId" clId="{F183BA9C-016F-4EF0-8DBE-101EB517865E}" dt="2025-04-16T18:14:46.610" v="1317" actId="27636"/>
          <ac:spMkLst>
            <pc:docMk/>
            <pc:sldMk cId="2831494985" sldId="272"/>
            <ac:spMk id="4" creationId="{869D3C5E-9D8E-5CF1-5CC5-F304B0215640}"/>
          </ac:spMkLst>
        </pc:spChg>
        <pc:spChg chg="mod">
          <ac:chgData name="Janelle Clendenon" userId="da17313139568148" providerId="LiveId" clId="{F183BA9C-016F-4EF0-8DBE-101EB517865E}" dt="2025-04-21T16:47:02.542" v="9015" actId="20577"/>
          <ac:spMkLst>
            <pc:docMk/>
            <pc:sldMk cId="2831494985" sldId="272"/>
            <ac:spMk id="29" creationId="{2B15FA41-5196-7E8F-741F-12E6736427F4}"/>
          </ac:spMkLst>
        </pc:spChg>
        <pc:spChg chg="mod">
          <ac:chgData name="Janelle Clendenon" userId="da17313139568148" providerId="LiveId" clId="{F183BA9C-016F-4EF0-8DBE-101EB517865E}" dt="2025-04-16T18:19:44.057" v="1764" actId="14100"/>
          <ac:spMkLst>
            <pc:docMk/>
            <pc:sldMk cId="2831494985" sldId="272"/>
            <ac:spMk id="39" creationId="{E83D884C-535A-2904-C317-44C9D497D252}"/>
          </ac:spMkLst>
        </pc:spChg>
      </pc:sldChg>
      <pc:sldChg chg="addSp delSp modSp new mod delAnim modAnim">
        <pc:chgData name="Janelle Clendenon" userId="da17313139568148" providerId="LiveId" clId="{F183BA9C-016F-4EF0-8DBE-101EB517865E}" dt="2025-04-21T18:26:14.434" v="12024" actId="1076"/>
        <pc:sldMkLst>
          <pc:docMk/>
          <pc:sldMk cId="2653951691" sldId="273"/>
        </pc:sldMkLst>
        <pc:spChg chg="mod">
          <ac:chgData name="Janelle Clendenon" userId="da17313139568148" providerId="LiveId" clId="{F183BA9C-016F-4EF0-8DBE-101EB517865E}" dt="2025-04-16T19:05:59.641" v="2833" actId="20577"/>
          <ac:spMkLst>
            <pc:docMk/>
            <pc:sldMk cId="2653951691" sldId="273"/>
            <ac:spMk id="2" creationId="{70C04FD4-1449-25CC-D15C-F837F9523DDA}"/>
          </ac:spMkLst>
        </pc:spChg>
        <pc:spChg chg="mod">
          <ac:chgData name="Janelle Clendenon" userId="da17313139568148" providerId="LiveId" clId="{F183BA9C-016F-4EF0-8DBE-101EB517865E}" dt="2025-04-16T19:07:57.990" v="2888" actId="1076"/>
          <ac:spMkLst>
            <pc:docMk/>
            <pc:sldMk cId="2653951691" sldId="273"/>
            <ac:spMk id="4" creationId="{DDF86C29-A68B-34F9-8E80-F53101409D0D}"/>
          </ac:spMkLst>
        </pc:spChg>
        <pc:spChg chg="mod">
          <ac:chgData name="Janelle Clendenon" userId="da17313139568148" providerId="LiveId" clId="{F183BA9C-016F-4EF0-8DBE-101EB517865E}" dt="2025-04-21T18:25:55.292" v="12023" actId="20577"/>
          <ac:spMkLst>
            <pc:docMk/>
            <pc:sldMk cId="2653951691" sldId="273"/>
            <ac:spMk id="22" creationId="{A8B84614-4195-F928-9B07-BC7FF1DF124B}"/>
          </ac:spMkLst>
        </pc:spChg>
        <pc:grpChg chg="add mod">
          <ac:chgData name="Janelle Clendenon" userId="da17313139568148" providerId="LiveId" clId="{F183BA9C-016F-4EF0-8DBE-101EB517865E}" dt="2025-04-21T18:26:14.434" v="12024" actId="1076"/>
          <ac:grpSpMkLst>
            <pc:docMk/>
            <pc:sldMk cId="2653951691" sldId="273"/>
            <ac:grpSpMk id="3" creationId="{7AB09866-B058-8A82-E3CC-844D86389C0D}"/>
          </ac:grpSpMkLst>
        </pc:grpChg>
        <pc:picChg chg="add mod">
          <ac:chgData name="Janelle Clendenon" userId="da17313139568148" providerId="LiveId" clId="{F183BA9C-016F-4EF0-8DBE-101EB517865E}" dt="2025-04-16T19:35:19.444" v="3289" actId="1076"/>
          <ac:picMkLst>
            <pc:docMk/>
            <pc:sldMk cId="2653951691" sldId="273"/>
            <ac:picMk id="5" creationId="{50DFDA0F-0855-9882-8C0C-8A30C014068A}"/>
          </ac:picMkLst>
        </pc:picChg>
        <pc:picChg chg="mod">
          <ac:chgData name="Janelle Clendenon" userId="da17313139568148" providerId="LiveId" clId="{F183BA9C-016F-4EF0-8DBE-101EB517865E}" dt="2025-04-16T19:06:38.878" v="2841" actId="1076"/>
          <ac:picMkLst>
            <pc:docMk/>
            <pc:sldMk cId="2653951691" sldId="273"/>
            <ac:picMk id="6" creationId="{CA72380E-6BB4-A389-5063-4D8E52CDA9C8}"/>
          </ac:picMkLst>
        </pc:picChg>
        <pc:picChg chg="add mod">
          <ac:chgData name="Janelle Clendenon" userId="da17313139568148" providerId="LiveId" clId="{F183BA9C-016F-4EF0-8DBE-101EB517865E}" dt="2025-04-16T19:06:55.190" v="2847" actId="1076"/>
          <ac:picMkLst>
            <pc:docMk/>
            <pc:sldMk cId="2653951691" sldId="273"/>
            <ac:picMk id="7" creationId="{D2308E79-0C38-9927-D8E9-744E506AF6A4}"/>
          </ac:picMkLst>
        </pc:picChg>
        <pc:picChg chg="add mod">
          <ac:chgData name="Janelle Clendenon" userId="da17313139568148" providerId="LiveId" clId="{F183BA9C-016F-4EF0-8DBE-101EB517865E}" dt="2025-04-16T19:35:09.478" v="3287" actId="1076"/>
          <ac:picMkLst>
            <pc:docMk/>
            <pc:sldMk cId="2653951691" sldId="273"/>
            <ac:picMk id="8" creationId="{488E1EE1-C376-D194-4EE4-55506FCD3941}"/>
          </ac:picMkLst>
        </pc:picChg>
        <pc:picChg chg="add mod">
          <ac:chgData name="Janelle Clendenon" userId="da17313139568148" providerId="LiveId" clId="{F183BA9C-016F-4EF0-8DBE-101EB517865E}" dt="2025-04-16T19:35:21.502" v="3290" actId="1076"/>
          <ac:picMkLst>
            <pc:docMk/>
            <pc:sldMk cId="2653951691" sldId="273"/>
            <ac:picMk id="9" creationId="{EAF246E3-442D-8277-75E0-0DE07236E458}"/>
          </ac:picMkLst>
        </pc:picChg>
        <pc:picChg chg="add mod">
          <ac:chgData name="Janelle Clendenon" userId="da17313139568148" providerId="LiveId" clId="{F183BA9C-016F-4EF0-8DBE-101EB517865E}" dt="2025-04-16T19:06:56.747" v="2848" actId="1076"/>
          <ac:picMkLst>
            <pc:docMk/>
            <pc:sldMk cId="2653951691" sldId="273"/>
            <ac:picMk id="10" creationId="{A3D537ED-73D7-A83B-FE52-C5AB558BD807}"/>
          </ac:picMkLst>
        </pc:picChg>
        <pc:picChg chg="add mod">
          <ac:chgData name="Janelle Clendenon" userId="da17313139568148" providerId="LiveId" clId="{F183BA9C-016F-4EF0-8DBE-101EB517865E}" dt="2025-04-16T19:07:16.227" v="2853" actId="1076"/>
          <ac:picMkLst>
            <pc:docMk/>
            <pc:sldMk cId="2653951691" sldId="273"/>
            <ac:picMk id="11" creationId="{E0CF10D2-8E85-CC97-8ABD-500588957DC6}"/>
          </ac:picMkLst>
        </pc:picChg>
        <pc:picChg chg="add mod">
          <ac:chgData name="Janelle Clendenon" userId="da17313139568148" providerId="LiveId" clId="{F183BA9C-016F-4EF0-8DBE-101EB517865E}" dt="2025-04-16T19:07:09.315" v="2852" actId="1076"/>
          <ac:picMkLst>
            <pc:docMk/>
            <pc:sldMk cId="2653951691" sldId="273"/>
            <ac:picMk id="12" creationId="{4EEC4C43-DF4A-8D2A-B02C-F850F2AEF4E8}"/>
          </ac:picMkLst>
        </pc:picChg>
        <pc:picChg chg="mod">
          <ac:chgData name="Janelle Clendenon" userId="da17313139568148" providerId="LiveId" clId="{F183BA9C-016F-4EF0-8DBE-101EB517865E}" dt="2025-04-16T19:06:58.417" v="2849" actId="1076"/>
          <ac:picMkLst>
            <pc:docMk/>
            <pc:sldMk cId="2653951691" sldId="273"/>
            <ac:picMk id="13" creationId="{2EBA70CA-FD78-68A6-FA7B-B2FF4DA5F35E}"/>
          </ac:picMkLst>
        </pc:picChg>
        <pc:picChg chg="add mod">
          <ac:chgData name="Janelle Clendenon" userId="da17313139568148" providerId="LiveId" clId="{F183BA9C-016F-4EF0-8DBE-101EB517865E}" dt="2025-04-16T19:06:36.135" v="2840" actId="1076"/>
          <ac:picMkLst>
            <pc:docMk/>
            <pc:sldMk cId="2653951691" sldId="273"/>
            <ac:picMk id="14" creationId="{2C49A997-9310-1E0A-3886-D2B50A7259B9}"/>
          </ac:picMkLst>
        </pc:picChg>
        <pc:picChg chg="add mod">
          <ac:chgData name="Janelle Clendenon" userId="da17313139568148" providerId="LiveId" clId="{F183BA9C-016F-4EF0-8DBE-101EB517865E}" dt="2025-04-16T19:06:48.805" v="2845" actId="1076"/>
          <ac:picMkLst>
            <pc:docMk/>
            <pc:sldMk cId="2653951691" sldId="273"/>
            <ac:picMk id="15" creationId="{5E52D065-B0F6-BB46-8BF0-A20A74E34E26}"/>
          </ac:picMkLst>
        </pc:picChg>
        <pc:picChg chg="mod">
          <ac:chgData name="Janelle Clendenon" userId="da17313139568148" providerId="LiveId" clId="{F183BA9C-016F-4EF0-8DBE-101EB517865E}" dt="2025-04-16T19:07:05.897" v="2851" actId="1076"/>
          <ac:picMkLst>
            <pc:docMk/>
            <pc:sldMk cId="2653951691" sldId="273"/>
            <ac:picMk id="16" creationId="{EED8F4ED-867C-001B-EE6A-6A1A93624977}"/>
          </ac:picMkLst>
        </pc:picChg>
        <pc:picChg chg="mod">
          <ac:chgData name="Janelle Clendenon" userId="da17313139568148" providerId="LiveId" clId="{F183BA9C-016F-4EF0-8DBE-101EB517865E}" dt="2025-04-16T19:06:34.662" v="2839" actId="1076"/>
          <ac:picMkLst>
            <pc:docMk/>
            <pc:sldMk cId="2653951691" sldId="273"/>
            <ac:picMk id="17" creationId="{65AF063B-FB7F-C5EC-9D8E-0AAD4B180B02}"/>
          </ac:picMkLst>
        </pc:picChg>
        <pc:picChg chg="add mod">
          <ac:chgData name="Janelle Clendenon" userId="da17313139568148" providerId="LiveId" clId="{F183BA9C-016F-4EF0-8DBE-101EB517865E}" dt="2025-04-16T19:06:40.552" v="2842" actId="1076"/>
          <ac:picMkLst>
            <pc:docMk/>
            <pc:sldMk cId="2653951691" sldId="273"/>
            <ac:picMk id="18" creationId="{7FD0CE60-C09E-C9B9-6EC3-FE9641ED681A}"/>
          </ac:picMkLst>
        </pc:picChg>
        <pc:picChg chg="add mod">
          <ac:chgData name="Janelle Clendenon" userId="da17313139568148" providerId="LiveId" clId="{F183BA9C-016F-4EF0-8DBE-101EB517865E}" dt="2025-04-16T19:33:02.388" v="3283" actId="1076"/>
          <ac:picMkLst>
            <pc:docMk/>
            <pc:sldMk cId="2653951691" sldId="273"/>
            <ac:picMk id="19" creationId="{E7035126-09A8-0578-52AD-6C18963E1F7D}"/>
          </ac:picMkLst>
        </pc:picChg>
        <pc:picChg chg="mod">
          <ac:chgData name="Janelle Clendenon" userId="da17313139568148" providerId="LiveId" clId="{F183BA9C-016F-4EF0-8DBE-101EB517865E}" dt="2025-04-21T18:25:45.207" v="12018"/>
          <ac:picMkLst>
            <pc:docMk/>
            <pc:sldMk cId="2653951691" sldId="273"/>
            <ac:picMk id="21" creationId="{817FB535-A5FA-22D0-3C38-BCBD281A1054}"/>
          </ac:picMkLst>
        </pc:picChg>
      </pc:sldChg>
      <pc:sldChg chg="addSp delSp modSp add mod modNotes">
        <pc:chgData name="Janelle Clendenon" userId="da17313139568148" providerId="LiveId" clId="{F183BA9C-016F-4EF0-8DBE-101EB517865E}" dt="2025-04-27T20:06:44.580" v="14528" actId="14100"/>
        <pc:sldMkLst>
          <pc:docMk/>
          <pc:sldMk cId="3958005750" sldId="274"/>
        </pc:sldMkLst>
        <pc:spChg chg="add mod">
          <ac:chgData name="Janelle Clendenon" userId="da17313139568148" providerId="LiveId" clId="{F183BA9C-016F-4EF0-8DBE-101EB517865E}" dt="2025-04-27T20:06:44.580" v="14528" actId="14100"/>
          <ac:spMkLst>
            <pc:docMk/>
            <pc:sldMk cId="3958005750" sldId="274"/>
            <ac:spMk id="2" creationId="{CFBCBADF-05AB-9DFC-F218-E06C8B23A345}"/>
          </ac:spMkLst>
        </pc:spChg>
        <pc:spChg chg="mod">
          <ac:chgData name="Janelle Clendenon" userId="da17313139568148" providerId="LiveId" clId="{F183BA9C-016F-4EF0-8DBE-101EB517865E}" dt="2025-04-21T03:24:24.393" v="6467" actId="1076"/>
          <ac:spMkLst>
            <pc:docMk/>
            <pc:sldMk cId="3958005750" sldId="274"/>
            <ac:spMk id="4" creationId="{A74C0FFB-A537-5CB6-7B65-F56603F23A91}"/>
          </ac:spMkLst>
        </pc:spChg>
        <pc:spChg chg="add mod">
          <ac:chgData name="Janelle Clendenon" userId="da17313139568148" providerId="LiveId" clId="{F183BA9C-016F-4EF0-8DBE-101EB517865E}" dt="2025-04-21T18:02:40.829" v="11691" actId="20577"/>
          <ac:spMkLst>
            <pc:docMk/>
            <pc:sldMk cId="3958005750" sldId="274"/>
            <ac:spMk id="6" creationId="{951AED66-5112-4D4A-E038-0CEA81A458DE}"/>
          </ac:spMkLst>
        </pc:spChg>
        <pc:spChg chg="mod">
          <ac:chgData name="Janelle Clendenon" userId="da17313139568148" providerId="LiveId" clId="{F183BA9C-016F-4EF0-8DBE-101EB517865E}" dt="2025-04-21T18:01:23.414" v="11667" actId="6549"/>
          <ac:spMkLst>
            <pc:docMk/>
            <pc:sldMk cId="3958005750" sldId="274"/>
            <ac:spMk id="21" creationId="{66371184-E590-ED79-5A36-5E1E9E85236F}"/>
          </ac:spMkLst>
        </pc:spChg>
        <pc:picChg chg="add mod ord">
          <ac:chgData name="Janelle Clendenon" userId="da17313139568148" providerId="LiveId" clId="{F183BA9C-016F-4EF0-8DBE-101EB517865E}" dt="2025-04-21T03:20:59.489" v="6368" actId="167"/>
          <ac:picMkLst>
            <pc:docMk/>
            <pc:sldMk cId="3958005750" sldId="274"/>
            <ac:picMk id="5" creationId="{4717CE47-4FB4-E50E-3345-FDE44721D1D2}"/>
          </ac:picMkLst>
        </pc:picChg>
        <pc:picChg chg="add mod">
          <ac:chgData name="Janelle Clendenon" userId="da17313139568148" providerId="LiveId" clId="{F183BA9C-016F-4EF0-8DBE-101EB517865E}" dt="2025-04-21T03:24:36.224" v="6471" actId="1076"/>
          <ac:picMkLst>
            <pc:docMk/>
            <pc:sldMk cId="3958005750" sldId="274"/>
            <ac:picMk id="8" creationId="{FF4A51FB-16D9-F15F-F910-820C19C7DAAE}"/>
          </ac:picMkLst>
        </pc:picChg>
        <pc:picChg chg="add mod">
          <ac:chgData name="Janelle Clendenon" userId="da17313139568148" providerId="LiveId" clId="{F183BA9C-016F-4EF0-8DBE-101EB517865E}" dt="2025-04-21T03:24:51.728" v="6475" actId="1076"/>
          <ac:picMkLst>
            <pc:docMk/>
            <pc:sldMk cId="3958005750" sldId="274"/>
            <ac:picMk id="10" creationId="{EB7D988A-E13D-FD7A-014A-E10E7C25C6BA}"/>
          </ac:picMkLst>
        </pc:picChg>
        <pc:picChg chg="add mod">
          <ac:chgData name="Janelle Clendenon" userId="da17313139568148" providerId="LiveId" clId="{F183BA9C-016F-4EF0-8DBE-101EB517865E}" dt="2025-04-21T18:02:16.833" v="11673" actId="1076"/>
          <ac:picMkLst>
            <pc:docMk/>
            <pc:sldMk cId="3958005750" sldId="274"/>
            <ac:picMk id="13" creationId="{64E1CF02-C580-9932-5F56-CE5B1E0EC121}"/>
          </ac:picMkLst>
        </pc:picChg>
      </pc:sldChg>
      <pc:sldChg chg="addSp delSp modSp add mod modAnim">
        <pc:chgData name="Janelle Clendenon" userId="da17313139568148" providerId="LiveId" clId="{F183BA9C-016F-4EF0-8DBE-101EB517865E}" dt="2025-04-21T04:39:21.747" v="7364" actId="1076"/>
        <pc:sldMkLst>
          <pc:docMk/>
          <pc:sldMk cId="1006785176" sldId="275"/>
        </pc:sldMkLst>
        <pc:spChg chg="mod">
          <ac:chgData name="Janelle Clendenon" userId="da17313139568148" providerId="LiveId" clId="{F183BA9C-016F-4EF0-8DBE-101EB517865E}" dt="2025-04-21T04:00:01.708" v="6524" actId="20577"/>
          <ac:spMkLst>
            <pc:docMk/>
            <pc:sldMk cId="1006785176" sldId="275"/>
            <ac:spMk id="2" creationId="{969F11C2-6BAD-A302-FC3E-D7FAE9FBDD16}"/>
          </ac:spMkLst>
        </pc:spChg>
        <pc:spChg chg="add mod">
          <ac:chgData name="Janelle Clendenon" userId="da17313139568148" providerId="LiveId" clId="{F183BA9C-016F-4EF0-8DBE-101EB517865E}" dt="2025-04-21T04:09:26.719" v="7076" actId="20577"/>
          <ac:spMkLst>
            <pc:docMk/>
            <pc:sldMk cId="1006785176" sldId="275"/>
            <ac:spMk id="3" creationId="{CFD05432-F11E-45C2-3CBA-7F4AD0EDCFF5}"/>
          </ac:spMkLst>
        </pc:spChg>
        <pc:spChg chg="mod">
          <ac:chgData name="Janelle Clendenon" userId="da17313139568148" providerId="LiveId" clId="{F183BA9C-016F-4EF0-8DBE-101EB517865E}" dt="2025-04-21T04:39:21.747" v="7364" actId="1076"/>
          <ac:spMkLst>
            <pc:docMk/>
            <pc:sldMk cId="1006785176" sldId="275"/>
            <ac:spMk id="4" creationId="{1C9FD43C-0855-75D2-2CD4-D35C37E591DA}"/>
          </ac:spMkLst>
        </pc:spChg>
        <pc:spChg chg="add mod">
          <ac:chgData name="Janelle Clendenon" userId="da17313139568148" providerId="LiveId" clId="{F183BA9C-016F-4EF0-8DBE-101EB517865E}" dt="2025-04-21T04:08:22.440" v="7071" actId="20577"/>
          <ac:spMkLst>
            <pc:docMk/>
            <pc:sldMk cId="1006785176" sldId="275"/>
            <ac:spMk id="5" creationId="{0FEE9F93-8D5D-17F2-8993-60686F177B01}"/>
          </ac:spMkLst>
        </pc:spChg>
        <pc:spChg chg="add mod">
          <ac:chgData name="Janelle Clendenon" userId="da17313139568148" providerId="LiveId" clId="{F183BA9C-016F-4EF0-8DBE-101EB517865E}" dt="2025-04-21T04:37:06.998" v="7341" actId="1076"/>
          <ac:spMkLst>
            <pc:docMk/>
            <pc:sldMk cId="1006785176" sldId="275"/>
            <ac:spMk id="7" creationId="{1A48DD47-FAC9-42C1-2329-ED98590080DD}"/>
          </ac:spMkLst>
        </pc:spChg>
        <pc:spChg chg="add mod">
          <ac:chgData name="Janelle Clendenon" userId="da17313139568148" providerId="LiveId" clId="{F183BA9C-016F-4EF0-8DBE-101EB517865E}" dt="2025-04-21T04:37:02.631" v="7340" actId="14100"/>
          <ac:spMkLst>
            <pc:docMk/>
            <pc:sldMk cId="1006785176" sldId="275"/>
            <ac:spMk id="8" creationId="{39584100-636E-13DB-7E00-45552DBF4C7C}"/>
          </ac:spMkLst>
        </pc:spChg>
        <pc:spChg chg="mod">
          <ac:chgData name="Janelle Clendenon" userId="da17313139568148" providerId="LiveId" clId="{F183BA9C-016F-4EF0-8DBE-101EB517865E}" dt="2025-04-21T04:05:32.622" v="6886" actId="14100"/>
          <ac:spMkLst>
            <pc:docMk/>
            <pc:sldMk cId="1006785176" sldId="275"/>
            <ac:spMk id="22" creationId="{21563C1A-CD36-0FA6-BF76-067AC2CC6A3A}"/>
          </ac:spMkLst>
        </pc:spChg>
        <pc:picChg chg="add mod">
          <ac:chgData name="Janelle Clendenon" userId="da17313139568148" providerId="LiveId" clId="{F183BA9C-016F-4EF0-8DBE-101EB517865E}" dt="2025-04-21T04:35:21.313" v="7267" actId="1076"/>
          <ac:picMkLst>
            <pc:docMk/>
            <pc:sldMk cId="1006785176" sldId="275"/>
            <ac:picMk id="6" creationId="{3B9CA78E-FE1B-5BE9-6BC5-D58489316C66}"/>
          </ac:picMkLst>
        </pc:picChg>
        <pc:picChg chg="mod">
          <ac:chgData name="Janelle Clendenon" userId="da17313139568148" providerId="LiveId" clId="{F183BA9C-016F-4EF0-8DBE-101EB517865E}" dt="2025-04-21T04:20:32.136" v="7078" actId="1076"/>
          <ac:picMkLst>
            <pc:docMk/>
            <pc:sldMk cId="1006785176" sldId="275"/>
            <ac:picMk id="18" creationId="{C668B93C-86F3-C246-DC37-F749A72A6161}"/>
          </ac:picMkLst>
        </pc:picChg>
      </pc:sldChg>
      <pc:sldChg chg="delSp modSp add mod">
        <pc:chgData name="Janelle Clendenon" userId="da17313139568148" providerId="LiveId" clId="{F183BA9C-016F-4EF0-8DBE-101EB517865E}" dt="2025-04-21T18:00:14.690" v="11583" actId="478"/>
        <pc:sldMkLst>
          <pc:docMk/>
          <pc:sldMk cId="3179710063" sldId="276"/>
        </pc:sldMkLst>
        <pc:spChg chg="mod">
          <ac:chgData name="Janelle Clendenon" userId="da17313139568148" providerId="LiveId" clId="{F183BA9C-016F-4EF0-8DBE-101EB517865E}" dt="2025-04-21T04:38:50.449" v="7360" actId="20577"/>
          <ac:spMkLst>
            <pc:docMk/>
            <pc:sldMk cId="3179710063" sldId="276"/>
            <ac:spMk id="2" creationId="{A4524153-E080-0DC4-006F-D9626586A345}"/>
          </ac:spMkLst>
        </pc:spChg>
        <pc:spChg chg="mod">
          <ac:chgData name="Janelle Clendenon" userId="da17313139568148" providerId="LiveId" clId="{F183BA9C-016F-4EF0-8DBE-101EB517865E}" dt="2025-04-21T04:41:42.451" v="7446" actId="27636"/>
          <ac:spMkLst>
            <pc:docMk/>
            <pc:sldMk cId="3179710063" sldId="276"/>
            <ac:spMk id="4" creationId="{EA73A3FA-5D94-C545-B334-42D79A7AC1AA}"/>
          </ac:spMkLst>
        </pc:spChg>
        <pc:spChg chg="mod">
          <ac:chgData name="Janelle Clendenon" userId="da17313139568148" providerId="LiveId" clId="{F183BA9C-016F-4EF0-8DBE-101EB517865E}" dt="2025-04-21T04:56:15.574" v="7822" actId="20577"/>
          <ac:spMkLst>
            <pc:docMk/>
            <pc:sldMk cId="3179710063" sldId="276"/>
            <ac:spMk id="22" creationId="{E439034A-887F-02DC-B21D-2D99A8FE05D2}"/>
          </ac:spMkLst>
        </pc:spChg>
      </pc:sldChg>
      <pc:sldChg chg="addSp delSp modSp add mod ord replId modAnim">
        <pc:chgData name="Janelle Clendenon" userId="da17313139568148" providerId="LiveId" clId="{F183BA9C-016F-4EF0-8DBE-101EB517865E}" dt="2025-04-27T20:09:06.118" v="14638" actId="1076"/>
        <pc:sldMkLst>
          <pc:docMk/>
          <pc:sldMk cId="1805992662" sldId="277"/>
        </pc:sldMkLst>
        <pc:spChg chg="add mod">
          <ac:chgData name="Janelle Clendenon" userId="da17313139568148" providerId="LiveId" clId="{F183BA9C-016F-4EF0-8DBE-101EB517865E}" dt="2025-04-27T20:09:04.326" v="14637" actId="1076"/>
          <ac:spMkLst>
            <pc:docMk/>
            <pc:sldMk cId="1805992662" sldId="277"/>
            <ac:spMk id="2" creationId="{91674C71-BAAE-09B1-3E96-2E19CF89F281}"/>
          </ac:spMkLst>
        </pc:spChg>
        <pc:spChg chg="add mod">
          <ac:chgData name="Janelle Clendenon" userId="da17313139568148" providerId="LiveId" clId="{F183BA9C-016F-4EF0-8DBE-101EB517865E}" dt="2025-04-21T04:59:48.150" v="7878" actId="1076"/>
          <ac:spMkLst>
            <pc:docMk/>
            <pc:sldMk cId="1805992662" sldId="277"/>
            <ac:spMk id="19" creationId="{CA2B6600-4A89-9ADB-5A4E-032B66F8F9AA}"/>
          </ac:spMkLst>
        </pc:spChg>
        <pc:spChg chg="add mod">
          <ac:chgData name="Janelle Clendenon" userId="da17313139568148" providerId="LiveId" clId="{F183BA9C-016F-4EF0-8DBE-101EB517865E}" dt="2025-04-21T05:22:39.648" v="8512" actId="14100"/>
          <ac:spMkLst>
            <pc:docMk/>
            <pc:sldMk cId="1805992662" sldId="277"/>
            <ac:spMk id="184" creationId="{922B2E9C-677B-5B0C-6A1F-EFAC0DDD2903}"/>
          </ac:spMkLst>
        </pc:spChg>
        <pc:spChg chg="add mod">
          <ac:chgData name="Janelle Clendenon" userId="da17313139568148" providerId="LiveId" clId="{F183BA9C-016F-4EF0-8DBE-101EB517865E}" dt="2025-04-21T18:24:41.348" v="12015" actId="164"/>
          <ac:spMkLst>
            <pc:docMk/>
            <pc:sldMk cId="1805992662" sldId="277"/>
            <ac:spMk id="189" creationId="{8949E5BB-C608-8F91-88D3-14CD107CFD88}"/>
          </ac:spMkLst>
        </pc:spChg>
        <pc:grpChg chg="add mod">
          <ac:chgData name="Janelle Clendenon" userId="da17313139568148" providerId="LiveId" clId="{F183BA9C-016F-4EF0-8DBE-101EB517865E}" dt="2025-04-21T05:18:38.731" v="8421" actId="164"/>
          <ac:grpSpMkLst>
            <pc:docMk/>
            <pc:sldMk cId="1805992662" sldId="277"/>
            <ac:grpSpMk id="28" creationId="{60CBC78D-4927-5D3C-11FA-9B7C1E664AD6}"/>
          </ac:grpSpMkLst>
        </pc:grpChg>
        <pc:grpChg chg="add mod">
          <ac:chgData name="Janelle Clendenon" userId="da17313139568148" providerId="LiveId" clId="{F183BA9C-016F-4EF0-8DBE-101EB517865E}" dt="2025-04-21T05:18:38.731" v="8421" actId="164"/>
          <ac:grpSpMkLst>
            <pc:docMk/>
            <pc:sldMk cId="1805992662" sldId="277"/>
            <ac:grpSpMk id="29" creationId="{E29808CB-F74D-AFD9-8D50-328A94307F75}"/>
          </ac:grpSpMkLst>
        </pc:grpChg>
        <pc:grpChg chg="add mod">
          <ac:chgData name="Janelle Clendenon" userId="da17313139568148" providerId="LiveId" clId="{F183BA9C-016F-4EF0-8DBE-101EB517865E}" dt="2025-04-21T05:18:38.731" v="8421" actId="164"/>
          <ac:grpSpMkLst>
            <pc:docMk/>
            <pc:sldMk cId="1805992662" sldId="277"/>
            <ac:grpSpMk id="32" creationId="{9C61278F-2A44-7BDF-650E-DB3342A94F21}"/>
          </ac:grpSpMkLst>
        </pc:grpChg>
        <pc:grpChg chg="add mod">
          <ac:chgData name="Janelle Clendenon" userId="da17313139568148" providerId="LiveId" clId="{F183BA9C-016F-4EF0-8DBE-101EB517865E}" dt="2025-04-21T05:18:38.731" v="8421" actId="164"/>
          <ac:grpSpMkLst>
            <pc:docMk/>
            <pc:sldMk cId="1805992662" sldId="277"/>
            <ac:grpSpMk id="35" creationId="{20297F1E-9748-B145-3FAC-C14A529E1E2D}"/>
          </ac:grpSpMkLst>
        </pc:grpChg>
        <pc:grpChg chg="add mod">
          <ac:chgData name="Janelle Clendenon" userId="da17313139568148" providerId="LiveId" clId="{F183BA9C-016F-4EF0-8DBE-101EB517865E}" dt="2025-04-21T05:18:47.215" v="8424" actId="1076"/>
          <ac:grpSpMkLst>
            <pc:docMk/>
            <pc:sldMk cId="1805992662" sldId="277"/>
            <ac:grpSpMk id="38" creationId="{6F453EB6-0802-E5B7-1FD3-39E07536145C}"/>
          </ac:grpSpMkLst>
        </pc:grpChg>
        <pc:grpChg chg="mod ord">
          <ac:chgData name="Janelle Clendenon" userId="da17313139568148" providerId="LiveId" clId="{F183BA9C-016F-4EF0-8DBE-101EB517865E}" dt="2025-04-21T05:19:29.861" v="8435" actId="167"/>
          <ac:grpSpMkLst>
            <pc:docMk/>
            <pc:sldMk cId="1805992662" sldId="277"/>
            <ac:grpSpMk id="39" creationId="{7A1CC665-9C1A-17E9-4697-77B6AF0D17D2}"/>
          </ac:grpSpMkLst>
        </pc:grpChg>
        <pc:grpChg chg="mod">
          <ac:chgData name="Janelle Clendenon" userId="da17313139568148" providerId="LiveId" clId="{F183BA9C-016F-4EF0-8DBE-101EB517865E}" dt="2025-04-21T05:18:41.422" v="8422"/>
          <ac:grpSpMkLst>
            <pc:docMk/>
            <pc:sldMk cId="1805992662" sldId="277"/>
            <ac:grpSpMk id="41" creationId="{30D26763-FF24-B061-F4E9-AEE630A93D41}"/>
          </ac:grpSpMkLst>
        </pc:grpChg>
        <pc:grpChg chg="mod">
          <ac:chgData name="Janelle Clendenon" userId="da17313139568148" providerId="LiveId" clId="{F183BA9C-016F-4EF0-8DBE-101EB517865E}" dt="2025-04-21T05:18:41.422" v="8422"/>
          <ac:grpSpMkLst>
            <pc:docMk/>
            <pc:sldMk cId="1805992662" sldId="277"/>
            <ac:grpSpMk id="42" creationId="{D11FFFAB-0CC0-83DD-ED23-BC7D8690F34F}"/>
          </ac:grpSpMkLst>
        </pc:grpChg>
        <pc:grpChg chg="mod ord">
          <ac:chgData name="Janelle Clendenon" userId="da17313139568148" providerId="LiveId" clId="{F183BA9C-016F-4EF0-8DBE-101EB517865E}" dt="2025-04-21T05:19:29.861" v="8435" actId="167"/>
          <ac:grpSpMkLst>
            <pc:docMk/>
            <pc:sldMk cId="1805992662" sldId="277"/>
            <ac:grpSpMk id="52" creationId="{C5B48654-13C1-6F11-F241-ADD5BEFCB101}"/>
          </ac:grpSpMkLst>
        </pc:grpChg>
        <pc:grpChg chg="mod">
          <ac:chgData name="Janelle Clendenon" userId="da17313139568148" providerId="LiveId" clId="{F183BA9C-016F-4EF0-8DBE-101EB517865E}" dt="2025-04-21T05:18:48.924" v="8425"/>
          <ac:grpSpMkLst>
            <pc:docMk/>
            <pc:sldMk cId="1805992662" sldId="277"/>
            <ac:grpSpMk id="55" creationId="{14158CE4-A3A7-A370-476D-6DFCB45C37C9}"/>
          </ac:grpSpMkLst>
        </pc:grpChg>
        <pc:grpChg chg="mod">
          <ac:chgData name="Janelle Clendenon" userId="da17313139568148" providerId="LiveId" clId="{F183BA9C-016F-4EF0-8DBE-101EB517865E}" dt="2025-04-21T05:18:48.924" v="8425"/>
          <ac:grpSpMkLst>
            <pc:docMk/>
            <pc:sldMk cId="1805992662" sldId="277"/>
            <ac:grpSpMk id="56" creationId="{69D8C466-A618-8015-657F-531D77DE4FB1}"/>
          </ac:grpSpMkLst>
        </pc:grpChg>
        <pc:grpChg chg="add mod ord">
          <ac:chgData name="Janelle Clendenon" userId="da17313139568148" providerId="LiveId" clId="{F183BA9C-016F-4EF0-8DBE-101EB517865E}" dt="2025-04-21T05:19:29.861" v="8435" actId="167"/>
          <ac:grpSpMkLst>
            <pc:docMk/>
            <pc:sldMk cId="1805992662" sldId="277"/>
            <ac:grpSpMk id="65" creationId="{AC0D9F84-325F-9B4A-D516-84A2444CC233}"/>
          </ac:grpSpMkLst>
        </pc:grpChg>
        <pc:grpChg chg="mod">
          <ac:chgData name="Janelle Clendenon" userId="da17313139568148" providerId="LiveId" clId="{F183BA9C-016F-4EF0-8DBE-101EB517865E}" dt="2025-04-21T05:18:53.258" v="8427"/>
          <ac:grpSpMkLst>
            <pc:docMk/>
            <pc:sldMk cId="1805992662" sldId="277"/>
            <ac:grpSpMk id="66" creationId="{15C8E10F-FCAC-6455-C961-756E98BE8CF4}"/>
          </ac:grpSpMkLst>
        </pc:grpChg>
        <pc:grpChg chg="mod ord">
          <ac:chgData name="Janelle Clendenon" userId="da17313139568148" providerId="LiveId" clId="{F183BA9C-016F-4EF0-8DBE-101EB517865E}" dt="2025-04-21T05:19:29.861" v="8435" actId="167"/>
          <ac:grpSpMkLst>
            <pc:docMk/>
            <pc:sldMk cId="1805992662" sldId="277"/>
            <ac:grpSpMk id="78" creationId="{F9E2988F-6D37-2D6F-6454-CAC611D7AA0C}"/>
          </ac:grpSpMkLst>
        </pc:grpChg>
        <pc:grpChg chg="mod">
          <ac:chgData name="Janelle Clendenon" userId="da17313139568148" providerId="LiveId" clId="{F183BA9C-016F-4EF0-8DBE-101EB517865E}" dt="2025-04-21T05:19:00.725" v="8429"/>
          <ac:grpSpMkLst>
            <pc:docMk/>
            <pc:sldMk cId="1805992662" sldId="277"/>
            <ac:grpSpMk id="81" creationId="{95B86C8A-BD4A-6402-1F58-475194BF7A2E}"/>
          </ac:grpSpMkLst>
        </pc:grpChg>
        <pc:grpChg chg="mod">
          <ac:chgData name="Janelle Clendenon" userId="da17313139568148" providerId="LiveId" clId="{F183BA9C-016F-4EF0-8DBE-101EB517865E}" dt="2025-04-21T05:19:00.725" v="8429"/>
          <ac:grpSpMkLst>
            <pc:docMk/>
            <pc:sldMk cId="1805992662" sldId="277"/>
            <ac:grpSpMk id="82" creationId="{1E716B41-0277-838A-99D8-0ADA46D0B693}"/>
          </ac:grpSpMkLst>
        </pc:grpChg>
        <pc:grpChg chg="add mod">
          <ac:chgData name="Janelle Clendenon" userId="da17313139568148" providerId="LiveId" clId="{F183BA9C-016F-4EF0-8DBE-101EB517865E}" dt="2025-04-21T05:19:10.692" v="8432" actId="1076"/>
          <ac:grpSpMkLst>
            <pc:docMk/>
            <pc:sldMk cId="1805992662" sldId="277"/>
            <ac:grpSpMk id="91" creationId="{6A0513DD-66E4-738F-39AF-AC3B089C20D2}"/>
          </ac:grpSpMkLst>
        </pc:grpChg>
        <pc:grpChg chg="mod">
          <ac:chgData name="Janelle Clendenon" userId="da17313139568148" providerId="LiveId" clId="{F183BA9C-016F-4EF0-8DBE-101EB517865E}" dt="2025-04-21T05:19:06.698" v="8431"/>
          <ac:grpSpMkLst>
            <pc:docMk/>
            <pc:sldMk cId="1805992662" sldId="277"/>
            <ac:grpSpMk id="93" creationId="{52719845-CEFC-33CD-4F19-65F6759E10B6}"/>
          </ac:grpSpMkLst>
        </pc:grpChg>
        <pc:grpChg chg="add mod ord">
          <ac:chgData name="Janelle Clendenon" userId="da17313139568148" providerId="LiveId" clId="{F183BA9C-016F-4EF0-8DBE-101EB517865E}" dt="2025-04-21T05:19:29.861" v="8435" actId="167"/>
          <ac:grpSpMkLst>
            <pc:docMk/>
            <pc:sldMk cId="1805992662" sldId="277"/>
            <ac:grpSpMk id="104" creationId="{12B7BE32-9DC9-EE52-F106-D66CAD4B365F}"/>
          </ac:grpSpMkLst>
        </pc:grpChg>
        <pc:grpChg chg="mod">
          <ac:chgData name="Janelle Clendenon" userId="da17313139568148" providerId="LiveId" clId="{F183BA9C-016F-4EF0-8DBE-101EB517865E}" dt="2025-04-21T05:19:12.548" v="8433"/>
          <ac:grpSpMkLst>
            <pc:docMk/>
            <pc:sldMk cId="1805992662" sldId="277"/>
            <ac:grpSpMk id="105" creationId="{1F83017F-6E0E-2AE3-DC6B-70533A8DB15D}"/>
          </ac:grpSpMkLst>
        </pc:grpChg>
        <pc:grpChg chg="mod ord">
          <ac:chgData name="Janelle Clendenon" userId="da17313139568148" providerId="LiveId" clId="{F183BA9C-016F-4EF0-8DBE-101EB517865E}" dt="2025-04-21T05:20:20.550" v="8445" actId="167"/>
          <ac:grpSpMkLst>
            <pc:docMk/>
            <pc:sldMk cId="1805992662" sldId="277"/>
            <ac:grpSpMk id="118" creationId="{6B60617D-5E0E-2F34-3A5F-BBFE4CF3D2FF}"/>
          </ac:grpSpMkLst>
        </pc:grpChg>
        <pc:grpChg chg="mod ord">
          <ac:chgData name="Janelle Clendenon" userId="da17313139568148" providerId="LiveId" clId="{F183BA9C-016F-4EF0-8DBE-101EB517865E}" dt="2025-04-21T05:20:20.550" v="8445" actId="167"/>
          <ac:grpSpMkLst>
            <pc:docMk/>
            <pc:sldMk cId="1805992662" sldId="277"/>
            <ac:grpSpMk id="131" creationId="{77FA8ACA-5F5D-06EF-6446-CF0A6722BBC9}"/>
          </ac:grpSpMkLst>
        </pc:grpChg>
        <pc:grpChg chg="mod ord">
          <ac:chgData name="Janelle Clendenon" userId="da17313139568148" providerId="LiveId" clId="{F183BA9C-016F-4EF0-8DBE-101EB517865E}" dt="2025-04-21T05:20:04.310" v="8444" actId="167"/>
          <ac:grpSpMkLst>
            <pc:docMk/>
            <pc:sldMk cId="1805992662" sldId="277"/>
            <ac:grpSpMk id="144" creationId="{9E27522A-7937-B2AD-A4D7-61805AA00B3B}"/>
          </ac:grpSpMkLst>
        </pc:grpChg>
        <pc:grpChg chg="mod ord">
          <ac:chgData name="Janelle Clendenon" userId="da17313139568148" providerId="LiveId" clId="{F183BA9C-016F-4EF0-8DBE-101EB517865E}" dt="2025-04-21T05:20:20.550" v="8445" actId="167"/>
          <ac:grpSpMkLst>
            <pc:docMk/>
            <pc:sldMk cId="1805992662" sldId="277"/>
            <ac:grpSpMk id="157" creationId="{5E9E4FC8-5632-0912-3B86-1100FBD01272}"/>
          </ac:grpSpMkLst>
        </pc:grpChg>
        <pc:grpChg chg="mod ord">
          <ac:chgData name="Janelle Clendenon" userId="da17313139568148" providerId="LiveId" clId="{F183BA9C-016F-4EF0-8DBE-101EB517865E}" dt="2025-04-21T05:22:52.768" v="8513" actId="1076"/>
          <ac:grpSpMkLst>
            <pc:docMk/>
            <pc:sldMk cId="1805992662" sldId="277"/>
            <ac:grpSpMk id="170" creationId="{3825CA33-6FC6-9640-77AE-3D34411A9649}"/>
          </ac:grpSpMkLst>
        </pc:grpChg>
        <pc:grpChg chg="add mod">
          <ac:chgData name="Janelle Clendenon" userId="da17313139568148" providerId="LiveId" clId="{F183BA9C-016F-4EF0-8DBE-101EB517865E}" dt="2025-04-21T18:24:41.348" v="12015" actId="164"/>
          <ac:grpSpMkLst>
            <pc:docMk/>
            <pc:sldMk cId="1805992662" sldId="277"/>
            <ac:grpSpMk id="190" creationId="{144A97BC-7CFF-733C-9F35-4FD1753A6ACA}"/>
          </ac:grpSpMkLst>
        </pc:grpChg>
        <pc:picChg chg="add mod">
          <ac:chgData name="Janelle Clendenon" userId="da17313139568148" providerId="LiveId" clId="{F183BA9C-016F-4EF0-8DBE-101EB517865E}" dt="2025-04-21T18:24:09.038" v="12011" actId="1076"/>
          <ac:picMkLst>
            <pc:docMk/>
            <pc:sldMk cId="1805992662" sldId="277"/>
            <ac:picMk id="5" creationId="{BE09B21D-6E43-16C6-89B8-2930A351038E}"/>
          </ac:picMkLst>
        </pc:picChg>
        <pc:picChg chg="add mod">
          <ac:chgData name="Janelle Clendenon" userId="da17313139568148" providerId="LiveId" clId="{F183BA9C-016F-4EF0-8DBE-101EB517865E}" dt="2025-04-21T04:45:42.749" v="7474" actId="1076"/>
          <ac:picMkLst>
            <pc:docMk/>
            <pc:sldMk cId="1805992662" sldId="277"/>
            <ac:picMk id="7" creationId="{BDC6BA46-CA27-DD99-7B83-C05679B39F29}"/>
          </ac:picMkLst>
        </pc:picChg>
        <pc:picChg chg="add mod">
          <ac:chgData name="Janelle Clendenon" userId="da17313139568148" providerId="LiveId" clId="{F183BA9C-016F-4EF0-8DBE-101EB517865E}" dt="2025-04-27T20:09:06.118" v="14638" actId="1076"/>
          <ac:picMkLst>
            <pc:docMk/>
            <pc:sldMk cId="1805992662" sldId="277"/>
            <ac:picMk id="9" creationId="{5BDB5E18-7EE8-8410-5F86-7C8553ED6534}"/>
          </ac:picMkLst>
        </pc:picChg>
        <pc:picChg chg="add mod">
          <ac:chgData name="Janelle Clendenon" userId="da17313139568148" providerId="LiveId" clId="{F183BA9C-016F-4EF0-8DBE-101EB517865E}" dt="2025-04-21T04:47:35.881" v="7493" actId="1076"/>
          <ac:picMkLst>
            <pc:docMk/>
            <pc:sldMk cId="1805992662" sldId="277"/>
            <ac:picMk id="10" creationId="{F0672136-2C7A-5AD2-0AAB-71C22A46FF6C}"/>
          </ac:picMkLst>
        </pc:picChg>
        <pc:picChg chg="add mod">
          <ac:chgData name="Janelle Clendenon" userId="da17313139568148" providerId="LiveId" clId="{F183BA9C-016F-4EF0-8DBE-101EB517865E}" dt="2025-04-21T04:47:20.695" v="7489" actId="1076"/>
          <ac:picMkLst>
            <pc:docMk/>
            <pc:sldMk cId="1805992662" sldId="277"/>
            <ac:picMk id="11" creationId="{F4FA950E-8EC9-8B54-7B49-E6E677D04358}"/>
          </ac:picMkLst>
        </pc:picChg>
        <pc:picChg chg="add mod ord">
          <ac:chgData name="Janelle Clendenon" userId="da17313139568148" providerId="LiveId" clId="{F183BA9C-016F-4EF0-8DBE-101EB517865E}" dt="2025-04-21T05:19:29.861" v="8435" actId="167"/>
          <ac:picMkLst>
            <pc:docMk/>
            <pc:sldMk cId="1805992662" sldId="277"/>
            <ac:picMk id="13" creationId="{CF44CD1E-64F0-47CE-214F-704125A877D8}"/>
          </ac:picMkLst>
        </pc:picChg>
        <pc:picChg chg="add mod">
          <ac:chgData name="Janelle Clendenon" userId="da17313139568148" providerId="LiveId" clId="{F183BA9C-016F-4EF0-8DBE-101EB517865E}" dt="2025-04-21T05:20:26.826" v="8446" actId="1076"/>
          <ac:picMkLst>
            <pc:docMk/>
            <pc:sldMk cId="1805992662" sldId="277"/>
            <ac:picMk id="15" creationId="{7997BA06-CCDE-3F83-C492-01E682AB03A9}"/>
          </ac:picMkLst>
        </pc:picChg>
        <pc:picChg chg="add mod">
          <ac:chgData name="Janelle Clendenon" userId="da17313139568148" providerId="LiveId" clId="{F183BA9C-016F-4EF0-8DBE-101EB517865E}" dt="2025-04-21T05:00:58.173" v="7893" actId="1076"/>
          <ac:picMkLst>
            <pc:docMk/>
            <pc:sldMk cId="1805992662" sldId="277"/>
            <ac:picMk id="23" creationId="{A7646626-471B-F7E5-F9BE-E870A2CB1E9F}"/>
          </ac:picMkLst>
        </pc:picChg>
        <pc:picChg chg="add mod">
          <ac:chgData name="Janelle Clendenon" userId="da17313139568148" providerId="LiveId" clId="{F183BA9C-016F-4EF0-8DBE-101EB517865E}" dt="2025-04-21T05:00:54.187" v="7892" actId="1076"/>
          <ac:picMkLst>
            <pc:docMk/>
            <pc:sldMk cId="1805992662" sldId="277"/>
            <ac:picMk id="24" creationId="{F3532029-3771-72C3-12A1-E25F9BBA6EF1}"/>
          </ac:picMkLst>
        </pc:picChg>
        <pc:picChg chg="add mod">
          <ac:chgData name="Janelle Clendenon" userId="da17313139568148" providerId="LiveId" clId="{F183BA9C-016F-4EF0-8DBE-101EB517865E}" dt="2025-04-21T05:18:11.814" v="8414" actId="164"/>
          <ac:picMkLst>
            <pc:docMk/>
            <pc:sldMk cId="1805992662" sldId="277"/>
            <ac:picMk id="26" creationId="{5BCBB0BC-23BB-D6F2-11B3-6BE7EACC98D9}"/>
          </ac:picMkLst>
        </pc:picChg>
        <pc:picChg chg="add mod">
          <ac:chgData name="Janelle Clendenon" userId="da17313139568148" providerId="LiveId" clId="{F183BA9C-016F-4EF0-8DBE-101EB517865E}" dt="2025-04-21T05:18:11.814" v="8414" actId="164"/>
          <ac:picMkLst>
            <pc:docMk/>
            <pc:sldMk cId="1805992662" sldId="277"/>
            <ac:picMk id="27" creationId="{E2DFFFDF-1E75-3BB1-FE52-9907F1C0F020}"/>
          </ac:picMkLst>
        </pc:picChg>
        <pc:picChg chg="mod">
          <ac:chgData name="Janelle Clendenon" userId="da17313139568148" providerId="LiveId" clId="{F183BA9C-016F-4EF0-8DBE-101EB517865E}" dt="2025-04-21T05:18:15.107" v="8415"/>
          <ac:picMkLst>
            <pc:docMk/>
            <pc:sldMk cId="1805992662" sldId="277"/>
            <ac:picMk id="30" creationId="{ABE30C57-AADF-8BA1-973A-D756E2F73204}"/>
          </ac:picMkLst>
        </pc:picChg>
        <pc:picChg chg="mod">
          <ac:chgData name="Janelle Clendenon" userId="da17313139568148" providerId="LiveId" clId="{F183BA9C-016F-4EF0-8DBE-101EB517865E}" dt="2025-04-21T05:18:15.107" v="8415"/>
          <ac:picMkLst>
            <pc:docMk/>
            <pc:sldMk cId="1805992662" sldId="277"/>
            <ac:picMk id="31" creationId="{D8F5F122-1381-A930-4C73-595C46D23255}"/>
          </ac:picMkLst>
        </pc:picChg>
        <pc:picChg chg="mod">
          <ac:chgData name="Janelle Clendenon" userId="da17313139568148" providerId="LiveId" clId="{F183BA9C-016F-4EF0-8DBE-101EB517865E}" dt="2025-04-21T05:18:17.259" v="8416"/>
          <ac:picMkLst>
            <pc:docMk/>
            <pc:sldMk cId="1805992662" sldId="277"/>
            <ac:picMk id="33" creationId="{CB40AFC1-6C09-ADC0-E98C-36C25C0D0CAD}"/>
          </ac:picMkLst>
        </pc:picChg>
        <pc:picChg chg="mod">
          <ac:chgData name="Janelle Clendenon" userId="da17313139568148" providerId="LiveId" clId="{F183BA9C-016F-4EF0-8DBE-101EB517865E}" dt="2025-04-21T05:18:17.259" v="8416"/>
          <ac:picMkLst>
            <pc:docMk/>
            <pc:sldMk cId="1805992662" sldId="277"/>
            <ac:picMk id="34" creationId="{E0DA7C5A-7717-E171-55E0-DFA566E68151}"/>
          </ac:picMkLst>
        </pc:picChg>
        <pc:picChg chg="mod">
          <ac:chgData name="Janelle Clendenon" userId="da17313139568148" providerId="LiveId" clId="{F183BA9C-016F-4EF0-8DBE-101EB517865E}" dt="2025-04-21T05:18:28.421" v="8419"/>
          <ac:picMkLst>
            <pc:docMk/>
            <pc:sldMk cId="1805992662" sldId="277"/>
            <ac:picMk id="36" creationId="{61F6993C-11CB-18D8-A49F-27590E1FE065}"/>
          </ac:picMkLst>
        </pc:picChg>
        <pc:picChg chg="mod">
          <ac:chgData name="Janelle Clendenon" userId="da17313139568148" providerId="LiveId" clId="{F183BA9C-016F-4EF0-8DBE-101EB517865E}" dt="2025-04-21T05:18:28.421" v="8419"/>
          <ac:picMkLst>
            <pc:docMk/>
            <pc:sldMk cId="1805992662" sldId="277"/>
            <ac:picMk id="37" creationId="{A1CE739D-D5BF-B4E2-586D-2C3078ACEC2B}"/>
          </ac:picMkLst>
        </pc:picChg>
        <pc:picChg chg="mod">
          <ac:chgData name="Janelle Clendenon" userId="da17313139568148" providerId="LiveId" clId="{F183BA9C-016F-4EF0-8DBE-101EB517865E}" dt="2025-04-21T05:18:41.422" v="8422"/>
          <ac:picMkLst>
            <pc:docMk/>
            <pc:sldMk cId="1805992662" sldId="277"/>
            <ac:picMk id="44" creationId="{6D73A1EB-97FD-E00A-85C4-15CA0B36A57D}"/>
          </ac:picMkLst>
        </pc:picChg>
        <pc:picChg chg="mod">
          <ac:chgData name="Janelle Clendenon" userId="da17313139568148" providerId="LiveId" clId="{F183BA9C-016F-4EF0-8DBE-101EB517865E}" dt="2025-04-21T05:18:41.422" v="8422"/>
          <ac:picMkLst>
            <pc:docMk/>
            <pc:sldMk cId="1805992662" sldId="277"/>
            <ac:picMk id="45" creationId="{7DFB12D9-05DD-76F2-46F1-1F13A1A7DC99}"/>
          </ac:picMkLst>
        </pc:picChg>
        <pc:picChg chg="mod">
          <ac:chgData name="Janelle Clendenon" userId="da17313139568148" providerId="LiveId" clId="{F183BA9C-016F-4EF0-8DBE-101EB517865E}" dt="2025-04-21T05:18:41.422" v="8422"/>
          <ac:picMkLst>
            <pc:docMk/>
            <pc:sldMk cId="1805992662" sldId="277"/>
            <ac:picMk id="46" creationId="{7E80E8D9-3C90-7501-C7CA-AF2C0103CC5F}"/>
          </ac:picMkLst>
        </pc:picChg>
        <pc:picChg chg="mod">
          <ac:chgData name="Janelle Clendenon" userId="da17313139568148" providerId="LiveId" clId="{F183BA9C-016F-4EF0-8DBE-101EB517865E}" dt="2025-04-21T05:18:41.422" v="8422"/>
          <ac:picMkLst>
            <pc:docMk/>
            <pc:sldMk cId="1805992662" sldId="277"/>
            <ac:picMk id="47" creationId="{1E9A21B9-F31F-A224-5CDA-166A3E4A43DF}"/>
          </ac:picMkLst>
        </pc:picChg>
        <pc:picChg chg="mod">
          <ac:chgData name="Janelle Clendenon" userId="da17313139568148" providerId="LiveId" clId="{F183BA9C-016F-4EF0-8DBE-101EB517865E}" dt="2025-04-21T05:18:41.422" v="8422"/>
          <ac:picMkLst>
            <pc:docMk/>
            <pc:sldMk cId="1805992662" sldId="277"/>
            <ac:picMk id="48" creationId="{FF1CDE6A-A9C9-E61F-9DC2-B145386A10F3}"/>
          </ac:picMkLst>
        </pc:picChg>
        <pc:picChg chg="mod">
          <ac:chgData name="Janelle Clendenon" userId="da17313139568148" providerId="LiveId" clId="{F183BA9C-016F-4EF0-8DBE-101EB517865E}" dt="2025-04-21T05:18:41.422" v="8422"/>
          <ac:picMkLst>
            <pc:docMk/>
            <pc:sldMk cId="1805992662" sldId="277"/>
            <ac:picMk id="49" creationId="{5CEBD8E3-5D68-E35B-2A1E-9EE9AF323F05}"/>
          </ac:picMkLst>
        </pc:picChg>
        <pc:picChg chg="mod">
          <ac:chgData name="Janelle Clendenon" userId="da17313139568148" providerId="LiveId" clId="{F183BA9C-016F-4EF0-8DBE-101EB517865E}" dt="2025-04-21T05:18:41.422" v="8422"/>
          <ac:picMkLst>
            <pc:docMk/>
            <pc:sldMk cId="1805992662" sldId="277"/>
            <ac:picMk id="50" creationId="{DC230182-0EA3-E2DB-03FB-54DCE7E14864}"/>
          </ac:picMkLst>
        </pc:picChg>
        <pc:picChg chg="mod">
          <ac:chgData name="Janelle Clendenon" userId="da17313139568148" providerId="LiveId" clId="{F183BA9C-016F-4EF0-8DBE-101EB517865E}" dt="2025-04-21T05:18:41.422" v="8422"/>
          <ac:picMkLst>
            <pc:docMk/>
            <pc:sldMk cId="1805992662" sldId="277"/>
            <ac:picMk id="51" creationId="{40399EC1-3D9E-ED0E-AE80-DD0671157374}"/>
          </ac:picMkLst>
        </pc:picChg>
        <pc:picChg chg="mod">
          <ac:chgData name="Janelle Clendenon" userId="da17313139568148" providerId="LiveId" clId="{F183BA9C-016F-4EF0-8DBE-101EB517865E}" dt="2025-04-21T05:18:48.924" v="8425"/>
          <ac:picMkLst>
            <pc:docMk/>
            <pc:sldMk cId="1805992662" sldId="277"/>
            <ac:picMk id="57" creationId="{EA1B2D30-8DEF-203F-9F80-CC82B587CE31}"/>
          </ac:picMkLst>
        </pc:picChg>
        <pc:picChg chg="mod">
          <ac:chgData name="Janelle Clendenon" userId="da17313139568148" providerId="LiveId" clId="{F183BA9C-016F-4EF0-8DBE-101EB517865E}" dt="2025-04-21T05:18:48.924" v="8425"/>
          <ac:picMkLst>
            <pc:docMk/>
            <pc:sldMk cId="1805992662" sldId="277"/>
            <ac:picMk id="58" creationId="{826F46D0-2A19-4984-1935-09E14CED5879}"/>
          </ac:picMkLst>
        </pc:picChg>
        <pc:picChg chg="mod">
          <ac:chgData name="Janelle Clendenon" userId="da17313139568148" providerId="LiveId" clId="{F183BA9C-016F-4EF0-8DBE-101EB517865E}" dt="2025-04-21T05:18:48.924" v="8425"/>
          <ac:picMkLst>
            <pc:docMk/>
            <pc:sldMk cId="1805992662" sldId="277"/>
            <ac:picMk id="59" creationId="{0E8E6104-4127-5741-0209-20FED489123A}"/>
          </ac:picMkLst>
        </pc:picChg>
        <pc:picChg chg="mod">
          <ac:chgData name="Janelle Clendenon" userId="da17313139568148" providerId="LiveId" clId="{F183BA9C-016F-4EF0-8DBE-101EB517865E}" dt="2025-04-21T05:18:48.924" v="8425"/>
          <ac:picMkLst>
            <pc:docMk/>
            <pc:sldMk cId="1805992662" sldId="277"/>
            <ac:picMk id="60" creationId="{2BEF0E40-32E1-F602-3B97-F2E1FC98BBA0}"/>
          </ac:picMkLst>
        </pc:picChg>
        <pc:picChg chg="mod">
          <ac:chgData name="Janelle Clendenon" userId="da17313139568148" providerId="LiveId" clId="{F183BA9C-016F-4EF0-8DBE-101EB517865E}" dt="2025-04-21T05:18:48.924" v="8425"/>
          <ac:picMkLst>
            <pc:docMk/>
            <pc:sldMk cId="1805992662" sldId="277"/>
            <ac:picMk id="61" creationId="{9BA62BFA-02E8-81B2-5BF5-FC1B9035A222}"/>
          </ac:picMkLst>
        </pc:picChg>
        <pc:picChg chg="mod">
          <ac:chgData name="Janelle Clendenon" userId="da17313139568148" providerId="LiveId" clId="{F183BA9C-016F-4EF0-8DBE-101EB517865E}" dt="2025-04-21T05:18:48.924" v="8425"/>
          <ac:picMkLst>
            <pc:docMk/>
            <pc:sldMk cId="1805992662" sldId="277"/>
            <ac:picMk id="62" creationId="{D68B5999-11EF-B09C-1D08-B721E18AAE5D}"/>
          </ac:picMkLst>
        </pc:picChg>
        <pc:picChg chg="mod">
          <ac:chgData name="Janelle Clendenon" userId="da17313139568148" providerId="LiveId" clId="{F183BA9C-016F-4EF0-8DBE-101EB517865E}" dt="2025-04-21T05:18:48.924" v="8425"/>
          <ac:picMkLst>
            <pc:docMk/>
            <pc:sldMk cId="1805992662" sldId="277"/>
            <ac:picMk id="63" creationId="{4F5167DE-27EC-5970-7B42-BC3909975BFE}"/>
          </ac:picMkLst>
        </pc:picChg>
        <pc:picChg chg="mod">
          <ac:chgData name="Janelle Clendenon" userId="da17313139568148" providerId="LiveId" clId="{F183BA9C-016F-4EF0-8DBE-101EB517865E}" dt="2025-04-21T05:18:48.924" v="8425"/>
          <ac:picMkLst>
            <pc:docMk/>
            <pc:sldMk cId="1805992662" sldId="277"/>
            <ac:picMk id="64" creationId="{D39094F3-F011-0D0D-7AA7-112012BB8D9D}"/>
          </ac:picMkLst>
        </pc:picChg>
        <pc:picChg chg="mod">
          <ac:chgData name="Janelle Clendenon" userId="da17313139568148" providerId="LiveId" clId="{F183BA9C-016F-4EF0-8DBE-101EB517865E}" dt="2025-04-21T05:18:53.258" v="8427"/>
          <ac:picMkLst>
            <pc:docMk/>
            <pc:sldMk cId="1805992662" sldId="277"/>
            <ac:picMk id="70" creationId="{B4E4F0B0-2F45-03DF-FBF8-0B9C057C10F0}"/>
          </ac:picMkLst>
        </pc:picChg>
        <pc:picChg chg="mod">
          <ac:chgData name="Janelle Clendenon" userId="da17313139568148" providerId="LiveId" clId="{F183BA9C-016F-4EF0-8DBE-101EB517865E}" dt="2025-04-21T05:18:53.258" v="8427"/>
          <ac:picMkLst>
            <pc:docMk/>
            <pc:sldMk cId="1805992662" sldId="277"/>
            <ac:picMk id="71" creationId="{E5204BF0-FDFD-CDF9-1904-A5E2DB43163C}"/>
          </ac:picMkLst>
        </pc:picChg>
        <pc:picChg chg="mod">
          <ac:chgData name="Janelle Clendenon" userId="da17313139568148" providerId="LiveId" clId="{F183BA9C-016F-4EF0-8DBE-101EB517865E}" dt="2025-04-21T05:18:53.258" v="8427"/>
          <ac:picMkLst>
            <pc:docMk/>
            <pc:sldMk cId="1805992662" sldId="277"/>
            <ac:picMk id="72" creationId="{2B5FBEAE-673B-D2A0-3928-9A26A4B44F57}"/>
          </ac:picMkLst>
        </pc:picChg>
        <pc:picChg chg="mod">
          <ac:chgData name="Janelle Clendenon" userId="da17313139568148" providerId="LiveId" clId="{F183BA9C-016F-4EF0-8DBE-101EB517865E}" dt="2025-04-21T05:18:53.258" v="8427"/>
          <ac:picMkLst>
            <pc:docMk/>
            <pc:sldMk cId="1805992662" sldId="277"/>
            <ac:picMk id="73" creationId="{22B082EA-E000-5D30-870D-AA5C19FF8480}"/>
          </ac:picMkLst>
        </pc:picChg>
        <pc:picChg chg="mod">
          <ac:chgData name="Janelle Clendenon" userId="da17313139568148" providerId="LiveId" clId="{F183BA9C-016F-4EF0-8DBE-101EB517865E}" dt="2025-04-21T05:18:53.258" v="8427"/>
          <ac:picMkLst>
            <pc:docMk/>
            <pc:sldMk cId="1805992662" sldId="277"/>
            <ac:picMk id="74" creationId="{C8EDA7F7-ACCF-5DCF-2263-67D14525D0FD}"/>
          </ac:picMkLst>
        </pc:picChg>
        <pc:picChg chg="mod">
          <ac:chgData name="Janelle Clendenon" userId="da17313139568148" providerId="LiveId" clId="{F183BA9C-016F-4EF0-8DBE-101EB517865E}" dt="2025-04-21T05:18:53.258" v="8427"/>
          <ac:picMkLst>
            <pc:docMk/>
            <pc:sldMk cId="1805992662" sldId="277"/>
            <ac:picMk id="75" creationId="{59941231-E7D7-2B89-454B-AE3EAABDDE76}"/>
          </ac:picMkLst>
        </pc:picChg>
        <pc:picChg chg="mod">
          <ac:chgData name="Janelle Clendenon" userId="da17313139568148" providerId="LiveId" clId="{F183BA9C-016F-4EF0-8DBE-101EB517865E}" dt="2025-04-21T05:18:53.258" v="8427"/>
          <ac:picMkLst>
            <pc:docMk/>
            <pc:sldMk cId="1805992662" sldId="277"/>
            <ac:picMk id="76" creationId="{1A153C25-B22F-48BE-AC59-118C25C23980}"/>
          </ac:picMkLst>
        </pc:picChg>
        <pc:picChg chg="mod">
          <ac:chgData name="Janelle Clendenon" userId="da17313139568148" providerId="LiveId" clId="{F183BA9C-016F-4EF0-8DBE-101EB517865E}" dt="2025-04-21T05:18:53.258" v="8427"/>
          <ac:picMkLst>
            <pc:docMk/>
            <pc:sldMk cId="1805992662" sldId="277"/>
            <ac:picMk id="77" creationId="{C7737C66-8372-5296-D4EF-5B8F7E984A95}"/>
          </ac:picMkLst>
        </pc:picChg>
        <pc:picChg chg="mod">
          <ac:chgData name="Janelle Clendenon" userId="da17313139568148" providerId="LiveId" clId="{F183BA9C-016F-4EF0-8DBE-101EB517865E}" dt="2025-04-21T05:19:00.725" v="8429"/>
          <ac:picMkLst>
            <pc:docMk/>
            <pc:sldMk cId="1805992662" sldId="277"/>
            <ac:picMk id="83" creationId="{C389213A-C4E8-EE4F-CDCC-9E11DBB38A52}"/>
          </ac:picMkLst>
        </pc:picChg>
        <pc:picChg chg="mod">
          <ac:chgData name="Janelle Clendenon" userId="da17313139568148" providerId="LiveId" clId="{F183BA9C-016F-4EF0-8DBE-101EB517865E}" dt="2025-04-21T05:19:00.725" v="8429"/>
          <ac:picMkLst>
            <pc:docMk/>
            <pc:sldMk cId="1805992662" sldId="277"/>
            <ac:picMk id="84" creationId="{24984EE0-27E9-AEC1-86FD-3907A7FBB739}"/>
          </ac:picMkLst>
        </pc:picChg>
        <pc:picChg chg="mod">
          <ac:chgData name="Janelle Clendenon" userId="da17313139568148" providerId="LiveId" clId="{F183BA9C-016F-4EF0-8DBE-101EB517865E}" dt="2025-04-21T05:19:00.725" v="8429"/>
          <ac:picMkLst>
            <pc:docMk/>
            <pc:sldMk cId="1805992662" sldId="277"/>
            <ac:picMk id="85" creationId="{FABC7E3B-205C-7231-0588-38E6F5365758}"/>
          </ac:picMkLst>
        </pc:picChg>
        <pc:picChg chg="mod">
          <ac:chgData name="Janelle Clendenon" userId="da17313139568148" providerId="LiveId" clId="{F183BA9C-016F-4EF0-8DBE-101EB517865E}" dt="2025-04-21T05:19:00.725" v="8429"/>
          <ac:picMkLst>
            <pc:docMk/>
            <pc:sldMk cId="1805992662" sldId="277"/>
            <ac:picMk id="86" creationId="{B311E2BF-0566-747C-AB38-B4B02638D966}"/>
          </ac:picMkLst>
        </pc:picChg>
        <pc:picChg chg="mod">
          <ac:chgData name="Janelle Clendenon" userId="da17313139568148" providerId="LiveId" clId="{F183BA9C-016F-4EF0-8DBE-101EB517865E}" dt="2025-04-21T05:19:00.725" v="8429"/>
          <ac:picMkLst>
            <pc:docMk/>
            <pc:sldMk cId="1805992662" sldId="277"/>
            <ac:picMk id="87" creationId="{373480B7-26B5-2478-8D92-868B2448420B}"/>
          </ac:picMkLst>
        </pc:picChg>
        <pc:picChg chg="mod">
          <ac:chgData name="Janelle Clendenon" userId="da17313139568148" providerId="LiveId" clId="{F183BA9C-016F-4EF0-8DBE-101EB517865E}" dt="2025-04-21T05:19:00.725" v="8429"/>
          <ac:picMkLst>
            <pc:docMk/>
            <pc:sldMk cId="1805992662" sldId="277"/>
            <ac:picMk id="88" creationId="{53C17FED-CEE6-F9D8-6772-4F430085F10C}"/>
          </ac:picMkLst>
        </pc:picChg>
        <pc:picChg chg="mod">
          <ac:chgData name="Janelle Clendenon" userId="da17313139568148" providerId="LiveId" clId="{F183BA9C-016F-4EF0-8DBE-101EB517865E}" dt="2025-04-21T05:19:00.725" v="8429"/>
          <ac:picMkLst>
            <pc:docMk/>
            <pc:sldMk cId="1805992662" sldId="277"/>
            <ac:picMk id="89" creationId="{A5796C53-0CFB-ECE6-BEEC-886B9E31F419}"/>
          </ac:picMkLst>
        </pc:picChg>
        <pc:picChg chg="mod">
          <ac:chgData name="Janelle Clendenon" userId="da17313139568148" providerId="LiveId" clId="{F183BA9C-016F-4EF0-8DBE-101EB517865E}" dt="2025-04-21T05:19:00.725" v="8429"/>
          <ac:picMkLst>
            <pc:docMk/>
            <pc:sldMk cId="1805992662" sldId="277"/>
            <ac:picMk id="90" creationId="{D5F6E33B-8D77-2895-96B1-649DB6B45023}"/>
          </ac:picMkLst>
        </pc:picChg>
        <pc:picChg chg="mod">
          <ac:chgData name="Janelle Clendenon" userId="da17313139568148" providerId="LiveId" clId="{F183BA9C-016F-4EF0-8DBE-101EB517865E}" dt="2025-04-21T05:19:06.698" v="8431"/>
          <ac:picMkLst>
            <pc:docMk/>
            <pc:sldMk cId="1805992662" sldId="277"/>
            <ac:picMk id="96" creationId="{0B82AF89-637E-8B74-AF8A-85E7F2BA66D8}"/>
          </ac:picMkLst>
        </pc:picChg>
        <pc:picChg chg="mod">
          <ac:chgData name="Janelle Clendenon" userId="da17313139568148" providerId="LiveId" clId="{F183BA9C-016F-4EF0-8DBE-101EB517865E}" dt="2025-04-21T05:19:06.698" v="8431"/>
          <ac:picMkLst>
            <pc:docMk/>
            <pc:sldMk cId="1805992662" sldId="277"/>
            <ac:picMk id="97" creationId="{612CA44D-D3D3-2A08-4DB4-42E5B0C5726C}"/>
          </ac:picMkLst>
        </pc:picChg>
        <pc:picChg chg="mod">
          <ac:chgData name="Janelle Clendenon" userId="da17313139568148" providerId="LiveId" clId="{F183BA9C-016F-4EF0-8DBE-101EB517865E}" dt="2025-04-21T05:19:06.698" v="8431"/>
          <ac:picMkLst>
            <pc:docMk/>
            <pc:sldMk cId="1805992662" sldId="277"/>
            <ac:picMk id="98" creationId="{BC20CD0D-7DAF-2C28-4F28-B1BA62751897}"/>
          </ac:picMkLst>
        </pc:picChg>
        <pc:picChg chg="mod">
          <ac:chgData name="Janelle Clendenon" userId="da17313139568148" providerId="LiveId" clId="{F183BA9C-016F-4EF0-8DBE-101EB517865E}" dt="2025-04-21T05:19:06.698" v="8431"/>
          <ac:picMkLst>
            <pc:docMk/>
            <pc:sldMk cId="1805992662" sldId="277"/>
            <ac:picMk id="99" creationId="{C390C75D-538A-F8D7-2DF6-452C60D1C594}"/>
          </ac:picMkLst>
        </pc:picChg>
        <pc:picChg chg="mod">
          <ac:chgData name="Janelle Clendenon" userId="da17313139568148" providerId="LiveId" clId="{F183BA9C-016F-4EF0-8DBE-101EB517865E}" dt="2025-04-21T05:19:06.698" v="8431"/>
          <ac:picMkLst>
            <pc:docMk/>
            <pc:sldMk cId="1805992662" sldId="277"/>
            <ac:picMk id="100" creationId="{49D06058-CF14-0D16-2335-6C3A2E6D4A26}"/>
          </ac:picMkLst>
        </pc:picChg>
        <pc:picChg chg="mod">
          <ac:chgData name="Janelle Clendenon" userId="da17313139568148" providerId="LiveId" clId="{F183BA9C-016F-4EF0-8DBE-101EB517865E}" dt="2025-04-21T05:19:06.698" v="8431"/>
          <ac:picMkLst>
            <pc:docMk/>
            <pc:sldMk cId="1805992662" sldId="277"/>
            <ac:picMk id="101" creationId="{8FF1001A-C809-35E6-19EA-9B1E114ACB69}"/>
          </ac:picMkLst>
        </pc:picChg>
        <pc:picChg chg="mod">
          <ac:chgData name="Janelle Clendenon" userId="da17313139568148" providerId="LiveId" clId="{F183BA9C-016F-4EF0-8DBE-101EB517865E}" dt="2025-04-21T05:19:06.698" v="8431"/>
          <ac:picMkLst>
            <pc:docMk/>
            <pc:sldMk cId="1805992662" sldId="277"/>
            <ac:picMk id="102" creationId="{55A2A394-23BF-13D5-7185-40E5533CD6AC}"/>
          </ac:picMkLst>
        </pc:picChg>
        <pc:picChg chg="mod">
          <ac:chgData name="Janelle Clendenon" userId="da17313139568148" providerId="LiveId" clId="{F183BA9C-016F-4EF0-8DBE-101EB517865E}" dt="2025-04-21T05:19:06.698" v="8431"/>
          <ac:picMkLst>
            <pc:docMk/>
            <pc:sldMk cId="1805992662" sldId="277"/>
            <ac:picMk id="103" creationId="{813392F3-0E9D-FE51-1FEB-EA5924E08279}"/>
          </ac:picMkLst>
        </pc:picChg>
        <pc:picChg chg="mod">
          <ac:chgData name="Janelle Clendenon" userId="da17313139568148" providerId="LiveId" clId="{F183BA9C-016F-4EF0-8DBE-101EB517865E}" dt="2025-04-21T05:19:12.548" v="8433"/>
          <ac:picMkLst>
            <pc:docMk/>
            <pc:sldMk cId="1805992662" sldId="277"/>
            <ac:picMk id="109" creationId="{0DDF13C6-35CB-7552-EEDF-734903FC9FB0}"/>
          </ac:picMkLst>
        </pc:picChg>
        <pc:picChg chg="mod">
          <ac:chgData name="Janelle Clendenon" userId="da17313139568148" providerId="LiveId" clId="{F183BA9C-016F-4EF0-8DBE-101EB517865E}" dt="2025-04-21T05:19:12.548" v="8433"/>
          <ac:picMkLst>
            <pc:docMk/>
            <pc:sldMk cId="1805992662" sldId="277"/>
            <ac:picMk id="110" creationId="{A0931C60-3891-4D06-2131-344A83976F4F}"/>
          </ac:picMkLst>
        </pc:picChg>
        <pc:picChg chg="mod">
          <ac:chgData name="Janelle Clendenon" userId="da17313139568148" providerId="LiveId" clId="{F183BA9C-016F-4EF0-8DBE-101EB517865E}" dt="2025-04-21T05:19:12.548" v="8433"/>
          <ac:picMkLst>
            <pc:docMk/>
            <pc:sldMk cId="1805992662" sldId="277"/>
            <ac:picMk id="111" creationId="{CB48A08A-2745-84A7-C568-E5FF1DF5E647}"/>
          </ac:picMkLst>
        </pc:picChg>
        <pc:picChg chg="mod">
          <ac:chgData name="Janelle Clendenon" userId="da17313139568148" providerId="LiveId" clId="{F183BA9C-016F-4EF0-8DBE-101EB517865E}" dt="2025-04-21T05:19:12.548" v="8433"/>
          <ac:picMkLst>
            <pc:docMk/>
            <pc:sldMk cId="1805992662" sldId="277"/>
            <ac:picMk id="112" creationId="{004921BE-E22A-114A-1F11-C307EFFE9F87}"/>
          </ac:picMkLst>
        </pc:picChg>
        <pc:picChg chg="mod">
          <ac:chgData name="Janelle Clendenon" userId="da17313139568148" providerId="LiveId" clId="{F183BA9C-016F-4EF0-8DBE-101EB517865E}" dt="2025-04-21T05:19:12.548" v="8433"/>
          <ac:picMkLst>
            <pc:docMk/>
            <pc:sldMk cId="1805992662" sldId="277"/>
            <ac:picMk id="113" creationId="{AC4E74D7-74CC-A260-DD46-FDB5E493CAE8}"/>
          </ac:picMkLst>
        </pc:picChg>
        <pc:picChg chg="mod">
          <ac:chgData name="Janelle Clendenon" userId="da17313139568148" providerId="LiveId" clId="{F183BA9C-016F-4EF0-8DBE-101EB517865E}" dt="2025-04-21T05:19:12.548" v="8433"/>
          <ac:picMkLst>
            <pc:docMk/>
            <pc:sldMk cId="1805992662" sldId="277"/>
            <ac:picMk id="114" creationId="{8D9A3617-8E5B-C302-1C53-0FEA3B6C8888}"/>
          </ac:picMkLst>
        </pc:picChg>
        <pc:picChg chg="mod">
          <ac:chgData name="Janelle Clendenon" userId="da17313139568148" providerId="LiveId" clId="{F183BA9C-016F-4EF0-8DBE-101EB517865E}" dt="2025-04-21T05:19:12.548" v="8433"/>
          <ac:picMkLst>
            <pc:docMk/>
            <pc:sldMk cId="1805992662" sldId="277"/>
            <ac:picMk id="115" creationId="{FAF111F4-EC28-F8C4-6373-47CB859E6266}"/>
          </ac:picMkLst>
        </pc:picChg>
        <pc:picChg chg="mod">
          <ac:chgData name="Janelle Clendenon" userId="da17313139568148" providerId="LiveId" clId="{F183BA9C-016F-4EF0-8DBE-101EB517865E}" dt="2025-04-21T05:19:12.548" v="8433"/>
          <ac:picMkLst>
            <pc:docMk/>
            <pc:sldMk cId="1805992662" sldId="277"/>
            <ac:picMk id="116" creationId="{88C981BD-5100-9334-04BE-3004AC1F7BAB}"/>
          </ac:picMkLst>
        </pc:picChg>
        <pc:picChg chg="mod">
          <ac:chgData name="Janelle Clendenon" userId="da17313139568148" providerId="LiveId" clId="{F183BA9C-016F-4EF0-8DBE-101EB517865E}" dt="2025-04-21T05:19:49.262" v="8438" actId="1076"/>
          <ac:picMkLst>
            <pc:docMk/>
            <pc:sldMk cId="1805992662" sldId="277"/>
            <ac:picMk id="117" creationId="{25729600-A45A-77DA-081E-8D6CDB130E7E}"/>
          </ac:picMkLst>
        </pc:picChg>
        <pc:picChg chg="mod">
          <ac:chgData name="Janelle Clendenon" userId="da17313139568148" providerId="LiveId" clId="{F183BA9C-016F-4EF0-8DBE-101EB517865E}" dt="2025-04-21T05:19:35.286" v="8436"/>
          <ac:picMkLst>
            <pc:docMk/>
            <pc:sldMk cId="1805992662" sldId="277"/>
            <ac:picMk id="123" creationId="{01788B11-CE1E-C785-1A32-85458537677F}"/>
          </ac:picMkLst>
        </pc:picChg>
        <pc:picChg chg="mod">
          <ac:chgData name="Janelle Clendenon" userId="da17313139568148" providerId="LiveId" clId="{F183BA9C-016F-4EF0-8DBE-101EB517865E}" dt="2025-04-21T05:19:35.286" v="8436"/>
          <ac:picMkLst>
            <pc:docMk/>
            <pc:sldMk cId="1805992662" sldId="277"/>
            <ac:picMk id="126" creationId="{13330502-6120-C06D-DC1C-168F39654754}"/>
          </ac:picMkLst>
        </pc:picChg>
        <pc:picChg chg="mod">
          <ac:chgData name="Janelle Clendenon" userId="da17313139568148" providerId="LiveId" clId="{F183BA9C-016F-4EF0-8DBE-101EB517865E}" dt="2025-04-21T05:19:35.286" v="8436"/>
          <ac:picMkLst>
            <pc:docMk/>
            <pc:sldMk cId="1805992662" sldId="277"/>
            <ac:picMk id="128" creationId="{E49C49C7-45CC-09EC-52D6-CD039E4360CB}"/>
          </ac:picMkLst>
        </pc:picChg>
        <pc:picChg chg="mod">
          <ac:chgData name="Janelle Clendenon" userId="da17313139568148" providerId="LiveId" clId="{F183BA9C-016F-4EF0-8DBE-101EB517865E}" dt="2025-04-21T05:19:35.286" v="8436"/>
          <ac:picMkLst>
            <pc:docMk/>
            <pc:sldMk cId="1805992662" sldId="277"/>
            <ac:picMk id="136" creationId="{7534C07E-C267-5353-296C-EF3DFB6E1605}"/>
          </ac:picMkLst>
        </pc:picChg>
        <pc:picChg chg="mod">
          <ac:chgData name="Janelle Clendenon" userId="da17313139568148" providerId="LiveId" clId="{F183BA9C-016F-4EF0-8DBE-101EB517865E}" dt="2025-04-21T05:19:35.286" v="8436"/>
          <ac:picMkLst>
            <pc:docMk/>
            <pc:sldMk cId="1805992662" sldId="277"/>
            <ac:picMk id="140" creationId="{9EB32E97-A7EC-F383-A002-06F4F17A35E5}"/>
          </ac:picMkLst>
        </pc:picChg>
        <pc:picChg chg="mod">
          <ac:chgData name="Janelle Clendenon" userId="da17313139568148" providerId="LiveId" clId="{F183BA9C-016F-4EF0-8DBE-101EB517865E}" dt="2025-04-21T05:19:35.286" v="8436"/>
          <ac:picMkLst>
            <pc:docMk/>
            <pc:sldMk cId="1805992662" sldId="277"/>
            <ac:picMk id="149" creationId="{F98A6A48-4212-EDCE-BE5C-CD5D5FA39B49}"/>
          </ac:picMkLst>
        </pc:picChg>
        <pc:picChg chg="mod">
          <ac:chgData name="Janelle Clendenon" userId="da17313139568148" providerId="LiveId" clId="{F183BA9C-016F-4EF0-8DBE-101EB517865E}" dt="2025-04-21T05:19:35.286" v="8436"/>
          <ac:picMkLst>
            <pc:docMk/>
            <pc:sldMk cId="1805992662" sldId="277"/>
            <ac:picMk id="167" creationId="{44F03233-59A2-4F43-B1E9-6CE078C652EE}"/>
          </ac:picMkLst>
        </pc:picChg>
        <pc:picChg chg="mod">
          <ac:chgData name="Janelle Clendenon" userId="da17313139568148" providerId="LiveId" clId="{F183BA9C-016F-4EF0-8DBE-101EB517865E}" dt="2025-04-21T05:19:35.286" v="8436"/>
          <ac:picMkLst>
            <pc:docMk/>
            <pc:sldMk cId="1805992662" sldId="277"/>
            <ac:picMk id="168" creationId="{5591FC22-AB0B-0981-31E2-35093C01841D}"/>
          </ac:picMkLst>
        </pc:picChg>
        <pc:picChg chg="mod">
          <ac:chgData name="Janelle Clendenon" userId="da17313139568148" providerId="LiveId" clId="{F183BA9C-016F-4EF0-8DBE-101EB517865E}" dt="2025-04-21T05:19:35.286" v="8436"/>
          <ac:picMkLst>
            <pc:docMk/>
            <pc:sldMk cId="1805992662" sldId="277"/>
            <ac:picMk id="169" creationId="{98B15BA5-DF8A-51A5-7568-FACF9774553D}"/>
          </ac:picMkLst>
        </pc:picChg>
        <pc:picChg chg="mod">
          <ac:chgData name="Janelle Clendenon" userId="da17313139568148" providerId="LiveId" clId="{F183BA9C-016F-4EF0-8DBE-101EB517865E}" dt="2025-04-21T05:19:35.286" v="8436"/>
          <ac:picMkLst>
            <pc:docMk/>
            <pc:sldMk cId="1805992662" sldId="277"/>
            <ac:picMk id="175" creationId="{7EE7F135-29D9-A559-E21A-47822A96B6EB}"/>
          </ac:picMkLst>
        </pc:picChg>
        <pc:picChg chg="add mod ord">
          <ac:chgData name="Janelle Clendenon" userId="da17313139568148" providerId="LiveId" clId="{F183BA9C-016F-4EF0-8DBE-101EB517865E}" dt="2025-04-21T18:24:41.348" v="12015" actId="164"/>
          <ac:picMkLst>
            <pc:docMk/>
            <pc:sldMk cId="1805992662" sldId="277"/>
            <ac:picMk id="187" creationId="{E69397A8-B127-3287-E534-AB854B25A3D3}"/>
          </ac:picMkLst>
        </pc:picChg>
      </pc:sldChg>
      <pc:sldChg chg="modSp add del mod replId">
        <pc:chgData name="Janelle Clendenon" userId="da17313139568148" providerId="LiveId" clId="{F183BA9C-016F-4EF0-8DBE-101EB517865E}" dt="2025-04-21T23:07:58.694" v="12747" actId="47"/>
        <pc:sldMkLst>
          <pc:docMk/>
          <pc:sldMk cId="759792027" sldId="278"/>
        </pc:sldMkLst>
      </pc:sldChg>
      <pc:sldChg chg="add del">
        <pc:chgData name="Janelle Clendenon" userId="da17313139568148" providerId="LiveId" clId="{F183BA9C-016F-4EF0-8DBE-101EB517865E}" dt="2025-04-21T23:07:58.694" v="12747" actId="47"/>
        <pc:sldMkLst>
          <pc:docMk/>
          <pc:sldMk cId="3826878100" sldId="279"/>
        </pc:sldMkLst>
      </pc:sldChg>
      <pc:sldChg chg="add del replId">
        <pc:chgData name="Janelle Clendenon" userId="da17313139568148" providerId="LiveId" clId="{F183BA9C-016F-4EF0-8DBE-101EB517865E}" dt="2025-04-21T23:07:58.694" v="12747" actId="47"/>
        <pc:sldMkLst>
          <pc:docMk/>
          <pc:sldMk cId="3606513365" sldId="280"/>
        </pc:sldMkLst>
      </pc:sldChg>
      <pc:sldChg chg="add del replId">
        <pc:chgData name="Janelle Clendenon" userId="da17313139568148" providerId="LiveId" clId="{F183BA9C-016F-4EF0-8DBE-101EB517865E}" dt="2025-04-21T23:07:58.694" v="12747" actId="47"/>
        <pc:sldMkLst>
          <pc:docMk/>
          <pc:sldMk cId="3693900005" sldId="281"/>
        </pc:sldMkLst>
      </pc:sldChg>
      <pc:sldChg chg="add del">
        <pc:chgData name="Janelle Clendenon" userId="da17313139568148" providerId="LiveId" clId="{F183BA9C-016F-4EF0-8DBE-101EB517865E}" dt="2025-04-21T23:07:58.694" v="12747" actId="47"/>
        <pc:sldMkLst>
          <pc:docMk/>
          <pc:sldMk cId="50441249" sldId="282"/>
        </pc:sldMkLst>
      </pc:sldChg>
      <pc:sldChg chg="add del replId">
        <pc:chgData name="Janelle Clendenon" userId="da17313139568148" providerId="LiveId" clId="{F183BA9C-016F-4EF0-8DBE-101EB517865E}" dt="2025-04-21T23:07:58.694" v="12747" actId="47"/>
        <pc:sldMkLst>
          <pc:docMk/>
          <pc:sldMk cId="2832049583" sldId="283"/>
        </pc:sldMkLst>
      </pc:sldChg>
      <pc:sldChg chg="add del replId">
        <pc:chgData name="Janelle Clendenon" userId="da17313139568148" providerId="LiveId" clId="{F183BA9C-016F-4EF0-8DBE-101EB517865E}" dt="2025-04-21T23:07:58.694" v="12747" actId="47"/>
        <pc:sldMkLst>
          <pc:docMk/>
          <pc:sldMk cId="4010442423" sldId="284"/>
        </pc:sldMkLst>
      </pc:sldChg>
      <pc:sldChg chg="addSp delSp modSp new mod modAnim">
        <pc:chgData name="Janelle Clendenon" userId="da17313139568148" providerId="LiveId" clId="{F183BA9C-016F-4EF0-8DBE-101EB517865E}" dt="2025-04-27T20:07:50.116" v="14569" actId="20577"/>
        <pc:sldMkLst>
          <pc:docMk/>
          <pc:sldMk cId="2067773377" sldId="285"/>
        </pc:sldMkLst>
        <pc:spChg chg="add mod">
          <ac:chgData name="Janelle Clendenon" userId="da17313139568148" providerId="LiveId" clId="{F183BA9C-016F-4EF0-8DBE-101EB517865E}" dt="2025-04-21T04:30:30.495" v="7163" actId="1076"/>
          <ac:spMkLst>
            <pc:docMk/>
            <pc:sldMk cId="2067773377" sldId="285"/>
            <ac:spMk id="10" creationId="{F91CBAAE-CB57-9FBC-3CE5-C898968AAA13}"/>
          </ac:spMkLst>
        </pc:spChg>
        <pc:spChg chg="add mod">
          <ac:chgData name="Janelle Clendenon" userId="da17313139568148" providerId="LiveId" clId="{F183BA9C-016F-4EF0-8DBE-101EB517865E}" dt="2025-04-21T04:30:42.045" v="7166" actId="1076"/>
          <ac:spMkLst>
            <pc:docMk/>
            <pc:sldMk cId="2067773377" sldId="285"/>
            <ac:spMk id="11" creationId="{09D8444F-308D-C99A-37E7-09B418C81E89}"/>
          </ac:spMkLst>
        </pc:spChg>
        <pc:spChg chg="add mod">
          <ac:chgData name="Janelle Clendenon" userId="da17313139568148" providerId="LiveId" clId="{F183BA9C-016F-4EF0-8DBE-101EB517865E}" dt="2025-04-21T04:30:37.684" v="7165" actId="1076"/>
          <ac:spMkLst>
            <pc:docMk/>
            <pc:sldMk cId="2067773377" sldId="285"/>
            <ac:spMk id="19" creationId="{EE551FE8-2EAC-2D69-C895-094BD4F4D036}"/>
          </ac:spMkLst>
        </pc:spChg>
        <pc:spChg chg="add mod">
          <ac:chgData name="Janelle Clendenon" userId="da17313139568148" providerId="LiveId" clId="{F183BA9C-016F-4EF0-8DBE-101EB517865E}" dt="2025-04-21T04:30:57.320" v="7171" actId="1076"/>
          <ac:spMkLst>
            <pc:docMk/>
            <pc:sldMk cId="2067773377" sldId="285"/>
            <ac:spMk id="20" creationId="{FA637E6F-7DE6-22AF-5399-3E0D6BBF6099}"/>
          </ac:spMkLst>
        </pc:spChg>
        <pc:spChg chg="add mod">
          <ac:chgData name="Janelle Clendenon" userId="da17313139568148" providerId="LiveId" clId="{F183BA9C-016F-4EF0-8DBE-101EB517865E}" dt="2025-04-21T04:30:49.304" v="7169" actId="1076"/>
          <ac:spMkLst>
            <pc:docMk/>
            <pc:sldMk cId="2067773377" sldId="285"/>
            <ac:spMk id="21" creationId="{DD2B1127-1759-EF0B-6008-368541B7CF6D}"/>
          </ac:spMkLst>
        </pc:spChg>
        <pc:spChg chg="add mod">
          <ac:chgData name="Janelle Clendenon" userId="da17313139568148" providerId="LiveId" clId="{F183BA9C-016F-4EF0-8DBE-101EB517865E}" dt="2025-04-21T04:30:45.060" v="7167" actId="1076"/>
          <ac:spMkLst>
            <pc:docMk/>
            <pc:sldMk cId="2067773377" sldId="285"/>
            <ac:spMk id="22" creationId="{63636C5A-5779-08D8-04B3-79FD0464DB32}"/>
          </ac:spMkLst>
        </pc:spChg>
        <pc:spChg chg="add mod">
          <ac:chgData name="Janelle Clendenon" userId="da17313139568148" providerId="LiveId" clId="{F183BA9C-016F-4EF0-8DBE-101EB517865E}" dt="2025-04-21T04:30:34.770" v="7164" actId="1076"/>
          <ac:spMkLst>
            <pc:docMk/>
            <pc:sldMk cId="2067773377" sldId="285"/>
            <ac:spMk id="23" creationId="{6C1D9CCC-97F1-D3BC-6FA3-0B4E0D20D4E3}"/>
          </ac:spMkLst>
        </pc:spChg>
        <pc:spChg chg="add mod">
          <ac:chgData name="Janelle Clendenon" userId="da17313139568148" providerId="LiveId" clId="{F183BA9C-016F-4EF0-8DBE-101EB517865E}" dt="2025-04-21T04:33:43.062" v="7258" actId="1076"/>
          <ac:spMkLst>
            <pc:docMk/>
            <pc:sldMk cId="2067773377" sldId="285"/>
            <ac:spMk id="24" creationId="{4FD5E181-690F-B4FC-99F6-6197D5C84408}"/>
          </ac:spMkLst>
        </pc:spChg>
        <pc:spChg chg="add mod">
          <ac:chgData name="Janelle Clendenon" userId="da17313139568148" providerId="LiveId" clId="{F183BA9C-016F-4EF0-8DBE-101EB517865E}" dt="2025-04-21T04:30:53.142" v="7170" actId="1076"/>
          <ac:spMkLst>
            <pc:docMk/>
            <pc:sldMk cId="2067773377" sldId="285"/>
            <ac:spMk id="25" creationId="{F7AF691B-4D86-5F37-D522-7FEB0927C247}"/>
          </ac:spMkLst>
        </pc:spChg>
        <pc:spChg chg="add mod">
          <ac:chgData name="Janelle Clendenon" userId="da17313139568148" providerId="LiveId" clId="{F183BA9C-016F-4EF0-8DBE-101EB517865E}" dt="2025-04-21T04:30:47.374" v="7168" actId="1076"/>
          <ac:spMkLst>
            <pc:docMk/>
            <pc:sldMk cId="2067773377" sldId="285"/>
            <ac:spMk id="26" creationId="{1E695462-3386-912D-11A2-D71F2893E258}"/>
          </ac:spMkLst>
        </pc:spChg>
        <pc:spChg chg="add mod">
          <ac:chgData name="Janelle Clendenon" userId="da17313139568148" providerId="LiveId" clId="{F183BA9C-016F-4EF0-8DBE-101EB517865E}" dt="2025-04-21T04:40:23.354" v="7444" actId="20577"/>
          <ac:spMkLst>
            <pc:docMk/>
            <pc:sldMk cId="2067773377" sldId="285"/>
            <ac:spMk id="32" creationId="{559BF8D7-B520-3B3C-1E43-821DE362BF74}"/>
          </ac:spMkLst>
        </pc:spChg>
        <pc:spChg chg="add mod">
          <ac:chgData name="Janelle Clendenon" userId="da17313139568148" providerId="LiveId" clId="{F183BA9C-016F-4EF0-8DBE-101EB517865E}" dt="2025-04-21T04:40:08.846" v="7439" actId="20577"/>
          <ac:spMkLst>
            <pc:docMk/>
            <pc:sldMk cId="2067773377" sldId="285"/>
            <ac:spMk id="33" creationId="{B705CA45-4643-DF85-C6F1-EEF235ECC63D}"/>
          </ac:spMkLst>
        </pc:spChg>
        <pc:spChg chg="add mod">
          <ac:chgData name="Janelle Clendenon" userId="da17313139568148" providerId="LiveId" clId="{F183BA9C-016F-4EF0-8DBE-101EB517865E}" dt="2025-04-27T20:07:50.116" v="14569" actId="20577"/>
          <ac:spMkLst>
            <pc:docMk/>
            <pc:sldMk cId="2067773377" sldId="285"/>
            <ac:spMk id="34" creationId="{F9404143-1002-A4B8-9614-5624654BE9D7}"/>
          </ac:spMkLst>
        </pc:spChg>
        <pc:picChg chg="add mod">
          <ac:chgData name="Janelle Clendenon" userId="da17313139568148" providerId="LiveId" clId="{F183BA9C-016F-4EF0-8DBE-101EB517865E}" dt="2025-04-21T04:21:38.283" v="7081" actId="1076"/>
          <ac:picMkLst>
            <pc:docMk/>
            <pc:sldMk cId="2067773377" sldId="285"/>
            <ac:picMk id="2" creationId="{CD924504-E043-0BAA-0A7B-25790F4D3BEF}"/>
          </ac:picMkLst>
        </pc:picChg>
        <pc:picChg chg="add mod ord">
          <ac:chgData name="Janelle Clendenon" userId="da17313139568148" providerId="LiveId" clId="{F183BA9C-016F-4EF0-8DBE-101EB517865E}" dt="2025-04-21T04:30:22.858" v="7162" actId="167"/>
          <ac:picMkLst>
            <pc:docMk/>
            <pc:sldMk cId="2067773377" sldId="285"/>
            <ac:picMk id="31" creationId="{D82AB40E-8147-7CDD-D8EA-6A45DE72D985}"/>
          </ac:picMkLst>
        </pc:picChg>
      </pc:sldChg>
      <pc:sldChg chg="addSp delSp modSp add del mod ord modAnim">
        <pc:chgData name="Janelle Clendenon" userId="da17313139568148" providerId="LiveId" clId="{F183BA9C-016F-4EF0-8DBE-101EB517865E}" dt="2025-04-21T05:14:43.160" v="8404"/>
        <pc:sldMkLst>
          <pc:docMk/>
          <pc:sldMk cId="2238568764" sldId="286"/>
        </pc:sldMkLst>
        <pc:spChg chg="mod">
          <ac:chgData name="Janelle Clendenon" userId="da17313139568148" providerId="LiveId" clId="{F183BA9C-016F-4EF0-8DBE-101EB517865E}" dt="2025-04-21T04:58:55.118" v="7872" actId="1076"/>
          <ac:spMkLst>
            <pc:docMk/>
            <pc:sldMk cId="2238568764" sldId="286"/>
            <ac:spMk id="2" creationId="{63C7852D-1077-FFB4-B17D-DB35A53129D0}"/>
          </ac:spMkLst>
        </pc:spChg>
        <pc:spChg chg="mod">
          <ac:chgData name="Janelle Clendenon" userId="da17313139568148" providerId="LiveId" clId="{F183BA9C-016F-4EF0-8DBE-101EB517865E}" dt="2025-04-21T04:58:48.544" v="7871" actId="27636"/>
          <ac:spMkLst>
            <pc:docMk/>
            <pc:sldMk cId="2238568764" sldId="286"/>
            <ac:spMk id="4" creationId="{AA0A43E3-1F78-C65C-1D52-4907604D7065}"/>
          </ac:spMkLst>
        </pc:spChg>
        <pc:spChg chg="add mod">
          <ac:chgData name="Janelle Clendenon" userId="da17313139568148" providerId="LiveId" clId="{F183BA9C-016F-4EF0-8DBE-101EB517865E}" dt="2025-04-21T05:09:12.847" v="8068" actId="1076"/>
          <ac:spMkLst>
            <pc:docMk/>
            <pc:sldMk cId="2238568764" sldId="286"/>
            <ac:spMk id="16" creationId="{864D3466-82D7-13C3-8228-306DE7AC3B63}"/>
          </ac:spMkLst>
        </pc:spChg>
        <pc:spChg chg="add mod">
          <ac:chgData name="Janelle Clendenon" userId="da17313139568148" providerId="LiveId" clId="{F183BA9C-016F-4EF0-8DBE-101EB517865E}" dt="2025-04-21T05:14:22.622" v="8403" actId="14100"/>
          <ac:spMkLst>
            <pc:docMk/>
            <pc:sldMk cId="2238568764" sldId="286"/>
            <ac:spMk id="17" creationId="{B1CA6AC5-2C6D-8829-1687-D65D52461BE5}"/>
          </ac:spMkLst>
        </pc:spChg>
        <pc:spChg chg="mod">
          <ac:chgData name="Janelle Clendenon" userId="da17313139568148" providerId="LiveId" clId="{F183BA9C-016F-4EF0-8DBE-101EB517865E}" dt="2025-04-21T05:11:55.677" v="8239" actId="20577"/>
          <ac:spMkLst>
            <pc:docMk/>
            <pc:sldMk cId="2238568764" sldId="286"/>
            <ac:spMk id="21" creationId="{D45F2F21-25C5-9A7B-7E87-DB046FB7C82A}"/>
          </ac:spMkLst>
        </pc:spChg>
        <pc:spChg chg="mod">
          <ac:chgData name="Janelle Clendenon" userId="da17313139568148" providerId="LiveId" clId="{F183BA9C-016F-4EF0-8DBE-101EB517865E}" dt="2025-04-21T05:12:46.056" v="8298" actId="20577"/>
          <ac:spMkLst>
            <pc:docMk/>
            <pc:sldMk cId="2238568764" sldId="286"/>
            <ac:spMk id="22" creationId="{B5585446-82B3-D65E-A203-EB1002801488}"/>
          </ac:spMkLst>
        </pc:spChg>
        <pc:picChg chg="add mod ord">
          <ac:chgData name="Janelle Clendenon" userId="da17313139568148" providerId="LiveId" clId="{F183BA9C-016F-4EF0-8DBE-101EB517865E}" dt="2025-04-21T05:02:31.415" v="7899" actId="167"/>
          <ac:picMkLst>
            <pc:docMk/>
            <pc:sldMk cId="2238568764" sldId="286"/>
            <ac:picMk id="5" creationId="{E169E446-83F7-5AD3-4186-A03849C4FEA6}"/>
          </ac:picMkLst>
        </pc:picChg>
        <pc:picChg chg="add mod">
          <ac:chgData name="Janelle Clendenon" userId="da17313139568148" providerId="LiveId" clId="{F183BA9C-016F-4EF0-8DBE-101EB517865E}" dt="2025-04-21T05:09:17.696" v="8069" actId="1076"/>
          <ac:picMkLst>
            <pc:docMk/>
            <pc:sldMk cId="2238568764" sldId="286"/>
            <ac:picMk id="7" creationId="{12668B03-AB13-8FAF-EBDF-F6D1C34D1E73}"/>
          </ac:picMkLst>
        </pc:picChg>
        <pc:picChg chg="add mod">
          <ac:chgData name="Janelle Clendenon" userId="da17313139568148" providerId="LiveId" clId="{F183BA9C-016F-4EF0-8DBE-101EB517865E}" dt="2025-04-21T05:07:11.638" v="7925" actId="1076"/>
          <ac:picMkLst>
            <pc:docMk/>
            <pc:sldMk cId="2238568764" sldId="286"/>
            <ac:picMk id="15" creationId="{6B14A125-9A61-85F6-B333-65D45F5C686E}"/>
          </ac:picMkLst>
        </pc:picChg>
        <pc:picChg chg="mod">
          <ac:chgData name="Janelle Clendenon" userId="da17313139568148" providerId="LiveId" clId="{F183BA9C-016F-4EF0-8DBE-101EB517865E}" dt="2025-04-21T05:09:50.718" v="8074" actId="14100"/>
          <ac:picMkLst>
            <pc:docMk/>
            <pc:sldMk cId="2238568764" sldId="286"/>
            <ac:picMk id="18" creationId="{255FB010-47F4-20DF-17E1-CC29AD808352}"/>
          </ac:picMkLst>
        </pc:picChg>
      </pc:sldChg>
      <pc:sldChg chg="addSp delSp modSp add mod ord delAnim modAnim modNotes">
        <pc:chgData name="Janelle Clendenon" userId="da17313139568148" providerId="LiveId" clId="{F183BA9C-016F-4EF0-8DBE-101EB517865E}" dt="2025-04-21T23:01:55.960" v="12576" actId="1076"/>
        <pc:sldMkLst>
          <pc:docMk/>
          <pc:sldMk cId="2377456733" sldId="287"/>
        </pc:sldMkLst>
        <pc:spChg chg="mod">
          <ac:chgData name="Janelle Clendenon" userId="da17313139568148" providerId="LiveId" clId="{F183BA9C-016F-4EF0-8DBE-101EB517865E}" dt="2025-04-21T05:24:24.884" v="8529" actId="27636"/>
          <ac:spMkLst>
            <pc:docMk/>
            <pc:sldMk cId="2377456733" sldId="287"/>
            <ac:spMk id="4" creationId="{37774FD4-1FE4-2D6A-67F6-5854D10DBD49}"/>
          </ac:spMkLst>
        </pc:spChg>
        <pc:spChg chg="add mod">
          <ac:chgData name="Janelle Clendenon" userId="da17313139568148" providerId="LiveId" clId="{F183BA9C-016F-4EF0-8DBE-101EB517865E}" dt="2025-04-21T23:01:51.678" v="12575" actId="14100"/>
          <ac:spMkLst>
            <pc:docMk/>
            <pc:sldMk cId="2377456733" sldId="287"/>
            <ac:spMk id="8" creationId="{00DF9498-A703-DA75-E42C-FCED4A836F4F}"/>
          </ac:spMkLst>
        </pc:spChg>
        <pc:spChg chg="add mod ord">
          <ac:chgData name="Janelle Clendenon" userId="da17313139568148" providerId="LiveId" clId="{F183BA9C-016F-4EF0-8DBE-101EB517865E}" dt="2025-04-21T17:18:46.880" v="10006" actId="14100"/>
          <ac:spMkLst>
            <pc:docMk/>
            <pc:sldMk cId="2377456733" sldId="287"/>
            <ac:spMk id="11" creationId="{3CC41E61-C917-A994-65C5-7BAB5F45C42B}"/>
          </ac:spMkLst>
        </pc:spChg>
        <pc:spChg chg="mod ord">
          <ac:chgData name="Janelle Clendenon" userId="da17313139568148" providerId="LiveId" clId="{F183BA9C-016F-4EF0-8DBE-101EB517865E}" dt="2025-04-21T17:47:11.478" v="10572" actId="170"/>
          <ac:spMkLst>
            <pc:docMk/>
            <pc:sldMk cId="2377456733" sldId="287"/>
            <ac:spMk id="21" creationId="{5F43E3A7-11FD-EC48-31F7-623B6E7566D8}"/>
          </ac:spMkLst>
        </pc:spChg>
        <pc:picChg chg="mod">
          <ac:chgData name="Janelle Clendenon" userId="da17313139568148" providerId="LiveId" clId="{F183BA9C-016F-4EF0-8DBE-101EB517865E}" dt="2025-04-21T23:01:55.960" v="12576" actId="1076"/>
          <ac:picMkLst>
            <pc:docMk/>
            <pc:sldMk cId="2377456733" sldId="287"/>
            <ac:picMk id="7" creationId="{BFA34514-C3A6-DA8C-EB8A-E71109E4DE97}"/>
          </ac:picMkLst>
        </pc:picChg>
        <pc:picChg chg="add mod">
          <ac:chgData name="Janelle Clendenon" userId="da17313139568148" providerId="LiveId" clId="{F183BA9C-016F-4EF0-8DBE-101EB517865E}" dt="2025-04-21T17:46:36.157" v="10565" actId="1076"/>
          <ac:picMkLst>
            <pc:docMk/>
            <pc:sldMk cId="2377456733" sldId="287"/>
            <ac:picMk id="10" creationId="{6FFA129C-2E4B-51F2-5F81-C9CB43312350}"/>
          </ac:picMkLst>
        </pc:picChg>
        <pc:picChg chg="add mod modCrop">
          <ac:chgData name="Janelle Clendenon" userId="da17313139568148" providerId="LiveId" clId="{F183BA9C-016F-4EF0-8DBE-101EB517865E}" dt="2025-04-21T17:40:16.772" v="10017" actId="1076"/>
          <ac:picMkLst>
            <pc:docMk/>
            <pc:sldMk cId="2377456733" sldId="287"/>
            <ac:picMk id="19" creationId="{A8B934F3-7232-DD34-21AB-CA85685C9917}"/>
          </ac:picMkLst>
        </pc:picChg>
        <pc:picChg chg="add mod ord">
          <ac:chgData name="Janelle Clendenon" userId="da17313139568148" providerId="LiveId" clId="{F183BA9C-016F-4EF0-8DBE-101EB517865E}" dt="2025-04-21T17:47:16.753" v="10573" actId="1076"/>
          <ac:picMkLst>
            <pc:docMk/>
            <pc:sldMk cId="2377456733" sldId="287"/>
            <ac:picMk id="23" creationId="{C7D86870-6732-ECBE-C7C6-BE0ECD6E2590}"/>
          </ac:picMkLst>
        </pc:picChg>
      </pc:sldChg>
      <pc:sldChg chg="addSp delSp modSp new mod ord modAnim">
        <pc:chgData name="Janelle Clendenon" userId="da17313139568148" providerId="LiveId" clId="{F183BA9C-016F-4EF0-8DBE-101EB517865E}" dt="2025-04-26T14:50:15.774" v="13379"/>
        <pc:sldMkLst>
          <pc:docMk/>
          <pc:sldMk cId="4292923193" sldId="288"/>
        </pc:sldMkLst>
        <pc:spChg chg="mod">
          <ac:chgData name="Janelle Clendenon" userId="da17313139568148" providerId="LiveId" clId="{F183BA9C-016F-4EF0-8DBE-101EB517865E}" dt="2025-04-26T14:49:30.866" v="13371" actId="20577"/>
          <ac:spMkLst>
            <pc:docMk/>
            <pc:sldMk cId="4292923193" sldId="288"/>
            <ac:spMk id="2" creationId="{96D06F2D-8545-5FFC-1249-279ABE115D78}"/>
          </ac:spMkLst>
        </pc:spChg>
        <pc:spChg chg="add del mod">
          <ac:chgData name="Janelle Clendenon" userId="da17313139568148" providerId="LiveId" clId="{F183BA9C-016F-4EF0-8DBE-101EB517865E}" dt="2025-04-26T14:49:18.102" v="13349" actId="478"/>
          <ac:spMkLst>
            <pc:docMk/>
            <pc:sldMk cId="4292923193" sldId="288"/>
            <ac:spMk id="3" creationId="{2CC51A71-0876-4F3A-54BC-28F695E34476}"/>
          </ac:spMkLst>
        </pc:spChg>
        <pc:spChg chg="mod">
          <ac:chgData name="Janelle Clendenon" userId="da17313139568148" providerId="LiveId" clId="{F183BA9C-016F-4EF0-8DBE-101EB517865E}" dt="2025-04-26T14:47:19.861" v="13341" actId="1076"/>
          <ac:spMkLst>
            <pc:docMk/>
            <pc:sldMk cId="4292923193" sldId="288"/>
            <ac:spMk id="4" creationId="{69237AE5-AA6B-3915-4DCF-C6637A8BCA4B}"/>
          </ac:spMkLst>
        </pc:spChg>
        <pc:spChg chg="add mod ord">
          <ac:chgData name="Janelle Clendenon" userId="da17313139568148" providerId="LiveId" clId="{F183BA9C-016F-4EF0-8DBE-101EB517865E}" dt="2025-04-21T23:01:03.423" v="12574" actId="14100"/>
          <ac:spMkLst>
            <pc:docMk/>
            <pc:sldMk cId="4292923193" sldId="288"/>
            <ac:spMk id="5" creationId="{D5EEFF67-BAD8-58EF-FC72-E84F5317A7C8}"/>
          </ac:spMkLst>
        </pc:spChg>
        <pc:spChg chg="add mod ord">
          <ac:chgData name="Janelle Clendenon" userId="da17313139568148" providerId="LiveId" clId="{F183BA9C-016F-4EF0-8DBE-101EB517865E}" dt="2025-04-21T23:01:03.423" v="12574" actId="14100"/>
          <ac:spMkLst>
            <pc:docMk/>
            <pc:sldMk cId="4292923193" sldId="288"/>
            <ac:spMk id="6" creationId="{83DB033D-C77F-EDD5-51B9-0A3F99A1F0FA}"/>
          </ac:spMkLst>
        </pc:spChg>
        <pc:spChg chg="add mod">
          <ac:chgData name="Janelle Clendenon" userId="da17313139568148" providerId="LiveId" clId="{F183BA9C-016F-4EF0-8DBE-101EB517865E}" dt="2025-04-26T14:50:01.869" v="13378" actId="688"/>
          <ac:spMkLst>
            <pc:docMk/>
            <pc:sldMk cId="4292923193" sldId="288"/>
            <ac:spMk id="7" creationId="{56FEA928-DD9B-8044-49F2-9F9F27436AAB}"/>
          </ac:spMkLst>
        </pc:spChg>
        <pc:picChg chg="add mod">
          <ac:chgData name="Janelle Clendenon" userId="da17313139568148" providerId="LiveId" clId="{F183BA9C-016F-4EF0-8DBE-101EB517865E}" dt="2025-04-21T23:01:03.423" v="12574" actId="14100"/>
          <ac:picMkLst>
            <pc:docMk/>
            <pc:sldMk cId="4292923193" sldId="288"/>
            <ac:picMk id="1026" creationId="{853C9C2A-25BE-7185-CF51-2C2C17CFA19B}"/>
          </ac:picMkLst>
        </pc:picChg>
        <pc:picChg chg="add mod">
          <ac:chgData name="Janelle Clendenon" userId="da17313139568148" providerId="LiveId" clId="{F183BA9C-016F-4EF0-8DBE-101EB517865E}" dt="2025-04-21T23:01:03.423" v="12574" actId="14100"/>
          <ac:picMkLst>
            <pc:docMk/>
            <pc:sldMk cId="4292923193" sldId="288"/>
            <ac:picMk id="1027" creationId="{EEE46B9A-CE98-F1DF-1208-F1A461464376}"/>
          </ac:picMkLst>
        </pc:picChg>
      </pc:sldChg>
      <pc:sldChg chg="addSp modSp new mod modAnim">
        <pc:chgData name="Janelle Clendenon" userId="da17313139568148" providerId="LiveId" clId="{F183BA9C-016F-4EF0-8DBE-101EB517865E}" dt="2025-04-21T18:06:09.786" v="11811" actId="20577"/>
        <pc:sldMkLst>
          <pc:docMk/>
          <pc:sldMk cId="3384833148" sldId="289"/>
        </pc:sldMkLst>
        <pc:spChg chg="add mod">
          <ac:chgData name="Janelle Clendenon" userId="da17313139568148" providerId="LiveId" clId="{F183BA9C-016F-4EF0-8DBE-101EB517865E}" dt="2025-04-21T17:05:57.423" v="9426" actId="20577"/>
          <ac:spMkLst>
            <pc:docMk/>
            <pc:sldMk cId="3384833148" sldId="289"/>
            <ac:spMk id="6" creationId="{AB4AB0E0-8FCB-9337-A554-8BAFEC8ADE9A}"/>
          </ac:spMkLst>
        </pc:spChg>
        <pc:spChg chg="add mod">
          <ac:chgData name="Janelle Clendenon" userId="da17313139568148" providerId="LiveId" clId="{F183BA9C-016F-4EF0-8DBE-101EB517865E}" dt="2025-04-21T17:13:47.489" v="9910" actId="14100"/>
          <ac:spMkLst>
            <pc:docMk/>
            <pc:sldMk cId="3384833148" sldId="289"/>
            <ac:spMk id="7" creationId="{8DA59AFF-CABF-185C-F7A6-1CD5286204E7}"/>
          </ac:spMkLst>
        </pc:spChg>
        <pc:spChg chg="add mod">
          <ac:chgData name="Janelle Clendenon" userId="da17313139568148" providerId="LiveId" clId="{F183BA9C-016F-4EF0-8DBE-101EB517865E}" dt="2025-04-21T17:12:14.689" v="9763" actId="14100"/>
          <ac:spMkLst>
            <pc:docMk/>
            <pc:sldMk cId="3384833148" sldId="289"/>
            <ac:spMk id="8" creationId="{B2E5B08B-9173-6AE7-50B0-E480E5C8F5FF}"/>
          </ac:spMkLst>
        </pc:spChg>
        <pc:spChg chg="add mod">
          <ac:chgData name="Janelle Clendenon" userId="da17313139568148" providerId="LiveId" clId="{F183BA9C-016F-4EF0-8DBE-101EB517865E}" dt="2025-04-21T17:08:14.683" v="9534" actId="20577"/>
          <ac:spMkLst>
            <pc:docMk/>
            <pc:sldMk cId="3384833148" sldId="289"/>
            <ac:spMk id="9" creationId="{55A9372A-7EAF-42D1-7784-38FE5E990AE2}"/>
          </ac:spMkLst>
        </pc:spChg>
        <pc:spChg chg="add mod">
          <ac:chgData name="Janelle Clendenon" userId="da17313139568148" providerId="LiveId" clId="{F183BA9C-016F-4EF0-8DBE-101EB517865E}" dt="2025-04-21T18:04:14.405" v="11757" actId="20577"/>
          <ac:spMkLst>
            <pc:docMk/>
            <pc:sldMk cId="3384833148" sldId="289"/>
            <ac:spMk id="10" creationId="{4BF0F8DF-4C70-F259-F562-A0EBCB15C65B}"/>
          </ac:spMkLst>
        </pc:spChg>
        <pc:spChg chg="add mod">
          <ac:chgData name="Janelle Clendenon" userId="da17313139568148" providerId="LiveId" clId="{F183BA9C-016F-4EF0-8DBE-101EB517865E}" dt="2025-04-21T18:05:28.706" v="11782" actId="20577"/>
          <ac:spMkLst>
            <pc:docMk/>
            <pc:sldMk cId="3384833148" sldId="289"/>
            <ac:spMk id="11" creationId="{EDF9CDC2-749F-0F0A-8DFC-ACCF9E796EC7}"/>
          </ac:spMkLst>
        </pc:spChg>
        <pc:spChg chg="add mod">
          <ac:chgData name="Janelle Clendenon" userId="da17313139568148" providerId="LiveId" clId="{F183BA9C-016F-4EF0-8DBE-101EB517865E}" dt="2025-04-21T18:06:09.786" v="11811" actId="20577"/>
          <ac:spMkLst>
            <pc:docMk/>
            <pc:sldMk cId="3384833148" sldId="289"/>
            <ac:spMk id="13" creationId="{4D911C52-CD46-AD1C-43EB-806840A8B7AD}"/>
          </ac:spMkLst>
        </pc:spChg>
        <pc:picChg chg="add mod">
          <ac:chgData name="Janelle Clendenon" userId="da17313139568148" providerId="LiveId" clId="{F183BA9C-016F-4EF0-8DBE-101EB517865E}" dt="2025-04-21T17:01:09.755" v="9307" actId="1440"/>
          <ac:picMkLst>
            <pc:docMk/>
            <pc:sldMk cId="3384833148" sldId="289"/>
            <ac:picMk id="3" creationId="{60C9536F-83EB-9078-E7C8-4ED403BC3456}"/>
          </ac:picMkLst>
        </pc:picChg>
        <pc:picChg chg="add mod">
          <ac:chgData name="Janelle Clendenon" userId="da17313139568148" providerId="LiveId" clId="{F183BA9C-016F-4EF0-8DBE-101EB517865E}" dt="2025-04-21T17:02:48.737" v="9313" actId="1076"/>
          <ac:picMkLst>
            <pc:docMk/>
            <pc:sldMk cId="3384833148" sldId="289"/>
            <ac:picMk id="5" creationId="{74457637-D8D9-C6BA-9196-75FF57CD4079}"/>
          </ac:picMkLst>
        </pc:picChg>
      </pc:sldChg>
      <pc:sldChg chg="addSp delSp modSp new mod delAnim modAnim">
        <pc:chgData name="Janelle Clendenon" userId="da17313139568148" providerId="LiveId" clId="{F183BA9C-016F-4EF0-8DBE-101EB517865E}" dt="2025-04-21T18:14:35.918" v="11858" actId="255"/>
        <pc:sldMkLst>
          <pc:docMk/>
          <pc:sldMk cId="3416048652" sldId="290"/>
        </pc:sldMkLst>
        <pc:spChg chg="add mod">
          <ac:chgData name="Janelle Clendenon" userId="da17313139568148" providerId="LiveId" clId="{F183BA9C-016F-4EF0-8DBE-101EB517865E}" dt="2025-04-21T18:14:35.918" v="11858" actId="255"/>
          <ac:spMkLst>
            <pc:docMk/>
            <pc:sldMk cId="3416048652" sldId="290"/>
            <ac:spMk id="5" creationId="{F3CC15C2-327B-29EF-5B60-B22D3F27720E}"/>
          </ac:spMkLst>
        </pc:spChg>
        <pc:picChg chg="add mod">
          <ac:chgData name="Janelle Clendenon" userId="da17313139568148" providerId="LiveId" clId="{F183BA9C-016F-4EF0-8DBE-101EB517865E}" dt="2025-04-21T18:13:38.274" v="11828" actId="1076"/>
          <ac:picMkLst>
            <pc:docMk/>
            <pc:sldMk cId="3416048652" sldId="290"/>
            <ac:picMk id="4" creationId="{9A2B53CC-023E-9DB9-F823-FCDF78A5FE8F}"/>
          </ac:picMkLst>
        </pc:picChg>
      </pc:sldChg>
      <pc:sldChg chg="addSp delSp modSp new mod delAnim modAnim">
        <pc:chgData name="Janelle Clendenon" userId="da17313139568148" providerId="LiveId" clId="{F183BA9C-016F-4EF0-8DBE-101EB517865E}" dt="2025-04-21T18:17:21.758" v="11900" actId="20577"/>
        <pc:sldMkLst>
          <pc:docMk/>
          <pc:sldMk cId="2790434761" sldId="291"/>
        </pc:sldMkLst>
        <pc:spChg chg="add mod">
          <ac:chgData name="Janelle Clendenon" userId="da17313139568148" providerId="LiveId" clId="{F183BA9C-016F-4EF0-8DBE-101EB517865E}" dt="2025-04-21T18:17:21.758" v="11900" actId="20577"/>
          <ac:spMkLst>
            <pc:docMk/>
            <pc:sldMk cId="2790434761" sldId="291"/>
            <ac:spMk id="3" creationId="{D7FE59A9-06B9-8336-5AEE-6EFCCD8B75D7}"/>
          </ac:spMkLst>
        </pc:spChg>
        <pc:picChg chg="add mod">
          <ac:chgData name="Janelle Clendenon" userId="da17313139568148" providerId="LiveId" clId="{F183BA9C-016F-4EF0-8DBE-101EB517865E}" dt="2025-04-21T18:17:04.830" v="11863" actId="1076"/>
          <ac:picMkLst>
            <pc:docMk/>
            <pc:sldMk cId="2790434761" sldId="291"/>
            <ac:picMk id="4" creationId="{A4D958B1-9550-8756-550A-2C532B069615}"/>
          </ac:picMkLst>
        </pc:picChg>
      </pc:sldChg>
      <pc:sldChg chg="addSp delSp modSp new mod">
        <pc:chgData name="Janelle Clendenon" userId="da17313139568148" providerId="LiveId" clId="{F183BA9C-016F-4EF0-8DBE-101EB517865E}" dt="2025-04-21T22:54:53.618" v="12561" actId="14100"/>
        <pc:sldMkLst>
          <pc:docMk/>
          <pc:sldMk cId="3719759259" sldId="292"/>
        </pc:sldMkLst>
        <pc:spChg chg="mod">
          <ac:chgData name="Janelle Clendenon" userId="da17313139568148" providerId="LiveId" clId="{F183BA9C-016F-4EF0-8DBE-101EB517865E}" dt="2025-04-21T18:42:09.318" v="12327" actId="14100"/>
          <ac:spMkLst>
            <pc:docMk/>
            <pc:sldMk cId="3719759259" sldId="292"/>
            <ac:spMk id="2" creationId="{FA35DCF8-09CD-6659-CC80-47058EFF1D3A}"/>
          </ac:spMkLst>
        </pc:spChg>
        <pc:spChg chg="mod">
          <ac:chgData name="Janelle Clendenon" userId="da17313139568148" providerId="LiveId" clId="{F183BA9C-016F-4EF0-8DBE-101EB517865E}" dt="2025-04-21T19:23:48.194" v="12416" actId="1076"/>
          <ac:spMkLst>
            <pc:docMk/>
            <pc:sldMk cId="3719759259" sldId="292"/>
            <ac:spMk id="4" creationId="{040E622C-A518-C553-EFBB-789022F71533}"/>
          </ac:spMkLst>
        </pc:spChg>
        <pc:spChg chg="add mod">
          <ac:chgData name="Janelle Clendenon" userId="da17313139568148" providerId="LiveId" clId="{F183BA9C-016F-4EF0-8DBE-101EB517865E}" dt="2025-04-21T18:43:27.078" v="12367" actId="20577"/>
          <ac:spMkLst>
            <pc:docMk/>
            <pc:sldMk cId="3719759259" sldId="292"/>
            <ac:spMk id="7" creationId="{323420D9-4EC0-74B4-593D-32D5305C5AB9}"/>
          </ac:spMkLst>
        </pc:spChg>
        <pc:spChg chg="add mod">
          <ac:chgData name="Janelle Clendenon" userId="da17313139568148" providerId="LiveId" clId="{F183BA9C-016F-4EF0-8DBE-101EB517865E}" dt="2025-04-21T22:51:34.786" v="12514" actId="1076"/>
          <ac:spMkLst>
            <pc:docMk/>
            <pc:sldMk cId="3719759259" sldId="292"/>
            <ac:spMk id="10" creationId="{1EE567C4-C447-F997-63F3-9A5E8C82EB85}"/>
          </ac:spMkLst>
        </pc:spChg>
        <pc:spChg chg="add mod">
          <ac:chgData name="Janelle Clendenon" userId="da17313139568148" providerId="LiveId" clId="{F183BA9C-016F-4EF0-8DBE-101EB517865E}" dt="2025-04-21T22:51:43.366" v="12516" actId="1076"/>
          <ac:spMkLst>
            <pc:docMk/>
            <pc:sldMk cId="3719759259" sldId="292"/>
            <ac:spMk id="13" creationId="{A8F7BD33-BFA7-BBEF-8A35-41B44D518FB2}"/>
          </ac:spMkLst>
        </pc:spChg>
        <pc:spChg chg="add mod">
          <ac:chgData name="Janelle Clendenon" userId="da17313139568148" providerId="LiveId" clId="{F183BA9C-016F-4EF0-8DBE-101EB517865E}" dt="2025-04-21T22:54:37.842" v="12559" actId="1076"/>
          <ac:spMkLst>
            <pc:docMk/>
            <pc:sldMk cId="3719759259" sldId="292"/>
            <ac:spMk id="16" creationId="{1895AF31-D670-B695-8C61-DB1EEDE5946B}"/>
          </ac:spMkLst>
        </pc:spChg>
        <pc:picChg chg="add mod">
          <ac:chgData name="Janelle Clendenon" userId="da17313139568148" providerId="LiveId" clId="{F183BA9C-016F-4EF0-8DBE-101EB517865E}" dt="2025-04-21T18:41:21.373" v="12326"/>
          <ac:picMkLst>
            <pc:docMk/>
            <pc:sldMk cId="3719759259" sldId="292"/>
            <ac:picMk id="6" creationId="{4E91896B-DA46-7469-5F0A-B9FE30F26D4C}"/>
          </ac:picMkLst>
        </pc:picChg>
        <pc:picChg chg="add mod">
          <ac:chgData name="Janelle Clendenon" userId="da17313139568148" providerId="LiveId" clId="{F183BA9C-016F-4EF0-8DBE-101EB517865E}" dt="2025-04-21T22:54:53.618" v="12561" actId="14100"/>
          <ac:picMkLst>
            <pc:docMk/>
            <pc:sldMk cId="3719759259" sldId="292"/>
            <ac:picMk id="9" creationId="{B38450EF-56DD-2CEC-6613-56A0FB722385}"/>
          </ac:picMkLst>
        </pc:picChg>
        <pc:picChg chg="add mod modCrop">
          <ac:chgData name="Janelle Clendenon" userId="da17313139568148" providerId="LiveId" clId="{F183BA9C-016F-4EF0-8DBE-101EB517865E}" dt="2025-04-21T22:51:40.121" v="12515" actId="1076"/>
          <ac:picMkLst>
            <pc:docMk/>
            <pc:sldMk cId="3719759259" sldId="292"/>
            <ac:picMk id="12" creationId="{A5EE90CA-3055-10DD-F998-FBCD41B9DC47}"/>
          </ac:picMkLst>
        </pc:picChg>
        <pc:picChg chg="add mod ord">
          <ac:chgData name="Janelle Clendenon" userId="da17313139568148" providerId="LiveId" clId="{F183BA9C-016F-4EF0-8DBE-101EB517865E}" dt="2025-04-21T22:54:42.705" v="12560" actId="1440"/>
          <ac:picMkLst>
            <pc:docMk/>
            <pc:sldMk cId="3719759259" sldId="292"/>
            <ac:picMk id="15" creationId="{6C427406-912A-7FC9-07AF-4377584277B8}"/>
          </ac:picMkLst>
        </pc:picChg>
      </pc:sldChg>
      <pc:sldChg chg="addSp delSp modSp new mod modAnim">
        <pc:chgData name="Janelle Clendenon" userId="da17313139568148" providerId="LiveId" clId="{F183BA9C-016F-4EF0-8DBE-101EB517865E}" dt="2025-04-26T14:46:58.603" v="13340" actId="14100"/>
        <pc:sldMkLst>
          <pc:docMk/>
          <pc:sldMk cId="1464736446" sldId="293"/>
        </pc:sldMkLst>
        <pc:spChg chg="mod">
          <ac:chgData name="Janelle Clendenon" userId="da17313139568148" providerId="LiveId" clId="{F183BA9C-016F-4EF0-8DBE-101EB517865E}" dt="2025-04-21T23:04:29.165" v="12657" actId="1076"/>
          <ac:spMkLst>
            <pc:docMk/>
            <pc:sldMk cId="1464736446" sldId="293"/>
            <ac:spMk id="2" creationId="{BF2A9751-04C1-41AD-C9D8-B3AFDF87B5B4}"/>
          </ac:spMkLst>
        </pc:spChg>
        <pc:spChg chg="add mod ord">
          <ac:chgData name="Janelle Clendenon" userId="da17313139568148" providerId="LiveId" clId="{F183BA9C-016F-4EF0-8DBE-101EB517865E}" dt="2025-04-26T14:42:59.944" v="13211" actId="167"/>
          <ac:spMkLst>
            <pc:docMk/>
            <pc:sldMk cId="1464736446" sldId="293"/>
            <ac:spMk id="3" creationId="{4AD7E702-E00F-8FC6-138B-88148D4DDC12}"/>
          </ac:spMkLst>
        </pc:spChg>
        <pc:spChg chg="add mod">
          <ac:chgData name="Janelle Clendenon" userId="da17313139568148" providerId="LiveId" clId="{F183BA9C-016F-4EF0-8DBE-101EB517865E}" dt="2025-04-21T23:03:04.910" v="12613" actId="1076"/>
          <ac:spMkLst>
            <pc:docMk/>
            <pc:sldMk cId="1464736446" sldId="293"/>
            <ac:spMk id="4" creationId="{4999521D-812B-6131-E628-BADF262C55F5}"/>
          </ac:spMkLst>
        </pc:spChg>
        <pc:spChg chg="add mod">
          <ac:chgData name="Janelle Clendenon" userId="da17313139568148" providerId="LiveId" clId="{F183BA9C-016F-4EF0-8DBE-101EB517865E}" dt="2025-04-21T23:06:55.233" v="12717" actId="20577"/>
          <ac:spMkLst>
            <pc:docMk/>
            <pc:sldMk cId="1464736446" sldId="293"/>
            <ac:spMk id="5" creationId="{9D337584-B2CD-0EC3-51C7-324696AC5FC2}"/>
          </ac:spMkLst>
        </pc:spChg>
        <pc:spChg chg="add mod">
          <ac:chgData name="Janelle Clendenon" userId="da17313139568148" providerId="LiveId" clId="{F183BA9C-016F-4EF0-8DBE-101EB517865E}" dt="2025-04-26T14:46:58.603" v="13340" actId="14100"/>
          <ac:spMkLst>
            <pc:docMk/>
            <pc:sldMk cId="1464736446" sldId="293"/>
            <ac:spMk id="6" creationId="{AB7671E3-630D-D692-0427-AC8976FFFCFE}"/>
          </ac:spMkLst>
        </pc:spChg>
        <pc:spChg chg="add mod ord">
          <ac:chgData name="Janelle Clendenon" userId="da17313139568148" providerId="LiveId" clId="{F183BA9C-016F-4EF0-8DBE-101EB517865E}" dt="2025-04-26T14:46:53.364" v="13339" actId="167"/>
          <ac:spMkLst>
            <pc:docMk/>
            <pc:sldMk cId="1464736446" sldId="293"/>
            <ac:spMk id="7" creationId="{471FE44C-DFA4-CEEA-3D60-6614B2B75B7E}"/>
          </ac:spMkLst>
        </pc:spChg>
      </pc:sldChg>
      <pc:sldChg chg="addSp modSp new mod ord modAnim">
        <pc:chgData name="Janelle Clendenon" userId="da17313139568148" providerId="LiveId" clId="{F183BA9C-016F-4EF0-8DBE-101EB517865E}" dt="2025-04-21T23:10:18.634" v="12754"/>
        <pc:sldMkLst>
          <pc:docMk/>
          <pc:sldMk cId="3231388955" sldId="294"/>
        </pc:sldMkLst>
        <pc:picChg chg="add mod">
          <ac:chgData name="Janelle Clendenon" userId="da17313139568148" providerId="LiveId" clId="{F183BA9C-016F-4EF0-8DBE-101EB517865E}" dt="2025-04-21T23:10:13.756" v="12752" actId="14100"/>
          <ac:picMkLst>
            <pc:docMk/>
            <pc:sldMk cId="3231388955" sldId="294"/>
            <ac:picMk id="2" creationId="{8C21DDA3-9689-AD44-C800-15072C212DC5}"/>
          </ac:picMkLst>
        </pc:picChg>
      </pc:sldChg>
      <pc:sldChg chg="addSp modSp new mod modAnim">
        <pc:chgData name="Janelle Clendenon" userId="da17313139568148" providerId="LiveId" clId="{F183BA9C-016F-4EF0-8DBE-101EB517865E}" dt="2025-04-21T23:11:57.174" v="12759" actId="14100"/>
        <pc:sldMkLst>
          <pc:docMk/>
          <pc:sldMk cId="889669588" sldId="295"/>
        </pc:sldMkLst>
        <pc:picChg chg="add mod">
          <ac:chgData name="Janelle Clendenon" userId="da17313139568148" providerId="LiveId" clId="{F183BA9C-016F-4EF0-8DBE-101EB517865E}" dt="2025-04-21T23:11:57.174" v="12759" actId="14100"/>
          <ac:picMkLst>
            <pc:docMk/>
            <pc:sldMk cId="889669588" sldId="295"/>
            <ac:picMk id="2" creationId="{EBEFD839-C5DE-3EFF-A80C-213BF807556C}"/>
          </ac:picMkLst>
        </pc:picChg>
      </pc:sldChg>
      <pc:sldChg chg="addSp delSp modSp add mod delAnim">
        <pc:chgData name="Janelle Clendenon" userId="da17313139568148" providerId="LiveId" clId="{F183BA9C-016F-4EF0-8DBE-101EB517865E}" dt="2025-04-21T23:45:18.313" v="12938" actId="1076"/>
        <pc:sldMkLst>
          <pc:docMk/>
          <pc:sldMk cId="1512645180" sldId="296"/>
        </pc:sldMkLst>
        <pc:spChg chg="add mod">
          <ac:chgData name="Janelle Clendenon" userId="da17313139568148" providerId="LiveId" clId="{F183BA9C-016F-4EF0-8DBE-101EB517865E}" dt="2025-04-21T23:44:17.127" v="12930" actId="20577"/>
          <ac:spMkLst>
            <pc:docMk/>
            <pc:sldMk cId="1512645180" sldId="296"/>
            <ac:spMk id="4" creationId="{F8D1CAFE-3AB3-60A4-3BC6-E27344E0D212}"/>
          </ac:spMkLst>
        </pc:spChg>
        <pc:picChg chg="add mod">
          <ac:chgData name="Janelle Clendenon" userId="da17313139568148" providerId="LiveId" clId="{F183BA9C-016F-4EF0-8DBE-101EB517865E}" dt="2025-04-21T23:43:46.763" v="12926" actId="1076"/>
          <ac:picMkLst>
            <pc:docMk/>
            <pc:sldMk cId="1512645180" sldId="296"/>
            <ac:picMk id="3" creationId="{145EA0A7-9EC4-43B8-92E0-F88781ACAA95}"/>
          </ac:picMkLst>
        </pc:picChg>
        <pc:picChg chg="add mod">
          <ac:chgData name="Janelle Clendenon" userId="da17313139568148" providerId="LiveId" clId="{F183BA9C-016F-4EF0-8DBE-101EB517865E}" dt="2025-04-21T23:44:54.276" v="12935" actId="1076"/>
          <ac:picMkLst>
            <pc:docMk/>
            <pc:sldMk cId="1512645180" sldId="296"/>
            <ac:picMk id="6" creationId="{7D1794F6-1985-D81B-773E-67E43C41A3EE}"/>
          </ac:picMkLst>
        </pc:picChg>
        <pc:picChg chg="add mod">
          <ac:chgData name="Janelle Clendenon" userId="da17313139568148" providerId="LiveId" clId="{F183BA9C-016F-4EF0-8DBE-101EB517865E}" dt="2025-04-21T23:45:18.313" v="12938" actId="1076"/>
          <ac:picMkLst>
            <pc:docMk/>
            <pc:sldMk cId="1512645180" sldId="296"/>
            <ac:picMk id="7" creationId="{8E2E0D6E-073D-5C69-53BC-4248F02B9835}"/>
          </ac:picMkLst>
        </pc:picChg>
        <pc:picChg chg="add mod">
          <ac:chgData name="Janelle Clendenon" userId="da17313139568148" providerId="LiveId" clId="{F183BA9C-016F-4EF0-8DBE-101EB517865E}" dt="2025-04-21T23:45:18.313" v="12938" actId="1076"/>
          <ac:picMkLst>
            <pc:docMk/>
            <pc:sldMk cId="1512645180" sldId="296"/>
            <ac:picMk id="8" creationId="{4DE1C207-D45F-6755-E1CB-47C6BCDA7D89}"/>
          </ac:picMkLst>
        </pc:picChg>
        <pc:picChg chg="add mod">
          <ac:chgData name="Janelle Clendenon" userId="da17313139568148" providerId="LiveId" clId="{F183BA9C-016F-4EF0-8DBE-101EB517865E}" dt="2025-04-21T23:45:12.435" v="12937" actId="1076"/>
          <ac:picMkLst>
            <pc:docMk/>
            <pc:sldMk cId="1512645180" sldId="296"/>
            <ac:picMk id="9" creationId="{FFEDD923-9628-A5F4-68D8-0A62D1F30A81}"/>
          </ac:picMkLst>
        </pc:picChg>
      </pc:sldChg>
      <pc:sldChg chg="addSp modSp new mod">
        <pc:chgData name="Janelle Clendenon" userId="da17313139568148" providerId="LiveId" clId="{F183BA9C-016F-4EF0-8DBE-101EB517865E}" dt="2025-04-26T14:37:49.434" v="13092" actId="20577"/>
        <pc:sldMkLst>
          <pc:docMk/>
          <pc:sldMk cId="1941258653" sldId="297"/>
        </pc:sldMkLst>
        <pc:spChg chg="add mod">
          <ac:chgData name="Janelle Clendenon" userId="da17313139568148" providerId="LiveId" clId="{F183BA9C-016F-4EF0-8DBE-101EB517865E}" dt="2025-04-26T14:36:58.983" v="13085" actId="20577"/>
          <ac:spMkLst>
            <pc:docMk/>
            <pc:sldMk cId="1941258653" sldId="297"/>
            <ac:spMk id="4" creationId="{5EF38D62-A164-2FCB-AC61-8D1B84B7DC7B}"/>
          </ac:spMkLst>
        </pc:spChg>
        <pc:spChg chg="add mod">
          <ac:chgData name="Janelle Clendenon" userId="da17313139568148" providerId="LiveId" clId="{F183BA9C-016F-4EF0-8DBE-101EB517865E}" dt="2025-04-26T14:37:49.434" v="13092" actId="20577"/>
          <ac:spMkLst>
            <pc:docMk/>
            <pc:sldMk cId="1941258653" sldId="297"/>
            <ac:spMk id="5" creationId="{8D3DEEEA-4EA1-7C10-823C-695D674D28D0}"/>
          </ac:spMkLst>
        </pc:spChg>
        <pc:picChg chg="add mod">
          <ac:chgData name="Janelle Clendenon" userId="da17313139568148" providerId="LiveId" clId="{F183BA9C-016F-4EF0-8DBE-101EB517865E}" dt="2025-04-26T14:17:56.027" v="13047" actId="962"/>
          <ac:picMkLst>
            <pc:docMk/>
            <pc:sldMk cId="1941258653" sldId="297"/>
            <ac:picMk id="3" creationId="{A10CA4BB-F710-117C-D9F9-C4410B7FDD40}"/>
          </ac:picMkLst>
        </pc:picChg>
      </pc:sldChg>
      <pc:sldChg chg="addSp modSp new mod modAnim">
        <pc:chgData name="Janelle Clendenon" userId="da17313139568148" providerId="LiveId" clId="{F183BA9C-016F-4EF0-8DBE-101EB517865E}" dt="2025-04-26T14:29:52.423" v="13053" actId="1076"/>
        <pc:sldMkLst>
          <pc:docMk/>
          <pc:sldMk cId="3123491647" sldId="298"/>
        </pc:sldMkLst>
        <pc:picChg chg="add mod">
          <ac:chgData name="Janelle Clendenon" userId="da17313139568148" providerId="LiveId" clId="{F183BA9C-016F-4EF0-8DBE-101EB517865E}" dt="2025-04-26T14:29:52.423" v="13053" actId="1076"/>
          <ac:picMkLst>
            <pc:docMk/>
            <pc:sldMk cId="3123491647" sldId="298"/>
            <ac:picMk id="2" creationId="{940FE682-4F47-E085-EBB4-2DCB657FD3C7}"/>
          </ac:picMkLst>
        </pc:picChg>
      </pc:sldChg>
      <pc:sldChg chg="add">
        <pc:chgData name="Janelle Clendenon" userId="da17313139568148" providerId="LiveId" clId="{F183BA9C-016F-4EF0-8DBE-101EB517865E}" dt="2025-04-26T14:38:25.200" v="13093"/>
        <pc:sldMkLst>
          <pc:docMk/>
          <pc:sldMk cId="1051635934" sldId="299"/>
        </pc:sldMkLst>
      </pc:sldChg>
      <pc:sldChg chg="modSp new del mod">
        <pc:chgData name="Janelle Clendenon" userId="da17313139568148" providerId="LiveId" clId="{F183BA9C-016F-4EF0-8DBE-101EB517865E}" dt="2025-04-27T20:26:31.380" v="14878" actId="47"/>
        <pc:sldMkLst>
          <pc:docMk/>
          <pc:sldMk cId="3047634268" sldId="300"/>
        </pc:sldMkLst>
        <pc:spChg chg="mod">
          <ac:chgData name="Janelle Clendenon" userId="da17313139568148" providerId="LiveId" clId="{F183BA9C-016F-4EF0-8DBE-101EB517865E}" dt="2025-04-27T19:53:31.973" v="13721" actId="255"/>
          <ac:spMkLst>
            <pc:docMk/>
            <pc:sldMk cId="3047634268" sldId="300"/>
            <ac:spMk id="2" creationId="{94C5345D-672F-EC6D-4BF6-755915222EA4}"/>
          </ac:spMkLst>
        </pc:spChg>
        <pc:spChg chg="mod">
          <ac:chgData name="Janelle Clendenon" userId="da17313139568148" providerId="LiveId" clId="{F183BA9C-016F-4EF0-8DBE-101EB517865E}" dt="2025-04-27T19:59:27.018" v="14100" actId="20577"/>
          <ac:spMkLst>
            <pc:docMk/>
            <pc:sldMk cId="3047634268" sldId="300"/>
            <ac:spMk id="3" creationId="{828DD14D-FFE5-63BF-0359-4A89D7255260}"/>
          </ac:spMkLst>
        </pc:spChg>
        <pc:spChg chg="mod">
          <ac:chgData name="Janelle Clendenon" userId="da17313139568148" providerId="LiveId" clId="{F183BA9C-016F-4EF0-8DBE-101EB517865E}" dt="2025-04-27T20:00:04.894" v="14142" actId="20577"/>
          <ac:spMkLst>
            <pc:docMk/>
            <pc:sldMk cId="3047634268" sldId="300"/>
            <ac:spMk id="4" creationId="{039273E5-AEAC-7DC6-AB4E-CC5EDDE1816D}"/>
          </ac:spMkLst>
        </pc:spChg>
      </pc:sldChg>
      <pc:sldChg chg="addSp delSp modSp new mod">
        <pc:chgData name="Janelle Clendenon" userId="da17313139568148" providerId="LiveId" clId="{F183BA9C-016F-4EF0-8DBE-101EB517865E}" dt="2025-04-27T20:17:05.682" v="14877" actId="1076"/>
        <pc:sldMkLst>
          <pc:docMk/>
          <pc:sldMk cId="1027314036" sldId="301"/>
        </pc:sldMkLst>
        <pc:spChg chg="mod">
          <ac:chgData name="Janelle Clendenon" userId="da17313139568148" providerId="LiveId" clId="{F183BA9C-016F-4EF0-8DBE-101EB517865E}" dt="2025-04-27T20:09:38.011" v="14649" actId="20577"/>
          <ac:spMkLst>
            <pc:docMk/>
            <pc:sldMk cId="1027314036" sldId="301"/>
            <ac:spMk id="2" creationId="{8A898C7B-204D-A904-D311-BD19782AE5F7}"/>
          </ac:spMkLst>
        </pc:spChg>
        <pc:spChg chg="del">
          <ac:chgData name="Janelle Clendenon" userId="da17313139568148" providerId="LiveId" clId="{F183BA9C-016F-4EF0-8DBE-101EB517865E}" dt="2025-04-27T20:13:09.636" v="14650"/>
          <ac:spMkLst>
            <pc:docMk/>
            <pc:sldMk cId="1027314036" sldId="301"/>
            <ac:spMk id="3" creationId="{6AD22E87-B487-26A9-1F34-5457F15C155E}"/>
          </ac:spMkLst>
        </pc:spChg>
        <pc:spChg chg="mod">
          <ac:chgData name="Janelle Clendenon" userId="da17313139568148" providerId="LiveId" clId="{F183BA9C-016F-4EF0-8DBE-101EB517865E}" dt="2025-04-27T20:17:02.740" v="14876" actId="1076"/>
          <ac:spMkLst>
            <pc:docMk/>
            <pc:sldMk cId="1027314036" sldId="301"/>
            <ac:spMk id="4" creationId="{9924B0FF-E9AA-C559-D6D6-80C4833E695B}"/>
          </ac:spMkLst>
        </pc:spChg>
        <pc:picChg chg="add mod">
          <ac:chgData name="Janelle Clendenon" userId="da17313139568148" providerId="LiveId" clId="{F183BA9C-016F-4EF0-8DBE-101EB517865E}" dt="2025-04-27T20:13:13.259" v="14653" actId="1076"/>
          <ac:picMkLst>
            <pc:docMk/>
            <pc:sldMk cId="1027314036" sldId="301"/>
            <ac:picMk id="6" creationId="{FE3BC386-D709-603C-511B-8D0C9E3D554F}"/>
          </ac:picMkLst>
        </pc:picChg>
        <pc:picChg chg="add mod ord">
          <ac:chgData name="Janelle Clendenon" userId="da17313139568148" providerId="LiveId" clId="{F183BA9C-016F-4EF0-8DBE-101EB517865E}" dt="2025-04-27T20:17:05.682" v="14877" actId="1076"/>
          <ac:picMkLst>
            <pc:docMk/>
            <pc:sldMk cId="1027314036" sldId="301"/>
            <ac:picMk id="7" creationId="{01E74D72-1510-41B4-A064-302B2FD90B44}"/>
          </ac:picMkLst>
        </pc:picChg>
        <pc:picChg chg="add mod ord">
          <ac:chgData name="Janelle Clendenon" userId="da17313139568148" providerId="LiveId" clId="{F183BA9C-016F-4EF0-8DBE-101EB517865E}" dt="2025-04-27T20:16:00.188" v="14864" actId="167"/>
          <ac:picMkLst>
            <pc:docMk/>
            <pc:sldMk cId="1027314036" sldId="301"/>
            <ac:picMk id="9" creationId="{1249FAB2-0437-2E7D-C2DF-03F21DA8167A}"/>
          </ac:picMkLst>
        </pc:picChg>
        <pc:picChg chg="add mod">
          <ac:chgData name="Janelle Clendenon" userId="da17313139568148" providerId="LiveId" clId="{F183BA9C-016F-4EF0-8DBE-101EB517865E}" dt="2025-04-27T20:16:46.083" v="14874" actId="688"/>
          <ac:picMkLst>
            <pc:docMk/>
            <pc:sldMk cId="1027314036" sldId="301"/>
            <ac:picMk id="11" creationId="{0BAF657A-5AA7-1193-0D43-A8ABE74F351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56A74F-252F-4295-B7C5-B260A99BA4BC}" type="datetimeFigureOut">
              <a:rPr lang="en-US" smtClean="0"/>
              <a:t>4/27/2025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111B9B-90AD-483B-8642-F6342AB7CB88}" type="slidenum">
              <a:rPr lang="en-US" smtClean="0"/>
              <a:t>‹#›</a:t>
            </a:fld>
            <a:endParaRPr lang="en-US"/>
          </a:p>
        </p:txBody>
      </p:sp>
    </p:spTree>
    <p:extLst>
      <p:ext uri="{BB962C8B-B14F-4D97-AF65-F5344CB8AC3E}">
        <p14:creationId xmlns:p14="http://schemas.microsoft.com/office/powerpoint/2010/main" val="4262616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NIV Study Bible page 88</a:t>
            </a:r>
          </a:p>
          <a:p>
            <a:r>
              <a:rPr lang="en-US" dirty="0"/>
              <a:t>Our Sovereign LORD who rules over all things showed His sovereignty to Pharaoh, Egyptians, and the Israelites through the plages.</a:t>
            </a:r>
          </a:p>
          <a:p>
            <a:endParaRPr lang="en-US" dirty="0"/>
          </a:p>
          <a:p>
            <a:r>
              <a:rPr lang="en-US" dirty="0"/>
              <a:t>The water turning to blood was an attack on Hapi, the god of the Nile River</a:t>
            </a:r>
          </a:p>
        </p:txBody>
      </p:sp>
      <p:sp>
        <p:nvSpPr>
          <p:cNvPr id="4" name="Slide Number Placeholder 3"/>
          <p:cNvSpPr>
            <a:spLocks noGrp="1"/>
          </p:cNvSpPr>
          <p:nvPr>
            <p:ph type="sldNum" sz="quarter" idx="5"/>
          </p:nvPr>
        </p:nvSpPr>
        <p:spPr/>
        <p:txBody>
          <a:bodyPr/>
          <a:lstStyle/>
          <a:p>
            <a:fld id="{3F111B9B-90AD-483B-8642-F6342AB7CB88}" type="slidenum">
              <a:rPr lang="en-US" smtClean="0"/>
              <a:t>11</a:t>
            </a:fld>
            <a:endParaRPr lang="en-US"/>
          </a:p>
        </p:txBody>
      </p:sp>
    </p:spTree>
    <p:extLst>
      <p:ext uri="{BB962C8B-B14F-4D97-AF65-F5344CB8AC3E}">
        <p14:creationId xmlns:p14="http://schemas.microsoft.com/office/powerpoint/2010/main" val="780226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NIV Study Bible page 88</a:t>
            </a:r>
          </a:p>
          <a:p>
            <a:r>
              <a:rPr lang="en-US" dirty="0"/>
              <a:t>Our Sovereign LORD who rules over all things showed His sovereignty to Pharaoh, Egyptians, and the Israelites through the plages.</a:t>
            </a:r>
          </a:p>
          <a:p>
            <a:endParaRPr lang="en-US" dirty="0"/>
          </a:p>
          <a:p>
            <a:r>
              <a:rPr lang="en-US" dirty="0"/>
              <a:t>The plague of frogs mocked the goddess </a:t>
            </a:r>
            <a:r>
              <a:rPr lang="en-US" dirty="0" err="1"/>
              <a:t>Heqt</a:t>
            </a:r>
            <a:r>
              <a:rPr lang="en-US" dirty="0"/>
              <a:t>, a frog-headed goddess who supposedly helped women give birth.</a:t>
            </a:r>
          </a:p>
        </p:txBody>
      </p:sp>
      <p:sp>
        <p:nvSpPr>
          <p:cNvPr id="4" name="Slide Number Placeholder 3"/>
          <p:cNvSpPr>
            <a:spLocks noGrp="1"/>
          </p:cNvSpPr>
          <p:nvPr>
            <p:ph type="sldNum" sz="quarter" idx="5"/>
          </p:nvPr>
        </p:nvSpPr>
        <p:spPr/>
        <p:txBody>
          <a:bodyPr/>
          <a:lstStyle/>
          <a:p>
            <a:fld id="{3F111B9B-90AD-483B-8642-F6342AB7CB88}" type="slidenum">
              <a:rPr lang="en-US" smtClean="0"/>
              <a:t>14</a:t>
            </a:fld>
            <a:endParaRPr lang="en-US"/>
          </a:p>
        </p:txBody>
      </p:sp>
    </p:spTree>
    <p:extLst>
      <p:ext uri="{BB962C8B-B14F-4D97-AF65-F5344CB8AC3E}">
        <p14:creationId xmlns:p14="http://schemas.microsoft.com/office/powerpoint/2010/main" val="3221797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NIV Study Bible page 88</a:t>
            </a:r>
          </a:p>
          <a:p>
            <a:r>
              <a:rPr lang="en-US" dirty="0"/>
              <a:t>Our Sovereign LORD who rules over all things showed His sovereignty to Pharaoh, Egyptians, and the Israelites through the plages.</a:t>
            </a:r>
          </a:p>
          <a:p>
            <a:endParaRPr lang="en-US" dirty="0"/>
          </a:p>
          <a:p>
            <a:r>
              <a:rPr lang="en-US" dirty="0"/>
              <a:t>The gnats rose from the dust, which ridiculed Osiris, the god of death and the underworld whose death and rebirth were celebrated each year.</a:t>
            </a:r>
          </a:p>
        </p:txBody>
      </p:sp>
      <p:sp>
        <p:nvSpPr>
          <p:cNvPr id="4" name="Slide Number Placeholder 3"/>
          <p:cNvSpPr>
            <a:spLocks noGrp="1"/>
          </p:cNvSpPr>
          <p:nvPr>
            <p:ph type="sldNum" sz="quarter" idx="5"/>
          </p:nvPr>
        </p:nvSpPr>
        <p:spPr/>
        <p:txBody>
          <a:bodyPr/>
          <a:lstStyle/>
          <a:p>
            <a:fld id="{3F111B9B-90AD-483B-8642-F6342AB7CB88}" type="slidenum">
              <a:rPr lang="en-US" smtClean="0"/>
              <a:t>15</a:t>
            </a:fld>
            <a:endParaRPr lang="en-US"/>
          </a:p>
        </p:txBody>
      </p:sp>
    </p:spTree>
    <p:extLst>
      <p:ext uri="{BB962C8B-B14F-4D97-AF65-F5344CB8AC3E}">
        <p14:creationId xmlns:p14="http://schemas.microsoft.com/office/powerpoint/2010/main" val="2308706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NIV Study Bible page 88</a:t>
            </a:r>
          </a:p>
          <a:p>
            <a:r>
              <a:rPr lang="en-US" dirty="0"/>
              <a:t>Our Sovereign LORD who rules over all things showed His sovereignty to Pharaoh, Egyptians, and the Israelites through the plages.</a:t>
            </a:r>
          </a:p>
          <a:p>
            <a:endParaRPr lang="en-US" dirty="0"/>
          </a:p>
          <a:p>
            <a:r>
              <a:rPr lang="en-US" dirty="0"/>
              <a:t>The flies of the 4</a:t>
            </a:r>
            <a:r>
              <a:rPr lang="en-US" baseline="30000" dirty="0"/>
              <a:t>th</a:t>
            </a:r>
            <a:r>
              <a:rPr lang="en-US" dirty="0"/>
              <a:t> plague emphasized that just as God has power over the water and the earth, He also rules over the air, which showed God’s power over the sky-god Horus.</a:t>
            </a:r>
          </a:p>
        </p:txBody>
      </p:sp>
      <p:sp>
        <p:nvSpPr>
          <p:cNvPr id="4" name="Slide Number Placeholder 3"/>
          <p:cNvSpPr>
            <a:spLocks noGrp="1"/>
          </p:cNvSpPr>
          <p:nvPr>
            <p:ph type="sldNum" sz="quarter" idx="5"/>
          </p:nvPr>
        </p:nvSpPr>
        <p:spPr/>
        <p:txBody>
          <a:bodyPr/>
          <a:lstStyle/>
          <a:p>
            <a:fld id="{3F111B9B-90AD-483B-8642-F6342AB7CB88}" type="slidenum">
              <a:rPr lang="en-US" smtClean="0"/>
              <a:t>16</a:t>
            </a:fld>
            <a:endParaRPr lang="en-US"/>
          </a:p>
        </p:txBody>
      </p:sp>
    </p:spTree>
    <p:extLst>
      <p:ext uri="{BB962C8B-B14F-4D97-AF65-F5344CB8AC3E}">
        <p14:creationId xmlns:p14="http://schemas.microsoft.com/office/powerpoint/2010/main" val="3923767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111B9B-90AD-483B-8642-F6342AB7CB88}" type="slidenum">
              <a:rPr lang="en-US" smtClean="0"/>
              <a:t>17</a:t>
            </a:fld>
            <a:endParaRPr lang="en-US"/>
          </a:p>
        </p:txBody>
      </p:sp>
    </p:spTree>
    <p:extLst>
      <p:ext uri="{BB962C8B-B14F-4D97-AF65-F5344CB8AC3E}">
        <p14:creationId xmlns:p14="http://schemas.microsoft.com/office/powerpoint/2010/main" val="964017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111B9B-90AD-483B-8642-F6342AB7CB88}" type="slidenum">
              <a:rPr lang="en-US" smtClean="0"/>
              <a:t>18</a:t>
            </a:fld>
            <a:endParaRPr lang="en-US"/>
          </a:p>
        </p:txBody>
      </p:sp>
    </p:spTree>
    <p:extLst>
      <p:ext uri="{BB962C8B-B14F-4D97-AF65-F5344CB8AC3E}">
        <p14:creationId xmlns:p14="http://schemas.microsoft.com/office/powerpoint/2010/main" val="1300299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NIV Study Bible page 88</a:t>
            </a:r>
          </a:p>
          <a:p>
            <a:r>
              <a:rPr lang="en-US" dirty="0"/>
              <a:t>Our Sovereign LORD who rules over all things showed His sovereignty to Pharaoh, Egyptians, and the Israelites through the plages.</a:t>
            </a:r>
          </a:p>
          <a:p>
            <a:endParaRPr lang="en-US" dirty="0"/>
          </a:p>
          <a:p>
            <a:r>
              <a:rPr lang="en-US" dirty="0"/>
              <a:t>In the plague on the livestock, God exalted himself over the cow-god, Hathor and the bull-gods A[is and </a:t>
            </a:r>
            <a:r>
              <a:rPr lang="en-US" dirty="0" err="1"/>
              <a:t>Mnevis</a:t>
            </a:r>
            <a:r>
              <a:rPr lang="en-US" dirty="0"/>
              <a:t>.</a:t>
            </a:r>
          </a:p>
        </p:txBody>
      </p:sp>
      <p:sp>
        <p:nvSpPr>
          <p:cNvPr id="4" name="Slide Number Placeholder 3"/>
          <p:cNvSpPr>
            <a:spLocks noGrp="1"/>
          </p:cNvSpPr>
          <p:nvPr>
            <p:ph type="sldNum" sz="quarter" idx="5"/>
          </p:nvPr>
        </p:nvSpPr>
        <p:spPr/>
        <p:txBody>
          <a:bodyPr/>
          <a:lstStyle/>
          <a:p>
            <a:fld id="{3F111B9B-90AD-483B-8642-F6342AB7CB88}" type="slidenum">
              <a:rPr lang="en-US" smtClean="0"/>
              <a:t>19</a:t>
            </a:fld>
            <a:endParaRPr lang="en-US"/>
          </a:p>
        </p:txBody>
      </p:sp>
    </p:spTree>
    <p:extLst>
      <p:ext uri="{BB962C8B-B14F-4D97-AF65-F5344CB8AC3E}">
        <p14:creationId xmlns:p14="http://schemas.microsoft.com/office/powerpoint/2010/main" val="1971291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111B9B-90AD-483B-8642-F6342AB7CB88}" type="slidenum">
              <a:rPr lang="en-US" smtClean="0"/>
              <a:t>20</a:t>
            </a:fld>
            <a:endParaRPr lang="en-US"/>
          </a:p>
        </p:txBody>
      </p:sp>
    </p:spTree>
    <p:extLst>
      <p:ext uri="{BB962C8B-B14F-4D97-AF65-F5344CB8AC3E}">
        <p14:creationId xmlns:p14="http://schemas.microsoft.com/office/powerpoint/2010/main" val="3101660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NIV Study Bible page 88</a:t>
            </a:r>
          </a:p>
          <a:p>
            <a:r>
              <a:rPr lang="en-US" dirty="0"/>
              <a:t>Our Sovereign LORD who rules over all things showed His sovereignty to Pharaoh, Egyptians, and the Israelites through the plages.</a:t>
            </a:r>
          </a:p>
          <a:p>
            <a:endParaRPr lang="en-US" dirty="0"/>
          </a:p>
          <a:p>
            <a:r>
              <a:rPr lang="en-US" dirty="0"/>
              <a:t>The boils of the 6</a:t>
            </a:r>
            <a:r>
              <a:rPr lang="en-US" baseline="30000" dirty="0"/>
              <a:t>th</a:t>
            </a:r>
            <a:r>
              <a:rPr lang="en-US" dirty="0"/>
              <a:t> plague originated in the soot of kilns that fired bricks used to build the magnificent structures that were the glory of Egypt.  God showed His power by using these kilns against the Egyptians, perhaps judging them for forcing the Israelites into slavery to make bricks.  It also opposed Imhotep for medical cures.</a:t>
            </a:r>
          </a:p>
        </p:txBody>
      </p:sp>
      <p:sp>
        <p:nvSpPr>
          <p:cNvPr id="4" name="Slide Number Placeholder 3"/>
          <p:cNvSpPr>
            <a:spLocks noGrp="1"/>
          </p:cNvSpPr>
          <p:nvPr>
            <p:ph type="sldNum" sz="quarter" idx="5"/>
          </p:nvPr>
        </p:nvSpPr>
        <p:spPr/>
        <p:txBody>
          <a:bodyPr/>
          <a:lstStyle/>
          <a:p>
            <a:fld id="{3F111B9B-90AD-483B-8642-F6342AB7CB88}" type="slidenum">
              <a:rPr lang="en-US" smtClean="0"/>
              <a:t>21</a:t>
            </a:fld>
            <a:endParaRPr lang="en-US"/>
          </a:p>
        </p:txBody>
      </p:sp>
    </p:spTree>
    <p:extLst>
      <p:ext uri="{BB962C8B-B14F-4D97-AF65-F5344CB8AC3E}">
        <p14:creationId xmlns:p14="http://schemas.microsoft.com/office/powerpoint/2010/main" val="3674812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111B9B-90AD-483B-8642-F6342AB7CB88}" type="slidenum">
              <a:rPr lang="en-US" smtClean="0"/>
              <a:t>22</a:t>
            </a:fld>
            <a:endParaRPr lang="en-US"/>
          </a:p>
        </p:txBody>
      </p:sp>
    </p:spTree>
    <p:extLst>
      <p:ext uri="{BB962C8B-B14F-4D97-AF65-F5344CB8AC3E}">
        <p14:creationId xmlns:p14="http://schemas.microsoft.com/office/powerpoint/2010/main" val="1337834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111B9B-90AD-483B-8642-F6342AB7CB88}" type="slidenum">
              <a:rPr lang="en-US" smtClean="0"/>
              <a:t>23</a:t>
            </a:fld>
            <a:endParaRPr lang="en-US"/>
          </a:p>
        </p:txBody>
      </p:sp>
    </p:spTree>
    <p:extLst>
      <p:ext uri="{BB962C8B-B14F-4D97-AF65-F5344CB8AC3E}">
        <p14:creationId xmlns:p14="http://schemas.microsoft.com/office/powerpoint/2010/main" val="2957799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111B9B-90AD-483B-8642-F6342AB7CB88}" type="slidenum">
              <a:rPr lang="en-US" smtClean="0"/>
              <a:t>24</a:t>
            </a:fld>
            <a:endParaRPr lang="en-US"/>
          </a:p>
        </p:txBody>
      </p:sp>
    </p:spTree>
    <p:extLst>
      <p:ext uri="{BB962C8B-B14F-4D97-AF65-F5344CB8AC3E}">
        <p14:creationId xmlns:p14="http://schemas.microsoft.com/office/powerpoint/2010/main" val="1429255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111B9B-90AD-483B-8642-F6342AB7CB88}" type="slidenum">
              <a:rPr lang="en-US" smtClean="0"/>
              <a:t>27</a:t>
            </a:fld>
            <a:endParaRPr lang="en-US"/>
          </a:p>
        </p:txBody>
      </p:sp>
    </p:spTree>
    <p:extLst>
      <p:ext uri="{BB962C8B-B14F-4D97-AF65-F5344CB8AC3E}">
        <p14:creationId xmlns:p14="http://schemas.microsoft.com/office/powerpoint/2010/main" val="1361575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111B9B-90AD-483B-8642-F6342AB7CB88}" type="slidenum">
              <a:rPr lang="en-US" smtClean="0"/>
              <a:t>28</a:t>
            </a:fld>
            <a:endParaRPr lang="en-US"/>
          </a:p>
        </p:txBody>
      </p:sp>
    </p:spTree>
    <p:extLst>
      <p:ext uri="{BB962C8B-B14F-4D97-AF65-F5344CB8AC3E}">
        <p14:creationId xmlns:p14="http://schemas.microsoft.com/office/powerpoint/2010/main" val="20967188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111B9B-90AD-483B-8642-F6342AB7CB88}" type="slidenum">
              <a:rPr lang="en-US" smtClean="0"/>
              <a:t>29</a:t>
            </a:fld>
            <a:endParaRPr lang="en-US"/>
          </a:p>
        </p:txBody>
      </p:sp>
    </p:spTree>
    <p:extLst>
      <p:ext uri="{BB962C8B-B14F-4D97-AF65-F5344CB8AC3E}">
        <p14:creationId xmlns:p14="http://schemas.microsoft.com/office/powerpoint/2010/main" val="2191335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NIV Study Bible page 88</a:t>
            </a:r>
          </a:p>
          <a:p>
            <a:r>
              <a:rPr lang="en-US" dirty="0"/>
              <a:t>Our Sovereign LORD who rules over all things showed His sovereignty to Pharaoh, Egyptians, and the Israelites through the plages.</a:t>
            </a:r>
          </a:p>
          <a:p>
            <a:r>
              <a:rPr lang="en-US" dirty="0"/>
              <a:t>The 7</a:t>
            </a:r>
            <a:r>
              <a:rPr lang="en-US" baseline="30000" dirty="0"/>
              <a:t>th</a:t>
            </a:r>
            <a:r>
              <a:rPr lang="en-US" dirty="0"/>
              <a:t> and 8</a:t>
            </a:r>
            <a:r>
              <a:rPr lang="en-US" baseline="30000" dirty="0"/>
              <a:t>th</a:t>
            </a:r>
            <a:r>
              <a:rPr lang="en-US" dirty="0"/>
              <a:t> plagues, hail and locusts scorned the gods Isis and Min, who were associated with harvest and fertility.  These 2 plagues showed God’s total control over the Egy[tians food supply.  Hail showed the weakness of Nut, the sky goddess.  Locusts showed the weakness of </a:t>
            </a:r>
            <a:r>
              <a:rPr lang="en-US" dirty="0" err="1"/>
              <a:t>Nepri</a:t>
            </a:r>
            <a:r>
              <a:rPr lang="en-US" dirty="0"/>
              <a:t>, the grain god.</a:t>
            </a:r>
          </a:p>
        </p:txBody>
      </p:sp>
      <p:sp>
        <p:nvSpPr>
          <p:cNvPr id="4" name="Slide Number Placeholder 3"/>
          <p:cNvSpPr>
            <a:spLocks noGrp="1"/>
          </p:cNvSpPr>
          <p:nvPr>
            <p:ph type="sldNum" sz="quarter" idx="5"/>
          </p:nvPr>
        </p:nvSpPr>
        <p:spPr/>
        <p:txBody>
          <a:bodyPr/>
          <a:lstStyle/>
          <a:p>
            <a:fld id="{3F111B9B-90AD-483B-8642-F6342AB7CB88}" type="slidenum">
              <a:rPr lang="en-US" smtClean="0"/>
              <a:t>31</a:t>
            </a:fld>
            <a:endParaRPr lang="en-US"/>
          </a:p>
        </p:txBody>
      </p:sp>
    </p:spTree>
    <p:extLst>
      <p:ext uri="{BB962C8B-B14F-4D97-AF65-F5344CB8AC3E}">
        <p14:creationId xmlns:p14="http://schemas.microsoft.com/office/powerpoint/2010/main" val="3598515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111B9B-90AD-483B-8642-F6342AB7CB88}" type="slidenum">
              <a:rPr lang="en-US" smtClean="0"/>
              <a:t>36</a:t>
            </a:fld>
            <a:endParaRPr lang="en-US"/>
          </a:p>
        </p:txBody>
      </p:sp>
    </p:spTree>
    <p:extLst>
      <p:ext uri="{BB962C8B-B14F-4D97-AF65-F5344CB8AC3E}">
        <p14:creationId xmlns:p14="http://schemas.microsoft.com/office/powerpoint/2010/main" val="2373767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E9B73-7E71-92A0-2035-A43425F2B8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AA366C-5A13-21E4-779B-E7CBE848EF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9714D3-823D-96D1-3AA5-DD64A6C4E362}"/>
              </a:ext>
            </a:extLst>
          </p:cNvPr>
          <p:cNvSpPr>
            <a:spLocks noGrp="1"/>
          </p:cNvSpPr>
          <p:nvPr>
            <p:ph type="dt" sz="half" idx="10"/>
          </p:nvPr>
        </p:nvSpPr>
        <p:spPr/>
        <p:txBody>
          <a:bodyPr/>
          <a:lstStyle/>
          <a:p>
            <a:fld id="{BE00776F-D7C0-4210-A2A1-7BEEB91E15E8}" type="datetimeFigureOut">
              <a:rPr lang="en-US" smtClean="0"/>
              <a:t>4/27/2025</a:t>
            </a:fld>
            <a:endParaRPr lang="en-US"/>
          </a:p>
        </p:txBody>
      </p:sp>
      <p:sp>
        <p:nvSpPr>
          <p:cNvPr id="5" name="Footer Placeholder 4">
            <a:extLst>
              <a:ext uri="{FF2B5EF4-FFF2-40B4-BE49-F238E27FC236}">
                <a16:creationId xmlns:a16="http://schemas.microsoft.com/office/drawing/2014/main" id="{21D2A923-48A9-8C6D-C5BB-3D46467F18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8986B6-36D8-F6B2-A5FC-3C1800D0C015}"/>
              </a:ext>
            </a:extLst>
          </p:cNvPr>
          <p:cNvSpPr>
            <a:spLocks noGrp="1"/>
          </p:cNvSpPr>
          <p:nvPr>
            <p:ph type="sldNum" sz="quarter" idx="12"/>
          </p:nvPr>
        </p:nvSpPr>
        <p:spPr/>
        <p:txBody>
          <a:bodyPr/>
          <a:lstStyle/>
          <a:p>
            <a:fld id="{0847DF1A-6DF6-46E8-8ED7-83B0D1C08DC9}" type="slidenum">
              <a:rPr lang="en-US" smtClean="0"/>
              <a:t>‹#›</a:t>
            </a:fld>
            <a:endParaRPr lang="en-US"/>
          </a:p>
        </p:txBody>
      </p:sp>
    </p:spTree>
    <p:extLst>
      <p:ext uri="{BB962C8B-B14F-4D97-AF65-F5344CB8AC3E}">
        <p14:creationId xmlns:p14="http://schemas.microsoft.com/office/powerpoint/2010/main" val="524664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30D6-D131-88B2-10E3-726C773127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5E94E8-04F2-0223-14C7-3579CDC6B1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ACE71B-120D-DEE7-A9E8-91D7454E9B1D}"/>
              </a:ext>
            </a:extLst>
          </p:cNvPr>
          <p:cNvSpPr>
            <a:spLocks noGrp="1"/>
          </p:cNvSpPr>
          <p:nvPr>
            <p:ph type="dt" sz="half" idx="10"/>
          </p:nvPr>
        </p:nvSpPr>
        <p:spPr/>
        <p:txBody>
          <a:bodyPr/>
          <a:lstStyle/>
          <a:p>
            <a:fld id="{BE00776F-D7C0-4210-A2A1-7BEEB91E15E8}" type="datetimeFigureOut">
              <a:rPr lang="en-US" smtClean="0"/>
              <a:t>4/27/2025</a:t>
            </a:fld>
            <a:endParaRPr lang="en-US"/>
          </a:p>
        </p:txBody>
      </p:sp>
      <p:sp>
        <p:nvSpPr>
          <p:cNvPr id="5" name="Footer Placeholder 4">
            <a:extLst>
              <a:ext uri="{FF2B5EF4-FFF2-40B4-BE49-F238E27FC236}">
                <a16:creationId xmlns:a16="http://schemas.microsoft.com/office/drawing/2014/main" id="{8F036B8D-BDC2-FF88-CEEF-5732203006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43D597-D2A6-E956-65FB-D90C74BD8940}"/>
              </a:ext>
            </a:extLst>
          </p:cNvPr>
          <p:cNvSpPr>
            <a:spLocks noGrp="1"/>
          </p:cNvSpPr>
          <p:nvPr>
            <p:ph type="sldNum" sz="quarter" idx="12"/>
          </p:nvPr>
        </p:nvSpPr>
        <p:spPr/>
        <p:txBody>
          <a:bodyPr/>
          <a:lstStyle/>
          <a:p>
            <a:fld id="{0847DF1A-6DF6-46E8-8ED7-83B0D1C08DC9}" type="slidenum">
              <a:rPr lang="en-US" smtClean="0"/>
              <a:t>‹#›</a:t>
            </a:fld>
            <a:endParaRPr lang="en-US"/>
          </a:p>
        </p:txBody>
      </p:sp>
    </p:spTree>
    <p:extLst>
      <p:ext uri="{BB962C8B-B14F-4D97-AF65-F5344CB8AC3E}">
        <p14:creationId xmlns:p14="http://schemas.microsoft.com/office/powerpoint/2010/main" val="3036537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92C84-5A09-2DA0-4B2E-26FF6B1E82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A44F0E-1AD2-E046-9AE8-C7043275C4D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8DEEE5-FDDD-28D5-5DBA-EF97B1B33028}"/>
              </a:ext>
            </a:extLst>
          </p:cNvPr>
          <p:cNvSpPr>
            <a:spLocks noGrp="1"/>
          </p:cNvSpPr>
          <p:nvPr>
            <p:ph type="dt" sz="half" idx="10"/>
          </p:nvPr>
        </p:nvSpPr>
        <p:spPr/>
        <p:txBody>
          <a:bodyPr/>
          <a:lstStyle/>
          <a:p>
            <a:fld id="{BE00776F-D7C0-4210-A2A1-7BEEB91E15E8}" type="datetimeFigureOut">
              <a:rPr lang="en-US" smtClean="0"/>
              <a:t>4/27/2025</a:t>
            </a:fld>
            <a:endParaRPr lang="en-US"/>
          </a:p>
        </p:txBody>
      </p:sp>
      <p:sp>
        <p:nvSpPr>
          <p:cNvPr id="5" name="Footer Placeholder 4">
            <a:extLst>
              <a:ext uri="{FF2B5EF4-FFF2-40B4-BE49-F238E27FC236}">
                <a16:creationId xmlns:a16="http://schemas.microsoft.com/office/drawing/2014/main" id="{799E6642-AFFD-628F-7905-E642304C3D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161840-D384-4FD7-A686-2419533C728C}"/>
              </a:ext>
            </a:extLst>
          </p:cNvPr>
          <p:cNvSpPr>
            <a:spLocks noGrp="1"/>
          </p:cNvSpPr>
          <p:nvPr>
            <p:ph type="sldNum" sz="quarter" idx="12"/>
          </p:nvPr>
        </p:nvSpPr>
        <p:spPr/>
        <p:txBody>
          <a:bodyPr/>
          <a:lstStyle/>
          <a:p>
            <a:fld id="{0847DF1A-6DF6-46E8-8ED7-83B0D1C08DC9}" type="slidenum">
              <a:rPr lang="en-US" smtClean="0"/>
              <a:t>‹#›</a:t>
            </a:fld>
            <a:endParaRPr lang="en-US"/>
          </a:p>
        </p:txBody>
      </p:sp>
    </p:spTree>
    <p:extLst>
      <p:ext uri="{BB962C8B-B14F-4D97-AF65-F5344CB8AC3E}">
        <p14:creationId xmlns:p14="http://schemas.microsoft.com/office/powerpoint/2010/main" val="3493117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B19E1-CAF1-CFCC-BCE4-6A56903737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9FE88E-FB71-ACD1-A694-541B26DCBF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AD1BE7-8790-C79E-C98B-04A7846372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06C9FA-19A3-7F02-0E88-62F8592EBBA2}"/>
              </a:ext>
            </a:extLst>
          </p:cNvPr>
          <p:cNvSpPr>
            <a:spLocks noGrp="1"/>
          </p:cNvSpPr>
          <p:nvPr>
            <p:ph type="dt" sz="half" idx="10"/>
          </p:nvPr>
        </p:nvSpPr>
        <p:spPr/>
        <p:txBody>
          <a:bodyPr/>
          <a:lstStyle/>
          <a:p>
            <a:fld id="{BE00776F-D7C0-4210-A2A1-7BEEB91E15E8}" type="datetimeFigureOut">
              <a:rPr lang="en-US" smtClean="0"/>
              <a:t>4/27/2025</a:t>
            </a:fld>
            <a:endParaRPr lang="en-US"/>
          </a:p>
        </p:txBody>
      </p:sp>
      <p:sp>
        <p:nvSpPr>
          <p:cNvPr id="6" name="Footer Placeholder 5">
            <a:extLst>
              <a:ext uri="{FF2B5EF4-FFF2-40B4-BE49-F238E27FC236}">
                <a16:creationId xmlns:a16="http://schemas.microsoft.com/office/drawing/2014/main" id="{0C07E4B4-1FF4-EC4A-966B-51C797C415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A71ECB-3B72-8524-F842-5FB22BE9291C}"/>
              </a:ext>
            </a:extLst>
          </p:cNvPr>
          <p:cNvSpPr>
            <a:spLocks noGrp="1"/>
          </p:cNvSpPr>
          <p:nvPr>
            <p:ph type="sldNum" sz="quarter" idx="12"/>
          </p:nvPr>
        </p:nvSpPr>
        <p:spPr/>
        <p:txBody>
          <a:bodyPr/>
          <a:lstStyle/>
          <a:p>
            <a:fld id="{0847DF1A-6DF6-46E8-8ED7-83B0D1C08DC9}" type="slidenum">
              <a:rPr lang="en-US" smtClean="0"/>
              <a:t>‹#›</a:t>
            </a:fld>
            <a:endParaRPr lang="en-US"/>
          </a:p>
        </p:txBody>
      </p:sp>
    </p:spTree>
    <p:extLst>
      <p:ext uri="{BB962C8B-B14F-4D97-AF65-F5344CB8AC3E}">
        <p14:creationId xmlns:p14="http://schemas.microsoft.com/office/powerpoint/2010/main" val="4111970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E4B46-8FF8-B75C-FF62-1E292DB835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33AA18-BA97-8A2E-2CFD-0370A828DB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BA5BB7-9CF6-CB18-1EB3-F8B6D797A7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F64EF9-5A2E-90E8-26D5-4925457A3B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B541F0-08E0-F543-40EE-0F446C1615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C79DF9-E2CC-B7BC-80DB-14FBF7E99F7F}"/>
              </a:ext>
            </a:extLst>
          </p:cNvPr>
          <p:cNvSpPr>
            <a:spLocks noGrp="1"/>
          </p:cNvSpPr>
          <p:nvPr>
            <p:ph type="dt" sz="half" idx="10"/>
          </p:nvPr>
        </p:nvSpPr>
        <p:spPr/>
        <p:txBody>
          <a:bodyPr/>
          <a:lstStyle/>
          <a:p>
            <a:fld id="{BE00776F-D7C0-4210-A2A1-7BEEB91E15E8}" type="datetimeFigureOut">
              <a:rPr lang="en-US" smtClean="0"/>
              <a:t>4/27/2025</a:t>
            </a:fld>
            <a:endParaRPr lang="en-US"/>
          </a:p>
        </p:txBody>
      </p:sp>
      <p:sp>
        <p:nvSpPr>
          <p:cNvPr id="8" name="Footer Placeholder 7">
            <a:extLst>
              <a:ext uri="{FF2B5EF4-FFF2-40B4-BE49-F238E27FC236}">
                <a16:creationId xmlns:a16="http://schemas.microsoft.com/office/drawing/2014/main" id="{6C54A75B-D4AB-074D-8F45-62BC1D10CE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058B163-6455-1169-B418-AC603E56C076}"/>
              </a:ext>
            </a:extLst>
          </p:cNvPr>
          <p:cNvSpPr>
            <a:spLocks noGrp="1"/>
          </p:cNvSpPr>
          <p:nvPr>
            <p:ph type="sldNum" sz="quarter" idx="12"/>
          </p:nvPr>
        </p:nvSpPr>
        <p:spPr/>
        <p:txBody>
          <a:bodyPr/>
          <a:lstStyle/>
          <a:p>
            <a:fld id="{0847DF1A-6DF6-46E8-8ED7-83B0D1C08DC9}" type="slidenum">
              <a:rPr lang="en-US" smtClean="0"/>
              <a:t>‹#›</a:t>
            </a:fld>
            <a:endParaRPr lang="en-US"/>
          </a:p>
        </p:txBody>
      </p:sp>
    </p:spTree>
    <p:extLst>
      <p:ext uri="{BB962C8B-B14F-4D97-AF65-F5344CB8AC3E}">
        <p14:creationId xmlns:p14="http://schemas.microsoft.com/office/powerpoint/2010/main" val="384245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8757C-95ED-DF7C-0D4E-645FFF1301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1AE635-E7EB-1CA2-0278-1810FD2D55CA}"/>
              </a:ext>
            </a:extLst>
          </p:cNvPr>
          <p:cNvSpPr>
            <a:spLocks noGrp="1"/>
          </p:cNvSpPr>
          <p:nvPr>
            <p:ph type="dt" sz="half" idx="10"/>
          </p:nvPr>
        </p:nvSpPr>
        <p:spPr/>
        <p:txBody>
          <a:bodyPr/>
          <a:lstStyle/>
          <a:p>
            <a:fld id="{BE00776F-D7C0-4210-A2A1-7BEEB91E15E8}" type="datetimeFigureOut">
              <a:rPr lang="en-US" smtClean="0"/>
              <a:t>4/27/2025</a:t>
            </a:fld>
            <a:endParaRPr lang="en-US"/>
          </a:p>
        </p:txBody>
      </p:sp>
      <p:sp>
        <p:nvSpPr>
          <p:cNvPr id="4" name="Footer Placeholder 3">
            <a:extLst>
              <a:ext uri="{FF2B5EF4-FFF2-40B4-BE49-F238E27FC236}">
                <a16:creationId xmlns:a16="http://schemas.microsoft.com/office/drawing/2014/main" id="{3D06D22C-33FD-A8E9-B83C-566894DE83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43C6AA-63AF-B793-10E1-A5EE191B3567}"/>
              </a:ext>
            </a:extLst>
          </p:cNvPr>
          <p:cNvSpPr>
            <a:spLocks noGrp="1"/>
          </p:cNvSpPr>
          <p:nvPr>
            <p:ph type="sldNum" sz="quarter" idx="12"/>
          </p:nvPr>
        </p:nvSpPr>
        <p:spPr/>
        <p:txBody>
          <a:bodyPr/>
          <a:lstStyle/>
          <a:p>
            <a:fld id="{0847DF1A-6DF6-46E8-8ED7-83B0D1C08DC9}" type="slidenum">
              <a:rPr lang="en-US" smtClean="0"/>
              <a:t>‹#›</a:t>
            </a:fld>
            <a:endParaRPr lang="en-US"/>
          </a:p>
        </p:txBody>
      </p:sp>
    </p:spTree>
    <p:extLst>
      <p:ext uri="{BB962C8B-B14F-4D97-AF65-F5344CB8AC3E}">
        <p14:creationId xmlns:p14="http://schemas.microsoft.com/office/powerpoint/2010/main" val="1490776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9A4503-F17C-4F99-E9B6-DD8CAD53B0AD}"/>
              </a:ext>
            </a:extLst>
          </p:cNvPr>
          <p:cNvSpPr>
            <a:spLocks noGrp="1"/>
          </p:cNvSpPr>
          <p:nvPr>
            <p:ph type="dt" sz="half" idx="10"/>
          </p:nvPr>
        </p:nvSpPr>
        <p:spPr/>
        <p:txBody>
          <a:bodyPr/>
          <a:lstStyle/>
          <a:p>
            <a:fld id="{BE00776F-D7C0-4210-A2A1-7BEEB91E15E8}" type="datetimeFigureOut">
              <a:rPr lang="en-US" smtClean="0"/>
              <a:t>4/27/2025</a:t>
            </a:fld>
            <a:endParaRPr lang="en-US"/>
          </a:p>
        </p:txBody>
      </p:sp>
      <p:sp>
        <p:nvSpPr>
          <p:cNvPr id="3" name="Footer Placeholder 2">
            <a:extLst>
              <a:ext uri="{FF2B5EF4-FFF2-40B4-BE49-F238E27FC236}">
                <a16:creationId xmlns:a16="http://schemas.microsoft.com/office/drawing/2014/main" id="{DDC06D32-24AF-FC0F-3662-4C39D1ED51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6A046E-AC2D-3E0A-78F5-C223556F0090}"/>
              </a:ext>
            </a:extLst>
          </p:cNvPr>
          <p:cNvSpPr>
            <a:spLocks noGrp="1"/>
          </p:cNvSpPr>
          <p:nvPr>
            <p:ph type="sldNum" sz="quarter" idx="12"/>
          </p:nvPr>
        </p:nvSpPr>
        <p:spPr/>
        <p:txBody>
          <a:bodyPr/>
          <a:lstStyle/>
          <a:p>
            <a:fld id="{0847DF1A-6DF6-46E8-8ED7-83B0D1C08DC9}" type="slidenum">
              <a:rPr lang="en-US" smtClean="0"/>
              <a:t>‹#›</a:t>
            </a:fld>
            <a:endParaRPr lang="en-US"/>
          </a:p>
        </p:txBody>
      </p:sp>
    </p:spTree>
    <p:extLst>
      <p:ext uri="{BB962C8B-B14F-4D97-AF65-F5344CB8AC3E}">
        <p14:creationId xmlns:p14="http://schemas.microsoft.com/office/powerpoint/2010/main" val="395961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2A976-EAD6-8C1E-A613-50668FE301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73A3DC8-7971-390B-BDB8-EFA02F0F86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53536D-B513-8B0E-FF52-ACF4E53105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6E875C-A55E-03E3-E625-4B6D737B1645}"/>
              </a:ext>
            </a:extLst>
          </p:cNvPr>
          <p:cNvSpPr>
            <a:spLocks noGrp="1"/>
          </p:cNvSpPr>
          <p:nvPr>
            <p:ph type="dt" sz="half" idx="10"/>
          </p:nvPr>
        </p:nvSpPr>
        <p:spPr/>
        <p:txBody>
          <a:bodyPr/>
          <a:lstStyle/>
          <a:p>
            <a:fld id="{BE00776F-D7C0-4210-A2A1-7BEEB91E15E8}" type="datetimeFigureOut">
              <a:rPr lang="en-US" smtClean="0"/>
              <a:t>4/27/2025</a:t>
            </a:fld>
            <a:endParaRPr lang="en-US"/>
          </a:p>
        </p:txBody>
      </p:sp>
      <p:sp>
        <p:nvSpPr>
          <p:cNvPr id="6" name="Footer Placeholder 5">
            <a:extLst>
              <a:ext uri="{FF2B5EF4-FFF2-40B4-BE49-F238E27FC236}">
                <a16:creationId xmlns:a16="http://schemas.microsoft.com/office/drawing/2014/main" id="{E22FAE34-E4FB-CF9B-2801-9EDE0397D4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0C6783-395F-80EA-1E4D-B471F750974A}"/>
              </a:ext>
            </a:extLst>
          </p:cNvPr>
          <p:cNvSpPr>
            <a:spLocks noGrp="1"/>
          </p:cNvSpPr>
          <p:nvPr>
            <p:ph type="sldNum" sz="quarter" idx="12"/>
          </p:nvPr>
        </p:nvSpPr>
        <p:spPr/>
        <p:txBody>
          <a:bodyPr/>
          <a:lstStyle/>
          <a:p>
            <a:fld id="{0847DF1A-6DF6-46E8-8ED7-83B0D1C08DC9}" type="slidenum">
              <a:rPr lang="en-US" smtClean="0"/>
              <a:t>‹#›</a:t>
            </a:fld>
            <a:endParaRPr lang="en-US"/>
          </a:p>
        </p:txBody>
      </p:sp>
    </p:spTree>
    <p:extLst>
      <p:ext uri="{BB962C8B-B14F-4D97-AF65-F5344CB8AC3E}">
        <p14:creationId xmlns:p14="http://schemas.microsoft.com/office/powerpoint/2010/main" val="3228012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4776E-19F5-528F-CD26-275BAE3BDC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395866-BD81-D61C-FC42-9135B09C86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3A8839-1217-7FC5-79EF-CAB3AE2C1F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1C358A-8FE3-35A7-6A07-B395997E91D2}"/>
              </a:ext>
            </a:extLst>
          </p:cNvPr>
          <p:cNvSpPr>
            <a:spLocks noGrp="1"/>
          </p:cNvSpPr>
          <p:nvPr>
            <p:ph type="dt" sz="half" idx="10"/>
          </p:nvPr>
        </p:nvSpPr>
        <p:spPr/>
        <p:txBody>
          <a:bodyPr/>
          <a:lstStyle/>
          <a:p>
            <a:fld id="{BE00776F-D7C0-4210-A2A1-7BEEB91E15E8}" type="datetimeFigureOut">
              <a:rPr lang="en-US" smtClean="0"/>
              <a:t>4/27/2025</a:t>
            </a:fld>
            <a:endParaRPr lang="en-US"/>
          </a:p>
        </p:txBody>
      </p:sp>
      <p:sp>
        <p:nvSpPr>
          <p:cNvPr id="6" name="Footer Placeholder 5">
            <a:extLst>
              <a:ext uri="{FF2B5EF4-FFF2-40B4-BE49-F238E27FC236}">
                <a16:creationId xmlns:a16="http://schemas.microsoft.com/office/drawing/2014/main" id="{3036D78A-59C4-B4CC-693F-EED2FF43F0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1BFA47-C193-58DE-93B4-A96804AAC0D6}"/>
              </a:ext>
            </a:extLst>
          </p:cNvPr>
          <p:cNvSpPr>
            <a:spLocks noGrp="1"/>
          </p:cNvSpPr>
          <p:nvPr>
            <p:ph type="sldNum" sz="quarter" idx="12"/>
          </p:nvPr>
        </p:nvSpPr>
        <p:spPr/>
        <p:txBody>
          <a:bodyPr/>
          <a:lstStyle/>
          <a:p>
            <a:fld id="{0847DF1A-6DF6-46E8-8ED7-83B0D1C08DC9}" type="slidenum">
              <a:rPr lang="en-US" smtClean="0"/>
              <a:t>‹#›</a:t>
            </a:fld>
            <a:endParaRPr lang="en-US"/>
          </a:p>
        </p:txBody>
      </p:sp>
    </p:spTree>
    <p:extLst>
      <p:ext uri="{BB962C8B-B14F-4D97-AF65-F5344CB8AC3E}">
        <p14:creationId xmlns:p14="http://schemas.microsoft.com/office/powerpoint/2010/main" val="2000072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FEB7E-8B0B-14C8-B299-D615221839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F19491-60BA-BA28-A113-1A0B395E41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32587D-6F61-0ADD-B287-D599E12F7C85}"/>
              </a:ext>
            </a:extLst>
          </p:cNvPr>
          <p:cNvSpPr>
            <a:spLocks noGrp="1"/>
          </p:cNvSpPr>
          <p:nvPr>
            <p:ph type="dt" sz="half" idx="10"/>
          </p:nvPr>
        </p:nvSpPr>
        <p:spPr/>
        <p:txBody>
          <a:bodyPr/>
          <a:lstStyle/>
          <a:p>
            <a:fld id="{BE00776F-D7C0-4210-A2A1-7BEEB91E15E8}" type="datetimeFigureOut">
              <a:rPr lang="en-US" smtClean="0"/>
              <a:t>4/27/2025</a:t>
            </a:fld>
            <a:endParaRPr lang="en-US"/>
          </a:p>
        </p:txBody>
      </p:sp>
      <p:sp>
        <p:nvSpPr>
          <p:cNvPr id="5" name="Footer Placeholder 4">
            <a:extLst>
              <a:ext uri="{FF2B5EF4-FFF2-40B4-BE49-F238E27FC236}">
                <a16:creationId xmlns:a16="http://schemas.microsoft.com/office/drawing/2014/main" id="{C56FA7CC-E833-2625-EAE7-53EE2C5A43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0209EB-84F7-CA15-C904-F6FF7E1504D4}"/>
              </a:ext>
            </a:extLst>
          </p:cNvPr>
          <p:cNvSpPr>
            <a:spLocks noGrp="1"/>
          </p:cNvSpPr>
          <p:nvPr>
            <p:ph type="sldNum" sz="quarter" idx="12"/>
          </p:nvPr>
        </p:nvSpPr>
        <p:spPr/>
        <p:txBody>
          <a:bodyPr/>
          <a:lstStyle/>
          <a:p>
            <a:fld id="{0847DF1A-6DF6-46E8-8ED7-83B0D1C08DC9}" type="slidenum">
              <a:rPr lang="en-US" smtClean="0"/>
              <a:t>‹#›</a:t>
            </a:fld>
            <a:endParaRPr lang="en-US"/>
          </a:p>
        </p:txBody>
      </p:sp>
    </p:spTree>
    <p:extLst>
      <p:ext uri="{BB962C8B-B14F-4D97-AF65-F5344CB8AC3E}">
        <p14:creationId xmlns:p14="http://schemas.microsoft.com/office/powerpoint/2010/main" val="2655922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E68E34-810A-E7CE-6877-F78FF168C41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87B3FC-0DBE-5BAE-C5D5-20F5A7BD83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8E140C-AE99-F469-4C13-0A67CAFF8DF6}"/>
              </a:ext>
            </a:extLst>
          </p:cNvPr>
          <p:cNvSpPr>
            <a:spLocks noGrp="1"/>
          </p:cNvSpPr>
          <p:nvPr>
            <p:ph type="dt" sz="half" idx="10"/>
          </p:nvPr>
        </p:nvSpPr>
        <p:spPr/>
        <p:txBody>
          <a:bodyPr/>
          <a:lstStyle/>
          <a:p>
            <a:fld id="{BE00776F-D7C0-4210-A2A1-7BEEB91E15E8}" type="datetimeFigureOut">
              <a:rPr lang="en-US" smtClean="0"/>
              <a:t>4/27/2025</a:t>
            </a:fld>
            <a:endParaRPr lang="en-US"/>
          </a:p>
        </p:txBody>
      </p:sp>
      <p:sp>
        <p:nvSpPr>
          <p:cNvPr id="5" name="Footer Placeholder 4">
            <a:extLst>
              <a:ext uri="{FF2B5EF4-FFF2-40B4-BE49-F238E27FC236}">
                <a16:creationId xmlns:a16="http://schemas.microsoft.com/office/drawing/2014/main" id="{78B1C160-3F39-09C9-4499-38B889186F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CF0AE5-3213-F84E-D3D6-9CFC3F041FD4}"/>
              </a:ext>
            </a:extLst>
          </p:cNvPr>
          <p:cNvSpPr>
            <a:spLocks noGrp="1"/>
          </p:cNvSpPr>
          <p:nvPr>
            <p:ph type="sldNum" sz="quarter" idx="12"/>
          </p:nvPr>
        </p:nvSpPr>
        <p:spPr/>
        <p:txBody>
          <a:bodyPr/>
          <a:lstStyle/>
          <a:p>
            <a:fld id="{0847DF1A-6DF6-46E8-8ED7-83B0D1C08DC9}" type="slidenum">
              <a:rPr lang="en-US" smtClean="0"/>
              <a:t>‹#›</a:t>
            </a:fld>
            <a:endParaRPr lang="en-US"/>
          </a:p>
        </p:txBody>
      </p:sp>
    </p:spTree>
    <p:extLst>
      <p:ext uri="{BB962C8B-B14F-4D97-AF65-F5344CB8AC3E}">
        <p14:creationId xmlns:p14="http://schemas.microsoft.com/office/powerpoint/2010/main" val="3046441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2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FDF3FD-2E2D-E99A-24EB-7A55E75C1B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FFE2EF-0567-FF6D-9D84-6283DD711B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D940DC-7CB1-6375-15C3-63CCA8CA13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E00776F-D7C0-4210-A2A1-7BEEB91E15E8}" type="datetimeFigureOut">
              <a:rPr lang="en-US" smtClean="0"/>
              <a:t>4/27/2025</a:t>
            </a:fld>
            <a:endParaRPr lang="en-US"/>
          </a:p>
        </p:txBody>
      </p:sp>
      <p:sp>
        <p:nvSpPr>
          <p:cNvPr id="5" name="Footer Placeholder 4">
            <a:extLst>
              <a:ext uri="{FF2B5EF4-FFF2-40B4-BE49-F238E27FC236}">
                <a16:creationId xmlns:a16="http://schemas.microsoft.com/office/drawing/2014/main" id="{D94AFC7C-E306-A566-7EA6-F78DF50F70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634CE76-D4C3-D4D2-2C60-B03A467BB9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847DF1A-6DF6-46E8-8ED7-83B0D1C08DC9}" type="slidenum">
              <a:rPr lang="en-US" smtClean="0"/>
              <a:t>‹#›</a:t>
            </a:fld>
            <a:endParaRPr lang="en-US"/>
          </a:p>
        </p:txBody>
      </p:sp>
    </p:spTree>
    <p:extLst>
      <p:ext uri="{BB962C8B-B14F-4D97-AF65-F5344CB8AC3E}">
        <p14:creationId xmlns:p14="http://schemas.microsoft.com/office/powerpoint/2010/main" val="367960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6.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8.xml"/><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hyperlink" Target="https://www.biblegateway.com/passage/?search=Exodus%206&amp;version=NIV#fen-NIV-1659b" TargetMode="External"/><Relationship Id="rId2" Type="http://schemas.openxmlformats.org/officeDocument/2006/relationships/hyperlink" Target="https://www.biblegateway.com/passage/?search=Exodus%206&amp;version=NIV#fen-NIV-1659a" TargetMode="Externa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hyperlink" Target="https://www.biblegateway.com/passage/?search=Exodus%206&amp;version=NIV#fen-NIV-1668c" TargetMode="Externa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jpg"/><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s://www.etsy.com/listing/1203613217/plagues-of-egypt-coloring-wheel?ref=shop_home_active_1&amp;crt=1&amp;logging_key=179df4afab25ed2399ab805763444b3385142d95%3A1203613217" TargetMode="External"/><Relationship Id="rId3" Type="http://schemas.openxmlformats.org/officeDocument/2006/relationships/image" Target="../media/image18.jpg"/><Relationship Id="rId7" Type="http://schemas.openxmlformats.org/officeDocument/2006/relationships/image" Target="../media/image20.jpg"/><Relationship Id="rId2" Type="http://schemas.openxmlformats.org/officeDocument/2006/relationships/hyperlink" Target="https://donutsanddevos.com/the-plagues-of-egypt-printable-kids-resources-ep-054/" TargetMode="External"/><Relationship Id="rId1" Type="http://schemas.openxmlformats.org/officeDocument/2006/relationships/slideLayout" Target="../slideLayouts/slideLayout8.xml"/><Relationship Id="rId6" Type="http://schemas.openxmlformats.org/officeDocument/2006/relationships/hyperlink" Target="https://www.etsy.com/listing/1709767766/10-plagues-of-egypt-printable-plagues-of" TargetMode="External"/><Relationship Id="rId5" Type="http://schemas.openxmlformats.org/officeDocument/2006/relationships/image" Target="../media/image19.gif"/><Relationship Id="rId4" Type="http://schemas.openxmlformats.org/officeDocument/2006/relationships/hyperlink" Target="https://daniellesplacestore.com/products/the-plagues-of-egypt-printable-bible-games/" TargetMode="External"/><Relationship Id="rId9" Type="http://schemas.openxmlformats.org/officeDocument/2006/relationships/image" Target="../media/image21.jpg"/></Relationships>
</file>

<file path=ppt/slides/_rels/slide11.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22.gif"/><Relationship Id="rId7" Type="http://schemas.openxmlformats.org/officeDocument/2006/relationships/image" Target="../media/image14.gif"/><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24.jpg"/><Relationship Id="rId5" Type="http://schemas.openxmlformats.org/officeDocument/2006/relationships/hyperlink" Target="https://www.biblegateway.com/passage/?search=Exodus%207&amp;version=NIV#fen-NIV-1705a" TargetMode="External"/><Relationship Id="rId4" Type="http://schemas.openxmlformats.org/officeDocument/2006/relationships/image" Target="../media/image23.png"/><Relationship Id="rId9" Type="http://schemas.openxmlformats.org/officeDocument/2006/relationships/image" Target="../media/image26.jp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s://www.biblegateway.com/passage/?search=Exodus%208&amp;version=NIV#fen-NIV-1712a" TargetMode="External"/><Relationship Id="rId7"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14.gif"/><Relationship Id="rId10" Type="http://schemas.openxmlformats.org/officeDocument/2006/relationships/image" Target="../media/image30.jpeg"/><Relationship Id="rId4" Type="http://schemas.openxmlformats.org/officeDocument/2006/relationships/image" Target="../media/image24.jpg"/><Relationship Id="rId9"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8.xml"/><Relationship Id="rId7" Type="http://schemas.openxmlformats.org/officeDocument/2006/relationships/image" Target="../media/image30.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jpg"/></Relationships>
</file>

<file path=ppt/slides/_rels/slide14.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3.png"/><Relationship Id="rId7"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28.png"/><Relationship Id="rId11" Type="http://schemas.openxmlformats.org/officeDocument/2006/relationships/image" Target="../media/image33.jpg"/><Relationship Id="rId5" Type="http://schemas.openxmlformats.org/officeDocument/2006/relationships/image" Target="../media/image27.png"/><Relationship Id="rId10" Type="http://schemas.openxmlformats.org/officeDocument/2006/relationships/image" Target="../media/image14.gif"/><Relationship Id="rId4" Type="http://schemas.openxmlformats.org/officeDocument/2006/relationships/image" Target="../media/image25.jpg"/><Relationship Id="rId9" Type="http://schemas.openxmlformats.org/officeDocument/2006/relationships/image" Target="../media/image24.jpg"/></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32.jp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14.gif"/><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3.png"/><Relationship Id="rId7" Type="http://schemas.openxmlformats.org/officeDocument/2006/relationships/image" Target="../media/image25.jpg"/><Relationship Id="rId12" Type="http://schemas.openxmlformats.org/officeDocument/2006/relationships/image" Target="../media/image32.jp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4.gif"/><Relationship Id="rId11" Type="http://schemas.openxmlformats.org/officeDocument/2006/relationships/image" Target="../media/image38.jpg"/><Relationship Id="rId5" Type="http://schemas.openxmlformats.org/officeDocument/2006/relationships/image" Target="../media/image24.jpg"/><Relationship Id="rId10" Type="http://schemas.openxmlformats.org/officeDocument/2006/relationships/image" Target="../media/image37.png"/><Relationship Id="rId4" Type="http://schemas.openxmlformats.org/officeDocument/2006/relationships/hyperlink" Target="https://www.biblegateway.com/passage/?search=Exodus%208&amp;version=NIV#fen-NIV-1734b" TargetMode="External"/><Relationship Id="rId9"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14.gif"/><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25.jpg"/><Relationship Id="rId4" Type="http://schemas.openxmlformats.org/officeDocument/2006/relationships/image" Target="../media/image14.gif"/></Relationships>
</file>

<file path=ppt/slides/_rels/slide19.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43.jpe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25.jpg"/></Relationships>
</file>

<file path=ppt/slides/_rels/slide20.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14.gif"/><Relationship Id="rId4" Type="http://schemas.openxmlformats.org/officeDocument/2006/relationships/image" Target="../media/image24.jpg"/></Relationships>
</file>

<file path=ppt/slides/_rels/slide21.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49.jp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25.jpg"/></Relationships>
</file>

<file path=ppt/slides/_rels/slide2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hyperlink" Target="https://www.biblegateway.com/passage/?search=Exodus%209&amp;version=NIV#fen-NIV-1759a" TargetMode="External"/><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14.gif"/><Relationship Id="rId4" Type="http://schemas.openxmlformats.org/officeDocument/2006/relationships/image" Target="../media/image24.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ideo" Target="https://www.youtube.com/embed/soOvfgI-R_E?feature=oembed" TargetMode="External"/><Relationship Id="rId5" Type="http://schemas.openxmlformats.org/officeDocument/2006/relationships/image" Target="../media/image51.jpeg"/><Relationship Id="rId4" Type="http://schemas.openxmlformats.org/officeDocument/2006/relationships/image" Target="../media/image50.jpg"/></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7.xml"/><Relationship Id="rId1" Type="http://schemas.openxmlformats.org/officeDocument/2006/relationships/video" Target="https://www.youtube.com/embed/IijsESdEnZg?feature=oembed"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7.xml"/><Relationship Id="rId1" Type="http://schemas.openxmlformats.org/officeDocument/2006/relationships/video" Target="https://www.youtube.com/embed/MSEXAFLcy9A?feature=oembed"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25.jpg"/><Relationship Id="rId4" Type="http://schemas.openxmlformats.org/officeDocument/2006/relationships/image" Target="../media/image14.gif"/></Relationships>
</file>

<file path=ppt/slides/_rels/slide2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6.jpg"/><Relationship Id="rId7"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14.gif"/><Relationship Id="rId5" Type="http://schemas.openxmlformats.org/officeDocument/2006/relationships/image" Target="../media/image24.jpg"/><Relationship Id="rId4" Type="http://schemas.openxmlformats.org/officeDocument/2006/relationships/hyperlink" Target="https://www.biblegateway.com/passage/?search=Exodus%2010&amp;version=NIV#fen-NIV-1788a" TargetMode="External"/><Relationship Id="rId9" Type="http://schemas.openxmlformats.org/officeDocument/2006/relationships/image" Target="../media/image57.jpg"/></Relationships>
</file>

<file path=ppt/slides/_rels/slide29.xml.rels><?xml version="1.0" encoding="UTF-8" standalone="yes"?>
<Relationships xmlns="http://schemas.openxmlformats.org/package/2006/relationships"><Relationship Id="rId8" Type="http://schemas.openxmlformats.org/officeDocument/2006/relationships/image" Target="../media/image14.gif"/><Relationship Id="rId3" Type="http://schemas.openxmlformats.org/officeDocument/2006/relationships/image" Target="../media/image58.jpg"/><Relationship Id="rId7"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61.jpg"/><Relationship Id="rId5" Type="http://schemas.openxmlformats.org/officeDocument/2006/relationships/image" Target="../media/image60.png"/><Relationship Id="rId4" Type="http://schemas.openxmlformats.org/officeDocument/2006/relationships/image" Target="../media/image59.jpg"/><Relationship Id="rId9" Type="http://schemas.openxmlformats.org/officeDocument/2006/relationships/image" Target="../media/image32.jpg"/></Relationships>
</file>

<file path=ppt/slides/_rels/slide3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8.xml"/><Relationship Id="rId5" Type="http://schemas.openxmlformats.org/officeDocument/2006/relationships/image" Target="../media/image61.jpg"/><Relationship Id="rId4" Type="http://schemas.openxmlformats.org/officeDocument/2006/relationships/image" Target="../media/image64.jpeg"/></Relationships>
</file>

<file path=ppt/slides/_rels/slide31.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56.jpg"/><Relationship Id="rId7"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14.gif"/><Relationship Id="rId11" Type="http://schemas.openxmlformats.org/officeDocument/2006/relationships/image" Target="../media/image67.png"/><Relationship Id="rId5" Type="http://schemas.openxmlformats.org/officeDocument/2006/relationships/image" Target="../media/image24.jpg"/><Relationship Id="rId10" Type="http://schemas.openxmlformats.org/officeDocument/2006/relationships/image" Target="../media/image66.jpg"/><Relationship Id="rId4" Type="http://schemas.openxmlformats.org/officeDocument/2006/relationships/hyperlink" Target="https://www.biblegateway.com/passage/?search=Exodus%2010&amp;version=NIV#fen-NIV-1797b" TargetMode="External"/><Relationship Id="rId9"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Layout" Target="../slideLayouts/slideLayout7.xml"/><Relationship Id="rId1" Type="http://schemas.openxmlformats.org/officeDocument/2006/relationships/video" Target="https://www.youtube.com/embed/MjR4TAvP3IM?feature=oembed"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Layout" Target="../slideLayouts/slideLayout7.xml"/><Relationship Id="rId1" Type="http://schemas.openxmlformats.org/officeDocument/2006/relationships/video" Target="https://www.youtube.com/embed/xVpUvWJnlHY?feature=oembed"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71.png"/></Relationships>
</file>

<file path=ppt/slides/_rels/slide3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7.xml"/><Relationship Id="rId1" Type="http://schemas.openxmlformats.org/officeDocument/2006/relationships/video" Target="https://www.youtube.com/embed/g3y0_i0uzJc?feature=oembed"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activity-array.com/" TargetMode="External"/><Relationship Id="rId7" Type="http://schemas.openxmlformats.org/officeDocument/2006/relationships/image" Target="../media/image25.jpg"/><Relationship Id="rId2"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image" Target="../media/image14.gif"/><Relationship Id="rId5" Type="http://schemas.openxmlformats.org/officeDocument/2006/relationships/image" Target="../media/image24.jpg"/><Relationship Id="rId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0FCF9-79FA-C6FB-AC38-6401924C5387}"/>
              </a:ext>
            </a:extLst>
          </p:cNvPr>
          <p:cNvSpPr>
            <a:spLocks noGrp="1"/>
          </p:cNvSpPr>
          <p:nvPr>
            <p:ph type="ctrTitle"/>
          </p:nvPr>
        </p:nvSpPr>
        <p:spPr/>
        <p:txBody>
          <a:bodyPr/>
          <a:lstStyle/>
          <a:p>
            <a:r>
              <a:rPr lang="en-US" dirty="0"/>
              <a:t>Let My People Go!</a:t>
            </a:r>
            <a:br>
              <a:rPr lang="en-US" dirty="0"/>
            </a:br>
            <a:r>
              <a:rPr lang="en-US" sz="3600" dirty="0"/>
              <a:t>Pharaoh and Plagues</a:t>
            </a:r>
          </a:p>
        </p:txBody>
      </p:sp>
      <p:sp>
        <p:nvSpPr>
          <p:cNvPr id="3" name="Subtitle 2">
            <a:extLst>
              <a:ext uri="{FF2B5EF4-FFF2-40B4-BE49-F238E27FC236}">
                <a16:creationId xmlns:a16="http://schemas.microsoft.com/office/drawing/2014/main" id="{033BCAF5-A838-9CA6-1F6F-CB3872E32348}"/>
              </a:ext>
            </a:extLst>
          </p:cNvPr>
          <p:cNvSpPr>
            <a:spLocks noGrp="1"/>
          </p:cNvSpPr>
          <p:nvPr>
            <p:ph type="subTitle" idx="1"/>
          </p:nvPr>
        </p:nvSpPr>
        <p:spPr/>
        <p:txBody>
          <a:bodyPr/>
          <a:lstStyle/>
          <a:p>
            <a:r>
              <a:rPr lang="en-US" dirty="0"/>
              <a:t>Exodus 5-10 </a:t>
            </a:r>
          </a:p>
        </p:txBody>
      </p:sp>
    </p:spTree>
    <p:extLst>
      <p:ext uri="{BB962C8B-B14F-4D97-AF65-F5344CB8AC3E}">
        <p14:creationId xmlns:p14="http://schemas.microsoft.com/office/powerpoint/2010/main" val="3753070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00594-E0EF-CDE7-9A87-E0165BAB927D}"/>
              </a:ext>
            </a:extLst>
          </p:cNvPr>
          <p:cNvSpPr>
            <a:spLocks noGrp="1"/>
          </p:cNvSpPr>
          <p:nvPr>
            <p:ph type="title"/>
          </p:nvPr>
        </p:nvSpPr>
        <p:spPr>
          <a:xfrm>
            <a:off x="1014664" y="393053"/>
            <a:ext cx="10515600" cy="1188328"/>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Have you ever had so many of something that it bugged you?  Tell me… 				…about it</a:t>
            </a:r>
          </a:p>
        </p:txBody>
      </p:sp>
      <p:pic>
        <p:nvPicPr>
          <p:cNvPr id="4" name="Picture 3" descr="A cartoon of a person holding a baby&#10;&#10;AI-generated content may be incorrect.">
            <a:extLst>
              <a:ext uri="{FF2B5EF4-FFF2-40B4-BE49-F238E27FC236}">
                <a16:creationId xmlns:a16="http://schemas.microsoft.com/office/drawing/2014/main" id="{2F67925E-AFF0-137F-E83C-DE59E1A5C9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32070">
            <a:off x="145897" y="2027158"/>
            <a:ext cx="3859192" cy="280368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descr="A group of children holding food and drinks&#10;&#10;AI-generated content may be incorrect.">
            <a:extLst>
              <a:ext uri="{FF2B5EF4-FFF2-40B4-BE49-F238E27FC236}">
                <a16:creationId xmlns:a16="http://schemas.microsoft.com/office/drawing/2014/main" id="{B5C862D0-45DE-7096-18C4-E6C00A4157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0525" y="2980367"/>
            <a:ext cx="3634740" cy="382604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Picture 5" descr="A plate of food with bees flying over it&#10;&#10;AI-generated content may be incorrect.">
            <a:extLst>
              <a:ext uri="{FF2B5EF4-FFF2-40B4-BE49-F238E27FC236}">
                <a16:creationId xmlns:a16="http://schemas.microsoft.com/office/drawing/2014/main" id="{139A4E18-C7F1-970B-E72B-A30C14872F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1314">
            <a:off x="6230845" y="1217763"/>
            <a:ext cx="2646206" cy="352520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Picture 7" descr="Cartoon ants eating food on a picnic table&#10;&#10;AI-generated content may be incorrect.">
            <a:extLst>
              <a:ext uri="{FF2B5EF4-FFF2-40B4-BE49-F238E27FC236}">
                <a16:creationId xmlns:a16="http://schemas.microsoft.com/office/drawing/2014/main" id="{C19AB2D3-1508-6758-299E-EC358A1084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91508">
            <a:off x="8011427" y="3655574"/>
            <a:ext cx="4040118" cy="284828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304123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3F95C-A24E-373F-5162-FF2A2A6BA6A9}"/>
              </a:ext>
            </a:extLst>
          </p:cNvPr>
          <p:cNvSpPr>
            <a:spLocks noGrp="1"/>
          </p:cNvSpPr>
          <p:nvPr>
            <p:ph type="title"/>
          </p:nvPr>
        </p:nvSpPr>
        <p:spPr>
          <a:xfrm>
            <a:off x="380292" y="457200"/>
            <a:ext cx="3142740" cy="905774"/>
          </a:xfrm>
        </p:spPr>
        <p:txBody>
          <a:bodyPr/>
          <a:lstStyle/>
          <a:p>
            <a:r>
              <a:rPr lang="en-US" dirty="0"/>
              <a:t>Exodus 4</a:t>
            </a:r>
          </a:p>
        </p:txBody>
      </p:sp>
      <p:sp>
        <p:nvSpPr>
          <p:cNvPr id="4" name="Text Placeholder 3">
            <a:extLst>
              <a:ext uri="{FF2B5EF4-FFF2-40B4-BE49-F238E27FC236}">
                <a16:creationId xmlns:a16="http://schemas.microsoft.com/office/drawing/2014/main" id="{25D4BBA1-1B0F-7938-6F60-79061FF98E9C}"/>
              </a:ext>
            </a:extLst>
          </p:cNvPr>
          <p:cNvSpPr>
            <a:spLocks noGrp="1"/>
          </p:cNvSpPr>
          <p:nvPr>
            <p:ph type="body" sz="half" idx="2"/>
          </p:nvPr>
        </p:nvSpPr>
        <p:spPr>
          <a:xfrm>
            <a:off x="380291" y="1656272"/>
            <a:ext cx="3142740" cy="3348865"/>
          </a:xfrm>
          <a:ln/>
        </p:spPr>
        <p:style>
          <a:lnRef idx="1">
            <a:schemeClr val="accent2"/>
          </a:lnRef>
          <a:fillRef idx="2">
            <a:schemeClr val="accent2"/>
          </a:fillRef>
          <a:effectRef idx="1">
            <a:schemeClr val="accent2"/>
          </a:effectRef>
          <a:fontRef idx="minor">
            <a:schemeClr val="dk1"/>
          </a:fontRef>
        </p:style>
        <p:txBody>
          <a:bodyPr/>
          <a:lstStyle/>
          <a:p>
            <a:r>
              <a:rPr lang="en-US" baseline="30000" dirty="0"/>
              <a:t>29 </a:t>
            </a:r>
            <a:r>
              <a:rPr lang="en-US" dirty="0"/>
              <a:t>Moses and Aaron brought together all the elders of the Israelites, </a:t>
            </a:r>
            <a:r>
              <a:rPr lang="en-US" baseline="30000" dirty="0"/>
              <a:t>30 </a:t>
            </a:r>
            <a:r>
              <a:rPr lang="en-US" dirty="0"/>
              <a:t>and Aaron told them everything the </a:t>
            </a:r>
            <a:r>
              <a:rPr lang="en-US" cap="small" dirty="0">
                <a:effectLst/>
              </a:rPr>
              <a:t>Lord</a:t>
            </a:r>
            <a:r>
              <a:rPr lang="en-US" dirty="0"/>
              <a:t> had said to Moses. </a:t>
            </a:r>
          </a:p>
          <a:p>
            <a:r>
              <a:rPr lang="en-US" dirty="0"/>
              <a:t>He also performed the signs before the people, </a:t>
            </a:r>
            <a:r>
              <a:rPr lang="en-US" baseline="30000" dirty="0"/>
              <a:t>31 </a:t>
            </a:r>
            <a:r>
              <a:rPr lang="en-US" dirty="0"/>
              <a:t>and they believed.</a:t>
            </a:r>
          </a:p>
          <a:p>
            <a:r>
              <a:rPr lang="en-US" dirty="0"/>
              <a:t> And when they heard that the </a:t>
            </a:r>
            <a:r>
              <a:rPr lang="en-US" cap="small" dirty="0">
                <a:effectLst/>
              </a:rPr>
              <a:t>Lord</a:t>
            </a:r>
            <a:r>
              <a:rPr lang="en-US" dirty="0"/>
              <a:t> was concerned about them and had seen their misery, they bowed down and worshiped.</a:t>
            </a:r>
            <a:endParaRPr lang="en-US" dirty="0">
              <a:solidFill>
                <a:sysClr val="windowText" lastClr="000000"/>
              </a:solidFill>
            </a:endParaRPr>
          </a:p>
        </p:txBody>
      </p:sp>
      <p:pic>
        <p:nvPicPr>
          <p:cNvPr id="28" name="Content Placeholder 27" descr="A painting of two people in a white robe&#10;&#10;AI-generated content may be incorrect.">
            <a:extLst>
              <a:ext uri="{FF2B5EF4-FFF2-40B4-BE49-F238E27FC236}">
                <a16:creationId xmlns:a16="http://schemas.microsoft.com/office/drawing/2014/main" id="{E37FEAFD-B47A-C802-43EA-A73F976583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84214" y="457201"/>
            <a:ext cx="7228874" cy="5983902"/>
          </a:xfrm>
        </p:spPr>
      </p:pic>
      <p:sp>
        <p:nvSpPr>
          <p:cNvPr id="29" name="Speech Bubble: Rectangle 28">
            <a:extLst>
              <a:ext uri="{FF2B5EF4-FFF2-40B4-BE49-F238E27FC236}">
                <a16:creationId xmlns:a16="http://schemas.microsoft.com/office/drawing/2014/main" id="{E1A32C9D-373B-4BE1-7800-D302FE367CD4}"/>
              </a:ext>
            </a:extLst>
          </p:cNvPr>
          <p:cNvSpPr/>
          <p:nvPr/>
        </p:nvSpPr>
        <p:spPr>
          <a:xfrm>
            <a:off x="3984214" y="457200"/>
            <a:ext cx="4245386" cy="1199072"/>
          </a:xfrm>
          <a:prstGeom prst="wedgeRectCallout">
            <a:avLst>
              <a:gd name="adj1" fmla="val 13867"/>
              <a:gd name="adj2" fmla="val 7129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God sees your pain.  He has heard you cry out to Him.  He has met with me.  Yahweh is His name.  He will deliver you!</a:t>
            </a:r>
          </a:p>
        </p:txBody>
      </p:sp>
      <p:pic>
        <p:nvPicPr>
          <p:cNvPr id="31" name="Picture 30" descr="A cartoon snake with a black background&#10;&#10;AI-generated content may be incorrect.">
            <a:extLst>
              <a:ext uri="{FF2B5EF4-FFF2-40B4-BE49-F238E27FC236}">
                <a16:creationId xmlns:a16="http://schemas.microsoft.com/office/drawing/2014/main" id="{2ACBC3DB-2E23-D98C-864B-15DEBBA130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417621" y="5345724"/>
            <a:ext cx="1851794" cy="851632"/>
          </a:xfrm>
          <a:prstGeom prst="rect">
            <a:avLst/>
          </a:prstGeom>
        </p:spPr>
      </p:pic>
      <p:pic>
        <p:nvPicPr>
          <p:cNvPr id="33" name="Picture 32" descr="A brown pencil with a yellow tip&#10;&#10;AI-generated content may be incorrect.">
            <a:extLst>
              <a:ext uri="{FF2B5EF4-FFF2-40B4-BE49-F238E27FC236}">
                <a16:creationId xmlns:a16="http://schemas.microsoft.com/office/drawing/2014/main" id="{7D6C2103-A616-6267-E285-73E9AC536BE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859832">
            <a:off x="6196827" y="2036340"/>
            <a:ext cx="796413" cy="3984391"/>
          </a:xfrm>
          <a:prstGeom prst="rect">
            <a:avLst/>
          </a:prstGeom>
        </p:spPr>
      </p:pic>
      <p:pic>
        <p:nvPicPr>
          <p:cNvPr id="38" name="Picture 37" descr="A white hand print on a black background&#10;&#10;AI-generated content may be incorrect.">
            <a:extLst>
              <a:ext uri="{FF2B5EF4-FFF2-40B4-BE49-F238E27FC236}">
                <a16:creationId xmlns:a16="http://schemas.microsoft.com/office/drawing/2014/main" id="{73E4495B-5758-F8BF-ABE8-1DB064148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56552">
            <a:off x="6385265" y="2046967"/>
            <a:ext cx="419535" cy="693998"/>
          </a:xfrm>
          <a:prstGeom prst="rect">
            <a:avLst/>
          </a:prstGeom>
        </p:spPr>
      </p:pic>
      <p:sp>
        <p:nvSpPr>
          <p:cNvPr id="39" name="Speech Bubble: Rectangle 38">
            <a:extLst>
              <a:ext uri="{FF2B5EF4-FFF2-40B4-BE49-F238E27FC236}">
                <a16:creationId xmlns:a16="http://schemas.microsoft.com/office/drawing/2014/main" id="{200FA840-8115-C095-23AC-C6B86CE8DC63}"/>
              </a:ext>
            </a:extLst>
          </p:cNvPr>
          <p:cNvSpPr/>
          <p:nvPr/>
        </p:nvSpPr>
        <p:spPr>
          <a:xfrm>
            <a:off x="9541410" y="1656273"/>
            <a:ext cx="2468882" cy="1214918"/>
          </a:xfrm>
          <a:prstGeom prst="wedgeRectCallout">
            <a:avLst>
              <a:gd name="adj1" fmla="val -26531"/>
              <a:gd name="adj2" fmla="val 94343"/>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Praise the LORD!</a:t>
            </a:r>
          </a:p>
          <a:p>
            <a:pPr algn="ctr"/>
            <a:r>
              <a:rPr lang="en-US" dirty="0"/>
              <a:t>You, YAHWEH, have heard and answered.</a:t>
            </a:r>
          </a:p>
          <a:p>
            <a:pPr algn="ctr"/>
            <a:r>
              <a:rPr lang="en-US" dirty="0"/>
              <a:t>You are our God!</a:t>
            </a:r>
          </a:p>
        </p:txBody>
      </p:sp>
      <p:sp>
        <p:nvSpPr>
          <p:cNvPr id="3" name="Rectangle 2">
            <a:extLst>
              <a:ext uri="{FF2B5EF4-FFF2-40B4-BE49-F238E27FC236}">
                <a16:creationId xmlns:a16="http://schemas.microsoft.com/office/drawing/2014/main" id="{1B45A46A-C285-D3C3-79C5-E5A2C5CC4FE5}"/>
              </a:ext>
            </a:extLst>
          </p:cNvPr>
          <p:cNvSpPr/>
          <p:nvPr/>
        </p:nvSpPr>
        <p:spPr>
          <a:xfrm>
            <a:off x="380291" y="5213684"/>
            <a:ext cx="3142740" cy="122741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i="1" dirty="0"/>
              <a:t>During this first part you can illustrate the story </a:t>
            </a:r>
            <a:r>
              <a:rPr lang="en-US" i="1"/>
              <a:t>with playdough.</a:t>
            </a:r>
          </a:p>
        </p:txBody>
      </p:sp>
      <p:sp>
        <p:nvSpPr>
          <p:cNvPr id="5" name="TextBox 4">
            <a:extLst>
              <a:ext uri="{FF2B5EF4-FFF2-40B4-BE49-F238E27FC236}">
                <a16:creationId xmlns:a16="http://schemas.microsoft.com/office/drawing/2014/main" id="{B9B257A4-46CA-5BC3-AC04-E11F5A19BDE3}"/>
              </a:ext>
            </a:extLst>
          </p:cNvPr>
          <p:cNvSpPr txBox="1"/>
          <p:nvPr/>
        </p:nvSpPr>
        <p:spPr>
          <a:xfrm>
            <a:off x="380291" y="6473397"/>
            <a:ext cx="11603584" cy="323165"/>
          </a:xfrm>
          <a:prstGeom prst="rect">
            <a:avLst/>
          </a:prstGeom>
          <a:noFill/>
        </p:spPr>
        <p:txBody>
          <a:bodyPr wrap="square" rtlCol="0">
            <a:spAutoFit/>
          </a:bodyPr>
          <a:lstStyle/>
          <a:p>
            <a:pPr algn="ctr"/>
            <a:r>
              <a:rPr lang="en-US" sz="1500" dirty="0"/>
              <a:t>Act it out:  Have ‘Moses’ throw down a stick.  Replace it with a fake snake.  Have him pick it up by the tail and then give him back the staff.</a:t>
            </a:r>
          </a:p>
        </p:txBody>
      </p:sp>
    </p:spTree>
    <p:extLst>
      <p:ext uri="{BB962C8B-B14F-4D97-AF65-F5344CB8AC3E}">
        <p14:creationId xmlns:p14="http://schemas.microsoft.com/office/powerpoint/2010/main" val="568261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33"/>
                                        </p:tgtEl>
                                        <p:attrNameLst>
                                          <p:attrName>ppt_w</p:attrName>
                                        </p:attrNameLst>
                                      </p:cBhvr>
                                      <p:tavLst>
                                        <p:tav tm="0">
                                          <p:val>
                                            <p:strVal val="ppt_w"/>
                                          </p:val>
                                        </p:tav>
                                        <p:tav tm="100000">
                                          <p:val>
                                            <p:fltVal val="0"/>
                                          </p:val>
                                        </p:tav>
                                      </p:tavLst>
                                    </p:anim>
                                    <p:anim calcmode="lin" valueType="num">
                                      <p:cBhvr>
                                        <p:cTn id="7" dur="1000"/>
                                        <p:tgtEl>
                                          <p:spTgt spid="33"/>
                                        </p:tgtEl>
                                        <p:attrNameLst>
                                          <p:attrName>ppt_h</p:attrName>
                                        </p:attrNameLst>
                                      </p:cBhvr>
                                      <p:tavLst>
                                        <p:tav tm="0">
                                          <p:val>
                                            <p:strVal val="ppt_h"/>
                                          </p:val>
                                        </p:tav>
                                        <p:tav tm="100000">
                                          <p:val>
                                            <p:fltVal val="0"/>
                                          </p:val>
                                        </p:tav>
                                      </p:tavLst>
                                    </p:anim>
                                    <p:anim calcmode="lin" valueType="num">
                                      <p:cBhvr>
                                        <p:cTn id="8" dur="1000"/>
                                        <p:tgtEl>
                                          <p:spTgt spid="33"/>
                                        </p:tgtEl>
                                        <p:attrNameLst>
                                          <p:attrName>style.rotation</p:attrName>
                                        </p:attrNameLst>
                                      </p:cBhvr>
                                      <p:tavLst>
                                        <p:tav tm="0">
                                          <p:val>
                                            <p:fltVal val="0"/>
                                          </p:val>
                                        </p:tav>
                                        <p:tav tm="100000">
                                          <p:val>
                                            <p:fltVal val="90"/>
                                          </p:val>
                                        </p:tav>
                                      </p:tavLst>
                                    </p:anim>
                                    <p:animEffect transition="out" filter="fade">
                                      <p:cBhvr>
                                        <p:cTn id="9" dur="1000"/>
                                        <p:tgtEl>
                                          <p:spTgt spid="33"/>
                                        </p:tgtEl>
                                      </p:cBhvr>
                                    </p:animEffect>
                                    <p:set>
                                      <p:cBhvr>
                                        <p:cTn id="10" dur="1" fill="hold">
                                          <p:stCondLst>
                                            <p:cond delay="999"/>
                                          </p:stCondLst>
                                        </p:cTn>
                                        <p:tgtEl>
                                          <p:spTgt spid="33"/>
                                        </p:tgtEl>
                                        <p:attrNameLst>
                                          <p:attrName>style.visibility</p:attrName>
                                        </p:attrNameLst>
                                      </p:cBhvr>
                                      <p:to>
                                        <p:strVal val="hidden"/>
                                      </p:to>
                                    </p:se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500" fill="hold"/>
                                        <p:tgtEl>
                                          <p:spTgt spid="31"/>
                                        </p:tgtEl>
                                        <p:attrNameLst>
                                          <p:attrName>ppt_w</p:attrName>
                                        </p:attrNameLst>
                                      </p:cBhvr>
                                      <p:tavLst>
                                        <p:tav tm="0">
                                          <p:val>
                                            <p:fltVal val="0"/>
                                          </p:val>
                                        </p:tav>
                                        <p:tav tm="100000">
                                          <p:val>
                                            <p:strVal val="#ppt_w"/>
                                          </p:val>
                                        </p:tav>
                                      </p:tavLst>
                                    </p:anim>
                                    <p:anim calcmode="lin" valueType="num">
                                      <p:cBhvr>
                                        <p:cTn id="15" dur="500" fill="hold"/>
                                        <p:tgtEl>
                                          <p:spTgt spid="31"/>
                                        </p:tgtEl>
                                        <p:attrNameLst>
                                          <p:attrName>ppt_h</p:attrName>
                                        </p:attrNameLst>
                                      </p:cBhvr>
                                      <p:tavLst>
                                        <p:tav tm="0">
                                          <p:val>
                                            <p:fltVal val="0"/>
                                          </p:val>
                                        </p:tav>
                                        <p:tav tm="100000">
                                          <p:val>
                                            <p:strVal val="#ppt_h"/>
                                          </p:val>
                                        </p:tav>
                                      </p:tavLst>
                                    </p:anim>
                                    <p:animEffect transition="in" filter="fade">
                                      <p:cBhvr>
                                        <p:cTn id="16" dur="5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31"/>
                                        </p:tgtEl>
                                        <p:attrNameLst>
                                          <p:attrName>style.visibility</p:attrName>
                                        </p:attrNameLst>
                                      </p:cBhvr>
                                      <p:to>
                                        <p:strVal val="hidden"/>
                                      </p:to>
                                    </p:set>
                                  </p:childTnLst>
                                </p:cTn>
                              </p:par>
                              <p:par>
                                <p:cTn id="21" presetID="3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p:cTn id="23" dur="1000" fill="hold"/>
                                        <p:tgtEl>
                                          <p:spTgt spid="33"/>
                                        </p:tgtEl>
                                        <p:attrNameLst>
                                          <p:attrName>ppt_w</p:attrName>
                                        </p:attrNameLst>
                                      </p:cBhvr>
                                      <p:tavLst>
                                        <p:tav tm="0">
                                          <p:val>
                                            <p:fltVal val="0"/>
                                          </p:val>
                                        </p:tav>
                                        <p:tav tm="100000">
                                          <p:val>
                                            <p:strVal val="#ppt_w"/>
                                          </p:val>
                                        </p:tav>
                                      </p:tavLst>
                                    </p:anim>
                                    <p:anim calcmode="lin" valueType="num">
                                      <p:cBhvr>
                                        <p:cTn id="24" dur="1000" fill="hold"/>
                                        <p:tgtEl>
                                          <p:spTgt spid="33"/>
                                        </p:tgtEl>
                                        <p:attrNameLst>
                                          <p:attrName>ppt_h</p:attrName>
                                        </p:attrNameLst>
                                      </p:cBhvr>
                                      <p:tavLst>
                                        <p:tav tm="0">
                                          <p:val>
                                            <p:fltVal val="0"/>
                                          </p:val>
                                        </p:tav>
                                        <p:tav tm="100000">
                                          <p:val>
                                            <p:strVal val="#ppt_h"/>
                                          </p:val>
                                        </p:tav>
                                      </p:tavLst>
                                    </p:anim>
                                    <p:anim calcmode="lin" valueType="num">
                                      <p:cBhvr>
                                        <p:cTn id="25" dur="1000" fill="hold"/>
                                        <p:tgtEl>
                                          <p:spTgt spid="33"/>
                                        </p:tgtEl>
                                        <p:attrNameLst>
                                          <p:attrName>style.rotation</p:attrName>
                                        </p:attrNameLst>
                                      </p:cBhvr>
                                      <p:tavLst>
                                        <p:tav tm="0">
                                          <p:val>
                                            <p:fltVal val="90"/>
                                          </p:val>
                                        </p:tav>
                                        <p:tav tm="100000">
                                          <p:val>
                                            <p:fltVal val="0"/>
                                          </p:val>
                                        </p:tav>
                                      </p:tavLst>
                                    </p:anim>
                                    <p:animEffect transition="in" filter="fade">
                                      <p:cBhvr>
                                        <p:cTn id="26" dur="10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3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BBB66-4BA1-E74C-81B8-1BF22A8273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CF3004-02C8-DFBC-93A2-6818F9F32CDA}"/>
              </a:ext>
            </a:extLst>
          </p:cNvPr>
          <p:cNvSpPr>
            <a:spLocks noGrp="1"/>
          </p:cNvSpPr>
          <p:nvPr>
            <p:ph type="title"/>
          </p:nvPr>
        </p:nvSpPr>
        <p:spPr>
          <a:xfrm>
            <a:off x="380292" y="457200"/>
            <a:ext cx="3142740" cy="633046"/>
          </a:xfrm>
        </p:spPr>
        <p:txBody>
          <a:bodyPr/>
          <a:lstStyle/>
          <a:p>
            <a:r>
              <a:rPr lang="en-US" dirty="0"/>
              <a:t>Exodus 4</a:t>
            </a:r>
          </a:p>
        </p:txBody>
      </p:sp>
      <p:sp>
        <p:nvSpPr>
          <p:cNvPr id="4" name="Text Placeholder 3">
            <a:extLst>
              <a:ext uri="{FF2B5EF4-FFF2-40B4-BE49-F238E27FC236}">
                <a16:creationId xmlns:a16="http://schemas.microsoft.com/office/drawing/2014/main" id="{6663046C-AEF0-AE83-9090-FCC48A88C695}"/>
              </a:ext>
            </a:extLst>
          </p:cNvPr>
          <p:cNvSpPr>
            <a:spLocks noGrp="1"/>
          </p:cNvSpPr>
          <p:nvPr>
            <p:ph type="body" sz="half" idx="2"/>
          </p:nvPr>
        </p:nvSpPr>
        <p:spPr>
          <a:xfrm>
            <a:off x="380291" y="1600200"/>
            <a:ext cx="3142740" cy="4873197"/>
          </a:xfrm>
          <a:ln/>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a:buNone/>
            </a:pPr>
            <a:r>
              <a:rPr lang="en-US" dirty="0"/>
              <a:t>Afterward Moses and Aaron went to Pharaoh and said, “This is what the </a:t>
            </a:r>
            <a:r>
              <a:rPr lang="en-US" cap="small" dirty="0">
                <a:effectLst/>
              </a:rPr>
              <a:t>Lord</a:t>
            </a:r>
            <a:r>
              <a:rPr lang="en-US" dirty="0"/>
              <a:t>, the God of Israel, says: ‘Let my people go, so that they may hold a festival to me in the wilderness.’”</a:t>
            </a:r>
          </a:p>
          <a:p>
            <a:pPr>
              <a:buNone/>
            </a:pPr>
            <a:r>
              <a:rPr lang="en-US" baseline="30000" dirty="0"/>
              <a:t>2 </a:t>
            </a:r>
            <a:r>
              <a:rPr lang="en-US" dirty="0"/>
              <a:t>Pharaoh said, “Who is the </a:t>
            </a:r>
            <a:r>
              <a:rPr lang="en-US" cap="small" dirty="0">
                <a:effectLst/>
              </a:rPr>
              <a:t>Lord</a:t>
            </a:r>
            <a:r>
              <a:rPr lang="en-US" dirty="0"/>
              <a:t>, that I should obey him and let Israel go? I do not know the </a:t>
            </a:r>
            <a:r>
              <a:rPr lang="en-US" cap="small" dirty="0">
                <a:effectLst/>
              </a:rPr>
              <a:t>Lord</a:t>
            </a:r>
            <a:r>
              <a:rPr lang="en-US" dirty="0"/>
              <a:t> and I will not let Israel go.”</a:t>
            </a:r>
          </a:p>
          <a:p>
            <a:pPr>
              <a:buNone/>
            </a:pPr>
            <a:r>
              <a:rPr lang="en-US" baseline="30000" dirty="0"/>
              <a:t>3 </a:t>
            </a:r>
            <a:r>
              <a:rPr lang="en-US" dirty="0"/>
              <a:t>Then they said, “The God of the Hebrews has met with us. Now let us take a three-day journey into the wilderness to offer sacrifices to the </a:t>
            </a:r>
            <a:r>
              <a:rPr lang="en-US" cap="small" dirty="0">
                <a:effectLst/>
              </a:rPr>
              <a:t>Lord</a:t>
            </a:r>
            <a:r>
              <a:rPr lang="en-US" dirty="0"/>
              <a:t> our God, or he may strike us with plagues or with the sword.”</a:t>
            </a:r>
          </a:p>
          <a:p>
            <a:pPr>
              <a:buNone/>
            </a:pPr>
            <a:r>
              <a:rPr lang="en-US" baseline="30000" dirty="0"/>
              <a:t>4 </a:t>
            </a:r>
            <a:r>
              <a:rPr lang="en-US" dirty="0"/>
              <a:t>But the king of Egypt said, “Moses and Aaron, why are you taking the people away from their labor? Get back to your work!” </a:t>
            </a:r>
            <a:r>
              <a:rPr lang="en-US" baseline="30000" dirty="0"/>
              <a:t>5 </a:t>
            </a:r>
            <a:r>
              <a:rPr lang="en-US" dirty="0"/>
              <a:t>Then Pharaoh said, “Look, the people of the land are now numerous, and you are stopping them from working.”</a:t>
            </a:r>
          </a:p>
          <a:p>
            <a:r>
              <a:rPr lang="en-US" baseline="30000" dirty="0"/>
              <a:t>6 </a:t>
            </a:r>
            <a:r>
              <a:rPr lang="en-US" dirty="0"/>
              <a:t>That same day Pharaoh gave this order to the slave drivers and overseers in charge of the people: </a:t>
            </a:r>
            <a:r>
              <a:rPr lang="en-US" baseline="30000" dirty="0"/>
              <a:t>7 </a:t>
            </a:r>
            <a:r>
              <a:rPr lang="en-US" dirty="0"/>
              <a:t>“You are no longer to supply the people with straw for making bricks; let them go and gather their own straw. </a:t>
            </a:r>
            <a:r>
              <a:rPr lang="en-US" baseline="30000" dirty="0"/>
              <a:t>8 </a:t>
            </a:r>
            <a:r>
              <a:rPr lang="en-US" dirty="0"/>
              <a:t>But require them to make the same number of bricks as before; don’t reduce the quota. They are lazy; that is why they are crying out, ‘Let us go and sacrifice to our God.’ </a:t>
            </a:r>
            <a:r>
              <a:rPr lang="en-US" baseline="30000" dirty="0"/>
              <a:t>9 </a:t>
            </a:r>
            <a:r>
              <a:rPr lang="en-US" dirty="0"/>
              <a:t>Make the work harder for the people so that they keep working and pay no attention to lies.</a:t>
            </a:r>
            <a:endParaRPr lang="en-US" dirty="0">
              <a:solidFill>
                <a:sysClr val="windowText" lastClr="000000"/>
              </a:solidFill>
            </a:endParaRPr>
          </a:p>
        </p:txBody>
      </p:sp>
      <p:pic>
        <p:nvPicPr>
          <p:cNvPr id="24" name="Content Placeholder 23" descr="A group of people in ancient egypt&#10;&#10;AI-generated content may be incorrect.">
            <a:extLst>
              <a:ext uri="{FF2B5EF4-FFF2-40B4-BE49-F238E27FC236}">
                <a16:creationId xmlns:a16="http://schemas.microsoft.com/office/drawing/2014/main" id="{43E44846-49CF-D610-7D1D-BDD40EE38D0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90112" y="457200"/>
            <a:ext cx="8021596" cy="6016197"/>
          </a:xfrm>
        </p:spPr>
      </p:pic>
      <p:sp>
        <p:nvSpPr>
          <p:cNvPr id="3" name="Speech Bubble: Rectangle 2">
            <a:extLst>
              <a:ext uri="{FF2B5EF4-FFF2-40B4-BE49-F238E27FC236}">
                <a16:creationId xmlns:a16="http://schemas.microsoft.com/office/drawing/2014/main" id="{3307DC11-AE0E-7770-765B-A07A70680E21}"/>
              </a:ext>
            </a:extLst>
          </p:cNvPr>
          <p:cNvSpPr/>
          <p:nvPr/>
        </p:nvSpPr>
        <p:spPr>
          <a:xfrm>
            <a:off x="3790111" y="1318846"/>
            <a:ext cx="3015135" cy="1758462"/>
          </a:xfrm>
          <a:prstGeom prst="wedgeRectCallout">
            <a:avLst>
              <a:gd name="adj1" fmla="val 67039"/>
              <a:gd name="adj2" fmla="val -533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This is what the LORD, God of Israel, says:</a:t>
            </a:r>
          </a:p>
          <a:p>
            <a:pPr algn="ctr"/>
            <a:r>
              <a:rPr lang="en-US" dirty="0"/>
              <a:t>“Let my people go</a:t>
            </a:r>
          </a:p>
          <a:p>
            <a:pPr algn="ctr"/>
            <a:r>
              <a:rPr lang="en-US" dirty="0"/>
              <a:t>so that they may hold a festival to me in the wilderness.</a:t>
            </a:r>
          </a:p>
        </p:txBody>
      </p:sp>
      <p:sp>
        <p:nvSpPr>
          <p:cNvPr id="5" name="Speech Bubble: Rectangle 4">
            <a:extLst>
              <a:ext uri="{FF2B5EF4-FFF2-40B4-BE49-F238E27FC236}">
                <a16:creationId xmlns:a16="http://schemas.microsoft.com/office/drawing/2014/main" id="{66A9F5A0-402B-3405-2263-F73E2524DA79}"/>
              </a:ext>
            </a:extLst>
          </p:cNvPr>
          <p:cNvSpPr/>
          <p:nvPr/>
        </p:nvSpPr>
        <p:spPr>
          <a:xfrm>
            <a:off x="8274188" y="384603"/>
            <a:ext cx="3015135" cy="1215597"/>
          </a:xfrm>
          <a:prstGeom prst="wedgeRectCallout">
            <a:avLst>
              <a:gd name="adj1" fmla="val -20909"/>
              <a:gd name="adj2" fmla="val 7960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Who is this lord that I should obey him and let Israel go?</a:t>
            </a:r>
          </a:p>
          <a:p>
            <a:pPr algn="ctr"/>
            <a:r>
              <a:rPr lang="en-US" dirty="0"/>
              <a:t>I don’t know him.  </a:t>
            </a:r>
          </a:p>
          <a:p>
            <a:pPr algn="ctr"/>
            <a:r>
              <a:rPr lang="en-US" dirty="0"/>
              <a:t>I won’t let Israel go!</a:t>
            </a:r>
          </a:p>
        </p:txBody>
      </p:sp>
      <p:sp>
        <p:nvSpPr>
          <p:cNvPr id="6" name="Speech Bubble: Rectangle 5">
            <a:extLst>
              <a:ext uri="{FF2B5EF4-FFF2-40B4-BE49-F238E27FC236}">
                <a16:creationId xmlns:a16="http://schemas.microsoft.com/office/drawing/2014/main" id="{305FF05C-1EC0-3B43-F564-D25A44BDD3AC}"/>
              </a:ext>
            </a:extLst>
          </p:cNvPr>
          <p:cNvSpPr/>
          <p:nvPr/>
        </p:nvSpPr>
        <p:spPr>
          <a:xfrm>
            <a:off x="3617945" y="896815"/>
            <a:ext cx="3015135" cy="2532185"/>
          </a:xfrm>
          <a:prstGeom prst="wedgeRectCallout">
            <a:avLst>
              <a:gd name="adj1" fmla="val 72871"/>
              <a:gd name="adj2" fmla="val -32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God of the Hebrews has met with us.</a:t>
            </a:r>
          </a:p>
          <a:p>
            <a:pPr algn="ctr"/>
            <a:r>
              <a:rPr lang="en-US" dirty="0"/>
              <a:t>Let us take a 3 day journey into the wilderness and hold a festival to the LORD our God and offer sacrifices to Him or He may strike with plagues or with the sword.</a:t>
            </a:r>
          </a:p>
        </p:txBody>
      </p:sp>
      <p:sp>
        <p:nvSpPr>
          <p:cNvPr id="7" name="Speech Bubble: Rectangle 6">
            <a:extLst>
              <a:ext uri="{FF2B5EF4-FFF2-40B4-BE49-F238E27FC236}">
                <a16:creationId xmlns:a16="http://schemas.microsoft.com/office/drawing/2014/main" id="{A581002D-8C1D-C6DC-07D2-6EB9E240B0E9}"/>
              </a:ext>
            </a:extLst>
          </p:cNvPr>
          <p:cNvSpPr/>
          <p:nvPr/>
        </p:nvSpPr>
        <p:spPr>
          <a:xfrm>
            <a:off x="8274188" y="0"/>
            <a:ext cx="3015135" cy="1672798"/>
          </a:xfrm>
          <a:prstGeom prst="wedgeRectCallout">
            <a:avLst>
              <a:gd name="adj1" fmla="val -20326"/>
              <a:gd name="adj2" fmla="val 65941"/>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NO!  Get back to work!</a:t>
            </a:r>
          </a:p>
          <a:p>
            <a:pPr algn="ctr"/>
            <a:r>
              <a:rPr lang="en-US" dirty="0"/>
              <a:t>Now you must make the same number of bricks,            but get your own straw.  </a:t>
            </a:r>
          </a:p>
          <a:p>
            <a:pPr algn="ctr"/>
            <a:r>
              <a:rPr lang="en-US" dirty="0"/>
              <a:t>We won’t provide the straw!</a:t>
            </a:r>
          </a:p>
          <a:p>
            <a:pPr algn="ctr"/>
            <a:r>
              <a:rPr lang="en-US" dirty="0"/>
              <a:t>Get back to work!</a:t>
            </a:r>
          </a:p>
        </p:txBody>
      </p:sp>
      <p:sp>
        <p:nvSpPr>
          <p:cNvPr id="8" name="TextBox 7">
            <a:extLst>
              <a:ext uri="{FF2B5EF4-FFF2-40B4-BE49-F238E27FC236}">
                <a16:creationId xmlns:a16="http://schemas.microsoft.com/office/drawing/2014/main" id="{8BA2ABA3-9878-0F1E-7457-95AC656A4B30}"/>
              </a:ext>
            </a:extLst>
          </p:cNvPr>
          <p:cNvSpPr txBox="1"/>
          <p:nvPr/>
        </p:nvSpPr>
        <p:spPr>
          <a:xfrm>
            <a:off x="380291" y="6473397"/>
            <a:ext cx="11603584" cy="323165"/>
          </a:xfrm>
          <a:prstGeom prst="rect">
            <a:avLst/>
          </a:prstGeom>
          <a:noFill/>
        </p:spPr>
        <p:txBody>
          <a:bodyPr wrap="square" rtlCol="0">
            <a:spAutoFit/>
          </a:bodyPr>
          <a:lstStyle/>
          <a:p>
            <a:pPr algn="ctr"/>
            <a:r>
              <a:rPr lang="en-US" sz="1500" dirty="0"/>
              <a:t>Act it out:  Have ‘Moses’ throw down a stick.  Replace it with a fake snake.  Have him pick it up by the tail and then give him back the staff.</a:t>
            </a:r>
          </a:p>
        </p:txBody>
      </p:sp>
    </p:spTree>
    <p:extLst>
      <p:ext uri="{BB962C8B-B14F-4D97-AF65-F5344CB8AC3E}">
        <p14:creationId xmlns:p14="http://schemas.microsoft.com/office/powerpoint/2010/main" val="732176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B999D-4789-874C-3D35-6C5F84361B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AF89B4-8B01-8E9E-9133-04AF307EB3FB}"/>
              </a:ext>
            </a:extLst>
          </p:cNvPr>
          <p:cNvSpPr>
            <a:spLocks noGrp="1"/>
          </p:cNvSpPr>
          <p:nvPr>
            <p:ph type="title"/>
          </p:nvPr>
        </p:nvSpPr>
        <p:spPr>
          <a:xfrm>
            <a:off x="380292" y="457200"/>
            <a:ext cx="3400400" cy="905774"/>
          </a:xfrm>
        </p:spPr>
        <p:txBody>
          <a:bodyPr>
            <a:normAutofit fontScale="90000"/>
          </a:bodyPr>
          <a:lstStyle/>
          <a:p>
            <a:r>
              <a:rPr lang="en-US" dirty="0"/>
              <a:t>Bricks without Straw</a:t>
            </a:r>
          </a:p>
        </p:txBody>
      </p:sp>
      <p:sp>
        <p:nvSpPr>
          <p:cNvPr id="4" name="Text Placeholder 3">
            <a:extLst>
              <a:ext uri="{FF2B5EF4-FFF2-40B4-BE49-F238E27FC236}">
                <a16:creationId xmlns:a16="http://schemas.microsoft.com/office/drawing/2014/main" id="{E1E117D1-4A2C-3185-AA3C-2FAF4C04AE12}"/>
              </a:ext>
            </a:extLst>
          </p:cNvPr>
          <p:cNvSpPr>
            <a:spLocks noGrp="1"/>
          </p:cNvSpPr>
          <p:nvPr>
            <p:ph type="body" sz="half" idx="2"/>
          </p:nvPr>
        </p:nvSpPr>
        <p:spPr>
          <a:xfrm>
            <a:off x="380291" y="1656272"/>
            <a:ext cx="3142740" cy="4744528"/>
          </a:xfrm>
          <a:ln/>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a:buNone/>
            </a:pPr>
            <a:r>
              <a:rPr lang="en-US" baseline="30000" dirty="0"/>
              <a:t>10 </a:t>
            </a:r>
            <a:r>
              <a:rPr lang="en-US" dirty="0"/>
              <a:t>Then the slave drivers and the overseers went out and said to the people, “This is what Pharaoh says: ‘I will not give you any more straw. </a:t>
            </a:r>
            <a:r>
              <a:rPr lang="en-US" baseline="30000" dirty="0"/>
              <a:t>11 </a:t>
            </a:r>
            <a:r>
              <a:rPr lang="en-US" dirty="0"/>
              <a:t>Go and get your own straw wherever you can find it, but your work will not be reduced at all.’” </a:t>
            </a:r>
            <a:r>
              <a:rPr lang="en-US" baseline="30000" dirty="0"/>
              <a:t>12 </a:t>
            </a:r>
            <a:r>
              <a:rPr lang="en-US" dirty="0"/>
              <a:t>So the people scattered all over Egypt to gather stubble to use for straw. </a:t>
            </a:r>
            <a:r>
              <a:rPr lang="en-US" baseline="30000" dirty="0"/>
              <a:t>13 </a:t>
            </a:r>
            <a:r>
              <a:rPr lang="en-US" dirty="0"/>
              <a:t>The slave drivers kept pressing them, saying, “Complete the work required of you for each day, just as when you had straw.” </a:t>
            </a:r>
            <a:r>
              <a:rPr lang="en-US" baseline="30000" dirty="0"/>
              <a:t>14 </a:t>
            </a:r>
            <a:r>
              <a:rPr lang="en-US" dirty="0"/>
              <a:t>And Pharaoh’s slave drivers beat the Israelite overseers they had appointed, demanding, “Why haven’t you met your quota of bricks yesterday or today, as before?”</a:t>
            </a:r>
          </a:p>
          <a:p>
            <a:pPr>
              <a:buNone/>
            </a:pPr>
            <a:r>
              <a:rPr lang="en-US" baseline="30000" dirty="0"/>
              <a:t>15 </a:t>
            </a:r>
            <a:r>
              <a:rPr lang="en-US" dirty="0"/>
              <a:t>Then the Israelite overseers went and appealed to Pharaoh: “Why have you treated your servants this way? </a:t>
            </a:r>
            <a:r>
              <a:rPr lang="en-US" baseline="30000" dirty="0"/>
              <a:t>16 </a:t>
            </a:r>
            <a:r>
              <a:rPr lang="en-US" dirty="0"/>
              <a:t>Your servants are given no straw, yet we are told, ‘Make bricks!’ Your servants are being beaten, but the fault is with your own people.”</a:t>
            </a:r>
          </a:p>
          <a:p>
            <a:pPr>
              <a:buNone/>
            </a:pPr>
            <a:r>
              <a:rPr lang="en-US" baseline="30000" dirty="0"/>
              <a:t>17 </a:t>
            </a:r>
            <a:r>
              <a:rPr lang="en-US" dirty="0"/>
              <a:t>Pharaoh said, “Lazy, that’s what you are—lazy! That is why you keep saying, ‘Let us go and sacrifice to the </a:t>
            </a:r>
            <a:r>
              <a:rPr lang="en-US" cap="small" dirty="0">
                <a:effectLst/>
              </a:rPr>
              <a:t>Lord</a:t>
            </a:r>
            <a:r>
              <a:rPr lang="en-US" dirty="0"/>
              <a:t>.’ </a:t>
            </a:r>
            <a:r>
              <a:rPr lang="en-US" baseline="30000" dirty="0"/>
              <a:t>18 </a:t>
            </a:r>
            <a:r>
              <a:rPr lang="en-US" dirty="0"/>
              <a:t>Now get to work. You will not be given any straw, yet you must produce your full quota of bricks.”</a:t>
            </a:r>
          </a:p>
          <a:p>
            <a:r>
              <a:rPr lang="en-US" baseline="30000" dirty="0"/>
              <a:t>19 </a:t>
            </a:r>
            <a:r>
              <a:rPr lang="en-US" dirty="0"/>
              <a:t>The Israelite overseers realized they were in trouble when they were told, “You are not to reduce the number of bricks required of you for each day.” </a:t>
            </a:r>
            <a:r>
              <a:rPr lang="en-US" baseline="30000" dirty="0"/>
              <a:t>20 </a:t>
            </a:r>
            <a:r>
              <a:rPr lang="en-US" dirty="0"/>
              <a:t>When they left Pharaoh, they found Moses and Aaron waiting to meet them, </a:t>
            </a:r>
            <a:r>
              <a:rPr lang="en-US" baseline="30000" dirty="0"/>
              <a:t>21 </a:t>
            </a:r>
            <a:r>
              <a:rPr lang="en-US" dirty="0"/>
              <a:t>and they said, “May the </a:t>
            </a:r>
            <a:r>
              <a:rPr lang="en-US" cap="small" dirty="0">
                <a:effectLst/>
              </a:rPr>
              <a:t>Lord</a:t>
            </a:r>
            <a:r>
              <a:rPr lang="en-US" dirty="0"/>
              <a:t> look on you and judge you! You have made us obnoxious to Pharaoh and his officials and have put a sword in their hand to kill us.”</a:t>
            </a:r>
          </a:p>
          <a:p>
            <a:endParaRPr lang="en-US" dirty="0">
              <a:solidFill>
                <a:sysClr val="windowText" lastClr="000000"/>
              </a:solidFill>
            </a:endParaRPr>
          </a:p>
        </p:txBody>
      </p:sp>
      <p:pic>
        <p:nvPicPr>
          <p:cNvPr id="5" name="Content Placeholder 4" descr="A group of people in a desert&#10;&#10;AI-generated content may be incorrect.">
            <a:extLst>
              <a:ext uri="{FF2B5EF4-FFF2-40B4-BE49-F238E27FC236}">
                <a16:creationId xmlns:a16="http://schemas.microsoft.com/office/drawing/2014/main" id="{8273EF89-47B8-01CB-8D0D-0B6837ACC16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24351"/>
          <a:stretch/>
        </p:blipFill>
        <p:spPr>
          <a:xfrm>
            <a:off x="3921369" y="806450"/>
            <a:ext cx="7473706" cy="4240335"/>
          </a:xfrm>
        </p:spPr>
      </p:pic>
      <p:grpSp>
        <p:nvGrpSpPr>
          <p:cNvPr id="17" name="Group 16">
            <a:extLst>
              <a:ext uri="{FF2B5EF4-FFF2-40B4-BE49-F238E27FC236}">
                <a16:creationId xmlns:a16="http://schemas.microsoft.com/office/drawing/2014/main" id="{70AA102C-0578-DEE6-DAB1-B34082E9E317}"/>
              </a:ext>
            </a:extLst>
          </p:cNvPr>
          <p:cNvGrpSpPr/>
          <p:nvPr/>
        </p:nvGrpSpPr>
        <p:grpSpPr>
          <a:xfrm>
            <a:off x="2248786" y="1084712"/>
            <a:ext cx="10473220" cy="5887648"/>
            <a:chOff x="2248786" y="1084712"/>
            <a:chExt cx="10473220" cy="5887648"/>
          </a:xfrm>
        </p:grpSpPr>
        <p:pic>
          <p:nvPicPr>
            <p:cNvPr id="15" name="Picture 14" descr="A cartoon of men pulling a cart with a pyramid&#10;&#10;AI-generated content may be incorrect.">
              <a:extLst>
                <a:ext uri="{FF2B5EF4-FFF2-40B4-BE49-F238E27FC236}">
                  <a16:creationId xmlns:a16="http://schemas.microsoft.com/office/drawing/2014/main" id="{B62A7108-8CE8-7781-B0CB-6FA4C07AA24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49774"/>
            <a:stretch/>
          </p:blipFill>
          <p:spPr>
            <a:xfrm>
              <a:off x="2248786" y="1084712"/>
              <a:ext cx="5260268" cy="5887648"/>
            </a:xfrm>
            <a:prstGeom prst="rect">
              <a:avLst/>
            </a:prstGeom>
          </p:spPr>
        </p:pic>
        <p:pic>
          <p:nvPicPr>
            <p:cNvPr id="16" name="Picture 15" descr="A cartoon of men pulling a cart with a pyramid&#10;&#10;AI-generated content may be incorrect.">
              <a:extLst>
                <a:ext uri="{FF2B5EF4-FFF2-40B4-BE49-F238E27FC236}">
                  <a16:creationId xmlns:a16="http://schemas.microsoft.com/office/drawing/2014/main" id="{C14B27E9-E599-1857-67C8-D261C545D99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9774" t="44695"/>
            <a:stretch/>
          </p:blipFill>
          <p:spPr>
            <a:xfrm>
              <a:off x="7461738" y="3716215"/>
              <a:ext cx="5260268" cy="3256145"/>
            </a:xfrm>
            <a:prstGeom prst="rect">
              <a:avLst/>
            </a:prstGeom>
          </p:spPr>
        </p:pic>
      </p:grpSp>
      <p:sp>
        <p:nvSpPr>
          <p:cNvPr id="19" name="Speech Bubble: Rectangle 18">
            <a:extLst>
              <a:ext uri="{FF2B5EF4-FFF2-40B4-BE49-F238E27FC236}">
                <a16:creationId xmlns:a16="http://schemas.microsoft.com/office/drawing/2014/main" id="{104144BB-84D1-E1E2-C9E5-556BB3CCAB56}"/>
              </a:ext>
            </a:extLst>
          </p:cNvPr>
          <p:cNvSpPr/>
          <p:nvPr/>
        </p:nvSpPr>
        <p:spPr>
          <a:xfrm>
            <a:off x="7174523" y="1362974"/>
            <a:ext cx="2989385" cy="1169211"/>
          </a:xfrm>
          <a:prstGeom prst="wedgeRectCallout">
            <a:avLst>
              <a:gd name="adj1" fmla="val -34362"/>
              <a:gd name="adj2" fmla="val 79398"/>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Don’t be a slacker!</a:t>
            </a:r>
          </a:p>
          <a:p>
            <a:pPr algn="ctr"/>
            <a:r>
              <a:rPr lang="en-US" dirty="0"/>
              <a:t>Make just as many bricks    as you did before!</a:t>
            </a:r>
          </a:p>
        </p:txBody>
      </p:sp>
      <p:sp>
        <p:nvSpPr>
          <p:cNvPr id="23" name="Speech Bubble: Rectangle 22">
            <a:extLst>
              <a:ext uri="{FF2B5EF4-FFF2-40B4-BE49-F238E27FC236}">
                <a16:creationId xmlns:a16="http://schemas.microsoft.com/office/drawing/2014/main" id="{AC8B4A2B-D0B9-E0FB-EE99-1C5565ED8ACF}"/>
              </a:ext>
            </a:extLst>
          </p:cNvPr>
          <p:cNvSpPr/>
          <p:nvPr/>
        </p:nvSpPr>
        <p:spPr>
          <a:xfrm>
            <a:off x="9231923" y="2936631"/>
            <a:ext cx="2303829" cy="779584"/>
          </a:xfrm>
          <a:prstGeom prst="wedgeRectCallout">
            <a:avLst>
              <a:gd name="adj1" fmla="val -16253"/>
              <a:gd name="adj2" fmla="val 73778"/>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This is too hard</a:t>
            </a:r>
          </a:p>
        </p:txBody>
      </p:sp>
      <p:sp>
        <p:nvSpPr>
          <p:cNvPr id="24" name="Speech Bubble: Rectangle 23">
            <a:extLst>
              <a:ext uri="{FF2B5EF4-FFF2-40B4-BE49-F238E27FC236}">
                <a16:creationId xmlns:a16="http://schemas.microsoft.com/office/drawing/2014/main" id="{3770C1AC-5726-0178-83EE-012FC9F3D4D3}"/>
              </a:ext>
            </a:extLst>
          </p:cNvPr>
          <p:cNvSpPr/>
          <p:nvPr/>
        </p:nvSpPr>
        <p:spPr>
          <a:xfrm>
            <a:off x="7244861" y="1313317"/>
            <a:ext cx="2989385" cy="1169211"/>
          </a:xfrm>
          <a:prstGeom prst="wedgeRectCallout">
            <a:avLst>
              <a:gd name="adj1" fmla="val -34362"/>
              <a:gd name="adj2" fmla="val 79398"/>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Don’t talk to me that way!</a:t>
            </a:r>
          </a:p>
        </p:txBody>
      </p:sp>
      <p:pic>
        <p:nvPicPr>
          <p:cNvPr id="26" name="Picture 25" descr="A whip with a handle&#10;&#10;AI-generated content may be incorrect.">
            <a:extLst>
              <a:ext uri="{FF2B5EF4-FFF2-40B4-BE49-F238E27FC236}">
                <a16:creationId xmlns:a16="http://schemas.microsoft.com/office/drawing/2014/main" id="{32295B18-9F9E-3CAF-ED48-286A4987CE5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b="12293"/>
          <a:stretch/>
        </p:blipFill>
        <p:spPr>
          <a:xfrm rot="5655585">
            <a:off x="7700448" y="2132129"/>
            <a:ext cx="3214173" cy="2819068"/>
          </a:xfrm>
          <a:prstGeom prst="rect">
            <a:avLst/>
          </a:prstGeom>
        </p:spPr>
      </p:pic>
    </p:spTree>
    <p:extLst>
      <p:ext uri="{BB962C8B-B14F-4D97-AF65-F5344CB8AC3E}">
        <p14:creationId xmlns:p14="http://schemas.microsoft.com/office/powerpoint/2010/main" val="1327784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1000" fill="hold"/>
                                        <p:tgtEl>
                                          <p:spTgt spid="26"/>
                                        </p:tgtEl>
                                        <p:attrNameLst>
                                          <p:attrName>ppt_w</p:attrName>
                                        </p:attrNameLst>
                                      </p:cBhvr>
                                      <p:tavLst>
                                        <p:tav tm="0">
                                          <p:val>
                                            <p:fltVal val="0"/>
                                          </p:val>
                                        </p:tav>
                                        <p:tav tm="100000">
                                          <p:val>
                                            <p:strVal val="#ppt_w"/>
                                          </p:val>
                                        </p:tav>
                                      </p:tavLst>
                                    </p:anim>
                                    <p:anim calcmode="lin" valueType="num">
                                      <p:cBhvr>
                                        <p:cTn id="12" dur="1000" fill="hold"/>
                                        <p:tgtEl>
                                          <p:spTgt spid="26"/>
                                        </p:tgtEl>
                                        <p:attrNameLst>
                                          <p:attrName>ppt_h</p:attrName>
                                        </p:attrNameLst>
                                      </p:cBhvr>
                                      <p:tavLst>
                                        <p:tav tm="0">
                                          <p:val>
                                            <p:fltVal val="0"/>
                                          </p:val>
                                        </p:tav>
                                        <p:tav tm="100000">
                                          <p:val>
                                            <p:strVal val="#ppt_h"/>
                                          </p:val>
                                        </p:tav>
                                      </p:tavLst>
                                    </p:anim>
                                    <p:anim calcmode="lin" valueType="num">
                                      <p:cBhvr>
                                        <p:cTn id="13" dur="1000" fill="hold"/>
                                        <p:tgtEl>
                                          <p:spTgt spid="26"/>
                                        </p:tgtEl>
                                        <p:attrNameLst>
                                          <p:attrName>style.rotation</p:attrName>
                                        </p:attrNameLst>
                                      </p:cBhvr>
                                      <p:tavLst>
                                        <p:tav tm="0">
                                          <p:val>
                                            <p:fltVal val="90"/>
                                          </p:val>
                                        </p:tav>
                                        <p:tav tm="100000">
                                          <p:val>
                                            <p:fltVal val="0"/>
                                          </p:val>
                                        </p:tav>
                                      </p:tavLst>
                                    </p:anim>
                                    <p:animEffect transition="in" filter="fade">
                                      <p:cBhvr>
                                        <p:cTn id="14"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70235-10E3-7837-7881-9EBD815E21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30DA3C-C38F-7FB0-BD2B-77053E72C3B6}"/>
              </a:ext>
            </a:extLst>
          </p:cNvPr>
          <p:cNvSpPr>
            <a:spLocks noGrp="1"/>
          </p:cNvSpPr>
          <p:nvPr>
            <p:ph type="title"/>
          </p:nvPr>
        </p:nvSpPr>
        <p:spPr>
          <a:xfrm>
            <a:off x="380292" y="457200"/>
            <a:ext cx="3142740" cy="905774"/>
          </a:xfrm>
        </p:spPr>
        <p:txBody>
          <a:bodyPr/>
          <a:lstStyle/>
          <a:p>
            <a:r>
              <a:rPr lang="en-US" dirty="0"/>
              <a:t>Exodus 6</a:t>
            </a:r>
          </a:p>
        </p:txBody>
      </p:sp>
      <p:sp>
        <p:nvSpPr>
          <p:cNvPr id="4" name="Text Placeholder 3">
            <a:extLst>
              <a:ext uri="{FF2B5EF4-FFF2-40B4-BE49-F238E27FC236}">
                <a16:creationId xmlns:a16="http://schemas.microsoft.com/office/drawing/2014/main" id="{869D3C5E-9D8E-5CF1-5CC5-F304B0215640}"/>
              </a:ext>
            </a:extLst>
          </p:cNvPr>
          <p:cNvSpPr>
            <a:spLocks noGrp="1"/>
          </p:cNvSpPr>
          <p:nvPr>
            <p:ph type="body" sz="half" idx="2"/>
          </p:nvPr>
        </p:nvSpPr>
        <p:spPr>
          <a:xfrm>
            <a:off x="380291" y="1656272"/>
            <a:ext cx="3142740" cy="4744528"/>
          </a:xfrm>
          <a:ln/>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r>
              <a:rPr lang="en-US" dirty="0"/>
              <a:t>hen the </a:t>
            </a:r>
            <a:r>
              <a:rPr lang="en-US" cap="small" dirty="0">
                <a:effectLst/>
              </a:rPr>
              <a:t>Lord</a:t>
            </a:r>
            <a:r>
              <a:rPr lang="en-US" dirty="0"/>
              <a:t> said to Moses, “Now you will see what I will do to Pharaoh: Because of my mighty hand he will let them go; because of my mighty hand he will drive them out of his country.”</a:t>
            </a:r>
          </a:p>
          <a:p>
            <a:r>
              <a:rPr lang="en-US" baseline="30000" dirty="0"/>
              <a:t>2 </a:t>
            </a:r>
            <a:r>
              <a:rPr lang="en-US" dirty="0"/>
              <a:t>God also said to Moses, “I am the </a:t>
            </a:r>
            <a:r>
              <a:rPr lang="en-US" cap="small" dirty="0">
                <a:effectLst/>
              </a:rPr>
              <a:t>Lord</a:t>
            </a:r>
            <a:r>
              <a:rPr lang="en-US" dirty="0"/>
              <a:t>. </a:t>
            </a:r>
            <a:r>
              <a:rPr lang="en-US" baseline="30000" dirty="0"/>
              <a:t>3 </a:t>
            </a:r>
            <a:r>
              <a:rPr lang="en-US" dirty="0"/>
              <a:t>I appeared to Abraham, to Isaac and to Jacob as God Almighty,</a:t>
            </a:r>
            <a:r>
              <a:rPr lang="en-US" baseline="30000" dirty="0"/>
              <a:t>[</a:t>
            </a:r>
            <a:r>
              <a:rPr lang="en-US" baseline="30000" dirty="0">
                <a:hlinkClick r:id="rId2" tooltip="See footnote a"/>
              </a:rPr>
              <a:t>a</a:t>
            </a:r>
            <a:r>
              <a:rPr lang="en-US" baseline="30000" dirty="0"/>
              <a:t>]</a:t>
            </a:r>
            <a:r>
              <a:rPr lang="en-US" dirty="0"/>
              <a:t> but by my name the </a:t>
            </a:r>
            <a:r>
              <a:rPr lang="en-US" cap="small" dirty="0">
                <a:effectLst/>
              </a:rPr>
              <a:t>Lord</a:t>
            </a:r>
            <a:r>
              <a:rPr lang="en-US" baseline="30000" dirty="0"/>
              <a:t>[</a:t>
            </a:r>
            <a:r>
              <a:rPr lang="en-US" baseline="30000" dirty="0">
                <a:hlinkClick r:id="rId3" tooltip="See footnote b"/>
              </a:rPr>
              <a:t>b</a:t>
            </a:r>
            <a:r>
              <a:rPr lang="en-US" baseline="30000" dirty="0"/>
              <a:t>]</a:t>
            </a:r>
            <a:r>
              <a:rPr lang="en-US" dirty="0"/>
              <a:t> I did not make myself fully known to them. </a:t>
            </a:r>
            <a:r>
              <a:rPr lang="en-US" baseline="30000" dirty="0"/>
              <a:t>4 </a:t>
            </a:r>
            <a:r>
              <a:rPr lang="en-US" dirty="0"/>
              <a:t>I also established my covenant with them to give them the land of Canaan, where they resided as foreigners. </a:t>
            </a:r>
            <a:r>
              <a:rPr lang="en-US" baseline="30000" dirty="0"/>
              <a:t>5 </a:t>
            </a:r>
            <a:r>
              <a:rPr lang="en-US" dirty="0"/>
              <a:t>Moreover, I have heard the groaning of the Israelites, whom the Egyptians are enslaving, and I have remembered my covenant.</a:t>
            </a:r>
          </a:p>
          <a:p>
            <a:r>
              <a:rPr lang="en-US" baseline="30000" dirty="0"/>
              <a:t>6 </a:t>
            </a:r>
            <a:r>
              <a:rPr lang="en-US" dirty="0"/>
              <a:t>“Therefore, say to the Israelites: ‘I am the </a:t>
            </a:r>
            <a:r>
              <a:rPr lang="en-US" cap="small" dirty="0">
                <a:effectLst/>
              </a:rPr>
              <a:t>Lord</a:t>
            </a:r>
            <a:r>
              <a:rPr lang="en-US" dirty="0"/>
              <a:t>, and I will bring you out from under the yoke of the Egyptians. I will free you from being slaves to them, and I will redeem you with an outstretched arm and with mighty acts of judgment. </a:t>
            </a:r>
            <a:r>
              <a:rPr lang="en-US" baseline="30000" dirty="0"/>
              <a:t>7 </a:t>
            </a:r>
            <a:r>
              <a:rPr lang="en-US" dirty="0"/>
              <a:t>I will take you as my own people, and I will be your God. Then you will know that I am the </a:t>
            </a:r>
            <a:r>
              <a:rPr lang="en-US" cap="small" dirty="0">
                <a:effectLst/>
              </a:rPr>
              <a:t>Lord</a:t>
            </a:r>
            <a:r>
              <a:rPr lang="en-US" dirty="0"/>
              <a:t> your God, who brought you out from under the yoke of the Egyptians. </a:t>
            </a:r>
            <a:r>
              <a:rPr lang="en-US" baseline="30000" dirty="0"/>
              <a:t>8 </a:t>
            </a:r>
            <a:r>
              <a:rPr lang="en-US" dirty="0"/>
              <a:t>And I will bring you to the land I swore with uplifted hand to give to Abraham, to Isaac and to Jacob. I will give it to you as a possession. I am the </a:t>
            </a:r>
            <a:r>
              <a:rPr lang="en-US" cap="small" dirty="0">
                <a:effectLst/>
              </a:rPr>
              <a:t>Lord</a:t>
            </a:r>
            <a:r>
              <a:rPr lang="en-US" dirty="0"/>
              <a:t>.’”</a:t>
            </a:r>
          </a:p>
          <a:p>
            <a:r>
              <a:rPr lang="en-US" baseline="30000" dirty="0"/>
              <a:t>9 </a:t>
            </a:r>
            <a:r>
              <a:rPr lang="en-US" dirty="0"/>
              <a:t>Moses reported this to the Israelites, but they did not listen to him because of their discouragement and harsh labor.</a:t>
            </a:r>
          </a:p>
        </p:txBody>
      </p:sp>
      <p:pic>
        <p:nvPicPr>
          <p:cNvPr id="28" name="Content Placeholder 27" descr="A painting of two people in a white robe&#10;&#10;AI-generated content may be incorrect.">
            <a:extLst>
              <a:ext uri="{FF2B5EF4-FFF2-40B4-BE49-F238E27FC236}">
                <a16:creationId xmlns:a16="http://schemas.microsoft.com/office/drawing/2014/main" id="{22E0AABE-9291-AEA0-FCCF-C38E312AD4D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984214" y="457201"/>
            <a:ext cx="7228874" cy="5983902"/>
          </a:xfrm>
        </p:spPr>
      </p:pic>
      <p:sp>
        <p:nvSpPr>
          <p:cNvPr id="29" name="Speech Bubble: Rectangle 28">
            <a:extLst>
              <a:ext uri="{FF2B5EF4-FFF2-40B4-BE49-F238E27FC236}">
                <a16:creationId xmlns:a16="http://schemas.microsoft.com/office/drawing/2014/main" id="{2B15FA41-5196-7E8F-741F-12E6736427F4}"/>
              </a:ext>
            </a:extLst>
          </p:cNvPr>
          <p:cNvSpPr/>
          <p:nvPr/>
        </p:nvSpPr>
        <p:spPr>
          <a:xfrm>
            <a:off x="3801980" y="107751"/>
            <a:ext cx="5154740" cy="1548521"/>
          </a:xfrm>
          <a:prstGeom prst="wedgeRectCallout">
            <a:avLst>
              <a:gd name="adj1" fmla="val 13867"/>
              <a:gd name="adj2" fmla="val 7129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LORD God Almighty, the God who appeared to Abraham, Isaac, and Jacob will rule with power, stretch out His hand, rescue you and be your God.  He will keep His promises to Abraham, Isaac, and Jacob and bring you to the Promised Land .</a:t>
            </a:r>
          </a:p>
        </p:txBody>
      </p:sp>
      <p:pic>
        <p:nvPicPr>
          <p:cNvPr id="33" name="Picture 32" descr="A brown pencil with a yellow tip&#10;&#10;AI-generated content may be incorrect.">
            <a:extLst>
              <a:ext uri="{FF2B5EF4-FFF2-40B4-BE49-F238E27FC236}">
                <a16:creationId xmlns:a16="http://schemas.microsoft.com/office/drawing/2014/main" id="{443EAC1C-B635-C1EB-5DCE-C20C72180BC1}"/>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859832">
            <a:off x="6196827" y="2036340"/>
            <a:ext cx="796413" cy="3984391"/>
          </a:xfrm>
          <a:prstGeom prst="rect">
            <a:avLst/>
          </a:prstGeom>
        </p:spPr>
      </p:pic>
      <p:sp>
        <p:nvSpPr>
          <p:cNvPr id="39" name="Speech Bubble: Rectangle 38">
            <a:extLst>
              <a:ext uri="{FF2B5EF4-FFF2-40B4-BE49-F238E27FC236}">
                <a16:creationId xmlns:a16="http://schemas.microsoft.com/office/drawing/2014/main" id="{E83D884C-535A-2904-C317-44C9D497D252}"/>
              </a:ext>
            </a:extLst>
          </p:cNvPr>
          <p:cNvSpPr/>
          <p:nvPr/>
        </p:nvSpPr>
        <p:spPr>
          <a:xfrm>
            <a:off x="9541410" y="1322670"/>
            <a:ext cx="2468882" cy="1548521"/>
          </a:xfrm>
          <a:prstGeom prst="wedgeRectCallout">
            <a:avLst>
              <a:gd name="adj1" fmla="val -26531"/>
              <a:gd name="adj2" fmla="val 94343"/>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He has made it so we have to gather our own straw and make as many bricks.</a:t>
            </a:r>
          </a:p>
          <a:p>
            <a:pPr algn="ctr"/>
            <a:r>
              <a:rPr lang="en-US" dirty="0"/>
              <a:t>We aren’t listening.</a:t>
            </a:r>
          </a:p>
        </p:txBody>
      </p:sp>
    </p:spTree>
    <p:extLst>
      <p:ext uri="{BB962C8B-B14F-4D97-AF65-F5344CB8AC3E}">
        <p14:creationId xmlns:p14="http://schemas.microsoft.com/office/powerpoint/2010/main" val="2831494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B63C8-040B-FC1D-2EFB-80E504A0C15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5A04866-8BD3-B610-41AF-996D40977C11}"/>
              </a:ext>
            </a:extLst>
          </p:cNvPr>
          <p:cNvSpPr>
            <a:spLocks noGrp="1"/>
          </p:cNvSpPr>
          <p:nvPr>
            <p:ph type="body" sz="half" idx="2"/>
          </p:nvPr>
        </p:nvSpPr>
        <p:spPr>
          <a:xfrm>
            <a:off x="380291" y="1656272"/>
            <a:ext cx="3142740" cy="4744528"/>
          </a:xfrm>
          <a:ln/>
        </p:spPr>
        <p:style>
          <a:lnRef idx="1">
            <a:schemeClr val="accent2"/>
          </a:lnRef>
          <a:fillRef idx="2">
            <a:schemeClr val="accent2"/>
          </a:fillRef>
          <a:effectRef idx="1">
            <a:schemeClr val="accent2"/>
          </a:effectRef>
          <a:fontRef idx="minor">
            <a:schemeClr val="dk1"/>
          </a:fontRef>
        </p:style>
        <p:txBody>
          <a:bodyPr>
            <a:normAutofit fontScale="62500" lnSpcReduction="20000"/>
          </a:bodyPr>
          <a:lstStyle/>
          <a:p>
            <a:r>
              <a:rPr lang="en-US" dirty="0">
                <a:solidFill>
                  <a:sysClr val="windowText" lastClr="000000"/>
                </a:solidFill>
              </a:rPr>
              <a:t>Exodus 5</a:t>
            </a:r>
          </a:p>
          <a:p>
            <a:r>
              <a:rPr lang="en-US" baseline="30000" dirty="0"/>
              <a:t>22 </a:t>
            </a:r>
            <a:r>
              <a:rPr lang="en-US" dirty="0"/>
              <a:t>Moses returned to the </a:t>
            </a:r>
            <a:r>
              <a:rPr lang="en-US" cap="small" dirty="0">
                <a:effectLst/>
              </a:rPr>
              <a:t>Lord</a:t>
            </a:r>
            <a:r>
              <a:rPr lang="en-US" dirty="0"/>
              <a:t> and said, “Why, Lord, why have you brought trouble on this people? Is this why you sent me? </a:t>
            </a:r>
            <a:r>
              <a:rPr lang="en-US" baseline="30000" dirty="0"/>
              <a:t>23 </a:t>
            </a:r>
            <a:r>
              <a:rPr lang="en-US" dirty="0"/>
              <a:t>Ever since I went to Pharaoh to speak in your name, he has brought trouble on this people, and you have not rescued your people at all.”</a:t>
            </a:r>
          </a:p>
          <a:p>
            <a:r>
              <a:rPr lang="en-US" dirty="0">
                <a:solidFill>
                  <a:sysClr val="windowText" lastClr="000000"/>
                </a:solidFill>
              </a:rPr>
              <a:t>Exodus 6</a:t>
            </a:r>
          </a:p>
          <a:p>
            <a:r>
              <a:rPr lang="en-US" dirty="0"/>
              <a:t>Then the </a:t>
            </a:r>
            <a:r>
              <a:rPr lang="en-US" cap="small" dirty="0">
                <a:effectLst/>
              </a:rPr>
              <a:t>Lord</a:t>
            </a:r>
            <a:r>
              <a:rPr lang="en-US" dirty="0"/>
              <a:t> said to Moses, “Now you will see what I will do to Pharaoh: Because of my mighty hand he will let them go; because of my mighty hand he will drive them out of his country.”…</a:t>
            </a:r>
            <a:endParaRPr lang="en-US" dirty="0">
              <a:solidFill>
                <a:sysClr val="windowText" lastClr="000000"/>
              </a:solidFill>
            </a:endParaRPr>
          </a:p>
          <a:p>
            <a:pPr>
              <a:buNone/>
            </a:pPr>
            <a:r>
              <a:rPr lang="en-US" baseline="30000" dirty="0"/>
              <a:t>10 </a:t>
            </a:r>
            <a:r>
              <a:rPr lang="en-US" dirty="0"/>
              <a:t>Then the </a:t>
            </a:r>
            <a:r>
              <a:rPr lang="en-US" cap="small" dirty="0">
                <a:effectLst/>
              </a:rPr>
              <a:t>Lord</a:t>
            </a:r>
            <a:r>
              <a:rPr lang="en-US" dirty="0"/>
              <a:t> said to Moses, </a:t>
            </a:r>
            <a:r>
              <a:rPr lang="en-US" baseline="30000" dirty="0"/>
              <a:t>11 </a:t>
            </a:r>
            <a:r>
              <a:rPr lang="en-US" dirty="0"/>
              <a:t>“Go, tell Pharaoh king of Egypt to let the Israelites go out of his country.”</a:t>
            </a:r>
          </a:p>
          <a:p>
            <a:r>
              <a:rPr lang="en-US" baseline="30000" dirty="0"/>
              <a:t>12 </a:t>
            </a:r>
            <a:r>
              <a:rPr lang="en-US" dirty="0"/>
              <a:t>But Moses said to the </a:t>
            </a:r>
            <a:r>
              <a:rPr lang="en-US" cap="small" dirty="0">
                <a:effectLst/>
              </a:rPr>
              <a:t>Lord</a:t>
            </a:r>
            <a:r>
              <a:rPr lang="en-US" dirty="0"/>
              <a:t>, “If the Israelites will not listen to me, why would Pharaoh listen to me, since I speak with faltering lips</a:t>
            </a:r>
            <a:r>
              <a:rPr lang="en-US" baseline="30000" dirty="0"/>
              <a:t>[</a:t>
            </a:r>
            <a:r>
              <a:rPr lang="en-US" baseline="30000" dirty="0">
                <a:hlinkClick r:id="rId2" tooltip="See footnote c"/>
              </a:rPr>
              <a:t>c</a:t>
            </a:r>
            <a:r>
              <a:rPr lang="en-US" baseline="30000" dirty="0"/>
              <a:t>]</a:t>
            </a:r>
            <a:r>
              <a:rPr lang="en-US" dirty="0"/>
              <a:t>?”</a:t>
            </a:r>
          </a:p>
          <a:p>
            <a:r>
              <a:rPr lang="en-US" dirty="0"/>
              <a:t>Exodus 7</a:t>
            </a:r>
          </a:p>
          <a:p>
            <a:pPr>
              <a:buNone/>
            </a:pPr>
            <a:r>
              <a:rPr lang="en-US" dirty="0"/>
              <a:t>Then the </a:t>
            </a:r>
            <a:r>
              <a:rPr lang="en-US" cap="small" dirty="0">
                <a:effectLst/>
              </a:rPr>
              <a:t>Lord</a:t>
            </a:r>
            <a:r>
              <a:rPr lang="en-US" dirty="0"/>
              <a:t> said to Moses, “See, I have made you like God to Pharaoh, and your brother Aaron will be your prophet. </a:t>
            </a:r>
            <a:r>
              <a:rPr lang="en-US" baseline="30000" dirty="0"/>
              <a:t>2 </a:t>
            </a:r>
            <a:r>
              <a:rPr lang="en-US" dirty="0"/>
              <a:t>You are to say everything I command you, and your brother Aaron is to tell Pharaoh to let the Israelites go out of his country. </a:t>
            </a:r>
            <a:r>
              <a:rPr lang="en-US" baseline="30000" dirty="0"/>
              <a:t>3 </a:t>
            </a:r>
            <a:r>
              <a:rPr lang="en-US" dirty="0"/>
              <a:t>But I will harden Pharaoh’s heart, and though I multiply my signs and wonders in Egypt, </a:t>
            </a:r>
            <a:r>
              <a:rPr lang="en-US" baseline="30000" dirty="0"/>
              <a:t>4 </a:t>
            </a:r>
            <a:r>
              <a:rPr lang="en-US" dirty="0"/>
              <a:t>he will not listen to you. Then I will lay my hand on Egypt and with mighty acts of judgment I will bring out my divisions, my people the Israelites. </a:t>
            </a:r>
            <a:r>
              <a:rPr lang="en-US" baseline="30000" dirty="0"/>
              <a:t>5 </a:t>
            </a:r>
            <a:r>
              <a:rPr lang="en-US" dirty="0"/>
              <a:t>And the Egyptians will know that I am the </a:t>
            </a:r>
            <a:r>
              <a:rPr lang="en-US" cap="small" dirty="0">
                <a:effectLst/>
              </a:rPr>
              <a:t>Lord</a:t>
            </a:r>
            <a:r>
              <a:rPr lang="en-US" dirty="0"/>
              <a:t> when I stretch out my hand against Egypt and bring the Israelites out of it.”</a:t>
            </a:r>
          </a:p>
          <a:p>
            <a:r>
              <a:rPr lang="en-US" baseline="30000" dirty="0"/>
              <a:t>6 </a:t>
            </a:r>
            <a:r>
              <a:rPr lang="en-US" dirty="0"/>
              <a:t>Moses and Aaron did just as the </a:t>
            </a:r>
            <a:r>
              <a:rPr lang="en-US" cap="small" dirty="0">
                <a:effectLst/>
              </a:rPr>
              <a:t>Lord</a:t>
            </a:r>
            <a:r>
              <a:rPr lang="en-US" dirty="0"/>
              <a:t> commanded them. </a:t>
            </a:r>
            <a:r>
              <a:rPr lang="en-US" baseline="30000" dirty="0"/>
              <a:t>7 </a:t>
            </a:r>
            <a:r>
              <a:rPr lang="en-US" dirty="0"/>
              <a:t>Moses was eighty years old and Aaron eighty-three when they spoke to Pharaoh.</a:t>
            </a:r>
          </a:p>
          <a:p>
            <a:endParaRPr lang="en-US" dirty="0"/>
          </a:p>
          <a:p>
            <a:endParaRPr lang="en-US" dirty="0">
              <a:solidFill>
                <a:sysClr val="windowText" lastClr="000000"/>
              </a:solidFill>
            </a:endParaRPr>
          </a:p>
        </p:txBody>
      </p:sp>
      <p:pic>
        <p:nvPicPr>
          <p:cNvPr id="14" name="Picture 13" descr="Cartoon of a person holding a stick&#10;&#10;AI-generated content may be incorrect.">
            <a:extLst>
              <a:ext uri="{FF2B5EF4-FFF2-40B4-BE49-F238E27FC236}">
                <a16:creationId xmlns:a16="http://schemas.microsoft.com/office/drawing/2014/main" id="{AA285B85-0711-3518-D223-4A427CB767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7506" y="3601528"/>
            <a:ext cx="2817508" cy="3200400"/>
          </a:xfrm>
          <a:prstGeom prst="rect">
            <a:avLst/>
          </a:prstGeom>
        </p:spPr>
      </p:pic>
      <p:sp>
        <p:nvSpPr>
          <p:cNvPr id="22" name="Speech Bubble: Rectangle 21">
            <a:extLst>
              <a:ext uri="{FF2B5EF4-FFF2-40B4-BE49-F238E27FC236}">
                <a16:creationId xmlns:a16="http://schemas.microsoft.com/office/drawing/2014/main" id="{25ECE455-F8D9-1544-2A14-65ED06A35F0F}"/>
              </a:ext>
            </a:extLst>
          </p:cNvPr>
          <p:cNvSpPr/>
          <p:nvPr/>
        </p:nvSpPr>
        <p:spPr>
          <a:xfrm>
            <a:off x="3684487" y="2390972"/>
            <a:ext cx="5031517" cy="1210556"/>
          </a:xfrm>
          <a:prstGeom prst="wedgeRectCallout">
            <a:avLst>
              <a:gd name="adj1" fmla="val -3644"/>
              <a:gd name="adj2" fmla="val 8138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Yahweh, Sovereign LORD,  why have you brought trouble on your people?  Ever since I obeyed you and told Pharaoh to let the people go, you have not rescued the people at all!</a:t>
            </a:r>
          </a:p>
        </p:txBody>
      </p:sp>
      <p:sp>
        <p:nvSpPr>
          <p:cNvPr id="3" name="Title 1">
            <a:extLst>
              <a:ext uri="{FF2B5EF4-FFF2-40B4-BE49-F238E27FC236}">
                <a16:creationId xmlns:a16="http://schemas.microsoft.com/office/drawing/2014/main" id="{1933F79C-33F6-B31C-3563-BC9C98142D26}"/>
              </a:ext>
            </a:extLst>
          </p:cNvPr>
          <p:cNvSpPr>
            <a:spLocks noGrp="1"/>
          </p:cNvSpPr>
          <p:nvPr>
            <p:ph type="title"/>
          </p:nvPr>
        </p:nvSpPr>
        <p:spPr>
          <a:xfrm>
            <a:off x="417276" y="256139"/>
            <a:ext cx="3142740" cy="999005"/>
          </a:xfrm>
        </p:spPr>
        <p:txBody>
          <a:bodyPr/>
          <a:lstStyle/>
          <a:p>
            <a:r>
              <a:rPr lang="en-US" dirty="0"/>
              <a:t>Moses talks with God</a:t>
            </a:r>
          </a:p>
        </p:txBody>
      </p:sp>
      <p:sp>
        <p:nvSpPr>
          <p:cNvPr id="6" name="Speech Bubble: Rectangle 5">
            <a:extLst>
              <a:ext uri="{FF2B5EF4-FFF2-40B4-BE49-F238E27FC236}">
                <a16:creationId xmlns:a16="http://schemas.microsoft.com/office/drawing/2014/main" id="{04A4747E-3A58-B0B2-3667-A1CE84223409}"/>
              </a:ext>
            </a:extLst>
          </p:cNvPr>
          <p:cNvSpPr/>
          <p:nvPr/>
        </p:nvSpPr>
        <p:spPr>
          <a:xfrm>
            <a:off x="5727032" y="657267"/>
            <a:ext cx="5325979" cy="1331954"/>
          </a:xfrm>
          <a:prstGeom prst="wedgeRectCallout">
            <a:avLst>
              <a:gd name="adj1" fmla="val -1293"/>
              <a:gd name="adj2" fmla="val -112533"/>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8100000" scaled="1"/>
            <a:tileRect/>
          </a:gra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Because of my Mighty Hand, he will let them go.</a:t>
            </a:r>
          </a:p>
          <a:p>
            <a:pPr algn="ctr"/>
            <a:r>
              <a:rPr lang="en-US" dirty="0"/>
              <a:t>Say what I tell you to say.  Do what I tell you to do.</a:t>
            </a:r>
          </a:p>
          <a:p>
            <a:pPr algn="ctr"/>
            <a:r>
              <a:rPr lang="en-US" dirty="0"/>
              <a:t>Pharaoh’s heart is hard and won’t let the people go until I show My mighty acts of judgement.  </a:t>
            </a:r>
          </a:p>
        </p:txBody>
      </p:sp>
      <p:pic>
        <p:nvPicPr>
          <p:cNvPr id="8" name="Picture 7">
            <a:extLst>
              <a:ext uri="{FF2B5EF4-FFF2-40B4-BE49-F238E27FC236}">
                <a16:creationId xmlns:a16="http://schemas.microsoft.com/office/drawing/2014/main" id="{8A68297A-391B-7C98-B852-F237E632BD0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7383" b="98730" l="9375" r="90723">
                        <a14:foregroundMark x1="25977" y1="17578" x2="27051" y2="17969"/>
                        <a14:foregroundMark x1="83691" y1="29590" x2="90820" y2="38086"/>
                        <a14:foregroundMark x1="90820" y1="38086" x2="85156" y2="31445"/>
                        <a14:foregroundMark x1="82227" y1="29590" x2="70508" y2="27246"/>
                        <a14:foregroundMark x1="70508" y1="27246" x2="63770" y2="38770"/>
                        <a14:foregroundMark x1="63770" y1="38770" x2="65430" y2="51855"/>
                        <a14:foregroundMark x1="65430" y1="51855" x2="58887" y2="61621"/>
                        <a14:foregroundMark x1="58887" y1="61621" x2="46777" y2="60059"/>
                        <a14:foregroundMark x1="46777" y1="60059" x2="43359" y2="98730"/>
                        <a14:foregroundMark x1="43359" y1="98730" x2="63965" y2="83496"/>
                        <a14:foregroundMark x1="63965" y1="83496" x2="73926" y2="71387"/>
                        <a14:foregroundMark x1="73926" y1="71387" x2="77734" y2="44141"/>
                        <a14:foregroundMark x1="77734" y1="44141" x2="90332" y2="38477"/>
                        <a14:foregroundMark x1="90332" y1="38477" x2="80762" y2="31445"/>
                        <a14:foregroundMark x1="80762" y1="31445" x2="80762" y2="29980"/>
                      </a14:backgroundRemoval>
                    </a14:imgEffect>
                  </a14:imgLayer>
                </a14:imgProps>
              </a:ext>
              <a:ext uri="{28A0092B-C50C-407E-A947-70E740481C1C}">
                <a14:useLocalDpi xmlns:a14="http://schemas.microsoft.com/office/drawing/2010/main" val="0"/>
              </a:ext>
            </a:extLst>
          </a:blip>
          <a:srcRect t="12164" r="5790"/>
          <a:stretch/>
        </p:blipFill>
        <p:spPr>
          <a:xfrm flipH="1">
            <a:off x="8967537" y="3771589"/>
            <a:ext cx="3585468" cy="3342875"/>
          </a:xfrm>
          <a:prstGeom prst="rect">
            <a:avLst/>
          </a:prstGeom>
        </p:spPr>
      </p:pic>
      <p:sp>
        <p:nvSpPr>
          <p:cNvPr id="9" name="Speech Bubble: Rectangle 8">
            <a:extLst>
              <a:ext uri="{FF2B5EF4-FFF2-40B4-BE49-F238E27FC236}">
                <a16:creationId xmlns:a16="http://schemas.microsoft.com/office/drawing/2014/main" id="{4FA24D36-3857-6419-7849-39BEF0EE197A}"/>
              </a:ext>
            </a:extLst>
          </p:cNvPr>
          <p:cNvSpPr/>
          <p:nvPr/>
        </p:nvSpPr>
        <p:spPr>
          <a:xfrm>
            <a:off x="9416716" y="2839453"/>
            <a:ext cx="2534652" cy="932136"/>
          </a:xfrm>
          <a:prstGeom prst="wedgeRectCallout">
            <a:avLst>
              <a:gd name="adj1" fmla="val -10074"/>
              <a:gd name="adj2" fmla="val 8831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Did you know that Moses was 80 years old and Aaron was 83?</a:t>
            </a:r>
          </a:p>
        </p:txBody>
      </p:sp>
    </p:spTree>
    <p:extLst>
      <p:ext uri="{BB962C8B-B14F-4D97-AF65-F5344CB8AC3E}">
        <p14:creationId xmlns:p14="http://schemas.microsoft.com/office/powerpoint/2010/main" val="3643113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03A1A-4E00-01E5-76F7-08910492AE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653160-D4E6-37DD-5C42-57FCAA90CE1A}"/>
              </a:ext>
            </a:extLst>
          </p:cNvPr>
          <p:cNvSpPr>
            <a:spLocks noGrp="1"/>
          </p:cNvSpPr>
          <p:nvPr>
            <p:ph type="title"/>
          </p:nvPr>
        </p:nvSpPr>
        <p:spPr>
          <a:xfrm>
            <a:off x="380292" y="457200"/>
            <a:ext cx="2034662" cy="633046"/>
          </a:xfrm>
        </p:spPr>
        <p:txBody>
          <a:bodyPr/>
          <a:lstStyle/>
          <a:p>
            <a:r>
              <a:rPr lang="en-US" dirty="0"/>
              <a:t>Exodus 8</a:t>
            </a:r>
          </a:p>
        </p:txBody>
      </p:sp>
      <p:sp>
        <p:nvSpPr>
          <p:cNvPr id="4" name="Text Placeholder 3">
            <a:extLst>
              <a:ext uri="{FF2B5EF4-FFF2-40B4-BE49-F238E27FC236}">
                <a16:creationId xmlns:a16="http://schemas.microsoft.com/office/drawing/2014/main" id="{EB690522-6D35-A68D-9F99-2BA5FFC5D448}"/>
              </a:ext>
            </a:extLst>
          </p:cNvPr>
          <p:cNvSpPr>
            <a:spLocks noGrp="1"/>
          </p:cNvSpPr>
          <p:nvPr>
            <p:ph type="body" sz="half" idx="2"/>
          </p:nvPr>
        </p:nvSpPr>
        <p:spPr>
          <a:xfrm>
            <a:off x="380291" y="1600200"/>
            <a:ext cx="3142740" cy="4873197"/>
          </a:xfrm>
          <a:ln/>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buNone/>
            </a:pPr>
            <a:r>
              <a:rPr lang="en-US" baseline="30000" dirty="0"/>
              <a:t>7 </a:t>
            </a:r>
            <a:r>
              <a:rPr lang="en-US" dirty="0"/>
              <a:t>Moses was eighty years old and Aaron eighty-three when they spoke to Pharaoh.</a:t>
            </a:r>
          </a:p>
          <a:p>
            <a:pPr>
              <a:buNone/>
            </a:pPr>
            <a:r>
              <a:rPr lang="en-US" b="1" dirty="0"/>
              <a:t>Aaron’s Staff Becomes a Snake</a:t>
            </a:r>
          </a:p>
          <a:p>
            <a:pPr>
              <a:buNone/>
            </a:pPr>
            <a:r>
              <a:rPr lang="en-US" baseline="30000" dirty="0"/>
              <a:t>8 </a:t>
            </a:r>
            <a:r>
              <a:rPr lang="en-US" dirty="0"/>
              <a:t>The </a:t>
            </a:r>
            <a:r>
              <a:rPr lang="en-US" cap="small" dirty="0">
                <a:effectLst/>
              </a:rPr>
              <a:t>Lord</a:t>
            </a:r>
            <a:r>
              <a:rPr lang="en-US" dirty="0"/>
              <a:t> said to Moses and Aaron, </a:t>
            </a:r>
            <a:r>
              <a:rPr lang="en-US" baseline="30000" dirty="0"/>
              <a:t>9 </a:t>
            </a:r>
            <a:r>
              <a:rPr lang="en-US" dirty="0"/>
              <a:t>“When Pharaoh says to you, ‘Perform a miracle,’ then say to Aaron, ‘Take your staff and throw it down before Pharaoh,’ and it will become a snake.”</a:t>
            </a:r>
          </a:p>
          <a:p>
            <a:r>
              <a:rPr lang="en-US" baseline="30000" dirty="0"/>
              <a:t>10 </a:t>
            </a:r>
            <a:r>
              <a:rPr lang="en-US" dirty="0"/>
              <a:t>So Moses and Aaron went to Pharaoh and did just as the </a:t>
            </a:r>
            <a:r>
              <a:rPr lang="en-US" cap="small" dirty="0">
                <a:effectLst/>
              </a:rPr>
              <a:t>Lord</a:t>
            </a:r>
            <a:r>
              <a:rPr lang="en-US" dirty="0"/>
              <a:t> commanded. Aaron threw his staff down in front of Pharaoh and his officials, and it became a snake. </a:t>
            </a:r>
            <a:r>
              <a:rPr lang="en-US" baseline="30000" dirty="0"/>
              <a:t>11 </a:t>
            </a:r>
            <a:r>
              <a:rPr lang="en-US" dirty="0"/>
              <a:t>Pharaoh then summoned wise men and sorcerers, and the Egyptian magicians also did the same things by their secret arts: </a:t>
            </a:r>
            <a:r>
              <a:rPr lang="en-US" baseline="30000" dirty="0"/>
              <a:t>12 </a:t>
            </a:r>
            <a:r>
              <a:rPr lang="en-US" dirty="0"/>
              <a:t>Each one threw down his staff and it became a snake. But Aaron’s staff swallowed up their staffs. </a:t>
            </a:r>
            <a:r>
              <a:rPr lang="en-US" baseline="30000" dirty="0"/>
              <a:t>13 </a:t>
            </a:r>
            <a:r>
              <a:rPr lang="en-US" dirty="0"/>
              <a:t>Yet Pharaoh’s heart became hard and he would not listen to them, just as the </a:t>
            </a:r>
            <a:r>
              <a:rPr lang="en-US" cap="small" dirty="0">
                <a:effectLst/>
              </a:rPr>
              <a:t>Lord</a:t>
            </a:r>
            <a:r>
              <a:rPr lang="en-US" dirty="0"/>
              <a:t> had said.</a:t>
            </a:r>
          </a:p>
        </p:txBody>
      </p:sp>
      <p:pic>
        <p:nvPicPr>
          <p:cNvPr id="24" name="Content Placeholder 23" descr="A group of people in ancient egypt&#10;&#10;AI-generated content may be incorrect.">
            <a:extLst>
              <a:ext uri="{FF2B5EF4-FFF2-40B4-BE49-F238E27FC236}">
                <a16:creationId xmlns:a16="http://schemas.microsoft.com/office/drawing/2014/main" id="{50C026E5-769C-64A1-1799-3144813DF7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70154" y="384603"/>
            <a:ext cx="8021596" cy="6016197"/>
          </a:xfrm>
        </p:spPr>
      </p:pic>
      <p:grpSp>
        <p:nvGrpSpPr>
          <p:cNvPr id="21" name="Group 20">
            <a:extLst>
              <a:ext uri="{FF2B5EF4-FFF2-40B4-BE49-F238E27FC236}">
                <a16:creationId xmlns:a16="http://schemas.microsoft.com/office/drawing/2014/main" id="{9F093FB5-B89A-94F9-CB62-0E7052715C6D}"/>
              </a:ext>
            </a:extLst>
          </p:cNvPr>
          <p:cNvGrpSpPr/>
          <p:nvPr/>
        </p:nvGrpSpPr>
        <p:grpSpPr>
          <a:xfrm>
            <a:off x="3371838" y="2199204"/>
            <a:ext cx="2334766" cy="3297468"/>
            <a:chOff x="3371838" y="2199204"/>
            <a:chExt cx="2334766" cy="3297468"/>
          </a:xfrm>
        </p:grpSpPr>
        <p:pic>
          <p:nvPicPr>
            <p:cNvPr id="19" name="Picture 18">
              <a:extLst>
                <a:ext uri="{FF2B5EF4-FFF2-40B4-BE49-F238E27FC236}">
                  <a16:creationId xmlns:a16="http://schemas.microsoft.com/office/drawing/2014/main" id="{D63AB806-7C4F-0FE7-E190-50AB80E931EF}"/>
                </a:ext>
              </a:extLst>
            </p:cNvPr>
            <p:cNvPicPr>
              <a:picLocks noChangeAspect="1"/>
            </p:cNvPicPr>
            <p:nvPr/>
          </p:nvPicPr>
          <p:blipFill>
            <a:blip r:embed="rId3">
              <a:extLst>
                <a:ext uri="{28A0092B-C50C-407E-A947-70E740481C1C}">
                  <a14:useLocalDpi xmlns:a14="http://schemas.microsoft.com/office/drawing/2010/main" val="0"/>
                </a:ext>
              </a:extLst>
            </a:blip>
            <a:srcRect l="21793" r="30229"/>
            <a:stretch/>
          </p:blipFill>
          <p:spPr>
            <a:xfrm>
              <a:off x="3371838" y="2329551"/>
              <a:ext cx="1352223" cy="3167121"/>
            </a:xfrm>
            <a:prstGeom prst="rect">
              <a:avLst/>
            </a:prstGeom>
          </p:spPr>
        </p:pic>
        <p:pic>
          <p:nvPicPr>
            <p:cNvPr id="7" name="Picture 6">
              <a:extLst>
                <a:ext uri="{FF2B5EF4-FFF2-40B4-BE49-F238E27FC236}">
                  <a16:creationId xmlns:a16="http://schemas.microsoft.com/office/drawing/2014/main" id="{698A1661-28AA-EE43-3B48-7D32882ED4CC}"/>
                </a:ext>
              </a:extLst>
            </p:cNvPr>
            <p:cNvPicPr>
              <a:picLocks noChangeAspect="1"/>
            </p:cNvPicPr>
            <p:nvPr/>
          </p:nvPicPr>
          <p:blipFill>
            <a:blip r:embed="rId3">
              <a:extLst>
                <a:ext uri="{28A0092B-C50C-407E-A947-70E740481C1C}">
                  <a14:useLocalDpi xmlns:a14="http://schemas.microsoft.com/office/drawing/2010/main" val="0"/>
                </a:ext>
              </a:extLst>
            </a:blip>
            <a:srcRect l="21793" r="32392"/>
            <a:stretch/>
          </p:blipFill>
          <p:spPr>
            <a:xfrm>
              <a:off x="4415336" y="2199204"/>
              <a:ext cx="1291268" cy="3167121"/>
            </a:xfrm>
            <a:prstGeom prst="rect">
              <a:avLst/>
            </a:prstGeom>
          </p:spPr>
        </p:pic>
      </p:grpSp>
      <p:sp>
        <p:nvSpPr>
          <p:cNvPr id="6" name="Speech Bubble: Rectangle 5">
            <a:extLst>
              <a:ext uri="{FF2B5EF4-FFF2-40B4-BE49-F238E27FC236}">
                <a16:creationId xmlns:a16="http://schemas.microsoft.com/office/drawing/2014/main" id="{1A13DF93-E8BE-7C76-AD57-27BE71E52674}"/>
              </a:ext>
            </a:extLst>
          </p:cNvPr>
          <p:cNvSpPr/>
          <p:nvPr/>
        </p:nvSpPr>
        <p:spPr>
          <a:xfrm>
            <a:off x="8488620" y="243925"/>
            <a:ext cx="3015135" cy="1215597"/>
          </a:xfrm>
          <a:prstGeom prst="wedgeRectCallout">
            <a:avLst>
              <a:gd name="adj1" fmla="val -20909"/>
              <a:gd name="adj2" fmla="val 7960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Prove it.</a:t>
            </a:r>
          </a:p>
        </p:txBody>
      </p:sp>
      <p:sp>
        <p:nvSpPr>
          <p:cNvPr id="3" name="Speech Bubble: Rectangle 2">
            <a:extLst>
              <a:ext uri="{FF2B5EF4-FFF2-40B4-BE49-F238E27FC236}">
                <a16:creationId xmlns:a16="http://schemas.microsoft.com/office/drawing/2014/main" id="{95305F49-1F37-A40E-1BCD-06728ACC8303}"/>
              </a:ext>
            </a:extLst>
          </p:cNvPr>
          <p:cNvSpPr/>
          <p:nvPr/>
        </p:nvSpPr>
        <p:spPr>
          <a:xfrm>
            <a:off x="4031032" y="1481451"/>
            <a:ext cx="3015135" cy="1215597"/>
          </a:xfrm>
          <a:prstGeom prst="wedgeRectCallout">
            <a:avLst>
              <a:gd name="adj1" fmla="val 67039"/>
              <a:gd name="adj2" fmla="val -533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Sovereign LORD God Almighty, performs wonders and rules over all.</a:t>
            </a:r>
          </a:p>
        </p:txBody>
      </p:sp>
      <p:sp>
        <p:nvSpPr>
          <p:cNvPr id="5" name="Speech Bubble: Rectangle 4">
            <a:extLst>
              <a:ext uri="{FF2B5EF4-FFF2-40B4-BE49-F238E27FC236}">
                <a16:creationId xmlns:a16="http://schemas.microsoft.com/office/drawing/2014/main" id="{C0711A9B-AA77-D1F1-5637-285E6395D68A}"/>
              </a:ext>
            </a:extLst>
          </p:cNvPr>
          <p:cNvSpPr/>
          <p:nvPr/>
        </p:nvSpPr>
        <p:spPr>
          <a:xfrm>
            <a:off x="8488620" y="243925"/>
            <a:ext cx="3015135" cy="1215597"/>
          </a:xfrm>
          <a:prstGeom prst="wedgeRectCallout">
            <a:avLst>
              <a:gd name="adj1" fmla="val -20909"/>
              <a:gd name="adj2" fmla="val 7960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So what.</a:t>
            </a:r>
          </a:p>
          <a:p>
            <a:pPr algn="ctr"/>
            <a:r>
              <a:rPr lang="en-US" dirty="0"/>
              <a:t>My gods and their magicians can do wonders too.</a:t>
            </a:r>
          </a:p>
        </p:txBody>
      </p:sp>
      <p:pic>
        <p:nvPicPr>
          <p:cNvPr id="8" name="Picture 7" descr="A cartoon snake with a black background&#10;&#10;AI-generated content may be incorrect.">
            <a:extLst>
              <a:ext uri="{FF2B5EF4-FFF2-40B4-BE49-F238E27FC236}">
                <a16:creationId xmlns:a16="http://schemas.microsoft.com/office/drawing/2014/main" id="{4925FC17-7A06-070D-D23D-1F3014F174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4979" y="4730735"/>
            <a:ext cx="1757831" cy="808419"/>
          </a:xfrm>
          <a:prstGeom prst="rect">
            <a:avLst/>
          </a:prstGeom>
        </p:spPr>
      </p:pic>
      <p:pic>
        <p:nvPicPr>
          <p:cNvPr id="9" name="Picture 8" descr="A brown pencil with a yellow tip&#10;&#10;AI-generated content may be incorrect.">
            <a:extLst>
              <a:ext uri="{FF2B5EF4-FFF2-40B4-BE49-F238E27FC236}">
                <a16:creationId xmlns:a16="http://schemas.microsoft.com/office/drawing/2014/main" id="{DBC5AA95-56EC-BA75-D14C-4A0EE562D48B}"/>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859832">
            <a:off x="10426819" y="2044602"/>
            <a:ext cx="796413" cy="3984391"/>
          </a:xfrm>
          <a:prstGeom prst="rect">
            <a:avLst/>
          </a:prstGeom>
        </p:spPr>
      </p:pic>
      <p:grpSp>
        <p:nvGrpSpPr>
          <p:cNvPr id="16" name="Group 15">
            <a:extLst>
              <a:ext uri="{FF2B5EF4-FFF2-40B4-BE49-F238E27FC236}">
                <a16:creationId xmlns:a16="http://schemas.microsoft.com/office/drawing/2014/main" id="{063C289F-527E-B6D3-5A2D-353E0545A721}"/>
              </a:ext>
            </a:extLst>
          </p:cNvPr>
          <p:cNvGrpSpPr/>
          <p:nvPr/>
        </p:nvGrpSpPr>
        <p:grpSpPr>
          <a:xfrm>
            <a:off x="3693590" y="4910651"/>
            <a:ext cx="3121861" cy="1304728"/>
            <a:chOff x="3983498" y="3447256"/>
            <a:chExt cx="3121861" cy="1304728"/>
          </a:xfrm>
        </p:grpSpPr>
        <p:pic>
          <p:nvPicPr>
            <p:cNvPr id="10" name="Picture 9" descr="A cartoon snake with a black background&#10;&#10;AI-generated content may be incorrect.">
              <a:extLst>
                <a:ext uri="{FF2B5EF4-FFF2-40B4-BE49-F238E27FC236}">
                  <a16:creationId xmlns:a16="http://schemas.microsoft.com/office/drawing/2014/main" id="{BFB9AF07-BF10-8D19-ABDD-18901B21DB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996512" y="4242030"/>
              <a:ext cx="1108847" cy="509954"/>
            </a:xfrm>
            <a:prstGeom prst="rect">
              <a:avLst/>
            </a:prstGeom>
          </p:spPr>
        </p:pic>
        <p:pic>
          <p:nvPicPr>
            <p:cNvPr id="11" name="Picture 10" descr="A cartoon snake with a black background&#10;&#10;AI-generated content may be incorrect.">
              <a:extLst>
                <a:ext uri="{FF2B5EF4-FFF2-40B4-BE49-F238E27FC236}">
                  <a16:creationId xmlns:a16="http://schemas.microsoft.com/office/drawing/2014/main" id="{1556FA32-0C2A-B36D-7A0F-F628167330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081687" y="4190763"/>
              <a:ext cx="1108847" cy="509954"/>
            </a:xfrm>
            <a:prstGeom prst="rect">
              <a:avLst/>
            </a:prstGeom>
          </p:spPr>
        </p:pic>
        <p:pic>
          <p:nvPicPr>
            <p:cNvPr id="12" name="Picture 11" descr="A cartoon snake with a black background&#10;&#10;AI-generated content may be incorrect.">
              <a:extLst>
                <a:ext uri="{FF2B5EF4-FFF2-40B4-BE49-F238E27FC236}">
                  <a16:creationId xmlns:a16="http://schemas.microsoft.com/office/drawing/2014/main" id="{3F276C0C-C13C-AE8C-22D6-3997F066AD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861511" y="3447256"/>
              <a:ext cx="1108847" cy="509954"/>
            </a:xfrm>
            <a:prstGeom prst="rect">
              <a:avLst/>
            </a:prstGeom>
          </p:spPr>
        </p:pic>
        <p:pic>
          <p:nvPicPr>
            <p:cNvPr id="13" name="Picture 12" descr="A cartoon snake with a black background&#10;&#10;AI-generated content may be incorrect.">
              <a:extLst>
                <a:ext uri="{FF2B5EF4-FFF2-40B4-BE49-F238E27FC236}">
                  <a16:creationId xmlns:a16="http://schemas.microsoft.com/office/drawing/2014/main" id="{8AD81AF0-2065-6FAA-81C2-3A3C706839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983498" y="3738196"/>
              <a:ext cx="1108847" cy="509954"/>
            </a:xfrm>
            <a:prstGeom prst="rect">
              <a:avLst/>
            </a:prstGeom>
          </p:spPr>
        </p:pic>
        <p:pic>
          <p:nvPicPr>
            <p:cNvPr id="14" name="Picture 13" descr="A cartoon snake with a black background&#10;&#10;AI-generated content may be incorrect.">
              <a:extLst>
                <a:ext uri="{FF2B5EF4-FFF2-40B4-BE49-F238E27FC236}">
                  <a16:creationId xmlns:a16="http://schemas.microsoft.com/office/drawing/2014/main" id="{E99600AD-0672-5F0B-ECF7-ACA6368A5B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465892" y="3609716"/>
              <a:ext cx="1108847" cy="509954"/>
            </a:xfrm>
            <a:prstGeom prst="rect">
              <a:avLst/>
            </a:prstGeom>
          </p:spPr>
        </p:pic>
        <p:pic>
          <p:nvPicPr>
            <p:cNvPr id="15" name="Picture 14" descr="A cartoon snake with a black background&#10;&#10;AI-generated content may be incorrect.">
              <a:extLst>
                <a:ext uri="{FF2B5EF4-FFF2-40B4-BE49-F238E27FC236}">
                  <a16:creationId xmlns:a16="http://schemas.microsoft.com/office/drawing/2014/main" id="{6B5EA28F-FB6E-BCAA-64DD-6BD325B4E6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555047" y="3973269"/>
              <a:ext cx="1108847" cy="509954"/>
            </a:xfrm>
            <a:prstGeom prst="rect">
              <a:avLst/>
            </a:prstGeom>
          </p:spPr>
        </p:pic>
      </p:grpSp>
      <p:sp>
        <p:nvSpPr>
          <p:cNvPr id="17" name="Speech Bubble: Rectangle 16">
            <a:extLst>
              <a:ext uri="{FF2B5EF4-FFF2-40B4-BE49-F238E27FC236}">
                <a16:creationId xmlns:a16="http://schemas.microsoft.com/office/drawing/2014/main" id="{EE00D472-2C22-7782-7F8D-053CEC9FCB04}"/>
              </a:ext>
            </a:extLst>
          </p:cNvPr>
          <p:cNvSpPr/>
          <p:nvPr/>
        </p:nvSpPr>
        <p:spPr>
          <a:xfrm>
            <a:off x="3952113" y="1486321"/>
            <a:ext cx="3573791" cy="1215597"/>
          </a:xfrm>
          <a:prstGeom prst="wedgeRectCallout">
            <a:avLst>
              <a:gd name="adj1" fmla="val 67039"/>
              <a:gd name="adj2" fmla="val -533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Our God is greater than your gods and stronger than their strength.</a:t>
            </a:r>
          </a:p>
          <a:p>
            <a:pPr algn="ctr"/>
            <a:r>
              <a:rPr lang="en-US" dirty="0"/>
              <a:t>He is ready to prove it.</a:t>
            </a:r>
          </a:p>
        </p:txBody>
      </p:sp>
      <p:sp>
        <p:nvSpPr>
          <p:cNvPr id="22" name="Speech Bubble: Rectangle with Corners Rounded 21">
            <a:extLst>
              <a:ext uri="{FF2B5EF4-FFF2-40B4-BE49-F238E27FC236}">
                <a16:creationId xmlns:a16="http://schemas.microsoft.com/office/drawing/2014/main" id="{DB832CDF-1196-26DB-4450-F4161DCF6A72}"/>
              </a:ext>
            </a:extLst>
          </p:cNvPr>
          <p:cNvSpPr/>
          <p:nvPr/>
        </p:nvSpPr>
        <p:spPr>
          <a:xfrm>
            <a:off x="5784979" y="3096126"/>
            <a:ext cx="1498137" cy="808419"/>
          </a:xfrm>
          <a:prstGeom prst="wedgeRoundRectCallout">
            <a:avLst>
              <a:gd name="adj1" fmla="val -69019"/>
              <a:gd name="adj2" fmla="val -48625"/>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Hey it ate our snakes!</a:t>
            </a:r>
          </a:p>
        </p:txBody>
      </p:sp>
      <p:sp>
        <p:nvSpPr>
          <p:cNvPr id="23" name="Speech Bubble: Rectangle with Corners Rounded 22">
            <a:extLst>
              <a:ext uri="{FF2B5EF4-FFF2-40B4-BE49-F238E27FC236}">
                <a16:creationId xmlns:a16="http://schemas.microsoft.com/office/drawing/2014/main" id="{7BD37737-E09E-D0C0-D194-4208315654E6}"/>
              </a:ext>
            </a:extLst>
          </p:cNvPr>
          <p:cNvSpPr/>
          <p:nvPr/>
        </p:nvSpPr>
        <p:spPr>
          <a:xfrm>
            <a:off x="4627889" y="3793896"/>
            <a:ext cx="1498137" cy="808419"/>
          </a:xfrm>
          <a:prstGeom prst="wedgeRoundRectCallout">
            <a:avLst>
              <a:gd name="adj1" fmla="val -63665"/>
              <a:gd name="adj2" fmla="val -76406"/>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And our rods of authority!</a:t>
            </a:r>
          </a:p>
        </p:txBody>
      </p:sp>
    </p:spTree>
    <p:extLst>
      <p:ext uri="{BB962C8B-B14F-4D97-AF65-F5344CB8AC3E}">
        <p14:creationId xmlns:p14="http://schemas.microsoft.com/office/powerpoint/2010/main" val="402720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xit" presetSubtype="0" fill="hold" nodeType="clickEffect">
                                  <p:stCondLst>
                                    <p:cond delay="0"/>
                                  </p:stCondLst>
                                  <p:childTnLst>
                                    <p:anim calcmode="lin" valueType="num">
                                      <p:cBhvr>
                                        <p:cTn id="10" dur="1000"/>
                                        <p:tgtEl>
                                          <p:spTgt spid="9"/>
                                        </p:tgtEl>
                                        <p:attrNameLst>
                                          <p:attrName>ppt_w</p:attrName>
                                        </p:attrNameLst>
                                      </p:cBhvr>
                                      <p:tavLst>
                                        <p:tav tm="0">
                                          <p:val>
                                            <p:strVal val="ppt_w"/>
                                          </p:val>
                                        </p:tav>
                                        <p:tav tm="100000">
                                          <p:val>
                                            <p:fltVal val="0"/>
                                          </p:val>
                                        </p:tav>
                                      </p:tavLst>
                                    </p:anim>
                                    <p:anim calcmode="lin" valueType="num">
                                      <p:cBhvr>
                                        <p:cTn id="11" dur="1000"/>
                                        <p:tgtEl>
                                          <p:spTgt spid="9"/>
                                        </p:tgtEl>
                                        <p:attrNameLst>
                                          <p:attrName>ppt_h</p:attrName>
                                        </p:attrNameLst>
                                      </p:cBhvr>
                                      <p:tavLst>
                                        <p:tav tm="0">
                                          <p:val>
                                            <p:strVal val="ppt_h"/>
                                          </p:val>
                                        </p:tav>
                                        <p:tav tm="100000">
                                          <p:val>
                                            <p:fltVal val="0"/>
                                          </p:val>
                                        </p:tav>
                                      </p:tavLst>
                                    </p:anim>
                                    <p:anim calcmode="lin" valueType="num">
                                      <p:cBhvr>
                                        <p:cTn id="12" dur="1000"/>
                                        <p:tgtEl>
                                          <p:spTgt spid="9"/>
                                        </p:tgtEl>
                                        <p:attrNameLst>
                                          <p:attrName>style.rotation</p:attrName>
                                        </p:attrNameLst>
                                      </p:cBhvr>
                                      <p:tavLst>
                                        <p:tav tm="0">
                                          <p:val>
                                            <p:fltVal val="0"/>
                                          </p:val>
                                        </p:tav>
                                        <p:tav tm="100000">
                                          <p:val>
                                            <p:fltVal val="90"/>
                                          </p:val>
                                        </p:tav>
                                      </p:tavLst>
                                    </p:anim>
                                    <p:animEffect transition="out" filter="fade">
                                      <p:cBhvr>
                                        <p:cTn id="13" dur="1000"/>
                                        <p:tgtEl>
                                          <p:spTgt spid="9"/>
                                        </p:tgtEl>
                                      </p:cBhvr>
                                    </p:animEffect>
                                    <p:set>
                                      <p:cBhvr>
                                        <p:cTn id="14" dur="1" fill="hold">
                                          <p:stCondLst>
                                            <p:cond delay="999"/>
                                          </p:stCondLst>
                                        </p:cTn>
                                        <p:tgtEl>
                                          <p:spTgt spid="9"/>
                                        </p:tgtEl>
                                        <p:attrNameLst>
                                          <p:attrName>style.visibility</p:attrName>
                                        </p:attrNameLst>
                                      </p:cBhvr>
                                      <p:to>
                                        <p:strVal val="hidden"/>
                                      </p:to>
                                    </p:se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childTnLst>
                                </p:cTn>
                              </p:par>
                            </p:childTnLst>
                          </p:cTn>
                        </p:par>
                        <p:par>
                          <p:cTn id="24" fill="hold">
                            <p:stCondLst>
                              <p:cond delay="0"/>
                            </p:stCondLst>
                            <p:childTnLst>
                              <p:par>
                                <p:cTn id="25" presetID="2" presetClass="entr" presetSubtype="8"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2" presetClass="entr" presetSubtype="8"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1250" fill="hold"/>
                                        <p:tgtEl>
                                          <p:spTgt spid="16"/>
                                        </p:tgtEl>
                                        <p:attrNameLst>
                                          <p:attrName>ppt_x</p:attrName>
                                        </p:attrNameLst>
                                      </p:cBhvr>
                                      <p:tavLst>
                                        <p:tav tm="0">
                                          <p:val>
                                            <p:strVal val="0-#ppt_w/2"/>
                                          </p:val>
                                        </p:tav>
                                        <p:tav tm="100000">
                                          <p:val>
                                            <p:strVal val="#ppt_x"/>
                                          </p:val>
                                        </p:tav>
                                      </p:tavLst>
                                    </p:anim>
                                    <p:anim calcmode="lin" valueType="num">
                                      <p:cBhvr additive="base">
                                        <p:cTn id="33" dur="125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childTnLst>
                          </p:cTn>
                        </p:par>
                        <p:par>
                          <p:cTn id="38" fill="hold">
                            <p:stCondLst>
                              <p:cond delay="0"/>
                            </p:stCondLst>
                            <p:childTnLst>
                              <p:par>
                                <p:cTn id="39" presetID="26" presetClass="path" presetSubtype="0" accel="50000" decel="50000" fill="hold" nodeType="afterEffect">
                                  <p:stCondLst>
                                    <p:cond delay="0"/>
                                  </p:stCondLst>
                                  <p:childTnLst>
                                    <p:animMotion origin="layout" path="M -4.375E-6 -4.81481E-6 C -4.375E-6 0.09352 -0.02291 0.16968 -0.05091 0.16968 C -0.08385 0.16968 -0.09583 0.08496 -0.10091 0.0338 L -0.10585 -0.03449 C -0.11093 -0.08541 -0.12369 -0.16967 -0.16093 -0.16967 C -0.18463 -0.16967 -0.21171 -0.09398 -0.21171 -4.81481E-6 C -0.21171 0.09352 -0.18463 0.16968 -0.16093 0.16968 C -0.12369 0.16968 -0.11093 0.08496 -0.10585 0.0338 L -0.10091 -0.03449 C -0.09583 -0.08541 -0.08385 -0.16967 -0.05091 -0.16967 C -0.02291 -0.16967 -4.375E-6 -0.09398 -4.375E-6 -4.81481E-6 Z " pathEditMode="relative" rAng="0" ptsTypes="AAAAAAAAAAA">
                                      <p:cBhvr>
                                        <p:cTn id="40" dur="2000" fill="hold"/>
                                        <p:tgtEl>
                                          <p:spTgt spid="8"/>
                                        </p:tgtEl>
                                        <p:attrNameLst>
                                          <p:attrName>ppt_x</p:attrName>
                                          <p:attrName>ppt_y</p:attrName>
                                        </p:attrNameLst>
                                      </p:cBhvr>
                                      <p:rCtr x="-10586" y="0"/>
                                    </p:animMotion>
                                  </p:childTnLst>
                                </p:cTn>
                              </p:par>
                              <p:par>
                                <p:cTn id="41" presetID="53" presetClass="exit" presetSubtype="32" fill="hold" nodeType="withEffect">
                                  <p:stCondLst>
                                    <p:cond delay="0"/>
                                  </p:stCondLst>
                                  <p:childTnLst>
                                    <p:anim calcmode="lin" valueType="num">
                                      <p:cBhvr>
                                        <p:cTn id="42" dur="2250"/>
                                        <p:tgtEl>
                                          <p:spTgt spid="16"/>
                                        </p:tgtEl>
                                        <p:attrNameLst>
                                          <p:attrName>ppt_w</p:attrName>
                                        </p:attrNameLst>
                                      </p:cBhvr>
                                      <p:tavLst>
                                        <p:tav tm="0">
                                          <p:val>
                                            <p:strVal val="ppt_w"/>
                                          </p:val>
                                        </p:tav>
                                        <p:tav tm="100000">
                                          <p:val>
                                            <p:fltVal val="0"/>
                                          </p:val>
                                        </p:tav>
                                      </p:tavLst>
                                    </p:anim>
                                    <p:anim calcmode="lin" valueType="num">
                                      <p:cBhvr>
                                        <p:cTn id="43" dur="2250"/>
                                        <p:tgtEl>
                                          <p:spTgt spid="16"/>
                                        </p:tgtEl>
                                        <p:attrNameLst>
                                          <p:attrName>ppt_h</p:attrName>
                                        </p:attrNameLst>
                                      </p:cBhvr>
                                      <p:tavLst>
                                        <p:tav tm="0">
                                          <p:val>
                                            <p:strVal val="ppt_h"/>
                                          </p:val>
                                        </p:tav>
                                        <p:tav tm="100000">
                                          <p:val>
                                            <p:fltVal val="0"/>
                                          </p:val>
                                        </p:tav>
                                      </p:tavLst>
                                    </p:anim>
                                    <p:animEffect transition="out" filter="fade">
                                      <p:cBhvr>
                                        <p:cTn id="44" dur="2250"/>
                                        <p:tgtEl>
                                          <p:spTgt spid="16"/>
                                        </p:tgtEl>
                                      </p:cBhvr>
                                    </p:animEffect>
                                    <p:set>
                                      <p:cBhvr>
                                        <p:cTn id="45" dur="1" fill="hold">
                                          <p:stCondLst>
                                            <p:cond delay="2249"/>
                                          </p:stCondLst>
                                        </p:cTn>
                                        <p:tgtEl>
                                          <p:spTgt spid="16"/>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nodeType="clickEffect">
                                  <p:stCondLst>
                                    <p:cond delay="0"/>
                                  </p:stCondLst>
                                  <p:childTnLst>
                                    <p:set>
                                      <p:cBhvr>
                                        <p:cTn id="49" dur="1" fill="hold">
                                          <p:stCondLst>
                                            <p:cond delay="0"/>
                                          </p:stCondLst>
                                        </p:cTn>
                                        <p:tgtEl>
                                          <p:spTgt spid="8"/>
                                        </p:tgtEl>
                                        <p:attrNameLst>
                                          <p:attrName>style.visibility</p:attrName>
                                        </p:attrNameLst>
                                      </p:cBhvr>
                                      <p:to>
                                        <p:strVal val="hidden"/>
                                      </p:to>
                                    </p:set>
                                  </p:childTnLst>
                                </p:cTn>
                              </p:par>
                              <p:par>
                                <p:cTn id="50" presetID="31" presetClass="entr" presetSubtype="0" fill="hold" nodeType="with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1000" fill="hold"/>
                                        <p:tgtEl>
                                          <p:spTgt spid="9"/>
                                        </p:tgtEl>
                                        <p:attrNameLst>
                                          <p:attrName>ppt_w</p:attrName>
                                        </p:attrNameLst>
                                      </p:cBhvr>
                                      <p:tavLst>
                                        <p:tav tm="0">
                                          <p:val>
                                            <p:fltVal val="0"/>
                                          </p:val>
                                        </p:tav>
                                        <p:tav tm="100000">
                                          <p:val>
                                            <p:strVal val="#ppt_w"/>
                                          </p:val>
                                        </p:tav>
                                      </p:tavLst>
                                    </p:anim>
                                    <p:anim calcmode="lin" valueType="num">
                                      <p:cBhvr>
                                        <p:cTn id="53" dur="1000" fill="hold"/>
                                        <p:tgtEl>
                                          <p:spTgt spid="9"/>
                                        </p:tgtEl>
                                        <p:attrNameLst>
                                          <p:attrName>ppt_h</p:attrName>
                                        </p:attrNameLst>
                                      </p:cBhvr>
                                      <p:tavLst>
                                        <p:tav tm="0">
                                          <p:val>
                                            <p:fltVal val="0"/>
                                          </p:val>
                                        </p:tav>
                                        <p:tav tm="100000">
                                          <p:val>
                                            <p:strVal val="#ppt_h"/>
                                          </p:val>
                                        </p:tav>
                                      </p:tavLst>
                                    </p:anim>
                                    <p:anim calcmode="lin" valueType="num">
                                      <p:cBhvr>
                                        <p:cTn id="54" dur="1000" fill="hold"/>
                                        <p:tgtEl>
                                          <p:spTgt spid="9"/>
                                        </p:tgtEl>
                                        <p:attrNameLst>
                                          <p:attrName>style.rotation</p:attrName>
                                        </p:attrNameLst>
                                      </p:cBhvr>
                                      <p:tavLst>
                                        <p:tav tm="0">
                                          <p:val>
                                            <p:fltVal val="90"/>
                                          </p:val>
                                        </p:tav>
                                        <p:tav tm="100000">
                                          <p:val>
                                            <p:fltVal val="0"/>
                                          </p:val>
                                        </p:tav>
                                      </p:tavLst>
                                    </p:anim>
                                    <p:animEffect transition="in" filter="fade">
                                      <p:cBhvr>
                                        <p:cTn id="55" dur="1000"/>
                                        <p:tgtEl>
                                          <p:spTgt spid="9"/>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22"/>
                                        </p:tgtEl>
                                        <p:attrNameLst>
                                          <p:attrName>style.visibility</p:attrName>
                                        </p:attrNameLst>
                                      </p:cBhvr>
                                      <p:to>
                                        <p:strVal val="visible"/>
                                      </p:to>
                                    </p:set>
                                  </p:childTnLst>
                                </p:cTn>
                              </p:par>
                            </p:childTnLst>
                          </p:cTn>
                        </p:par>
                        <p:par>
                          <p:cTn id="60" fill="hold">
                            <p:stCondLst>
                              <p:cond delay="0"/>
                            </p:stCondLst>
                            <p:childTnLst>
                              <p:par>
                                <p:cTn id="61" presetID="1"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17" grpId="0" animBg="1"/>
      <p:bldP spid="22" grpId="0" animBg="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with a bookmark&#10;&#10;AI-generated content may be incorrect.">
            <a:extLst>
              <a:ext uri="{FF2B5EF4-FFF2-40B4-BE49-F238E27FC236}">
                <a16:creationId xmlns:a16="http://schemas.microsoft.com/office/drawing/2014/main" id="{A10CA4BB-F710-117C-D9F9-C4410B7FDD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414" y="1296765"/>
            <a:ext cx="5791256" cy="4264470"/>
          </a:xfrm>
          <a:prstGeom prst="rect">
            <a:avLst/>
          </a:prstGeom>
        </p:spPr>
      </p:pic>
      <p:sp>
        <p:nvSpPr>
          <p:cNvPr id="4" name="Rectangle 3">
            <a:extLst>
              <a:ext uri="{FF2B5EF4-FFF2-40B4-BE49-F238E27FC236}">
                <a16:creationId xmlns:a16="http://schemas.microsoft.com/office/drawing/2014/main" id="{5EF38D62-A164-2FCB-AC61-8D1B84B7DC7B}"/>
              </a:ext>
            </a:extLst>
          </p:cNvPr>
          <p:cNvSpPr/>
          <p:nvPr/>
        </p:nvSpPr>
        <p:spPr>
          <a:xfrm>
            <a:off x="1099581" y="2828835"/>
            <a:ext cx="1932377" cy="1200329"/>
          </a:xfrm>
          <a:prstGeom prst="rect">
            <a:avLst/>
          </a:prstGeom>
          <a:noFill/>
        </p:spPr>
        <p:txBody>
          <a:bodyPr wrap="square" lIns="91440" tIns="45720" rIns="91440" bIns="45720">
            <a:spAutoFit/>
          </a:bodyPr>
          <a:lstStyle/>
          <a:p>
            <a:pPr algn="ctr"/>
            <a:r>
              <a:rPr lang="en-US" sz="3600" b="0" cap="none" spc="0" dirty="0">
                <a:ln w="0"/>
                <a:solidFill>
                  <a:schemeClr val="tx1"/>
                </a:solidFill>
                <a:effectLst>
                  <a:outerShdw blurRad="38100" dist="19050" dir="2700000" algn="tl" rotWithShape="0">
                    <a:schemeClr val="dk1">
                      <a:alpha val="40000"/>
                    </a:schemeClr>
                  </a:outerShdw>
                </a:effectLst>
              </a:rPr>
              <a:t>Exodus</a:t>
            </a:r>
          </a:p>
          <a:p>
            <a:pPr algn="ctr"/>
            <a:r>
              <a:rPr lang="en-US" sz="3600" b="0" cap="none" spc="0" dirty="0">
                <a:ln w="0"/>
                <a:solidFill>
                  <a:schemeClr val="tx1"/>
                </a:solidFill>
                <a:effectLst>
                  <a:outerShdw blurRad="38100" dist="19050" dir="2700000" algn="tl" rotWithShape="0">
                    <a:schemeClr val="dk1">
                      <a:alpha val="40000"/>
                    </a:schemeClr>
                  </a:outerShdw>
                </a:effectLst>
              </a:rPr>
              <a:t>29:46</a:t>
            </a:r>
          </a:p>
        </p:txBody>
      </p:sp>
      <p:sp>
        <p:nvSpPr>
          <p:cNvPr id="5" name="Scroll: Vertical 4">
            <a:extLst>
              <a:ext uri="{FF2B5EF4-FFF2-40B4-BE49-F238E27FC236}">
                <a16:creationId xmlns:a16="http://schemas.microsoft.com/office/drawing/2014/main" id="{8D3DEEEA-4EA1-7C10-823C-695D674D28D0}"/>
              </a:ext>
            </a:extLst>
          </p:cNvPr>
          <p:cNvSpPr/>
          <p:nvPr/>
        </p:nvSpPr>
        <p:spPr>
          <a:xfrm rot="20919264">
            <a:off x="6384758" y="689811"/>
            <a:ext cx="5245768" cy="5630778"/>
          </a:xfrm>
          <a:prstGeom prst="verticalScroll">
            <a:avLst/>
          </a:prstGeom>
          <a:solidFill>
            <a:srgbClr val="D3A77B"/>
          </a:solidFill>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dirty="0"/>
              <a:t>They shall know </a:t>
            </a:r>
          </a:p>
          <a:p>
            <a:pPr algn="ctr"/>
            <a:r>
              <a:rPr lang="en-US" sz="3200" dirty="0"/>
              <a:t>that I am</a:t>
            </a:r>
          </a:p>
          <a:p>
            <a:pPr algn="ctr"/>
            <a:r>
              <a:rPr lang="en-US" sz="3200" dirty="0"/>
              <a:t> the Lord their God who brought them out of the land of Egypt, that I might dwell among them;</a:t>
            </a:r>
          </a:p>
          <a:p>
            <a:pPr algn="ctr"/>
            <a:r>
              <a:rPr lang="en-US" sz="3200" dirty="0"/>
              <a:t> I am the Lord </a:t>
            </a:r>
          </a:p>
          <a:p>
            <a:pPr algn="ctr"/>
            <a:r>
              <a:rPr lang="en-US" sz="3200" dirty="0"/>
              <a:t>their God</a:t>
            </a:r>
            <a:r>
              <a:rPr lang="en-US" dirty="0"/>
              <a:t>.</a:t>
            </a:r>
          </a:p>
        </p:txBody>
      </p:sp>
    </p:spTree>
    <p:extLst>
      <p:ext uri="{BB962C8B-B14F-4D97-AF65-F5344CB8AC3E}">
        <p14:creationId xmlns:p14="http://schemas.microsoft.com/office/powerpoint/2010/main" val="1941258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group of black and white pictures&#10;&#10;AI-generated content may be incorrect.">
            <a:hlinkClick r:id="rId2"/>
            <a:extLst>
              <a:ext uri="{FF2B5EF4-FFF2-40B4-BE49-F238E27FC236}">
                <a16:creationId xmlns:a16="http://schemas.microsoft.com/office/drawing/2014/main" id="{6C427406-912A-7FC9-07AF-4377584277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82863">
            <a:off x="5034540" y="135648"/>
            <a:ext cx="3426336" cy="26467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a:extLst>
              <a:ext uri="{FF2B5EF4-FFF2-40B4-BE49-F238E27FC236}">
                <a16:creationId xmlns:a16="http://schemas.microsoft.com/office/drawing/2014/main" id="{FA35DCF8-09CD-6659-CC80-47058EFF1D3A}"/>
              </a:ext>
            </a:extLst>
          </p:cNvPr>
          <p:cNvSpPr>
            <a:spLocks noGrp="1"/>
          </p:cNvSpPr>
          <p:nvPr>
            <p:ph type="title"/>
          </p:nvPr>
        </p:nvSpPr>
        <p:spPr>
          <a:xfrm>
            <a:off x="839789" y="457200"/>
            <a:ext cx="2508096" cy="796413"/>
          </a:xfrm>
        </p:spPr>
        <p:txBody>
          <a:bodyPr/>
          <a:lstStyle/>
          <a:p>
            <a:r>
              <a:rPr lang="en-US" dirty="0"/>
              <a:t>Craft Time</a:t>
            </a:r>
          </a:p>
        </p:txBody>
      </p:sp>
      <p:pic>
        <p:nvPicPr>
          <p:cNvPr id="6" name="Content Placeholder 5" descr="A board game with a map of egypt&#10;&#10;AI-generated content may be incorrect.">
            <a:hlinkClick r:id="rId4"/>
            <a:extLst>
              <a:ext uri="{FF2B5EF4-FFF2-40B4-BE49-F238E27FC236}">
                <a16:creationId xmlns:a16="http://schemas.microsoft.com/office/drawing/2014/main" id="{4E91896B-DA46-7469-5F0A-B9FE30F26D4C}"/>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90859" y="2389238"/>
            <a:ext cx="5401408" cy="3613356"/>
          </a:xfrm>
        </p:spPr>
      </p:pic>
      <p:sp>
        <p:nvSpPr>
          <p:cNvPr id="4" name="Text Placeholder 3">
            <a:extLst>
              <a:ext uri="{FF2B5EF4-FFF2-40B4-BE49-F238E27FC236}">
                <a16:creationId xmlns:a16="http://schemas.microsoft.com/office/drawing/2014/main" id="{040E622C-A518-C553-EFBB-789022F71533}"/>
              </a:ext>
            </a:extLst>
          </p:cNvPr>
          <p:cNvSpPr>
            <a:spLocks noGrp="1"/>
          </p:cNvSpPr>
          <p:nvPr>
            <p:ph type="body" sz="half" idx="2"/>
          </p:nvPr>
        </p:nvSpPr>
        <p:spPr>
          <a:xfrm>
            <a:off x="839789" y="1423219"/>
            <a:ext cx="3932237" cy="796413"/>
          </a:xfrm>
        </p:spPr>
        <p:txBody>
          <a:bodyPr/>
          <a:lstStyle/>
          <a:p>
            <a:r>
              <a:rPr lang="en-US" dirty="0"/>
              <a:t>Throughout our story, we’ll work on the chosen craft.  Color the picture that has to do with the plague we are talking about.</a:t>
            </a:r>
          </a:p>
        </p:txBody>
      </p:sp>
      <p:sp>
        <p:nvSpPr>
          <p:cNvPr id="7" name="Rectangle 6">
            <a:extLst>
              <a:ext uri="{FF2B5EF4-FFF2-40B4-BE49-F238E27FC236}">
                <a16:creationId xmlns:a16="http://schemas.microsoft.com/office/drawing/2014/main" id="{323420D9-4EC0-74B4-593D-32D5305C5AB9}"/>
              </a:ext>
            </a:extLst>
          </p:cNvPr>
          <p:cNvSpPr/>
          <p:nvPr/>
        </p:nvSpPr>
        <p:spPr>
          <a:xfrm>
            <a:off x="190859" y="6002594"/>
            <a:ext cx="5401408" cy="39820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Purchase From Danielle’s Place -- </a:t>
            </a:r>
            <a:r>
              <a:rPr lang="en-US" dirty="0">
                <a:hlinkClick r:id="rId4"/>
              </a:rPr>
              <a:t>Link</a:t>
            </a:r>
            <a:endParaRPr lang="en-US" dirty="0"/>
          </a:p>
        </p:txBody>
      </p:sp>
      <p:pic>
        <p:nvPicPr>
          <p:cNvPr id="9" name="Picture 8" descr="A group of scissors and markers on a paper&#10;&#10;AI-generated content may be incorrect.">
            <a:hlinkClick r:id="rId6"/>
            <a:extLst>
              <a:ext uri="{FF2B5EF4-FFF2-40B4-BE49-F238E27FC236}">
                <a16:creationId xmlns:a16="http://schemas.microsoft.com/office/drawing/2014/main" id="{B38450EF-56DD-2CEC-6613-56A0FB7223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373544">
            <a:off x="8202570" y="1363981"/>
            <a:ext cx="3897371" cy="2925483"/>
          </a:xfrm>
          <a:prstGeom prst="rect">
            <a:avLst/>
          </a:prstGeom>
        </p:spPr>
      </p:pic>
      <p:sp>
        <p:nvSpPr>
          <p:cNvPr id="10" name="Rectangle 9">
            <a:extLst>
              <a:ext uri="{FF2B5EF4-FFF2-40B4-BE49-F238E27FC236}">
                <a16:creationId xmlns:a16="http://schemas.microsoft.com/office/drawing/2014/main" id="{1EE567C4-C447-F997-63F3-9A5E8C82EB85}"/>
              </a:ext>
            </a:extLst>
          </p:cNvPr>
          <p:cNvSpPr/>
          <p:nvPr/>
        </p:nvSpPr>
        <p:spPr>
          <a:xfrm rot="21354654">
            <a:off x="8162138" y="4246561"/>
            <a:ext cx="3970782" cy="38345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Purchase From Etsy </a:t>
            </a:r>
            <a:r>
              <a:rPr lang="en-US" dirty="0">
                <a:hlinkClick r:id="rId6"/>
              </a:rPr>
              <a:t>-- Link</a:t>
            </a:r>
            <a:endParaRPr lang="en-US" dirty="0"/>
          </a:p>
        </p:txBody>
      </p:sp>
      <p:pic>
        <p:nvPicPr>
          <p:cNvPr id="12" name="Picture 11" descr="A paper game with a picture of pyramids and frog&#10;&#10;AI-generated content may be incorrect.">
            <a:hlinkClick r:id="rId8"/>
            <a:extLst>
              <a:ext uri="{FF2B5EF4-FFF2-40B4-BE49-F238E27FC236}">
                <a16:creationId xmlns:a16="http://schemas.microsoft.com/office/drawing/2014/main" id="{A5EE90CA-3055-10DD-F998-FBCD41B9DC47}"/>
              </a:ext>
            </a:extLst>
          </p:cNvPr>
          <p:cNvPicPr>
            <a:picLocks noChangeAspect="1"/>
          </p:cNvPicPr>
          <p:nvPr/>
        </p:nvPicPr>
        <p:blipFill>
          <a:blip r:embed="rId9">
            <a:extLst>
              <a:ext uri="{28A0092B-C50C-407E-A947-70E740481C1C}">
                <a14:useLocalDpi xmlns:a14="http://schemas.microsoft.com/office/drawing/2010/main" val="0"/>
              </a:ext>
            </a:extLst>
          </a:blip>
          <a:srcRect l="11184"/>
          <a:stretch/>
        </p:blipFill>
        <p:spPr>
          <a:xfrm>
            <a:off x="5201490" y="3309959"/>
            <a:ext cx="3655248" cy="3090840"/>
          </a:xfrm>
          <a:prstGeom prst="ellipse">
            <a:avLst/>
          </a:prstGeom>
        </p:spPr>
      </p:pic>
      <p:sp>
        <p:nvSpPr>
          <p:cNvPr id="13" name="Rectangle 12">
            <a:extLst>
              <a:ext uri="{FF2B5EF4-FFF2-40B4-BE49-F238E27FC236}">
                <a16:creationId xmlns:a16="http://schemas.microsoft.com/office/drawing/2014/main" id="{A8F7BD33-BFA7-BBEF-8A35-41B44D518FB2}"/>
              </a:ext>
            </a:extLst>
          </p:cNvPr>
          <p:cNvSpPr/>
          <p:nvPr/>
        </p:nvSpPr>
        <p:spPr>
          <a:xfrm>
            <a:off x="8041654" y="5906241"/>
            <a:ext cx="2222960" cy="590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Purchase from Etsy</a:t>
            </a:r>
          </a:p>
          <a:p>
            <a:pPr algn="ctr"/>
            <a:r>
              <a:rPr lang="en-US" dirty="0">
                <a:hlinkClick r:id="rId8"/>
              </a:rPr>
              <a:t>Link</a:t>
            </a:r>
            <a:endParaRPr lang="en-US" dirty="0"/>
          </a:p>
        </p:txBody>
      </p:sp>
      <p:sp>
        <p:nvSpPr>
          <p:cNvPr id="16" name="Rectangle 15">
            <a:extLst>
              <a:ext uri="{FF2B5EF4-FFF2-40B4-BE49-F238E27FC236}">
                <a16:creationId xmlns:a16="http://schemas.microsoft.com/office/drawing/2014/main" id="{1895AF31-D670-B695-8C61-DB1EEDE5946B}"/>
              </a:ext>
            </a:extLst>
          </p:cNvPr>
          <p:cNvSpPr/>
          <p:nvPr/>
        </p:nvSpPr>
        <p:spPr>
          <a:xfrm rot="21318874">
            <a:off x="5694767" y="2810977"/>
            <a:ext cx="2244382" cy="34350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hlinkClick r:id="rId2"/>
              </a:rPr>
              <a:t>Free at </a:t>
            </a:r>
            <a:r>
              <a:rPr lang="en-US" sz="1400" dirty="0" err="1">
                <a:hlinkClick r:id="rId2"/>
              </a:rPr>
              <a:t>donutsanddevos</a:t>
            </a:r>
            <a:endParaRPr lang="en-US" sz="1400" dirty="0"/>
          </a:p>
        </p:txBody>
      </p:sp>
    </p:spTree>
    <p:extLst>
      <p:ext uri="{BB962C8B-B14F-4D97-AF65-F5344CB8AC3E}">
        <p14:creationId xmlns:p14="http://schemas.microsoft.com/office/powerpoint/2010/main" val="3719759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9FB46-57DE-B690-8901-770A3492AC0B}"/>
            </a:ext>
          </a:extLst>
        </p:cNvPr>
        <p:cNvGrpSpPr/>
        <p:nvPr/>
      </p:nvGrpSpPr>
      <p:grpSpPr>
        <a:xfrm>
          <a:off x="0" y="0"/>
          <a:ext cx="0" cy="0"/>
          <a:chOff x="0" y="0"/>
          <a:chExt cx="0" cy="0"/>
        </a:xfrm>
      </p:grpSpPr>
      <p:pic>
        <p:nvPicPr>
          <p:cNvPr id="8" name="Picture 7" descr="A cartoon of egyptian people&#10;&#10;AI-generated content may be incorrect.">
            <a:extLst>
              <a:ext uri="{FF2B5EF4-FFF2-40B4-BE49-F238E27FC236}">
                <a16:creationId xmlns:a16="http://schemas.microsoft.com/office/drawing/2014/main" id="{90C73AE1-6211-D5E8-E7A3-087F39D9079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662" t="1318"/>
          <a:stretch/>
        </p:blipFill>
        <p:spPr>
          <a:xfrm>
            <a:off x="6816977" y="3092817"/>
            <a:ext cx="3339407" cy="2044518"/>
          </a:xfrm>
          <a:prstGeom prst="rect">
            <a:avLst/>
          </a:prstGeom>
        </p:spPr>
      </p:pic>
      <p:pic>
        <p:nvPicPr>
          <p:cNvPr id="5" name="Content Placeholder 4" descr="A cartoon of a river&#10;&#10;AI-generated content may be incorrect.">
            <a:extLst>
              <a:ext uri="{FF2B5EF4-FFF2-40B4-BE49-F238E27FC236}">
                <a16:creationId xmlns:a16="http://schemas.microsoft.com/office/drawing/2014/main" id="{AD839F85-3E8B-5DCD-24B0-C8AEB5C4D80B}"/>
              </a:ext>
            </a:extLst>
          </p:cNvPr>
          <p:cNvPicPr>
            <a:picLocks noGrp="1" noChangeAspect="1"/>
          </p:cNvPicPr>
          <p:nvPr>
            <p:ph idx="1"/>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69173" y="3664035"/>
            <a:ext cx="6991750" cy="3434078"/>
          </a:xfrm>
        </p:spPr>
      </p:pic>
      <p:pic>
        <p:nvPicPr>
          <p:cNvPr id="6" name="Content Placeholder 4" descr="A cartoon of a river&#10;&#10;AI-generated content may be incorrect.">
            <a:extLst>
              <a:ext uri="{FF2B5EF4-FFF2-40B4-BE49-F238E27FC236}">
                <a16:creationId xmlns:a16="http://schemas.microsoft.com/office/drawing/2014/main" id="{4C65F79A-B9E7-FE0D-159A-C7EB45E2D8E0}"/>
              </a:ext>
            </a:extLst>
          </p:cNvPr>
          <p:cNvPicPr>
            <a:picLocks noChangeAspect="1"/>
          </p:cNvPicPr>
          <p:nvPr/>
        </p:nvPicPr>
        <p:blipFill>
          <a:blip r:embed="rId4">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5669173" y="3758517"/>
            <a:ext cx="6991750" cy="3434078"/>
          </a:xfrm>
          <a:prstGeom prst="rect">
            <a:avLst/>
          </a:prstGeom>
        </p:spPr>
      </p:pic>
      <p:pic>
        <p:nvPicPr>
          <p:cNvPr id="11" name="Content Placeholder 4" descr="A cartoon of a river&#10;&#10;AI-generated content may be incorrect.">
            <a:extLst>
              <a:ext uri="{FF2B5EF4-FFF2-40B4-BE49-F238E27FC236}">
                <a16:creationId xmlns:a16="http://schemas.microsoft.com/office/drawing/2014/main" id="{4EA5B896-F404-AB5E-FA7F-482FAFD099B1}"/>
              </a:ext>
            </a:extLst>
          </p:cNvPr>
          <p:cNvPicPr>
            <a:picLocks noChangeAspect="1"/>
          </p:cNvPicPr>
          <p:nvPr/>
        </p:nvPicPr>
        <p:blipFill>
          <a:blip r:embed="rId4">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5669173" y="3735198"/>
            <a:ext cx="6991750" cy="3434078"/>
          </a:xfrm>
          <a:prstGeom prst="rect">
            <a:avLst/>
          </a:prstGeom>
        </p:spPr>
      </p:pic>
      <p:sp>
        <p:nvSpPr>
          <p:cNvPr id="2" name="Title 1">
            <a:extLst>
              <a:ext uri="{FF2B5EF4-FFF2-40B4-BE49-F238E27FC236}">
                <a16:creationId xmlns:a16="http://schemas.microsoft.com/office/drawing/2014/main" id="{FEFCC1B7-D515-0633-566B-D4C09F5D6C34}"/>
              </a:ext>
            </a:extLst>
          </p:cNvPr>
          <p:cNvSpPr>
            <a:spLocks noGrp="1"/>
          </p:cNvSpPr>
          <p:nvPr>
            <p:ph type="title"/>
          </p:nvPr>
        </p:nvSpPr>
        <p:spPr>
          <a:xfrm>
            <a:off x="380292" y="56072"/>
            <a:ext cx="3142740" cy="999005"/>
          </a:xfrm>
        </p:spPr>
        <p:txBody>
          <a:bodyPr/>
          <a:lstStyle/>
          <a:p>
            <a:r>
              <a:rPr lang="en-US" dirty="0"/>
              <a:t>Plague #1</a:t>
            </a:r>
            <a:br>
              <a:rPr lang="en-US" dirty="0"/>
            </a:br>
            <a:r>
              <a:rPr lang="en-US" dirty="0"/>
              <a:t>Bloody Nile</a:t>
            </a:r>
          </a:p>
        </p:txBody>
      </p:sp>
      <p:sp>
        <p:nvSpPr>
          <p:cNvPr id="4" name="Text Placeholder 3">
            <a:extLst>
              <a:ext uri="{FF2B5EF4-FFF2-40B4-BE49-F238E27FC236}">
                <a16:creationId xmlns:a16="http://schemas.microsoft.com/office/drawing/2014/main" id="{4A0C6DA4-6028-786B-9AD0-6AB264F24189}"/>
              </a:ext>
            </a:extLst>
          </p:cNvPr>
          <p:cNvSpPr>
            <a:spLocks noGrp="1"/>
          </p:cNvSpPr>
          <p:nvPr>
            <p:ph type="body" sz="half" idx="2"/>
          </p:nvPr>
        </p:nvSpPr>
        <p:spPr>
          <a:xfrm>
            <a:off x="380291" y="1055077"/>
            <a:ext cx="3142740" cy="5746851"/>
          </a:xfrm>
          <a:ln/>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a:buNone/>
            </a:pPr>
            <a:r>
              <a:rPr lang="en-US" sz="1700" baseline="30000" dirty="0"/>
              <a:t>14 </a:t>
            </a:r>
            <a:r>
              <a:rPr lang="en-US" sz="1700" dirty="0"/>
              <a:t>Then the </a:t>
            </a:r>
            <a:r>
              <a:rPr lang="en-US" sz="1700" cap="small" dirty="0">
                <a:effectLst/>
              </a:rPr>
              <a:t>Lord</a:t>
            </a:r>
            <a:r>
              <a:rPr lang="en-US" sz="1700" dirty="0"/>
              <a:t> said to Moses, “Pharaoh’s heart is unyielding; he refuses to let the people go. </a:t>
            </a:r>
            <a:r>
              <a:rPr lang="en-US" sz="1700" baseline="30000" dirty="0"/>
              <a:t>15 </a:t>
            </a:r>
            <a:r>
              <a:rPr lang="en-US" sz="1700" dirty="0"/>
              <a:t>Go to Pharaoh in the morning as he goes out to the river. Confront him on the bank of the Nile, and take in your hand the staff that was changed into a snake. </a:t>
            </a:r>
            <a:r>
              <a:rPr lang="en-US" sz="1700" baseline="30000" dirty="0"/>
              <a:t>16 </a:t>
            </a:r>
            <a:r>
              <a:rPr lang="en-US" sz="1700" dirty="0"/>
              <a:t>Then say to him, ‘The </a:t>
            </a:r>
            <a:r>
              <a:rPr lang="en-US" sz="1700" cap="small" dirty="0">
                <a:effectLst/>
              </a:rPr>
              <a:t>Lord</a:t>
            </a:r>
            <a:r>
              <a:rPr lang="en-US" sz="1700" dirty="0"/>
              <a:t>, the God of the Hebrews, has sent me to say to you: Let my people go, so that they may worship me in the wilderness. But until now you have not listened. </a:t>
            </a:r>
            <a:r>
              <a:rPr lang="en-US" sz="1700" baseline="30000" dirty="0"/>
              <a:t>17 </a:t>
            </a:r>
            <a:r>
              <a:rPr lang="en-US" sz="1700" dirty="0"/>
              <a:t>This is what the </a:t>
            </a:r>
            <a:r>
              <a:rPr lang="en-US" sz="1700" cap="small" dirty="0">
                <a:effectLst/>
              </a:rPr>
              <a:t>Lord</a:t>
            </a:r>
            <a:r>
              <a:rPr lang="en-US" sz="1700" dirty="0"/>
              <a:t> says: By this you will know that I am the </a:t>
            </a:r>
            <a:r>
              <a:rPr lang="en-US" sz="1700" cap="small" dirty="0">
                <a:effectLst/>
              </a:rPr>
              <a:t>Lord</a:t>
            </a:r>
            <a:r>
              <a:rPr lang="en-US" sz="1700" dirty="0"/>
              <a:t>: With the staff that is in my hand I will strike the water of the Nile, and it will be changed into blood. </a:t>
            </a:r>
            <a:r>
              <a:rPr lang="en-US" sz="1700" baseline="30000" dirty="0"/>
              <a:t>18 </a:t>
            </a:r>
            <a:r>
              <a:rPr lang="en-US" sz="1700" dirty="0"/>
              <a:t>The fish in the Nile will die, and the river will stink; the Egyptians will not be able to drink its water.’”</a:t>
            </a:r>
          </a:p>
          <a:p>
            <a:pPr>
              <a:buNone/>
            </a:pPr>
            <a:r>
              <a:rPr lang="en-US" sz="1700" baseline="30000" dirty="0"/>
              <a:t>19 </a:t>
            </a:r>
            <a:r>
              <a:rPr lang="en-US" sz="1700" dirty="0"/>
              <a:t>The </a:t>
            </a:r>
            <a:r>
              <a:rPr lang="en-US" sz="1700" cap="small" dirty="0">
                <a:effectLst/>
              </a:rPr>
              <a:t>Lord</a:t>
            </a:r>
            <a:r>
              <a:rPr lang="en-US" sz="1700" dirty="0"/>
              <a:t> said to Moses, “Tell Aaron, ‘Take your staff and stretch out your hand over the waters of Egypt—over the streams and canals, over the ponds and all the reservoirs—and they will turn to blood.’ Blood will be everywhere in Egypt, even in vessels</a:t>
            </a:r>
            <a:r>
              <a:rPr lang="en-US" sz="1700" baseline="30000" dirty="0"/>
              <a:t>[</a:t>
            </a:r>
            <a:r>
              <a:rPr lang="en-US" sz="1700" baseline="30000" dirty="0">
                <a:hlinkClick r:id="rId5" tooltip="See footnote a"/>
              </a:rPr>
              <a:t>a</a:t>
            </a:r>
            <a:r>
              <a:rPr lang="en-US" sz="1700" baseline="30000" dirty="0"/>
              <a:t>]</a:t>
            </a:r>
            <a:r>
              <a:rPr lang="en-US" sz="1700" dirty="0"/>
              <a:t> of wood and stone.”</a:t>
            </a:r>
          </a:p>
          <a:p>
            <a:pPr>
              <a:buNone/>
            </a:pPr>
            <a:r>
              <a:rPr lang="en-US" sz="1700" baseline="30000" dirty="0"/>
              <a:t>20 </a:t>
            </a:r>
            <a:r>
              <a:rPr lang="en-US" sz="1700" dirty="0"/>
              <a:t>Moses and Aaron did just as the </a:t>
            </a:r>
            <a:r>
              <a:rPr lang="en-US" sz="1700" cap="small" dirty="0">
                <a:effectLst/>
              </a:rPr>
              <a:t>Lord</a:t>
            </a:r>
            <a:r>
              <a:rPr lang="en-US" sz="1700" dirty="0"/>
              <a:t> had commanded. He raised his staff in the presence of Pharaoh and his officials and struck the water of the Nile, and all the water was changed into blood. </a:t>
            </a:r>
            <a:r>
              <a:rPr lang="en-US" sz="1700" baseline="30000" dirty="0"/>
              <a:t>21 </a:t>
            </a:r>
            <a:r>
              <a:rPr lang="en-US" sz="1700" dirty="0"/>
              <a:t>The fish in the Nile died, and the river smelled so bad that the Egyptians could not drink its water. Blood was everywhere in Egypt.</a:t>
            </a:r>
          </a:p>
          <a:p>
            <a:r>
              <a:rPr lang="en-US" sz="1700" baseline="30000" dirty="0"/>
              <a:t>22 </a:t>
            </a:r>
            <a:r>
              <a:rPr lang="en-US" sz="1700" dirty="0"/>
              <a:t>But the Egyptian magicians did the same things by their secret arts, and Pharaoh’s heart became hard; he would not listen to Moses and Aaron, just as the </a:t>
            </a:r>
            <a:r>
              <a:rPr lang="en-US" sz="1700" cap="small" dirty="0">
                <a:effectLst/>
              </a:rPr>
              <a:t>Lord</a:t>
            </a:r>
            <a:r>
              <a:rPr lang="en-US" sz="1700" dirty="0"/>
              <a:t> had said. </a:t>
            </a:r>
            <a:r>
              <a:rPr lang="en-US" sz="1700" baseline="30000" dirty="0"/>
              <a:t>23 </a:t>
            </a:r>
            <a:r>
              <a:rPr lang="en-US" sz="1700" dirty="0"/>
              <a:t>Instead, he turned and went into his palace, and did not take even this to heart. </a:t>
            </a:r>
            <a:r>
              <a:rPr lang="en-US" sz="1700" baseline="30000" dirty="0"/>
              <a:t>24 </a:t>
            </a:r>
            <a:r>
              <a:rPr lang="en-US" sz="1700" dirty="0"/>
              <a:t>And all the Egyptians dug along the Nile to get drinking water, because they could not drink the water of the river.</a:t>
            </a:r>
          </a:p>
          <a:p>
            <a:endParaRPr lang="en-US" dirty="0">
              <a:solidFill>
                <a:sysClr val="windowText" lastClr="000000"/>
              </a:solidFill>
            </a:endParaRPr>
          </a:p>
        </p:txBody>
      </p:sp>
      <p:pic>
        <p:nvPicPr>
          <p:cNvPr id="12" name="Picture 11" descr="A cartoon of a person with a beard&#10;&#10;AI-generated content may be incorrect.">
            <a:extLst>
              <a:ext uri="{FF2B5EF4-FFF2-40B4-BE49-F238E27FC236}">
                <a16:creationId xmlns:a16="http://schemas.microsoft.com/office/drawing/2014/main" id="{00EBB95C-7353-DCD5-99FF-99BEE9DFD967}"/>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244860" y="3765183"/>
            <a:ext cx="1740314" cy="2873089"/>
          </a:xfrm>
          <a:prstGeom prst="rect">
            <a:avLst/>
          </a:prstGeom>
        </p:spPr>
      </p:pic>
      <p:pic>
        <p:nvPicPr>
          <p:cNvPr id="14" name="Picture 13" descr="Cartoon of a person holding a stick&#10;&#10;AI-generated content may be incorrect.">
            <a:extLst>
              <a:ext uri="{FF2B5EF4-FFF2-40B4-BE49-F238E27FC236}">
                <a16:creationId xmlns:a16="http://schemas.microsoft.com/office/drawing/2014/main" id="{C03F2126-F75C-88E1-98AF-2CE0D3E310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57506" y="3601528"/>
            <a:ext cx="2817508" cy="3200400"/>
          </a:xfrm>
          <a:prstGeom prst="rect">
            <a:avLst/>
          </a:prstGeom>
        </p:spPr>
      </p:pic>
      <p:pic>
        <p:nvPicPr>
          <p:cNvPr id="18" name="Picture 17" descr="Cartoon of a person in a egyptian garment&#10;&#10;AI-generated content may be incorrect.">
            <a:extLst>
              <a:ext uri="{FF2B5EF4-FFF2-40B4-BE49-F238E27FC236}">
                <a16:creationId xmlns:a16="http://schemas.microsoft.com/office/drawing/2014/main" id="{13AB54E5-5B78-A8A1-E4F9-A0CD149A622B}"/>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1129067" y="3960220"/>
            <a:ext cx="1021681" cy="2841708"/>
          </a:xfrm>
          <a:prstGeom prst="rect">
            <a:avLst/>
          </a:prstGeom>
        </p:spPr>
      </p:pic>
      <p:sp>
        <p:nvSpPr>
          <p:cNvPr id="21" name="Speech Bubble: Rectangle 20">
            <a:extLst>
              <a:ext uri="{FF2B5EF4-FFF2-40B4-BE49-F238E27FC236}">
                <a16:creationId xmlns:a16="http://schemas.microsoft.com/office/drawing/2014/main" id="{A0F36966-6E74-BE6C-E1EF-060F13CE69B8}"/>
              </a:ext>
            </a:extLst>
          </p:cNvPr>
          <p:cNvSpPr/>
          <p:nvPr/>
        </p:nvSpPr>
        <p:spPr>
          <a:xfrm>
            <a:off x="8625222" y="5693434"/>
            <a:ext cx="2298264" cy="944838"/>
          </a:xfrm>
          <a:prstGeom prst="wedgeRectCallout">
            <a:avLst>
              <a:gd name="adj1" fmla="val 53108"/>
              <a:gd name="adj2" fmla="val -8693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So, what.  My magicians can do that too.</a:t>
            </a:r>
          </a:p>
        </p:txBody>
      </p:sp>
      <p:sp>
        <p:nvSpPr>
          <p:cNvPr id="22" name="Speech Bubble: Rectangle 21">
            <a:extLst>
              <a:ext uri="{FF2B5EF4-FFF2-40B4-BE49-F238E27FC236}">
                <a16:creationId xmlns:a16="http://schemas.microsoft.com/office/drawing/2014/main" id="{5AA7EA90-6D17-11B7-0D19-40E7B1A75CD9}"/>
              </a:ext>
            </a:extLst>
          </p:cNvPr>
          <p:cNvSpPr/>
          <p:nvPr/>
        </p:nvSpPr>
        <p:spPr>
          <a:xfrm>
            <a:off x="3374547" y="1328222"/>
            <a:ext cx="2294626" cy="2384902"/>
          </a:xfrm>
          <a:prstGeom prst="wedgeRectCallout">
            <a:avLst>
              <a:gd name="adj1" fmla="val 16761"/>
              <a:gd name="adj2" fmla="val 8668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Sovereign LORD has said,</a:t>
            </a:r>
          </a:p>
          <a:p>
            <a:pPr algn="ctr"/>
            <a:r>
              <a:rPr lang="en-US" dirty="0"/>
              <a:t>“Let My people go!”</a:t>
            </a:r>
          </a:p>
          <a:p>
            <a:pPr algn="ctr"/>
            <a:r>
              <a:rPr lang="en-US" dirty="0"/>
              <a:t>But you haven’t listened.</a:t>
            </a:r>
          </a:p>
          <a:p>
            <a:pPr algn="ctr"/>
            <a:r>
              <a:rPr lang="en-US" dirty="0"/>
              <a:t>Now the LORD will change the river Nile to blood</a:t>
            </a:r>
          </a:p>
        </p:txBody>
      </p:sp>
      <p:sp>
        <p:nvSpPr>
          <p:cNvPr id="9" name="Speech Bubble: Rectangle 8">
            <a:extLst>
              <a:ext uri="{FF2B5EF4-FFF2-40B4-BE49-F238E27FC236}">
                <a16:creationId xmlns:a16="http://schemas.microsoft.com/office/drawing/2014/main" id="{66757AEA-A02A-B588-7B40-8A725DF0699F}"/>
              </a:ext>
            </a:extLst>
          </p:cNvPr>
          <p:cNvSpPr/>
          <p:nvPr/>
        </p:nvSpPr>
        <p:spPr>
          <a:xfrm>
            <a:off x="7787840" y="2515317"/>
            <a:ext cx="2162860" cy="1126021"/>
          </a:xfrm>
          <a:prstGeom prst="wedgeRectCallout">
            <a:avLst>
              <a:gd name="adj1" fmla="val -7282"/>
              <a:gd name="adj2" fmla="val 71253"/>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Pew!  That stinks!</a:t>
            </a:r>
          </a:p>
          <a:p>
            <a:pPr algn="ctr"/>
            <a:r>
              <a:rPr lang="en-US" dirty="0"/>
              <a:t>Now what we are we going to drink?</a:t>
            </a:r>
          </a:p>
        </p:txBody>
      </p:sp>
      <p:sp>
        <p:nvSpPr>
          <p:cNvPr id="10" name="Speech Bubble: Rectangle 9">
            <a:extLst>
              <a:ext uri="{FF2B5EF4-FFF2-40B4-BE49-F238E27FC236}">
                <a16:creationId xmlns:a16="http://schemas.microsoft.com/office/drawing/2014/main" id="{1B1E5475-75C1-3BC1-89E7-6BA500276323}"/>
              </a:ext>
            </a:extLst>
          </p:cNvPr>
          <p:cNvSpPr/>
          <p:nvPr/>
        </p:nvSpPr>
        <p:spPr>
          <a:xfrm>
            <a:off x="10018907" y="3641961"/>
            <a:ext cx="1172681" cy="447554"/>
          </a:xfrm>
          <a:prstGeom prst="wedgeRectCallout">
            <a:avLst>
              <a:gd name="adj1" fmla="val -70225"/>
              <a:gd name="adj2" fmla="val 30694"/>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Dig a well</a:t>
            </a:r>
          </a:p>
        </p:txBody>
      </p:sp>
      <p:sp>
        <p:nvSpPr>
          <p:cNvPr id="3" name="Speech Bubble: Rectangle 2">
            <a:extLst>
              <a:ext uri="{FF2B5EF4-FFF2-40B4-BE49-F238E27FC236}">
                <a16:creationId xmlns:a16="http://schemas.microsoft.com/office/drawing/2014/main" id="{AA59346E-48F5-7438-1582-655D2893A326}"/>
              </a:ext>
            </a:extLst>
          </p:cNvPr>
          <p:cNvSpPr/>
          <p:nvPr/>
        </p:nvSpPr>
        <p:spPr>
          <a:xfrm>
            <a:off x="7787840" y="2444154"/>
            <a:ext cx="2162860" cy="1126021"/>
          </a:xfrm>
          <a:prstGeom prst="wedgeRectCallout">
            <a:avLst>
              <a:gd name="adj1" fmla="val -7282"/>
              <a:gd name="adj2" fmla="val 71253"/>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The Hapi god is mad or bad.</a:t>
            </a:r>
          </a:p>
        </p:txBody>
      </p:sp>
      <p:pic>
        <p:nvPicPr>
          <p:cNvPr id="13" name="Picture 12">
            <a:extLst>
              <a:ext uri="{FF2B5EF4-FFF2-40B4-BE49-F238E27FC236}">
                <a16:creationId xmlns:a16="http://schemas.microsoft.com/office/drawing/2014/main" id="{287BFB99-C3CE-C747-6E29-3FABB7764CB7}"/>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32900" y="1671111"/>
            <a:ext cx="1835600" cy="1627565"/>
          </a:xfrm>
          <a:prstGeom prst="rect">
            <a:avLst/>
          </a:prstGeom>
        </p:spPr>
      </p:pic>
      <p:sp>
        <p:nvSpPr>
          <p:cNvPr id="7" name="TextBox 6">
            <a:extLst>
              <a:ext uri="{FF2B5EF4-FFF2-40B4-BE49-F238E27FC236}">
                <a16:creationId xmlns:a16="http://schemas.microsoft.com/office/drawing/2014/main" id="{3E0299C3-3FB7-4EA1-D3CE-CFB17227E4AD}"/>
              </a:ext>
            </a:extLst>
          </p:cNvPr>
          <p:cNvSpPr txBox="1"/>
          <p:nvPr/>
        </p:nvSpPr>
        <p:spPr>
          <a:xfrm>
            <a:off x="3231108" y="91535"/>
            <a:ext cx="8919640" cy="323165"/>
          </a:xfrm>
          <a:prstGeom prst="rect">
            <a:avLst/>
          </a:prstGeom>
          <a:noFill/>
        </p:spPr>
        <p:txBody>
          <a:bodyPr wrap="square" rtlCol="0">
            <a:spAutoFit/>
          </a:bodyPr>
          <a:lstStyle/>
          <a:p>
            <a:r>
              <a:rPr lang="en-US" sz="1500" dirty="0"/>
              <a:t>Act it out:  Put red fabric, plastic, or cellophane over the blue fabric or plastic Nile on floor</a:t>
            </a:r>
          </a:p>
        </p:txBody>
      </p:sp>
    </p:spTree>
    <p:extLst>
      <p:ext uri="{BB962C8B-B14F-4D97-AF65-F5344CB8AC3E}">
        <p14:creationId xmlns:p14="http://schemas.microsoft.com/office/powerpoint/2010/main" val="3830559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9" grpId="0" animBg="1"/>
      <p:bldP spid="10"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CB67C-C834-4F49-6E9A-00462C9D6002}"/>
            </a:ext>
          </a:extLst>
        </p:cNvPr>
        <p:cNvGrpSpPr/>
        <p:nvPr/>
      </p:nvGrpSpPr>
      <p:grpSpPr>
        <a:xfrm>
          <a:off x="0" y="0"/>
          <a:ext cx="0" cy="0"/>
          <a:chOff x="0" y="0"/>
          <a:chExt cx="0" cy="0"/>
        </a:xfrm>
      </p:grpSpPr>
      <p:pic>
        <p:nvPicPr>
          <p:cNvPr id="5" name="Content Placeholder 4" descr="A cartoon of a river&#10;&#10;AI-generated content may be incorrect.">
            <a:extLst>
              <a:ext uri="{FF2B5EF4-FFF2-40B4-BE49-F238E27FC236}">
                <a16:creationId xmlns:a16="http://schemas.microsoft.com/office/drawing/2014/main" id="{1673785D-A448-EEE1-6ADD-E5CAC94CB7EA}"/>
              </a:ext>
            </a:extLst>
          </p:cNvPr>
          <p:cNvPicPr>
            <a:picLocks noChangeAspect="1"/>
          </p:cNvPicPr>
          <p:nvPr/>
        </p:nvPicPr>
        <p:blipFill>
          <a:blip r:embed="rId2">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5669173" y="3758517"/>
            <a:ext cx="6991750" cy="3434078"/>
          </a:xfrm>
          <a:prstGeom prst="rect">
            <a:avLst/>
          </a:prstGeom>
        </p:spPr>
      </p:pic>
      <p:sp>
        <p:nvSpPr>
          <p:cNvPr id="2" name="Title 1">
            <a:extLst>
              <a:ext uri="{FF2B5EF4-FFF2-40B4-BE49-F238E27FC236}">
                <a16:creationId xmlns:a16="http://schemas.microsoft.com/office/drawing/2014/main" id="{0F781AD9-D7DF-11DD-E3E3-A46F73B68361}"/>
              </a:ext>
            </a:extLst>
          </p:cNvPr>
          <p:cNvSpPr>
            <a:spLocks noGrp="1"/>
          </p:cNvSpPr>
          <p:nvPr>
            <p:ph type="title"/>
          </p:nvPr>
        </p:nvSpPr>
        <p:spPr>
          <a:xfrm>
            <a:off x="380292" y="457200"/>
            <a:ext cx="3142740" cy="905774"/>
          </a:xfrm>
        </p:spPr>
        <p:txBody>
          <a:bodyPr>
            <a:normAutofit fontScale="90000"/>
          </a:bodyPr>
          <a:lstStyle/>
          <a:p>
            <a:r>
              <a:rPr lang="en-US" dirty="0"/>
              <a:t>Plague #2</a:t>
            </a:r>
            <a:br>
              <a:rPr lang="en-US" dirty="0"/>
            </a:br>
            <a:r>
              <a:rPr lang="en-US" dirty="0"/>
              <a:t>Frogs    (Exodus 8)</a:t>
            </a:r>
          </a:p>
        </p:txBody>
      </p:sp>
      <p:sp>
        <p:nvSpPr>
          <p:cNvPr id="4" name="Text Placeholder 3">
            <a:extLst>
              <a:ext uri="{FF2B5EF4-FFF2-40B4-BE49-F238E27FC236}">
                <a16:creationId xmlns:a16="http://schemas.microsoft.com/office/drawing/2014/main" id="{655E5254-A1AA-5B3F-8F6C-829DC767BEFF}"/>
              </a:ext>
            </a:extLst>
          </p:cNvPr>
          <p:cNvSpPr>
            <a:spLocks noGrp="1"/>
          </p:cNvSpPr>
          <p:nvPr>
            <p:ph type="body" sz="half" idx="2"/>
          </p:nvPr>
        </p:nvSpPr>
        <p:spPr>
          <a:xfrm>
            <a:off x="380291" y="1656272"/>
            <a:ext cx="3142740" cy="4744528"/>
          </a:xfrm>
          <a:ln/>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r>
              <a:rPr lang="en-US" baseline="30000" dirty="0"/>
              <a:t>25 </a:t>
            </a:r>
            <a:r>
              <a:rPr lang="en-US" dirty="0"/>
              <a:t>Seven days passed after the </a:t>
            </a:r>
            <a:r>
              <a:rPr lang="en-US" cap="small" dirty="0">
                <a:effectLst/>
              </a:rPr>
              <a:t>Lord</a:t>
            </a:r>
            <a:r>
              <a:rPr lang="en-US" dirty="0"/>
              <a:t> struck the Nile.</a:t>
            </a:r>
          </a:p>
          <a:p>
            <a:pPr>
              <a:buNone/>
            </a:pPr>
            <a:r>
              <a:rPr lang="en-US" baseline="30000" dirty="0"/>
              <a:t>1 [</a:t>
            </a:r>
            <a:r>
              <a:rPr lang="en-US" baseline="30000" dirty="0">
                <a:hlinkClick r:id="rId3" tooltip="See footnote a"/>
              </a:rPr>
              <a:t>a</a:t>
            </a:r>
            <a:r>
              <a:rPr lang="en-US" baseline="30000" dirty="0"/>
              <a:t>]</a:t>
            </a:r>
            <a:r>
              <a:rPr lang="en-US" dirty="0"/>
              <a:t>Then the </a:t>
            </a:r>
            <a:r>
              <a:rPr lang="en-US" cap="small" dirty="0">
                <a:effectLst/>
              </a:rPr>
              <a:t>Lord</a:t>
            </a:r>
            <a:r>
              <a:rPr lang="en-US" dirty="0"/>
              <a:t> said to Moses, “Go to Pharaoh and say to him, ‘This is what the </a:t>
            </a:r>
            <a:r>
              <a:rPr lang="en-US" cap="small" dirty="0">
                <a:effectLst/>
              </a:rPr>
              <a:t>Lord</a:t>
            </a:r>
            <a:r>
              <a:rPr lang="en-US" dirty="0"/>
              <a:t> says: Let my people go, so that they may worship me. </a:t>
            </a:r>
            <a:r>
              <a:rPr lang="en-US" baseline="30000" dirty="0"/>
              <a:t>2 </a:t>
            </a:r>
            <a:r>
              <a:rPr lang="en-US" dirty="0"/>
              <a:t>If you refuse to let them go, I will send a plague of frogs on your whole country. </a:t>
            </a:r>
            <a:r>
              <a:rPr lang="en-US" baseline="30000" dirty="0"/>
              <a:t>3 </a:t>
            </a:r>
            <a:r>
              <a:rPr lang="en-US" dirty="0"/>
              <a:t>The Nile will teem with frogs. They will come up into your palace and your bedroom and onto your bed, into the houses of your officials and on your people, and into your ovens and kneading troughs. </a:t>
            </a:r>
            <a:r>
              <a:rPr lang="en-US" baseline="30000" dirty="0"/>
              <a:t>4 </a:t>
            </a:r>
            <a:r>
              <a:rPr lang="en-US" dirty="0"/>
              <a:t>The frogs will come up on you and your people and all your officials.’”</a:t>
            </a:r>
          </a:p>
          <a:p>
            <a:pPr>
              <a:buNone/>
            </a:pPr>
            <a:r>
              <a:rPr lang="en-US" baseline="30000" dirty="0"/>
              <a:t>5 </a:t>
            </a:r>
            <a:r>
              <a:rPr lang="en-US" dirty="0"/>
              <a:t>Then the </a:t>
            </a:r>
            <a:r>
              <a:rPr lang="en-US" cap="small" dirty="0">
                <a:effectLst/>
              </a:rPr>
              <a:t>Lord</a:t>
            </a:r>
            <a:r>
              <a:rPr lang="en-US" dirty="0"/>
              <a:t> said to Moses, “Tell Aaron, ‘Stretch out your hand with your staff over the streams and canals and ponds, and make frogs come up on the land of Egypt.’”</a:t>
            </a:r>
          </a:p>
          <a:p>
            <a:r>
              <a:rPr lang="en-US" baseline="30000" dirty="0"/>
              <a:t>6 </a:t>
            </a:r>
            <a:r>
              <a:rPr lang="en-US" dirty="0"/>
              <a:t>So Aaron stretched out his hand over the waters of Egypt, and the frogs came up and covered the land. </a:t>
            </a:r>
            <a:r>
              <a:rPr lang="en-US" baseline="30000" dirty="0"/>
              <a:t>7 </a:t>
            </a:r>
            <a:r>
              <a:rPr lang="en-US" dirty="0"/>
              <a:t>But the magicians did the same things by their secret arts; they also made frogs come up on the land of Egypt.</a:t>
            </a:r>
          </a:p>
          <a:p>
            <a:endParaRPr lang="en-US" dirty="0">
              <a:solidFill>
                <a:sysClr val="windowText" lastClr="000000"/>
              </a:solidFill>
            </a:endParaRPr>
          </a:p>
        </p:txBody>
      </p:sp>
      <p:pic>
        <p:nvPicPr>
          <p:cNvPr id="12" name="Picture 11" descr="A cartoon of a person with a beard&#10;&#10;AI-generated content may be incorrect.">
            <a:extLst>
              <a:ext uri="{FF2B5EF4-FFF2-40B4-BE49-F238E27FC236}">
                <a16:creationId xmlns:a16="http://schemas.microsoft.com/office/drawing/2014/main" id="{06D5E42C-7D1A-DE56-B701-AF42D16EC7E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150384" y="3830742"/>
            <a:ext cx="1740314" cy="2873089"/>
          </a:xfrm>
          <a:prstGeom prst="rect">
            <a:avLst/>
          </a:prstGeom>
        </p:spPr>
      </p:pic>
      <p:pic>
        <p:nvPicPr>
          <p:cNvPr id="14" name="Picture 13" descr="Cartoon of a person holding a stick&#10;&#10;AI-generated content may be incorrect.">
            <a:extLst>
              <a:ext uri="{FF2B5EF4-FFF2-40B4-BE49-F238E27FC236}">
                <a16:creationId xmlns:a16="http://schemas.microsoft.com/office/drawing/2014/main" id="{5E4506FE-50B3-FCAD-0693-43697B5546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6865" y="3393145"/>
            <a:ext cx="2817508" cy="3200400"/>
          </a:xfrm>
          <a:prstGeom prst="rect">
            <a:avLst/>
          </a:prstGeom>
        </p:spPr>
      </p:pic>
      <p:pic>
        <p:nvPicPr>
          <p:cNvPr id="18" name="Picture 17" descr="Cartoon of a person in a egyptian garment&#10;&#10;AI-generated content may be incorrect.">
            <a:extLst>
              <a:ext uri="{FF2B5EF4-FFF2-40B4-BE49-F238E27FC236}">
                <a16:creationId xmlns:a16="http://schemas.microsoft.com/office/drawing/2014/main" id="{86D249C5-2B51-C504-BF19-AE6E3F07C43B}"/>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1129067" y="3960220"/>
            <a:ext cx="1021681" cy="2841708"/>
          </a:xfrm>
          <a:prstGeom prst="rect">
            <a:avLst/>
          </a:prstGeom>
        </p:spPr>
      </p:pic>
      <p:pic>
        <p:nvPicPr>
          <p:cNvPr id="7" name="Content Placeholder 6" descr="A green frog with orange eyes&#10;&#10;AI-generated content may be incorrect.">
            <a:extLst>
              <a:ext uri="{FF2B5EF4-FFF2-40B4-BE49-F238E27FC236}">
                <a16:creationId xmlns:a16="http://schemas.microsoft.com/office/drawing/2014/main" id="{3E26D917-8CAA-FDA2-7C43-F40DE3C8D104}"/>
              </a:ext>
            </a:extLst>
          </p:cNvPr>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flipH="1">
            <a:off x="8877006" y="3826657"/>
            <a:ext cx="619934" cy="675908"/>
          </a:xfrm>
        </p:spPr>
      </p:pic>
      <p:sp>
        <p:nvSpPr>
          <p:cNvPr id="21" name="Speech Bubble: Rectangle 20">
            <a:extLst>
              <a:ext uri="{FF2B5EF4-FFF2-40B4-BE49-F238E27FC236}">
                <a16:creationId xmlns:a16="http://schemas.microsoft.com/office/drawing/2014/main" id="{85D544C4-463E-DB49-7976-50F29E26732B}"/>
              </a:ext>
            </a:extLst>
          </p:cNvPr>
          <p:cNvSpPr/>
          <p:nvPr/>
        </p:nvSpPr>
        <p:spPr>
          <a:xfrm>
            <a:off x="8625222" y="5693434"/>
            <a:ext cx="2298264" cy="944838"/>
          </a:xfrm>
          <a:prstGeom prst="wedgeRectCallout">
            <a:avLst>
              <a:gd name="adj1" fmla="val 53108"/>
              <a:gd name="adj2" fmla="val -8693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Who cares!</a:t>
            </a:r>
          </a:p>
          <a:p>
            <a:pPr algn="ctr"/>
            <a:r>
              <a:rPr lang="en-US" dirty="0"/>
              <a:t>My magicians can do that!</a:t>
            </a:r>
          </a:p>
        </p:txBody>
      </p:sp>
      <p:sp>
        <p:nvSpPr>
          <p:cNvPr id="22" name="Speech Bubble: Rectangle 21">
            <a:extLst>
              <a:ext uri="{FF2B5EF4-FFF2-40B4-BE49-F238E27FC236}">
                <a16:creationId xmlns:a16="http://schemas.microsoft.com/office/drawing/2014/main" id="{A9B45A41-241B-88B0-74E3-D4A711836442}"/>
              </a:ext>
            </a:extLst>
          </p:cNvPr>
          <p:cNvSpPr/>
          <p:nvPr/>
        </p:nvSpPr>
        <p:spPr>
          <a:xfrm>
            <a:off x="3374546" y="2039815"/>
            <a:ext cx="2500467" cy="1673309"/>
          </a:xfrm>
          <a:prstGeom prst="wedgeRectCallout">
            <a:avLst>
              <a:gd name="adj1" fmla="val 16761"/>
              <a:gd name="adj2" fmla="val 8668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Sovereign LORD says.</a:t>
            </a:r>
          </a:p>
          <a:p>
            <a:pPr algn="ctr"/>
            <a:r>
              <a:rPr lang="en-US" dirty="0"/>
              <a:t>“Let My people go!”</a:t>
            </a:r>
          </a:p>
          <a:p>
            <a:pPr algn="ctr"/>
            <a:r>
              <a:rPr lang="en-US" dirty="0"/>
              <a:t>If you don’t there will be a plague of frogs.</a:t>
            </a:r>
          </a:p>
        </p:txBody>
      </p:sp>
      <p:sp>
        <p:nvSpPr>
          <p:cNvPr id="3" name="Speech Bubble: Rectangle 2">
            <a:extLst>
              <a:ext uri="{FF2B5EF4-FFF2-40B4-BE49-F238E27FC236}">
                <a16:creationId xmlns:a16="http://schemas.microsoft.com/office/drawing/2014/main" id="{C6769568-12F9-952E-3D46-3E8D2AB443BB}"/>
              </a:ext>
            </a:extLst>
          </p:cNvPr>
          <p:cNvSpPr/>
          <p:nvPr/>
        </p:nvSpPr>
        <p:spPr>
          <a:xfrm>
            <a:off x="3551709" y="1876800"/>
            <a:ext cx="2294626" cy="1673309"/>
          </a:xfrm>
          <a:prstGeom prst="wedgeRectCallout">
            <a:avLst>
              <a:gd name="adj1" fmla="val 16761"/>
              <a:gd name="adj2" fmla="val 8668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There will be frogs inside and outside,</a:t>
            </a:r>
          </a:p>
          <a:p>
            <a:pPr algn="ctr"/>
            <a:r>
              <a:rPr lang="en-US" dirty="0"/>
              <a:t> in baskets, beds,  ovens, </a:t>
            </a:r>
            <a:r>
              <a:rPr lang="en-US" dirty="0" err="1"/>
              <a:t>kneeding</a:t>
            </a:r>
            <a:r>
              <a:rPr lang="en-US" dirty="0"/>
              <a:t> troughs… everywhere!</a:t>
            </a:r>
          </a:p>
        </p:txBody>
      </p:sp>
      <p:pic>
        <p:nvPicPr>
          <p:cNvPr id="8" name="Content Placeholder 6" descr="A green frog with orange eyes&#10;&#10;AI-generated content may be incorrect.">
            <a:extLst>
              <a:ext uri="{FF2B5EF4-FFF2-40B4-BE49-F238E27FC236}">
                <a16:creationId xmlns:a16="http://schemas.microsoft.com/office/drawing/2014/main" id="{945D8079-FA3C-0AA7-5BFA-5E5D90E0D0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43108" y="4061268"/>
            <a:ext cx="619935" cy="675909"/>
          </a:xfrm>
          <a:prstGeom prst="rect">
            <a:avLst/>
          </a:prstGeom>
        </p:spPr>
      </p:pic>
      <p:pic>
        <p:nvPicPr>
          <p:cNvPr id="9" name="Content Placeholder 6" descr="A green frog with orange eyes&#10;&#10;AI-generated content may be incorrect.">
            <a:extLst>
              <a:ext uri="{FF2B5EF4-FFF2-40B4-BE49-F238E27FC236}">
                <a16:creationId xmlns:a16="http://schemas.microsoft.com/office/drawing/2014/main" id="{0D7CBAAB-8229-CE62-4839-180BFB0507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57149" y="4250856"/>
            <a:ext cx="619935" cy="675909"/>
          </a:xfrm>
          <a:prstGeom prst="rect">
            <a:avLst/>
          </a:prstGeom>
        </p:spPr>
      </p:pic>
      <p:pic>
        <p:nvPicPr>
          <p:cNvPr id="11" name="Picture 10" descr="A cartoon frog sitting with its hands up&#10;&#10;AI-generated content may be incorrect.">
            <a:extLst>
              <a:ext uri="{FF2B5EF4-FFF2-40B4-BE49-F238E27FC236}">
                <a16:creationId xmlns:a16="http://schemas.microsoft.com/office/drawing/2014/main" id="{9D27A21C-95F7-2052-B7DF-02F4628956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96843" y="4621233"/>
            <a:ext cx="604443" cy="611063"/>
          </a:xfrm>
          <a:prstGeom prst="rect">
            <a:avLst/>
          </a:prstGeom>
        </p:spPr>
      </p:pic>
      <p:pic>
        <p:nvPicPr>
          <p:cNvPr id="13" name="Picture 12" descr="A cartoon frog sitting with its hands up&#10;&#10;AI-generated content may be incorrect.">
            <a:extLst>
              <a:ext uri="{FF2B5EF4-FFF2-40B4-BE49-F238E27FC236}">
                <a16:creationId xmlns:a16="http://schemas.microsoft.com/office/drawing/2014/main" id="{A7B41A93-10D8-FF90-B37C-88B529FA6B6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61207" y="3560840"/>
            <a:ext cx="604443" cy="611063"/>
          </a:xfrm>
          <a:prstGeom prst="rect">
            <a:avLst/>
          </a:prstGeom>
        </p:spPr>
      </p:pic>
      <p:pic>
        <p:nvPicPr>
          <p:cNvPr id="15" name="Picture 14" descr="A cartoon frog sitting with its hands up&#10;&#10;AI-generated content may be incorrect.">
            <a:extLst>
              <a:ext uri="{FF2B5EF4-FFF2-40B4-BE49-F238E27FC236}">
                <a16:creationId xmlns:a16="http://schemas.microsoft.com/office/drawing/2014/main" id="{AFEDCCE1-F1B8-C541-2CE2-D038D47F01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30819" y="4283278"/>
            <a:ext cx="604443" cy="611063"/>
          </a:xfrm>
          <a:prstGeom prst="rect">
            <a:avLst/>
          </a:prstGeom>
        </p:spPr>
      </p:pic>
      <p:pic>
        <p:nvPicPr>
          <p:cNvPr id="16" name="Picture 15" descr="A cartoon frog sitting with its hands up&#10;&#10;AI-generated content may be incorrect.">
            <a:extLst>
              <a:ext uri="{FF2B5EF4-FFF2-40B4-BE49-F238E27FC236}">
                <a16:creationId xmlns:a16="http://schemas.microsoft.com/office/drawing/2014/main" id="{4725A875-FA47-920C-5346-DF2F6426381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10567" y="4727761"/>
            <a:ext cx="604443" cy="611063"/>
          </a:xfrm>
          <a:prstGeom prst="rect">
            <a:avLst/>
          </a:prstGeom>
        </p:spPr>
      </p:pic>
      <p:pic>
        <p:nvPicPr>
          <p:cNvPr id="19" name="Picture 18" descr="A cartoon of a frog&#10;&#10;AI-generated content may be incorrect.">
            <a:extLst>
              <a:ext uri="{FF2B5EF4-FFF2-40B4-BE49-F238E27FC236}">
                <a16:creationId xmlns:a16="http://schemas.microsoft.com/office/drawing/2014/main" id="{E755EEB6-9D8A-F42F-7BF3-6239C6CF9EE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42168" y="4972190"/>
            <a:ext cx="455598" cy="495889"/>
          </a:xfrm>
          <a:prstGeom prst="rect">
            <a:avLst/>
          </a:prstGeom>
        </p:spPr>
      </p:pic>
      <p:pic>
        <p:nvPicPr>
          <p:cNvPr id="23" name="Picture 22" descr="A cartoon of a frog&#10;&#10;AI-generated content may be incorrect.">
            <a:extLst>
              <a:ext uri="{FF2B5EF4-FFF2-40B4-BE49-F238E27FC236}">
                <a16:creationId xmlns:a16="http://schemas.microsoft.com/office/drawing/2014/main" id="{2066DDF8-7493-7E20-C1D4-7014D5279EF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84309" y="5445489"/>
            <a:ext cx="455598" cy="495889"/>
          </a:xfrm>
          <a:prstGeom prst="rect">
            <a:avLst/>
          </a:prstGeom>
        </p:spPr>
      </p:pic>
      <p:pic>
        <p:nvPicPr>
          <p:cNvPr id="24" name="Picture 23" descr="A cartoon of a frog&#10;&#10;AI-generated content may be incorrect.">
            <a:extLst>
              <a:ext uri="{FF2B5EF4-FFF2-40B4-BE49-F238E27FC236}">
                <a16:creationId xmlns:a16="http://schemas.microsoft.com/office/drawing/2014/main" id="{12042F0D-2811-5EB6-6F44-01471527118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22535" y="4092920"/>
            <a:ext cx="455598" cy="495889"/>
          </a:xfrm>
          <a:prstGeom prst="rect">
            <a:avLst/>
          </a:prstGeom>
        </p:spPr>
      </p:pic>
      <p:pic>
        <p:nvPicPr>
          <p:cNvPr id="25" name="Picture 24" descr="A cartoon of a frog&#10;&#10;AI-generated content may be incorrect.">
            <a:extLst>
              <a:ext uri="{FF2B5EF4-FFF2-40B4-BE49-F238E27FC236}">
                <a16:creationId xmlns:a16="http://schemas.microsoft.com/office/drawing/2014/main" id="{1A582F31-9BF8-9B16-A5F5-3CCBF6AD172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550763" y="3624000"/>
            <a:ext cx="455598" cy="495889"/>
          </a:xfrm>
          <a:prstGeom prst="rect">
            <a:avLst/>
          </a:prstGeom>
        </p:spPr>
      </p:pic>
      <p:pic>
        <p:nvPicPr>
          <p:cNvPr id="26" name="Picture 25" descr="A cartoon of a frog&#10;&#10;AI-generated content may be incorrect.">
            <a:extLst>
              <a:ext uri="{FF2B5EF4-FFF2-40B4-BE49-F238E27FC236}">
                <a16:creationId xmlns:a16="http://schemas.microsoft.com/office/drawing/2014/main" id="{28320650-1141-35C0-285D-BA69498D2E6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16269" y="4497456"/>
            <a:ext cx="455598" cy="495889"/>
          </a:xfrm>
          <a:prstGeom prst="rect">
            <a:avLst/>
          </a:prstGeom>
        </p:spPr>
      </p:pic>
      <p:pic>
        <p:nvPicPr>
          <p:cNvPr id="28" name="Picture 27" descr="A green frog with big eyes&#10;&#10;AI-generated content may be incorrect.">
            <a:extLst>
              <a:ext uri="{FF2B5EF4-FFF2-40B4-BE49-F238E27FC236}">
                <a16:creationId xmlns:a16="http://schemas.microsoft.com/office/drawing/2014/main" id="{E1464A48-0155-3AA3-9618-EA9FFF06D8EF}"/>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0890788" y="6203991"/>
            <a:ext cx="630197" cy="514844"/>
          </a:xfrm>
          <a:prstGeom prst="rect">
            <a:avLst/>
          </a:prstGeom>
        </p:spPr>
      </p:pic>
      <p:pic>
        <p:nvPicPr>
          <p:cNvPr id="29" name="Picture 28" descr="A green frog with big eyes&#10;&#10;AI-generated content may be incorrect.">
            <a:extLst>
              <a:ext uri="{FF2B5EF4-FFF2-40B4-BE49-F238E27FC236}">
                <a16:creationId xmlns:a16="http://schemas.microsoft.com/office/drawing/2014/main" id="{B83A3BFE-1845-A643-2327-F9114FE80A23}"/>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4833395" y="6058013"/>
            <a:ext cx="630197" cy="514844"/>
          </a:xfrm>
          <a:prstGeom prst="rect">
            <a:avLst/>
          </a:prstGeom>
        </p:spPr>
      </p:pic>
      <p:pic>
        <p:nvPicPr>
          <p:cNvPr id="30" name="Picture 29" descr="A green frog with big eyes&#10;&#10;AI-generated content may be incorrect.">
            <a:extLst>
              <a:ext uri="{FF2B5EF4-FFF2-40B4-BE49-F238E27FC236}">
                <a16:creationId xmlns:a16="http://schemas.microsoft.com/office/drawing/2014/main" id="{E101739C-32FB-74EE-EB3E-4A7F1D5D5940}"/>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162605" y="4416688"/>
            <a:ext cx="630197" cy="514844"/>
          </a:xfrm>
          <a:prstGeom prst="rect">
            <a:avLst/>
          </a:prstGeom>
        </p:spPr>
      </p:pic>
      <p:pic>
        <p:nvPicPr>
          <p:cNvPr id="31" name="Picture 30" descr="A green frog with big eyes&#10;&#10;AI-generated content may be incorrect.">
            <a:extLst>
              <a:ext uri="{FF2B5EF4-FFF2-40B4-BE49-F238E27FC236}">
                <a16:creationId xmlns:a16="http://schemas.microsoft.com/office/drawing/2014/main" id="{792A7CBA-C103-CD50-ABC5-6B4EA6955786}"/>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816217" y="4569823"/>
            <a:ext cx="630197" cy="514844"/>
          </a:xfrm>
          <a:prstGeom prst="rect">
            <a:avLst/>
          </a:prstGeom>
        </p:spPr>
      </p:pic>
      <p:pic>
        <p:nvPicPr>
          <p:cNvPr id="32" name="Content Placeholder 6" descr="A green frog with orange eyes&#10;&#10;AI-generated content may be incorrect.">
            <a:extLst>
              <a:ext uri="{FF2B5EF4-FFF2-40B4-BE49-F238E27FC236}">
                <a16:creationId xmlns:a16="http://schemas.microsoft.com/office/drawing/2014/main" id="{61F1A179-9BCC-8657-6799-3D5082E89C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10434094" y="4026607"/>
            <a:ext cx="619934" cy="675908"/>
          </a:xfrm>
          <a:prstGeom prst="rect">
            <a:avLst/>
          </a:prstGeom>
        </p:spPr>
      </p:pic>
      <p:pic>
        <p:nvPicPr>
          <p:cNvPr id="33" name="Content Placeholder 6" descr="A green frog with orange eyes&#10;&#10;AI-generated content may be incorrect.">
            <a:extLst>
              <a:ext uri="{FF2B5EF4-FFF2-40B4-BE49-F238E27FC236}">
                <a16:creationId xmlns:a16="http://schemas.microsoft.com/office/drawing/2014/main" id="{9662BA99-6A28-B171-C289-9C2B13BC14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954807" y="4808097"/>
            <a:ext cx="619934" cy="675908"/>
          </a:xfrm>
          <a:prstGeom prst="rect">
            <a:avLst/>
          </a:prstGeom>
        </p:spPr>
      </p:pic>
      <p:pic>
        <p:nvPicPr>
          <p:cNvPr id="34" name="Content Placeholder 6" descr="A green frog with orange eyes&#10;&#10;AI-generated content may be incorrect.">
            <a:extLst>
              <a:ext uri="{FF2B5EF4-FFF2-40B4-BE49-F238E27FC236}">
                <a16:creationId xmlns:a16="http://schemas.microsoft.com/office/drawing/2014/main" id="{6107A13B-F64C-AB00-D25E-5D301A6E9B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9029406" y="3979057"/>
            <a:ext cx="619934" cy="675908"/>
          </a:xfrm>
          <a:prstGeom prst="rect">
            <a:avLst/>
          </a:prstGeom>
        </p:spPr>
      </p:pic>
      <p:pic>
        <p:nvPicPr>
          <p:cNvPr id="35" name="Content Placeholder 6" descr="A green frog with orange eyes&#10;&#10;AI-generated content may be incorrect.">
            <a:extLst>
              <a:ext uri="{FF2B5EF4-FFF2-40B4-BE49-F238E27FC236}">
                <a16:creationId xmlns:a16="http://schemas.microsoft.com/office/drawing/2014/main" id="{64E25816-E7BF-0A30-BB05-AFAEC53193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95508" y="4213668"/>
            <a:ext cx="619935" cy="675909"/>
          </a:xfrm>
          <a:prstGeom prst="rect">
            <a:avLst/>
          </a:prstGeom>
        </p:spPr>
      </p:pic>
      <p:pic>
        <p:nvPicPr>
          <p:cNvPr id="36" name="Content Placeholder 6" descr="A green frog with orange eyes&#10;&#10;AI-generated content may be incorrect.">
            <a:extLst>
              <a:ext uri="{FF2B5EF4-FFF2-40B4-BE49-F238E27FC236}">
                <a16:creationId xmlns:a16="http://schemas.microsoft.com/office/drawing/2014/main" id="{5CC63A9F-6209-B6B7-A81F-B64552EC1C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09549" y="4403256"/>
            <a:ext cx="619935" cy="675909"/>
          </a:xfrm>
          <a:prstGeom prst="rect">
            <a:avLst/>
          </a:prstGeom>
        </p:spPr>
      </p:pic>
      <p:pic>
        <p:nvPicPr>
          <p:cNvPr id="37" name="Picture 36" descr="A cartoon frog sitting with its hands up&#10;&#10;AI-generated content may be incorrect.">
            <a:extLst>
              <a:ext uri="{FF2B5EF4-FFF2-40B4-BE49-F238E27FC236}">
                <a16:creationId xmlns:a16="http://schemas.microsoft.com/office/drawing/2014/main" id="{B03B4317-3208-76D6-0392-797BB142210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49243" y="4773633"/>
            <a:ext cx="604443" cy="611063"/>
          </a:xfrm>
          <a:prstGeom prst="rect">
            <a:avLst/>
          </a:prstGeom>
        </p:spPr>
      </p:pic>
      <p:pic>
        <p:nvPicPr>
          <p:cNvPr id="38" name="Picture 37" descr="A cartoon frog sitting with its hands up&#10;&#10;AI-generated content may be incorrect.">
            <a:extLst>
              <a:ext uri="{FF2B5EF4-FFF2-40B4-BE49-F238E27FC236}">
                <a16:creationId xmlns:a16="http://schemas.microsoft.com/office/drawing/2014/main" id="{2A6EA979-58F4-D667-A942-22F2F80559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13607" y="3713240"/>
            <a:ext cx="604443" cy="611063"/>
          </a:xfrm>
          <a:prstGeom prst="rect">
            <a:avLst/>
          </a:prstGeom>
        </p:spPr>
      </p:pic>
      <p:pic>
        <p:nvPicPr>
          <p:cNvPr id="39" name="Picture 38" descr="A cartoon frog sitting with its hands up&#10;&#10;AI-generated content may be incorrect.">
            <a:extLst>
              <a:ext uri="{FF2B5EF4-FFF2-40B4-BE49-F238E27FC236}">
                <a16:creationId xmlns:a16="http://schemas.microsoft.com/office/drawing/2014/main" id="{C10E3233-4912-9B56-EEBD-4E8E9E92E2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83219" y="4435678"/>
            <a:ext cx="604443" cy="611063"/>
          </a:xfrm>
          <a:prstGeom prst="rect">
            <a:avLst/>
          </a:prstGeom>
        </p:spPr>
      </p:pic>
      <p:pic>
        <p:nvPicPr>
          <p:cNvPr id="40" name="Picture 39" descr="A cartoon frog sitting with its hands up&#10;&#10;AI-generated content may be incorrect.">
            <a:extLst>
              <a:ext uri="{FF2B5EF4-FFF2-40B4-BE49-F238E27FC236}">
                <a16:creationId xmlns:a16="http://schemas.microsoft.com/office/drawing/2014/main" id="{6D2A47B6-E905-2B9C-99DA-3B930E5961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62967" y="4880161"/>
            <a:ext cx="604443" cy="611063"/>
          </a:xfrm>
          <a:prstGeom prst="rect">
            <a:avLst/>
          </a:prstGeom>
        </p:spPr>
      </p:pic>
      <p:pic>
        <p:nvPicPr>
          <p:cNvPr id="41" name="Picture 40" descr="A cartoon of a frog&#10;&#10;AI-generated content may be incorrect.">
            <a:extLst>
              <a:ext uri="{FF2B5EF4-FFF2-40B4-BE49-F238E27FC236}">
                <a16:creationId xmlns:a16="http://schemas.microsoft.com/office/drawing/2014/main" id="{2CBA5854-36EF-CDA1-D451-CAFF49A7347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94568" y="5124590"/>
            <a:ext cx="455598" cy="495889"/>
          </a:xfrm>
          <a:prstGeom prst="rect">
            <a:avLst/>
          </a:prstGeom>
        </p:spPr>
      </p:pic>
      <p:pic>
        <p:nvPicPr>
          <p:cNvPr id="42" name="Picture 41" descr="A cartoon of a frog&#10;&#10;AI-generated content may be incorrect.">
            <a:extLst>
              <a:ext uri="{FF2B5EF4-FFF2-40B4-BE49-F238E27FC236}">
                <a16:creationId xmlns:a16="http://schemas.microsoft.com/office/drawing/2014/main" id="{3CE8B2DC-F373-07DE-4886-1590C07AE33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74935" y="4245320"/>
            <a:ext cx="455598" cy="495889"/>
          </a:xfrm>
          <a:prstGeom prst="rect">
            <a:avLst/>
          </a:prstGeom>
        </p:spPr>
      </p:pic>
      <p:pic>
        <p:nvPicPr>
          <p:cNvPr id="43" name="Picture 42" descr="A cartoon of a frog&#10;&#10;AI-generated content may be incorrect.">
            <a:extLst>
              <a:ext uri="{FF2B5EF4-FFF2-40B4-BE49-F238E27FC236}">
                <a16:creationId xmlns:a16="http://schemas.microsoft.com/office/drawing/2014/main" id="{C85C5EA8-CE9E-786F-9576-DA6BFA46BE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68669" y="4649856"/>
            <a:ext cx="455598" cy="495889"/>
          </a:xfrm>
          <a:prstGeom prst="rect">
            <a:avLst/>
          </a:prstGeom>
        </p:spPr>
      </p:pic>
      <p:pic>
        <p:nvPicPr>
          <p:cNvPr id="44" name="Picture 43" descr="A green frog with big eyes&#10;&#10;AI-generated content may be incorrect.">
            <a:extLst>
              <a:ext uri="{FF2B5EF4-FFF2-40B4-BE49-F238E27FC236}">
                <a16:creationId xmlns:a16="http://schemas.microsoft.com/office/drawing/2014/main" id="{D42BCB32-B221-E563-C84D-08A4F3D77285}"/>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315005" y="4569088"/>
            <a:ext cx="630197" cy="514844"/>
          </a:xfrm>
          <a:prstGeom prst="rect">
            <a:avLst/>
          </a:prstGeom>
        </p:spPr>
      </p:pic>
      <p:pic>
        <p:nvPicPr>
          <p:cNvPr id="45" name="Picture 44" descr="A green frog with big eyes&#10;&#10;AI-generated content may be incorrect.">
            <a:extLst>
              <a:ext uri="{FF2B5EF4-FFF2-40B4-BE49-F238E27FC236}">
                <a16:creationId xmlns:a16="http://schemas.microsoft.com/office/drawing/2014/main" id="{5474C1DB-419D-8DA8-23BA-30689225793F}"/>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968617" y="4722223"/>
            <a:ext cx="630197" cy="514844"/>
          </a:xfrm>
          <a:prstGeom prst="rect">
            <a:avLst/>
          </a:prstGeom>
        </p:spPr>
      </p:pic>
      <p:pic>
        <p:nvPicPr>
          <p:cNvPr id="46" name="Content Placeholder 6" descr="A green frog with orange eyes&#10;&#10;AI-generated content may be incorrect.">
            <a:extLst>
              <a:ext uri="{FF2B5EF4-FFF2-40B4-BE49-F238E27FC236}">
                <a16:creationId xmlns:a16="http://schemas.microsoft.com/office/drawing/2014/main" id="{0CDADE05-9EC2-50A8-EC37-02CF516F5D9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10586494" y="4179007"/>
            <a:ext cx="619934" cy="675908"/>
          </a:xfrm>
          <a:prstGeom prst="rect">
            <a:avLst/>
          </a:prstGeom>
        </p:spPr>
      </p:pic>
      <p:pic>
        <p:nvPicPr>
          <p:cNvPr id="47" name="Content Placeholder 6" descr="A green frog with orange eyes&#10;&#10;AI-generated content may be incorrect.">
            <a:extLst>
              <a:ext uri="{FF2B5EF4-FFF2-40B4-BE49-F238E27FC236}">
                <a16:creationId xmlns:a16="http://schemas.microsoft.com/office/drawing/2014/main" id="{9EE3B6C8-C547-801E-1DA3-C223037B084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7107207" y="4960497"/>
            <a:ext cx="619934" cy="675908"/>
          </a:xfrm>
          <a:prstGeom prst="rect">
            <a:avLst/>
          </a:prstGeom>
        </p:spPr>
      </p:pic>
      <p:sp>
        <p:nvSpPr>
          <p:cNvPr id="6" name="TextBox 5">
            <a:extLst>
              <a:ext uri="{FF2B5EF4-FFF2-40B4-BE49-F238E27FC236}">
                <a16:creationId xmlns:a16="http://schemas.microsoft.com/office/drawing/2014/main" id="{02FB8CBC-0445-AD52-29FB-2CFF59DC0C82}"/>
              </a:ext>
            </a:extLst>
          </p:cNvPr>
          <p:cNvSpPr txBox="1"/>
          <p:nvPr/>
        </p:nvSpPr>
        <p:spPr>
          <a:xfrm>
            <a:off x="380291" y="6473397"/>
            <a:ext cx="11603584" cy="323165"/>
          </a:xfrm>
          <a:prstGeom prst="rect">
            <a:avLst/>
          </a:prstGeom>
          <a:noFill/>
        </p:spPr>
        <p:txBody>
          <a:bodyPr wrap="square" rtlCol="0">
            <a:spAutoFit/>
          </a:bodyPr>
          <a:lstStyle/>
          <a:p>
            <a:r>
              <a:rPr lang="en-US" sz="1500" dirty="0"/>
              <a:t>Act it out:  Act like a frog or react to frogs hopping everywhere</a:t>
            </a:r>
          </a:p>
        </p:txBody>
      </p:sp>
    </p:spTree>
    <p:extLst>
      <p:ext uri="{BB962C8B-B14F-4D97-AF65-F5344CB8AC3E}">
        <p14:creationId xmlns:p14="http://schemas.microsoft.com/office/powerpoint/2010/main" val="208534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par>
                          <p:cTn id="49" fill="hold">
                            <p:stCondLst>
                              <p:cond delay="0"/>
                            </p:stCondLst>
                            <p:childTnLst>
                              <p:par>
                                <p:cTn id="50" presetID="1" presetClass="entr" presetSubtype="0"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35"/>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6"/>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37"/>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38"/>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3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40"/>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41"/>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42"/>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43"/>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44"/>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45"/>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46"/>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04FD4-1449-25CC-D15C-F837F9523DDA}"/>
              </a:ext>
            </a:extLst>
          </p:cNvPr>
          <p:cNvSpPr>
            <a:spLocks noGrp="1"/>
          </p:cNvSpPr>
          <p:nvPr>
            <p:ph type="title"/>
          </p:nvPr>
        </p:nvSpPr>
        <p:spPr/>
        <p:txBody>
          <a:bodyPr/>
          <a:lstStyle/>
          <a:p>
            <a:r>
              <a:rPr lang="en-US" dirty="0"/>
              <a:t>Frog activity</a:t>
            </a:r>
          </a:p>
        </p:txBody>
      </p:sp>
      <p:sp>
        <p:nvSpPr>
          <p:cNvPr id="4" name="Text Placeholder 3">
            <a:extLst>
              <a:ext uri="{FF2B5EF4-FFF2-40B4-BE49-F238E27FC236}">
                <a16:creationId xmlns:a16="http://schemas.microsoft.com/office/drawing/2014/main" id="{DDF86C29-A68B-34F9-8E80-F53101409D0D}"/>
              </a:ext>
            </a:extLst>
          </p:cNvPr>
          <p:cNvSpPr>
            <a:spLocks noGrp="1"/>
          </p:cNvSpPr>
          <p:nvPr>
            <p:ph type="body" sz="half" idx="2"/>
          </p:nvPr>
        </p:nvSpPr>
        <p:spPr>
          <a:xfrm>
            <a:off x="236543" y="2115399"/>
            <a:ext cx="3932237" cy="838266"/>
          </a:xfrm>
        </p:spPr>
        <p:txBody>
          <a:bodyPr/>
          <a:lstStyle/>
          <a:p>
            <a:r>
              <a:rPr lang="en-US" dirty="0"/>
              <a:t>What do you know about frogs?</a:t>
            </a:r>
          </a:p>
        </p:txBody>
      </p:sp>
      <p:pic>
        <p:nvPicPr>
          <p:cNvPr id="5" name="Content Placeholder 6" descr="A green frog with orange eyes&#10;&#10;AI-generated content may be incorrect.">
            <a:extLst>
              <a:ext uri="{FF2B5EF4-FFF2-40B4-BE49-F238E27FC236}">
                <a16:creationId xmlns:a16="http://schemas.microsoft.com/office/drawing/2014/main" id="{50DFDA0F-0855-9882-8C0C-8A30C01406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620133" y="5445758"/>
            <a:ext cx="1271022" cy="1385783"/>
          </a:xfrm>
          <a:prstGeom prst="rect">
            <a:avLst/>
          </a:prstGeom>
        </p:spPr>
      </p:pic>
      <p:pic>
        <p:nvPicPr>
          <p:cNvPr id="6" name="Content Placeholder 6" descr="A green frog with orange eyes&#10;&#10;AI-generated content may be incorrect.">
            <a:extLst>
              <a:ext uri="{FF2B5EF4-FFF2-40B4-BE49-F238E27FC236}">
                <a16:creationId xmlns:a16="http://schemas.microsoft.com/office/drawing/2014/main" id="{CA72380E-6BB4-A389-5063-4D8E52CDA9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6699" y="5433076"/>
            <a:ext cx="1271025" cy="1385786"/>
          </a:xfrm>
          <a:prstGeom prst="rect">
            <a:avLst/>
          </a:prstGeom>
        </p:spPr>
      </p:pic>
      <p:pic>
        <p:nvPicPr>
          <p:cNvPr id="7" name="Content Placeholder 6" descr="A green frog with orange eyes&#10;&#10;AI-generated content may be incorrect.">
            <a:extLst>
              <a:ext uri="{FF2B5EF4-FFF2-40B4-BE49-F238E27FC236}">
                <a16:creationId xmlns:a16="http://schemas.microsoft.com/office/drawing/2014/main" id="{D2308E79-0C38-9927-D8E9-744E506AF6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2915" y="5598011"/>
            <a:ext cx="1271025" cy="1385786"/>
          </a:xfrm>
          <a:prstGeom prst="rect">
            <a:avLst/>
          </a:prstGeom>
        </p:spPr>
      </p:pic>
      <p:pic>
        <p:nvPicPr>
          <p:cNvPr id="8" name="Picture 7" descr="A cartoon frog sitting with its hands up&#10;&#10;AI-generated content may be incorrect.">
            <a:extLst>
              <a:ext uri="{FF2B5EF4-FFF2-40B4-BE49-F238E27FC236}">
                <a16:creationId xmlns:a16="http://schemas.microsoft.com/office/drawing/2014/main" id="{488E1EE1-C376-D194-4EE4-55506FCD39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4775" y="4892287"/>
            <a:ext cx="1239262" cy="1252835"/>
          </a:xfrm>
          <a:prstGeom prst="rect">
            <a:avLst/>
          </a:prstGeom>
        </p:spPr>
      </p:pic>
      <p:pic>
        <p:nvPicPr>
          <p:cNvPr id="9" name="Picture 8" descr="A cartoon frog sitting with its hands up&#10;&#10;AI-generated content may be incorrect.">
            <a:extLst>
              <a:ext uri="{FF2B5EF4-FFF2-40B4-BE49-F238E27FC236}">
                <a16:creationId xmlns:a16="http://schemas.microsoft.com/office/drawing/2014/main" id="{EAF246E3-442D-8277-75E0-0DE07236E4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03231" y="5411972"/>
            <a:ext cx="1239262" cy="1252835"/>
          </a:xfrm>
          <a:prstGeom prst="rect">
            <a:avLst/>
          </a:prstGeom>
        </p:spPr>
      </p:pic>
      <p:pic>
        <p:nvPicPr>
          <p:cNvPr id="10" name="Picture 9" descr="A cartoon frog sitting with its hands up&#10;&#10;AI-generated content may be incorrect.">
            <a:extLst>
              <a:ext uri="{FF2B5EF4-FFF2-40B4-BE49-F238E27FC236}">
                <a16:creationId xmlns:a16="http://schemas.microsoft.com/office/drawing/2014/main" id="{A3D537ED-73D7-A83B-FE52-C5AB558BD8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57" y="4663061"/>
            <a:ext cx="1239262" cy="1252835"/>
          </a:xfrm>
          <a:prstGeom prst="rect">
            <a:avLst/>
          </a:prstGeom>
        </p:spPr>
      </p:pic>
      <p:pic>
        <p:nvPicPr>
          <p:cNvPr id="11" name="Picture 10" descr="A cartoon frog sitting with its hands up&#10;&#10;AI-generated content may be incorrect.">
            <a:extLst>
              <a:ext uri="{FF2B5EF4-FFF2-40B4-BE49-F238E27FC236}">
                <a16:creationId xmlns:a16="http://schemas.microsoft.com/office/drawing/2014/main" id="{E0CF10D2-8E85-CC97-8ABD-500588957D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8305" y="410292"/>
            <a:ext cx="1239262" cy="1252835"/>
          </a:xfrm>
          <a:prstGeom prst="rect">
            <a:avLst/>
          </a:prstGeom>
        </p:spPr>
      </p:pic>
      <p:pic>
        <p:nvPicPr>
          <p:cNvPr id="12" name="Picture 11" descr="A cartoon of a frog&#10;&#10;AI-generated content may be incorrect.">
            <a:extLst>
              <a:ext uri="{FF2B5EF4-FFF2-40B4-BE49-F238E27FC236}">
                <a16:creationId xmlns:a16="http://schemas.microsoft.com/office/drawing/2014/main" id="{4EEC4C43-DF4A-8D2A-B02C-F850F2AEF4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99510" y="1032469"/>
            <a:ext cx="934092" cy="1016699"/>
          </a:xfrm>
          <a:prstGeom prst="rect">
            <a:avLst/>
          </a:prstGeom>
        </p:spPr>
      </p:pic>
      <p:pic>
        <p:nvPicPr>
          <p:cNvPr id="13" name="Picture 12" descr="A cartoon of a frog&#10;&#10;AI-generated content may be incorrect.">
            <a:extLst>
              <a:ext uri="{FF2B5EF4-FFF2-40B4-BE49-F238E27FC236}">
                <a16:creationId xmlns:a16="http://schemas.microsoft.com/office/drawing/2014/main" id="{2EBA70CA-FD78-68A6-FA7B-B2FF4DA5F3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01103" y="3549313"/>
            <a:ext cx="934092" cy="1016699"/>
          </a:xfrm>
          <a:prstGeom prst="rect">
            <a:avLst/>
          </a:prstGeom>
        </p:spPr>
      </p:pic>
      <p:pic>
        <p:nvPicPr>
          <p:cNvPr id="14" name="Picture 13" descr="A cartoon of a frog&#10;&#10;AI-generated content may be incorrect.">
            <a:extLst>
              <a:ext uri="{FF2B5EF4-FFF2-40B4-BE49-F238E27FC236}">
                <a16:creationId xmlns:a16="http://schemas.microsoft.com/office/drawing/2014/main" id="{2C49A997-9310-1E0A-3886-D2B50A7259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17318" y="5696120"/>
            <a:ext cx="934092" cy="1016699"/>
          </a:xfrm>
          <a:prstGeom prst="rect">
            <a:avLst/>
          </a:prstGeom>
        </p:spPr>
      </p:pic>
      <p:pic>
        <p:nvPicPr>
          <p:cNvPr id="15" name="Picture 14" descr="A green frog with big eyes&#10;&#10;AI-generated content may be incorrect.">
            <a:extLst>
              <a:ext uri="{FF2B5EF4-FFF2-40B4-BE49-F238E27FC236}">
                <a16:creationId xmlns:a16="http://schemas.microsoft.com/office/drawing/2014/main" id="{5E52D065-B0F6-BB46-8BF0-A20A74E34E26}"/>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4168780" y="5789775"/>
            <a:ext cx="1292064" cy="1055561"/>
          </a:xfrm>
          <a:prstGeom prst="rect">
            <a:avLst/>
          </a:prstGeom>
        </p:spPr>
      </p:pic>
      <p:pic>
        <p:nvPicPr>
          <p:cNvPr id="16" name="Picture 15" descr="A green frog with big eyes&#10;&#10;AI-generated content may be incorrect.">
            <a:extLst>
              <a:ext uri="{FF2B5EF4-FFF2-40B4-BE49-F238E27FC236}">
                <a16:creationId xmlns:a16="http://schemas.microsoft.com/office/drawing/2014/main" id="{EED8F4ED-867C-001B-EE6A-6A1A93624977}"/>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0394754" y="4391478"/>
            <a:ext cx="1292064" cy="1055561"/>
          </a:xfrm>
          <a:prstGeom prst="rect">
            <a:avLst/>
          </a:prstGeom>
        </p:spPr>
      </p:pic>
      <p:pic>
        <p:nvPicPr>
          <p:cNvPr id="17" name="Content Placeholder 6" descr="A green frog with orange eyes&#10;&#10;AI-generated content may be incorrect.">
            <a:extLst>
              <a:ext uri="{FF2B5EF4-FFF2-40B4-BE49-F238E27FC236}">
                <a16:creationId xmlns:a16="http://schemas.microsoft.com/office/drawing/2014/main" id="{65AF063B-FB7F-C5EC-9D8E-0AAD4B180B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362165" y="5463500"/>
            <a:ext cx="1271022" cy="1385783"/>
          </a:xfrm>
          <a:prstGeom prst="rect">
            <a:avLst/>
          </a:prstGeom>
        </p:spPr>
      </p:pic>
      <p:pic>
        <p:nvPicPr>
          <p:cNvPr id="18" name="Content Placeholder 6" descr="A green frog with orange eyes&#10;&#10;AI-generated content may be incorrect.">
            <a:extLst>
              <a:ext uri="{FF2B5EF4-FFF2-40B4-BE49-F238E27FC236}">
                <a16:creationId xmlns:a16="http://schemas.microsoft.com/office/drawing/2014/main" id="{7FD0CE60-C09E-C9B9-6EC3-FE9641ED68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2734" y="5750301"/>
            <a:ext cx="1271022" cy="1385783"/>
          </a:xfrm>
          <a:prstGeom prst="rect">
            <a:avLst/>
          </a:prstGeom>
        </p:spPr>
      </p:pic>
      <p:pic>
        <p:nvPicPr>
          <p:cNvPr id="19" name="croaking-frogs-37065">
            <a:hlinkClick r:id="" action="ppaction://media"/>
            <a:extLst>
              <a:ext uri="{FF2B5EF4-FFF2-40B4-BE49-F238E27FC236}">
                <a16:creationId xmlns:a16="http://schemas.microsoft.com/office/drawing/2014/main" id="{E7035126-09A8-0578-52AD-6C18963E1F7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030246" y="5915896"/>
            <a:ext cx="609600" cy="609600"/>
          </a:xfrm>
          <a:prstGeom prst="rect">
            <a:avLst/>
          </a:prstGeom>
        </p:spPr>
      </p:pic>
      <p:grpSp>
        <p:nvGrpSpPr>
          <p:cNvPr id="3" name="Group 2">
            <a:extLst>
              <a:ext uri="{FF2B5EF4-FFF2-40B4-BE49-F238E27FC236}">
                <a16:creationId xmlns:a16="http://schemas.microsoft.com/office/drawing/2014/main" id="{7AB09866-B058-8A82-E3CC-844D86389C0D}"/>
              </a:ext>
            </a:extLst>
          </p:cNvPr>
          <p:cNvGrpSpPr/>
          <p:nvPr/>
        </p:nvGrpSpPr>
        <p:grpSpPr>
          <a:xfrm>
            <a:off x="1198267" y="3904336"/>
            <a:ext cx="1803642" cy="2570233"/>
            <a:chOff x="7304630" y="1553112"/>
            <a:chExt cx="1803642" cy="2570233"/>
          </a:xfrm>
        </p:grpSpPr>
        <p:pic>
          <p:nvPicPr>
            <p:cNvPr id="21" name="Picture 20" descr="A close-up of a magnifying glass&#10;&#10;AI-generated content may be incorrect.">
              <a:extLst>
                <a:ext uri="{FF2B5EF4-FFF2-40B4-BE49-F238E27FC236}">
                  <a16:creationId xmlns:a16="http://schemas.microsoft.com/office/drawing/2014/main" id="{817FB535-A5FA-22D0-3C38-BCBD281A1054}"/>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04630" y="1553112"/>
              <a:ext cx="1803642" cy="2570233"/>
            </a:xfrm>
            <a:prstGeom prst="rect">
              <a:avLst/>
            </a:prstGeom>
          </p:spPr>
        </p:pic>
        <p:sp>
          <p:nvSpPr>
            <p:cNvPr id="22" name="Rectangle 21">
              <a:extLst>
                <a:ext uri="{FF2B5EF4-FFF2-40B4-BE49-F238E27FC236}">
                  <a16:creationId xmlns:a16="http://schemas.microsoft.com/office/drawing/2014/main" id="{A8B84614-4195-F928-9B07-BC7FF1DF124B}"/>
                </a:ext>
              </a:extLst>
            </p:cNvPr>
            <p:cNvSpPr/>
            <p:nvPr/>
          </p:nvSpPr>
          <p:spPr>
            <a:xfrm>
              <a:off x="7396166" y="1795685"/>
              <a:ext cx="1358464" cy="1042543"/>
            </a:xfrm>
            <a:prstGeom prst="rect">
              <a:avLst/>
            </a:prstGeom>
            <a:noFill/>
          </p:spPr>
          <p:txBody>
            <a:bodyPr wrap="none" lIns="91440" tIns="45720" rIns="91440" bIns="45720">
              <a:normAutofit fontScale="400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Look</a:t>
              </a:r>
            </a:p>
            <a:p>
              <a:pPr algn="ctr"/>
              <a:r>
                <a:rPr lang="en-US" sz="5400" dirty="0">
                  <a:ln w="0"/>
                  <a:effectLst>
                    <a:outerShdw blurRad="38100" dist="19050" dir="2700000" algn="tl" rotWithShape="0">
                      <a:schemeClr val="dk1">
                        <a:alpha val="40000"/>
                      </a:schemeClr>
                    </a:outerShdw>
                  </a:effectLst>
                </a:rPr>
                <a:t>at a </a:t>
              </a:r>
            </a:p>
            <a:p>
              <a:pPr algn="ctr"/>
              <a:r>
                <a:rPr lang="en-US" sz="5400" b="0" cap="none" spc="0" dirty="0">
                  <a:ln w="0"/>
                  <a:solidFill>
                    <a:schemeClr val="tx1"/>
                  </a:solidFill>
                  <a:effectLst>
                    <a:outerShdw blurRad="38100" dist="19050" dir="2700000" algn="tl" rotWithShape="0">
                      <a:schemeClr val="dk1">
                        <a:alpha val="40000"/>
                      </a:schemeClr>
                    </a:outerShdw>
                  </a:effectLst>
                </a:rPr>
                <a:t>frog</a:t>
              </a:r>
            </a:p>
          </p:txBody>
        </p:sp>
      </p:grpSp>
    </p:spTree>
    <p:extLst>
      <p:ext uri="{BB962C8B-B14F-4D97-AF65-F5344CB8AC3E}">
        <p14:creationId xmlns:p14="http://schemas.microsoft.com/office/powerpoint/2010/main" val="2653951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104"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74D4E-3145-D0DD-ACC1-67686F5D620C}"/>
            </a:ext>
          </a:extLst>
        </p:cNvPr>
        <p:cNvGrpSpPr/>
        <p:nvPr/>
      </p:nvGrpSpPr>
      <p:grpSpPr>
        <a:xfrm>
          <a:off x="0" y="0"/>
          <a:ext cx="0" cy="0"/>
          <a:chOff x="0" y="0"/>
          <a:chExt cx="0" cy="0"/>
        </a:xfrm>
      </p:grpSpPr>
      <p:pic>
        <p:nvPicPr>
          <p:cNvPr id="5" name="Content Placeholder 4" descr="A cartoon of a river&#10;&#10;AI-generated content may be incorrect.">
            <a:extLst>
              <a:ext uri="{FF2B5EF4-FFF2-40B4-BE49-F238E27FC236}">
                <a16:creationId xmlns:a16="http://schemas.microsoft.com/office/drawing/2014/main" id="{1324FA03-C70C-39BA-9696-218B1D6AC49E}"/>
              </a:ext>
            </a:extLst>
          </p:cNvPr>
          <p:cNvPicPr>
            <a:picLocks noChangeAspect="1"/>
          </p:cNvPicPr>
          <p:nvPr/>
        </p:nvPicPr>
        <p:blipFill>
          <a:blip r:embed="rId3">
            <a:clrChange>
              <a:clrFrom>
                <a:srgbClr val="FFFFFF"/>
              </a:clrFrom>
              <a:clrTo>
                <a:srgbClr val="FFFFFF">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5669173" y="3758517"/>
            <a:ext cx="6991750" cy="3434078"/>
          </a:xfrm>
          <a:prstGeom prst="rect">
            <a:avLst/>
          </a:prstGeom>
        </p:spPr>
      </p:pic>
      <p:sp>
        <p:nvSpPr>
          <p:cNvPr id="2" name="Title 1">
            <a:extLst>
              <a:ext uri="{FF2B5EF4-FFF2-40B4-BE49-F238E27FC236}">
                <a16:creationId xmlns:a16="http://schemas.microsoft.com/office/drawing/2014/main" id="{DE0F2485-140B-6524-F96F-8C3108BDC088}"/>
              </a:ext>
            </a:extLst>
          </p:cNvPr>
          <p:cNvSpPr>
            <a:spLocks noGrp="1"/>
          </p:cNvSpPr>
          <p:nvPr>
            <p:ph type="title"/>
          </p:nvPr>
        </p:nvSpPr>
        <p:spPr>
          <a:xfrm>
            <a:off x="380292" y="457200"/>
            <a:ext cx="3142740" cy="905774"/>
          </a:xfrm>
        </p:spPr>
        <p:txBody>
          <a:bodyPr/>
          <a:lstStyle/>
          <a:p>
            <a:r>
              <a:rPr lang="en-US" dirty="0"/>
              <a:t>Please pray</a:t>
            </a:r>
          </a:p>
        </p:txBody>
      </p:sp>
      <p:sp>
        <p:nvSpPr>
          <p:cNvPr id="4" name="Text Placeholder 3">
            <a:extLst>
              <a:ext uri="{FF2B5EF4-FFF2-40B4-BE49-F238E27FC236}">
                <a16:creationId xmlns:a16="http://schemas.microsoft.com/office/drawing/2014/main" id="{E9B66E43-A799-A50E-BCC4-F62C8EB2034F}"/>
              </a:ext>
            </a:extLst>
          </p:cNvPr>
          <p:cNvSpPr>
            <a:spLocks noGrp="1"/>
          </p:cNvSpPr>
          <p:nvPr>
            <p:ph type="body" sz="half" idx="2"/>
          </p:nvPr>
        </p:nvSpPr>
        <p:spPr>
          <a:xfrm>
            <a:off x="380291" y="1656272"/>
            <a:ext cx="3142740" cy="4744528"/>
          </a:xfrm>
          <a:ln/>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a:buNone/>
            </a:pPr>
            <a:r>
              <a:rPr lang="en-US" baseline="30000" dirty="0"/>
              <a:t>8 </a:t>
            </a:r>
            <a:r>
              <a:rPr lang="en-US" dirty="0"/>
              <a:t>Pharaoh summoned Moses and Aaron and said, “Pray to the </a:t>
            </a:r>
            <a:r>
              <a:rPr lang="en-US" cap="small" dirty="0">
                <a:effectLst/>
              </a:rPr>
              <a:t>Lord</a:t>
            </a:r>
            <a:r>
              <a:rPr lang="en-US" dirty="0"/>
              <a:t> to take the frogs away from me and my people, and I will let your people go to offer sacrifices to the </a:t>
            </a:r>
            <a:r>
              <a:rPr lang="en-US" cap="small" dirty="0">
                <a:effectLst/>
              </a:rPr>
              <a:t>Lord</a:t>
            </a:r>
            <a:r>
              <a:rPr lang="en-US" dirty="0"/>
              <a:t>.”</a:t>
            </a:r>
          </a:p>
          <a:p>
            <a:pPr>
              <a:buNone/>
            </a:pPr>
            <a:r>
              <a:rPr lang="en-US" baseline="30000" dirty="0"/>
              <a:t>9 </a:t>
            </a:r>
            <a:r>
              <a:rPr lang="en-US" dirty="0"/>
              <a:t>Moses said to Pharaoh, “I leave to you the honor of setting the time for me to pray for you and your officials and your people that you and your houses may be rid of the frogs, except for those that remain in the Nile.”</a:t>
            </a:r>
          </a:p>
          <a:p>
            <a:pPr>
              <a:buNone/>
            </a:pPr>
            <a:r>
              <a:rPr lang="en-US" baseline="30000" dirty="0"/>
              <a:t>10 </a:t>
            </a:r>
            <a:r>
              <a:rPr lang="en-US" dirty="0"/>
              <a:t>“Tomorrow,” Pharaoh said.</a:t>
            </a:r>
          </a:p>
          <a:p>
            <a:pPr>
              <a:buNone/>
            </a:pPr>
            <a:r>
              <a:rPr lang="en-US" dirty="0"/>
              <a:t>Moses replied, “It will be as you say, so that you may know there is no one like the </a:t>
            </a:r>
            <a:r>
              <a:rPr lang="en-US" cap="small" dirty="0">
                <a:effectLst/>
              </a:rPr>
              <a:t>Lord</a:t>
            </a:r>
            <a:r>
              <a:rPr lang="en-US" dirty="0"/>
              <a:t> our God. </a:t>
            </a:r>
            <a:r>
              <a:rPr lang="en-US" baseline="30000" dirty="0"/>
              <a:t>11 </a:t>
            </a:r>
            <a:r>
              <a:rPr lang="en-US" dirty="0"/>
              <a:t>The frogs will leave you and your houses, your officials and your people; they will remain only in the Nile.”</a:t>
            </a:r>
          </a:p>
          <a:p>
            <a:r>
              <a:rPr lang="en-US" baseline="30000" dirty="0"/>
              <a:t>12 </a:t>
            </a:r>
            <a:r>
              <a:rPr lang="en-US" dirty="0"/>
              <a:t>After Moses and Aaron left Pharaoh, Moses cried out to the </a:t>
            </a:r>
            <a:r>
              <a:rPr lang="en-US" cap="small" dirty="0">
                <a:effectLst/>
              </a:rPr>
              <a:t>Lord</a:t>
            </a:r>
            <a:r>
              <a:rPr lang="en-US" dirty="0"/>
              <a:t> about the frogs he had brought on Pharaoh. </a:t>
            </a:r>
            <a:r>
              <a:rPr lang="en-US" baseline="30000" dirty="0"/>
              <a:t>13 </a:t>
            </a:r>
            <a:r>
              <a:rPr lang="en-US" dirty="0"/>
              <a:t>And the </a:t>
            </a:r>
            <a:r>
              <a:rPr lang="en-US" cap="small" dirty="0">
                <a:effectLst/>
              </a:rPr>
              <a:t>Lord</a:t>
            </a:r>
            <a:r>
              <a:rPr lang="en-US" dirty="0"/>
              <a:t> did what Moses asked. The frogs died in the houses, in the courtyards and in the fields. </a:t>
            </a:r>
            <a:r>
              <a:rPr lang="en-US" baseline="30000" dirty="0"/>
              <a:t>14 </a:t>
            </a:r>
            <a:r>
              <a:rPr lang="en-US" dirty="0"/>
              <a:t>They were piled into heaps, and the land reeked of them. </a:t>
            </a:r>
            <a:r>
              <a:rPr lang="en-US" baseline="30000" dirty="0"/>
              <a:t>15 </a:t>
            </a:r>
            <a:r>
              <a:rPr lang="en-US" dirty="0"/>
              <a:t>But when Pharaoh saw that there was relief, he hardened his heart and would not listen to Moses and Aaron, just as the </a:t>
            </a:r>
            <a:r>
              <a:rPr lang="en-US" cap="small" dirty="0">
                <a:effectLst/>
              </a:rPr>
              <a:t>Lord</a:t>
            </a:r>
            <a:r>
              <a:rPr lang="en-US" dirty="0"/>
              <a:t> had said.</a:t>
            </a:r>
          </a:p>
          <a:p>
            <a:endParaRPr lang="en-US" dirty="0">
              <a:solidFill>
                <a:sysClr val="windowText" lastClr="000000"/>
              </a:solidFill>
            </a:endParaRPr>
          </a:p>
        </p:txBody>
      </p:sp>
      <p:pic>
        <p:nvPicPr>
          <p:cNvPr id="18" name="Picture 17" descr="Cartoon of a person in a egyptian garment&#10;&#10;AI-generated content may be incorrect.">
            <a:extLst>
              <a:ext uri="{FF2B5EF4-FFF2-40B4-BE49-F238E27FC236}">
                <a16:creationId xmlns:a16="http://schemas.microsoft.com/office/drawing/2014/main" id="{CDB2FF1C-5415-C90C-F937-E6563C611A7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1129067" y="3960220"/>
            <a:ext cx="1021681" cy="2841708"/>
          </a:xfrm>
          <a:prstGeom prst="rect">
            <a:avLst/>
          </a:prstGeom>
        </p:spPr>
      </p:pic>
      <p:sp>
        <p:nvSpPr>
          <p:cNvPr id="21" name="Speech Bubble: Rectangle 20">
            <a:extLst>
              <a:ext uri="{FF2B5EF4-FFF2-40B4-BE49-F238E27FC236}">
                <a16:creationId xmlns:a16="http://schemas.microsoft.com/office/drawing/2014/main" id="{C99A0BB8-08FC-0107-36E4-9DF63FE22615}"/>
              </a:ext>
            </a:extLst>
          </p:cNvPr>
          <p:cNvSpPr/>
          <p:nvPr/>
        </p:nvSpPr>
        <p:spPr>
          <a:xfrm>
            <a:off x="8625222" y="5693434"/>
            <a:ext cx="2298264" cy="944838"/>
          </a:xfrm>
          <a:prstGeom prst="wedgeRectCallout">
            <a:avLst>
              <a:gd name="adj1" fmla="val 53108"/>
              <a:gd name="adj2" fmla="val -8693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Please pray that your God will take the frogs away.</a:t>
            </a:r>
          </a:p>
        </p:txBody>
      </p:sp>
      <p:sp>
        <p:nvSpPr>
          <p:cNvPr id="22" name="Speech Bubble: Rectangle 21">
            <a:extLst>
              <a:ext uri="{FF2B5EF4-FFF2-40B4-BE49-F238E27FC236}">
                <a16:creationId xmlns:a16="http://schemas.microsoft.com/office/drawing/2014/main" id="{AAFC773C-B689-58F5-0311-672E730189C1}"/>
              </a:ext>
            </a:extLst>
          </p:cNvPr>
          <p:cNvSpPr/>
          <p:nvPr/>
        </p:nvSpPr>
        <p:spPr>
          <a:xfrm>
            <a:off x="3684373" y="1896368"/>
            <a:ext cx="2516527" cy="1532632"/>
          </a:xfrm>
          <a:prstGeom prst="wedgeRectCallout">
            <a:avLst>
              <a:gd name="adj1" fmla="val 11171"/>
              <a:gd name="adj2" fmla="val 8209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 will pray.  And the frogs will leave.</a:t>
            </a:r>
          </a:p>
          <a:p>
            <a:pPr algn="ctr"/>
            <a:r>
              <a:rPr lang="en-US" dirty="0"/>
              <a:t>Only the ones in the Nile will be left.</a:t>
            </a:r>
          </a:p>
          <a:p>
            <a:pPr algn="ctr"/>
            <a:r>
              <a:rPr lang="en-US" dirty="0"/>
              <a:t> You may choose when.</a:t>
            </a:r>
          </a:p>
        </p:txBody>
      </p:sp>
      <p:sp>
        <p:nvSpPr>
          <p:cNvPr id="3" name="Speech Bubble: Rectangle 2">
            <a:extLst>
              <a:ext uri="{FF2B5EF4-FFF2-40B4-BE49-F238E27FC236}">
                <a16:creationId xmlns:a16="http://schemas.microsoft.com/office/drawing/2014/main" id="{0E3F2623-5710-521F-CE30-29A509E1557C}"/>
              </a:ext>
            </a:extLst>
          </p:cNvPr>
          <p:cNvSpPr/>
          <p:nvPr/>
        </p:nvSpPr>
        <p:spPr>
          <a:xfrm>
            <a:off x="8656798" y="5601039"/>
            <a:ext cx="2369479" cy="955405"/>
          </a:xfrm>
          <a:prstGeom prst="wedgeRectCallout">
            <a:avLst>
              <a:gd name="adj1" fmla="val 53108"/>
              <a:gd name="adj2" fmla="val -8693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Tomorrow</a:t>
            </a:r>
          </a:p>
        </p:txBody>
      </p:sp>
      <p:pic>
        <p:nvPicPr>
          <p:cNvPr id="6" name="Content Placeholder 6" descr="A green frog with orange eyes&#10;&#10;AI-generated content may be incorrect.">
            <a:extLst>
              <a:ext uri="{FF2B5EF4-FFF2-40B4-BE49-F238E27FC236}">
                <a16:creationId xmlns:a16="http://schemas.microsoft.com/office/drawing/2014/main" id="{EB155484-E7A7-A86A-ACE5-66F88CEC61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79041" flipH="1">
            <a:off x="8877006" y="3586024"/>
            <a:ext cx="619934" cy="675908"/>
          </a:xfrm>
          <a:prstGeom prst="rect">
            <a:avLst/>
          </a:prstGeom>
        </p:spPr>
      </p:pic>
      <p:pic>
        <p:nvPicPr>
          <p:cNvPr id="7" name="Content Placeholder 6" descr="A green frog with orange eyes&#10;&#10;AI-generated content may be incorrect.">
            <a:extLst>
              <a:ext uri="{FF2B5EF4-FFF2-40B4-BE49-F238E27FC236}">
                <a16:creationId xmlns:a16="http://schemas.microsoft.com/office/drawing/2014/main" id="{BD568CDD-0F0A-540E-3DE6-0A722E9353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79041">
            <a:off x="9643108" y="3820635"/>
            <a:ext cx="619935" cy="675909"/>
          </a:xfrm>
          <a:prstGeom prst="rect">
            <a:avLst/>
          </a:prstGeom>
        </p:spPr>
      </p:pic>
      <p:pic>
        <p:nvPicPr>
          <p:cNvPr id="8" name="Content Placeholder 6" descr="A green frog with orange eyes&#10;&#10;AI-generated content may be incorrect.">
            <a:extLst>
              <a:ext uri="{FF2B5EF4-FFF2-40B4-BE49-F238E27FC236}">
                <a16:creationId xmlns:a16="http://schemas.microsoft.com/office/drawing/2014/main" id="{B5A36673-8619-1281-8992-E836812B75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79041">
            <a:off x="8157149" y="4010223"/>
            <a:ext cx="619935" cy="675909"/>
          </a:xfrm>
          <a:prstGeom prst="rect">
            <a:avLst/>
          </a:prstGeom>
        </p:spPr>
      </p:pic>
      <p:pic>
        <p:nvPicPr>
          <p:cNvPr id="9" name="Picture 8" descr="A cartoon frog sitting with its hands up&#10;&#10;AI-generated content may be incorrect.">
            <a:extLst>
              <a:ext uri="{FF2B5EF4-FFF2-40B4-BE49-F238E27FC236}">
                <a16:creationId xmlns:a16="http://schemas.microsoft.com/office/drawing/2014/main" id="{4A1B2EB0-1D7F-D0E0-0683-FE97C0337D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79041">
            <a:off x="7596843" y="4380600"/>
            <a:ext cx="604443" cy="611063"/>
          </a:xfrm>
          <a:prstGeom prst="rect">
            <a:avLst/>
          </a:prstGeom>
        </p:spPr>
      </p:pic>
      <p:pic>
        <p:nvPicPr>
          <p:cNvPr id="10" name="Picture 9" descr="A cartoon frog sitting with its hands up&#10;&#10;AI-generated content may be incorrect.">
            <a:extLst>
              <a:ext uri="{FF2B5EF4-FFF2-40B4-BE49-F238E27FC236}">
                <a16:creationId xmlns:a16="http://schemas.microsoft.com/office/drawing/2014/main" id="{E13D22A3-F52C-0332-9A1C-308107698E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29651" y="893041"/>
            <a:ext cx="604443" cy="611063"/>
          </a:xfrm>
          <a:prstGeom prst="rect">
            <a:avLst/>
          </a:prstGeom>
        </p:spPr>
      </p:pic>
      <p:pic>
        <p:nvPicPr>
          <p:cNvPr id="13" name="Picture 12" descr="A cartoon frog sitting with its hands up&#10;&#10;AI-generated content may be incorrect.">
            <a:extLst>
              <a:ext uri="{FF2B5EF4-FFF2-40B4-BE49-F238E27FC236}">
                <a16:creationId xmlns:a16="http://schemas.microsoft.com/office/drawing/2014/main" id="{BC6AE1BB-8C31-12E3-708D-390F26CC01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79041">
            <a:off x="9010567" y="4487128"/>
            <a:ext cx="604443" cy="611063"/>
          </a:xfrm>
          <a:prstGeom prst="rect">
            <a:avLst/>
          </a:prstGeom>
        </p:spPr>
      </p:pic>
      <p:pic>
        <p:nvPicPr>
          <p:cNvPr id="15" name="Picture 14" descr="A cartoon of a frog&#10;&#10;AI-generated content may be incorrect.">
            <a:extLst>
              <a:ext uri="{FF2B5EF4-FFF2-40B4-BE49-F238E27FC236}">
                <a16:creationId xmlns:a16="http://schemas.microsoft.com/office/drawing/2014/main" id="{40E6BAEE-0DC4-544C-6AFC-AF648EBBCF9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079041">
            <a:off x="8542168" y="4731557"/>
            <a:ext cx="455598" cy="495889"/>
          </a:xfrm>
          <a:prstGeom prst="rect">
            <a:avLst/>
          </a:prstGeom>
        </p:spPr>
      </p:pic>
      <p:pic>
        <p:nvPicPr>
          <p:cNvPr id="16" name="Picture 15" descr="A cartoon of a frog&#10;&#10;AI-generated content may be incorrect.">
            <a:extLst>
              <a:ext uri="{FF2B5EF4-FFF2-40B4-BE49-F238E27FC236}">
                <a16:creationId xmlns:a16="http://schemas.microsoft.com/office/drawing/2014/main" id="{3CE3103F-8261-B817-6B61-CD01780112B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43663" y="5325465"/>
            <a:ext cx="455598" cy="495889"/>
          </a:xfrm>
          <a:prstGeom prst="rect">
            <a:avLst/>
          </a:prstGeom>
        </p:spPr>
      </p:pic>
      <p:pic>
        <p:nvPicPr>
          <p:cNvPr id="17" name="Picture 16" descr="A cartoon of a frog&#10;&#10;AI-generated content may be incorrect.">
            <a:extLst>
              <a:ext uri="{FF2B5EF4-FFF2-40B4-BE49-F238E27FC236}">
                <a16:creationId xmlns:a16="http://schemas.microsoft.com/office/drawing/2014/main" id="{15443FBE-685A-0B3D-6B06-DEBE348822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079041">
            <a:off x="7322535" y="3852287"/>
            <a:ext cx="455598" cy="495889"/>
          </a:xfrm>
          <a:prstGeom prst="rect">
            <a:avLst/>
          </a:prstGeom>
        </p:spPr>
      </p:pic>
      <p:pic>
        <p:nvPicPr>
          <p:cNvPr id="19" name="Picture 18" descr="A cartoon of a frog&#10;&#10;AI-generated content may be incorrect.">
            <a:extLst>
              <a:ext uri="{FF2B5EF4-FFF2-40B4-BE49-F238E27FC236}">
                <a16:creationId xmlns:a16="http://schemas.microsoft.com/office/drawing/2014/main" id="{29ECE02C-FA8A-39F6-6B25-73A27545A7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50763" y="3624000"/>
            <a:ext cx="455598" cy="495889"/>
          </a:xfrm>
          <a:prstGeom prst="rect">
            <a:avLst/>
          </a:prstGeom>
        </p:spPr>
      </p:pic>
      <p:pic>
        <p:nvPicPr>
          <p:cNvPr id="23" name="Picture 22" descr="A cartoon of a frog&#10;&#10;AI-generated content may be incorrect.">
            <a:extLst>
              <a:ext uri="{FF2B5EF4-FFF2-40B4-BE49-F238E27FC236}">
                <a16:creationId xmlns:a16="http://schemas.microsoft.com/office/drawing/2014/main" id="{976D9EAA-9A82-62E5-BEE1-8A46C5E557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079041">
            <a:off x="10216269" y="4256823"/>
            <a:ext cx="455598" cy="495889"/>
          </a:xfrm>
          <a:prstGeom prst="rect">
            <a:avLst/>
          </a:prstGeom>
        </p:spPr>
      </p:pic>
      <p:pic>
        <p:nvPicPr>
          <p:cNvPr id="24" name="Picture 23" descr="A green frog with big eyes&#10;&#10;AI-generated content may be incorrect.">
            <a:extLst>
              <a:ext uri="{FF2B5EF4-FFF2-40B4-BE49-F238E27FC236}">
                <a16:creationId xmlns:a16="http://schemas.microsoft.com/office/drawing/2014/main" id="{80793A11-375F-7A8F-25B1-A4846F52EF5F}"/>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079041" flipH="1">
            <a:off x="7162605" y="4176055"/>
            <a:ext cx="630197" cy="514844"/>
          </a:xfrm>
          <a:prstGeom prst="rect">
            <a:avLst/>
          </a:prstGeom>
        </p:spPr>
      </p:pic>
      <p:pic>
        <p:nvPicPr>
          <p:cNvPr id="25" name="Picture 24" descr="A green frog with big eyes&#10;&#10;AI-generated content may be incorrect.">
            <a:extLst>
              <a:ext uri="{FF2B5EF4-FFF2-40B4-BE49-F238E27FC236}">
                <a16:creationId xmlns:a16="http://schemas.microsoft.com/office/drawing/2014/main" id="{C5FA2096-3821-B9D3-E49C-2AE426F08AC7}"/>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079041">
            <a:off x="8451121" y="4142009"/>
            <a:ext cx="834084" cy="681411"/>
          </a:xfrm>
          <a:prstGeom prst="rect">
            <a:avLst/>
          </a:prstGeom>
        </p:spPr>
      </p:pic>
      <p:pic>
        <p:nvPicPr>
          <p:cNvPr id="26" name="Content Placeholder 6" descr="A green frog with orange eyes&#10;&#10;AI-generated content may be incorrect.">
            <a:extLst>
              <a:ext uri="{FF2B5EF4-FFF2-40B4-BE49-F238E27FC236}">
                <a16:creationId xmlns:a16="http://schemas.microsoft.com/office/drawing/2014/main" id="{CEB381F2-875E-F0F4-27E4-EC238F76DA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79041" flipH="1">
            <a:off x="10434094" y="3785974"/>
            <a:ext cx="619934" cy="675908"/>
          </a:xfrm>
          <a:prstGeom prst="rect">
            <a:avLst/>
          </a:prstGeom>
        </p:spPr>
      </p:pic>
      <p:pic>
        <p:nvPicPr>
          <p:cNvPr id="28" name="Content Placeholder 6" descr="A green frog with orange eyes&#10;&#10;AI-generated content may be incorrect.">
            <a:extLst>
              <a:ext uri="{FF2B5EF4-FFF2-40B4-BE49-F238E27FC236}">
                <a16:creationId xmlns:a16="http://schemas.microsoft.com/office/drawing/2014/main" id="{08A3D05D-E693-E674-6FDF-EA3DA7E661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7129309" y="6182092"/>
            <a:ext cx="619934" cy="675908"/>
          </a:xfrm>
          <a:prstGeom prst="rect">
            <a:avLst/>
          </a:prstGeom>
        </p:spPr>
      </p:pic>
      <p:pic>
        <p:nvPicPr>
          <p:cNvPr id="29" name="Content Placeholder 6" descr="A green frog with orange eyes&#10;&#10;AI-generated content may be incorrect.">
            <a:extLst>
              <a:ext uri="{FF2B5EF4-FFF2-40B4-BE49-F238E27FC236}">
                <a16:creationId xmlns:a16="http://schemas.microsoft.com/office/drawing/2014/main" id="{A34D180D-36AA-D086-D222-07EA7463BF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6863" y="6300317"/>
            <a:ext cx="619935" cy="675909"/>
          </a:xfrm>
          <a:prstGeom prst="rect">
            <a:avLst/>
          </a:prstGeom>
        </p:spPr>
      </p:pic>
      <p:pic>
        <p:nvPicPr>
          <p:cNvPr id="30" name="Content Placeholder 6" descr="A green frog with orange eyes&#10;&#10;AI-generated content may be incorrect.">
            <a:extLst>
              <a:ext uri="{FF2B5EF4-FFF2-40B4-BE49-F238E27FC236}">
                <a16:creationId xmlns:a16="http://schemas.microsoft.com/office/drawing/2014/main" id="{1BDB2127-AEA1-6FA2-2673-3C5EA2DD3D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46508" y="6258179"/>
            <a:ext cx="619935" cy="675909"/>
          </a:xfrm>
          <a:prstGeom prst="rect">
            <a:avLst/>
          </a:prstGeom>
        </p:spPr>
      </p:pic>
      <p:pic>
        <p:nvPicPr>
          <p:cNvPr id="31" name="Picture 30" descr="A cartoon frog sitting with its hands up&#10;&#10;AI-generated content may be incorrect.">
            <a:extLst>
              <a:ext uri="{FF2B5EF4-FFF2-40B4-BE49-F238E27FC236}">
                <a16:creationId xmlns:a16="http://schemas.microsoft.com/office/drawing/2014/main" id="{775F416F-1040-4065-98CB-B2303D1119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42637" y="6070948"/>
            <a:ext cx="604443" cy="611063"/>
          </a:xfrm>
          <a:prstGeom prst="rect">
            <a:avLst/>
          </a:prstGeom>
        </p:spPr>
      </p:pic>
      <p:pic>
        <p:nvPicPr>
          <p:cNvPr id="32" name="Picture 31" descr="A cartoon frog sitting with its hands up&#10;&#10;AI-generated content may be incorrect.">
            <a:extLst>
              <a:ext uri="{FF2B5EF4-FFF2-40B4-BE49-F238E27FC236}">
                <a16:creationId xmlns:a16="http://schemas.microsoft.com/office/drawing/2014/main" id="{1F719816-EE1F-C31A-852B-9B36CAE4A8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79041">
            <a:off x="8020688" y="3519399"/>
            <a:ext cx="604443" cy="611063"/>
          </a:xfrm>
          <a:prstGeom prst="rect">
            <a:avLst/>
          </a:prstGeom>
        </p:spPr>
      </p:pic>
      <p:pic>
        <p:nvPicPr>
          <p:cNvPr id="34" name="Picture 33" descr="A cartoon frog sitting with its hands up&#10;&#10;AI-generated content may be incorrect.">
            <a:extLst>
              <a:ext uri="{FF2B5EF4-FFF2-40B4-BE49-F238E27FC236}">
                <a16:creationId xmlns:a16="http://schemas.microsoft.com/office/drawing/2014/main" id="{17EA1599-B6D8-F726-7C0E-791EB424F9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79041">
            <a:off x="9232952" y="3870523"/>
            <a:ext cx="604443" cy="611063"/>
          </a:xfrm>
          <a:prstGeom prst="rect">
            <a:avLst/>
          </a:prstGeom>
        </p:spPr>
      </p:pic>
      <p:pic>
        <p:nvPicPr>
          <p:cNvPr id="35" name="Picture 34" descr="A cartoon of a frog&#10;&#10;AI-generated content may be incorrect.">
            <a:extLst>
              <a:ext uri="{FF2B5EF4-FFF2-40B4-BE49-F238E27FC236}">
                <a16:creationId xmlns:a16="http://schemas.microsoft.com/office/drawing/2014/main" id="{E0DA9E0D-82D6-3F80-01B1-16B8A153E6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58783" y="5522977"/>
            <a:ext cx="455598" cy="495889"/>
          </a:xfrm>
          <a:prstGeom prst="rect">
            <a:avLst/>
          </a:prstGeom>
        </p:spPr>
      </p:pic>
      <p:pic>
        <p:nvPicPr>
          <p:cNvPr id="36" name="Picture 35" descr="A cartoon of a frog&#10;&#10;AI-generated content may be incorrect.">
            <a:extLst>
              <a:ext uri="{FF2B5EF4-FFF2-40B4-BE49-F238E27FC236}">
                <a16:creationId xmlns:a16="http://schemas.microsoft.com/office/drawing/2014/main" id="{D2D7DEAF-CB6B-AB6A-1E15-4B0133346A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079041">
            <a:off x="6888663" y="3532320"/>
            <a:ext cx="455598" cy="495889"/>
          </a:xfrm>
          <a:prstGeom prst="rect">
            <a:avLst/>
          </a:prstGeom>
        </p:spPr>
      </p:pic>
      <p:pic>
        <p:nvPicPr>
          <p:cNvPr id="37" name="Picture 36" descr="A cartoon of a frog&#10;&#10;AI-generated content may be incorrect.">
            <a:extLst>
              <a:ext uri="{FF2B5EF4-FFF2-40B4-BE49-F238E27FC236}">
                <a16:creationId xmlns:a16="http://schemas.microsoft.com/office/drawing/2014/main" id="{5146E28B-3B6F-FA81-E7F2-09546ADEFD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079041">
            <a:off x="10157337" y="3448020"/>
            <a:ext cx="455598" cy="495889"/>
          </a:xfrm>
          <a:prstGeom prst="rect">
            <a:avLst/>
          </a:prstGeom>
        </p:spPr>
      </p:pic>
      <p:pic>
        <p:nvPicPr>
          <p:cNvPr id="38" name="Picture 37" descr="A green frog with big eyes&#10;&#10;AI-generated content may be incorrect.">
            <a:extLst>
              <a:ext uri="{FF2B5EF4-FFF2-40B4-BE49-F238E27FC236}">
                <a16:creationId xmlns:a16="http://schemas.microsoft.com/office/drawing/2014/main" id="{FC334003-59D1-BD9E-118A-856779AA79B1}"/>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24373" y="6262624"/>
            <a:ext cx="630197" cy="514844"/>
          </a:xfrm>
          <a:prstGeom prst="rect">
            <a:avLst/>
          </a:prstGeom>
        </p:spPr>
      </p:pic>
      <p:pic>
        <p:nvPicPr>
          <p:cNvPr id="39" name="Picture 38" descr="A green frog with big eyes&#10;&#10;AI-generated content may be incorrect.">
            <a:extLst>
              <a:ext uri="{FF2B5EF4-FFF2-40B4-BE49-F238E27FC236}">
                <a16:creationId xmlns:a16="http://schemas.microsoft.com/office/drawing/2014/main" id="{F8351417-50E6-27A0-CA7B-34CE9806AFB8}"/>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0987451" y="6314382"/>
            <a:ext cx="630197" cy="514844"/>
          </a:xfrm>
          <a:prstGeom prst="rect">
            <a:avLst/>
          </a:prstGeom>
        </p:spPr>
      </p:pic>
      <p:pic>
        <p:nvPicPr>
          <p:cNvPr id="40" name="Content Placeholder 6" descr="A green frog with orange eyes&#10;&#10;AI-generated content may be incorrect.">
            <a:extLst>
              <a:ext uri="{FF2B5EF4-FFF2-40B4-BE49-F238E27FC236}">
                <a16:creationId xmlns:a16="http://schemas.microsoft.com/office/drawing/2014/main" id="{CC979EC4-6F21-0089-A8A0-3FB6D5D4C5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672535" y="4812323"/>
            <a:ext cx="619934" cy="675908"/>
          </a:xfrm>
          <a:prstGeom prst="rect">
            <a:avLst/>
          </a:prstGeom>
        </p:spPr>
      </p:pic>
      <p:pic>
        <p:nvPicPr>
          <p:cNvPr id="41" name="Content Placeholder 6" descr="A green frog with orange eyes&#10;&#10;AI-generated content may be incorrect.">
            <a:extLst>
              <a:ext uri="{FF2B5EF4-FFF2-40B4-BE49-F238E27FC236}">
                <a16:creationId xmlns:a16="http://schemas.microsoft.com/office/drawing/2014/main" id="{26B2F200-60C4-36EC-D481-6AB9B233DF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7107207" y="4960497"/>
            <a:ext cx="619934" cy="675908"/>
          </a:xfrm>
          <a:prstGeom prst="rect">
            <a:avLst/>
          </a:prstGeom>
        </p:spPr>
      </p:pic>
      <p:pic>
        <p:nvPicPr>
          <p:cNvPr id="12" name="Picture 11" descr="A cartoon of a person with a beard&#10;&#10;AI-generated content may be incorrect.">
            <a:extLst>
              <a:ext uri="{FF2B5EF4-FFF2-40B4-BE49-F238E27FC236}">
                <a16:creationId xmlns:a16="http://schemas.microsoft.com/office/drawing/2014/main" id="{88EFE059-5B1F-1F6B-767B-2BCCC54AFA7E}"/>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244860" y="3765183"/>
            <a:ext cx="1740314" cy="2873089"/>
          </a:xfrm>
          <a:prstGeom prst="rect">
            <a:avLst/>
          </a:prstGeom>
        </p:spPr>
      </p:pic>
      <p:pic>
        <p:nvPicPr>
          <p:cNvPr id="14" name="Picture 13" descr="Cartoon of a person holding a stick&#10;&#10;AI-generated content may be incorrect.">
            <a:extLst>
              <a:ext uri="{FF2B5EF4-FFF2-40B4-BE49-F238E27FC236}">
                <a16:creationId xmlns:a16="http://schemas.microsoft.com/office/drawing/2014/main" id="{EA8AB394-0C28-B713-82F8-5646C452C30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57506" y="3601528"/>
            <a:ext cx="2817508" cy="3200400"/>
          </a:xfrm>
          <a:prstGeom prst="rect">
            <a:avLst/>
          </a:prstGeom>
        </p:spPr>
      </p:pic>
      <p:pic>
        <p:nvPicPr>
          <p:cNvPr id="11" name="Picture 10" descr="A cartoon frog sitting with its hands up&#10;&#10;AI-generated content may be incorrect.">
            <a:extLst>
              <a:ext uri="{FF2B5EF4-FFF2-40B4-BE49-F238E27FC236}">
                <a16:creationId xmlns:a16="http://schemas.microsoft.com/office/drawing/2014/main" id="{9DA883A6-9413-0E5F-2714-BCB4E0603C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79041">
            <a:off x="6730819" y="4042645"/>
            <a:ext cx="604443" cy="611063"/>
          </a:xfrm>
          <a:prstGeom prst="rect">
            <a:avLst/>
          </a:prstGeom>
        </p:spPr>
      </p:pic>
      <p:pic>
        <p:nvPicPr>
          <p:cNvPr id="27" name="Content Placeholder 6" descr="A green frog with orange eyes&#10;&#10;AI-generated content may be incorrect.">
            <a:extLst>
              <a:ext uri="{FF2B5EF4-FFF2-40B4-BE49-F238E27FC236}">
                <a16:creationId xmlns:a16="http://schemas.microsoft.com/office/drawing/2014/main" id="{D3FD3BE0-5941-0534-E468-FBFB20BFEB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357478" y="6233850"/>
            <a:ext cx="619934" cy="675908"/>
          </a:xfrm>
          <a:prstGeom prst="rect">
            <a:avLst/>
          </a:prstGeom>
        </p:spPr>
      </p:pic>
      <p:pic>
        <p:nvPicPr>
          <p:cNvPr id="33" name="Picture 32" descr="A cartoon frog sitting with its hands up&#10;&#10;AI-generated content may be incorrect.">
            <a:extLst>
              <a:ext uri="{FF2B5EF4-FFF2-40B4-BE49-F238E27FC236}">
                <a16:creationId xmlns:a16="http://schemas.microsoft.com/office/drawing/2014/main" id="{45D7FCD7-E808-7E5B-8E2B-511BC0A198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08786" y="5791372"/>
            <a:ext cx="604443" cy="611063"/>
          </a:xfrm>
          <a:prstGeom prst="rect">
            <a:avLst/>
          </a:prstGeom>
        </p:spPr>
      </p:pic>
      <p:pic>
        <p:nvPicPr>
          <p:cNvPr id="42" name="Content Placeholder 6" descr="A green frog with orange eyes&#10;&#10;AI-generated content may be incorrect.">
            <a:extLst>
              <a:ext uri="{FF2B5EF4-FFF2-40B4-BE49-F238E27FC236}">
                <a16:creationId xmlns:a16="http://schemas.microsoft.com/office/drawing/2014/main" id="{AF9C0226-21DD-B34A-7301-07409D24AB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79041" flipH="1">
            <a:off x="8803455" y="3586024"/>
            <a:ext cx="619934" cy="675908"/>
          </a:xfrm>
          <a:prstGeom prst="rect">
            <a:avLst/>
          </a:prstGeom>
        </p:spPr>
      </p:pic>
      <p:pic>
        <p:nvPicPr>
          <p:cNvPr id="43" name="Content Placeholder 6" descr="A green frog with orange eyes&#10;&#10;AI-generated content may be incorrect.">
            <a:extLst>
              <a:ext uri="{FF2B5EF4-FFF2-40B4-BE49-F238E27FC236}">
                <a16:creationId xmlns:a16="http://schemas.microsoft.com/office/drawing/2014/main" id="{00AB217F-0629-4A54-459D-A8D6F9D281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79041">
            <a:off x="9569557" y="3820635"/>
            <a:ext cx="619935" cy="675909"/>
          </a:xfrm>
          <a:prstGeom prst="rect">
            <a:avLst/>
          </a:prstGeom>
        </p:spPr>
      </p:pic>
      <p:pic>
        <p:nvPicPr>
          <p:cNvPr id="44" name="Content Placeholder 6" descr="A green frog with orange eyes&#10;&#10;AI-generated content may be incorrect.">
            <a:extLst>
              <a:ext uri="{FF2B5EF4-FFF2-40B4-BE49-F238E27FC236}">
                <a16:creationId xmlns:a16="http://schemas.microsoft.com/office/drawing/2014/main" id="{BA8A9DAC-8749-1BE5-6366-99FDCC2307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79041">
            <a:off x="8083598" y="4010223"/>
            <a:ext cx="619935" cy="675909"/>
          </a:xfrm>
          <a:prstGeom prst="rect">
            <a:avLst/>
          </a:prstGeom>
        </p:spPr>
      </p:pic>
      <p:pic>
        <p:nvPicPr>
          <p:cNvPr id="45" name="Picture 44" descr="A cartoon frog sitting with its hands up&#10;&#10;AI-generated content may be incorrect.">
            <a:extLst>
              <a:ext uri="{FF2B5EF4-FFF2-40B4-BE49-F238E27FC236}">
                <a16:creationId xmlns:a16="http://schemas.microsoft.com/office/drawing/2014/main" id="{DBCA3AB3-47E1-0AF8-F3EC-4960A8D8A4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79041">
            <a:off x="7523292" y="4380600"/>
            <a:ext cx="604443" cy="611063"/>
          </a:xfrm>
          <a:prstGeom prst="rect">
            <a:avLst/>
          </a:prstGeom>
        </p:spPr>
      </p:pic>
      <p:pic>
        <p:nvPicPr>
          <p:cNvPr id="46" name="Picture 45" descr="A cartoon frog sitting with its hands up&#10;&#10;AI-generated content may be incorrect.">
            <a:extLst>
              <a:ext uri="{FF2B5EF4-FFF2-40B4-BE49-F238E27FC236}">
                <a16:creationId xmlns:a16="http://schemas.microsoft.com/office/drawing/2014/main" id="{D35A9D90-1598-AA2A-C529-0CE6D454FE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79041">
            <a:off x="8937016" y="4487128"/>
            <a:ext cx="604443" cy="611063"/>
          </a:xfrm>
          <a:prstGeom prst="rect">
            <a:avLst/>
          </a:prstGeom>
        </p:spPr>
      </p:pic>
      <p:pic>
        <p:nvPicPr>
          <p:cNvPr id="47" name="Picture 46" descr="A cartoon of a frog&#10;&#10;AI-generated content may be incorrect.">
            <a:extLst>
              <a:ext uri="{FF2B5EF4-FFF2-40B4-BE49-F238E27FC236}">
                <a16:creationId xmlns:a16="http://schemas.microsoft.com/office/drawing/2014/main" id="{4F52F3CE-3C79-2DF5-E15A-31878C9E19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079041">
            <a:off x="7248984" y="3852287"/>
            <a:ext cx="455598" cy="495889"/>
          </a:xfrm>
          <a:prstGeom prst="rect">
            <a:avLst/>
          </a:prstGeom>
        </p:spPr>
      </p:pic>
      <p:pic>
        <p:nvPicPr>
          <p:cNvPr id="48" name="Picture 47" descr="A cartoon of a frog&#10;&#10;AI-generated content may be incorrect.">
            <a:extLst>
              <a:ext uri="{FF2B5EF4-FFF2-40B4-BE49-F238E27FC236}">
                <a16:creationId xmlns:a16="http://schemas.microsoft.com/office/drawing/2014/main" id="{63C7D9A9-5D2C-155F-1052-5DFC59E28D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27522" y="2772460"/>
            <a:ext cx="455598" cy="495889"/>
          </a:xfrm>
          <a:prstGeom prst="rect">
            <a:avLst/>
          </a:prstGeom>
        </p:spPr>
      </p:pic>
      <p:pic>
        <p:nvPicPr>
          <p:cNvPr id="49" name="Picture 48" descr="A green frog with big eyes&#10;&#10;AI-generated content may be incorrect.">
            <a:extLst>
              <a:ext uri="{FF2B5EF4-FFF2-40B4-BE49-F238E27FC236}">
                <a16:creationId xmlns:a16="http://schemas.microsoft.com/office/drawing/2014/main" id="{A81E1181-7703-3C63-5913-75A4C8D7FF33}"/>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079041" flipH="1">
            <a:off x="7089054" y="4176055"/>
            <a:ext cx="630197" cy="514844"/>
          </a:xfrm>
          <a:prstGeom prst="rect">
            <a:avLst/>
          </a:prstGeom>
        </p:spPr>
      </p:pic>
      <p:pic>
        <p:nvPicPr>
          <p:cNvPr id="50" name="Picture 49" descr="A green frog with big eyes&#10;&#10;AI-generated content may be incorrect.">
            <a:extLst>
              <a:ext uri="{FF2B5EF4-FFF2-40B4-BE49-F238E27FC236}">
                <a16:creationId xmlns:a16="http://schemas.microsoft.com/office/drawing/2014/main" id="{B4C98292-6BA8-4D30-B627-A7DC5A376C91}"/>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079041">
            <a:off x="8377570" y="4142009"/>
            <a:ext cx="834084" cy="681411"/>
          </a:xfrm>
          <a:prstGeom prst="rect">
            <a:avLst/>
          </a:prstGeom>
        </p:spPr>
      </p:pic>
      <p:pic>
        <p:nvPicPr>
          <p:cNvPr id="51" name="Picture 50" descr="A cartoon frog sitting with its hands up&#10;&#10;AI-generated content may be incorrect.">
            <a:extLst>
              <a:ext uri="{FF2B5EF4-FFF2-40B4-BE49-F238E27FC236}">
                <a16:creationId xmlns:a16="http://schemas.microsoft.com/office/drawing/2014/main" id="{58FFD2E7-9944-FC92-3A7D-0115F85963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79041">
            <a:off x="7947137" y="3519399"/>
            <a:ext cx="604443" cy="611063"/>
          </a:xfrm>
          <a:prstGeom prst="rect">
            <a:avLst/>
          </a:prstGeom>
        </p:spPr>
      </p:pic>
      <p:pic>
        <p:nvPicPr>
          <p:cNvPr id="52" name="Picture 51" descr="A cartoon of a frog&#10;&#10;AI-generated content may be incorrect.">
            <a:extLst>
              <a:ext uri="{FF2B5EF4-FFF2-40B4-BE49-F238E27FC236}">
                <a16:creationId xmlns:a16="http://schemas.microsoft.com/office/drawing/2014/main" id="{168031F2-29D3-653C-D3F1-A65360B2F2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079041">
            <a:off x="6815112" y="3532320"/>
            <a:ext cx="455598" cy="495889"/>
          </a:xfrm>
          <a:prstGeom prst="rect">
            <a:avLst/>
          </a:prstGeom>
        </p:spPr>
      </p:pic>
      <p:pic>
        <p:nvPicPr>
          <p:cNvPr id="54" name="Picture 53" descr="A cartoon frog sitting with its hands up&#10;&#10;AI-generated content may be incorrect.">
            <a:extLst>
              <a:ext uri="{FF2B5EF4-FFF2-40B4-BE49-F238E27FC236}">
                <a16:creationId xmlns:a16="http://schemas.microsoft.com/office/drawing/2014/main" id="{ABF2DB75-20CB-2F8E-65A7-D7CF741CDB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79041">
            <a:off x="6657268" y="4042645"/>
            <a:ext cx="604443" cy="611063"/>
          </a:xfrm>
          <a:prstGeom prst="rect">
            <a:avLst/>
          </a:prstGeom>
        </p:spPr>
      </p:pic>
      <p:pic>
        <p:nvPicPr>
          <p:cNvPr id="55" name="Content Placeholder 6" descr="A green frog with orange eyes&#10;&#10;AI-generated content may be incorrect.">
            <a:extLst>
              <a:ext uri="{FF2B5EF4-FFF2-40B4-BE49-F238E27FC236}">
                <a16:creationId xmlns:a16="http://schemas.microsoft.com/office/drawing/2014/main" id="{20F518DA-E114-8DFC-03D0-D6FFD5B8E3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283927" y="6233850"/>
            <a:ext cx="619934" cy="675908"/>
          </a:xfrm>
          <a:prstGeom prst="rect">
            <a:avLst/>
          </a:prstGeom>
        </p:spPr>
      </p:pic>
      <p:sp>
        <p:nvSpPr>
          <p:cNvPr id="56" name="Thought Bubble: Cloud 55">
            <a:extLst>
              <a:ext uri="{FF2B5EF4-FFF2-40B4-BE49-F238E27FC236}">
                <a16:creationId xmlns:a16="http://schemas.microsoft.com/office/drawing/2014/main" id="{31B8F2E6-296C-B20C-8376-69B0C05326D2}"/>
              </a:ext>
            </a:extLst>
          </p:cNvPr>
          <p:cNvSpPr/>
          <p:nvPr/>
        </p:nvSpPr>
        <p:spPr>
          <a:xfrm>
            <a:off x="9015937" y="2370297"/>
            <a:ext cx="2674612" cy="1711339"/>
          </a:xfrm>
          <a:prstGeom prst="cloudCallout">
            <a:avLst>
              <a:gd name="adj1" fmla="val 20362"/>
              <a:gd name="adj2" fmla="val 57813"/>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My god </a:t>
            </a:r>
            <a:r>
              <a:rPr lang="en-US" dirty="0" err="1"/>
              <a:t>Heqt</a:t>
            </a:r>
            <a:r>
              <a:rPr lang="en-US" dirty="0"/>
              <a:t> can’t make them go away.</a:t>
            </a:r>
          </a:p>
        </p:txBody>
      </p:sp>
      <p:pic>
        <p:nvPicPr>
          <p:cNvPr id="53" name="Picture 52">
            <a:extLst>
              <a:ext uri="{FF2B5EF4-FFF2-40B4-BE49-F238E27FC236}">
                <a16:creationId xmlns:a16="http://schemas.microsoft.com/office/drawing/2014/main" id="{DCD1CA2F-1F24-16CC-DC65-74D3379352E1}"/>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97425" y="1781870"/>
            <a:ext cx="1625732" cy="2122483"/>
          </a:xfrm>
          <a:prstGeom prst="rect">
            <a:avLst/>
          </a:prstGeom>
        </p:spPr>
      </p:pic>
    </p:spTree>
    <p:extLst>
      <p:ext uri="{BB962C8B-B14F-4D97-AF65-F5344CB8AC3E}">
        <p14:creationId xmlns:p14="http://schemas.microsoft.com/office/powerpoint/2010/main" val="1883935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6" presetClass="exit" presetSubtype="0" fill="hold" nodeType="clickEffect">
                                  <p:stCondLst>
                                    <p:cond delay="0"/>
                                  </p:stCondLst>
                                  <p:childTnLst>
                                    <p:animEffect transition="out" filter="wipe(down)">
                                      <p:cBhvr>
                                        <p:cTn id="14" dur="180" accel="50000">
                                          <p:stCondLst>
                                            <p:cond delay="1820"/>
                                          </p:stCondLst>
                                        </p:cTn>
                                        <p:tgtEl>
                                          <p:spTgt spid="42"/>
                                        </p:tgtEl>
                                      </p:cBhvr>
                                    </p:animEffect>
                                    <p:anim calcmode="lin" valueType="num">
                                      <p:cBhvr>
                                        <p:cTn id="15" dur="1822" tmFilter="0,0; 0.14,0.31; 0.43,0.73; 0.71,0.91; 1.0,1.0">
                                          <p:stCondLst>
                                            <p:cond delay="0"/>
                                          </p:stCondLst>
                                        </p:cTn>
                                        <p:tgtEl>
                                          <p:spTgt spid="42"/>
                                        </p:tgtEl>
                                        <p:attrNameLst>
                                          <p:attrName>ppt_x</p:attrName>
                                        </p:attrNameLst>
                                      </p:cBhvr>
                                      <p:tavLst>
                                        <p:tav tm="0">
                                          <p:val>
                                            <p:strVal val="ppt_x"/>
                                          </p:val>
                                        </p:tav>
                                        <p:tav tm="100000">
                                          <p:val>
                                            <p:strVal val="#ppt_x+0.25"/>
                                          </p:val>
                                        </p:tav>
                                      </p:tavLst>
                                    </p:anim>
                                    <p:anim calcmode="lin" valueType="num">
                                      <p:cBhvr>
                                        <p:cTn id="16" dur="178">
                                          <p:stCondLst>
                                            <p:cond delay="1822"/>
                                          </p:stCondLst>
                                        </p:cTn>
                                        <p:tgtEl>
                                          <p:spTgt spid="42"/>
                                        </p:tgtEl>
                                        <p:attrNameLst>
                                          <p:attrName>ppt_x</p:attrName>
                                        </p:attrNameLst>
                                      </p:cBhvr>
                                      <p:tavLst>
                                        <p:tav tm="0">
                                          <p:val>
                                            <p:strVal val="ppt_x"/>
                                          </p:val>
                                        </p:tav>
                                        <p:tav tm="100000">
                                          <p:val>
                                            <p:strVal val="ppt_x"/>
                                          </p:val>
                                        </p:tav>
                                      </p:tavLst>
                                    </p:anim>
                                    <p:anim calcmode="lin" valueType="num">
                                      <p:cBhvr>
                                        <p:cTn id="17" dur="664" tmFilter="0.0,0.0;0.25,0.07;0.50,0.2;0.75,0.467;1.0,1.0">
                                          <p:stCondLst>
                                            <p:cond delay="0"/>
                                          </p:stCondLst>
                                        </p:cTn>
                                        <p:tgtEl>
                                          <p:spTgt spid="4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8" dur="664" tmFilter="0, 0; 0.125,0.2665; 0.25,0.4; 0.375,0.465; 0.5,0.5;  0.625,0.535; 0.75,0.6; 0.875,0.7335; 1,1">
                                          <p:stCondLst>
                                            <p:cond delay="664"/>
                                          </p:stCondLst>
                                        </p:cTn>
                                        <p:tgtEl>
                                          <p:spTgt spid="4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9" dur="332" tmFilter="0, 0; 0.125,0.2665; 0.25,0.4; 0.375,0.465; 0.5,0.5;  0.625,0.535; 0.75,0.6; 0.875,0.7335; 1,1">
                                          <p:stCondLst>
                                            <p:cond delay="1324"/>
                                          </p:stCondLst>
                                        </p:cTn>
                                        <p:tgtEl>
                                          <p:spTgt spid="4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20" dur="164" tmFilter="0, 0; 0.125,0.2665; 0.25,0.4; 0.375,0.465; 0.5,0.5;  0.625,0.535; 0.75,0.6; 0.875,0.7335; 1,1">
                                          <p:stCondLst>
                                            <p:cond delay="1656"/>
                                          </p:stCondLst>
                                        </p:cTn>
                                        <p:tgtEl>
                                          <p:spTgt spid="4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21" dur="180" accel="50000">
                                          <p:stCondLst>
                                            <p:cond delay="1820"/>
                                          </p:stCondLst>
                                        </p:cTn>
                                        <p:tgtEl>
                                          <p:spTgt spid="42"/>
                                        </p:tgtEl>
                                        <p:attrNameLst>
                                          <p:attrName>ppt_y</p:attrName>
                                        </p:attrNameLst>
                                      </p:cBhvr>
                                      <p:tavLst>
                                        <p:tav tm="0">
                                          <p:val>
                                            <p:strVal val="ppt_y"/>
                                          </p:val>
                                        </p:tav>
                                        <p:tav tm="100000">
                                          <p:val>
                                            <p:strVal val="ppt_y+ppt_h"/>
                                          </p:val>
                                        </p:tav>
                                      </p:tavLst>
                                    </p:anim>
                                    <p:animScale>
                                      <p:cBhvr>
                                        <p:cTn id="22" dur="26">
                                          <p:stCondLst>
                                            <p:cond delay="620"/>
                                          </p:stCondLst>
                                        </p:cTn>
                                        <p:tgtEl>
                                          <p:spTgt spid="42"/>
                                        </p:tgtEl>
                                      </p:cBhvr>
                                      <p:to x="100000" y="60000"/>
                                    </p:animScale>
                                    <p:animScale>
                                      <p:cBhvr>
                                        <p:cTn id="23" dur="166" decel="50000">
                                          <p:stCondLst>
                                            <p:cond delay="646"/>
                                          </p:stCondLst>
                                        </p:cTn>
                                        <p:tgtEl>
                                          <p:spTgt spid="42"/>
                                        </p:tgtEl>
                                      </p:cBhvr>
                                      <p:to x="100000" y="100000"/>
                                    </p:animScale>
                                    <p:animScale>
                                      <p:cBhvr>
                                        <p:cTn id="24" dur="26">
                                          <p:stCondLst>
                                            <p:cond delay="1312"/>
                                          </p:stCondLst>
                                        </p:cTn>
                                        <p:tgtEl>
                                          <p:spTgt spid="42"/>
                                        </p:tgtEl>
                                      </p:cBhvr>
                                      <p:to x="100000" y="80000"/>
                                    </p:animScale>
                                    <p:animScale>
                                      <p:cBhvr>
                                        <p:cTn id="25" dur="166" decel="50000">
                                          <p:stCondLst>
                                            <p:cond delay="1338"/>
                                          </p:stCondLst>
                                        </p:cTn>
                                        <p:tgtEl>
                                          <p:spTgt spid="42"/>
                                        </p:tgtEl>
                                      </p:cBhvr>
                                      <p:to x="100000" y="100000"/>
                                    </p:animScale>
                                    <p:animScale>
                                      <p:cBhvr>
                                        <p:cTn id="26" dur="26">
                                          <p:stCondLst>
                                            <p:cond delay="1642"/>
                                          </p:stCondLst>
                                        </p:cTn>
                                        <p:tgtEl>
                                          <p:spTgt spid="42"/>
                                        </p:tgtEl>
                                      </p:cBhvr>
                                      <p:to x="100000" y="90000"/>
                                    </p:animScale>
                                    <p:animScale>
                                      <p:cBhvr>
                                        <p:cTn id="27" dur="166" decel="50000">
                                          <p:stCondLst>
                                            <p:cond delay="1668"/>
                                          </p:stCondLst>
                                        </p:cTn>
                                        <p:tgtEl>
                                          <p:spTgt spid="42"/>
                                        </p:tgtEl>
                                      </p:cBhvr>
                                      <p:to x="100000" y="100000"/>
                                    </p:animScale>
                                    <p:animScale>
                                      <p:cBhvr>
                                        <p:cTn id="28" dur="26">
                                          <p:stCondLst>
                                            <p:cond delay="1808"/>
                                          </p:stCondLst>
                                        </p:cTn>
                                        <p:tgtEl>
                                          <p:spTgt spid="42"/>
                                        </p:tgtEl>
                                      </p:cBhvr>
                                      <p:to x="100000" y="95000"/>
                                    </p:animScale>
                                    <p:animScale>
                                      <p:cBhvr>
                                        <p:cTn id="29" dur="166" decel="50000">
                                          <p:stCondLst>
                                            <p:cond delay="1834"/>
                                          </p:stCondLst>
                                        </p:cTn>
                                        <p:tgtEl>
                                          <p:spTgt spid="42"/>
                                        </p:tgtEl>
                                      </p:cBhvr>
                                      <p:to x="100000" y="100000"/>
                                    </p:animScale>
                                    <p:set>
                                      <p:cBhvr>
                                        <p:cTn id="30" dur="1" fill="hold">
                                          <p:stCondLst>
                                            <p:cond delay="1999"/>
                                          </p:stCondLst>
                                        </p:cTn>
                                        <p:tgtEl>
                                          <p:spTgt spid="42"/>
                                        </p:tgtEl>
                                        <p:attrNameLst>
                                          <p:attrName>style.visibility</p:attrName>
                                        </p:attrNameLst>
                                      </p:cBhvr>
                                      <p:to>
                                        <p:strVal val="hidden"/>
                                      </p:to>
                                    </p:set>
                                  </p:childTnLst>
                                </p:cTn>
                              </p:par>
                              <p:par>
                                <p:cTn id="31" presetID="26" presetClass="exit" presetSubtype="0" fill="hold" nodeType="withEffect">
                                  <p:stCondLst>
                                    <p:cond delay="0"/>
                                  </p:stCondLst>
                                  <p:childTnLst>
                                    <p:animEffect transition="out" filter="wipe(down)">
                                      <p:cBhvr>
                                        <p:cTn id="32" dur="180" accel="50000">
                                          <p:stCondLst>
                                            <p:cond delay="1820"/>
                                          </p:stCondLst>
                                        </p:cTn>
                                        <p:tgtEl>
                                          <p:spTgt spid="43"/>
                                        </p:tgtEl>
                                      </p:cBhvr>
                                    </p:animEffect>
                                    <p:anim calcmode="lin" valueType="num">
                                      <p:cBhvr>
                                        <p:cTn id="33" dur="1822" tmFilter="0,0; 0.14,0.31; 0.43,0.73; 0.71,0.91; 1.0,1.0">
                                          <p:stCondLst>
                                            <p:cond delay="0"/>
                                          </p:stCondLst>
                                        </p:cTn>
                                        <p:tgtEl>
                                          <p:spTgt spid="43"/>
                                        </p:tgtEl>
                                        <p:attrNameLst>
                                          <p:attrName>ppt_x</p:attrName>
                                        </p:attrNameLst>
                                      </p:cBhvr>
                                      <p:tavLst>
                                        <p:tav tm="0">
                                          <p:val>
                                            <p:strVal val="ppt_x"/>
                                          </p:val>
                                        </p:tav>
                                        <p:tav tm="100000">
                                          <p:val>
                                            <p:strVal val="#ppt_x+0.25"/>
                                          </p:val>
                                        </p:tav>
                                      </p:tavLst>
                                    </p:anim>
                                    <p:anim calcmode="lin" valueType="num">
                                      <p:cBhvr>
                                        <p:cTn id="34" dur="178">
                                          <p:stCondLst>
                                            <p:cond delay="1822"/>
                                          </p:stCondLst>
                                        </p:cTn>
                                        <p:tgtEl>
                                          <p:spTgt spid="43"/>
                                        </p:tgtEl>
                                        <p:attrNameLst>
                                          <p:attrName>ppt_x</p:attrName>
                                        </p:attrNameLst>
                                      </p:cBhvr>
                                      <p:tavLst>
                                        <p:tav tm="0">
                                          <p:val>
                                            <p:strVal val="ppt_x"/>
                                          </p:val>
                                        </p:tav>
                                        <p:tav tm="100000">
                                          <p:val>
                                            <p:strVal val="ppt_x"/>
                                          </p:val>
                                        </p:tav>
                                      </p:tavLst>
                                    </p:anim>
                                    <p:anim calcmode="lin" valueType="num">
                                      <p:cBhvr>
                                        <p:cTn id="35" dur="664" tmFilter="0.0,0.0;0.25,0.07;0.50,0.2;0.75,0.467;1.0,1.0">
                                          <p:stCondLst>
                                            <p:cond delay="0"/>
                                          </p:stCondLst>
                                        </p:cTn>
                                        <p:tgtEl>
                                          <p:spTgt spid="43"/>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36" dur="664" tmFilter="0, 0; 0.125,0.2665; 0.25,0.4; 0.375,0.465; 0.5,0.5;  0.625,0.535; 0.75,0.6; 0.875,0.7335; 1,1">
                                          <p:stCondLst>
                                            <p:cond delay="664"/>
                                          </p:stCondLst>
                                        </p:cTn>
                                        <p:tgtEl>
                                          <p:spTgt spid="43"/>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37" dur="332" tmFilter="0, 0; 0.125,0.2665; 0.25,0.4; 0.375,0.465; 0.5,0.5;  0.625,0.535; 0.75,0.6; 0.875,0.7335; 1,1">
                                          <p:stCondLst>
                                            <p:cond delay="1324"/>
                                          </p:stCondLst>
                                        </p:cTn>
                                        <p:tgtEl>
                                          <p:spTgt spid="43"/>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8" dur="164" tmFilter="0, 0; 0.125,0.2665; 0.25,0.4; 0.375,0.465; 0.5,0.5;  0.625,0.535; 0.75,0.6; 0.875,0.7335; 1,1">
                                          <p:stCondLst>
                                            <p:cond delay="1656"/>
                                          </p:stCondLst>
                                        </p:cTn>
                                        <p:tgtEl>
                                          <p:spTgt spid="43"/>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9" dur="180" accel="50000">
                                          <p:stCondLst>
                                            <p:cond delay="1820"/>
                                          </p:stCondLst>
                                        </p:cTn>
                                        <p:tgtEl>
                                          <p:spTgt spid="43"/>
                                        </p:tgtEl>
                                        <p:attrNameLst>
                                          <p:attrName>ppt_y</p:attrName>
                                        </p:attrNameLst>
                                      </p:cBhvr>
                                      <p:tavLst>
                                        <p:tav tm="0">
                                          <p:val>
                                            <p:strVal val="ppt_y"/>
                                          </p:val>
                                        </p:tav>
                                        <p:tav tm="100000">
                                          <p:val>
                                            <p:strVal val="ppt_y+ppt_h"/>
                                          </p:val>
                                        </p:tav>
                                      </p:tavLst>
                                    </p:anim>
                                    <p:animScale>
                                      <p:cBhvr>
                                        <p:cTn id="40" dur="26">
                                          <p:stCondLst>
                                            <p:cond delay="620"/>
                                          </p:stCondLst>
                                        </p:cTn>
                                        <p:tgtEl>
                                          <p:spTgt spid="43"/>
                                        </p:tgtEl>
                                      </p:cBhvr>
                                      <p:to x="100000" y="60000"/>
                                    </p:animScale>
                                    <p:animScale>
                                      <p:cBhvr>
                                        <p:cTn id="41" dur="166" decel="50000">
                                          <p:stCondLst>
                                            <p:cond delay="646"/>
                                          </p:stCondLst>
                                        </p:cTn>
                                        <p:tgtEl>
                                          <p:spTgt spid="43"/>
                                        </p:tgtEl>
                                      </p:cBhvr>
                                      <p:to x="100000" y="100000"/>
                                    </p:animScale>
                                    <p:animScale>
                                      <p:cBhvr>
                                        <p:cTn id="42" dur="26">
                                          <p:stCondLst>
                                            <p:cond delay="1312"/>
                                          </p:stCondLst>
                                        </p:cTn>
                                        <p:tgtEl>
                                          <p:spTgt spid="43"/>
                                        </p:tgtEl>
                                      </p:cBhvr>
                                      <p:to x="100000" y="80000"/>
                                    </p:animScale>
                                    <p:animScale>
                                      <p:cBhvr>
                                        <p:cTn id="43" dur="166" decel="50000">
                                          <p:stCondLst>
                                            <p:cond delay="1338"/>
                                          </p:stCondLst>
                                        </p:cTn>
                                        <p:tgtEl>
                                          <p:spTgt spid="43"/>
                                        </p:tgtEl>
                                      </p:cBhvr>
                                      <p:to x="100000" y="100000"/>
                                    </p:animScale>
                                    <p:animScale>
                                      <p:cBhvr>
                                        <p:cTn id="44" dur="26">
                                          <p:stCondLst>
                                            <p:cond delay="1642"/>
                                          </p:stCondLst>
                                        </p:cTn>
                                        <p:tgtEl>
                                          <p:spTgt spid="43"/>
                                        </p:tgtEl>
                                      </p:cBhvr>
                                      <p:to x="100000" y="90000"/>
                                    </p:animScale>
                                    <p:animScale>
                                      <p:cBhvr>
                                        <p:cTn id="45" dur="166" decel="50000">
                                          <p:stCondLst>
                                            <p:cond delay="1668"/>
                                          </p:stCondLst>
                                        </p:cTn>
                                        <p:tgtEl>
                                          <p:spTgt spid="43"/>
                                        </p:tgtEl>
                                      </p:cBhvr>
                                      <p:to x="100000" y="100000"/>
                                    </p:animScale>
                                    <p:animScale>
                                      <p:cBhvr>
                                        <p:cTn id="46" dur="26">
                                          <p:stCondLst>
                                            <p:cond delay="1808"/>
                                          </p:stCondLst>
                                        </p:cTn>
                                        <p:tgtEl>
                                          <p:spTgt spid="43"/>
                                        </p:tgtEl>
                                      </p:cBhvr>
                                      <p:to x="100000" y="95000"/>
                                    </p:animScale>
                                    <p:animScale>
                                      <p:cBhvr>
                                        <p:cTn id="47" dur="166" decel="50000">
                                          <p:stCondLst>
                                            <p:cond delay="1834"/>
                                          </p:stCondLst>
                                        </p:cTn>
                                        <p:tgtEl>
                                          <p:spTgt spid="43"/>
                                        </p:tgtEl>
                                      </p:cBhvr>
                                      <p:to x="100000" y="100000"/>
                                    </p:animScale>
                                    <p:set>
                                      <p:cBhvr>
                                        <p:cTn id="48" dur="1" fill="hold">
                                          <p:stCondLst>
                                            <p:cond delay="1999"/>
                                          </p:stCondLst>
                                        </p:cTn>
                                        <p:tgtEl>
                                          <p:spTgt spid="43"/>
                                        </p:tgtEl>
                                        <p:attrNameLst>
                                          <p:attrName>style.visibility</p:attrName>
                                        </p:attrNameLst>
                                      </p:cBhvr>
                                      <p:to>
                                        <p:strVal val="hidden"/>
                                      </p:to>
                                    </p:set>
                                  </p:childTnLst>
                                </p:cTn>
                              </p:par>
                              <p:par>
                                <p:cTn id="49" presetID="26" presetClass="exit" presetSubtype="0" fill="hold" nodeType="withEffect">
                                  <p:stCondLst>
                                    <p:cond delay="0"/>
                                  </p:stCondLst>
                                  <p:childTnLst>
                                    <p:animEffect transition="out" filter="wipe(down)">
                                      <p:cBhvr>
                                        <p:cTn id="50" dur="180" accel="50000">
                                          <p:stCondLst>
                                            <p:cond delay="1820"/>
                                          </p:stCondLst>
                                        </p:cTn>
                                        <p:tgtEl>
                                          <p:spTgt spid="44"/>
                                        </p:tgtEl>
                                      </p:cBhvr>
                                    </p:animEffect>
                                    <p:anim calcmode="lin" valueType="num">
                                      <p:cBhvr>
                                        <p:cTn id="51" dur="1822" tmFilter="0,0; 0.14,0.31; 0.43,0.73; 0.71,0.91; 1.0,1.0">
                                          <p:stCondLst>
                                            <p:cond delay="0"/>
                                          </p:stCondLst>
                                        </p:cTn>
                                        <p:tgtEl>
                                          <p:spTgt spid="44"/>
                                        </p:tgtEl>
                                        <p:attrNameLst>
                                          <p:attrName>ppt_x</p:attrName>
                                        </p:attrNameLst>
                                      </p:cBhvr>
                                      <p:tavLst>
                                        <p:tav tm="0">
                                          <p:val>
                                            <p:strVal val="ppt_x"/>
                                          </p:val>
                                        </p:tav>
                                        <p:tav tm="100000">
                                          <p:val>
                                            <p:strVal val="#ppt_x+0.25"/>
                                          </p:val>
                                        </p:tav>
                                      </p:tavLst>
                                    </p:anim>
                                    <p:anim calcmode="lin" valueType="num">
                                      <p:cBhvr>
                                        <p:cTn id="52" dur="178">
                                          <p:stCondLst>
                                            <p:cond delay="1822"/>
                                          </p:stCondLst>
                                        </p:cTn>
                                        <p:tgtEl>
                                          <p:spTgt spid="44"/>
                                        </p:tgtEl>
                                        <p:attrNameLst>
                                          <p:attrName>ppt_x</p:attrName>
                                        </p:attrNameLst>
                                      </p:cBhvr>
                                      <p:tavLst>
                                        <p:tav tm="0">
                                          <p:val>
                                            <p:strVal val="ppt_x"/>
                                          </p:val>
                                        </p:tav>
                                        <p:tav tm="100000">
                                          <p:val>
                                            <p:strVal val="ppt_x"/>
                                          </p:val>
                                        </p:tav>
                                      </p:tavLst>
                                    </p:anim>
                                    <p:anim calcmode="lin" valueType="num">
                                      <p:cBhvr>
                                        <p:cTn id="53" dur="664" tmFilter="0.0,0.0;0.25,0.07;0.50,0.2;0.75,0.467;1.0,1.0">
                                          <p:stCondLst>
                                            <p:cond delay="0"/>
                                          </p:stCondLst>
                                        </p:cTn>
                                        <p:tgtEl>
                                          <p:spTgt spid="4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54" dur="664" tmFilter="0, 0; 0.125,0.2665; 0.25,0.4; 0.375,0.465; 0.5,0.5;  0.625,0.535; 0.75,0.6; 0.875,0.7335; 1,1">
                                          <p:stCondLst>
                                            <p:cond delay="664"/>
                                          </p:stCondLst>
                                        </p:cTn>
                                        <p:tgtEl>
                                          <p:spTgt spid="4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55" dur="332" tmFilter="0, 0; 0.125,0.2665; 0.25,0.4; 0.375,0.465; 0.5,0.5;  0.625,0.535; 0.75,0.6; 0.875,0.7335; 1,1">
                                          <p:stCondLst>
                                            <p:cond delay="1324"/>
                                          </p:stCondLst>
                                        </p:cTn>
                                        <p:tgtEl>
                                          <p:spTgt spid="4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56" dur="164" tmFilter="0, 0; 0.125,0.2665; 0.25,0.4; 0.375,0.465; 0.5,0.5;  0.625,0.535; 0.75,0.6; 0.875,0.7335; 1,1">
                                          <p:stCondLst>
                                            <p:cond delay="1656"/>
                                          </p:stCondLst>
                                        </p:cTn>
                                        <p:tgtEl>
                                          <p:spTgt spid="4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57" dur="180" accel="50000">
                                          <p:stCondLst>
                                            <p:cond delay="1820"/>
                                          </p:stCondLst>
                                        </p:cTn>
                                        <p:tgtEl>
                                          <p:spTgt spid="44"/>
                                        </p:tgtEl>
                                        <p:attrNameLst>
                                          <p:attrName>ppt_y</p:attrName>
                                        </p:attrNameLst>
                                      </p:cBhvr>
                                      <p:tavLst>
                                        <p:tav tm="0">
                                          <p:val>
                                            <p:strVal val="ppt_y"/>
                                          </p:val>
                                        </p:tav>
                                        <p:tav tm="100000">
                                          <p:val>
                                            <p:strVal val="ppt_y+ppt_h"/>
                                          </p:val>
                                        </p:tav>
                                      </p:tavLst>
                                    </p:anim>
                                    <p:animScale>
                                      <p:cBhvr>
                                        <p:cTn id="58" dur="26">
                                          <p:stCondLst>
                                            <p:cond delay="620"/>
                                          </p:stCondLst>
                                        </p:cTn>
                                        <p:tgtEl>
                                          <p:spTgt spid="44"/>
                                        </p:tgtEl>
                                      </p:cBhvr>
                                      <p:to x="100000" y="60000"/>
                                    </p:animScale>
                                    <p:animScale>
                                      <p:cBhvr>
                                        <p:cTn id="59" dur="166" decel="50000">
                                          <p:stCondLst>
                                            <p:cond delay="646"/>
                                          </p:stCondLst>
                                        </p:cTn>
                                        <p:tgtEl>
                                          <p:spTgt spid="44"/>
                                        </p:tgtEl>
                                      </p:cBhvr>
                                      <p:to x="100000" y="100000"/>
                                    </p:animScale>
                                    <p:animScale>
                                      <p:cBhvr>
                                        <p:cTn id="60" dur="26">
                                          <p:stCondLst>
                                            <p:cond delay="1312"/>
                                          </p:stCondLst>
                                        </p:cTn>
                                        <p:tgtEl>
                                          <p:spTgt spid="44"/>
                                        </p:tgtEl>
                                      </p:cBhvr>
                                      <p:to x="100000" y="80000"/>
                                    </p:animScale>
                                    <p:animScale>
                                      <p:cBhvr>
                                        <p:cTn id="61" dur="166" decel="50000">
                                          <p:stCondLst>
                                            <p:cond delay="1338"/>
                                          </p:stCondLst>
                                        </p:cTn>
                                        <p:tgtEl>
                                          <p:spTgt spid="44"/>
                                        </p:tgtEl>
                                      </p:cBhvr>
                                      <p:to x="100000" y="100000"/>
                                    </p:animScale>
                                    <p:animScale>
                                      <p:cBhvr>
                                        <p:cTn id="62" dur="26">
                                          <p:stCondLst>
                                            <p:cond delay="1642"/>
                                          </p:stCondLst>
                                        </p:cTn>
                                        <p:tgtEl>
                                          <p:spTgt spid="44"/>
                                        </p:tgtEl>
                                      </p:cBhvr>
                                      <p:to x="100000" y="90000"/>
                                    </p:animScale>
                                    <p:animScale>
                                      <p:cBhvr>
                                        <p:cTn id="63" dur="166" decel="50000">
                                          <p:stCondLst>
                                            <p:cond delay="1668"/>
                                          </p:stCondLst>
                                        </p:cTn>
                                        <p:tgtEl>
                                          <p:spTgt spid="44"/>
                                        </p:tgtEl>
                                      </p:cBhvr>
                                      <p:to x="100000" y="100000"/>
                                    </p:animScale>
                                    <p:animScale>
                                      <p:cBhvr>
                                        <p:cTn id="64" dur="26">
                                          <p:stCondLst>
                                            <p:cond delay="1808"/>
                                          </p:stCondLst>
                                        </p:cTn>
                                        <p:tgtEl>
                                          <p:spTgt spid="44"/>
                                        </p:tgtEl>
                                      </p:cBhvr>
                                      <p:to x="100000" y="95000"/>
                                    </p:animScale>
                                    <p:animScale>
                                      <p:cBhvr>
                                        <p:cTn id="65" dur="166" decel="50000">
                                          <p:stCondLst>
                                            <p:cond delay="1834"/>
                                          </p:stCondLst>
                                        </p:cTn>
                                        <p:tgtEl>
                                          <p:spTgt spid="44"/>
                                        </p:tgtEl>
                                      </p:cBhvr>
                                      <p:to x="100000" y="100000"/>
                                    </p:animScale>
                                    <p:set>
                                      <p:cBhvr>
                                        <p:cTn id="66" dur="1" fill="hold">
                                          <p:stCondLst>
                                            <p:cond delay="1999"/>
                                          </p:stCondLst>
                                        </p:cTn>
                                        <p:tgtEl>
                                          <p:spTgt spid="44"/>
                                        </p:tgtEl>
                                        <p:attrNameLst>
                                          <p:attrName>style.visibility</p:attrName>
                                        </p:attrNameLst>
                                      </p:cBhvr>
                                      <p:to>
                                        <p:strVal val="hidden"/>
                                      </p:to>
                                    </p:set>
                                  </p:childTnLst>
                                </p:cTn>
                              </p:par>
                              <p:par>
                                <p:cTn id="67" presetID="26" presetClass="exit" presetSubtype="0" fill="hold" nodeType="withEffect">
                                  <p:stCondLst>
                                    <p:cond delay="0"/>
                                  </p:stCondLst>
                                  <p:childTnLst>
                                    <p:animEffect transition="out" filter="wipe(down)">
                                      <p:cBhvr>
                                        <p:cTn id="68" dur="180" accel="50000">
                                          <p:stCondLst>
                                            <p:cond delay="1820"/>
                                          </p:stCondLst>
                                        </p:cTn>
                                        <p:tgtEl>
                                          <p:spTgt spid="45"/>
                                        </p:tgtEl>
                                      </p:cBhvr>
                                    </p:animEffect>
                                    <p:anim calcmode="lin" valueType="num">
                                      <p:cBhvr>
                                        <p:cTn id="69" dur="1822" tmFilter="0,0; 0.14,0.31; 0.43,0.73; 0.71,0.91; 1.0,1.0">
                                          <p:stCondLst>
                                            <p:cond delay="0"/>
                                          </p:stCondLst>
                                        </p:cTn>
                                        <p:tgtEl>
                                          <p:spTgt spid="45"/>
                                        </p:tgtEl>
                                        <p:attrNameLst>
                                          <p:attrName>ppt_x</p:attrName>
                                        </p:attrNameLst>
                                      </p:cBhvr>
                                      <p:tavLst>
                                        <p:tav tm="0">
                                          <p:val>
                                            <p:strVal val="ppt_x"/>
                                          </p:val>
                                        </p:tav>
                                        <p:tav tm="100000">
                                          <p:val>
                                            <p:strVal val="#ppt_x+0.25"/>
                                          </p:val>
                                        </p:tav>
                                      </p:tavLst>
                                    </p:anim>
                                    <p:anim calcmode="lin" valueType="num">
                                      <p:cBhvr>
                                        <p:cTn id="70" dur="178">
                                          <p:stCondLst>
                                            <p:cond delay="1822"/>
                                          </p:stCondLst>
                                        </p:cTn>
                                        <p:tgtEl>
                                          <p:spTgt spid="45"/>
                                        </p:tgtEl>
                                        <p:attrNameLst>
                                          <p:attrName>ppt_x</p:attrName>
                                        </p:attrNameLst>
                                      </p:cBhvr>
                                      <p:tavLst>
                                        <p:tav tm="0">
                                          <p:val>
                                            <p:strVal val="ppt_x"/>
                                          </p:val>
                                        </p:tav>
                                        <p:tav tm="100000">
                                          <p:val>
                                            <p:strVal val="ppt_x"/>
                                          </p:val>
                                        </p:tav>
                                      </p:tavLst>
                                    </p:anim>
                                    <p:anim calcmode="lin" valueType="num">
                                      <p:cBhvr>
                                        <p:cTn id="71" dur="664" tmFilter="0.0,0.0;0.25,0.07;0.50,0.2;0.75,0.467;1.0,1.0">
                                          <p:stCondLst>
                                            <p:cond delay="0"/>
                                          </p:stCondLst>
                                        </p:cTn>
                                        <p:tgtEl>
                                          <p:spTgt spid="45"/>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72" dur="664" tmFilter="0, 0; 0.125,0.2665; 0.25,0.4; 0.375,0.465; 0.5,0.5;  0.625,0.535; 0.75,0.6; 0.875,0.7335; 1,1">
                                          <p:stCondLst>
                                            <p:cond delay="664"/>
                                          </p:stCondLst>
                                        </p:cTn>
                                        <p:tgtEl>
                                          <p:spTgt spid="45"/>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73" dur="332" tmFilter="0, 0; 0.125,0.2665; 0.25,0.4; 0.375,0.465; 0.5,0.5;  0.625,0.535; 0.75,0.6; 0.875,0.7335; 1,1">
                                          <p:stCondLst>
                                            <p:cond delay="1324"/>
                                          </p:stCondLst>
                                        </p:cTn>
                                        <p:tgtEl>
                                          <p:spTgt spid="45"/>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74" dur="164" tmFilter="0, 0; 0.125,0.2665; 0.25,0.4; 0.375,0.465; 0.5,0.5;  0.625,0.535; 0.75,0.6; 0.875,0.7335; 1,1">
                                          <p:stCondLst>
                                            <p:cond delay="1656"/>
                                          </p:stCondLst>
                                        </p:cTn>
                                        <p:tgtEl>
                                          <p:spTgt spid="45"/>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75" dur="180" accel="50000">
                                          <p:stCondLst>
                                            <p:cond delay="1820"/>
                                          </p:stCondLst>
                                        </p:cTn>
                                        <p:tgtEl>
                                          <p:spTgt spid="45"/>
                                        </p:tgtEl>
                                        <p:attrNameLst>
                                          <p:attrName>ppt_y</p:attrName>
                                        </p:attrNameLst>
                                      </p:cBhvr>
                                      <p:tavLst>
                                        <p:tav tm="0">
                                          <p:val>
                                            <p:strVal val="ppt_y"/>
                                          </p:val>
                                        </p:tav>
                                        <p:tav tm="100000">
                                          <p:val>
                                            <p:strVal val="ppt_y+ppt_h"/>
                                          </p:val>
                                        </p:tav>
                                      </p:tavLst>
                                    </p:anim>
                                    <p:animScale>
                                      <p:cBhvr>
                                        <p:cTn id="76" dur="26">
                                          <p:stCondLst>
                                            <p:cond delay="620"/>
                                          </p:stCondLst>
                                        </p:cTn>
                                        <p:tgtEl>
                                          <p:spTgt spid="45"/>
                                        </p:tgtEl>
                                      </p:cBhvr>
                                      <p:to x="100000" y="60000"/>
                                    </p:animScale>
                                    <p:animScale>
                                      <p:cBhvr>
                                        <p:cTn id="77" dur="166" decel="50000">
                                          <p:stCondLst>
                                            <p:cond delay="646"/>
                                          </p:stCondLst>
                                        </p:cTn>
                                        <p:tgtEl>
                                          <p:spTgt spid="45"/>
                                        </p:tgtEl>
                                      </p:cBhvr>
                                      <p:to x="100000" y="100000"/>
                                    </p:animScale>
                                    <p:animScale>
                                      <p:cBhvr>
                                        <p:cTn id="78" dur="26">
                                          <p:stCondLst>
                                            <p:cond delay="1312"/>
                                          </p:stCondLst>
                                        </p:cTn>
                                        <p:tgtEl>
                                          <p:spTgt spid="45"/>
                                        </p:tgtEl>
                                      </p:cBhvr>
                                      <p:to x="100000" y="80000"/>
                                    </p:animScale>
                                    <p:animScale>
                                      <p:cBhvr>
                                        <p:cTn id="79" dur="166" decel="50000">
                                          <p:stCondLst>
                                            <p:cond delay="1338"/>
                                          </p:stCondLst>
                                        </p:cTn>
                                        <p:tgtEl>
                                          <p:spTgt spid="45"/>
                                        </p:tgtEl>
                                      </p:cBhvr>
                                      <p:to x="100000" y="100000"/>
                                    </p:animScale>
                                    <p:animScale>
                                      <p:cBhvr>
                                        <p:cTn id="80" dur="26">
                                          <p:stCondLst>
                                            <p:cond delay="1642"/>
                                          </p:stCondLst>
                                        </p:cTn>
                                        <p:tgtEl>
                                          <p:spTgt spid="45"/>
                                        </p:tgtEl>
                                      </p:cBhvr>
                                      <p:to x="100000" y="90000"/>
                                    </p:animScale>
                                    <p:animScale>
                                      <p:cBhvr>
                                        <p:cTn id="81" dur="166" decel="50000">
                                          <p:stCondLst>
                                            <p:cond delay="1668"/>
                                          </p:stCondLst>
                                        </p:cTn>
                                        <p:tgtEl>
                                          <p:spTgt spid="45"/>
                                        </p:tgtEl>
                                      </p:cBhvr>
                                      <p:to x="100000" y="100000"/>
                                    </p:animScale>
                                    <p:animScale>
                                      <p:cBhvr>
                                        <p:cTn id="82" dur="26">
                                          <p:stCondLst>
                                            <p:cond delay="1808"/>
                                          </p:stCondLst>
                                        </p:cTn>
                                        <p:tgtEl>
                                          <p:spTgt spid="45"/>
                                        </p:tgtEl>
                                      </p:cBhvr>
                                      <p:to x="100000" y="95000"/>
                                    </p:animScale>
                                    <p:animScale>
                                      <p:cBhvr>
                                        <p:cTn id="83" dur="166" decel="50000">
                                          <p:stCondLst>
                                            <p:cond delay="1834"/>
                                          </p:stCondLst>
                                        </p:cTn>
                                        <p:tgtEl>
                                          <p:spTgt spid="45"/>
                                        </p:tgtEl>
                                      </p:cBhvr>
                                      <p:to x="100000" y="100000"/>
                                    </p:animScale>
                                    <p:set>
                                      <p:cBhvr>
                                        <p:cTn id="84" dur="1" fill="hold">
                                          <p:stCondLst>
                                            <p:cond delay="1999"/>
                                          </p:stCondLst>
                                        </p:cTn>
                                        <p:tgtEl>
                                          <p:spTgt spid="45"/>
                                        </p:tgtEl>
                                        <p:attrNameLst>
                                          <p:attrName>style.visibility</p:attrName>
                                        </p:attrNameLst>
                                      </p:cBhvr>
                                      <p:to>
                                        <p:strVal val="hidden"/>
                                      </p:to>
                                    </p:set>
                                  </p:childTnLst>
                                </p:cTn>
                              </p:par>
                              <p:par>
                                <p:cTn id="85" presetID="26" presetClass="exit" presetSubtype="0" fill="hold" nodeType="withEffect">
                                  <p:stCondLst>
                                    <p:cond delay="0"/>
                                  </p:stCondLst>
                                  <p:childTnLst>
                                    <p:animEffect transition="out" filter="wipe(down)">
                                      <p:cBhvr>
                                        <p:cTn id="86" dur="180" accel="50000">
                                          <p:stCondLst>
                                            <p:cond delay="1820"/>
                                          </p:stCondLst>
                                        </p:cTn>
                                        <p:tgtEl>
                                          <p:spTgt spid="46"/>
                                        </p:tgtEl>
                                      </p:cBhvr>
                                    </p:animEffect>
                                    <p:anim calcmode="lin" valueType="num">
                                      <p:cBhvr>
                                        <p:cTn id="87" dur="1822" tmFilter="0,0; 0.14,0.31; 0.43,0.73; 0.71,0.91; 1.0,1.0">
                                          <p:stCondLst>
                                            <p:cond delay="0"/>
                                          </p:stCondLst>
                                        </p:cTn>
                                        <p:tgtEl>
                                          <p:spTgt spid="46"/>
                                        </p:tgtEl>
                                        <p:attrNameLst>
                                          <p:attrName>ppt_x</p:attrName>
                                        </p:attrNameLst>
                                      </p:cBhvr>
                                      <p:tavLst>
                                        <p:tav tm="0">
                                          <p:val>
                                            <p:strVal val="ppt_x"/>
                                          </p:val>
                                        </p:tav>
                                        <p:tav tm="100000">
                                          <p:val>
                                            <p:strVal val="#ppt_x+0.25"/>
                                          </p:val>
                                        </p:tav>
                                      </p:tavLst>
                                    </p:anim>
                                    <p:anim calcmode="lin" valueType="num">
                                      <p:cBhvr>
                                        <p:cTn id="88" dur="178">
                                          <p:stCondLst>
                                            <p:cond delay="1822"/>
                                          </p:stCondLst>
                                        </p:cTn>
                                        <p:tgtEl>
                                          <p:spTgt spid="46"/>
                                        </p:tgtEl>
                                        <p:attrNameLst>
                                          <p:attrName>ppt_x</p:attrName>
                                        </p:attrNameLst>
                                      </p:cBhvr>
                                      <p:tavLst>
                                        <p:tav tm="0">
                                          <p:val>
                                            <p:strVal val="ppt_x"/>
                                          </p:val>
                                        </p:tav>
                                        <p:tav tm="100000">
                                          <p:val>
                                            <p:strVal val="ppt_x"/>
                                          </p:val>
                                        </p:tav>
                                      </p:tavLst>
                                    </p:anim>
                                    <p:anim calcmode="lin" valueType="num">
                                      <p:cBhvr>
                                        <p:cTn id="89" dur="664" tmFilter="0.0,0.0;0.25,0.07;0.50,0.2;0.75,0.467;1.0,1.0">
                                          <p:stCondLst>
                                            <p:cond delay="0"/>
                                          </p:stCondLst>
                                        </p:cTn>
                                        <p:tgtEl>
                                          <p:spTgt spid="46"/>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90" dur="664" tmFilter="0, 0; 0.125,0.2665; 0.25,0.4; 0.375,0.465; 0.5,0.5;  0.625,0.535; 0.75,0.6; 0.875,0.7335; 1,1">
                                          <p:stCondLst>
                                            <p:cond delay="664"/>
                                          </p:stCondLst>
                                        </p:cTn>
                                        <p:tgtEl>
                                          <p:spTgt spid="46"/>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91" dur="332" tmFilter="0, 0; 0.125,0.2665; 0.25,0.4; 0.375,0.465; 0.5,0.5;  0.625,0.535; 0.75,0.6; 0.875,0.7335; 1,1">
                                          <p:stCondLst>
                                            <p:cond delay="1324"/>
                                          </p:stCondLst>
                                        </p:cTn>
                                        <p:tgtEl>
                                          <p:spTgt spid="46"/>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92" dur="164" tmFilter="0, 0; 0.125,0.2665; 0.25,0.4; 0.375,0.465; 0.5,0.5;  0.625,0.535; 0.75,0.6; 0.875,0.7335; 1,1">
                                          <p:stCondLst>
                                            <p:cond delay="1656"/>
                                          </p:stCondLst>
                                        </p:cTn>
                                        <p:tgtEl>
                                          <p:spTgt spid="46"/>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93" dur="180" accel="50000">
                                          <p:stCondLst>
                                            <p:cond delay="1820"/>
                                          </p:stCondLst>
                                        </p:cTn>
                                        <p:tgtEl>
                                          <p:spTgt spid="46"/>
                                        </p:tgtEl>
                                        <p:attrNameLst>
                                          <p:attrName>ppt_y</p:attrName>
                                        </p:attrNameLst>
                                      </p:cBhvr>
                                      <p:tavLst>
                                        <p:tav tm="0">
                                          <p:val>
                                            <p:strVal val="ppt_y"/>
                                          </p:val>
                                        </p:tav>
                                        <p:tav tm="100000">
                                          <p:val>
                                            <p:strVal val="ppt_y+ppt_h"/>
                                          </p:val>
                                        </p:tav>
                                      </p:tavLst>
                                    </p:anim>
                                    <p:animScale>
                                      <p:cBhvr>
                                        <p:cTn id="94" dur="26">
                                          <p:stCondLst>
                                            <p:cond delay="620"/>
                                          </p:stCondLst>
                                        </p:cTn>
                                        <p:tgtEl>
                                          <p:spTgt spid="46"/>
                                        </p:tgtEl>
                                      </p:cBhvr>
                                      <p:to x="100000" y="60000"/>
                                    </p:animScale>
                                    <p:animScale>
                                      <p:cBhvr>
                                        <p:cTn id="95" dur="166" decel="50000">
                                          <p:stCondLst>
                                            <p:cond delay="646"/>
                                          </p:stCondLst>
                                        </p:cTn>
                                        <p:tgtEl>
                                          <p:spTgt spid="46"/>
                                        </p:tgtEl>
                                      </p:cBhvr>
                                      <p:to x="100000" y="100000"/>
                                    </p:animScale>
                                    <p:animScale>
                                      <p:cBhvr>
                                        <p:cTn id="96" dur="26">
                                          <p:stCondLst>
                                            <p:cond delay="1312"/>
                                          </p:stCondLst>
                                        </p:cTn>
                                        <p:tgtEl>
                                          <p:spTgt spid="46"/>
                                        </p:tgtEl>
                                      </p:cBhvr>
                                      <p:to x="100000" y="80000"/>
                                    </p:animScale>
                                    <p:animScale>
                                      <p:cBhvr>
                                        <p:cTn id="97" dur="166" decel="50000">
                                          <p:stCondLst>
                                            <p:cond delay="1338"/>
                                          </p:stCondLst>
                                        </p:cTn>
                                        <p:tgtEl>
                                          <p:spTgt spid="46"/>
                                        </p:tgtEl>
                                      </p:cBhvr>
                                      <p:to x="100000" y="100000"/>
                                    </p:animScale>
                                    <p:animScale>
                                      <p:cBhvr>
                                        <p:cTn id="98" dur="26">
                                          <p:stCondLst>
                                            <p:cond delay="1642"/>
                                          </p:stCondLst>
                                        </p:cTn>
                                        <p:tgtEl>
                                          <p:spTgt spid="46"/>
                                        </p:tgtEl>
                                      </p:cBhvr>
                                      <p:to x="100000" y="90000"/>
                                    </p:animScale>
                                    <p:animScale>
                                      <p:cBhvr>
                                        <p:cTn id="99" dur="166" decel="50000">
                                          <p:stCondLst>
                                            <p:cond delay="1668"/>
                                          </p:stCondLst>
                                        </p:cTn>
                                        <p:tgtEl>
                                          <p:spTgt spid="46"/>
                                        </p:tgtEl>
                                      </p:cBhvr>
                                      <p:to x="100000" y="100000"/>
                                    </p:animScale>
                                    <p:animScale>
                                      <p:cBhvr>
                                        <p:cTn id="100" dur="26">
                                          <p:stCondLst>
                                            <p:cond delay="1808"/>
                                          </p:stCondLst>
                                        </p:cTn>
                                        <p:tgtEl>
                                          <p:spTgt spid="46"/>
                                        </p:tgtEl>
                                      </p:cBhvr>
                                      <p:to x="100000" y="95000"/>
                                    </p:animScale>
                                    <p:animScale>
                                      <p:cBhvr>
                                        <p:cTn id="101" dur="166" decel="50000">
                                          <p:stCondLst>
                                            <p:cond delay="1834"/>
                                          </p:stCondLst>
                                        </p:cTn>
                                        <p:tgtEl>
                                          <p:spTgt spid="46"/>
                                        </p:tgtEl>
                                      </p:cBhvr>
                                      <p:to x="100000" y="100000"/>
                                    </p:animScale>
                                    <p:set>
                                      <p:cBhvr>
                                        <p:cTn id="102" dur="1" fill="hold">
                                          <p:stCondLst>
                                            <p:cond delay="1999"/>
                                          </p:stCondLst>
                                        </p:cTn>
                                        <p:tgtEl>
                                          <p:spTgt spid="46"/>
                                        </p:tgtEl>
                                        <p:attrNameLst>
                                          <p:attrName>style.visibility</p:attrName>
                                        </p:attrNameLst>
                                      </p:cBhvr>
                                      <p:to>
                                        <p:strVal val="hidden"/>
                                      </p:to>
                                    </p:set>
                                  </p:childTnLst>
                                </p:cTn>
                              </p:par>
                              <p:par>
                                <p:cTn id="103" presetID="26" presetClass="exit" presetSubtype="0" fill="hold" nodeType="withEffect">
                                  <p:stCondLst>
                                    <p:cond delay="0"/>
                                  </p:stCondLst>
                                  <p:childTnLst>
                                    <p:animEffect transition="out" filter="wipe(down)">
                                      <p:cBhvr>
                                        <p:cTn id="104" dur="180" accel="50000">
                                          <p:stCondLst>
                                            <p:cond delay="1820"/>
                                          </p:stCondLst>
                                        </p:cTn>
                                        <p:tgtEl>
                                          <p:spTgt spid="47"/>
                                        </p:tgtEl>
                                      </p:cBhvr>
                                    </p:animEffect>
                                    <p:anim calcmode="lin" valueType="num">
                                      <p:cBhvr>
                                        <p:cTn id="105" dur="1822" tmFilter="0,0; 0.14,0.31; 0.43,0.73; 0.71,0.91; 1.0,1.0">
                                          <p:stCondLst>
                                            <p:cond delay="0"/>
                                          </p:stCondLst>
                                        </p:cTn>
                                        <p:tgtEl>
                                          <p:spTgt spid="47"/>
                                        </p:tgtEl>
                                        <p:attrNameLst>
                                          <p:attrName>ppt_x</p:attrName>
                                        </p:attrNameLst>
                                      </p:cBhvr>
                                      <p:tavLst>
                                        <p:tav tm="0">
                                          <p:val>
                                            <p:strVal val="ppt_x"/>
                                          </p:val>
                                        </p:tav>
                                        <p:tav tm="100000">
                                          <p:val>
                                            <p:strVal val="#ppt_x+0.25"/>
                                          </p:val>
                                        </p:tav>
                                      </p:tavLst>
                                    </p:anim>
                                    <p:anim calcmode="lin" valueType="num">
                                      <p:cBhvr>
                                        <p:cTn id="106" dur="178">
                                          <p:stCondLst>
                                            <p:cond delay="1822"/>
                                          </p:stCondLst>
                                        </p:cTn>
                                        <p:tgtEl>
                                          <p:spTgt spid="47"/>
                                        </p:tgtEl>
                                        <p:attrNameLst>
                                          <p:attrName>ppt_x</p:attrName>
                                        </p:attrNameLst>
                                      </p:cBhvr>
                                      <p:tavLst>
                                        <p:tav tm="0">
                                          <p:val>
                                            <p:strVal val="ppt_x"/>
                                          </p:val>
                                        </p:tav>
                                        <p:tav tm="100000">
                                          <p:val>
                                            <p:strVal val="ppt_x"/>
                                          </p:val>
                                        </p:tav>
                                      </p:tavLst>
                                    </p:anim>
                                    <p:anim calcmode="lin" valueType="num">
                                      <p:cBhvr>
                                        <p:cTn id="107" dur="664" tmFilter="0.0,0.0;0.25,0.07;0.50,0.2;0.75,0.467;1.0,1.0">
                                          <p:stCondLst>
                                            <p:cond delay="0"/>
                                          </p:stCondLst>
                                        </p:cTn>
                                        <p:tgtEl>
                                          <p:spTgt spid="47"/>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8" dur="664" tmFilter="0, 0; 0.125,0.2665; 0.25,0.4; 0.375,0.465; 0.5,0.5;  0.625,0.535; 0.75,0.6; 0.875,0.7335; 1,1">
                                          <p:stCondLst>
                                            <p:cond delay="664"/>
                                          </p:stCondLst>
                                        </p:cTn>
                                        <p:tgtEl>
                                          <p:spTgt spid="47"/>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09" dur="332" tmFilter="0, 0; 0.125,0.2665; 0.25,0.4; 0.375,0.465; 0.5,0.5;  0.625,0.535; 0.75,0.6; 0.875,0.7335; 1,1">
                                          <p:stCondLst>
                                            <p:cond delay="1324"/>
                                          </p:stCondLst>
                                        </p:cTn>
                                        <p:tgtEl>
                                          <p:spTgt spid="47"/>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10" dur="164" tmFilter="0, 0; 0.125,0.2665; 0.25,0.4; 0.375,0.465; 0.5,0.5;  0.625,0.535; 0.75,0.6; 0.875,0.7335; 1,1">
                                          <p:stCondLst>
                                            <p:cond delay="1656"/>
                                          </p:stCondLst>
                                        </p:cTn>
                                        <p:tgtEl>
                                          <p:spTgt spid="47"/>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11" dur="180" accel="50000">
                                          <p:stCondLst>
                                            <p:cond delay="1820"/>
                                          </p:stCondLst>
                                        </p:cTn>
                                        <p:tgtEl>
                                          <p:spTgt spid="47"/>
                                        </p:tgtEl>
                                        <p:attrNameLst>
                                          <p:attrName>ppt_y</p:attrName>
                                        </p:attrNameLst>
                                      </p:cBhvr>
                                      <p:tavLst>
                                        <p:tav tm="0">
                                          <p:val>
                                            <p:strVal val="ppt_y"/>
                                          </p:val>
                                        </p:tav>
                                        <p:tav tm="100000">
                                          <p:val>
                                            <p:strVal val="ppt_y+ppt_h"/>
                                          </p:val>
                                        </p:tav>
                                      </p:tavLst>
                                    </p:anim>
                                    <p:animScale>
                                      <p:cBhvr>
                                        <p:cTn id="112" dur="26">
                                          <p:stCondLst>
                                            <p:cond delay="620"/>
                                          </p:stCondLst>
                                        </p:cTn>
                                        <p:tgtEl>
                                          <p:spTgt spid="47"/>
                                        </p:tgtEl>
                                      </p:cBhvr>
                                      <p:to x="100000" y="60000"/>
                                    </p:animScale>
                                    <p:animScale>
                                      <p:cBhvr>
                                        <p:cTn id="113" dur="166" decel="50000">
                                          <p:stCondLst>
                                            <p:cond delay="646"/>
                                          </p:stCondLst>
                                        </p:cTn>
                                        <p:tgtEl>
                                          <p:spTgt spid="47"/>
                                        </p:tgtEl>
                                      </p:cBhvr>
                                      <p:to x="100000" y="100000"/>
                                    </p:animScale>
                                    <p:animScale>
                                      <p:cBhvr>
                                        <p:cTn id="114" dur="26">
                                          <p:stCondLst>
                                            <p:cond delay="1312"/>
                                          </p:stCondLst>
                                        </p:cTn>
                                        <p:tgtEl>
                                          <p:spTgt spid="47"/>
                                        </p:tgtEl>
                                      </p:cBhvr>
                                      <p:to x="100000" y="80000"/>
                                    </p:animScale>
                                    <p:animScale>
                                      <p:cBhvr>
                                        <p:cTn id="115" dur="166" decel="50000">
                                          <p:stCondLst>
                                            <p:cond delay="1338"/>
                                          </p:stCondLst>
                                        </p:cTn>
                                        <p:tgtEl>
                                          <p:spTgt spid="47"/>
                                        </p:tgtEl>
                                      </p:cBhvr>
                                      <p:to x="100000" y="100000"/>
                                    </p:animScale>
                                    <p:animScale>
                                      <p:cBhvr>
                                        <p:cTn id="116" dur="26">
                                          <p:stCondLst>
                                            <p:cond delay="1642"/>
                                          </p:stCondLst>
                                        </p:cTn>
                                        <p:tgtEl>
                                          <p:spTgt spid="47"/>
                                        </p:tgtEl>
                                      </p:cBhvr>
                                      <p:to x="100000" y="90000"/>
                                    </p:animScale>
                                    <p:animScale>
                                      <p:cBhvr>
                                        <p:cTn id="117" dur="166" decel="50000">
                                          <p:stCondLst>
                                            <p:cond delay="1668"/>
                                          </p:stCondLst>
                                        </p:cTn>
                                        <p:tgtEl>
                                          <p:spTgt spid="47"/>
                                        </p:tgtEl>
                                      </p:cBhvr>
                                      <p:to x="100000" y="100000"/>
                                    </p:animScale>
                                    <p:animScale>
                                      <p:cBhvr>
                                        <p:cTn id="118" dur="26">
                                          <p:stCondLst>
                                            <p:cond delay="1808"/>
                                          </p:stCondLst>
                                        </p:cTn>
                                        <p:tgtEl>
                                          <p:spTgt spid="47"/>
                                        </p:tgtEl>
                                      </p:cBhvr>
                                      <p:to x="100000" y="95000"/>
                                    </p:animScale>
                                    <p:animScale>
                                      <p:cBhvr>
                                        <p:cTn id="119" dur="166" decel="50000">
                                          <p:stCondLst>
                                            <p:cond delay="1834"/>
                                          </p:stCondLst>
                                        </p:cTn>
                                        <p:tgtEl>
                                          <p:spTgt spid="47"/>
                                        </p:tgtEl>
                                      </p:cBhvr>
                                      <p:to x="100000" y="100000"/>
                                    </p:animScale>
                                    <p:set>
                                      <p:cBhvr>
                                        <p:cTn id="120" dur="1" fill="hold">
                                          <p:stCondLst>
                                            <p:cond delay="1999"/>
                                          </p:stCondLst>
                                        </p:cTn>
                                        <p:tgtEl>
                                          <p:spTgt spid="47"/>
                                        </p:tgtEl>
                                        <p:attrNameLst>
                                          <p:attrName>style.visibility</p:attrName>
                                        </p:attrNameLst>
                                      </p:cBhvr>
                                      <p:to>
                                        <p:strVal val="hidden"/>
                                      </p:to>
                                    </p:set>
                                  </p:childTnLst>
                                </p:cTn>
                              </p:par>
                              <p:par>
                                <p:cTn id="121" presetID="26" presetClass="exit" presetSubtype="0" fill="hold" nodeType="withEffect">
                                  <p:stCondLst>
                                    <p:cond delay="0"/>
                                  </p:stCondLst>
                                  <p:childTnLst>
                                    <p:animEffect transition="out" filter="wipe(down)">
                                      <p:cBhvr>
                                        <p:cTn id="122" dur="180" accel="50000">
                                          <p:stCondLst>
                                            <p:cond delay="1820"/>
                                          </p:stCondLst>
                                        </p:cTn>
                                        <p:tgtEl>
                                          <p:spTgt spid="48"/>
                                        </p:tgtEl>
                                      </p:cBhvr>
                                    </p:animEffect>
                                    <p:anim calcmode="lin" valueType="num">
                                      <p:cBhvr>
                                        <p:cTn id="123" dur="1822" tmFilter="0,0; 0.14,0.31; 0.43,0.73; 0.71,0.91; 1.0,1.0">
                                          <p:stCondLst>
                                            <p:cond delay="0"/>
                                          </p:stCondLst>
                                        </p:cTn>
                                        <p:tgtEl>
                                          <p:spTgt spid="48"/>
                                        </p:tgtEl>
                                        <p:attrNameLst>
                                          <p:attrName>ppt_x</p:attrName>
                                        </p:attrNameLst>
                                      </p:cBhvr>
                                      <p:tavLst>
                                        <p:tav tm="0">
                                          <p:val>
                                            <p:strVal val="ppt_x"/>
                                          </p:val>
                                        </p:tav>
                                        <p:tav tm="100000">
                                          <p:val>
                                            <p:strVal val="#ppt_x+0.25"/>
                                          </p:val>
                                        </p:tav>
                                      </p:tavLst>
                                    </p:anim>
                                    <p:anim calcmode="lin" valueType="num">
                                      <p:cBhvr>
                                        <p:cTn id="124" dur="178">
                                          <p:stCondLst>
                                            <p:cond delay="1822"/>
                                          </p:stCondLst>
                                        </p:cTn>
                                        <p:tgtEl>
                                          <p:spTgt spid="48"/>
                                        </p:tgtEl>
                                        <p:attrNameLst>
                                          <p:attrName>ppt_x</p:attrName>
                                        </p:attrNameLst>
                                      </p:cBhvr>
                                      <p:tavLst>
                                        <p:tav tm="0">
                                          <p:val>
                                            <p:strVal val="ppt_x"/>
                                          </p:val>
                                        </p:tav>
                                        <p:tav tm="100000">
                                          <p:val>
                                            <p:strVal val="ppt_x"/>
                                          </p:val>
                                        </p:tav>
                                      </p:tavLst>
                                    </p:anim>
                                    <p:anim calcmode="lin" valueType="num">
                                      <p:cBhvr>
                                        <p:cTn id="125" dur="664" tmFilter="0.0,0.0;0.25,0.07;0.50,0.2;0.75,0.467;1.0,1.0">
                                          <p:stCondLst>
                                            <p:cond delay="0"/>
                                          </p:stCondLst>
                                        </p:cTn>
                                        <p:tgtEl>
                                          <p:spTgt spid="48"/>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26" dur="664" tmFilter="0, 0; 0.125,0.2665; 0.25,0.4; 0.375,0.465; 0.5,0.5;  0.625,0.535; 0.75,0.6; 0.875,0.7335; 1,1">
                                          <p:stCondLst>
                                            <p:cond delay="664"/>
                                          </p:stCondLst>
                                        </p:cTn>
                                        <p:tgtEl>
                                          <p:spTgt spid="48"/>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27" dur="332" tmFilter="0, 0; 0.125,0.2665; 0.25,0.4; 0.375,0.465; 0.5,0.5;  0.625,0.535; 0.75,0.6; 0.875,0.7335; 1,1">
                                          <p:stCondLst>
                                            <p:cond delay="1324"/>
                                          </p:stCondLst>
                                        </p:cTn>
                                        <p:tgtEl>
                                          <p:spTgt spid="48"/>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8" dur="164" tmFilter="0, 0; 0.125,0.2665; 0.25,0.4; 0.375,0.465; 0.5,0.5;  0.625,0.535; 0.75,0.6; 0.875,0.7335; 1,1">
                                          <p:stCondLst>
                                            <p:cond delay="1656"/>
                                          </p:stCondLst>
                                        </p:cTn>
                                        <p:tgtEl>
                                          <p:spTgt spid="48"/>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29" dur="180" accel="50000">
                                          <p:stCondLst>
                                            <p:cond delay="1820"/>
                                          </p:stCondLst>
                                        </p:cTn>
                                        <p:tgtEl>
                                          <p:spTgt spid="48"/>
                                        </p:tgtEl>
                                        <p:attrNameLst>
                                          <p:attrName>ppt_y</p:attrName>
                                        </p:attrNameLst>
                                      </p:cBhvr>
                                      <p:tavLst>
                                        <p:tav tm="0">
                                          <p:val>
                                            <p:strVal val="ppt_y"/>
                                          </p:val>
                                        </p:tav>
                                        <p:tav tm="100000">
                                          <p:val>
                                            <p:strVal val="ppt_y+ppt_h"/>
                                          </p:val>
                                        </p:tav>
                                      </p:tavLst>
                                    </p:anim>
                                    <p:animScale>
                                      <p:cBhvr>
                                        <p:cTn id="130" dur="26">
                                          <p:stCondLst>
                                            <p:cond delay="620"/>
                                          </p:stCondLst>
                                        </p:cTn>
                                        <p:tgtEl>
                                          <p:spTgt spid="48"/>
                                        </p:tgtEl>
                                      </p:cBhvr>
                                      <p:to x="100000" y="60000"/>
                                    </p:animScale>
                                    <p:animScale>
                                      <p:cBhvr>
                                        <p:cTn id="131" dur="166" decel="50000">
                                          <p:stCondLst>
                                            <p:cond delay="646"/>
                                          </p:stCondLst>
                                        </p:cTn>
                                        <p:tgtEl>
                                          <p:spTgt spid="48"/>
                                        </p:tgtEl>
                                      </p:cBhvr>
                                      <p:to x="100000" y="100000"/>
                                    </p:animScale>
                                    <p:animScale>
                                      <p:cBhvr>
                                        <p:cTn id="132" dur="26">
                                          <p:stCondLst>
                                            <p:cond delay="1312"/>
                                          </p:stCondLst>
                                        </p:cTn>
                                        <p:tgtEl>
                                          <p:spTgt spid="48"/>
                                        </p:tgtEl>
                                      </p:cBhvr>
                                      <p:to x="100000" y="80000"/>
                                    </p:animScale>
                                    <p:animScale>
                                      <p:cBhvr>
                                        <p:cTn id="133" dur="166" decel="50000">
                                          <p:stCondLst>
                                            <p:cond delay="1338"/>
                                          </p:stCondLst>
                                        </p:cTn>
                                        <p:tgtEl>
                                          <p:spTgt spid="48"/>
                                        </p:tgtEl>
                                      </p:cBhvr>
                                      <p:to x="100000" y="100000"/>
                                    </p:animScale>
                                    <p:animScale>
                                      <p:cBhvr>
                                        <p:cTn id="134" dur="26">
                                          <p:stCondLst>
                                            <p:cond delay="1642"/>
                                          </p:stCondLst>
                                        </p:cTn>
                                        <p:tgtEl>
                                          <p:spTgt spid="48"/>
                                        </p:tgtEl>
                                      </p:cBhvr>
                                      <p:to x="100000" y="90000"/>
                                    </p:animScale>
                                    <p:animScale>
                                      <p:cBhvr>
                                        <p:cTn id="135" dur="166" decel="50000">
                                          <p:stCondLst>
                                            <p:cond delay="1668"/>
                                          </p:stCondLst>
                                        </p:cTn>
                                        <p:tgtEl>
                                          <p:spTgt spid="48"/>
                                        </p:tgtEl>
                                      </p:cBhvr>
                                      <p:to x="100000" y="100000"/>
                                    </p:animScale>
                                    <p:animScale>
                                      <p:cBhvr>
                                        <p:cTn id="136" dur="26">
                                          <p:stCondLst>
                                            <p:cond delay="1808"/>
                                          </p:stCondLst>
                                        </p:cTn>
                                        <p:tgtEl>
                                          <p:spTgt spid="48"/>
                                        </p:tgtEl>
                                      </p:cBhvr>
                                      <p:to x="100000" y="95000"/>
                                    </p:animScale>
                                    <p:animScale>
                                      <p:cBhvr>
                                        <p:cTn id="137" dur="166" decel="50000">
                                          <p:stCondLst>
                                            <p:cond delay="1834"/>
                                          </p:stCondLst>
                                        </p:cTn>
                                        <p:tgtEl>
                                          <p:spTgt spid="48"/>
                                        </p:tgtEl>
                                      </p:cBhvr>
                                      <p:to x="100000" y="100000"/>
                                    </p:animScale>
                                    <p:set>
                                      <p:cBhvr>
                                        <p:cTn id="138" dur="1" fill="hold">
                                          <p:stCondLst>
                                            <p:cond delay="1999"/>
                                          </p:stCondLst>
                                        </p:cTn>
                                        <p:tgtEl>
                                          <p:spTgt spid="48"/>
                                        </p:tgtEl>
                                        <p:attrNameLst>
                                          <p:attrName>style.visibility</p:attrName>
                                        </p:attrNameLst>
                                      </p:cBhvr>
                                      <p:to>
                                        <p:strVal val="hidden"/>
                                      </p:to>
                                    </p:set>
                                  </p:childTnLst>
                                </p:cTn>
                              </p:par>
                              <p:par>
                                <p:cTn id="139" presetID="26" presetClass="exit" presetSubtype="0" fill="hold" nodeType="withEffect">
                                  <p:stCondLst>
                                    <p:cond delay="0"/>
                                  </p:stCondLst>
                                  <p:childTnLst>
                                    <p:animEffect transition="out" filter="wipe(down)">
                                      <p:cBhvr>
                                        <p:cTn id="140" dur="180" accel="50000">
                                          <p:stCondLst>
                                            <p:cond delay="1820"/>
                                          </p:stCondLst>
                                        </p:cTn>
                                        <p:tgtEl>
                                          <p:spTgt spid="49"/>
                                        </p:tgtEl>
                                      </p:cBhvr>
                                    </p:animEffect>
                                    <p:anim calcmode="lin" valueType="num">
                                      <p:cBhvr>
                                        <p:cTn id="141" dur="1822" tmFilter="0,0; 0.14,0.31; 0.43,0.73; 0.71,0.91; 1.0,1.0">
                                          <p:stCondLst>
                                            <p:cond delay="0"/>
                                          </p:stCondLst>
                                        </p:cTn>
                                        <p:tgtEl>
                                          <p:spTgt spid="49"/>
                                        </p:tgtEl>
                                        <p:attrNameLst>
                                          <p:attrName>ppt_x</p:attrName>
                                        </p:attrNameLst>
                                      </p:cBhvr>
                                      <p:tavLst>
                                        <p:tav tm="0">
                                          <p:val>
                                            <p:strVal val="ppt_x"/>
                                          </p:val>
                                        </p:tav>
                                        <p:tav tm="100000">
                                          <p:val>
                                            <p:strVal val="#ppt_x+0.25"/>
                                          </p:val>
                                        </p:tav>
                                      </p:tavLst>
                                    </p:anim>
                                    <p:anim calcmode="lin" valueType="num">
                                      <p:cBhvr>
                                        <p:cTn id="142" dur="178">
                                          <p:stCondLst>
                                            <p:cond delay="1822"/>
                                          </p:stCondLst>
                                        </p:cTn>
                                        <p:tgtEl>
                                          <p:spTgt spid="49"/>
                                        </p:tgtEl>
                                        <p:attrNameLst>
                                          <p:attrName>ppt_x</p:attrName>
                                        </p:attrNameLst>
                                      </p:cBhvr>
                                      <p:tavLst>
                                        <p:tav tm="0">
                                          <p:val>
                                            <p:strVal val="ppt_x"/>
                                          </p:val>
                                        </p:tav>
                                        <p:tav tm="100000">
                                          <p:val>
                                            <p:strVal val="ppt_x"/>
                                          </p:val>
                                        </p:tav>
                                      </p:tavLst>
                                    </p:anim>
                                    <p:anim calcmode="lin" valueType="num">
                                      <p:cBhvr>
                                        <p:cTn id="143" dur="664" tmFilter="0.0,0.0;0.25,0.07;0.50,0.2;0.75,0.467;1.0,1.0">
                                          <p:stCondLst>
                                            <p:cond delay="0"/>
                                          </p:stCondLst>
                                        </p:cTn>
                                        <p:tgtEl>
                                          <p:spTgt spid="49"/>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44" dur="664" tmFilter="0, 0; 0.125,0.2665; 0.25,0.4; 0.375,0.465; 0.5,0.5;  0.625,0.535; 0.75,0.6; 0.875,0.7335; 1,1">
                                          <p:stCondLst>
                                            <p:cond delay="664"/>
                                          </p:stCondLst>
                                        </p:cTn>
                                        <p:tgtEl>
                                          <p:spTgt spid="49"/>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45" dur="332" tmFilter="0, 0; 0.125,0.2665; 0.25,0.4; 0.375,0.465; 0.5,0.5;  0.625,0.535; 0.75,0.6; 0.875,0.7335; 1,1">
                                          <p:stCondLst>
                                            <p:cond delay="1324"/>
                                          </p:stCondLst>
                                        </p:cTn>
                                        <p:tgtEl>
                                          <p:spTgt spid="49"/>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46" dur="164" tmFilter="0, 0; 0.125,0.2665; 0.25,0.4; 0.375,0.465; 0.5,0.5;  0.625,0.535; 0.75,0.6; 0.875,0.7335; 1,1">
                                          <p:stCondLst>
                                            <p:cond delay="1656"/>
                                          </p:stCondLst>
                                        </p:cTn>
                                        <p:tgtEl>
                                          <p:spTgt spid="49"/>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47" dur="180" accel="50000">
                                          <p:stCondLst>
                                            <p:cond delay="1820"/>
                                          </p:stCondLst>
                                        </p:cTn>
                                        <p:tgtEl>
                                          <p:spTgt spid="49"/>
                                        </p:tgtEl>
                                        <p:attrNameLst>
                                          <p:attrName>ppt_y</p:attrName>
                                        </p:attrNameLst>
                                      </p:cBhvr>
                                      <p:tavLst>
                                        <p:tav tm="0">
                                          <p:val>
                                            <p:strVal val="ppt_y"/>
                                          </p:val>
                                        </p:tav>
                                        <p:tav tm="100000">
                                          <p:val>
                                            <p:strVal val="ppt_y+ppt_h"/>
                                          </p:val>
                                        </p:tav>
                                      </p:tavLst>
                                    </p:anim>
                                    <p:animScale>
                                      <p:cBhvr>
                                        <p:cTn id="148" dur="26">
                                          <p:stCondLst>
                                            <p:cond delay="620"/>
                                          </p:stCondLst>
                                        </p:cTn>
                                        <p:tgtEl>
                                          <p:spTgt spid="49"/>
                                        </p:tgtEl>
                                      </p:cBhvr>
                                      <p:to x="100000" y="60000"/>
                                    </p:animScale>
                                    <p:animScale>
                                      <p:cBhvr>
                                        <p:cTn id="149" dur="166" decel="50000">
                                          <p:stCondLst>
                                            <p:cond delay="646"/>
                                          </p:stCondLst>
                                        </p:cTn>
                                        <p:tgtEl>
                                          <p:spTgt spid="49"/>
                                        </p:tgtEl>
                                      </p:cBhvr>
                                      <p:to x="100000" y="100000"/>
                                    </p:animScale>
                                    <p:animScale>
                                      <p:cBhvr>
                                        <p:cTn id="150" dur="26">
                                          <p:stCondLst>
                                            <p:cond delay="1312"/>
                                          </p:stCondLst>
                                        </p:cTn>
                                        <p:tgtEl>
                                          <p:spTgt spid="49"/>
                                        </p:tgtEl>
                                      </p:cBhvr>
                                      <p:to x="100000" y="80000"/>
                                    </p:animScale>
                                    <p:animScale>
                                      <p:cBhvr>
                                        <p:cTn id="151" dur="166" decel="50000">
                                          <p:stCondLst>
                                            <p:cond delay="1338"/>
                                          </p:stCondLst>
                                        </p:cTn>
                                        <p:tgtEl>
                                          <p:spTgt spid="49"/>
                                        </p:tgtEl>
                                      </p:cBhvr>
                                      <p:to x="100000" y="100000"/>
                                    </p:animScale>
                                    <p:animScale>
                                      <p:cBhvr>
                                        <p:cTn id="152" dur="26">
                                          <p:stCondLst>
                                            <p:cond delay="1642"/>
                                          </p:stCondLst>
                                        </p:cTn>
                                        <p:tgtEl>
                                          <p:spTgt spid="49"/>
                                        </p:tgtEl>
                                      </p:cBhvr>
                                      <p:to x="100000" y="90000"/>
                                    </p:animScale>
                                    <p:animScale>
                                      <p:cBhvr>
                                        <p:cTn id="153" dur="166" decel="50000">
                                          <p:stCondLst>
                                            <p:cond delay="1668"/>
                                          </p:stCondLst>
                                        </p:cTn>
                                        <p:tgtEl>
                                          <p:spTgt spid="49"/>
                                        </p:tgtEl>
                                      </p:cBhvr>
                                      <p:to x="100000" y="100000"/>
                                    </p:animScale>
                                    <p:animScale>
                                      <p:cBhvr>
                                        <p:cTn id="154" dur="26">
                                          <p:stCondLst>
                                            <p:cond delay="1808"/>
                                          </p:stCondLst>
                                        </p:cTn>
                                        <p:tgtEl>
                                          <p:spTgt spid="49"/>
                                        </p:tgtEl>
                                      </p:cBhvr>
                                      <p:to x="100000" y="95000"/>
                                    </p:animScale>
                                    <p:animScale>
                                      <p:cBhvr>
                                        <p:cTn id="155" dur="166" decel="50000">
                                          <p:stCondLst>
                                            <p:cond delay="1834"/>
                                          </p:stCondLst>
                                        </p:cTn>
                                        <p:tgtEl>
                                          <p:spTgt spid="49"/>
                                        </p:tgtEl>
                                      </p:cBhvr>
                                      <p:to x="100000" y="100000"/>
                                    </p:animScale>
                                    <p:set>
                                      <p:cBhvr>
                                        <p:cTn id="156" dur="1" fill="hold">
                                          <p:stCondLst>
                                            <p:cond delay="1999"/>
                                          </p:stCondLst>
                                        </p:cTn>
                                        <p:tgtEl>
                                          <p:spTgt spid="49"/>
                                        </p:tgtEl>
                                        <p:attrNameLst>
                                          <p:attrName>style.visibility</p:attrName>
                                        </p:attrNameLst>
                                      </p:cBhvr>
                                      <p:to>
                                        <p:strVal val="hidden"/>
                                      </p:to>
                                    </p:set>
                                  </p:childTnLst>
                                </p:cTn>
                              </p:par>
                              <p:par>
                                <p:cTn id="157" presetID="26" presetClass="exit" presetSubtype="0" fill="hold" nodeType="withEffect">
                                  <p:stCondLst>
                                    <p:cond delay="0"/>
                                  </p:stCondLst>
                                  <p:childTnLst>
                                    <p:animEffect transition="out" filter="wipe(down)">
                                      <p:cBhvr>
                                        <p:cTn id="158" dur="180" accel="50000">
                                          <p:stCondLst>
                                            <p:cond delay="1820"/>
                                          </p:stCondLst>
                                        </p:cTn>
                                        <p:tgtEl>
                                          <p:spTgt spid="50"/>
                                        </p:tgtEl>
                                      </p:cBhvr>
                                    </p:animEffect>
                                    <p:anim calcmode="lin" valueType="num">
                                      <p:cBhvr>
                                        <p:cTn id="159" dur="1822" tmFilter="0,0; 0.14,0.31; 0.43,0.73; 0.71,0.91; 1.0,1.0">
                                          <p:stCondLst>
                                            <p:cond delay="0"/>
                                          </p:stCondLst>
                                        </p:cTn>
                                        <p:tgtEl>
                                          <p:spTgt spid="50"/>
                                        </p:tgtEl>
                                        <p:attrNameLst>
                                          <p:attrName>ppt_x</p:attrName>
                                        </p:attrNameLst>
                                      </p:cBhvr>
                                      <p:tavLst>
                                        <p:tav tm="0">
                                          <p:val>
                                            <p:strVal val="ppt_x"/>
                                          </p:val>
                                        </p:tav>
                                        <p:tav tm="100000">
                                          <p:val>
                                            <p:strVal val="#ppt_x+0.25"/>
                                          </p:val>
                                        </p:tav>
                                      </p:tavLst>
                                    </p:anim>
                                    <p:anim calcmode="lin" valueType="num">
                                      <p:cBhvr>
                                        <p:cTn id="160" dur="178">
                                          <p:stCondLst>
                                            <p:cond delay="1822"/>
                                          </p:stCondLst>
                                        </p:cTn>
                                        <p:tgtEl>
                                          <p:spTgt spid="50"/>
                                        </p:tgtEl>
                                        <p:attrNameLst>
                                          <p:attrName>ppt_x</p:attrName>
                                        </p:attrNameLst>
                                      </p:cBhvr>
                                      <p:tavLst>
                                        <p:tav tm="0">
                                          <p:val>
                                            <p:strVal val="ppt_x"/>
                                          </p:val>
                                        </p:tav>
                                        <p:tav tm="100000">
                                          <p:val>
                                            <p:strVal val="ppt_x"/>
                                          </p:val>
                                        </p:tav>
                                      </p:tavLst>
                                    </p:anim>
                                    <p:anim calcmode="lin" valueType="num">
                                      <p:cBhvr>
                                        <p:cTn id="161" dur="664" tmFilter="0.0,0.0;0.25,0.07;0.50,0.2;0.75,0.467;1.0,1.0">
                                          <p:stCondLst>
                                            <p:cond delay="0"/>
                                          </p:stCondLst>
                                        </p:cTn>
                                        <p:tgtEl>
                                          <p:spTgt spid="50"/>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62" dur="664" tmFilter="0, 0; 0.125,0.2665; 0.25,0.4; 0.375,0.465; 0.5,0.5;  0.625,0.535; 0.75,0.6; 0.875,0.7335; 1,1">
                                          <p:stCondLst>
                                            <p:cond delay="664"/>
                                          </p:stCondLst>
                                        </p:cTn>
                                        <p:tgtEl>
                                          <p:spTgt spid="50"/>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63" dur="332" tmFilter="0, 0; 0.125,0.2665; 0.25,0.4; 0.375,0.465; 0.5,0.5;  0.625,0.535; 0.75,0.6; 0.875,0.7335; 1,1">
                                          <p:stCondLst>
                                            <p:cond delay="1324"/>
                                          </p:stCondLst>
                                        </p:cTn>
                                        <p:tgtEl>
                                          <p:spTgt spid="50"/>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64" dur="164" tmFilter="0, 0; 0.125,0.2665; 0.25,0.4; 0.375,0.465; 0.5,0.5;  0.625,0.535; 0.75,0.6; 0.875,0.7335; 1,1">
                                          <p:stCondLst>
                                            <p:cond delay="1656"/>
                                          </p:stCondLst>
                                        </p:cTn>
                                        <p:tgtEl>
                                          <p:spTgt spid="50"/>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65" dur="180" accel="50000">
                                          <p:stCondLst>
                                            <p:cond delay="1820"/>
                                          </p:stCondLst>
                                        </p:cTn>
                                        <p:tgtEl>
                                          <p:spTgt spid="50"/>
                                        </p:tgtEl>
                                        <p:attrNameLst>
                                          <p:attrName>ppt_y</p:attrName>
                                        </p:attrNameLst>
                                      </p:cBhvr>
                                      <p:tavLst>
                                        <p:tav tm="0">
                                          <p:val>
                                            <p:strVal val="ppt_y"/>
                                          </p:val>
                                        </p:tav>
                                        <p:tav tm="100000">
                                          <p:val>
                                            <p:strVal val="ppt_y+ppt_h"/>
                                          </p:val>
                                        </p:tav>
                                      </p:tavLst>
                                    </p:anim>
                                    <p:animScale>
                                      <p:cBhvr>
                                        <p:cTn id="166" dur="26">
                                          <p:stCondLst>
                                            <p:cond delay="620"/>
                                          </p:stCondLst>
                                        </p:cTn>
                                        <p:tgtEl>
                                          <p:spTgt spid="50"/>
                                        </p:tgtEl>
                                      </p:cBhvr>
                                      <p:to x="100000" y="60000"/>
                                    </p:animScale>
                                    <p:animScale>
                                      <p:cBhvr>
                                        <p:cTn id="167" dur="166" decel="50000">
                                          <p:stCondLst>
                                            <p:cond delay="646"/>
                                          </p:stCondLst>
                                        </p:cTn>
                                        <p:tgtEl>
                                          <p:spTgt spid="50"/>
                                        </p:tgtEl>
                                      </p:cBhvr>
                                      <p:to x="100000" y="100000"/>
                                    </p:animScale>
                                    <p:animScale>
                                      <p:cBhvr>
                                        <p:cTn id="168" dur="26">
                                          <p:stCondLst>
                                            <p:cond delay="1312"/>
                                          </p:stCondLst>
                                        </p:cTn>
                                        <p:tgtEl>
                                          <p:spTgt spid="50"/>
                                        </p:tgtEl>
                                      </p:cBhvr>
                                      <p:to x="100000" y="80000"/>
                                    </p:animScale>
                                    <p:animScale>
                                      <p:cBhvr>
                                        <p:cTn id="169" dur="166" decel="50000">
                                          <p:stCondLst>
                                            <p:cond delay="1338"/>
                                          </p:stCondLst>
                                        </p:cTn>
                                        <p:tgtEl>
                                          <p:spTgt spid="50"/>
                                        </p:tgtEl>
                                      </p:cBhvr>
                                      <p:to x="100000" y="100000"/>
                                    </p:animScale>
                                    <p:animScale>
                                      <p:cBhvr>
                                        <p:cTn id="170" dur="26">
                                          <p:stCondLst>
                                            <p:cond delay="1642"/>
                                          </p:stCondLst>
                                        </p:cTn>
                                        <p:tgtEl>
                                          <p:spTgt spid="50"/>
                                        </p:tgtEl>
                                      </p:cBhvr>
                                      <p:to x="100000" y="90000"/>
                                    </p:animScale>
                                    <p:animScale>
                                      <p:cBhvr>
                                        <p:cTn id="171" dur="166" decel="50000">
                                          <p:stCondLst>
                                            <p:cond delay="1668"/>
                                          </p:stCondLst>
                                        </p:cTn>
                                        <p:tgtEl>
                                          <p:spTgt spid="50"/>
                                        </p:tgtEl>
                                      </p:cBhvr>
                                      <p:to x="100000" y="100000"/>
                                    </p:animScale>
                                    <p:animScale>
                                      <p:cBhvr>
                                        <p:cTn id="172" dur="26">
                                          <p:stCondLst>
                                            <p:cond delay="1808"/>
                                          </p:stCondLst>
                                        </p:cTn>
                                        <p:tgtEl>
                                          <p:spTgt spid="50"/>
                                        </p:tgtEl>
                                      </p:cBhvr>
                                      <p:to x="100000" y="95000"/>
                                    </p:animScale>
                                    <p:animScale>
                                      <p:cBhvr>
                                        <p:cTn id="173" dur="166" decel="50000">
                                          <p:stCondLst>
                                            <p:cond delay="1834"/>
                                          </p:stCondLst>
                                        </p:cTn>
                                        <p:tgtEl>
                                          <p:spTgt spid="50"/>
                                        </p:tgtEl>
                                      </p:cBhvr>
                                      <p:to x="100000" y="100000"/>
                                    </p:animScale>
                                    <p:set>
                                      <p:cBhvr>
                                        <p:cTn id="174" dur="1" fill="hold">
                                          <p:stCondLst>
                                            <p:cond delay="1999"/>
                                          </p:stCondLst>
                                        </p:cTn>
                                        <p:tgtEl>
                                          <p:spTgt spid="50"/>
                                        </p:tgtEl>
                                        <p:attrNameLst>
                                          <p:attrName>style.visibility</p:attrName>
                                        </p:attrNameLst>
                                      </p:cBhvr>
                                      <p:to>
                                        <p:strVal val="hidden"/>
                                      </p:to>
                                    </p:set>
                                  </p:childTnLst>
                                </p:cTn>
                              </p:par>
                              <p:par>
                                <p:cTn id="175" presetID="26" presetClass="exit" presetSubtype="0" fill="hold" nodeType="withEffect">
                                  <p:stCondLst>
                                    <p:cond delay="0"/>
                                  </p:stCondLst>
                                  <p:childTnLst>
                                    <p:animEffect transition="out" filter="wipe(down)">
                                      <p:cBhvr>
                                        <p:cTn id="176" dur="180" accel="50000">
                                          <p:stCondLst>
                                            <p:cond delay="1820"/>
                                          </p:stCondLst>
                                        </p:cTn>
                                        <p:tgtEl>
                                          <p:spTgt spid="51"/>
                                        </p:tgtEl>
                                      </p:cBhvr>
                                    </p:animEffect>
                                    <p:anim calcmode="lin" valueType="num">
                                      <p:cBhvr>
                                        <p:cTn id="177" dur="1822" tmFilter="0,0; 0.14,0.31; 0.43,0.73; 0.71,0.91; 1.0,1.0">
                                          <p:stCondLst>
                                            <p:cond delay="0"/>
                                          </p:stCondLst>
                                        </p:cTn>
                                        <p:tgtEl>
                                          <p:spTgt spid="51"/>
                                        </p:tgtEl>
                                        <p:attrNameLst>
                                          <p:attrName>ppt_x</p:attrName>
                                        </p:attrNameLst>
                                      </p:cBhvr>
                                      <p:tavLst>
                                        <p:tav tm="0">
                                          <p:val>
                                            <p:strVal val="ppt_x"/>
                                          </p:val>
                                        </p:tav>
                                        <p:tav tm="100000">
                                          <p:val>
                                            <p:strVal val="#ppt_x+0.25"/>
                                          </p:val>
                                        </p:tav>
                                      </p:tavLst>
                                    </p:anim>
                                    <p:anim calcmode="lin" valueType="num">
                                      <p:cBhvr>
                                        <p:cTn id="178" dur="178">
                                          <p:stCondLst>
                                            <p:cond delay="1822"/>
                                          </p:stCondLst>
                                        </p:cTn>
                                        <p:tgtEl>
                                          <p:spTgt spid="51"/>
                                        </p:tgtEl>
                                        <p:attrNameLst>
                                          <p:attrName>ppt_x</p:attrName>
                                        </p:attrNameLst>
                                      </p:cBhvr>
                                      <p:tavLst>
                                        <p:tav tm="0">
                                          <p:val>
                                            <p:strVal val="ppt_x"/>
                                          </p:val>
                                        </p:tav>
                                        <p:tav tm="100000">
                                          <p:val>
                                            <p:strVal val="ppt_x"/>
                                          </p:val>
                                        </p:tav>
                                      </p:tavLst>
                                    </p:anim>
                                    <p:anim calcmode="lin" valueType="num">
                                      <p:cBhvr>
                                        <p:cTn id="179" dur="664" tmFilter="0.0,0.0;0.25,0.07;0.50,0.2;0.75,0.467;1.0,1.0">
                                          <p:stCondLst>
                                            <p:cond delay="0"/>
                                          </p:stCondLst>
                                        </p:cTn>
                                        <p:tgtEl>
                                          <p:spTgt spid="51"/>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80" dur="664" tmFilter="0, 0; 0.125,0.2665; 0.25,0.4; 0.375,0.465; 0.5,0.5;  0.625,0.535; 0.75,0.6; 0.875,0.7335; 1,1">
                                          <p:stCondLst>
                                            <p:cond delay="664"/>
                                          </p:stCondLst>
                                        </p:cTn>
                                        <p:tgtEl>
                                          <p:spTgt spid="51"/>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81" dur="332" tmFilter="0, 0; 0.125,0.2665; 0.25,0.4; 0.375,0.465; 0.5,0.5;  0.625,0.535; 0.75,0.6; 0.875,0.7335; 1,1">
                                          <p:stCondLst>
                                            <p:cond delay="1324"/>
                                          </p:stCondLst>
                                        </p:cTn>
                                        <p:tgtEl>
                                          <p:spTgt spid="51"/>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82" dur="164" tmFilter="0, 0; 0.125,0.2665; 0.25,0.4; 0.375,0.465; 0.5,0.5;  0.625,0.535; 0.75,0.6; 0.875,0.7335; 1,1">
                                          <p:stCondLst>
                                            <p:cond delay="1656"/>
                                          </p:stCondLst>
                                        </p:cTn>
                                        <p:tgtEl>
                                          <p:spTgt spid="51"/>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83" dur="180" accel="50000">
                                          <p:stCondLst>
                                            <p:cond delay="1820"/>
                                          </p:stCondLst>
                                        </p:cTn>
                                        <p:tgtEl>
                                          <p:spTgt spid="51"/>
                                        </p:tgtEl>
                                        <p:attrNameLst>
                                          <p:attrName>ppt_y</p:attrName>
                                        </p:attrNameLst>
                                      </p:cBhvr>
                                      <p:tavLst>
                                        <p:tav tm="0">
                                          <p:val>
                                            <p:strVal val="ppt_y"/>
                                          </p:val>
                                        </p:tav>
                                        <p:tav tm="100000">
                                          <p:val>
                                            <p:strVal val="ppt_y+ppt_h"/>
                                          </p:val>
                                        </p:tav>
                                      </p:tavLst>
                                    </p:anim>
                                    <p:animScale>
                                      <p:cBhvr>
                                        <p:cTn id="184" dur="26">
                                          <p:stCondLst>
                                            <p:cond delay="620"/>
                                          </p:stCondLst>
                                        </p:cTn>
                                        <p:tgtEl>
                                          <p:spTgt spid="51"/>
                                        </p:tgtEl>
                                      </p:cBhvr>
                                      <p:to x="100000" y="60000"/>
                                    </p:animScale>
                                    <p:animScale>
                                      <p:cBhvr>
                                        <p:cTn id="185" dur="166" decel="50000">
                                          <p:stCondLst>
                                            <p:cond delay="646"/>
                                          </p:stCondLst>
                                        </p:cTn>
                                        <p:tgtEl>
                                          <p:spTgt spid="51"/>
                                        </p:tgtEl>
                                      </p:cBhvr>
                                      <p:to x="100000" y="100000"/>
                                    </p:animScale>
                                    <p:animScale>
                                      <p:cBhvr>
                                        <p:cTn id="186" dur="26">
                                          <p:stCondLst>
                                            <p:cond delay="1312"/>
                                          </p:stCondLst>
                                        </p:cTn>
                                        <p:tgtEl>
                                          <p:spTgt spid="51"/>
                                        </p:tgtEl>
                                      </p:cBhvr>
                                      <p:to x="100000" y="80000"/>
                                    </p:animScale>
                                    <p:animScale>
                                      <p:cBhvr>
                                        <p:cTn id="187" dur="166" decel="50000">
                                          <p:stCondLst>
                                            <p:cond delay="1338"/>
                                          </p:stCondLst>
                                        </p:cTn>
                                        <p:tgtEl>
                                          <p:spTgt spid="51"/>
                                        </p:tgtEl>
                                      </p:cBhvr>
                                      <p:to x="100000" y="100000"/>
                                    </p:animScale>
                                    <p:animScale>
                                      <p:cBhvr>
                                        <p:cTn id="188" dur="26">
                                          <p:stCondLst>
                                            <p:cond delay="1642"/>
                                          </p:stCondLst>
                                        </p:cTn>
                                        <p:tgtEl>
                                          <p:spTgt spid="51"/>
                                        </p:tgtEl>
                                      </p:cBhvr>
                                      <p:to x="100000" y="90000"/>
                                    </p:animScale>
                                    <p:animScale>
                                      <p:cBhvr>
                                        <p:cTn id="189" dur="166" decel="50000">
                                          <p:stCondLst>
                                            <p:cond delay="1668"/>
                                          </p:stCondLst>
                                        </p:cTn>
                                        <p:tgtEl>
                                          <p:spTgt spid="51"/>
                                        </p:tgtEl>
                                      </p:cBhvr>
                                      <p:to x="100000" y="100000"/>
                                    </p:animScale>
                                    <p:animScale>
                                      <p:cBhvr>
                                        <p:cTn id="190" dur="26">
                                          <p:stCondLst>
                                            <p:cond delay="1808"/>
                                          </p:stCondLst>
                                        </p:cTn>
                                        <p:tgtEl>
                                          <p:spTgt spid="51"/>
                                        </p:tgtEl>
                                      </p:cBhvr>
                                      <p:to x="100000" y="95000"/>
                                    </p:animScale>
                                    <p:animScale>
                                      <p:cBhvr>
                                        <p:cTn id="191" dur="166" decel="50000">
                                          <p:stCondLst>
                                            <p:cond delay="1834"/>
                                          </p:stCondLst>
                                        </p:cTn>
                                        <p:tgtEl>
                                          <p:spTgt spid="51"/>
                                        </p:tgtEl>
                                      </p:cBhvr>
                                      <p:to x="100000" y="100000"/>
                                    </p:animScale>
                                    <p:set>
                                      <p:cBhvr>
                                        <p:cTn id="192" dur="1" fill="hold">
                                          <p:stCondLst>
                                            <p:cond delay="1999"/>
                                          </p:stCondLst>
                                        </p:cTn>
                                        <p:tgtEl>
                                          <p:spTgt spid="51"/>
                                        </p:tgtEl>
                                        <p:attrNameLst>
                                          <p:attrName>style.visibility</p:attrName>
                                        </p:attrNameLst>
                                      </p:cBhvr>
                                      <p:to>
                                        <p:strVal val="hidden"/>
                                      </p:to>
                                    </p:set>
                                  </p:childTnLst>
                                </p:cTn>
                              </p:par>
                              <p:par>
                                <p:cTn id="193" presetID="26" presetClass="exit" presetSubtype="0" fill="hold" nodeType="withEffect">
                                  <p:stCondLst>
                                    <p:cond delay="0"/>
                                  </p:stCondLst>
                                  <p:childTnLst>
                                    <p:animEffect transition="out" filter="wipe(down)">
                                      <p:cBhvr>
                                        <p:cTn id="194" dur="180" accel="50000">
                                          <p:stCondLst>
                                            <p:cond delay="1820"/>
                                          </p:stCondLst>
                                        </p:cTn>
                                        <p:tgtEl>
                                          <p:spTgt spid="52"/>
                                        </p:tgtEl>
                                      </p:cBhvr>
                                    </p:animEffect>
                                    <p:anim calcmode="lin" valueType="num">
                                      <p:cBhvr>
                                        <p:cTn id="195" dur="1822" tmFilter="0,0; 0.14,0.31; 0.43,0.73; 0.71,0.91; 1.0,1.0">
                                          <p:stCondLst>
                                            <p:cond delay="0"/>
                                          </p:stCondLst>
                                        </p:cTn>
                                        <p:tgtEl>
                                          <p:spTgt spid="52"/>
                                        </p:tgtEl>
                                        <p:attrNameLst>
                                          <p:attrName>ppt_x</p:attrName>
                                        </p:attrNameLst>
                                      </p:cBhvr>
                                      <p:tavLst>
                                        <p:tav tm="0">
                                          <p:val>
                                            <p:strVal val="ppt_x"/>
                                          </p:val>
                                        </p:tav>
                                        <p:tav tm="100000">
                                          <p:val>
                                            <p:strVal val="#ppt_x+0.25"/>
                                          </p:val>
                                        </p:tav>
                                      </p:tavLst>
                                    </p:anim>
                                    <p:anim calcmode="lin" valueType="num">
                                      <p:cBhvr>
                                        <p:cTn id="196" dur="178">
                                          <p:stCondLst>
                                            <p:cond delay="1822"/>
                                          </p:stCondLst>
                                        </p:cTn>
                                        <p:tgtEl>
                                          <p:spTgt spid="52"/>
                                        </p:tgtEl>
                                        <p:attrNameLst>
                                          <p:attrName>ppt_x</p:attrName>
                                        </p:attrNameLst>
                                      </p:cBhvr>
                                      <p:tavLst>
                                        <p:tav tm="0">
                                          <p:val>
                                            <p:strVal val="ppt_x"/>
                                          </p:val>
                                        </p:tav>
                                        <p:tav tm="100000">
                                          <p:val>
                                            <p:strVal val="ppt_x"/>
                                          </p:val>
                                        </p:tav>
                                      </p:tavLst>
                                    </p:anim>
                                    <p:anim calcmode="lin" valueType="num">
                                      <p:cBhvr>
                                        <p:cTn id="197" dur="664" tmFilter="0.0,0.0;0.25,0.07;0.50,0.2;0.75,0.467;1.0,1.0">
                                          <p:stCondLst>
                                            <p:cond delay="0"/>
                                          </p:stCondLst>
                                        </p:cTn>
                                        <p:tgtEl>
                                          <p:spTgt spid="5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98" dur="664" tmFilter="0, 0; 0.125,0.2665; 0.25,0.4; 0.375,0.465; 0.5,0.5;  0.625,0.535; 0.75,0.6; 0.875,0.7335; 1,1">
                                          <p:stCondLst>
                                            <p:cond delay="664"/>
                                          </p:stCondLst>
                                        </p:cTn>
                                        <p:tgtEl>
                                          <p:spTgt spid="5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99" dur="332" tmFilter="0, 0; 0.125,0.2665; 0.25,0.4; 0.375,0.465; 0.5,0.5;  0.625,0.535; 0.75,0.6; 0.875,0.7335; 1,1">
                                          <p:stCondLst>
                                            <p:cond delay="1324"/>
                                          </p:stCondLst>
                                        </p:cTn>
                                        <p:tgtEl>
                                          <p:spTgt spid="5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200" dur="164" tmFilter="0, 0; 0.125,0.2665; 0.25,0.4; 0.375,0.465; 0.5,0.5;  0.625,0.535; 0.75,0.6; 0.875,0.7335; 1,1">
                                          <p:stCondLst>
                                            <p:cond delay="1656"/>
                                          </p:stCondLst>
                                        </p:cTn>
                                        <p:tgtEl>
                                          <p:spTgt spid="5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201" dur="180" accel="50000">
                                          <p:stCondLst>
                                            <p:cond delay="1820"/>
                                          </p:stCondLst>
                                        </p:cTn>
                                        <p:tgtEl>
                                          <p:spTgt spid="52"/>
                                        </p:tgtEl>
                                        <p:attrNameLst>
                                          <p:attrName>ppt_y</p:attrName>
                                        </p:attrNameLst>
                                      </p:cBhvr>
                                      <p:tavLst>
                                        <p:tav tm="0">
                                          <p:val>
                                            <p:strVal val="ppt_y"/>
                                          </p:val>
                                        </p:tav>
                                        <p:tav tm="100000">
                                          <p:val>
                                            <p:strVal val="ppt_y+ppt_h"/>
                                          </p:val>
                                        </p:tav>
                                      </p:tavLst>
                                    </p:anim>
                                    <p:animScale>
                                      <p:cBhvr>
                                        <p:cTn id="202" dur="26">
                                          <p:stCondLst>
                                            <p:cond delay="620"/>
                                          </p:stCondLst>
                                        </p:cTn>
                                        <p:tgtEl>
                                          <p:spTgt spid="52"/>
                                        </p:tgtEl>
                                      </p:cBhvr>
                                      <p:to x="100000" y="60000"/>
                                    </p:animScale>
                                    <p:animScale>
                                      <p:cBhvr>
                                        <p:cTn id="203" dur="166" decel="50000">
                                          <p:stCondLst>
                                            <p:cond delay="646"/>
                                          </p:stCondLst>
                                        </p:cTn>
                                        <p:tgtEl>
                                          <p:spTgt spid="52"/>
                                        </p:tgtEl>
                                      </p:cBhvr>
                                      <p:to x="100000" y="100000"/>
                                    </p:animScale>
                                    <p:animScale>
                                      <p:cBhvr>
                                        <p:cTn id="204" dur="26">
                                          <p:stCondLst>
                                            <p:cond delay="1312"/>
                                          </p:stCondLst>
                                        </p:cTn>
                                        <p:tgtEl>
                                          <p:spTgt spid="52"/>
                                        </p:tgtEl>
                                      </p:cBhvr>
                                      <p:to x="100000" y="80000"/>
                                    </p:animScale>
                                    <p:animScale>
                                      <p:cBhvr>
                                        <p:cTn id="205" dur="166" decel="50000">
                                          <p:stCondLst>
                                            <p:cond delay="1338"/>
                                          </p:stCondLst>
                                        </p:cTn>
                                        <p:tgtEl>
                                          <p:spTgt spid="52"/>
                                        </p:tgtEl>
                                      </p:cBhvr>
                                      <p:to x="100000" y="100000"/>
                                    </p:animScale>
                                    <p:animScale>
                                      <p:cBhvr>
                                        <p:cTn id="206" dur="26">
                                          <p:stCondLst>
                                            <p:cond delay="1642"/>
                                          </p:stCondLst>
                                        </p:cTn>
                                        <p:tgtEl>
                                          <p:spTgt spid="52"/>
                                        </p:tgtEl>
                                      </p:cBhvr>
                                      <p:to x="100000" y="90000"/>
                                    </p:animScale>
                                    <p:animScale>
                                      <p:cBhvr>
                                        <p:cTn id="207" dur="166" decel="50000">
                                          <p:stCondLst>
                                            <p:cond delay="1668"/>
                                          </p:stCondLst>
                                        </p:cTn>
                                        <p:tgtEl>
                                          <p:spTgt spid="52"/>
                                        </p:tgtEl>
                                      </p:cBhvr>
                                      <p:to x="100000" y="100000"/>
                                    </p:animScale>
                                    <p:animScale>
                                      <p:cBhvr>
                                        <p:cTn id="208" dur="26">
                                          <p:stCondLst>
                                            <p:cond delay="1808"/>
                                          </p:stCondLst>
                                        </p:cTn>
                                        <p:tgtEl>
                                          <p:spTgt spid="52"/>
                                        </p:tgtEl>
                                      </p:cBhvr>
                                      <p:to x="100000" y="95000"/>
                                    </p:animScale>
                                    <p:animScale>
                                      <p:cBhvr>
                                        <p:cTn id="209" dur="166" decel="50000">
                                          <p:stCondLst>
                                            <p:cond delay="1834"/>
                                          </p:stCondLst>
                                        </p:cTn>
                                        <p:tgtEl>
                                          <p:spTgt spid="52"/>
                                        </p:tgtEl>
                                      </p:cBhvr>
                                      <p:to x="100000" y="100000"/>
                                    </p:animScale>
                                    <p:set>
                                      <p:cBhvr>
                                        <p:cTn id="210" dur="1" fill="hold">
                                          <p:stCondLst>
                                            <p:cond delay="1999"/>
                                          </p:stCondLst>
                                        </p:cTn>
                                        <p:tgtEl>
                                          <p:spTgt spid="52"/>
                                        </p:tgtEl>
                                        <p:attrNameLst>
                                          <p:attrName>style.visibility</p:attrName>
                                        </p:attrNameLst>
                                      </p:cBhvr>
                                      <p:to>
                                        <p:strVal val="hidden"/>
                                      </p:to>
                                    </p:set>
                                  </p:childTnLst>
                                </p:cTn>
                              </p:par>
                              <p:par>
                                <p:cTn id="211" presetID="26" presetClass="exit" presetSubtype="0" fill="hold" nodeType="withEffect">
                                  <p:stCondLst>
                                    <p:cond delay="0"/>
                                  </p:stCondLst>
                                  <p:childTnLst>
                                    <p:animEffect transition="out" filter="wipe(down)">
                                      <p:cBhvr>
                                        <p:cTn id="212" dur="180" accel="50000">
                                          <p:stCondLst>
                                            <p:cond delay="1820"/>
                                          </p:stCondLst>
                                        </p:cTn>
                                        <p:tgtEl>
                                          <p:spTgt spid="54"/>
                                        </p:tgtEl>
                                      </p:cBhvr>
                                    </p:animEffect>
                                    <p:anim calcmode="lin" valueType="num">
                                      <p:cBhvr>
                                        <p:cTn id="213" dur="1822" tmFilter="0,0; 0.14,0.31; 0.43,0.73; 0.71,0.91; 1.0,1.0">
                                          <p:stCondLst>
                                            <p:cond delay="0"/>
                                          </p:stCondLst>
                                        </p:cTn>
                                        <p:tgtEl>
                                          <p:spTgt spid="54"/>
                                        </p:tgtEl>
                                        <p:attrNameLst>
                                          <p:attrName>ppt_x</p:attrName>
                                        </p:attrNameLst>
                                      </p:cBhvr>
                                      <p:tavLst>
                                        <p:tav tm="0">
                                          <p:val>
                                            <p:strVal val="ppt_x"/>
                                          </p:val>
                                        </p:tav>
                                        <p:tav tm="100000">
                                          <p:val>
                                            <p:strVal val="#ppt_x+0.25"/>
                                          </p:val>
                                        </p:tav>
                                      </p:tavLst>
                                    </p:anim>
                                    <p:anim calcmode="lin" valueType="num">
                                      <p:cBhvr>
                                        <p:cTn id="214" dur="178">
                                          <p:stCondLst>
                                            <p:cond delay="1822"/>
                                          </p:stCondLst>
                                        </p:cTn>
                                        <p:tgtEl>
                                          <p:spTgt spid="54"/>
                                        </p:tgtEl>
                                        <p:attrNameLst>
                                          <p:attrName>ppt_x</p:attrName>
                                        </p:attrNameLst>
                                      </p:cBhvr>
                                      <p:tavLst>
                                        <p:tav tm="0">
                                          <p:val>
                                            <p:strVal val="ppt_x"/>
                                          </p:val>
                                        </p:tav>
                                        <p:tav tm="100000">
                                          <p:val>
                                            <p:strVal val="ppt_x"/>
                                          </p:val>
                                        </p:tav>
                                      </p:tavLst>
                                    </p:anim>
                                    <p:anim calcmode="lin" valueType="num">
                                      <p:cBhvr>
                                        <p:cTn id="215" dur="664" tmFilter="0.0,0.0;0.25,0.07;0.50,0.2;0.75,0.467;1.0,1.0">
                                          <p:stCondLst>
                                            <p:cond delay="0"/>
                                          </p:stCondLst>
                                        </p:cTn>
                                        <p:tgtEl>
                                          <p:spTgt spid="5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16" dur="664" tmFilter="0, 0; 0.125,0.2665; 0.25,0.4; 0.375,0.465; 0.5,0.5;  0.625,0.535; 0.75,0.6; 0.875,0.7335; 1,1">
                                          <p:stCondLst>
                                            <p:cond delay="664"/>
                                          </p:stCondLst>
                                        </p:cTn>
                                        <p:tgtEl>
                                          <p:spTgt spid="5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17" dur="332" tmFilter="0, 0; 0.125,0.2665; 0.25,0.4; 0.375,0.465; 0.5,0.5;  0.625,0.535; 0.75,0.6; 0.875,0.7335; 1,1">
                                          <p:stCondLst>
                                            <p:cond delay="1324"/>
                                          </p:stCondLst>
                                        </p:cTn>
                                        <p:tgtEl>
                                          <p:spTgt spid="5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218" dur="164" tmFilter="0, 0; 0.125,0.2665; 0.25,0.4; 0.375,0.465; 0.5,0.5;  0.625,0.535; 0.75,0.6; 0.875,0.7335; 1,1">
                                          <p:stCondLst>
                                            <p:cond delay="1656"/>
                                          </p:stCondLst>
                                        </p:cTn>
                                        <p:tgtEl>
                                          <p:spTgt spid="5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219" dur="180" accel="50000">
                                          <p:stCondLst>
                                            <p:cond delay="1820"/>
                                          </p:stCondLst>
                                        </p:cTn>
                                        <p:tgtEl>
                                          <p:spTgt spid="54"/>
                                        </p:tgtEl>
                                        <p:attrNameLst>
                                          <p:attrName>ppt_y</p:attrName>
                                        </p:attrNameLst>
                                      </p:cBhvr>
                                      <p:tavLst>
                                        <p:tav tm="0">
                                          <p:val>
                                            <p:strVal val="ppt_y"/>
                                          </p:val>
                                        </p:tav>
                                        <p:tav tm="100000">
                                          <p:val>
                                            <p:strVal val="ppt_y+ppt_h"/>
                                          </p:val>
                                        </p:tav>
                                      </p:tavLst>
                                    </p:anim>
                                    <p:animScale>
                                      <p:cBhvr>
                                        <p:cTn id="220" dur="26">
                                          <p:stCondLst>
                                            <p:cond delay="620"/>
                                          </p:stCondLst>
                                        </p:cTn>
                                        <p:tgtEl>
                                          <p:spTgt spid="54"/>
                                        </p:tgtEl>
                                      </p:cBhvr>
                                      <p:to x="100000" y="60000"/>
                                    </p:animScale>
                                    <p:animScale>
                                      <p:cBhvr>
                                        <p:cTn id="221" dur="166" decel="50000">
                                          <p:stCondLst>
                                            <p:cond delay="646"/>
                                          </p:stCondLst>
                                        </p:cTn>
                                        <p:tgtEl>
                                          <p:spTgt spid="54"/>
                                        </p:tgtEl>
                                      </p:cBhvr>
                                      <p:to x="100000" y="100000"/>
                                    </p:animScale>
                                    <p:animScale>
                                      <p:cBhvr>
                                        <p:cTn id="222" dur="26">
                                          <p:stCondLst>
                                            <p:cond delay="1312"/>
                                          </p:stCondLst>
                                        </p:cTn>
                                        <p:tgtEl>
                                          <p:spTgt spid="54"/>
                                        </p:tgtEl>
                                      </p:cBhvr>
                                      <p:to x="100000" y="80000"/>
                                    </p:animScale>
                                    <p:animScale>
                                      <p:cBhvr>
                                        <p:cTn id="223" dur="166" decel="50000">
                                          <p:stCondLst>
                                            <p:cond delay="1338"/>
                                          </p:stCondLst>
                                        </p:cTn>
                                        <p:tgtEl>
                                          <p:spTgt spid="54"/>
                                        </p:tgtEl>
                                      </p:cBhvr>
                                      <p:to x="100000" y="100000"/>
                                    </p:animScale>
                                    <p:animScale>
                                      <p:cBhvr>
                                        <p:cTn id="224" dur="26">
                                          <p:stCondLst>
                                            <p:cond delay="1642"/>
                                          </p:stCondLst>
                                        </p:cTn>
                                        <p:tgtEl>
                                          <p:spTgt spid="54"/>
                                        </p:tgtEl>
                                      </p:cBhvr>
                                      <p:to x="100000" y="90000"/>
                                    </p:animScale>
                                    <p:animScale>
                                      <p:cBhvr>
                                        <p:cTn id="225" dur="166" decel="50000">
                                          <p:stCondLst>
                                            <p:cond delay="1668"/>
                                          </p:stCondLst>
                                        </p:cTn>
                                        <p:tgtEl>
                                          <p:spTgt spid="54"/>
                                        </p:tgtEl>
                                      </p:cBhvr>
                                      <p:to x="100000" y="100000"/>
                                    </p:animScale>
                                    <p:animScale>
                                      <p:cBhvr>
                                        <p:cTn id="226" dur="26">
                                          <p:stCondLst>
                                            <p:cond delay="1808"/>
                                          </p:stCondLst>
                                        </p:cTn>
                                        <p:tgtEl>
                                          <p:spTgt spid="54"/>
                                        </p:tgtEl>
                                      </p:cBhvr>
                                      <p:to x="100000" y="95000"/>
                                    </p:animScale>
                                    <p:animScale>
                                      <p:cBhvr>
                                        <p:cTn id="227" dur="166" decel="50000">
                                          <p:stCondLst>
                                            <p:cond delay="1834"/>
                                          </p:stCondLst>
                                        </p:cTn>
                                        <p:tgtEl>
                                          <p:spTgt spid="54"/>
                                        </p:tgtEl>
                                      </p:cBhvr>
                                      <p:to x="100000" y="100000"/>
                                    </p:animScale>
                                    <p:set>
                                      <p:cBhvr>
                                        <p:cTn id="228" dur="1" fill="hold">
                                          <p:stCondLst>
                                            <p:cond delay="1999"/>
                                          </p:stCondLst>
                                        </p:cTn>
                                        <p:tgtEl>
                                          <p:spTgt spid="54"/>
                                        </p:tgtEl>
                                        <p:attrNameLst>
                                          <p:attrName>style.visibility</p:attrName>
                                        </p:attrNameLst>
                                      </p:cBhvr>
                                      <p:to>
                                        <p:strVal val="hidden"/>
                                      </p:to>
                                    </p:set>
                                  </p:childTnLst>
                                </p:cTn>
                              </p:par>
                              <p:par>
                                <p:cTn id="229" presetID="26" presetClass="exit" presetSubtype="0" fill="hold" nodeType="withEffect">
                                  <p:stCondLst>
                                    <p:cond delay="0"/>
                                  </p:stCondLst>
                                  <p:childTnLst>
                                    <p:animEffect transition="out" filter="wipe(down)">
                                      <p:cBhvr>
                                        <p:cTn id="230" dur="180" accel="50000">
                                          <p:stCondLst>
                                            <p:cond delay="1820"/>
                                          </p:stCondLst>
                                        </p:cTn>
                                        <p:tgtEl>
                                          <p:spTgt spid="55"/>
                                        </p:tgtEl>
                                      </p:cBhvr>
                                    </p:animEffect>
                                    <p:anim calcmode="lin" valueType="num">
                                      <p:cBhvr>
                                        <p:cTn id="231" dur="1822" tmFilter="0,0; 0.14,0.31; 0.43,0.73; 0.71,0.91; 1.0,1.0">
                                          <p:stCondLst>
                                            <p:cond delay="0"/>
                                          </p:stCondLst>
                                        </p:cTn>
                                        <p:tgtEl>
                                          <p:spTgt spid="55"/>
                                        </p:tgtEl>
                                        <p:attrNameLst>
                                          <p:attrName>ppt_x</p:attrName>
                                        </p:attrNameLst>
                                      </p:cBhvr>
                                      <p:tavLst>
                                        <p:tav tm="0">
                                          <p:val>
                                            <p:strVal val="ppt_x"/>
                                          </p:val>
                                        </p:tav>
                                        <p:tav tm="100000">
                                          <p:val>
                                            <p:strVal val="#ppt_x+0.25"/>
                                          </p:val>
                                        </p:tav>
                                      </p:tavLst>
                                    </p:anim>
                                    <p:anim calcmode="lin" valueType="num">
                                      <p:cBhvr>
                                        <p:cTn id="232" dur="178">
                                          <p:stCondLst>
                                            <p:cond delay="1822"/>
                                          </p:stCondLst>
                                        </p:cTn>
                                        <p:tgtEl>
                                          <p:spTgt spid="55"/>
                                        </p:tgtEl>
                                        <p:attrNameLst>
                                          <p:attrName>ppt_x</p:attrName>
                                        </p:attrNameLst>
                                      </p:cBhvr>
                                      <p:tavLst>
                                        <p:tav tm="0">
                                          <p:val>
                                            <p:strVal val="ppt_x"/>
                                          </p:val>
                                        </p:tav>
                                        <p:tav tm="100000">
                                          <p:val>
                                            <p:strVal val="ppt_x"/>
                                          </p:val>
                                        </p:tav>
                                      </p:tavLst>
                                    </p:anim>
                                    <p:anim calcmode="lin" valueType="num">
                                      <p:cBhvr>
                                        <p:cTn id="233" dur="664" tmFilter="0.0,0.0;0.25,0.07;0.50,0.2;0.75,0.467;1.0,1.0">
                                          <p:stCondLst>
                                            <p:cond delay="0"/>
                                          </p:stCondLst>
                                        </p:cTn>
                                        <p:tgtEl>
                                          <p:spTgt spid="55"/>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34" dur="664" tmFilter="0, 0; 0.125,0.2665; 0.25,0.4; 0.375,0.465; 0.5,0.5;  0.625,0.535; 0.75,0.6; 0.875,0.7335; 1,1">
                                          <p:stCondLst>
                                            <p:cond delay="664"/>
                                          </p:stCondLst>
                                        </p:cTn>
                                        <p:tgtEl>
                                          <p:spTgt spid="55"/>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35" dur="332" tmFilter="0, 0; 0.125,0.2665; 0.25,0.4; 0.375,0.465; 0.5,0.5;  0.625,0.535; 0.75,0.6; 0.875,0.7335; 1,1">
                                          <p:stCondLst>
                                            <p:cond delay="1324"/>
                                          </p:stCondLst>
                                        </p:cTn>
                                        <p:tgtEl>
                                          <p:spTgt spid="55"/>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236" dur="164" tmFilter="0, 0; 0.125,0.2665; 0.25,0.4; 0.375,0.465; 0.5,0.5;  0.625,0.535; 0.75,0.6; 0.875,0.7335; 1,1">
                                          <p:stCondLst>
                                            <p:cond delay="1656"/>
                                          </p:stCondLst>
                                        </p:cTn>
                                        <p:tgtEl>
                                          <p:spTgt spid="55"/>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237" dur="180" accel="50000">
                                          <p:stCondLst>
                                            <p:cond delay="1820"/>
                                          </p:stCondLst>
                                        </p:cTn>
                                        <p:tgtEl>
                                          <p:spTgt spid="55"/>
                                        </p:tgtEl>
                                        <p:attrNameLst>
                                          <p:attrName>ppt_y</p:attrName>
                                        </p:attrNameLst>
                                      </p:cBhvr>
                                      <p:tavLst>
                                        <p:tav tm="0">
                                          <p:val>
                                            <p:strVal val="ppt_y"/>
                                          </p:val>
                                        </p:tav>
                                        <p:tav tm="100000">
                                          <p:val>
                                            <p:strVal val="ppt_y+ppt_h"/>
                                          </p:val>
                                        </p:tav>
                                      </p:tavLst>
                                    </p:anim>
                                    <p:animScale>
                                      <p:cBhvr>
                                        <p:cTn id="238" dur="26">
                                          <p:stCondLst>
                                            <p:cond delay="620"/>
                                          </p:stCondLst>
                                        </p:cTn>
                                        <p:tgtEl>
                                          <p:spTgt spid="55"/>
                                        </p:tgtEl>
                                      </p:cBhvr>
                                      <p:to x="100000" y="60000"/>
                                    </p:animScale>
                                    <p:animScale>
                                      <p:cBhvr>
                                        <p:cTn id="239" dur="166" decel="50000">
                                          <p:stCondLst>
                                            <p:cond delay="646"/>
                                          </p:stCondLst>
                                        </p:cTn>
                                        <p:tgtEl>
                                          <p:spTgt spid="55"/>
                                        </p:tgtEl>
                                      </p:cBhvr>
                                      <p:to x="100000" y="100000"/>
                                    </p:animScale>
                                    <p:animScale>
                                      <p:cBhvr>
                                        <p:cTn id="240" dur="26">
                                          <p:stCondLst>
                                            <p:cond delay="1312"/>
                                          </p:stCondLst>
                                        </p:cTn>
                                        <p:tgtEl>
                                          <p:spTgt spid="55"/>
                                        </p:tgtEl>
                                      </p:cBhvr>
                                      <p:to x="100000" y="80000"/>
                                    </p:animScale>
                                    <p:animScale>
                                      <p:cBhvr>
                                        <p:cTn id="241" dur="166" decel="50000">
                                          <p:stCondLst>
                                            <p:cond delay="1338"/>
                                          </p:stCondLst>
                                        </p:cTn>
                                        <p:tgtEl>
                                          <p:spTgt spid="55"/>
                                        </p:tgtEl>
                                      </p:cBhvr>
                                      <p:to x="100000" y="100000"/>
                                    </p:animScale>
                                    <p:animScale>
                                      <p:cBhvr>
                                        <p:cTn id="242" dur="26">
                                          <p:stCondLst>
                                            <p:cond delay="1642"/>
                                          </p:stCondLst>
                                        </p:cTn>
                                        <p:tgtEl>
                                          <p:spTgt spid="55"/>
                                        </p:tgtEl>
                                      </p:cBhvr>
                                      <p:to x="100000" y="90000"/>
                                    </p:animScale>
                                    <p:animScale>
                                      <p:cBhvr>
                                        <p:cTn id="243" dur="166" decel="50000">
                                          <p:stCondLst>
                                            <p:cond delay="1668"/>
                                          </p:stCondLst>
                                        </p:cTn>
                                        <p:tgtEl>
                                          <p:spTgt spid="55"/>
                                        </p:tgtEl>
                                      </p:cBhvr>
                                      <p:to x="100000" y="100000"/>
                                    </p:animScale>
                                    <p:animScale>
                                      <p:cBhvr>
                                        <p:cTn id="244" dur="26">
                                          <p:stCondLst>
                                            <p:cond delay="1808"/>
                                          </p:stCondLst>
                                        </p:cTn>
                                        <p:tgtEl>
                                          <p:spTgt spid="55"/>
                                        </p:tgtEl>
                                      </p:cBhvr>
                                      <p:to x="100000" y="95000"/>
                                    </p:animScale>
                                    <p:animScale>
                                      <p:cBhvr>
                                        <p:cTn id="245" dur="166" decel="50000">
                                          <p:stCondLst>
                                            <p:cond delay="1834"/>
                                          </p:stCondLst>
                                        </p:cTn>
                                        <p:tgtEl>
                                          <p:spTgt spid="55"/>
                                        </p:tgtEl>
                                      </p:cBhvr>
                                      <p:to x="100000" y="100000"/>
                                    </p:animScale>
                                    <p:set>
                                      <p:cBhvr>
                                        <p:cTn id="246" dur="1" fill="hold">
                                          <p:stCondLst>
                                            <p:cond delay="1999"/>
                                          </p:stCondLst>
                                        </p:cTn>
                                        <p:tgtEl>
                                          <p:spTgt spid="55"/>
                                        </p:tgtEl>
                                        <p:attrNameLst>
                                          <p:attrName>style.visibility</p:attrName>
                                        </p:attrNameLst>
                                      </p:cBhvr>
                                      <p:to>
                                        <p:strVal val="hidden"/>
                                      </p:to>
                                    </p:set>
                                  </p:childTnLst>
                                </p:cTn>
                              </p:par>
                              <p:par>
                                <p:cTn id="247" presetID="26" presetClass="exit" presetSubtype="0" fill="hold" nodeType="withEffect">
                                  <p:stCondLst>
                                    <p:cond delay="0"/>
                                  </p:stCondLst>
                                  <p:childTnLst>
                                    <p:animEffect transition="out" filter="wipe(down)">
                                      <p:cBhvr>
                                        <p:cTn id="248" dur="180" accel="50000">
                                          <p:stCondLst>
                                            <p:cond delay="1820"/>
                                          </p:stCondLst>
                                        </p:cTn>
                                        <p:tgtEl>
                                          <p:spTgt spid="33"/>
                                        </p:tgtEl>
                                      </p:cBhvr>
                                    </p:animEffect>
                                    <p:anim calcmode="lin" valueType="num">
                                      <p:cBhvr>
                                        <p:cTn id="249" dur="1822" tmFilter="0,0; 0.14,0.31; 0.43,0.73; 0.71,0.91; 1.0,1.0">
                                          <p:stCondLst>
                                            <p:cond delay="0"/>
                                          </p:stCondLst>
                                        </p:cTn>
                                        <p:tgtEl>
                                          <p:spTgt spid="33"/>
                                        </p:tgtEl>
                                        <p:attrNameLst>
                                          <p:attrName>ppt_x</p:attrName>
                                        </p:attrNameLst>
                                      </p:cBhvr>
                                      <p:tavLst>
                                        <p:tav tm="0">
                                          <p:val>
                                            <p:strVal val="ppt_x"/>
                                          </p:val>
                                        </p:tav>
                                        <p:tav tm="100000">
                                          <p:val>
                                            <p:strVal val="#ppt_x+0.25"/>
                                          </p:val>
                                        </p:tav>
                                      </p:tavLst>
                                    </p:anim>
                                    <p:anim calcmode="lin" valueType="num">
                                      <p:cBhvr>
                                        <p:cTn id="250" dur="178">
                                          <p:stCondLst>
                                            <p:cond delay="1822"/>
                                          </p:stCondLst>
                                        </p:cTn>
                                        <p:tgtEl>
                                          <p:spTgt spid="33"/>
                                        </p:tgtEl>
                                        <p:attrNameLst>
                                          <p:attrName>ppt_x</p:attrName>
                                        </p:attrNameLst>
                                      </p:cBhvr>
                                      <p:tavLst>
                                        <p:tav tm="0">
                                          <p:val>
                                            <p:strVal val="ppt_x"/>
                                          </p:val>
                                        </p:tav>
                                        <p:tav tm="100000">
                                          <p:val>
                                            <p:strVal val="ppt_x"/>
                                          </p:val>
                                        </p:tav>
                                      </p:tavLst>
                                    </p:anim>
                                    <p:anim calcmode="lin" valueType="num">
                                      <p:cBhvr>
                                        <p:cTn id="251" dur="664" tmFilter="0.0,0.0;0.25,0.07;0.50,0.2;0.75,0.467;1.0,1.0">
                                          <p:stCondLst>
                                            <p:cond delay="0"/>
                                          </p:stCondLst>
                                        </p:cTn>
                                        <p:tgtEl>
                                          <p:spTgt spid="33"/>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52" dur="664" tmFilter="0, 0; 0.125,0.2665; 0.25,0.4; 0.375,0.465; 0.5,0.5;  0.625,0.535; 0.75,0.6; 0.875,0.7335; 1,1">
                                          <p:stCondLst>
                                            <p:cond delay="664"/>
                                          </p:stCondLst>
                                        </p:cTn>
                                        <p:tgtEl>
                                          <p:spTgt spid="33"/>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53" dur="332" tmFilter="0, 0; 0.125,0.2665; 0.25,0.4; 0.375,0.465; 0.5,0.5;  0.625,0.535; 0.75,0.6; 0.875,0.7335; 1,1">
                                          <p:stCondLst>
                                            <p:cond delay="1324"/>
                                          </p:stCondLst>
                                        </p:cTn>
                                        <p:tgtEl>
                                          <p:spTgt spid="33"/>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254" dur="164" tmFilter="0, 0; 0.125,0.2665; 0.25,0.4; 0.375,0.465; 0.5,0.5;  0.625,0.535; 0.75,0.6; 0.875,0.7335; 1,1">
                                          <p:stCondLst>
                                            <p:cond delay="1656"/>
                                          </p:stCondLst>
                                        </p:cTn>
                                        <p:tgtEl>
                                          <p:spTgt spid="33"/>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255" dur="180" accel="50000">
                                          <p:stCondLst>
                                            <p:cond delay="1820"/>
                                          </p:stCondLst>
                                        </p:cTn>
                                        <p:tgtEl>
                                          <p:spTgt spid="33"/>
                                        </p:tgtEl>
                                        <p:attrNameLst>
                                          <p:attrName>ppt_y</p:attrName>
                                        </p:attrNameLst>
                                      </p:cBhvr>
                                      <p:tavLst>
                                        <p:tav tm="0">
                                          <p:val>
                                            <p:strVal val="ppt_y"/>
                                          </p:val>
                                        </p:tav>
                                        <p:tav tm="100000">
                                          <p:val>
                                            <p:strVal val="ppt_y+ppt_h"/>
                                          </p:val>
                                        </p:tav>
                                      </p:tavLst>
                                    </p:anim>
                                    <p:animScale>
                                      <p:cBhvr>
                                        <p:cTn id="256" dur="26">
                                          <p:stCondLst>
                                            <p:cond delay="620"/>
                                          </p:stCondLst>
                                        </p:cTn>
                                        <p:tgtEl>
                                          <p:spTgt spid="33"/>
                                        </p:tgtEl>
                                      </p:cBhvr>
                                      <p:to x="100000" y="60000"/>
                                    </p:animScale>
                                    <p:animScale>
                                      <p:cBhvr>
                                        <p:cTn id="257" dur="166" decel="50000">
                                          <p:stCondLst>
                                            <p:cond delay="646"/>
                                          </p:stCondLst>
                                        </p:cTn>
                                        <p:tgtEl>
                                          <p:spTgt spid="33"/>
                                        </p:tgtEl>
                                      </p:cBhvr>
                                      <p:to x="100000" y="100000"/>
                                    </p:animScale>
                                    <p:animScale>
                                      <p:cBhvr>
                                        <p:cTn id="258" dur="26">
                                          <p:stCondLst>
                                            <p:cond delay="1312"/>
                                          </p:stCondLst>
                                        </p:cTn>
                                        <p:tgtEl>
                                          <p:spTgt spid="33"/>
                                        </p:tgtEl>
                                      </p:cBhvr>
                                      <p:to x="100000" y="80000"/>
                                    </p:animScale>
                                    <p:animScale>
                                      <p:cBhvr>
                                        <p:cTn id="259" dur="166" decel="50000">
                                          <p:stCondLst>
                                            <p:cond delay="1338"/>
                                          </p:stCondLst>
                                        </p:cTn>
                                        <p:tgtEl>
                                          <p:spTgt spid="33"/>
                                        </p:tgtEl>
                                      </p:cBhvr>
                                      <p:to x="100000" y="100000"/>
                                    </p:animScale>
                                    <p:animScale>
                                      <p:cBhvr>
                                        <p:cTn id="260" dur="26">
                                          <p:stCondLst>
                                            <p:cond delay="1642"/>
                                          </p:stCondLst>
                                        </p:cTn>
                                        <p:tgtEl>
                                          <p:spTgt spid="33"/>
                                        </p:tgtEl>
                                      </p:cBhvr>
                                      <p:to x="100000" y="90000"/>
                                    </p:animScale>
                                    <p:animScale>
                                      <p:cBhvr>
                                        <p:cTn id="261" dur="166" decel="50000">
                                          <p:stCondLst>
                                            <p:cond delay="1668"/>
                                          </p:stCondLst>
                                        </p:cTn>
                                        <p:tgtEl>
                                          <p:spTgt spid="33"/>
                                        </p:tgtEl>
                                      </p:cBhvr>
                                      <p:to x="100000" y="100000"/>
                                    </p:animScale>
                                    <p:animScale>
                                      <p:cBhvr>
                                        <p:cTn id="262" dur="26">
                                          <p:stCondLst>
                                            <p:cond delay="1808"/>
                                          </p:stCondLst>
                                        </p:cTn>
                                        <p:tgtEl>
                                          <p:spTgt spid="33"/>
                                        </p:tgtEl>
                                      </p:cBhvr>
                                      <p:to x="100000" y="95000"/>
                                    </p:animScale>
                                    <p:animScale>
                                      <p:cBhvr>
                                        <p:cTn id="263" dur="166" decel="50000">
                                          <p:stCondLst>
                                            <p:cond delay="1834"/>
                                          </p:stCondLst>
                                        </p:cTn>
                                        <p:tgtEl>
                                          <p:spTgt spid="33"/>
                                        </p:tgtEl>
                                      </p:cBhvr>
                                      <p:to x="100000" y="100000"/>
                                    </p:animScale>
                                    <p:set>
                                      <p:cBhvr>
                                        <p:cTn id="264" dur="1" fill="hold">
                                          <p:stCondLst>
                                            <p:cond delay="1999"/>
                                          </p:stCondLst>
                                        </p:cTn>
                                        <p:tgtEl>
                                          <p:spTgt spid="33"/>
                                        </p:tgtEl>
                                        <p:attrNameLst>
                                          <p:attrName>style.visibility</p:attrName>
                                        </p:attrNameLst>
                                      </p:cBhvr>
                                      <p:to>
                                        <p:strVal val="hidden"/>
                                      </p:to>
                                    </p:set>
                                  </p:childTnLst>
                                </p:cTn>
                              </p:par>
                              <p:par>
                                <p:cTn id="265" presetID="26" presetClass="exit" presetSubtype="0" fill="hold" nodeType="withEffect">
                                  <p:stCondLst>
                                    <p:cond delay="0"/>
                                  </p:stCondLst>
                                  <p:childTnLst>
                                    <p:animEffect transition="out" filter="wipe(down)">
                                      <p:cBhvr>
                                        <p:cTn id="266" dur="180" accel="50000">
                                          <p:stCondLst>
                                            <p:cond delay="1820"/>
                                          </p:stCondLst>
                                        </p:cTn>
                                        <p:tgtEl>
                                          <p:spTgt spid="38"/>
                                        </p:tgtEl>
                                      </p:cBhvr>
                                    </p:animEffect>
                                    <p:anim calcmode="lin" valueType="num">
                                      <p:cBhvr>
                                        <p:cTn id="267" dur="1822" tmFilter="0,0; 0.14,0.31; 0.43,0.73; 0.71,0.91; 1.0,1.0">
                                          <p:stCondLst>
                                            <p:cond delay="0"/>
                                          </p:stCondLst>
                                        </p:cTn>
                                        <p:tgtEl>
                                          <p:spTgt spid="38"/>
                                        </p:tgtEl>
                                        <p:attrNameLst>
                                          <p:attrName>ppt_x</p:attrName>
                                        </p:attrNameLst>
                                      </p:cBhvr>
                                      <p:tavLst>
                                        <p:tav tm="0">
                                          <p:val>
                                            <p:strVal val="ppt_x"/>
                                          </p:val>
                                        </p:tav>
                                        <p:tav tm="100000">
                                          <p:val>
                                            <p:strVal val="#ppt_x+0.25"/>
                                          </p:val>
                                        </p:tav>
                                      </p:tavLst>
                                    </p:anim>
                                    <p:anim calcmode="lin" valueType="num">
                                      <p:cBhvr>
                                        <p:cTn id="268" dur="178">
                                          <p:stCondLst>
                                            <p:cond delay="1822"/>
                                          </p:stCondLst>
                                        </p:cTn>
                                        <p:tgtEl>
                                          <p:spTgt spid="38"/>
                                        </p:tgtEl>
                                        <p:attrNameLst>
                                          <p:attrName>ppt_x</p:attrName>
                                        </p:attrNameLst>
                                      </p:cBhvr>
                                      <p:tavLst>
                                        <p:tav tm="0">
                                          <p:val>
                                            <p:strVal val="ppt_x"/>
                                          </p:val>
                                        </p:tav>
                                        <p:tav tm="100000">
                                          <p:val>
                                            <p:strVal val="ppt_x"/>
                                          </p:val>
                                        </p:tav>
                                      </p:tavLst>
                                    </p:anim>
                                    <p:anim calcmode="lin" valueType="num">
                                      <p:cBhvr>
                                        <p:cTn id="269" dur="664" tmFilter="0.0,0.0;0.25,0.07;0.50,0.2;0.75,0.467;1.0,1.0">
                                          <p:stCondLst>
                                            <p:cond delay="0"/>
                                          </p:stCondLst>
                                        </p:cTn>
                                        <p:tgtEl>
                                          <p:spTgt spid="38"/>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70" dur="664" tmFilter="0, 0; 0.125,0.2665; 0.25,0.4; 0.375,0.465; 0.5,0.5;  0.625,0.535; 0.75,0.6; 0.875,0.7335; 1,1">
                                          <p:stCondLst>
                                            <p:cond delay="664"/>
                                          </p:stCondLst>
                                        </p:cTn>
                                        <p:tgtEl>
                                          <p:spTgt spid="38"/>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71" dur="332" tmFilter="0, 0; 0.125,0.2665; 0.25,0.4; 0.375,0.465; 0.5,0.5;  0.625,0.535; 0.75,0.6; 0.875,0.7335; 1,1">
                                          <p:stCondLst>
                                            <p:cond delay="1324"/>
                                          </p:stCondLst>
                                        </p:cTn>
                                        <p:tgtEl>
                                          <p:spTgt spid="38"/>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272" dur="164" tmFilter="0, 0; 0.125,0.2665; 0.25,0.4; 0.375,0.465; 0.5,0.5;  0.625,0.535; 0.75,0.6; 0.875,0.7335; 1,1">
                                          <p:stCondLst>
                                            <p:cond delay="1656"/>
                                          </p:stCondLst>
                                        </p:cTn>
                                        <p:tgtEl>
                                          <p:spTgt spid="38"/>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273" dur="180" accel="50000">
                                          <p:stCondLst>
                                            <p:cond delay="1820"/>
                                          </p:stCondLst>
                                        </p:cTn>
                                        <p:tgtEl>
                                          <p:spTgt spid="38"/>
                                        </p:tgtEl>
                                        <p:attrNameLst>
                                          <p:attrName>ppt_y</p:attrName>
                                        </p:attrNameLst>
                                      </p:cBhvr>
                                      <p:tavLst>
                                        <p:tav tm="0">
                                          <p:val>
                                            <p:strVal val="ppt_y"/>
                                          </p:val>
                                        </p:tav>
                                        <p:tav tm="100000">
                                          <p:val>
                                            <p:strVal val="ppt_y+ppt_h"/>
                                          </p:val>
                                        </p:tav>
                                      </p:tavLst>
                                    </p:anim>
                                    <p:animScale>
                                      <p:cBhvr>
                                        <p:cTn id="274" dur="26">
                                          <p:stCondLst>
                                            <p:cond delay="620"/>
                                          </p:stCondLst>
                                        </p:cTn>
                                        <p:tgtEl>
                                          <p:spTgt spid="38"/>
                                        </p:tgtEl>
                                      </p:cBhvr>
                                      <p:to x="100000" y="60000"/>
                                    </p:animScale>
                                    <p:animScale>
                                      <p:cBhvr>
                                        <p:cTn id="275" dur="166" decel="50000">
                                          <p:stCondLst>
                                            <p:cond delay="646"/>
                                          </p:stCondLst>
                                        </p:cTn>
                                        <p:tgtEl>
                                          <p:spTgt spid="38"/>
                                        </p:tgtEl>
                                      </p:cBhvr>
                                      <p:to x="100000" y="100000"/>
                                    </p:animScale>
                                    <p:animScale>
                                      <p:cBhvr>
                                        <p:cTn id="276" dur="26">
                                          <p:stCondLst>
                                            <p:cond delay="1312"/>
                                          </p:stCondLst>
                                        </p:cTn>
                                        <p:tgtEl>
                                          <p:spTgt spid="38"/>
                                        </p:tgtEl>
                                      </p:cBhvr>
                                      <p:to x="100000" y="80000"/>
                                    </p:animScale>
                                    <p:animScale>
                                      <p:cBhvr>
                                        <p:cTn id="277" dur="166" decel="50000">
                                          <p:stCondLst>
                                            <p:cond delay="1338"/>
                                          </p:stCondLst>
                                        </p:cTn>
                                        <p:tgtEl>
                                          <p:spTgt spid="38"/>
                                        </p:tgtEl>
                                      </p:cBhvr>
                                      <p:to x="100000" y="100000"/>
                                    </p:animScale>
                                    <p:animScale>
                                      <p:cBhvr>
                                        <p:cTn id="278" dur="26">
                                          <p:stCondLst>
                                            <p:cond delay="1642"/>
                                          </p:stCondLst>
                                        </p:cTn>
                                        <p:tgtEl>
                                          <p:spTgt spid="38"/>
                                        </p:tgtEl>
                                      </p:cBhvr>
                                      <p:to x="100000" y="90000"/>
                                    </p:animScale>
                                    <p:animScale>
                                      <p:cBhvr>
                                        <p:cTn id="279" dur="166" decel="50000">
                                          <p:stCondLst>
                                            <p:cond delay="1668"/>
                                          </p:stCondLst>
                                        </p:cTn>
                                        <p:tgtEl>
                                          <p:spTgt spid="38"/>
                                        </p:tgtEl>
                                      </p:cBhvr>
                                      <p:to x="100000" y="100000"/>
                                    </p:animScale>
                                    <p:animScale>
                                      <p:cBhvr>
                                        <p:cTn id="280" dur="26">
                                          <p:stCondLst>
                                            <p:cond delay="1808"/>
                                          </p:stCondLst>
                                        </p:cTn>
                                        <p:tgtEl>
                                          <p:spTgt spid="38"/>
                                        </p:tgtEl>
                                      </p:cBhvr>
                                      <p:to x="100000" y="95000"/>
                                    </p:animScale>
                                    <p:animScale>
                                      <p:cBhvr>
                                        <p:cTn id="281" dur="166" decel="50000">
                                          <p:stCondLst>
                                            <p:cond delay="1834"/>
                                          </p:stCondLst>
                                        </p:cTn>
                                        <p:tgtEl>
                                          <p:spTgt spid="38"/>
                                        </p:tgtEl>
                                      </p:cBhvr>
                                      <p:to x="100000" y="100000"/>
                                    </p:animScale>
                                    <p:set>
                                      <p:cBhvr>
                                        <p:cTn id="282" dur="1" fill="hold">
                                          <p:stCondLst>
                                            <p:cond delay="1999"/>
                                          </p:stCondLst>
                                        </p:cTn>
                                        <p:tgtEl>
                                          <p:spTgt spid="38"/>
                                        </p:tgtEl>
                                        <p:attrNameLst>
                                          <p:attrName>style.visibility</p:attrName>
                                        </p:attrNameLst>
                                      </p:cBhvr>
                                      <p:to>
                                        <p:strVal val="hidden"/>
                                      </p:to>
                                    </p:set>
                                  </p:childTnLst>
                                </p:cTn>
                              </p:par>
                              <p:par>
                                <p:cTn id="283" presetID="26" presetClass="exit" presetSubtype="0" fill="hold" nodeType="withEffect">
                                  <p:stCondLst>
                                    <p:cond delay="0"/>
                                  </p:stCondLst>
                                  <p:childTnLst>
                                    <p:animEffect transition="out" filter="wipe(down)">
                                      <p:cBhvr>
                                        <p:cTn id="284" dur="180" accel="50000">
                                          <p:stCondLst>
                                            <p:cond delay="1820"/>
                                          </p:stCondLst>
                                        </p:cTn>
                                        <p:tgtEl>
                                          <p:spTgt spid="6"/>
                                        </p:tgtEl>
                                      </p:cBhvr>
                                    </p:animEffect>
                                    <p:anim calcmode="lin" valueType="num">
                                      <p:cBhvr>
                                        <p:cTn id="285" dur="1822" tmFilter="0,0; 0.14,0.31; 0.43,0.73; 0.71,0.91; 1.0,1.0">
                                          <p:stCondLst>
                                            <p:cond delay="0"/>
                                          </p:stCondLst>
                                        </p:cTn>
                                        <p:tgtEl>
                                          <p:spTgt spid="6"/>
                                        </p:tgtEl>
                                        <p:attrNameLst>
                                          <p:attrName>ppt_x</p:attrName>
                                        </p:attrNameLst>
                                      </p:cBhvr>
                                      <p:tavLst>
                                        <p:tav tm="0">
                                          <p:val>
                                            <p:strVal val="ppt_x"/>
                                          </p:val>
                                        </p:tav>
                                        <p:tav tm="100000">
                                          <p:val>
                                            <p:strVal val="#ppt_x+0.25"/>
                                          </p:val>
                                        </p:tav>
                                      </p:tavLst>
                                    </p:anim>
                                    <p:anim calcmode="lin" valueType="num">
                                      <p:cBhvr>
                                        <p:cTn id="286" dur="178">
                                          <p:stCondLst>
                                            <p:cond delay="1822"/>
                                          </p:stCondLst>
                                        </p:cTn>
                                        <p:tgtEl>
                                          <p:spTgt spid="6"/>
                                        </p:tgtEl>
                                        <p:attrNameLst>
                                          <p:attrName>ppt_x</p:attrName>
                                        </p:attrNameLst>
                                      </p:cBhvr>
                                      <p:tavLst>
                                        <p:tav tm="0">
                                          <p:val>
                                            <p:strVal val="ppt_x"/>
                                          </p:val>
                                        </p:tav>
                                        <p:tav tm="100000">
                                          <p:val>
                                            <p:strVal val="ppt_x"/>
                                          </p:val>
                                        </p:tav>
                                      </p:tavLst>
                                    </p:anim>
                                    <p:anim calcmode="lin" valueType="num">
                                      <p:cBhvr>
                                        <p:cTn id="287" dur="664" tmFilter="0.0,0.0;0.25,0.07;0.50,0.2;0.75,0.467;1.0,1.0">
                                          <p:stCondLst>
                                            <p:cond delay="0"/>
                                          </p:stCondLst>
                                        </p:cTn>
                                        <p:tgtEl>
                                          <p:spTgt spid="6"/>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88" dur="664" tmFilter="0, 0; 0.125,0.2665; 0.25,0.4; 0.375,0.465; 0.5,0.5;  0.625,0.535; 0.75,0.6; 0.875,0.7335; 1,1">
                                          <p:stCondLst>
                                            <p:cond delay="664"/>
                                          </p:stCondLst>
                                        </p:cTn>
                                        <p:tgtEl>
                                          <p:spTgt spid="6"/>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89" dur="332" tmFilter="0, 0; 0.125,0.2665; 0.25,0.4; 0.375,0.465; 0.5,0.5;  0.625,0.535; 0.75,0.6; 0.875,0.7335; 1,1">
                                          <p:stCondLst>
                                            <p:cond delay="1324"/>
                                          </p:stCondLst>
                                        </p:cTn>
                                        <p:tgtEl>
                                          <p:spTgt spid="6"/>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290" dur="164" tmFilter="0, 0; 0.125,0.2665; 0.25,0.4; 0.375,0.465; 0.5,0.5;  0.625,0.535; 0.75,0.6; 0.875,0.7335; 1,1">
                                          <p:stCondLst>
                                            <p:cond delay="1656"/>
                                          </p:stCondLst>
                                        </p:cTn>
                                        <p:tgtEl>
                                          <p:spTgt spid="6"/>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291" dur="180" accel="50000">
                                          <p:stCondLst>
                                            <p:cond delay="1820"/>
                                          </p:stCondLst>
                                        </p:cTn>
                                        <p:tgtEl>
                                          <p:spTgt spid="6"/>
                                        </p:tgtEl>
                                        <p:attrNameLst>
                                          <p:attrName>ppt_y</p:attrName>
                                        </p:attrNameLst>
                                      </p:cBhvr>
                                      <p:tavLst>
                                        <p:tav tm="0">
                                          <p:val>
                                            <p:strVal val="ppt_y"/>
                                          </p:val>
                                        </p:tav>
                                        <p:tav tm="100000">
                                          <p:val>
                                            <p:strVal val="ppt_y+ppt_h"/>
                                          </p:val>
                                        </p:tav>
                                      </p:tavLst>
                                    </p:anim>
                                    <p:animScale>
                                      <p:cBhvr>
                                        <p:cTn id="292" dur="26">
                                          <p:stCondLst>
                                            <p:cond delay="620"/>
                                          </p:stCondLst>
                                        </p:cTn>
                                        <p:tgtEl>
                                          <p:spTgt spid="6"/>
                                        </p:tgtEl>
                                      </p:cBhvr>
                                      <p:to x="100000" y="60000"/>
                                    </p:animScale>
                                    <p:animScale>
                                      <p:cBhvr>
                                        <p:cTn id="293" dur="166" decel="50000">
                                          <p:stCondLst>
                                            <p:cond delay="646"/>
                                          </p:stCondLst>
                                        </p:cTn>
                                        <p:tgtEl>
                                          <p:spTgt spid="6"/>
                                        </p:tgtEl>
                                      </p:cBhvr>
                                      <p:to x="100000" y="100000"/>
                                    </p:animScale>
                                    <p:animScale>
                                      <p:cBhvr>
                                        <p:cTn id="294" dur="26">
                                          <p:stCondLst>
                                            <p:cond delay="1312"/>
                                          </p:stCondLst>
                                        </p:cTn>
                                        <p:tgtEl>
                                          <p:spTgt spid="6"/>
                                        </p:tgtEl>
                                      </p:cBhvr>
                                      <p:to x="100000" y="80000"/>
                                    </p:animScale>
                                    <p:animScale>
                                      <p:cBhvr>
                                        <p:cTn id="295" dur="166" decel="50000">
                                          <p:stCondLst>
                                            <p:cond delay="1338"/>
                                          </p:stCondLst>
                                        </p:cTn>
                                        <p:tgtEl>
                                          <p:spTgt spid="6"/>
                                        </p:tgtEl>
                                      </p:cBhvr>
                                      <p:to x="100000" y="100000"/>
                                    </p:animScale>
                                    <p:animScale>
                                      <p:cBhvr>
                                        <p:cTn id="296" dur="26">
                                          <p:stCondLst>
                                            <p:cond delay="1642"/>
                                          </p:stCondLst>
                                        </p:cTn>
                                        <p:tgtEl>
                                          <p:spTgt spid="6"/>
                                        </p:tgtEl>
                                      </p:cBhvr>
                                      <p:to x="100000" y="90000"/>
                                    </p:animScale>
                                    <p:animScale>
                                      <p:cBhvr>
                                        <p:cTn id="297" dur="166" decel="50000">
                                          <p:stCondLst>
                                            <p:cond delay="1668"/>
                                          </p:stCondLst>
                                        </p:cTn>
                                        <p:tgtEl>
                                          <p:spTgt spid="6"/>
                                        </p:tgtEl>
                                      </p:cBhvr>
                                      <p:to x="100000" y="100000"/>
                                    </p:animScale>
                                    <p:animScale>
                                      <p:cBhvr>
                                        <p:cTn id="298" dur="26">
                                          <p:stCondLst>
                                            <p:cond delay="1808"/>
                                          </p:stCondLst>
                                        </p:cTn>
                                        <p:tgtEl>
                                          <p:spTgt spid="6"/>
                                        </p:tgtEl>
                                      </p:cBhvr>
                                      <p:to x="100000" y="95000"/>
                                    </p:animScale>
                                    <p:animScale>
                                      <p:cBhvr>
                                        <p:cTn id="299" dur="166" decel="50000">
                                          <p:stCondLst>
                                            <p:cond delay="1834"/>
                                          </p:stCondLst>
                                        </p:cTn>
                                        <p:tgtEl>
                                          <p:spTgt spid="6"/>
                                        </p:tgtEl>
                                      </p:cBhvr>
                                      <p:to x="100000" y="100000"/>
                                    </p:animScale>
                                    <p:set>
                                      <p:cBhvr>
                                        <p:cTn id="300" dur="1" fill="hold">
                                          <p:stCondLst>
                                            <p:cond delay="1999"/>
                                          </p:stCondLst>
                                        </p:cTn>
                                        <p:tgtEl>
                                          <p:spTgt spid="6"/>
                                        </p:tgtEl>
                                        <p:attrNameLst>
                                          <p:attrName>style.visibility</p:attrName>
                                        </p:attrNameLst>
                                      </p:cBhvr>
                                      <p:to>
                                        <p:strVal val="hidden"/>
                                      </p:to>
                                    </p:set>
                                  </p:childTnLst>
                                </p:cTn>
                              </p:par>
                              <p:par>
                                <p:cTn id="301" presetID="26" presetClass="exit" presetSubtype="0" fill="hold" nodeType="withEffect">
                                  <p:stCondLst>
                                    <p:cond delay="0"/>
                                  </p:stCondLst>
                                  <p:childTnLst>
                                    <p:animEffect transition="out" filter="wipe(down)">
                                      <p:cBhvr>
                                        <p:cTn id="302" dur="180" accel="50000">
                                          <p:stCondLst>
                                            <p:cond delay="1820"/>
                                          </p:stCondLst>
                                        </p:cTn>
                                        <p:tgtEl>
                                          <p:spTgt spid="7"/>
                                        </p:tgtEl>
                                      </p:cBhvr>
                                    </p:animEffect>
                                    <p:anim calcmode="lin" valueType="num">
                                      <p:cBhvr>
                                        <p:cTn id="303" dur="1822" tmFilter="0,0; 0.14,0.31; 0.43,0.73; 0.71,0.91; 1.0,1.0">
                                          <p:stCondLst>
                                            <p:cond delay="0"/>
                                          </p:stCondLst>
                                        </p:cTn>
                                        <p:tgtEl>
                                          <p:spTgt spid="7"/>
                                        </p:tgtEl>
                                        <p:attrNameLst>
                                          <p:attrName>ppt_x</p:attrName>
                                        </p:attrNameLst>
                                      </p:cBhvr>
                                      <p:tavLst>
                                        <p:tav tm="0">
                                          <p:val>
                                            <p:strVal val="ppt_x"/>
                                          </p:val>
                                        </p:tav>
                                        <p:tav tm="100000">
                                          <p:val>
                                            <p:strVal val="#ppt_x+0.25"/>
                                          </p:val>
                                        </p:tav>
                                      </p:tavLst>
                                    </p:anim>
                                    <p:anim calcmode="lin" valueType="num">
                                      <p:cBhvr>
                                        <p:cTn id="304" dur="178">
                                          <p:stCondLst>
                                            <p:cond delay="1822"/>
                                          </p:stCondLst>
                                        </p:cTn>
                                        <p:tgtEl>
                                          <p:spTgt spid="7"/>
                                        </p:tgtEl>
                                        <p:attrNameLst>
                                          <p:attrName>ppt_x</p:attrName>
                                        </p:attrNameLst>
                                      </p:cBhvr>
                                      <p:tavLst>
                                        <p:tav tm="0">
                                          <p:val>
                                            <p:strVal val="ppt_x"/>
                                          </p:val>
                                        </p:tav>
                                        <p:tav tm="100000">
                                          <p:val>
                                            <p:strVal val="ppt_x"/>
                                          </p:val>
                                        </p:tav>
                                      </p:tavLst>
                                    </p:anim>
                                    <p:anim calcmode="lin" valueType="num">
                                      <p:cBhvr>
                                        <p:cTn id="305" dur="664" tmFilter="0.0,0.0;0.25,0.07;0.50,0.2;0.75,0.467;1.0,1.0">
                                          <p:stCondLst>
                                            <p:cond delay="0"/>
                                          </p:stCondLst>
                                        </p:cTn>
                                        <p:tgtEl>
                                          <p:spTgt spid="7"/>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306" dur="664" tmFilter="0, 0; 0.125,0.2665; 0.25,0.4; 0.375,0.465; 0.5,0.5;  0.625,0.535; 0.75,0.6; 0.875,0.7335; 1,1">
                                          <p:stCondLst>
                                            <p:cond delay="664"/>
                                          </p:stCondLst>
                                        </p:cTn>
                                        <p:tgtEl>
                                          <p:spTgt spid="7"/>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307" dur="332" tmFilter="0, 0; 0.125,0.2665; 0.25,0.4; 0.375,0.465; 0.5,0.5;  0.625,0.535; 0.75,0.6; 0.875,0.7335; 1,1">
                                          <p:stCondLst>
                                            <p:cond delay="1324"/>
                                          </p:stCondLst>
                                        </p:cTn>
                                        <p:tgtEl>
                                          <p:spTgt spid="7"/>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08" dur="164" tmFilter="0, 0; 0.125,0.2665; 0.25,0.4; 0.375,0.465; 0.5,0.5;  0.625,0.535; 0.75,0.6; 0.875,0.7335; 1,1">
                                          <p:stCondLst>
                                            <p:cond delay="1656"/>
                                          </p:stCondLst>
                                        </p:cTn>
                                        <p:tgtEl>
                                          <p:spTgt spid="7"/>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09" dur="180" accel="50000">
                                          <p:stCondLst>
                                            <p:cond delay="1820"/>
                                          </p:stCondLst>
                                        </p:cTn>
                                        <p:tgtEl>
                                          <p:spTgt spid="7"/>
                                        </p:tgtEl>
                                        <p:attrNameLst>
                                          <p:attrName>ppt_y</p:attrName>
                                        </p:attrNameLst>
                                      </p:cBhvr>
                                      <p:tavLst>
                                        <p:tav tm="0">
                                          <p:val>
                                            <p:strVal val="ppt_y"/>
                                          </p:val>
                                        </p:tav>
                                        <p:tav tm="100000">
                                          <p:val>
                                            <p:strVal val="ppt_y+ppt_h"/>
                                          </p:val>
                                        </p:tav>
                                      </p:tavLst>
                                    </p:anim>
                                    <p:animScale>
                                      <p:cBhvr>
                                        <p:cTn id="310" dur="26">
                                          <p:stCondLst>
                                            <p:cond delay="620"/>
                                          </p:stCondLst>
                                        </p:cTn>
                                        <p:tgtEl>
                                          <p:spTgt spid="7"/>
                                        </p:tgtEl>
                                      </p:cBhvr>
                                      <p:to x="100000" y="60000"/>
                                    </p:animScale>
                                    <p:animScale>
                                      <p:cBhvr>
                                        <p:cTn id="311" dur="166" decel="50000">
                                          <p:stCondLst>
                                            <p:cond delay="646"/>
                                          </p:stCondLst>
                                        </p:cTn>
                                        <p:tgtEl>
                                          <p:spTgt spid="7"/>
                                        </p:tgtEl>
                                      </p:cBhvr>
                                      <p:to x="100000" y="100000"/>
                                    </p:animScale>
                                    <p:animScale>
                                      <p:cBhvr>
                                        <p:cTn id="312" dur="26">
                                          <p:stCondLst>
                                            <p:cond delay="1312"/>
                                          </p:stCondLst>
                                        </p:cTn>
                                        <p:tgtEl>
                                          <p:spTgt spid="7"/>
                                        </p:tgtEl>
                                      </p:cBhvr>
                                      <p:to x="100000" y="80000"/>
                                    </p:animScale>
                                    <p:animScale>
                                      <p:cBhvr>
                                        <p:cTn id="313" dur="166" decel="50000">
                                          <p:stCondLst>
                                            <p:cond delay="1338"/>
                                          </p:stCondLst>
                                        </p:cTn>
                                        <p:tgtEl>
                                          <p:spTgt spid="7"/>
                                        </p:tgtEl>
                                      </p:cBhvr>
                                      <p:to x="100000" y="100000"/>
                                    </p:animScale>
                                    <p:animScale>
                                      <p:cBhvr>
                                        <p:cTn id="314" dur="26">
                                          <p:stCondLst>
                                            <p:cond delay="1642"/>
                                          </p:stCondLst>
                                        </p:cTn>
                                        <p:tgtEl>
                                          <p:spTgt spid="7"/>
                                        </p:tgtEl>
                                      </p:cBhvr>
                                      <p:to x="100000" y="90000"/>
                                    </p:animScale>
                                    <p:animScale>
                                      <p:cBhvr>
                                        <p:cTn id="315" dur="166" decel="50000">
                                          <p:stCondLst>
                                            <p:cond delay="1668"/>
                                          </p:stCondLst>
                                        </p:cTn>
                                        <p:tgtEl>
                                          <p:spTgt spid="7"/>
                                        </p:tgtEl>
                                      </p:cBhvr>
                                      <p:to x="100000" y="100000"/>
                                    </p:animScale>
                                    <p:animScale>
                                      <p:cBhvr>
                                        <p:cTn id="316" dur="26">
                                          <p:stCondLst>
                                            <p:cond delay="1808"/>
                                          </p:stCondLst>
                                        </p:cTn>
                                        <p:tgtEl>
                                          <p:spTgt spid="7"/>
                                        </p:tgtEl>
                                      </p:cBhvr>
                                      <p:to x="100000" y="95000"/>
                                    </p:animScale>
                                    <p:animScale>
                                      <p:cBhvr>
                                        <p:cTn id="317" dur="166" decel="50000">
                                          <p:stCondLst>
                                            <p:cond delay="1834"/>
                                          </p:stCondLst>
                                        </p:cTn>
                                        <p:tgtEl>
                                          <p:spTgt spid="7"/>
                                        </p:tgtEl>
                                      </p:cBhvr>
                                      <p:to x="100000" y="100000"/>
                                    </p:animScale>
                                    <p:set>
                                      <p:cBhvr>
                                        <p:cTn id="318" dur="1" fill="hold">
                                          <p:stCondLst>
                                            <p:cond delay="1999"/>
                                          </p:stCondLst>
                                        </p:cTn>
                                        <p:tgtEl>
                                          <p:spTgt spid="7"/>
                                        </p:tgtEl>
                                        <p:attrNameLst>
                                          <p:attrName>style.visibility</p:attrName>
                                        </p:attrNameLst>
                                      </p:cBhvr>
                                      <p:to>
                                        <p:strVal val="hidden"/>
                                      </p:to>
                                    </p:set>
                                  </p:childTnLst>
                                </p:cTn>
                              </p:par>
                              <p:par>
                                <p:cTn id="319" presetID="26" presetClass="exit" presetSubtype="0" fill="hold" nodeType="withEffect">
                                  <p:stCondLst>
                                    <p:cond delay="0"/>
                                  </p:stCondLst>
                                  <p:childTnLst>
                                    <p:animEffect transition="out" filter="wipe(down)">
                                      <p:cBhvr>
                                        <p:cTn id="320" dur="180" accel="50000">
                                          <p:stCondLst>
                                            <p:cond delay="1820"/>
                                          </p:stCondLst>
                                        </p:cTn>
                                        <p:tgtEl>
                                          <p:spTgt spid="17"/>
                                        </p:tgtEl>
                                      </p:cBhvr>
                                    </p:animEffect>
                                    <p:anim calcmode="lin" valueType="num">
                                      <p:cBhvr>
                                        <p:cTn id="321" dur="1822" tmFilter="0,0; 0.14,0.31; 0.43,0.73; 0.71,0.91; 1.0,1.0">
                                          <p:stCondLst>
                                            <p:cond delay="0"/>
                                          </p:stCondLst>
                                        </p:cTn>
                                        <p:tgtEl>
                                          <p:spTgt spid="17"/>
                                        </p:tgtEl>
                                        <p:attrNameLst>
                                          <p:attrName>ppt_x</p:attrName>
                                        </p:attrNameLst>
                                      </p:cBhvr>
                                      <p:tavLst>
                                        <p:tav tm="0">
                                          <p:val>
                                            <p:strVal val="ppt_x"/>
                                          </p:val>
                                        </p:tav>
                                        <p:tav tm="100000">
                                          <p:val>
                                            <p:strVal val="#ppt_x+0.25"/>
                                          </p:val>
                                        </p:tav>
                                      </p:tavLst>
                                    </p:anim>
                                    <p:anim calcmode="lin" valueType="num">
                                      <p:cBhvr>
                                        <p:cTn id="322" dur="178">
                                          <p:stCondLst>
                                            <p:cond delay="1822"/>
                                          </p:stCondLst>
                                        </p:cTn>
                                        <p:tgtEl>
                                          <p:spTgt spid="17"/>
                                        </p:tgtEl>
                                        <p:attrNameLst>
                                          <p:attrName>ppt_x</p:attrName>
                                        </p:attrNameLst>
                                      </p:cBhvr>
                                      <p:tavLst>
                                        <p:tav tm="0">
                                          <p:val>
                                            <p:strVal val="ppt_x"/>
                                          </p:val>
                                        </p:tav>
                                        <p:tav tm="100000">
                                          <p:val>
                                            <p:strVal val="ppt_x"/>
                                          </p:val>
                                        </p:tav>
                                      </p:tavLst>
                                    </p:anim>
                                    <p:anim calcmode="lin" valueType="num">
                                      <p:cBhvr>
                                        <p:cTn id="323" dur="664" tmFilter="0.0,0.0;0.25,0.07;0.50,0.2;0.75,0.467;1.0,1.0">
                                          <p:stCondLst>
                                            <p:cond delay="0"/>
                                          </p:stCondLst>
                                        </p:cTn>
                                        <p:tgtEl>
                                          <p:spTgt spid="17"/>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324" dur="664" tmFilter="0, 0; 0.125,0.2665; 0.25,0.4; 0.375,0.465; 0.5,0.5;  0.625,0.535; 0.75,0.6; 0.875,0.7335; 1,1">
                                          <p:stCondLst>
                                            <p:cond delay="664"/>
                                          </p:stCondLst>
                                        </p:cTn>
                                        <p:tgtEl>
                                          <p:spTgt spid="17"/>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325" dur="332" tmFilter="0, 0; 0.125,0.2665; 0.25,0.4; 0.375,0.465; 0.5,0.5;  0.625,0.535; 0.75,0.6; 0.875,0.7335; 1,1">
                                          <p:stCondLst>
                                            <p:cond delay="1324"/>
                                          </p:stCondLst>
                                        </p:cTn>
                                        <p:tgtEl>
                                          <p:spTgt spid="17"/>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26" dur="164" tmFilter="0, 0; 0.125,0.2665; 0.25,0.4; 0.375,0.465; 0.5,0.5;  0.625,0.535; 0.75,0.6; 0.875,0.7335; 1,1">
                                          <p:stCondLst>
                                            <p:cond delay="1656"/>
                                          </p:stCondLst>
                                        </p:cTn>
                                        <p:tgtEl>
                                          <p:spTgt spid="17"/>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27" dur="180" accel="50000">
                                          <p:stCondLst>
                                            <p:cond delay="1820"/>
                                          </p:stCondLst>
                                        </p:cTn>
                                        <p:tgtEl>
                                          <p:spTgt spid="17"/>
                                        </p:tgtEl>
                                        <p:attrNameLst>
                                          <p:attrName>ppt_y</p:attrName>
                                        </p:attrNameLst>
                                      </p:cBhvr>
                                      <p:tavLst>
                                        <p:tav tm="0">
                                          <p:val>
                                            <p:strVal val="ppt_y"/>
                                          </p:val>
                                        </p:tav>
                                        <p:tav tm="100000">
                                          <p:val>
                                            <p:strVal val="ppt_y+ppt_h"/>
                                          </p:val>
                                        </p:tav>
                                      </p:tavLst>
                                    </p:anim>
                                    <p:animScale>
                                      <p:cBhvr>
                                        <p:cTn id="328" dur="26">
                                          <p:stCondLst>
                                            <p:cond delay="620"/>
                                          </p:stCondLst>
                                        </p:cTn>
                                        <p:tgtEl>
                                          <p:spTgt spid="17"/>
                                        </p:tgtEl>
                                      </p:cBhvr>
                                      <p:to x="100000" y="60000"/>
                                    </p:animScale>
                                    <p:animScale>
                                      <p:cBhvr>
                                        <p:cTn id="329" dur="166" decel="50000">
                                          <p:stCondLst>
                                            <p:cond delay="646"/>
                                          </p:stCondLst>
                                        </p:cTn>
                                        <p:tgtEl>
                                          <p:spTgt spid="17"/>
                                        </p:tgtEl>
                                      </p:cBhvr>
                                      <p:to x="100000" y="100000"/>
                                    </p:animScale>
                                    <p:animScale>
                                      <p:cBhvr>
                                        <p:cTn id="330" dur="26">
                                          <p:stCondLst>
                                            <p:cond delay="1312"/>
                                          </p:stCondLst>
                                        </p:cTn>
                                        <p:tgtEl>
                                          <p:spTgt spid="17"/>
                                        </p:tgtEl>
                                      </p:cBhvr>
                                      <p:to x="100000" y="80000"/>
                                    </p:animScale>
                                    <p:animScale>
                                      <p:cBhvr>
                                        <p:cTn id="331" dur="166" decel="50000">
                                          <p:stCondLst>
                                            <p:cond delay="1338"/>
                                          </p:stCondLst>
                                        </p:cTn>
                                        <p:tgtEl>
                                          <p:spTgt spid="17"/>
                                        </p:tgtEl>
                                      </p:cBhvr>
                                      <p:to x="100000" y="100000"/>
                                    </p:animScale>
                                    <p:animScale>
                                      <p:cBhvr>
                                        <p:cTn id="332" dur="26">
                                          <p:stCondLst>
                                            <p:cond delay="1642"/>
                                          </p:stCondLst>
                                        </p:cTn>
                                        <p:tgtEl>
                                          <p:spTgt spid="17"/>
                                        </p:tgtEl>
                                      </p:cBhvr>
                                      <p:to x="100000" y="90000"/>
                                    </p:animScale>
                                    <p:animScale>
                                      <p:cBhvr>
                                        <p:cTn id="333" dur="166" decel="50000">
                                          <p:stCondLst>
                                            <p:cond delay="1668"/>
                                          </p:stCondLst>
                                        </p:cTn>
                                        <p:tgtEl>
                                          <p:spTgt spid="17"/>
                                        </p:tgtEl>
                                      </p:cBhvr>
                                      <p:to x="100000" y="100000"/>
                                    </p:animScale>
                                    <p:animScale>
                                      <p:cBhvr>
                                        <p:cTn id="334" dur="26">
                                          <p:stCondLst>
                                            <p:cond delay="1808"/>
                                          </p:stCondLst>
                                        </p:cTn>
                                        <p:tgtEl>
                                          <p:spTgt spid="17"/>
                                        </p:tgtEl>
                                      </p:cBhvr>
                                      <p:to x="100000" y="95000"/>
                                    </p:animScale>
                                    <p:animScale>
                                      <p:cBhvr>
                                        <p:cTn id="335" dur="166" decel="50000">
                                          <p:stCondLst>
                                            <p:cond delay="1834"/>
                                          </p:stCondLst>
                                        </p:cTn>
                                        <p:tgtEl>
                                          <p:spTgt spid="17"/>
                                        </p:tgtEl>
                                      </p:cBhvr>
                                      <p:to x="100000" y="100000"/>
                                    </p:animScale>
                                    <p:set>
                                      <p:cBhvr>
                                        <p:cTn id="336" dur="1" fill="hold">
                                          <p:stCondLst>
                                            <p:cond delay="1999"/>
                                          </p:stCondLst>
                                        </p:cTn>
                                        <p:tgtEl>
                                          <p:spTgt spid="17"/>
                                        </p:tgtEl>
                                        <p:attrNameLst>
                                          <p:attrName>style.visibility</p:attrName>
                                        </p:attrNameLst>
                                      </p:cBhvr>
                                      <p:to>
                                        <p:strVal val="hidden"/>
                                      </p:to>
                                    </p:set>
                                  </p:childTnLst>
                                </p:cTn>
                              </p:par>
                              <p:par>
                                <p:cTn id="337" presetID="26" presetClass="exit" presetSubtype="0" fill="hold" nodeType="withEffect">
                                  <p:stCondLst>
                                    <p:cond delay="0"/>
                                  </p:stCondLst>
                                  <p:childTnLst>
                                    <p:animEffect transition="out" filter="wipe(down)">
                                      <p:cBhvr>
                                        <p:cTn id="338" dur="180" accel="50000">
                                          <p:stCondLst>
                                            <p:cond delay="1820"/>
                                          </p:stCondLst>
                                        </p:cTn>
                                        <p:tgtEl>
                                          <p:spTgt spid="26"/>
                                        </p:tgtEl>
                                      </p:cBhvr>
                                    </p:animEffect>
                                    <p:anim calcmode="lin" valueType="num">
                                      <p:cBhvr>
                                        <p:cTn id="339" dur="1822" tmFilter="0,0; 0.14,0.31; 0.43,0.73; 0.71,0.91; 1.0,1.0">
                                          <p:stCondLst>
                                            <p:cond delay="0"/>
                                          </p:stCondLst>
                                        </p:cTn>
                                        <p:tgtEl>
                                          <p:spTgt spid="26"/>
                                        </p:tgtEl>
                                        <p:attrNameLst>
                                          <p:attrName>ppt_x</p:attrName>
                                        </p:attrNameLst>
                                      </p:cBhvr>
                                      <p:tavLst>
                                        <p:tav tm="0">
                                          <p:val>
                                            <p:strVal val="ppt_x"/>
                                          </p:val>
                                        </p:tav>
                                        <p:tav tm="100000">
                                          <p:val>
                                            <p:strVal val="#ppt_x+0.25"/>
                                          </p:val>
                                        </p:tav>
                                      </p:tavLst>
                                    </p:anim>
                                    <p:anim calcmode="lin" valueType="num">
                                      <p:cBhvr>
                                        <p:cTn id="340" dur="178">
                                          <p:stCondLst>
                                            <p:cond delay="1822"/>
                                          </p:stCondLst>
                                        </p:cTn>
                                        <p:tgtEl>
                                          <p:spTgt spid="26"/>
                                        </p:tgtEl>
                                        <p:attrNameLst>
                                          <p:attrName>ppt_x</p:attrName>
                                        </p:attrNameLst>
                                      </p:cBhvr>
                                      <p:tavLst>
                                        <p:tav tm="0">
                                          <p:val>
                                            <p:strVal val="ppt_x"/>
                                          </p:val>
                                        </p:tav>
                                        <p:tav tm="100000">
                                          <p:val>
                                            <p:strVal val="ppt_x"/>
                                          </p:val>
                                        </p:tav>
                                      </p:tavLst>
                                    </p:anim>
                                    <p:anim calcmode="lin" valueType="num">
                                      <p:cBhvr>
                                        <p:cTn id="341" dur="664" tmFilter="0.0,0.0;0.25,0.07;0.50,0.2;0.75,0.467;1.0,1.0">
                                          <p:stCondLst>
                                            <p:cond delay="0"/>
                                          </p:stCondLst>
                                        </p:cTn>
                                        <p:tgtEl>
                                          <p:spTgt spid="26"/>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342" dur="664" tmFilter="0, 0; 0.125,0.2665; 0.25,0.4; 0.375,0.465; 0.5,0.5;  0.625,0.535; 0.75,0.6; 0.875,0.7335; 1,1">
                                          <p:stCondLst>
                                            <p:cond delay="664"/>
                                          </p:stCondLst>
                                        </p:cTn>
                                        <p:tgtEl>
                                          <p:spTgt spid="26"/>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343" dur="332" tmFilter="0, 0; 0.125,0.2665; 0.25,0.4; 0.375,0.465; 0.5,0.5;  0.625,0.535; 0.75,0.6; 0.875,0.7335; 1,1">
                                          <p:stCondLst>
                                            <p:cond delay="1324"/>
                                          </p:stCondLst>
                                        </p:cTn>
                                        <p:tgtEl>
                                          <p:spTgt spid="26"/>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44" dur="164" tmFilter="0, 0; 0.125,0.2665; 0.25,0.4; 0.375,0.465; 0.5,0.5;  0.625,0.535; 0.75,0.6; 0.875,0.7335; 1,1">
                                          <p:stCondLst>
                                            <p:cond delay="1656"/>
                                          </p:stCondLst>
                                        </p:cTn>
                                        <p:tgtEl>
                                          <p:spTgt spid="26"/>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45" dur="180" accel="50000">
                                          <p:stCondLst>
                                            <p:cond delay="1820"/>
                                          </p:stCondLst>
                                        </p:cTn>
                                        <p:tgtEl>
                                          <p:spTgt spid="26"/>
                                        </p:tgtEl>
                                        <p:attrNameLst>
                                          <p:attrName>ppt_y</p:attrName>
                                        </p:attrNameLst>
                                      </p:cBhvr>
                                      <p:tavLst>
                                        <p:tav tm="0">
                                          <p:val>
                                            <p:strVal val="ppt_y"/>
                                          </p:val>
                                        </p:tav>
                                        <p:tav tm="100000">
                                          <p:val>
                                            <p:strVal val="ppt_y+ppt_h"/>
                                          </p:val>
                                        </p:tav>
                                      </p:tavLst>
                                    </p:anim>
                                    <p:animScale>
                                      <p:cBhvr>
                                        <p:cTn id="346" dur="26">
                                          <p:stCondLst>
                                            <p:cond delay="620"/>
                                          </p:stCondLst>
                                        </p:cTn>
                                        <p:tgtEl>
                                          <p:spTgt spid="26"/>
                                        </p:tgtEl>
                                      </p:cBhvr>
                                      <p:to x="100000" y="60000"/>
                                    </p:animScale>
                                    <p:animScale>
                                      <p:cBhvr>
                                        <p:cTn id="347" dur="166" decel="50000">
                                          <p:stCondLst>
                                            <p:cond delay="646"/>
                                          </p:stCondLst>
                                        </p:cTn>
                                        <p:tgtEl>
                                          <p:spTgt spid="26"/>
                                        </p:tgtEl>
                                      </p:cBhvr>
                                      <p:to x="100000" y="100000"/>
                                    </p:animScale>
                                    <p:animScale>
                                      <p:cBhvr>
                                        <p:cTn id="348" dur="26">
                                          <p:stCondLst>
                                            <p:cond delay="1312"/>
                                          </p:stCondLst>
                                        </p:cTn>
                                        <p:tgtEl>
                                          <p:spTgt spid="26"/>
                                        </p:tgtEl>
                                      </p:cBhvr>
                                      <p:to x="100000" y="80000"/>
                                    </p:animScale>
                                    <p:animScale>
                                      <p:cBhvr>
                                        <p:cTn id="349" dur="166" decel="50000">
                                          <p:stCondLst>
                                            <p:cond delay="1338"/>
                                          </p:stCondLst>
                                        </p:cTn>
                                        <p:tgtEl>
                                          <p:spTgt spid="26"/>
                                        </p:tgtEl>
                                      </p:cBhvr>
                                      <p:to x="100000" y="100000"/>
                                    </p:animScale>
                                    <p:animScale>
                                      <p:cBhvr>
                                        <p:cTn id="350" dur="26">
                                          <p:stCondLst>
                                            <p:cond delay="1642"/>
                                          </p:stCondLst>
                                        </p:cTn>
                                        <p:tgtEl>
                                          <p:spTgt spid="26"/>
                                        </p:tgtEl>
                                      </p:cBhvr>
                                      <p:to x="100000" y="90000"/>
                                    </p:animScale>
                                    <p:animScale>
                                      <p:cBhvr>
                                        <p:cTn id="351" dur="166" decel="50000">
                                          <p:stCondLst>
                                            <p:cond delay="1668"/>
                                          </p:stCondLst>
                                        </p:cTn>
                                        <p:tgtEl>
                                          <p:spTgt spid="26"/>
                                        </p:tgtEl>
                                      </p:cBhvr>
                                      <p:to x="100000" y="100000"/>
                                    </p:animScale>
                                    <p:animScale>
                                      <p:cBhvr>
                                        <p:cTn id="352" dur="26">
                                          <p:stCondLst>
                                            <p:cond delay="1808"/>
                                          </p:stCondLst>
                                        </p:cTn>
                                        <p:tgtEl>
                                          <p:spTgt spid="26"/>
                                        </p:tgtEl>
                                      </p:cBhvr>
                                      <p:to x="100000" y="95000"/>
                                    </p:animScale>
                                    <p:animScale>
                                      <p:cBhvr>
                                        <p:cTn id="353" dur="166" decel="50000">
                                          <p:stCondLst>
                                            <p:cond delay="1834"/>
                                          </p:stCondLst>
                                        </p:cTn>
                                        <p:tgtEl>
                                          <p:spTgt spid="26"/>
                                        </p:tgtEl>
                                      </p:cBhvr>
                                      <p:to x="100000" y="100000"/>
                                    </p:animScale>
                                    <p:set>
                                      <p:cBhvr>
                                        <p:cTn id="354" dur="1" fill="hold">
                                          <p:stCondLst>
                                            <p:cond delay="1999"/>
                                          </p:stCondLst>
                                        </p:cTn>
                                        <p:tgtEl>
                                          <p:spTgt spid="26"/>
                                        </p:tgtEl>
                                        <p:attrNameLst>
                                          <p:attrName>style.visibility</p:attrName>
                                        </p:attrNameLst>
                                      </p:cBhvr>
                                      <p:to>
                                        <p:strVal val="hidden"/>
                                      </p:to>
                                    </p:set>
                                  </p:childTnLst>
                                </p:cTn>
                              </p:par>
                              <p:par>
                                <p:cTn id="355" presetID="26" presetClass="exit" presetSubtype="0" fill="hold" nodeType="withEffect">
                                  <p:stCondLst>
                                    <p:cond delay="0"/>
                                  </p:stCondLst>
                                  <p:childTnLst>
                                    <p:animEffect transition="out" filter="wipe(down)">
                                      <p:cBhvr>
                                        <p:cTn id="356" dur="180" accel="50000">
                                          <p:stCondLst>
                                            <p:cond delay="1820"/>
                                          </p:stCondLst>
                                        </p:cTn>
                                        <p:tgtEl>
                                          <p:spTgt spid="32"/>
                                        </p:tgtEl>
                                      </p:cBhvr>
                                    </p:animEffect>
                                    <p:anim calcmode="lin" valueType="num">
                                      <p:cBhvr>
                                        <p:cTn id="357" dur="1822" tmFilter="0,0; 0.14,0.31; 0.43,0.73; 0.71,0.91; 1.0,1.0">
                                          <p:stCondLst>
                                            <p:cond delay="0"/>
                                          </p:stCondLst>
                                        </p:cTn>
                                        <p:tgtEl>
                                          <p:spTgt spid="32"/>
                                        </p:tgtEl>
                                        <p:attrNameLst>
                                          <p:attrName>ppt_x</p:attrName>
                                        </p:attrNameLst>
                                      </p:cBhvr>
                                      <p:tavLst>
                                        <p:tav tm="0">
                                          <p:val>
                                            <p:strVal val="ppt_x"/>
                                          </p:val>
                                        </p:tav>
                                        <p:tav tm="100000">
                                          <p:val>
                                            <p:strVal val="#ppt_x+0.25"/>
                                          </p:val>
                                        </p:tav>
                                      </p:tavLst>
                                    </p:anim>
                                    <p:anim calcmode="lin" valueType="num">
                                      <p:cBhvr>
                                        <p:cTn id="358" dur="178">
                                          <p:stCondLst>
                                            <p:cond delay="1822"/>
                                          </p:stCondLst>
                                        </p:cTn>
                                        <p:tgtEl>
                                          <p:spTgt spid="32"/>
                                        </p:tgtEl>
                                        <p:attrNameLst>
                                          <p:attrName>ppt_x</p:attrName>
                                        </p:attrNameLst>
                                      </p:cBhvr>
                                      <p:tavLst>
                                        <p:tav tm="0">
                                          <p:val>
                                            <p:strVal val="ppt_x"/>
                                          </p:val>
                                        </p:tav>
                                        <p:tav tm="100000">
                                          <p:val>
                                            <p:strVal val="ppt_x"/>
                                          </p:val>
                                        </p:tav>
                                      </p:tavLst>
                                    </p:anim>
                                    <p:anim calcmode="lin" valueType="num">
                                      <p:cBhvr>
                                        <p:cTn id="359" dur="664" tmFilter="0.0,0.0;0.25,0.07;0.50,0.2;0.75,0.467;1.0,1.0">
                                          <p:stCondLst>
                                            <p:cond delay="0"/>
                                          </p:stCondLst>
                                        </p:cTn>
                                        <p:tgtEl>
                                          <p:spTgt spid="3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360" dur="664" tmFilter="0, 0; 0.125,0.2665; 0.25,0.4; 0.375,0.465; 0.5,0.5;  0.625,0.535; 0.75,0.6; 0.875,0.7335; 1,1">
                                          <p:stCondLst>
                                            <p:cond delay="664"/>
                                          </p:stCondLst>
                                        </p:cTn>
                                        <p:tgtEl>
                                          <p:spTgt spid="3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361" dur="332" tmFilter="0, 0; 0.125,0.2665; 0.25,0.4; 0.375,0.465; 0.5,0.5;  0.625,0.535; 0.75,0.6; 0.875,0.7335; 1,1">
                                          <p:stCondLst>
                                            <p:cond delay="1324"/>
                                          </p:stCondLst>
                                        </p:cTn>
                                        <p:tgtEl>
                                          <p:spTgt spid="3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62" dur="164" tmFilter="0, 0; 0.125,0.2665; 0.25,0.4; 0.375,0.465; 0.5,0.5;  0.625,0.535; 0.75,0.6; 0.875,0.7335; 1,1">
                                          <p:stCondLst>
                                            <p:cond delay="1656"/>
                                          </p:stCondLst>
                                        </p:cTn>
                                        <p:tgtEl>
                                          <p:spTgt spid="3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63" dur="180" accel="50000">
                                          <p:stCondLst>
                                            <p:cond delay="1820"/>
                                          </p:stCondLst>
                                        </p:cTn>
                                        <p:tgtEl>
                                          <p:spTgt spid="32"/>
                                        </p:tgtEl>
                                        <p:attrNameLst>
                                          <p:attrName>ppt_y</p:attrName>
                                        </p:attrNameLst>
                                      </p:cBhvr>
                                      <p:tavLst>
                                        <p:tav tm="0">
                                          <p:val>
                                            <p:strVal val="ppt_y"/>
                                          </p:val>
                                        </p:tav>
                                        <p:tav tm="100000">
                                          <p:val>
                                            <p:strVal val="ppt_y+ppt_h"/>
                                          </p:val>
                                        </p:tav>
                                      </p:tavLst>
                                    </p:anim>
                                    <p:animScale>
                                      <p:cBhvr>
                                        <p:cTn id="364" dur="26">
                                          <p:stCondLst>
                                            <p:cond delay="620"/>
                                          </p:stCondLst>
                                        </p:cTn>
                                        <p:tgtEl>
                                          <p:spTgt spid="32"/>
                                        </p:tgtEl>
                                      </p:cBhvr>
                                      <p:to x="100000" y="60000"/>
                                    </p:animScale>
                                    <p:animScale>
                                      <p:cBhvr>
                                        <p:cTn id="365" dur="166" decel="50000">
                                          <p:stCondLst>
                                            <p:cond delay="646"/>
                                          </p:stCondLst>
                                        </p:cTn>
                                        <p:tgtEl>
                                          <p:spTgt spid="32"/>
                                        </p:tgtEl>
                                      </p:cBhvr>
                                      <p:to x="100000" y="100000"/>
                                    </p:animScale>
                                    <p:animScale>
                                      <p:cBhvr>
                                        <p:cTn id="366" dur="26">
                                          <p:stCondLst>
                                            <p:cond delay="1312"/>
                                          </p:stCondLst>
                                        </p:cTn>
                                        <p:tgtEl>
                                          <p:spTgt spid="32"/>
                                        </p:tgtEl>
                                      </p:cBhvr>
                                      <p:to x="100000" y="80000"/>
                                    </p:animScale>
                                    <p:animScale>
                                      <p:cBhvr>
                                        <p:cTn id="367" dur="166" decel="50000">
                                          <p:stCondLst>
                                            <p:cond delay="1338"/>
                                          </p:stCondLst>
                                        </p:cTn>
                                        <p:tgtEl>
                                          <p:spTgt spid="32"/>
                                        </p:tgtEl>
                                      </p:cBhvr>
                                      <p:to x="100000" y="100000"/>
                                    </p:animScale>
                                    <p:animScale>
                                      <p:cBhvr>
                                        <p:cTn id="368" dur="26">
                                          <p:stCondLst>
                                            <p:cond delay="1642"/>
                                          </p:stCondLst>
                                        </p:cTn>
                                        <p:tgtEl>
                                          <p:spTgt spid="32"/>
                                        </p:tgtEl>
                                      </p:cBhvr>
                                      <p:to x="100000" y="90000"/>
                                    </p:animScale>
                                    <p:animScale>
                                      <p:cBhvr>
                                        <p:cTn id="369" dur="166" decel="50000">
                                          <p:stCondLst>
                                            <p:cond delay="1668"/>
                                          </p:stCondLst>
                                        </p:cTn>
                                        <p:tgtEl>
                                          <p:spTgt spid="32"/>
                                        </p:tgtEl>
                                      </p:cBhvr>
                                      <p:to x="100000" y="100000"/>
                                    </p:animScale>
                                    <p:animScale>
                                      <p:cBhvr>
                                        <p:cTn id="370" dur="26">
                                          <p:stCondLst>
                                            <p:cond delay="1808"/>
                                          </p:stCondLst>
                                        </p:cTn>
                                        <p:tgtEl>
                                          <p:spTgt spid="32"/>
                                        </p:tgtEl>
                                      </p:cBhvr>
                                      <p:to x="100000" y="95000"/>
                                    </p:animScale>
                                    <p:animScale>
                                      <p:cBhvr>
                                        <p:cTn id="371" dur="166" decel="50000">
                                          <p:stCondLst>
                                            <p:cond delay="1834"/>
                                          </p:stCondLst>
                                        </p:cTn>
                                        <p:tgtEl>
                                          <p:spTgt spid="32"/>
                                        </p:tgtEl>
                                      </p:cBhvr>
                                      <p:to x="100000" y="100000"/>
                                    </p:animScale>
                                    <p:set>
                                      <p:cBhvr>
                                        <p:cTn id="372" dur="1" fill="hold">
                                          <p:stCondLst>
                                            <p:cond delay="1999"/>
                                          </p:stCondLst>
                                        </p:cTn>
                                        <p:tgtEl>
                                          <p:spTgt spid="32"/>
                                        </p:tgtEl>
                                        <p:attrNameLst>
                                          <p:attrName>style.visibility</p:attrName>
                                        </p:attrNameLst>
                                      </p:cBhvr>
                                      <p:to>
                                        <p:strVal val="hidden"/>
                                      </p:to>
                                    </p:set>
                                  </p:childTnLst>
                                </p:cTn>
                              </p:par>
                              <p:par>
                                <p:cTn id="373" presetID="26" presetClass="exit" presetSubtype="0" fill="hold" nodeType="withEffect">
                                  <p:stCondLst>
                                    <p:cond delay="0"/>
                                  </p:stCondLst>
                                  <p:childTnLst>
                                    <p:animEffect transition="out" filter="wipe(down)">
                                      <p:cBhvr>
                                        <p:cTn id="374" dur="180" accel="50000">
                                          <p:stCondLst>
                                            <p:cond delay="1820"/>
                                          </p:stCondLst>
                                        </p:cTn>
                                        <p:tgtEl>
                                          <p:spTgt spid="34"/>
                                        </p:tgtEl>
                                      </p:cBhvr>
                                    </p:animEffect>
                                    <p:anim calcmode="lin" valueType="num">
                                      <p:cBhvr>
                                        <p:cTn id="375" dur="1822" tmFilter="0,0; 0.14,0.31; 0.43,0.73; 0.71,0.91; 1.0,1.0">
                                          <p:stCondLst>
                                            <p:cond delay="0"/>
                                          </p:stCondLst>
                                        </p:cTn>
                                        <p:tgtEl>
                                          <p:spTgt spid="34"/>
                                        </p:tgtEl>
                                        <p:attrNameLst>
                                          <p:attrName>ppt_x</p:attrName>
                                        </p:attrNameLst>
                                      </p:cBhvr>
                                      <p:tavLst>
                                        <p:tav tm="0">
                                          <p:val>
                                            <p:strVal val="ppt_x"/>
                                          </p:val>
                                        </p:tav>
                                        <p:tav tm="100000">
                                          <p:val>
                                            <p:strVal val="#ppt_x+0.25"/>
                                          </p:val>
                                        </p:tav>
                                      </p:tavLst>
                                    </p:anim>
                                    <p:anim calcmode="lin" valueType="num">
                                      <p:cBhvr>
                                        <p:cTn id="376" dur="178">
                                          <p:stCondLst>
                                            <p:cond delay="1822"/>
                                          </p:stCondLst>
                                        </p:cTn>
                                        <p:tgtEl>
                                          <p:spTgt spid="34"/>
                                        </p:tgtEl>
                                        <p:attrNameLst>
                                          <p:attrName>ppt_x</p:attrName>
                                        </p:attrNameLst>
                                      </p:cBhvr>
                                      <p:tavLst>
                                        <p:tav tm="0">
                                          <p:val>
                                            <p:strVal val="ppt_x"/>
                                          </p:val>
                                        </p:tav>
                                        <p:tav tm="100000">
                                          <p:val>
                                            <p:strVal val="ppt_x"/>
                                          </p:val>
                                        </p:tav>
                                      </p:tavLst>
                                    </p:anim>
                                    <p:anim calcmode="lin" valueType="num">
                                      <p:cBhvr>
                                        <p:cTn id="377" dur="664" tmFilter="0.0,0.0;0.25,0.07;0.50,0.2;0.75,0.467;1.0,1.0">
                                          <p:stCondLst>
                                            <p:cond delay="0"/>
                                          </p:stCondLst>
                                        </p:cTn>
                                        <p:tgtEl>
                                          <p:spTgt spid="3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378" dur="664" tmFilter="0, 0; 0.125,0.2665; 0.25,0.4; 0.375,0.465; 0.5,0.5;  0.625,0.535; 0.75,0.6; 0.875,0.7335; 1,1">
                                          <p:stCondLst>
                                            <p:cond delay="664"/>
                                          </p:stCondLst>
                                        </p:cTn>
                                        <p:tgtEl>
                                          <p:spTgt spid="3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379" dur="332" tmFilter="0, 0; 0.125,0.2665; 0.25,0.4; 0.375,0.465; 0.5,0.5;  0.625,0.535; 0.75,0.6; 0.875,0.7335; 1,1">
                                          <p:stCondLst>
                                            <p:cond delay="1324"/>
                                          </p:stCondLst>
                                        </p:cTn>
                                        <p:tgtEl>
                                          <p:spTgt spid="3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80" dur="164" tmFilter="0, 0; 0.125,0.2665; 0.25,0.4; 0.375,0.465; 0.5,0.5;  0.625,0.535; 0.75,0.6; 0.875,0.7335; 1,1">
                                          <p:stCondLst>
                                            <p:cond delay="1656"/>
                                          </p:stCondLst>
                                        </p:cTn>
                                        <p:tgtEl>
                                          <p:spTgt spid="3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81" dur="180" accel="50000">
                                          <p:stCondLst>
                                            <p:cond delay="1820"/>
                                          </p:stCondLst>
                                        </p:cTn>
                                        <p:tgtEl>
                                          <p:spTgt spid="34"/>
                                        </p:tgtEl>
                                        <p:attrNameLst>
                                          <p:attrName>ppt_y</p:attrName>
                                        </p:attrNameLst>
                                      </p:cBhvr>
                                      <p:tavLst>
                                        <p:tav tm="0">
                                          <p:val>
                                            <p:strVal val="ppt_y"/>
                                          </p:val>
                                        </p:tav>
                                        <p:tav tm="100000">
                                          <p:val>
                                            <p:strVal val="ppt_y+ppt_h"/>
                                          </p:val>
                                        </p:tav>
                                      </p:tavLst>
                                    </p:anim>
                                    <p:animScale>
                                      <p:cBhvr>
                                        <p:cTn id="382" dur="26">
                                          <p:stCondLst>
                                            <p:cond delay="620"/>
                                          </p:stCondLst>
                                        </p:cTn>
                                        <p:tgtEl>
                                          <p:spTgt spid="34"/>
                                        </p:tgtEl>
                                      </p:cBhvr>
                                      <p:to x="100000" y="60000"/>
                                    </p:animScale>
                                    <p:animScale>
                                      <p:cBhvr>
                                        <p:cTn id="383" dur="166" decel="50000">
                                          <p:stCondLst>
                                            <p:cond delay="646"/>
                                          </p:stCondLst>
                                        </p:cTn>
                                        <p:tgtEl>
                                          <p:spTgt spid="34"/>
                                        </p:tgtEl>
                                      </p:cBhvr>
                                      <p:to x="100000" y="100000"/>
                                    </p:animScale>
                                    <p:animScale>
                                      <p:cBhvr>
                                        <p:cTn id="384" dur="26">
                                          <p:stCondLst>
                                            <p:cond delay="1312"/>
                                          </p:stCondLst>
                                        </p:cTn>
                                        <p:tgtEl>
                                          <p:spTgt spid="34"/>
                                        </p:tgtEl>
                                      </p:cBhvr>
                                      <p:to x="100000" y="80000"/>
                                    </p:animScale>
                                    <p:animScale>
                                      <p:cBhvr>
                                        <p:cTn id="385" dur="166" decel="50000">
                                          <p:stCondLst>
                                            <p:cond delay="1338"/>
                                          </p:stCondLst>
                                        </p:cTn>
                                        <p:tgtEl>
                                          <p:spTgt spid="34"/>
                                        </p:tgtEl>
                                      </p:cBhvr>
                                      <p:to x="100000" y="100000"/>
                                    </p:animScale>
                                    <p:animScale>
                                      <p:cBhvr>
                                        <p:cTn id="386" dur="26">
                                          <p:stCondLst>
                                            <p:cond delay="1642"/>
                                          </p:stCondLst>
                                        </p:cTn>
                                        <p:tgtEl>
                                          <p:spTgt spid="34"/>
                                        </p:tgtEl>
                                      </p:cBhvr>
                                      <p:to x="100000" y="90000"/>
                                    </p:animScale>
                                    <p:animScale>
                                      <p:cBhvr>
                                        <p:cTn id="387" dur="166" decel="50000">
                                          <p:stCondLst>
                                            <p:cond delay="1668"/>
                                          </p:stCondLst>
                                        </p:cTn>
                                        <p:tgtEl>
                                          <p:spTgt spid="34"/>
                                        </p:tgtEl>
                                      </p:cBhvr>
                                      <p:to x="100000" y="100000"/>
                                    </p:animScale>
                                    <p:animScale>
                                      <p:cBhvr>
                                        <p:cTn id="388" dur="26">
                                          <p:stCondLst>
                                            <p:cond delay="1808"/>
                                          </p:stCondLst>
                                        </p:cTn>
                                        <p:tgtEl>
                                          <p:spTgt spid="34"/>
                                        </p:tgtEl>
                                      </p:cBhvr>
                                      <p:to x="100000" y="95000"/>
                                    </p:animScale>
                                    <p:animScale>
                                      <p:cBhvr>
                                        <p:cTn id="389" dur="166" decel="50000">
                                          <p:stCondLst>
                                            <p:cond delay="1834"/>
                                          </p:stCondLst>
                                        </p:cTn>
                                        <p:tgtEl>
                                          <p:spTgt spid="34"/>
                                        </p:tgtEl>
                                      </p:cBhvr>
                                      <p:to x="100000" y="100000"/>
                                    </p:animScale>
                                    <p:set>
                                      <p:cBhvr>
                                        <p:cTn id="390" dur="1" fill="hold">
                                          <p:stCondLst>
                                            <p:cond delay="1999"/>
                                          </p:stCondLst>
                                        </p:cTn>
                                        <p:tgtEl>
                                          <p:spTgt spid="34"/>
                                        </p:tgtEl>
                                        <p:attrNameLst>
                                          <p:attrName>style.visibility</p:attrName>
                                        </p:attrNameLst>
                                      </p:cBhvr>
                                      <p:to>
                                        <p:strVal val="hidden"/>
                                      </p:to>
                                    </p:set>
                                  </p:childTnLst>
                                </p:cTn>
                              </p:par>
                              <p:par>
                                <p:cTn id="391" presetID="26" presetClass="exit" presetSubtype="0" fill="hold" nodeType="withEffect">
                                  <p:stCondLst>
                                    <p:cond delay="0"/>
                                  </p:stCondLst>
                                  <p:childTnLst>
                                    <p:animEffect transition="out" filter="wipe(down)">
                                      <p:cBhvr>
                                        <p:cTn id="392" dur="180" accel="50000">
                                          <p:stCondLst>
                                            <p:cond delay="1820"/>
                                          </p:stCondLst>
                                        </p:cTn>
                                        <p:tgtEl>
                                          <p:spTgt spid="36"/>
                                        </p:tgtEl>
                                      </p:cBhvr>
                                    </p:animEffect>
                                    <p:anim calcmode="lin" valueType="num">
                                      <p:cBhvr>
                                        <p:cTn id="393" dur="1822" tmFilter="0,0; 0.14,0.31; 0.43,0.73; 0.71,0.91; 1.0,1.0">
                                          <p:stCondLst>
                                            <p:cond delay="0"/>
                                          </p:stCondLst>
                                        </p:cTn>
                                        <p:tgtEl>
                                          <p:spTgt spid="36"/>
                                        </p:tgtEl>
                                        <p:attrNameLst>
                                          <p:attrName>ppt_x</p:attrName>
                                        </p:attrNameLst>
                                      </p:cBhvr>
                                      <p:tavLst>
                                        <p:tav tm="0">
                                          <p:val>
                                            <p:strVal val="ppt_x"/>
                                          </p:val>
                                        </p:tav>
                                        <p:tav tm="100000">
                                          <p:val>
                                            <p:strVal val="#ppt_x+0.25"/>
                                          </p:val>
                                        </p:tav>
                                      </p:tavLst>
                                    </p:anim>
                                    <p:anim calcmode="lin" valueType="num">
                                      <p:cBhvr>
                                        <p:cTn id="394" dur="178">
                                          <p:stCondLst>
                                            <p:cond delay="1822"/>
                                          </p:stCondLst>
                                        </p:cTn>
                                        <p:tgtEl>
                                          <p:spTgt spid="36"/>
                                        </p:tgtEl>
                                        <p:attrNameLst>
                                          <p:attrName>ppt_x</p:attrName>
                                        </p:attrNameLst>
                                      </p:cBhvr>
                                      <p:tavLst>
                                        <p:tav tm="0">
                                          <p:val>
                                            <p:strVal val="ppt_x"/>
                                          </p:val>
                                        </p:tav>
                                        <p:tav tm="100000">
                                          <p:val>
                                            <p:strVal val="ppt_x"/>
                                          </p:val>
                                        </p:tav>
                                      </p:tavLst>
                                    </p:anim>
                                    <p:anim calcmode="lin" valueType="num">
                                      <p:cBhvr>
                                        <p:cTn id="395" dur="664" tmFilter="0.0,0.0;0.25,0.07;0.50,0.2;0.75,0.467;1.0,1.0">
                                          <p:stCondLst>
                                            <p:cond delay="0"/>
                                          </p:stCondLst>
                                        </p:cTn>
                                        <p:tgtEl>
                                          <p:spTgt spid="36"/>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396" dur="664" tmFilter="0, 0; 0.125,0.2665; 0.25,0.4; 0.375,0.465; 0.5,0.5;  0.625,0.535; 0.75,0.6; 0.875,0.7335; 1,1">
                                          <p:stCondLst>
                                            <p:cond delay="664"/>
                                          </p:stCondLst>
                                        </p:cTn>
                                        <p:tgtEl>
                                          <p:spTgt spid="36"/>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397" dur="332" tmFilter="0, 0; 0.125,0.2665; 0.25,0.4; 0.375,0.465; 0.5,0.5;  0.625,0.535; 0.75,0.6; 0.875,0.7335; 1,1">
                                          <p:stCondLst>
                                            <p:cond delay="1324"/>
                                          </p:stCondLst>
                                        </p:cTn>
                                        <p:tgtEl>
                                          <p:spTgt spid="36"/>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98" dur="164" tmFilter="0, 0; 0.125,0.2665; 0.25,0.4; 0.375,0.465; 0.5,0.5;  0.625,0.535; 0.75,0.6; 0.875,0.7335; 1,1">
                                          <p:stCondLst>
                                            <p:cond delay="1656"/>
                                          </p:stCondLst>
                                        </p:cTn>
                                        <p:tgtEl>
                                          <p:spTgt spid="36"/>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99" dur="180" accel="50000">
                                          <p:stCondLst>
                                            <p:cond delay="1820"/>
                                          </p:stCondLst>
                                        </p:cTn>
                                        <p:tgtEl>
                                          <p:spTgt spid="36"/>
                                        </p:tgtEl>
                                        <p:attrNameLst>
                                          <p:attrName>ppt_y</p:attrName>
                                        </p:attrNameLst>
                                      </p:cBhvr>
                                      <p:tavLst>
                                        <p:tav tm="0">
                                          <p:val>
                                            <p:strVal val="ppt_y"/>
                                          </p:val>
                                        </p:tav>
                                        <p:tav tm="100000">
                                          <p:val>
                                            <p:strVal val="ppt_y+ppt_h"/>
                                          </p:val>
                                        </p:tav>
                                      </p:tavLst>
                                    </p:anim>
                                    <p:animScale>
                                      <p:cBhvr>
                                        <p:cTn id="400" dur="26">
                                          <p:stCondLst>
                                            <p:cond delay="620"/>
                                          </p:stCondLst>
                                        </p:cTn>
                                        <p:tgtEl>
                                          <p:spTgt spid="36"/>
                                        </p:tgtEl>
                                      </p:cBhvr>
                                      <p:to x="100000" y="60000"/>
                                    </p:animScale>
                                    <p:animScale>
                                      <p:cBhvr>
                                        <p:cTn id="401" dur="166" decel="50000">
                                          <p:stCondLst>
                                            <p:cond delay="646"/>
                                          </p:stCondLst>
                                        </p:cTn>
                                        <p:tgtEl>
                                          <p:spTgt spid="36"/>
                                        </p:tgtEl>
                                      </p:cBhvr>
                                      <p:to x="100000" y="100000"/>
                                    </p:animScale>
                                    <p:animScale>
                                      <p:cBhvr>
                                        <p:cTn id="402" dur="26">
                                          <p:stCondLst>
                                            <p:cond delay="1312"/>
                                          </p:stCondLst>
                                        </p:cTn>
                                        <p:tgtEl>
                                          <p:spTgt spid="36"/>
                                        </p:tgtEl>
                                      </p:cBhvr>
                                      <p:to x="100000" y="80000"/>
                                    </p:animScale>
                                    <p:animScale>
                                      <p:cBhvr>
                                        <p:cTn id="403" dur="166" decel="50000">
                                          <p:stCondLst>
                                            <p:cond delay="1338"/>
                                          </p:stCondLst>
                                        </p:cTn>
                                        <p:tgtEl>
                                          <p:spTgt spid="36"/>
                                        </p:tgtEl>
                                      </p:cBhvr>
                                      <p:to x="100000" y="100000"/>
                                    </p:animScale>
                                    <p:animScale>
                                      <p:cBhvr>
                                        <p:cTn id="404" dur="26">
                                          <p:stCondLst>
                                            <p:cond delay="1642"/>
                                          </p:stCondLst>
                                        </p:cTn>
                                        <p:tgtEl>
                                          <p:spTgt spid="36"/>
                                        </p:tgtEl>
                                      </p:cBhvr>
                                      <p:to x="100000" y="90000"/>
                                    </p:animScale>
                                    <p:animScale>
                                      <p:cBhvr>
                                        <p:cTn id="405" dur="166" decel="50000">
                                          <p:stCondLst>
                                            <p:cond delay="1668"/>
                                          </p:stCondLst>
                                        </p:cTn>
                                        <p:tgtEl>
                                          <p:spTgt spid="36"/>
                                        </p:tgtEl>
                                      </p:cBhvr>
                                      <p:to x="100000" y="100000"/>
                                    </p:animScale>
                                    <p:animScale>
                                      <p:cBhvr>
                                        <p:cTn id="406" dur="26">
                                          <p:stCondLst>
                                            <p:cond delay="1808"/>
                                          </p:stCondLst>
                                        </p:cTn>
                                        <p:tgtEl>
                                          <p:spTgt spid="36"/>
                                        </p:tgtEl>
                                      </p:cBhvr>
                                      <p:to x="100000" y="95000"/>
                                    </p:animScale>
                                    <p:animScale>
                                      <p:cBhvr>
                                        <p:cTn id="407" dur="166" decel="50000">
                                          <p:stCondLst>
                                            <p:cond delay="1834"/>
                                          </p:stCondLst>
                                        </p:cTn>
                                        <p:tgtEl>
                                          <p:spTgt spid="36"/>
                                        </p:tgtEl>
                                      </p:cBhvr>
                                      <p:to x="100000" y="100000"/>
                                    </p:animScale>
                                    <p:set>
                                      <p:cBhvr>
                                        <p:cTn id="408" dur="1" fill="hold">
                                          <p:stCondLst>
                                            <p:cond delay="1999"/>
                                          </p:stCondLst>
                                        </p:cTn>
                                        <p:tgtEl>
                                          <p:spTgt spid="36"/>
                                        </p:tgtEl>
                                        <p:attrNameLst>
                                          <p:attrName>style.visibility</p:attrName>
                                        </p:attrNameLst>
                                      </p:cBhvr>
                                      <p:to>
                                        <p:strVal val="hidden"/>
                                      </p:to>
                                    </p:set>
                                  </p:childTnLst>
                                </p:cTn>
                              </p:par>
                              <p:par>
                                <p:cTn id="409" presetID="26" presetClass="exit" presetSubtype="0" fill="hold" nodeType="withEffect">
                                  <p:stCondLst>
                                    <p:cond delay="0"/>
                                  </p:stCondLst>
                                  <p:childTnLst>
                                    <p:animEffect transition="out" filter="wipe(down)">
                                      <p:cBhvr>
                                        <p:cTn id="410" dur="180" accel="50000">
                                          <p:stCondLst>
                                            <p:cond delay="1820"/>
                                          </p:stCondLst>
                                        </p:cTn>
                                        <p:tgtEl>
                                          <p:spTgt spid="37"/>
                                        </p:tgtEl>
                                      </p:cBhvr>
                                    </p:animEffect>
                                    <p:anim calcmode="lin" valueType="num">
                                      <p:cBhvr>
                                        <p:cTn id="411" dur="1822" tmFilter="0,0; 0.14,0.31; 0.43,0.73; 0.71,0.91; 1.0,1.0">
                                          <p:stCondLst>
                                            <p:cond delay="0"/>
                                          </p:stCondLst>
                                        </p:cTn>
                                        <p:tgtEl>
                                          <p:spTgt spid="37"/>
                                        </p:tgtEl>
                                        <p:attrNameLst>
                                          <p:attrName>ppt_x</p:attrName>
                                        </p:attrNameLst>
                                      </p:cBhvr>
                                      <p:tavLst>
                                        <p:tav tm="0">
                                          <p:val>
                                            <p:strVal val="ppt_x"/>
                                          </p:val>
                                        </p:tav>
                                        <p:tav tm="100000">
                                          <p:val>
                                            <p:strVal val="#ppt_x+0.25"/>
                                          </p:val>
                                        </p:tav>
                                      </p:tavLst>
                                    </p:anim>
                                    <p:anim calcmode="lin" valueType="num">
                                      <p:cBhvr>
                                        <p:cTn id="412" dur="178">
                                          <p:stCondLst>
                                            <p:cond delay="1822"/>
                                          </p:stCondLst>
                                        </p:cTn>
                                        <p:tgtEl>
                                          <p:spTgt spid="37"/>
                                        </p:tgtEl>
                                        <p:attrNameLst>
                                          <p:attrName>ppt_x</p:attrName>
                                        </p:attrNameLst>
                                      </p:cBhvr>
                                      <p:tavLst>
                                        <p:tav tm="0">
                                          <p:val>
                                            <p:strVal val="ppt_x"/>
                                          </p:val>
                                        </p:tav>
                                        <p:tav tm="100000">
                                          <p:val>
                                            <p:strVal val="ppt_x"/>
                                          </p:val>
                                        </p:tav>
                                      </p:tavLst>
                                    </p:anim>
                                    <p:anim calcmode="lin" valueType="num">
                                      <p:cBhvr>
                                        <p:cTn id="413" dur="664" tmFilter="0.0,0.0;0.25,0.07;0.50,0.2;0.75,0.467;1.0,1.0">
                                          <p:stCondLst>
                                            <p:cond delay="0"/>
                                          </p:stCondLst>
                                        </p:cTn>
                                        <p:tgtEl>
                                          <p:spTgt spid="37"/>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414" dur="664" tmFilter="0, 0; 0.125,0.2665; 0.25,0.4; 0.375,0.465; 0.5,0.5;  0.625,0.535; 0.75,0.6; 0.875,0.7335; 1,1">
                                          <p:stCondLst>
                                            <p:cond delay="664"/>
                                          </p:stCondLst>
                                        </p:cTn>
                                        <p:tgtEl>
                                          <p:spTgt spid="37"/>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415" dur="332" tmFilter="0, 0; 0.125,0.2665; 0.25,0.4; 0.375,0.465; 0.5,0.5;  0.625,0.535; 0.75,0.6; 0.875,0.7335; 1,1">
                                          <p:stCondLst>
                                            <p:cond delay="1324"/>
                                          </p:stCondLst>
                                        </p:cTn>
                                        <p:tgtEl>
                                          <p:spTgt spid="37"/>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416" dur="164" tmFilter="0, 0; 0.125,0.2665; 0.25,0.4; 0.375,0.465; 0.5,0.5;  0.625,0.535; 0.75,0.6; 0.875,0.7335; 1,1">
                                          <p:stCondLst>
                                            <p:cond delay="1656"/>
                                          </p:stCondLst>
                                        </p:cTn>
                                        <p:tgtEl>
                                          <p:spTgt spid="37"/>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417" dur="180" accel="50000">
                                          <p:stCondLst>
                                            <p:cond delay="1820"/>
                                          </p:stCondLst>
                                        </p:cTn>
                                        <p:tgtEl>
                                          <p:spTgt spid="37"/>
                                        </p:tgtEl>
                                        <p:attrNameLst>
                                          <p:attrName>ppt_y</p:attrName>
                                        </p:attrNameLst>
                                      </p:cBhvr>
                                      <p:tavLst>
                                        <p:tav tm="0">
                                          <p:val>
                                            <p:strVal val="ppt_y"/>
                                          </p:val>
                                        </p:tav>
                                        <p:tav tm="100000">
                                          <p:val>
                                            <p:strVal val="ppt_y+ppt_h"/>
                                          </p:val>
                                        </p:tav>
                                      </p:tavLst>
                                    </p:anim>
                                    <p:animScale>
                                      <p:cBhvr>
                                        <p:cTn id="418" dur="26">
                                          <p:stCondLst>
                                            <p:cond delay="620"/>
                                          </p:stCondLst>
                                        </p:cTn>
                                        <p:tgtEl>
                                          <p:spTgt spid="37"/>
                                        </p:tgtEl>
                                      </p:cBhvr>
                                      <p:to x="100000" y="60000"/>
                                    </p:animScale>
                                    <p:animScale>
                                      <p:cBhvr>
                                        <p:cTn id="419" dur="166" decel="50000">
                                          <p:stCondLst>
                                            <p:cond delay="646"/>
                                          </p:stCondLst>
                                        </p:cTn>
                                        <p:tgtEl>
                                          <p:spTgt spid="37"/>
                                        </p:tgtEl>
                                      </p:cBhvr>
                                      <p:to x="100000" y="100000"/>
                                    </p:animScale>
                                    <p:animScale>
                                      <p:cBhvr>
                                        <p:cTn id="420" dur="26">
                                          <p:stCondLst>
                                            <p:cond delay="1312"/>
                                          </p:stCondLst>
                                        </p:cTn>
                                        <p:tgtEl>
                                          <p:spTgt spid="37"/>
                                        </p:tgtEl>
                                      </p:cBhvr>
                                      <p:to x="100000" y="80000"/>
                                    </p:animScale>
                                    <p:animScale>
                                      <p:cBhvr>
                                        <p:cTn id="421" dur="166" decel="50000">
                                          <p:stCondLst>
                                            <p:cond delay="1338"/>
                                          </p:stCondLst>
                                        </p:cTn>
                                        <p:tgtEl>
                                          <p:spTgt spid="37"/>
                                        </p:tgtEl>
                                      </p:cBhvr>
                                      <p:to x="100000" y="100000"/>
                                    </p:animScale>
                                    <p:animScale>
                                      <p:cBhvr>
                                        <p:cTn id="422" dur="26">
                                          <p:stCondLst>
                                            <p:cond delay="1642"/>
                                          </p:stCondLst>
                                        </p:cTn>
                                        <p:tgtEl>
                                          <p:spTgt spid="37"/>
                                        </p:tgtEl>
                                      </p:cBhvr>
                                      <p:to x="100000" y="90000"/>
                                    </p:animScale>
                                    <p:animScale>
                                      <p:cBhvr>
                                        <p:cTn id="423" dur="166" decel="50000">
                                          <p:stCondLst>
                                            <p:cond delay="1668"/>
                                          </p:stCondLst>
                                        </p:cTn>
                                        <p:tgtEl>
                                          <p:spTgt spid="37"/>
                                        </p:tgtEl>
                                      </p:cBhvr>
                                      <p:to x="100000" y="100000"/>
                                    </p:animScale>
                                    <p:animScale>
                                      <p:cBhvr>
                                        <p:cTn id="424" dur="26">
                                          <p:stCondLst>
                                            <p:cond delay="1808"/>
                                          </p:stCondLst>
                                        </p:cTn>
                                        <p:tgtEl>
                                          <p:spTgt spid="37"/>
                                        </p:tgtEl>
                                      </p:cBhvr>
                                      <p:to x="100000" y="95000"/>
                                    </p:animScale>
                                    <p:animScale>
                                      <p:cBhvr>
                                        <p:cTn id="425" dur="166" decel="50000">
                                          <p:stCondLst>
                                            <p:cond delay="1834"/>
                                          </p:stCondLst>
                                        </p:cTn>
                                        <p:tgtEl>
                                          <p:spTgt spid="37"/>
                                        </p:tgtEl>
                                      </p:cBhvr>
                                      <p:to x="100000" y="100000"/>
                                    </p:animScale>
                                    <p:set>
                                      <p:cBhvr>
                                        <p:cTn id="426" dur="1" fill="hold">
                                          <p:stCondLst>
                                            <p:cond delay="1999"/>
                                          </p:stCondLst>
                                        </p:cTn>
                                        <p:tgtEl>
                                          <p:spTgt spid="37"/>
                                        </p:tgtEl>
                                        <p:attrNameLst>
                                          <p:attrName>style.visibility</p:attrName>
                                        </p:attrNameLst>
                                      </p:cBhvr>
                                      <p:to>
                                        <p:strVal val="hidden"/>
                                      </p:to>
                                    </p:set>
                                  </p:childTnLst>
                                </p:cTn>
                              </p:par>
                            </p:childTnLst>
                          </p:cTn>
                        </p:par>
                        <p:par>
                          <p:cTn id="427" fill="hold">
                            <p:stCondLst>
                              <p:cond delay="2000"/>
                            </p:stCondLst>
                            <p:childTnLst>
                              <p:par>
                                <p:cTn id="428" presetID="26" presetClass="exit" presetSubtype="0" fill="hold" nodeType="afterEffect">
                                  <p:stCondLst>
                                    <p:cond delay="0"/>
                                  </p:stCondLst>
                                  <p:childTnLst>
                                    <p:animEffect transition="out" filter="wipe(down)">
                                      <p:cBhvr>
                                        <p:cTn id="429" dur="180" accel="50000">
                                          <p:stCondLst>
                                            <p:cond delay="1820"/>
                                          </p:stCondLst>
                                        </p:cTn>
                                        <p:tgtEl>
                                          <p:spTgt spid="30"/>
                                        </p:tgtEl>
                                      </p:cBhvr>
                                    </p:animEffect>
                                    <p:anim calcmode="lin" valueType="num">
                                      <p:cBhvr>
                                        <p:cTn id="430" dur="1822" tmFilter="0,0; 0.14,0.31; 0.43,0.73; 0.71,0.91; 1.0,1.0">
                                          <p:stCondLst>
                                            <p:cond delay="0"/>
                                          </p:stCondLst>
                                        </p:cTn>
                                        <p:tgtEl>
                                          <p:spTgt spid="30"/>
                                        </p:tgtEl>
                                        <p:attrNameLst>
                                          <p:attrName>ppt_x</p:attrName>
                                        </p:attrNameLst>
                                      </p:cBhvr>
                                      <p:tavLst>
                                        <p:tav tm="0">
                                          <p:val>
                                            <p:strVal val="ppt_x"/>
                                          </p:val>
                                        </p:tav>
                                        <p:tav tm="100000">
                                          <p:val>
                                            <p:strVal val="#ppt_x+0.25"/>
                                          </p:val>
                                        </p:tav>
                                      </p:tavLst>
                                    </p:anim>
                                    <p:anim calcmode="lin" valueType="num">
                                      <p:cBhvr>
                                        <p:cTn id="431" dur="178">
                                          <p:stCondLst>
                                            <p:cond delay="1822"/>
                                          </p:stCondLst>
                                        </p:cTn>
                                        <p:tgtEl>
                                          <p:spTgt spid="30"/>
                                        </p:tgtEl>
                                        <p:attrNameLst>
                                          <p:attrName>ppt_x</p:attrName>
                                        </p:attrNameLst>
                                      </p:cBhvr>
                                      <p:tavLst>
                                        <p:tav tm="0">
                                          <p:val>
                                            <p:strVal val="ppt_x"/>
                                          </p:val>
                                        </p:tav>
                                        <p:tav tm="100000">
                                          <p:val>
                                            <p:strVal val="ppt_x"/>
                                          </p:val>
                                        </p:tav>
                                      </p:tavLst>
                                    </p:anim>
                                    <p:anim calcmode="lin" valueType="num">
                                      <p:cBhvr>
                                        <p:cTn id="432" dur="664" tmFilter="0.0,0.0;0.25,0.07;0.50,0.2;0.75,0.467;1.0,1.0">
                                          <p:stCondLst>
                                            <p:cond delay="0"/>
                                          </p:stCondLst>
                                        </p:cTn>
                                        <p:tgtEl>
                                          <p:spTgt spid="30"/>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433" dur="664" tmFilter="0, 0; 0.125,0.2665; 0.25,0.4; 0.375,0.465; 0.5,0.5;  0.625,0.535; 0.75,0.6; 0.875,0.7335; 1,1">
                                          <p:stCondLst>
                                            <p:cond delay="664"/>
                                          </p:stCondLst>
                                        </p:cTn>
                                        <p:tgtEl>
                                          <p:spTgt spid="30"/>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434" dur="332" tmFilter="0, 0; 0.125,0.2665; 0.25,0.4; 0.375,0.465; 0.5,0.5;  0.625,0.535; 0.75,0.6; 0.875,0.7335; 1,1">
                                          <p:stCondLst>
                                            <p:cond delay="1324"/>
                                          </p:stCondLst>
                                        </p:cTn>
                                        <p:tgtEl>
                                          <p:spTgt spid="30"/>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435" dur="164" tmFilter="0, 0; 0.125,0.2665; 0.25,0.4; 0.375,0.465; 0.5,0.5;  0.625,0.535; 0.75,0.6; 0.875,0.7335; 1,1">
                                          <p:stCondLst>
                                            <p:cond delay="1656"/>
                                          </p:stCondLst>
                                        </p:cTn>
                                        <p:tgtEl>
                                          <p:spTgt spid="30"/>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436" dur="180" accel="50000">
                                          <p:stCondLst>
                                            <p:cond delay="1820"/>
                                          </p:stCondLst>
                                        </p:cTn>
                                        <p:tgtEl>
                                          <p:spTgt spid="30"/>
                                        </p:tgtEl>
                                        <p:attrNameLst>
                                          <p:attrName>ppt_y</p:attrName>
                                        </p:attrNameLst>
                                      </p:cBhvr>
                                      <p:tavLst>
                                        <p:tav tm="0">
                                          <p:val>
                                            <p:strVal val="ppt_y"/>
                                          </p:val>
                                        </p:tav>
                                        <p:tav tm="100000">
                                          <p:val>
                                            <p:strVal val="ppt_y+ppt_h"/>
                                          </p:val>
                                        </p:tav>
                                      </p:tavLst>
                                    </p:anim>
                                    <p:animScale>
                                      <p:cBhvr>
                                        <p:cTn id="437" dur="26">
                                          <p:stCondLst>
                                            <p:cond delay="620"/>
                                          </p:stCondLst>
                                        </p:cTn>
                                        <p:tgtEl>
                                          <p:spTgt spid="30"/>
                                        </p:tgtEl>
                                      </p:cBhvr>
                                      <p:to x="100000" y="60000"/>
                                    </p:animScale>
                                    <p:animScale>
                                      <p:cBhvr>
                                        <p:cTn id="438" dur="166" decel="50000">
                                          <p:stCondLst>
                                            <p:cond delay="646"/>
                                          </p:stCondLst>
                                        </p:cTn>
                                        <p:tgtEl>
                                          <p:spTgt spid="30"/>
                                        </p:tgtEl>
                                      </p:cBhvr>
                                      <p:to x="100000" y="100000"/>
                                    </p:animScale>
                                    <p:animScale>
                                      <p:cBhvr>
                                        <p:cTn id="439" dur="26">
                                          <p:stCondLst>
                                            <p:cond delay="1312"/>
                                          </p:stCondLst>
                                        </p:cTn>
                                        <p:tgtEl>
                                          <p:spTgt spid="30"/>
                                        </p:tgtEl>
                                      </p:cBhvr>
                                      <p:to x="100000" y="80000"/>
                                    </p:animScale>
                                    <p:animScale>
                                      <p:cBhvr>
                                        <p:cTn id="440" dur="166" decel="50000">
                                          <p:stCondLst>
                                            <p:cond delay="1338"/>
                                          </p:stCondLst>
                                        </p:cTn>
                                        <p:tgtEl>
                                          <p:spTgt spid="30"/>
                                        </p:tgtEl>
                                      </p:cBhvr>
                                      <p:to x="100000" y="100000"/>
                                    </p:animScale>
                                    <p:animScale>
                                      <p:cBhvr>
                                        <p:cTn id="441" dur="26">
                                          <p:stCondLst>
                                            <p:cond delay="1642"/>
                                          </p:stCondLst>
                                        </p:cTn>
                                        <p:tgtEl>
                                          <p:spTgt spid="30"/>
                                        </p:tgtEl>
                                      </p:cBhvr>
                                      <p:to x="100000" y="90000"/>
                                    </p:animScale>
                                    <p:animScale>
                                      <p:cBhvr>
                                        <p:cTn id="442" dur="166" decel="50000">
                                          <p:stCondLst>
                                            <p:cond delay="1668"/>
                                          </p:stCondLst>
                                        </p:cTn>
                                        <p:tgtEl>
                                          <p:spTgt spid="30"/>
                                        </p:tgtEl>
                                      </p:cBhvr>
                                      <p:to x="100000" y="100000"/>
                                    </p:animScale>
                                    <p:animScale>
                                      <p:cBhvr>
                                        <p:cTn id="443" dur="26">
                                          <p:stCondLst>
                                            <p:cond delay="1808"/>
                                          </p:stCondLst>
                                        </p:cTn>
                                        <p:tgtEl>
                                          <p:spTgt spid="30"/>
                                        </p:tgtEl>
                                      </p:cBhvr>
                                      <p:to x="100000" y="95000"/>
                                    </p:animScale>
                                    <p:animScale>
                                      <p:cBhvr>
                                        <p:cTn id="444" dur="166" decel="50000">
                                          <p:stCondLst>
                                            <p:cond delay="1834"/>
                                          </p:stCondLst>
                                        </p:cTn>
                                        <p:tgtEl>
                                          <p:spTgt spid="30"/>
                                        </p:tgtEl>
                                      </p:cBhvr>
                                      <p:to x="100000" y="100000"/>
                                    </p:animScale>
                                    <p:set>
                                      <p:cBhvr>
                                        <p:cTn id="445" dur="1" fill="hold">
                                          <p:stCondLst>
                                            <p:cond delay="1999"/>
                                          </p:stCondLst>
                                        </p:cTn>
                                        <p:tgtEl>
                                          <p:spTgt spid="30"/>
                                        </p:tgtEl>
                                        <p:attrNameLst>
                                          <p:attrName>style.visibility</p:attrName>
                                        </p:attrNameLst>
                                      </p:cBhvr>
                                      <p:to>
                                        <p:strVal val="hidden"/>
                                      </p:to>
                                    </p:set>
                                  </p:childTnLst>
                                </p:cTn>
                              </p:par>
                              <p:par>
                                <p:cTn id="446" presetID="26" presetClass="exit" presetSubtype="0" fill="hold" nodeType="withEffect">
                                  <p:stCondLst>
                                    <p:cond delay="0"/>
                                  </p:stCondLst>
                                  <p:childTnLst>
                                    <p:animEffect transition="out" filter="wipe(down)">
                                      <p:cBhvr>
                                        <p:cTn id="447" dur="180" accel="50000">
                                          <p:stCondLst>
                                            <p:cond delay="1820"/>
                                          </p:stCondLst>
                                        </p:cTn>
                                        <p:tgtEl>
                                          <p:spTgt spid="8"/>
                                        </p:tgtEl>
                                      </p:cBhvr>
                                    </p:animEffect>
                                    <p:anim calcmode="lin" valueType="num">
                                      <p:cBhvr>
                                        <p:cTn id="448" dur="1822" tmFilter="0,0; 0.14,0.31; 0.43,0.73; 0.71,0.91; 1.0,1.0">
                                          <p:stCondLst>
                                            <p:cond delay="0"/>
                                          </p:stCondLst>
                                        </p:cTn>
                                        <p:tgtEl>
                                          <p:spTgt spid="8"/>
                                        </p:tgtEl>
                                        <p:attrNameLst>
                                          <p:attrName>ppt_x</p:attrName>
                                        </p:attrNameLst>
                                      </p:cBhvr>
                                      <p:tavLst>
                                        <p:tav tm="0">
                                          <p:val>
                                            <p:strVal val="ppt_x"/>
                                          </p:val>
                                        </p:tav>
                                        <p:tav tm="100000">
                                          <p:val>
                                            <p:strVal val="#ppt_x+0.25"/>
                                          </p:val>
                                        </p:tav>
                                      </p:tavLst>
                                    </p:anim>
                                    <p:anim calcmode="lin" valueType="num">
                                      <p:cBhvr>
                                        <p:cTn id="449" dur="178">
                                          <p:stCondLst>
                                            <p:cond delay="1822"/>
                                          </p:stCondLst>
                                        </p:cTn>
                                        <p:tgtEl>
                                          <p:spTgt spid="8"/>
                                        </p:tgtEl>
                                        <p:attrNameLst>
                                          <p:attrName>ppt_x</p:attrName>
                                        </p:attrNameLst>
                                      </p:cBhvr>
                                      <p:tavLst>
                                        <p:tav tm="0">
                                          <p:val>
                                            <p:strVal val="ppt_x"/>
                                          </p:val>
                                        </p:tav>
                                        <p:tav tm="100000">
                                          <p:val>
                                            <p:strVal val="ppt_x"/>
                                          </p:val>
                                        </p:tav>
                                      </p:tavLst>
                                    </p:anim>
                                    <p:anim calcmode="lin" valueType="num">
                                      <p:cBhvr>
                                        <p:cTn id="450" dur="664" tmFilter="0.0,0.0;0.25,0.07;0.50,0.2;0.75,0.467;1.0,1.0">
                                          <p:stCondLst>
                                            <p:cond delay="0"/>
                                          </p:stCondLst>
                                        </p:cTn>
                                        <p:tgtEl>
                                          <p:spTgt spid="8"/>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451" dur="664" tmFilter="0, 0; 0.125,0.2665; 0.25,0.4; 0.375,0.465; 0.5,0.5;  0.625,0.535; 0.75,0.6; 0.875,0.7335; 1,1">
                                          <p:stCondLst>
                                            <p:cond delay="664"/>
                                          </p:stCondLst>
                                        </p:cTn>
                                        <p:tgtEl>
                                          <p:spTgt spid="8"/>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452" dur="332" tmFilter="0, 0; 0.125,0.2665; 0.25,0.4; 0.375,0.465; 0.5,0.5;  0.625,0.535; 0.75,0.6; 0.875,0.7335; 1,1">
                                          <p:stCondLst>
                                            <p:cond delay="1324"/>
                                          </p:stCondLst>
                                        </p:cTn>
                                        <p:tgtEl>
                                          <p:spTgt spid="8"/>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453" dur="164" tmFilter="0, 0; 0.125,0.2665; 0.25,0.4; 0.375,0.465; 0.5,0.5;  0.625,0.535; 0.75,0.6; 0.875,0.7335; 1,1">
                                          <p:stCondLst>
                                            <p:cond delay="1656"/>
                                          </p:stCondLst>
                                        </p:cTn>
                                        <p:tgtEl>
                                          <p:spTgt spid="8"/>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454" dur="180" accel="50000">
                                          <p:stCondLst>
                                            <p:cond delay="1820"/>
                                          </p:stCondLst>
                                        </p:cTn>
                                        <p:tgtEl>
                                          <p:spTgt spid="8"/>
                                        </p:tgtEl>
                                        <p:attrNameLst>
                                          <p:attrName>ppt_y</p:attrName>
                                        </p:attrNameLst>
                                      </p:cBhvr>
                                      <p:tavLst>
                                        <p:tav tm="0">
                                          <p:val>
                                            <p:strVal val="ppt_y"/>
                                          </p:val>
                                        </p:tav>
                                        <p:tav tm="100000">
                                          <p:val>
                                            <p:strVal val="ppt_y+ppt_h"/>
                                          </p:val>
                                        </p:tav>
                                      </p:tavLst>
                                    </p:anim>
                                    <p:animScale>
                                      <p:cBhvr>
                                        <p:cTn id="455" dur="26">
                                          <p:stCondLst>
                                            <p:cond delay="620"/>
                                          </p:stCondLst>
                                        </p:cTn>
                                        <p:tgtEl>
                                          <p:spTgt spid="8"/>
                                        </p:tgtEl>
                                      </p:cBhvr>
                                      <p:to x="100000" y="60000"/>
                                    </p:animScale>
                                    <p:animScale>
                                      <p:cBhvr>
                                        <p:cTn id="456" dur="166" decel="50000">
                                          <p:stCondLst>
                                            <p:cond delay="646"/>
                                          </p:stCondLst>
                                        </p:cTn>
                                        <p:tgtEl>
                                          <p:spTgt spid="8"/>
                                        </p:tgtEl>
                                      </p:cBhvr>
                                      <p:to x="100000" y="100000"/>
                                    </p:animScale>
                                    <p:animScale>
                                      <p:cBhvr>
                                        <p:cTn id="457" dur="26">
                                          <p:stCondLst>
                                            <p:cond delay="1312"/>
                                          </p:stCondLst>
                                        </p:cTn>
                                        <p:tgtEl>
                                          <p:spTgt spid="8"/>
                                        </p:tgtEl>
                                      </p:cBhvr>
                                      <p:to x="100000" y="80000"/>
                                    </p:animScale>
                                    <p:animScale>
                                      <p:cBhvr>
                                        <p:cTn id="458" dur="166" decel="50000">
                                          <p:stCondLst>
                                            <p:cond delay="1338"/>
                                          </p:stCondLst>
                                        </p:cTn>
                                        <p:tgtEl>
                                          <p:spTgt spid="8"/>
                                        </p:tgtEl>
                                      </p:cBhvr>
                                      <p:to x="100000" y="100000"/>
                                    </p:animScale>
                                    <p:animScale>
                                      <p:cBhvr>
                                        <p:cTn id="459" dur="26">
                                          <p:stCondLst>
                                            <p:cond delay="1642"/>
                                          </p:stCondLst>
                                        </p:cTn>
                                        <p:tgtEl>
                                          <p:spTgt spid="8"/>
                                        </p:tgtEl>
                                      </p:cBhvr>
                                      <p:to x="100000" y="90000"/>
                                    </p:animScale>
                                    <p:animScale>
                                      <p:cBhvr>
                                        <p:cTn id="460" dur="166" decel="50000">
                                          <p:stCondLst>
                                            <p:cond delay="1668"/>
                                          </p:stCondLst>
                                        </p:cTn>
                                        <p:tgtEl>
                                          <p:spTgt spid="8"/>
                                        </p:tgtEl>
                                      </p:cBhvr>
                                      <p:to x="100000" y="100000"/>
                                    </p:animScale>
                                    <p:animScale>
                                      <p:cBhvr>
                                        <p:cTn id="461" dur="26">
                                          <p:stCondLst>
                                            <p:cond delay="1808"/>
                                          </p:stCondLst>
                                        </p:cTn>
                                        <p:tgtEl>
                                          <p:spTgt spid="8"/>
                                        </p:tgtEl>
                                      </p:cBhvr>
                                      <p:to x="100000" y="95000"/>
                                    </p:animScale>
                                    <p:animScale>
                                      <p:cBhvr>
                                        <p:cTn id="462" dur="166" decel="50000">
                                          <p:stCondLst>
                                            <p:cond delay="1834"/>
                                          </p:stCondLst>
                                        </p:cTn>
                                        <p:tgtEl>
                                          <p:spTgt spid="8"/>
                                        </p:tgtEl>
                                      </p:cBhvr>
                                      <p:to x="100000" y="100000"/>
                                    </p:animScale>
                                    <p:set>
                                      <p:cBhvr>
                                        <p:cTn id="463" dur="1" fill="hold">
                                          <p:stCondLst>
                                            <p:cond delay="1999"/>
                                          </p:stCondLst>
                                        </p:cTn>
                                        <p:tgtEl>
                                          <p:spTgt spid="8"/>
                                        </p:tgtEl>
                                        <p:attrNameLst>
                                          <p:attrName>style.visibility</p:attrName>
                                        </p:attrNameLst>
                                      </p:cBhvr>
                                      <p:to>
                                        <p:strVal val="hidden"/>
                                      </p:to>
                                    </p:set>
                                  </p:childTnLst>
                                </p:cTn>
                              </p:par>
                              <p:par>
                                <p:cTn id="464" presetID="26" presetClass="exit" presetSubtype="0" fill="hold" nodeType="withEffect">
                                  <p:stCondLst>
                                    <p:cond delay="0"/>
                                  </p:stCondLst>
                                  <p:childTnLst>
                                    <p:animEffect transition="out" filter="wipe(down)">
                                      <p:cBhvr>
                                        <p:cTn id="465" dur="180" accel="50000">
                                          <p:stCondLst>
                                            <p:cond delay="1820"/>
                                          </p:stCondLst>
                                        </p:cTn>
                                        <p:tgtEl>
                                          <p:spTgt spid="9"/>
                                        </p:tgtEl>
                                      </p:cBhvr>
                                    </p:animEffect>
                                    <p:anim calcmode="lin" valueType="num">
                                      <p:cBhvr>
                                        <p:cTn id="466" dur="1822" tmFilter="0,0; 0.14,0.31; 0.43,0.73; 0.71,0.91; 1.0,1.0">
                                          <p:stCondLst>
                                            <p:cond delay="0"/>
                                          </p:stCondLst>
                                        </p:cTn>
                                        <p:tgtEl>
                                          <p:spTgt spid="9"/>
                                        </p:tgtEl>
                                        <p:attrNameLst>
                                          <p:attrName>ppt_x</p:attrName>
                                        </p:attrNameLst>
                                      </p:cBhvr>
                                      <p:tavLst>
                                        <p:tav tm="0">
                                          <p:val>
                                            <p:strVal val="ppt_x"/>
                                          </p:val>
                                        </p:tav>
                                        <p:tav tm="100000">
                                          <p:val>
                                            <p:strVal val="#ppt_x+0.25"/>
                                          </p:val>
                                        </p:tav>
                                      </p:tavLst>
                                    </p:anim>
                                    <p:anim calcmode="lin" valueType="num">
                                      <p:cBhvr>
                                        <p:cTn id="467" dur="178">
                                          <p:stCondLst>
                                            <p:cond delay="1822"/>
                                          </p:stCondLst>
                                        </p:cTn>
                                        <p:tgtEl>
                                          <p:spTgt spid="9"/>
                                        </p:tgtEl>
                                        <p:attrNameLst>
                                          <p:attrName>ppt_x</p:attrName>
                                        </p:attrNameLst>
                                      </p:cBhvr>
                                      <p:tavLst>
                                        <p:tav tm="0">
                                          <p:val>
                                            <p:strVal val="ppt_x"/>
                                          </p:val>
                                        </p:tav>
                                        <p:tav tm="100000">
                                          <p:val>
                                            <p:strVal val="ppt_x"/>
                                          </p:val>
                                        </p:tav>
                                      </p:tavLst>
                                    </p:anim>
                                    <p:anim calcmode="lin" valueType="num">
                                      <p:cBhvr>
                                        <p:cTn id="468" dur="664" tmFilter="0.0,0.0;0.25,0.07;0.50,0.2;0.75,0.467;1.0,1.0">
                                          <p:stCondLst>
                                            <p:cond delay="0"/>
                                          </p:stCondLst>
                                        </p:cTn>
                                        <p:tgtEl>
                                          <p:spTgt spid="9"/>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469" dur="664" tmFilter="0, 0; 0.125,0.2665; 0.25,0.4; 0.375,0.465; 0.5,0.5;  0.625,0.535; 0.75,0.6; 0.875,0.7335; 1,1">
                                          <p:stCondLst>
                                            <p:cond delay="664"/>
                                          </p:stCondLst>
                                        </p:cTn>
                                        <p:tgtEl>
                                          <p:spTgt spid="9"/>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470" dur="332" tmFilter="0, 0; 0.125,0.2665; 0.25,0.4; 0.375,0.465; 0.5,0.5;  0.625,0.535; 0.75,0.6; 0.875,0.7335; 1,1">
                                          <p:stCondLst>
                                            <p:cond delay="1324"/>
                                          </p:stCondLst>
                                        </p:cTn>
                                        <p:tgtEl>
                                          <p:spTgt spid="9"/>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471" dur="164" tmFilter="0, 0; 0.125,0.2665; 0.25,0.4; 0.375,0.465; 0.5,0.5;  0.625,0.535; 0.75,0.6; 0.875,0.7335; 1,1">
                                          <p:stCondLst>
                                            <p:cond delay="1656"/>
                                          </p:stCondLst>
                                        </p:cTn>
                                        <p:tgtEl>
                                          <p:spTgt spid="9"/>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472" dur="180" accel="50000">
                                          <p:stCondLst>
                                            <p:cond delay="1820"/>
                                          </p:stCondLst>
                                        </p:cTn>
                                        <p:tgtEl>
                                          <p:spTgt spid="9"/>
                                        </p:tgtEl>
                                        <p:attrNameLst>
                                          <p:attrName>ppt_y</p:attrName>
                                        </p:attrNameLst>
                                      </p:cBhvr>
                                      <p:tavLst>
                                        <p:tav tm="0">
                                          <p:val>
                                            <p:strVal val="ppt_y"/>
                                          </p:val>
                                        </p:tav>
                                        <p:tav tm="100000">
                                          <p:val>
                                            <p:strVal val="ppt_y+ppt_h"/>
                                          </p:val>
                                        </p:tav>
                                      </p:tavLst>
                                    </p:anim>
                                    <p:animScale>
                                      <p:cBhvr>
                                        <p:cTn id="473" dur="26">
                                          <p:stCondLst>
                                            <p:cond delay="620"/>
                                          </p:stCondLst>
                                        </p:cTn>
                                        <p:tgtEl>
                                          <p:spTgt spid="9"/>
                                        </p:tgtEl>
                                      </p:cBhvr>
                                      <p:to x="100000" y="60000"/>
                                    </p:animScale>
                                    <p:animScale>
                                      <p:cBhvr>
                                        <p:cTn id="474" dur="166" decel="50000">
                                          <p:stCondLst>
                                            <p:cond delay="646"/>
                                          </p:stCondLst>
                                        </p:cTn>
                                        <p:tgtEl>
                                          <p:spTgt spid="9"/>
                                        </p:tgtEl>
                                      </p:cBhvr>
                                      <p:to x="100000" y="100000"/>
                                    </p:animScale>
                                    <p:animScale>
                                      <p:cBhvr>
                                        <p:cTn id="475" dur="26">
                                          <p:stCondLst>
                                            <p:cond delay="1312"/>
                                          </p:stCondLst>
                                        </p:cTn>
                                        <p:tgtEl>
                                          <p:spTgt spid="9"/>
                                        </p:tgtEl>
                                      </p:cBhvr>
                                      <p:to x="100000" y="80000"/>
                                    </p:animScale>
                                    <p:animScale>
                                      <p:cBhvr>
                                        <p:cTn id="476" dur="166" decel="50000">
                                          <p:stCondLst>
                                            <p:cond delay="1338"/>
                                          </p:stCondLst>
                                        </p:cTn>
                                        <p:tgtEl>
                                          <p:spTgt spid="9"/>
                                        </p:tgtEl>
                                      </p:cBhvr>
                                      <p:to x="100000" y="100000"/>
                                    </p:animScale>
                                    <p:animScale>
                                      <p:cBhvr>
                                        <p:cTn id="477" dur="26">
                                          <p:stCondLst>
                                            <p:cond delay="1642"/>
                                          </p:stCondLst>
                                        </p:cTn>
                                        <p:tgtEl>
                                          <p:spTgt spid="9"/>
                                        </p:tgtEl>
                                      </p:cBhvr>
                                      <p:to x="100000" y="90000"/>
                                    </p:animScale>
                                    <p:animScale>
                                      <p:cBhvr>
                                        <p:cTn id="478" dur="166" decel="50000">
                                          <p:stCondLst>
                                            <p:cond delay="1668"/>
                                          </p:stCondLst>
                                        </p:cTn>
                                        <p:tgtEl>
                                          <p:spTgt spid="9"/>
                                        </p:tgtEl>
                                      </p:cBhvr>
                                      <p:to x="100000" y="100000"/>
                                    </p:animScale>
                                    <p:animScale>
                                      <p:cBhvr>
                                        <p:cTn id="479" dur="26">
                                          <p:stCondLst>
                                            <p:cond delay="1808"/>
                                          </p:stCondLst>
                                        </p:cTn>
                                        <p:tgtEl>
                                          <p:spTgt spid="9"/>
                                        </p:tgtEl>
                                      </p:cBhvr>
                                      <p:to x="100000" y="95000"/>
                                    </p:animScale>
                                    <p:animScale>
                                      <p:cBhvr>
                                        <p:cTn id="480" dur="166" decel="50000">
                                          <p:stCondLst>
                                            <p:cond delay="1834"/>
                                          </p:stCondLst>
                                        </p:cTn>
                                        <p:tgtEl>
                                          <p:spTgt spid="9"/>
                                        </p:tgtEl>
                                      </p:cBhvr>
                                      <p:to x="100000" y="100000"/>
                                    </p:animScale>
                                    <p:set>
                                      <p:cBhvr>
                                        <p:cTn id="481" dur="1" fill="hold">
                                          <p:stCondLst>
                                            <p:cond delay="1999"/>
                                          </p:stCondLst>
                                        </p:cTn>
                                        <p:tgtEl>
                                          <p:spTgt spid="9"/>
                                        </p:tgtEl>
                                        <p:attrNameLst>
                                          <p:attrName>style.visibility</p:attrName>
                                        </p:attrNameLst>
                                      </p:cBhvr>
                                      <p:to>
                                        <p:strVal val="hidden"/>
                                      </p:to>
                                    </p:set>
                                  </p:childTnLst>
                                </p:cTn>
                              </p:par>
                              <p:par>
                                <p:cTn id="482" presetID="26" presetClass="exit" presetSubtype="0" fill="hold" nodeType="withEffect">
                                  <p:stCondLst>
                                    <p:cond delay="0"/>
                                  </p:stCondLst>
                                  <p:childTnLst>
                                    <p:animEffect transition="out" filter="wipe(down)">
                                      <p:cBhvr>
                                        <p:cTn id="483" dur="180" accel="50000">
                                          <p:stCondLst>
                                            <p:cond delay="1820"/>
                                          </p:stCondLst>
                                        </p:cTn>
                                        <p:tgtEl>
                                          <p:spTgt spid="13"/>
                                        </p:tgtEl>
                                      </p:cBhvr>
                                    </p:animEffect>
                                    <p:anim calcmode="lin" valueType="num">
                                      <p:cBhvr>
                                        <p:cTn id="484" dur="1822" tmFilter="0,0; 0.14,0.31; 0.43,0.73; 0.71,0.91; 1.0,1.0">
                                          <p:stCondLst>
                                            <p:cond delay="0"/>
                                          </p:stCondLst>
                                        </p:cTn>
                                        <p:tgtEl>
                                          <p:spTgt spid="13"/>
                                        </p:tgtEl>
                                        <p:attrNameLst>
                                          <p:attrName>ppt_x</p:attrName>
                                        </p:attrNameLst>
                                      </p:cBhvr>
                                      <p:tavLst>
                                        <p:tav tm="0">
                                          <p:val>
                                            <p:strVal val="ppt_x"/>
                                          </p:val>
                                        </p:tav>
                                        <p:tav tm="100000">
                                          <p:val>
                                            <p:strVal val="#ppt_x+0.25"/>
                                          </p:val>
                                        </p:tav>
                                      </p:tavLst>
                                    </p:anim>
                                    <p:anim calcmode="lin" valueType="num">
                                      <p:cBhvr>
                                        <p:cTn id="485" dur="178">
                                          <p:stCondLst>
                                            <p:cond delay="1822"/>
                                          </p:stCondLst>
                                        </p:cTn>
                                        <p:tgtEl>
                                          <p:spTgt spid="13"/>
                                        </p:tgtEl>
                                        <p:attrNameLst>
                                          <p:attrName>ppt_x</p:attrName>
                                        </p:attrNameLst>
                                      </p:cBhvr>
                                      <p:tavLst>
                                        <p:tav tm="0">
                                          <p:val>
                                            <p:strVal val="ppt_x"/>
                                          </p:val>
                                        </p:tav>
                                        <p:tav tm="100000">
                                          <p:val>
                                            <p:strVal val="ppt_x"/>
                                          </p:val>
                                        </p:tav>
                                      </p:tavLst>
                                    </p:anim>
                                    <p:anim calcmode="lin" valueType="num">
                                      <p:cBhvr>
                                        <p:cTn id="486" dur="664" tmFilter="0.0,0.0;0.25,0.07;0.50,0.2;0.75,0.467;1.0,1.0">
                                          <p:stCondLst>
                                            <p:cond delay="0"/>
                                          </p:stCondLst>
                                        </p:cTn>
                                        <p:tgtEl>
                                          <p:spTgt spid="13"/>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487" dur="664" tmFilter="0, 0; 0.125,0.2665; 0.25,0.4; 0.375,0.465; 0.5,0.5;  0.625,0.535; 0.75,0.6; 0.875,0.7335; 1,1">
                                          <p:stCondLst>
                                            <p:cond delay="664"/>
                                          </p:stCondLst>
                                        </p:cTn>
                                        <p:tgtEl>
                                          <p:spTgt spid="13"/>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488" dur="332" tmFilter="0, 0; 0.125,0.2665; 0.25,0.4; 0.375,0.465; 0.5,0.5;  0.625,0.535; 0.75,0.6; 0.875,0.7335; 1,1">
                                          <p:stCondLst>
                                            <p:cond delay="1324"/>
                                          </p:stCondLst>
                                        </p:cTn>
                                        <p:tgtEl>
                                          <p:spTgt spid="13"/>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489" dur="164" tmFilter="0, 0; 0.125,0.2665; 0.25,0.4; 0.375,0.465; 0.5,0.5;  0.625,0.535; 0.75,0.6; 0.875,0.7335; 1,1">
                                          <p:stCondLst>
                                            <p:cond delay="1656"/>
                                          </p:stCondLst>
                                        </p:cTn>
                                        <p:tgtEl>
                                          <p:spTgt spid="13"/>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490" dur="180" accel="50000">
                                          <p:stCondLst>
                                            <p:cond delay="1820"/>
                                          </p:stCondLst>
                                        </p:cTn>
                                        <p:tgtEl>
                                          <p:spTgt spid="13"/>
                                        </p:tgtEl>
                                        <p:attrNameLst>
                                          <p:attrName>ppt_y</p:attrName>
                                        </p:attrNameLst>
                                      </p:cBhvr>
                                      <p:tavLst>
                                        <p:tav tm="0">
                                          <p:val>
                                            <p:strVal val="ppt_y"/>
                                          </p:val>
                                        </p:tav>
                                        <p:tav tm="100000">
                                          <p:val>
                                            <p:strVal val="ppt_y+ppt_h"/>
                                          </p:val>
                                        </p:tav>
                                      </p:tavLst>
                                    </p:anim>
                                    <p:animScale>
                                      <p:cBhvr>
                                        <p:cTn id="491" dur="26">
                                          <p:stCondLst>
                                            <p:cond delay="620"/>
                                          </p:stCondLst>
                                        </p:cTn>
                                        <p:tgtEl>
                                          <p:spTgt spid="13"/>
                                        </p:tgtEl>
                                      </p:cBhvr>
                                      <p:to x="100000" y="60000"/>
                                    </p:animScale>
                                    <p:animScale>
                                      <p:cBhvr>
                                        <p:cTn id="492" dur="166" decel="50000">
                                          <p:stCondLst>
                                            <p:cond delay="646"/>
                                          </p:stCondLst>
                                        </p:cTn>
                                        <p:tgtEl>
                                          <p:spTgt spid="13"/>
                                        </p:tgtEl>
                                      </p:cBhvr>
                                      <p:to x="100000" y="100000"/>
                                    </p:animScale>
                                    <p:animScale>
                                      <p:cBhvr>
                                        <p:cTn id="493" dur="26">
                                          <p:stCondLst>
                                            <p:cond delay="1312"/>
                                          </p:stCondLst>
                                        </p:cTn>
                                        <p:tgtEl>
                                          <p:spTgt spid="13"/>
                                        </p:tgtEl>
                                      </p:cBhvr>
                                      <p:to x="100000" y="80000"/>
                                    </p:animScale>
                                    <p:animScale>
                                      <p:cBhvr>
                                        <p:cTn id="494" dur="166" decel="50000">
                                          <p:stCondLst>
                                            <p:cond delay="1338"/>
                                          </p:stCondLst>
                                        </p:cTn>
                                        <p:tgtEl>
                                          <p:spTgt spid="13"/>
                                        </p:tgtEl>
                                      </p:cBhvr>
                                      <p:to x="100000" y="100000"/>
                                    </p:animScale>
                                    <p:animScale>
                                      <p:cBhvr>
                                        <p:cTn id="495" dur="26">
                                          <p:stCondLst>
                                            <p:cond delay="1642"/>
                                          </p:stCondLst>
                                        </p:cTn>
                                        <p:tgtEl>
                                          <p:spTgt spid="13"/>
                                        </p:tgtEl>
                                      </p:cBhvr>
                                      <p:to x="100000" y="90000"/>
                                    </p:animScale>
                                    <p:animScale>
                                      <p:cBhvr>
                                        <p:cTn id="496" dur="166" decel="50000">
                                          <p:stCondLst>
                                            <p:cond delay="1668"/>
                                          </p:stCondLst>
                                        </p:cTn>
                                        <p:tgtEl>
                                          <p:spTgt spid="13"/>
                                        </p:tgtEl>
                                      </p:cBhvr>
                                      <p:to x="100000" y="100000"/>
                                    </p:animScale>
                                    <p:animScale>
                                      <p:cBhvr>
                                        <p:cTn id="497" dur="26">
                                          <p:stCondLst>
                                            <p:cond delay="1808"/>
                                          </p:stCondLst>
                                        </p:cTn>
                                        <p:tgtEl>
                                          <p:spTgt spid="13"/>
                                        </p:tgtEl>
                                      </p:cBhvr>
                                      <p:to x="100000" y="95000"/>
                                    </p:animScale>
                                    <p:animScale>
                                      <p:cBhvr>
                                        <p:cTn id="498" dur="166" decel="50000">
                                          <p:stCondLst>
                                            <p:cond delay="1834"/>
                                          </p:stCondLst>
                                        </p:cTn>
                                        <p:tgtEl>
                                          <p:spTgt spid="13"/>
                                        </p:tgtEl>
                                      </p:cBhvr>
                                      <p:to x="100000" y="100000"/>
                                    </p:animScale>
                                    <p:set>
                                      <p:cBhvr>
                                        <p:cTn id="499" dur="1" fill="hold">
                                          <p:stCondLst>
                                            <p:cond delay="1999"/>
                                          </p:stCondLst>
                                        </p:cTn>
                                        <p:tgtEl>
                                          <p:spTgt spid="13"/>
                                        </p:tgtEl>
                                        <p:attrNameLst>
                                          <p:attrName>style.visibility</p:attrName>
                                        </p:attrNameLst>
                                      </p:cBhvr>
                                      <p:to>
                                        <p:strVal val="hidden"/>
                                      </p:to>
                                    </p:set>
                                  </p:childTnLst>
                                </p:cTn>
                              </p:par>
                              <p:par>
                                <p:cTn id="500" presetID="26" presetClass="exit" presetSubtype="0" fill="hold" nodeType="withEffect">
                                  <p:stCondLst>
                                    <p:cond delay="0"/>
                                  </p:stCondLst>
                                  <p:childTnLst>
                                    <p:animEffect transition="out" filter="wipe(down)">
                                      <p:cBhvr>
                                        <p:cTn id="501" dur="180" accel="50000">
                                          <p:stCondLst>
                                            <p:cond delay="1820"/>
                                          </p:stCondLst>
                                        </p:cTn>
                                        <p:tgtEl>
                                          <p:spTgt spid="15"/>
                                        </p:tgtEl>
                                      </p:cBhvr>
                                    </p:animEffect>
                                    <p:anim calcmode="lin" valueType="num">
                                      <p:cBhvr>
                                        <p:cTn id="502" dur="1822" tmFilter="0,0; 0.14,0.31; 0.43,0.73; 0.71,0.91; 1.0,1.0">
                                          <p:stCondLst>
                                            <p:cond delay="0"/>
                                          </p:stCondLst>
                                        </p:cTn>
                                        <p:tgtEl>
                                          <p:spTgt spid="15"/>
                                        </p:tgtEl>
                                        <p:attrNameLst>
                                          <p:attrName>ppt_x</p:attrName>
                                        </p:attrNameLst>
                                      </p:cBhvr>
                                      <p:tavLst>
                                        <p:tav tm="0">
                                          <p:val>
                                            <p:strVal val="ppt_x"/>
                                          </p:val>
                                        </p:tav>
                                        <p:tav tm="100000">
                                          <p:val>
                                            <p:strVal val="#ppt_x+0.25"/>
                                          </p:val>
                                        </p:tav>
                                      </p:tavLst>
                                    </p:anim>
                                    <p:anim calcmode="lin" valueType="num">
                                      <p:cBhvr>
                                        <p:cTn id="503" dur="178">
                                          <p:stCondLst>
                                            <p:cond delay="1822"/>
                                          </p:stCondLst>
                                        </p:cTn>
                                        <p:tgtEl>
                                          <p:spTgt spid="15"/>
                                        </p:tgtEl>
                                        <p:attrNameLst>
                                          <p:attrName>ppt_x</p:attrName>
                                        </p:attrNameLst>
                                      </p:cBhvr>
                                      <p:tavLst>
                                        <p:tav tm="0">
                                          <p:val>
                                            <p:strVal val="ppt_x"/>
                                          </p:val>
                                        </p:tav>
                                        <p:tav tm="100000">
                                          <p:val>
                                            <p:strVal val="ppt_x"/>
                                          </p:val>
                                        </p:tav>
                                      </p:tavLst>
                                    </p:anim>
                                    <p:anim calcmode="lin" valueType="num">
                                      <p:cBhvr>
                                        <p:cTn id="504" dur="664" tmFilter="0.0,0.0;0.25,0.07;0.50,0.2;0.75,0.467;1.0,1.0">
                                          <p:stCondLst>
                                            <p:cond delay="0"/>
                                          </p:stCondLst>
                                        </p:cTn>
                                        <p:tgtEl>
                                          <p:spTgt spid="15"/>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505" dur="664" tmFilter="0, 0; 0.125,0.2665; 0.25,0.4; 0.375,0.465; 0.5,0.5;  0.625,0.535; 0.75,0.6; 0.875,0.7335; 1,1">
                                          <p:stCondLst>
                                            <p:cond delay="664"/>
                                          </p:stCondLst>
                                        </p:cTn>
                                        <p:tgtEl>
                                          <p:spTgt spid="15"/>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506" dur="332" tmFilter="0, 0; 0.125,0.2665; 0.25,0.4; 0.375,0.465; 0.5,0.5;  0.625,0.535; 0.75,0.6; 0.875,0.7335; 1,1">
                                          <p:stCondLst>
                                            <p:cond delay="1324"/>
                                          </p:stCondLst>
                                        </p:cTn>
                                        <p:tgtEl>
                                          <p:spTgt spid="15"/>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507" dur="164" tmFilter="0, 0; 0.125,0.2665; 0.25,0.4; 0.375,0.465; 0.5,0.5;  0.625,0.535; 0.75,0.6; 0.875,0.7335; 1,1">
                                          <p:stCondLst>
                                            <p:cond delay="1656"/>
                                          </p:stCondLst>
                                        </p:cTn>
                                        <p:tgtEl>
                                          <p:spTgt spid="15"/>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508" dur="180" accel="50000">
                                          <p:stCondLst>
                                            <p:cond delay="1820"/>
                                          </p:stCondLst>
                                        </p:cTn>
                                        <p:tgtEl>
                                          <p:spTgt spid="15"/>
                                        </p:tgtEl>
                                        <p:attrNameLst>
                                          <p:attrName>ppt_y</p:attrName>
                                        </p:attrNameLst>
                                      </p:cBhvr>
                                      <p:tavLst>
                                        <p:tav tm="0">
                                          <p:val>
                                            <p:strVal val="ppt_y"/>
                                          </p:val>
                                        </p:tav>
                                        <p:tav tm="100000">
                                          <p:val>
                                            <p:strVal val="ppt_y+ppt_h"/>
                                          </p:val>
                                        </p:tav>
                                      </p:tavLst>
                                    </p:anim>
                                    <p:animScale>
                                      <p:cBhvr>
                                        <p:cTn id="509" dur="26">
                                          <p:stCondLst>
                                            <p:cond delay="620"/>
                                          </p:stCondLst>
                                        </p:cTn>
                                        <p:tgtEl>
                                          <p:spTgt spid="15"/>
                                        </p:tgtEl>
                                      </p:cBhvr>
                                      <p:to x="100000" y="60000"/>
                                    </p:animScale>
                                    <p:animScale>
                                      <p:cBhvr>
                                        <p:cTn id="510" dur="166" decel="50000">
                                          <p:stCondLst>
                                            <p:cond delay="646"/>
                                          </p:stCondLst>
                                        </p:cTn>
                                        <p:tgtEl>
                                          <p:spTgt spid="15"/>
                                        </p:tgtEl>
                                      </p:cBhvr>
                                      <p:to x="100000" y="100000"/>
                                    </p:animScale>
                                    <p:animScale>
                                      <p:cBhvr>
                                        <p:cTn id="511" dur="26">
                                          <p:stCondLst>
                                            <p:cond delay="1312"/>
                                          </p:stCondLst>
                                        </p:cTn>
                                        <p:tgtEl>
                                          <p:spTgt spid="15"/>
                                        </p:tgtEl>
                                      </p:cBhvr>
                                      <p:to x="100000" y="80000"/>
                                    </p:animScale>
                                    <p:animScale>
                                      <p:cBhvr>
                                        <p:cTn id="512" dur="166" decel="50000">
                                          <p:stCondLst>
                                            <p:cond delay="1338"/>
                                          </p:stCondLst>
                                        </p:cTn>
                                        <p:tgtEl>
                                          <p:spTgt spid="15"/>
                                        </p:tgtEl>
                                      </p:cBhvr>
                                      <p:to x="100000" y="100000"/>
                                    </p:animScale>
                                    <p:animScale>
                                      <p:cBhvr>
                                        <p:cTn id="513" dur="26">
                                          <p:stCondLst>
                                            <p:cond delay="1642"/>
                                          </p:stCondLst>
                                        </p:cTn>
                                        <p:tgtEl>
                                          <p:spTgt spid="15"/>
                                        </p:tgtEl>
                                      </p:cBhvr>
                                      <p:to x="100000" y="90000"/>
                                    </p:animScale>
                                    <p:animScale>
                                      <p:cBhvr>
                                        <p:cTn id="514" dur="166" decel="50000">
                                          <p:stCondLst>
                                            <p:cond delay="1668"/>
                                          </p:stCondLst>
                                        </p:cTn>
                                        <p:tgtEl>
                                          <p:spTgt spid="15"/>
                                        </p:tgtEl>
                                      </p:cBhvr>
                                      <p:to x="100000" y="100000"/>
                                    </p:animScale>
                                    <p:animScale>
                                      <p:cBhvr>
                                        <p:cTn id="515" dur="26">
                                          <p:stCondLst>
                                            <p:cond delay="1808"/>
                                          </p:stCondLst>
                                        </p:cTn>
                                        <p:tgtEl>
                                          <p:spTgt spid="15"/>
                                        </p:tgtEl>
                                      </p:cBhvr>
                                      <p:to x="100000" y="95000"/>
                                    </p:animScale>
                                    <p:animScale>
                                      <p:cBhvr>
                                        <p:cTn id="516" dur="166" decel="50000">
                                          <p:stCondLst>
                                            <p:cond delay="1834"/>
                                          </p:stCondLst>
                                        </p:cTn>
                                        <p:tgtEl>
                                          <p:spTgt spid="15"/>
                                        </p:tgtEl>
                                      </p:cBhvr>
                                      <p:to x="100000" y="100000"/>
                                    </p:animScale>
                                    <p:set>
                                      <p:cBhvr>
                                        <p:cTn id="517" dur="1" fill="hold">
                                          <p:stCondLst>
                                            <p:cond delay="1999"/>
                                          </p:stCondLst>
                                        </p:cTn>
                                        <p:tgtEl>
                                          <p:spTgt spid="15"/>
                                        </p:tgtEl>
                                        <p:attrNameLst>
                                          <p:attrName>style.visibility</p:attrName>
                                        </p:attrNameLst>
                                      </p:cBhvr>
                                      <p:to>
                                        <p:strVal val="hidden"/>
                                      </p:to>
                                    </p:set>
                                  </p:childTnLst>
                                </p:cTn>
                              </p:par>
                              <p:par>
                                <p:cTn id="518" presetID="26" presetClass="exit" presetSubtype="0" fill="hold" nodeType="withEffect">
                                  <p:stCondLst>
                                    <p:cond delay="0"/>
                                  </p:stCondLst>
                                  <p:childTnLst>
                                    <p:animEffect transition="out" filter="wipe(down)">
                                      <p:cBhvr>
                                        <p:cTn id="519" dur="180" accel="50000">
                                          <p:stCondLst>
                                            <p:cond delay="1820"/>
                                          </p:stCondLst>
                                        </p:cTn>
                                        <p:tgtEl>
                                          <p:spTgt spid="23"/>
                                        </p:tgtEl>
                                      </p:cBhvr>
                                    </p:animEffect>
                                    <p:anim calcmode="lin" valueType="num">
                                      <p:cBhvr>
                                        <p:cTn id="520" dur="1822" tmFilter="0,0; 0.14,0.31; 0.43,0.73; 0.71,0.91; 1.0,1.0">
                                          <p:stCondLst>
                                            <p:cond delay="0"/>
                                          </p:stCondLst>
                                        </p:cTn>
                                        <p:tgtEl>
                                          <p:spTgt spid="23"/>
                                        </p:tgtEl>
                                        <p:attrNameLst>
                                          <p:attrName>ppt_x</p:attrName>
                                        </p:attrNameLst>
                                      </p:cBhvr>
                                      <p:tavLst>
                                        <p:tav tm="0">
                                          <p:val>
                                            <p:strVal val="ppt_x"/>
                                          </p:val>
                                        </p:tav>
                                        <p:tav tm="100000">
                                          <p:val>
                                            <p:strVal val="#ppt_x+0.25"/>
                                          </p:val>
                                        </p:tav>
                                      </p:tavLst>
                                    </p:anim>
                                    <p:anim calcmode="lin" valueType="num">
                                      <p:cBhvr>
                                        <p:cTn id="521" dur="178">
                                          <p:stCondLst>
                                            <p:cond delay="1822"/>
                                          </p:stCondLst>
                                        </p:cTn>
                                        <p:tgtEl>
                                          <p:spTgt spid="23"/>
                                        </p:tgtEl>
                                        <p:attrNameLst>
                                          <p:attrName>ppt_x</p:attrName>
                                        </p:attrNameLst>
                                      </p:cBhvr>
                                      <p:tavLst>
                                        <p:tav tm="0">
                                          <p:val>
                                            <p:strVal val="ppt_x"/>
                                          </p:val>
                                        </p:tav>
                                        <p:tav tm="100000">
                                          <p:val>
                                            <p:strVal val="ppt_x"/>
                                          </p:val>
                                        </p:tav>
                                      </p:tavLst>
                                    </p:anim>
                                    <p:anim calcmode="lin" valueType="num">
                                      <p:cBhvr>
                                        <p:cTn id="522" dur="664" tmFilter="0.0,0.0;0.25,0.07;0.50,0.2;0.75,0.467;1.0,1.0">
                                          <p:stCondLst>
                                            <p:cond delay="0"/>
                                          </p:stCondLst>
                                        </p:cTn>
                                        <p:tgtEl>
                                          <p:spTgt spid="23"/>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523" dur="664" tmFilter="0, 0; 0.125,0.2665; 0.25,0.4; 0.375,0.465; 0.5,0.5;  0.625,0.535; 0.75,0.6; 0.875,0.7335; 1,1">
                                          <p:stCondLst>
                                            <p:cond delay="664"/>
                                          </p:stCondLst>
                                        </p:cTn>
                                        <p:tgtEl>
                                          <p:spTgt spid="23"/>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524" dur="332" tmFilter="0, 0; 0.125,0.2665; 0.25,0.4; 0.375,0.465; 0.5,0.5;  0.625,0.535; 0.75,0.6; 0.875,0.7335; 1,1">
                                          <p:stCondLst>
                                            <p:cond delay="1324"/>
                                          </p:stCondLst>
                                        </p:cTn>
                                        <p:tgtEl>
                                          <p:spTgt spid="23"/>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525" dur="164" tmFilter="0, 0; 0.125,0.2665; 0.25,0.4; 0.375,0.465; 0.5,0.5;  0.625,0.535; 0.75,0.6; 0.875,0.7335; 1,1">
                                          <p:stCondLst>
                                            <p:cond delay="1656"/>
                                          </p:stCondLst>
                                        </p:cTn>
                                        <p:tgtEl>
                                          <p:spTgt spid="23"/>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526" dur="180" accel="50000">
                                          <p:stCondLst>
                                            <p:cond delay="1820"/>
                                          </p:stCondLst>
                                        </p:cTn>
                                        <p:tgtEl>
                                          <p:spTgt spid="23"/>
                                        </p:tgtEl>
                                        <p:attrNameLst>
                                          <p:attrName>ppt_y</p:attrName>
                                        </p:attrNameLst>
                                      </p:cBhvr>
                                      <p:tavLst>
                                        <p:tav tm="0">
                                          <p:val>
                                            <p:strVal val="ppt_y"/>
                                          </p:val>
                                        </p:tav>
                                        <p:tav tm="100000">
                                          <p:val>
                                            <p:strVal val="ppt_y+ppt_h"/>
                                          </p:val>
                                        </p:tav>
                                      </p:tavLst>
                                    </p:anim>
                                    <p:animScale>
                                      <p:cBhvr>
                                        <p:cTn id="527" dur="26">
                                          <p:stCondLst>
                                            <p:cond delay="620"/>
                                          </p:stCondLst>
                                        </p:cTn>
                                        <p:tgtEl>
                                          <p:spTgt spid="23"/>
                                        </p:tgtEl>
                                      </p:cBhvr>
                                      <p:to x="100000" y="60000"/>
                                    </p:animScale>
                                    <p:animScale>
                                      <p:cBhvr>
                                        <p:cTn id="528" dur="166" decel="50000">
                                          <p:stCondLst>
                                            <p:cond delay="646"/>
                                          </p:stCondLst>
                                        </p:cTn>
                                        <p:tgtEl>
                                          <p:spTgt spid="23"/>
                                        </p:tgtEl>
                                      </p:cBhvr>
                                      <p:to x="100000" y="100000"/>
                                    </p:animScale>
                                    <p:animScale>
                                      <p:cBhvr>
                                        <p:cTn id="529" dur="26">
                                          <p:stCondLst>
                                            <p:cond delay="1312"/>
                                          </p:stCondLst>
                                        </p:cTn>
                                        <p:tgtEl>
                                          <p:spTgt spid="23"/>
                                        </p:tgtEl>
                                      </p:cBhvr>
                                      <p:to x="100000" y="80000"/>
                                    </p:animScale>
                                    <p:animScale>
                                      <p:cBhvr>
                                        <p:cTn id="530" dur="166" decel="50000">
                                          <p:stCondLst>
                                            <p:cond delay="1338"/>
                                          </p:stCondLst>
                                        </p:cTn>
                                        <p:tgtEl>
                                          <p:spTgt spid="23"/>
                                        </p:tgtEl>
                                      </p:cBhvr>
                                      <p:to x="100000" y="100000"/>
                                    </p:animScale>
                                    <p:animScale>
                                      <p:cBhvr>
                                        <p:cTn id="531" dur="26">
                                          <p:stCondLst>
                                            <p:cond delay="1642"/>
                                          </p:stCondLst>
                                        </p:cTn>
                                        <p:tgtEl>
                                          <p:spTgt spid="23"/>
                                        </p:tgtEl>
                                      </p:cBhvr>
                                      <p:to x="100000" y="90000"/>
                                    </p:animScale>
                                    <p:animScale>
                                      <p:cBhvr>
                                        <p:cTn id="532" dur="166" decel="50000">
                                          <p:stCondLst>
                                            <p:cond delay="1668"/>
                                          </p:stCondLst>
                                        </p:cTn>
                                        <p:tgtEl>
                                          <p:spTgt spid="23"/>
                                        </p:tgtEl>
                                      </p:cBhvr>
                                      <p:to x="100000" y="100000"/>
                                    </p:animScale>
                                    <p:animScale>
                                      <p:cBhvr>
                                        <p:cTn id="533" dur="26">
                                          <p:stCondLst>
                                            <p:cond delay="1808"/>
                                          </p:stCondLst>
                                        </p:cTn>
                                        <p:tgtEl>
                                          <p:spTgt spid="23"/>
                                        </p:tgtEl>
                                      </p:cBhvr>
                                      <p:to x="100000" y="95000"/>
                                    </p:animScale>
                                    <p:animScale>
                                      <p:cBhvr>
                                        <p:cTn id="534" dur="166" decel="50000">
                                          <p:stCondLst>
                                            <p:cond delay="1834"/>
                                          </p:stCondLst>
                                        </p:cTn>
                                        <p:tgtEl>
                                          <p:spTgt spid="23"/>
                                        </p:tgtEl>
                                      </p:cBhvr>
                                      <p:to x="100000" y="100000"/>
                                    </p:animScale>
                                    <p:set>
                                      <p:cBhvr>
                                        <p:cTn id="535" dur="1" fill="hold">
                                          <p:stCondLst>
                                            <p:cond delay="1999"/>
                                          </p:stCondLst>
                                        </p:cTn>
                                        <p:tgtEl>
                                          <p:spTgt spid="23"/>
                                        </p:tgtEl>
                                        <p:attrNameLst>
                                          <p:attrName>style.visibility</p:attrName>
                                        </p:attrNameLst>
                                      </p:cBhvr>
                                      <p:to>
                                        <p:strVal val="hidden"/>
                                      </p:to>
                                    </p:set>
                                  </p:childTnLst>
                                </p:cTn>
                              </p:par>
                              <p:par>
                                <p:cTn id="536" presetID="26" presetClass="exit" presetSubtype="0" fill="hold" nodeType="withEffect">
                                  <p:stCondLst>
                                    <p:cond delay="0"/>
                                  </p:stCondLst>
                                  <p:childTnLst>
                                    <p:animEffect transition="out" filter="wipe(down)">
                                      <p:cBhvr>
                                        <p:cTn id="537" dur="180" accel="50000">
                                          <p:stCondLst>
                                            <p:cond delay="1820"/>
                                          </p:stCondLst>
                                        </p:cTn>
                                        <p:tgtEl>
                                          <p:spTgt spid="24"/>
                                        </p:tgtEl>
                                      </p:cBhvr>
                                    </p:animEffect>
                                    <p:anim calcmode="lin" valueType="num">
                                      <p:cBhvr>
                                        <p:cTn id="538" dur="1822" tmFilter="0,0; 0.14,0.31; 0.43,0.73; 0.71,0.91; 1.0,1.0">
                                          <p:stCondLst>
                                            <p:cond delay="0"/>
                                          </p:stCondLst>
                                        </p:cTn>
                                        <p:tgtEl>
                                          <p:spTgt spid="24"/>
                                        </p:tgtEl>
                                        <p:attrNameLst>
                                          <p:attrName>ppt_x</p:attrName>
                                        </p:attrNameLst>
                                      </p:cBhvr>
                                      <p:tavLst>
                                        <p:tav tm="0">
                                          <p:val>
                                            <p:strVal val="ppt_x"/>
                                          </p:val>
                                        </p:tav>
                                        <p:tav tm="100000">
                                          <p:val>
                                            <p:strVal val="#ppt_x+0.25"/>
                                          </p:val>
                                        </p:tav>
                                      </p:tavLst>
                                    </p:anim>
                                    <p:anim calcmode="lin" valueType="num">
                                      <p:cBhvr>
                                        <p:cTn id="539" dur="178">
                                          <p:stCondLst>
                                            <p:cond delay="1822"/>
                                          </p:stCondLst>
                                        </p:cTn>
                                        <p:tgtEl>
                                          <p:spTgt spid="24"/>
                                        </p:tgtEl>
                                        <p:attrNameLst>
                                          <p:attrName>ppt_x</p:attrName>
                                        </p:attrNameLst>
                                      </p:cBhvr>
                                      <p:tavLst>
                                        <p:tav tm="0">
                                          <p:val>
                                            <p:strVal val="ppt_x"/>
                                          </p:val>
                                        </p:tav>
                                        <p:tav tm="100000">
                                          <p:val>
                                            <p:strVal val="ppt_x"/>
                                          </p:val>
                                        </p:tav>
                                      </p:tavLst>
                                    </p:anim>
                                    <p:anim calcmode="lin" valueType="num">
                                      <p:cBhvr>
                                        <p:cTn id="540" dur="664" tmFilter="0.0,0.0;0.25,0.07;0.50,0.2;0.75,0.467;1.0,1.0">
                                          <p:stCondLst>
                                            <p:cond delay="0"/>
                                          </p:stCondLst>
                                        </p:cTn>
                                        <p:tgtEl>
                                          <p:spTgt spid="2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541" dur="664" tmFilter="0, 0; 0.125,0.2665; 0.25,0.4; 0.375,0.465; 0.5,0.5;  0.625,0.535; 0.75,0.6; 0.875,0.7335; 1,1">
                                          <p:stCondLst>
                                            <p:cond delay="664"/>
                                          </p:stCondLst>
                                        </p:cTn>
                                        <p:tgtEl>
                                          <p:spTgt spid="2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542" dur="332" tmFilter="0, 0; 0.125,0.2665; 0.25,0.4; 0.375,0.465; 0.5,0.5;  0.625,0.535; 0.75,0.6; 0.875,0.7335; 1,1">
                                          <p:stCondLst>
                                            <p:cond delay="1324"/>
                                          </p:stCondLst>
                                        </p:cTn>
                                        <p:tgtEl>
                                          <p:spTgt spid="2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543" dur="164" tmFilter="0, 0; 0.125,0.2665; 0.25,0.4; 0.375,0.465; 0.5,0.5;  0.625,0.535; 0.75,0.6; 0.875,0.7335; 1,1">
                                          <p:stCondLst>
                                            <p:cond delay="1656"/>
                                          </p:stCondLst>
                                        </p:cTn>
                                        <p:tgtEl>
                                          <p:spTgt spid="2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544" dur="180" accel="50000">
                                          <p:stCondLst>
                                            <p:cond delay="1820"/>
                                          </p:stCondLst>
                                        </p:cTn>
                                        <p:tgtEl>
                                          <p:spTgt spid="24"/>
                                        </p:tgtEl>
                                        <p:attrNameLst>
                                          <p:attrName>ppt_y</p:attrName>
                                        </p:attrNameLst>
                                      </p:cBhvr>
                                      <p:tavLst>
                                        <p:tav tm="0">
                                          <p:val>
                                            <p:strVal val="ppt_y"/>
                                          </p:val>
                                        </p:tav>
                                        <p:tav tm="100000">
                                          <p:val>
                                            <p:strVal val="ppt_y+ppt_h"/>
                                          </p:val>
                                        </p:tav>
                                      </p:tavLst>
                                    </p:anim>
                                    <p:animScale>
                                      <p:cBhvr>
                                        <p:cTn id="545" dur="26">
                                          <p:stCondLst>
                                            <p:cond delay="620"/>
                                          </p:stCondLst>
                                        </p:cTn>
                                        <p:tgtEl>
                                          <p:spTgt spid="24"/>
                                        </p:tgtEl>
                                      </p:cBhvr>
                                      <p:to x="100000" y="60000"/>
                                    </p:animScale>
                                    <p:animScale>
                                      <p:cBhvr>
                                        <p:cTn id="546" dur="166" decel="50000">
                                          <p:stCondLst>
                                            <p:cond delay="646"/>
                                          </p:stCondLst>
                                        </p:cTn>
                                        <p:tgtEl>
                                          <p:spTgt spid="24"/>
                                        </p:tgtEl>
                                      </p:cBhvr>
                                      <p:to x="100000" y="100000"/>
                                    </p:animScale>
                                    <p:animScale>
                                      <p:cBhvr>
                                        <p:cTn id="547" dur="26">
                                          <p:stCondLst>
                                            <p:cond delay="1312"/>
                                          </p:stCondLst>
                                        </p:cTn>
                                        <p:tgtEl>
                                          <p:spTgt spid="24"/>
                                        </p:tgtEl>
                                      </p:cBhvr>
                                      <p:to x="100000" y="80000"/>
                                    </p:animScale>
                                    <p:animScale>
                                      <p:cBhvr>
                                        <p:cTn id="548" dur="166" decel="50000">
                                          <p:stCondLst>
                                            <p:cond delay="1338"/>
                                          </p:stCondLst>
                                        </p:cTn>
                                        <p:tgtEl>
                                          <p:spTgt spid="24"/>
                                        </p:tgtEl>
                                      </p:cBhvr>
                                      <p:to x="100000" y="100000"/>
                                    </p:animScale>
                                    <p:animScale>
                                      <p:cBhvr>
                                        <p:cTn id="549" dur="26">
                                          <p:stCondLst>
                                            <p:cond delay="1642"/>
                                          </p:stCondLst>
                                        </p:cTn>
                                        <p:tgtEl>
                                          <p:spTgt spid="24"/>
                                        </p:tgtEl>
                                      </p:cBhvr>
                                      <p:to x="100000" y="90000"/>
                                    </p:animScale>
                                    <p:animScale>
                                      <p:cBhvr>
                                        <p:cTn id="550" dur="166" decel="50000">
                                          <p:stCondLst>
                                            <p:cond delay="1668"/>
                                          </p:stCondLst>
                                        </p:cTn>
                                        <p:tgtEl>
                                          <p:spTgt spid="24"/>
                                        </p:tgtEl>
                                      </p:cBhvr>
                                      <p:to x="100000" y="100000"/>
                                    </p:animScale>
                                    <p:animScale>
                                      <p:cBhvr>
                                        <p:cTn id="551" dur="26">
                                          <p:stCondLst>
                                            <p:cond delay="1808"/>
                                          </p:stCondLst>
                                        </p:cTn>
                                        <p:tgtEl>
                                          <p:spTgt spid="24"/>
                                        </p:tgtEl>
                                      </p:cBhvr>
                                      <p:to x="100000" y="95000"/>
                                    </p:animScale>
                                    <p:animScale>
                                      <p:cBhvr>
                                        <p:cTn id="552" dur="166" decel="50000">
                                          <p:stCondLst>
                                            <p:cond delay="1834"/>
                                          </p:stCondLst>
                                        </p:cTn>
                                        <p:tgtEl>
                                          <p:spTgt spid="24"/>
                                        </p:tgtEl>
                                      </p:cBhvr>
                                      <p:to x="100000" y="100000"/>
                                    </p:animScale>
                                    <p:set>
                                      <p:cBhvr>
                                        <p:cTn id="553" dur="1" fill="hold">
                                          <p:stCondLst>
                                            <p:cond delay="1999"/>
                                          </p:stCondLst>
                                        </p:cTn>
                                        <p:tgtEl>
                                          <p:spTgt spid="24"/>
                                        </p:tgtEl>
                                        <p:attrNameLst>
                                          <p:attrName>style.visibility</p:attrName>
                                        </p:attrNameLst>
                                      </p:cBhvr>
                                      <p:to>
                                        <p:strVal val="hidden"/>
                                      </p:to>
                                    </p:set>
                                  </p:childTnLst>
                                </p:cTn>
                              </p:par>
                              <p:par>
                                <p:cTn id="554" presetID="26" presetClass="exit" presetSubtype="0" fill="hold" nodeType="withEffect">
                                  <p:stCondLst>
                                    <p:cond delay="0"/>
                                  </p:stCondLst>
                                  <p:childTnLst>
                                    <p:animEffect transition="out" filter="wipe(down)">
                                      <p:cBhvr>
                                        <p:cTn id="555" dur="180" accel="50000">
                                          <p:stCondLst>
                                            <p:cond delay="1820"/>
                                          </p:stCondLst>
                                        </p:cTn>
                                        <p:tgtEl>
                                          <p:spTgt spid="25"/>
                                        </p:tgtEl>
                                      </p:cBhvr>
                                    </p:animEffect>
                                    <p:anim calcmode="lin" valueType="num">
                                      <p:cBhvr>
                                        <p:cTn id="556" dur="1822" tmFilter="0,0; 0.14,0.31; 0.43,0.73; 0.71,0.91; 1.0,1.0">
                                          <p:stCondLst>
                                            <p:cond delay="0"/>
                                          </p:stCondLst>
                                        </p:cTn>
                                        <p:tgtEl>
                                          <p:spTgt spid="25"/>
                                        </p:tgtEl>
                                        <p:attrNameLst>
                                          <p:attrName>ppt_x</p:attrName>
                                        </p:attrNameLst>
                                      </p:cBhvr>
                                      <p:tavLst>
                                        <p:tav tm="0">
                                          <p:val>
                                            <p:strVal val="ppt_x"/>
                                          </p:val>
                                        </p:tav>
                                        <p:tav tm="100000">
                                          <p:val>
                                            <p:strVal val="#ppt_x+0.25"/>
                                          </p:val>
                                        </p:tav>
                                      </p:tavLst>
                                    </p:anim>
                                    <p:anim calcmode="lin" valueType="num">
                                      <p:cBhvr>
                                        <p:cTn id="557" dur="178">
                                          <p:stCondLst>
                                            <p:cond delay="1822"/>
                                          </p:stCondLst>
                                        </p:cTn>
                                        <p:tgtEl>
                                          <p:spTgt spid="25"/>
                                        </p:tgtEl>
                                        <p:attrNameLst>
                                          <p:attrName>ppt_x</p:attrName>
                                        </p:attrNameLst>
                                      </p:cBhvr>
                                      <p:tavLst>
                                        <p:tav tm="0">
                                          <p:val>
                                            <p:strVal val="ppt_x"/>
                                          </p:val>
                                        </p:tav>
                                        <p:tav tm="100000">
                                          <p:val>
                                            <p:strVal val="ppt_x"/>
                                          </p:val>
                                        </p:tav>
                                      </p:tavLst>
                                    </p:anim>
                                    <p:anim calcmode="lin" valueType="num">
                                      <p:cBhvr>
                                        <p:cTn id="558" dur="664" tmFilter="0.0,0.0;0.25,0.07;0.50,0.2;0.75,0.467;1.0,1.0">
                                          <p:stCondLst>
                                            <p:cond delay="0"/>
                                          </p:stCondLst>
                                        </p:cTn>
                                        <p:tgtEl>
                                          <p:spTgt spid="25"/>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559" dur="664" tmFilter="0, 0; 0.125,0.2665; 0.25,0.4; 0.375,0.465; 0.5,0.5;  0.625,0.535; 0.75,0.6; 0.875,0.7335; 1,1">
                                          <p:stCondLst>
                                            <p:cond delay="664"/>
                                          </p:stCondLst>
                                        </p:cTn>
                                        <p:tgtEl>
                                          <p:spTgt spid="25"/>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560" dur="332" tmFilter="0, 0; 0.125,0.2665; 0.25,0.4; 0.375,0.465; 0.5,0.5;  0.625,0.535; 0.75,0.6; 0.875,0.7335; 1,1">
                                          <p:stCondLst>
                                            <p:cond delay="1324"/>
                                          </p:stCondLst>
                                        </p:cTn>
                                        <p:tgtEl>
                                          <p:spTgt spid="25"/>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561" dur="164" tmFilter="0, 0; 0.125,0.2665; 0.25,0.4; 0.375,0.465; 0.5,0.5;  0.625,0.535; 0.75,0.6; 0.875,0.7335; 1,1">
                                          <p:stCondLst>
                                            <p:cond delay="1656"/>
                                          </p:stCondLst>
                                        </p:cTn>
                                        <p:tgtEl>
                                          <p:spTgt spid="25"/>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562" dur="180" accel="50000">
                                          <p:stCondLst>
                                            <p:cond delay="1820"/>
                                          </p:stCondLst>
                                        </p:cTn>
                                        <p:tgtEl>
                                          <p:spTgt spid="25"/>
                                        </p:tgtEl>
                                        <p:attrNameLst>
                                          <p:attrName>ppt_y</p:attrName>
                                        </p:attrNameLst>
                                      </p:cBhvr>
                                      <p:tavLst>
                                        <p:tav tm="0">
                                          <p:val>
                                            <p:strVal val="ppt_y"/>
                                          </p:val>
                                        </p:tav>
                                        <p:tav tm="100000">
                                          <p:val>
                                            <p:strVal val="ppt_y+ppt_h"/>
                                          </p:val>
                                        </p:tav>
                                      </p:tavLst>
                                    </p:anim>
                                    <p:animScale>
                                      <p:cBhvr>
                                        <p:cTn id="563" dur="26">
                                          <p:stCondLst>
                                            <p:cond delay="620"/>
                                          </p:stCondLst>
                                        </p:cTn>
                                        <p:tgtEl>
                                          <p:spTgt spid="25"/>
                                        </p:tgtEl>
                                      </p:cBhvr>
                                      <p:to x="100000" y="60000"/>
                                    </p:animScale>
                                    <p:animScale>
                                      <p:cBhvr>
                                        <p:cTn id="564" dur="166" decel="50000">
                                          <p:stCondLst>
                                            <p:cond delay="646"/>
                                          </p:stCondLst>
                                        </p:cTn>
                                        <p:tgtEl>
                                          <p:spTgt spid="25"/>
                                        </p:tgtEl>
                                      </p:cBhvr>
                                      <p:to x="100000" y="100000"/>
                                    </p:animScale>
                                    <p:animScale>
                                      <p:cBhvr>
                                        <p:cTn id="565" dur="26">
                                          <p:stCondLst>
                                            <p:cond delay="1312"/>
                                          </p:stCondLst>
                                        </p:cTn>
                                        <p:tgtEl>
                                          <p:spTgt spid="25"/>
                                        </p:tgtEl>
                                      </p:cBhvr>
                                      <p:to x="100000" y="80000"/>
                                    </p:animScale>
                                    <p:animScale>
                                      <p:cBhvr>
                                        <p:cTn id="566" dur="166" decel="50000">
                                          <p:stCondLst>
                                            <p:cond delay="1338"/>
                                          </p:stCondLst>
                                        </p:cTn>
                                        <p:tgtEl>
                                          <p:spTgt spid="25"/>
                                        </p:tgtEl>
                                      </p:cBhvr>
                                      <p:to x="100000" y="100000"/>
                                    </p:animScale>
                                    <p:animScale>
                                      <p:cBhvr>
                                        <p:cTn id="567" dur="26">
                                          <p:stCondLst>
                                            <p:cond delay="1642"/>
                                          </p:stCondLst>
                                        </p:cTn>
                                        <p:tgtEl>
                                          <p:spTgt spid="25"/>
                                        </p:tgtEl>
                                      </p:cBhvr>
                                      <p:to x="100000" y="90000"/>
                                    </p:animScale>
                                    <p:animScale>
                                      <p:cBhvr>
                                        <p:cTn id="568" dur="166" decel="50000">
                                          <p:stCondLst>
                                            <p:cond delay="1668"/>
                                          </p:stCondLst>
                                        </p:cTn>
                                        <p:tgtEl>
                                          <p:spTgt spid="25"/>
                                        </p:tgtEl>
                                      </p:cBhvr>
                                      <p:to x="100000" y="100000"/>
                                    </p:animScale>
                                    <p:animScale>
                                      <p:cBhvr>
                                        <p:cTn id="569" dur="26">
                                          <p:stCondLst>
                                            <p:cond delay="1808"/>
                                          </p:stCondLst>
                                        </p:cTn>
                                        <p:tgtEl>
                                          <p:spTgt spid="25"/>
                                        </p:tgtEl>
                                      </p:cBhvr>
                                      <p:to x="100000" y="95000"/>
                                    </p:animScale>
                                    <p:animScale>
                                      <p:cBhvr>
                                        <p:cTn id="570" dur="166" decel="50000">
                                          <p:stCondLst>
                                            <p:cond delay="1834"/>
                                          </p:stCondLst>
                                        </p:cTn>
                                        <p:tgtEl>
                                          <p:spTgt spid="25"/>
                                        </p:tgtEl>
                                      </p:cBhvr>
                                      <p:to x="100000" y="100000"/>
                                    </p:animScale>
                                    <p:set>
                                      <p:cBhvr>
                                        <p:cTn id="571" dur="1" fill="hold">
                                          <p:stCondLst>
                                            <p:cond delay="1999"/>
                                          </p:stCondLst>
                                        </p:cTn>
                                        <p:tgtEl>
                                          <p:spTgt spid="25"/>
                                        </p:tgtEl>
                                        <p:attrNameLst>
                                          <p:attrName>style.visibility</p:attrName>
                                        </p:attrNameLst>
                                      </p:cBhvr>
                                      <p:to>
                                        <p:strVal val="hidden"/>
                                      </p:to>
                                    </p:set>
                                  </p:childTnLst>
                                </p:cTn>
                              </p:par>
                              <p:par>
                                <p:cTn id="572" presetID="26" presetClass="exit" presetSubtype="0" fill="hold" nodeType="withEffect">
                                  <p:stCondLst>
                                    <p:cond delay="0"/>
                                  </p:stCondLst>
                                  <p:childTnLst>
                                    <p:animEffect transition="out" filter="wipe(down)">
                                      <p:cBhvr>
                                        <p:cTn id="573" dur="180" accel="50000">
                                          <p:stCondLst>
                                            <p:cond delay="1820"/>
                                          </p:stCondLst>
                                        </p:cTn>
                                        <p:tgtEl>
                                          <p:spTgt spid="11"/>
                                        </p:tgtEl>
                                      </p:cBhvr>
                                    </p:animEffect>
                                    <p:anim calcmode="lin" valueType="num">
                                      <p:cBhvr>
                                        <p:cTn id="574" dur="1822" tmFilter="0,0; 0.14,0.31; 0.43,0.73; 0.71,0.91; 1.0,1.0">
                                          <p:stCondLst>
                                            <p:cond delay="0"/>
                                          </p:stCondLst>
                                        </p:cTn>
                                        <p:tgtEl>
                                          <p:spTgt spid="11"/>
                                        </p:tgtEl>
                                        <p:attrNameLst>
                                          <p:attrName>ppt_x</p:attrName>
                                        </p:attrNameLst>
                                      </p:cBhvr>
                                      <p:tavLst>
                                        <p:tav tm="0">
                                          <p:val>
                                            <p:strVal val="ppt_x"/>
                                          </p:val>
                                        </p:tav>
                                        <p:tav tm="100000">
                                          <p:val>
                                            <p:strVal val="#ppt_x+0.25"/>
                                          </p:val>
                                        </p:tav>
                                      </p:tavLst>
                                    </p:anim>
                                    <p:anim calcmode="lin" valueType="num">
                                      <p:cBhvr>
                                        <p:cTn id="575" dur="178">
                                          <p:stCondLst>
                                            <p:cond delay="1822"/>
                                          </p:stCondLst>
                                        </p:cTn>
                                        <p:tgtEl>
                                          <p:spTgt spid="11"/>
                                        </p:tgtEl>
                                        <p:attrNameLst>
                                          <p:attrName>ppt_x</p:attrName>
                                        </p:attrNameLst>
                                      </p:cBhvr>
                                      <p:tavLst>
                                        <p:tav tm="0">
                                          <p:val>
                                            <p:strVal val="ppt_x"/>
                                          </p:val>
                                        </p:tav>
                                        <p:tav tm="100000">
                                          <p:val>
                                            <p:strVal val="ppt_x"/>
                                          </p:val>
                                        </p:tav>
                                      </p:tavLst>
                                    </p:anim>
                                    <p:anim calcmode="lin" valueType="num">
                                      <p:cBhvr>
                                        <p:cTn id="576" dur="664" tmFilter="0.0,0.0;0.25,0.07;0.50,0.2;0.75,0.467;1.0,1.0">
                                          <p:stCondLst>
                                            <p:cond delay="0"/>
                                          </p:stCondLst>
                                        </p:cTn>
                                        <p:tgtEl>
                                          <p:spTgt spid="11"/>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577" dur="664" tmFilter="0, 0; 0.125,0.2665; 0.25,0.4; 0.375,0.465; 0.5,0.5;  0.625,0.535; 0.75,0.6; 0.875,0.7335; 1,1">
                                          <p:stCondLst>
                                            <p:cond delay="664"/>
                                          </p:stCondLst>
                                        </p:cTn>
                                        <p:tgtEl>
                                          <p:spTgt spid="11"/>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578" dur="332" tmFilter="0, 0; 0.125,0.2665; 0.25,0.4; 0.375,0.465; 0.5,0.5;  0.625,0.535; 0.75,0.6; 0.875,0.7335; 1,1">
                                          <p:stCondLst>
                                            <p:cond delay="1324"/>
                                          </p:stCondLst>
                                        </p:cTn>
                                        <p:tgtEl>
                                          <p:spTgt spid="11"/>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579" dur="164" tmFilter="0, 0; 0.125,0.2665; 0.25,0.4; 0.375,0.465; 0.5,0.5;  0.625,0.535; 0.75,0.6; 0.875,0.7335; 1,1">
                                          <p:stCondLst>
                                            <p:cond delay="1656"/>
                                          </p:stCondLst>
                                        </p:cTn>
                                        <p:tgtEl>
                                          <p:spTgt spid="11"/>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580" dur="180" accel="50000">
                                          <p:stCondLst>
                                            <p:cond delay="1820"/>
                                          </p:stCondLst>
                                        </p:cTn>
                                        <p:tgtEl>
                                          <p:spTgt spid="11"/>
                                        </p:tgtEl>
                                        <p:attrNameLst>
                                          <p:attrName>ppt_y</p:attrName>
                                        </p:attrNameLst>
                                      </p:cBhvr>
                                      <p:tavLst>
                                        <p:tav tm="0">
                                          <p:val>
                                            <p:strVal val="ppt_y"/>
                                          </p:val>
                                        </p:tav>
                                        <p:tav tm="100000">
                                          <p:val>
                                            <p:strVal val="ppt_y+ppt_h"/>
                                          </p:val>
                                        </p:tav>
                                      </p:tavLst>
                                    </p:anim>
                                    <p:animScale>
                                      <p:cBhvr>
                                        <p:cTn id="581" dur="26">
                                          <p:stCondLst>
                                            <p:cond delay="620"/>
                                          </p:stCondLst>
                                        </p:cTn>
                                        <p:tgtEl>
                                          <p:spTgt spid="11"/>
                                        </p:tgtEl>
                                      </p:cBhvr>
                                      <p:to x="100000" y="60000"/>
                                    </p:animScale>
                                    <p:animScale>
                                      <p:cBhvr>
                                        <p:cTn id="582" dur="166" decel="50000">
                                          <p:stCondLst>
                                            <p:cond delay="646"/>
                                          </p:stCondLst>
                                        </p:cTn>
                                        <p:tgtEl>
                                          <p:spTgt spid="11"/>
                                        </p:tgtEl>
                                      </p:cBhvr>
                                      <p:to x="100000" y="100000"/>
                                    </p:animScale>
                                    <p:animScale>
                                      <p:cBhvr>
                                        <p:cTn id="583" dur="26">
                                          <p:stCondLst>
                                            <p:cond delay="1312"/>
                                          </p:stCondLst>
                                        </p:cTn>
                                        <p:tgtEl>
                                          <p:spTgt spid="11"/>
                                        </p:tgtEl>
                                      </p:cBhvr>
                                      <p:to x="100000" y="80000"/>
                                    </p:animScale>
                                    <p:animScale>
                                      <p:cBhvr>
                                        <p:cTn id="584" dur="166" decel="50000">
                                          <p:stCondLst>
                                            <p:cond delay="1338"/>
                                          </p:stCondLst>
                                        </p:cTn>
                                        <p:tgtEl>
                                          <p:spTgt spid="11"/>
                                        </p:tgtEl>
                                      </p:cBhvr>
                                      <p:to x="100000" y="100000"/>
                                    </p:animScale>
                                    <p:animScale>
                                      <p:cBhvr>
                                        <p:cTn id="585" dur="26">
                                          <p:stCondLst>
                                            <p:cond delay="1642"/>
                                          </p:stCondLst>
                                        </p:cTn>
                                        <p:tgtEl>
                                          <p:spTgt spid="11"/>
                                        </p:tgtEl>
                                      </p:cBhvr>
                                      <p:to x="100000" y="90000"/>
                                    </p:animScale>
                                    <p:animScale>
                                      <p:cBhvr>
                                        <p:cTn id="586" dur="166" decel="50000">
                                          <p:stCondLst>
                                            <p:cond delay="1668"/>
                                          </p:stCondLst>
                                        </p:cTn>
                                        <p:tgtEl>
                                          <p:spTgt spid="11"/>
                                        </p:tgtEl>
                                      </p:cBhvr>
                                      <p:to x="100000" y="100000"/>
                                    </p:animScale>
                                    <p:animScale>
                                      <p:cBhvr>
                                        <p:cTn id="587" dur="26">
                                          <p:stCondLst>
                                            <p:cond delay="1808"/>
                                          </p:stCondLst>
                                        </p:cTn>
                                        <p:tgtEl>
                                          <p:spTgt spid="11"/>
                                        </p:tgtEl>
                                      </p:cBhvr>
                                      <p:to x="100000" y="95000"/>
                                    </p:animScale>
                                    <p:animScale>
                                      <p:cBhvr>
                                        <p:cTn id="588" dur="166" decel="50000">
                                          <p:stCondLst>
                                            <p:cond delay="1834"/>
                                          </p:stCondLst>
                                        </p:cTn>
                                        <p:tgtEl>
                                          <p:spTgt spid="11"/>
                                        </p:tgtEl>
                                      </p:cBhvr>
                                      <p:to x="100000" y="100000"/>
                                    </p:animScale>
                                    <p:set>
                                      <p:cBhvr>
                                        <p:cTn id="589" dur="1" fill="hold">
                                          <p:stCondLst>
                                            <p:cond delay="1999"/>
                                          </p:stCondLst>
                                        </p:cTn>
                                        <p:tgtEl>
                                          <p:spTgt spid="11"/>
                                        </p:tgtEl>
                                        <p:attrNameLst>
                                          <p:attrName>style.visibility</p:attrName>
                                        </p:attrNameLst>
                                      </p:cBhvr>
                                      <p:to>
                                        <p:strVal val="hidden"/>
                                      </p:to>
                                    </p:set>
                                  </p:childTnLst>
                                </p:cTn>
                              </p:par>
                            </p:childTnLst>
                          </p:cTn>
                        </p:par>
                        <p:par>
                          <p:cTn id="590" fill="hold">
                            <p:stCondLst>
                              <p:cond delay="4000"/>
                            </p:stCondLst>
                            <p:childTnLst>
                              <p:par>
                                <p:cTn id="591" presetID="26" presetClass="exit" presetSubtype="0" fill="hold" nodeType="afterEffect">
                                  <p:stCondLst>
                                    <p:cond delay="0"/>
                                  </p:stCondLst>
                                  <p:childTnLst>
                                    <p:animEffect transition="out" filter="wipe(down)">
                                      <p:cBhvr>
                                        <p:cTn id="592" dur="180" accel="50000">
                                          <p:stCondLst>
                                            <p:cond delay="1820"/>
                                          </p:stCondLst>
                                        </p:cTn>
                                        <p:tgtEl>
                                          <p:spTgt spid="10"/>
                                        </p:tgtEl>
                                      </p:cBhvr>
                                    </p:animEffect>
                                    <p:anim calcmode="lin" valueType="num">
                                      <p:cBhvr>
                                        <p:cTn id="593" dur="1822" tmFilter="0,0; 0.14,0.31; 0.43,0.73; 0.71,0.91; 1.0,1.0">
                                          <p:stCondLst>
                                            <p:cond delay="0"/>
                                          </p:stCondLst>
                                        </p:cTn>
                                        <p:tgtEl>
                                          <p:spTgt spid="10"/>
                                        </p:tgtEl>
                                        <p:attrNameLst>
                                          <p:attrName>ppt_x</p:attrName>
                                        </p:attrNameLst>
                                      </p:cBhvr>
                                      <p:tavLst>
                                        <p:tav tm="0">
                                          <p:val>
                                            <p:strVal val="ppt_x"/>
                                          </p:val>
                                        </p:tav>
                                        <p:tav tm="100000">
                                          <p:val>
                                            <p:strVal val="#ppt_x+0.25"/>
                                          </p:val>
                                        </p:tav>
                                      </p:tavLst>
                                    </p:anim>
                                    <p:anim calcmode="lin" valueType="num">
                                      <p:cBhvr>
                                        <p:cTn id="594" dur="178">
                                          <p:stCondLst>
                                            <p:cond delay="1822"/>
                                          </p:stCondLst>
                                        </p:cTn>
                                        <p:tgtEl>
                                          <p:spTgt spid="10"/>
                                        </p:tgtEl>
                                        <p:attrNameLst>
                                          <p:attrName>ppt_x</p:attrName>
                                        </p:attrNameLst>
                                      </p:cBhvr>
                                      <p:tavLst>
                                        <p:tav tm="0">
                                          <p:val>
                                            <p:strVal val="ppt_x"/>
                                          </p:val>
                                        </p:tav>
                                        <p:tav tm="100000">
                                          <p:val>
                                            <p:strVal val="ppt_x"/>
                                          </p:val>
                                        </p:tav>
                                      </p:tavLst>
                                    </p:anim>
                                    <p:anim calcmode="lin" valueType="num">
                                      <p:cBhvr>
                                        <p:cTn id="595" dur="664" tmFilter="0.0,0.0;0.25,0.07;0.50,0.2;0.75,0.467;1.0,1.0">
                                          <p:stCondLst>
                                            <p:cond delay="0"/>
                                          </p:stCondLst>
                                        </p:cTn>
                                        <p:tgtEl>
                                          <p:spTgt spid="10"/>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596" dur="664" tmFilter="0, 0; 0.125,0.2665; 0.25,0.4; 0.375,0.465; 0.5,0.5;  0.625,0.535; 0.75,0.6; 0.875,0.7335; 1,1">
                                          <p:stCondLst>
                                            <p:cond delay="664"/>
                                          </p:stCondLst>
                                        </p:cTn>
                                        <p:tgtEl>
                                          <p:spTgt spid="10"/>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597" dur="332" tmFilter="0, 0; 0.125,0.2665; 0.25,0.4; 0.375,0.465; 0.5,0.5;  0.625,0.535; 0.75,0.6; 0.875,0.7335; 1,1">
                                          <p:stCondLst>
                                            <p:cond delay="1324"/>
                                          </p:stCondLst>
                                        </p:cTn>
                                        <p:tgtEl>
                                          <p:spTgt spid="10"/>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598" dur="164" tmFilter="0, 0; 0.125,0.2665; 0.25,0.4; 0.375,0.465; 0.5,0.5;  0.625,0.535; 0.75,0.6; 0.875,0.7335; 1,1">
                                          <p:stCondLst>
                                            <p:cond delay="1656"/>
                                          </p:stCondLst>
                                        </p:cTn>
                                        <p:tgtEl>
                                          <p:spTgt spid="10"/>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599" dur="180" accel="50000">
                                          <p:stCondLst>
                                            <p:cond delay="1820"/>
                                          </p:stCondLst>
                                        </p:cTn>
                                        <p:tgtEl>
                                          <p:spTgt spid="10"/>
                                        </p:tgtEl>
                                        <p:attrNameLst>
                                          <p:attrName>ppt_y</p:attrName>
                                        </p:attrNameLst>
                                      </p:cBhvr>
                                      <p:tavLst>
                                        <p:tav tm="0">
                                          <p:val>
                                            <p:strVal val="ppt_y"/>
                                          </p:val>
                                        </p:tav>
                                        <p:tav tm="100000">
                                          <p:val>
                                            <p:strVal val="ppt_y+ppt_h"/>
                                          </p:val>
                                        </p:tav>
                                      </p:tavLst>
                                    </p:anim>
                                    <p:animScale>
                                      <p:cBhvr>
                                        <p:cTn id="600" dur="26">
                                          <p:stCondLst>
                                            <p:cond delay="620"/>
                                          </p:stCondLst>
                                        </p:cTn>
                                        <p:tgtEl>
                                          <p:spTgt spid="10"/>
                                        </p:tgtEl>
                                      </p:cBhvr>
                                      <p:to x="100000" y="60000"/>
                                    </p:animScale>
                                    <p:animScale>
                                      <p:cBhvr>
                                        <p:cTn id="601" dur="166" decel="50000">
                                          <p:stCondLst>
                                            <p:cond delay="646"/>
                                          </p:stCondLst>
                                        </p:cTn>
                                        <p:tgtEl>
                                          <p:spTgt spid="10"/>
                                        </p:tgtEl>
                                      </p:cBhvr>
                                      <p:to x="100000" y="100000"/>
                                    </p:animScale>
                                    <p:animScale>
                                      <p:cBhvr>
                                        <p:cTn id="602" dur="26">
                                          <p:stCondLst>
                                            <p:cond delay="1312"/>
                                          </p:stCondLst>
                                        </p:cTn>
                                        <p:tgtEl>
                                          <p:spTgt spid="10"/>
                                        </p:tgtEl>
                                      </p:cBhvr>
                                      <p:to x="100000" y="80000"/>
                                    </p:animScale>
                                    <p:animScale>
                                      <p:cBhvr>
                                        <p:cTn id="603" dur="166" decel="50000">
                                          <p:stCondLst>
                                            <p:cond delay="1338"/>
                                          </p:stCondLst>
                                        </p:cTn>
                                        <p:tgtEl>
                                          <p:spTgt spid="10"/>
                                        </p:tgtEl>
                                      </p:cBhvr>
                                      <p:to x="100000" y="100000"/>
                                    </p:animScale>
                                    <p:animScale>
                                      <p:cBhvr>
                                        <p:cTn id="604" dur="26">
                                          <p:stCondLst>
                                            <p:cond delay="1642"/>
                                          </p:stCondLst>
                                        </p:cTn>
                                        <p:tgtEl>
                                          <p:spTgt spid="10"/>
                                        </p:tgtEl>
                                      </p:cBhvr>
                                      <p:to x="100000" y="90000"/>
                                    </p:animScale>
                                    <p:animScale>
                                      <p:cBhvr>
                                        <p:cTn id="605" dur="166" decel="50000">
                                          <p:stCondLst>
                                            <p:cond delay="1668"/>
                                          </p:stCondLst>
                                        </p:cTn>
                                        <p:tgtEl>
                                          <p:spTgt spid="10"/>
                                        </p:tgtEl>
                                      </p:cBhvr>
                                      <p:to x="100000" y="100000"/>
                                    </p:animScale>
                                    <p:animScale>
                                      <p:cBhvr>
                                        <p:cTn id="606" dur="26">
                                          <p:stCondLst>
                                            <p:cond delay="1808"/>
                                          </p:stCondLst>
                                        </p:cTn>
                                        <p:tgtEl>
                                          <p:spTgt spid="10"/>
                                        </p:tgtEl>
                                      </p:cBhvr>
                                      <p:to x="100000" y="95000"/>
                                    </p:animScale>
                                    <p:animScale>
                                      <p:cBhvr>
                                        <p:cTn id="607" dur="166" decel="50000">
                                          <p:stCondLst>
                                            <p:cond delay="1834"/>
                                          </p:stCondLst>
                                        </p:cTn>
                                        <p:tgtEl>
                                          <p:spTgt spid="10"/>
                                        </p:tgtEl>
                                      </p:cBhvr>
                                      <p:to x="100000" y="100000"/>
                                    </p:animScale>
                                    <p:set>
                                      <p:cBhvr>
                                        <p:cTn id="608" dur="1" fill="hold">
                                          <p:stCondLst>
                                            <p:cond delay="1999"/>
                                          </p:stCondLst>
                                        </p:cTn>
                                        <p:tgtEl>
                                          <p:spTgt spid="10"/>
                                        </p:tgtEl>
                                        <p:attrNameLst>
                                          <p:attrName>style.visibility</p:attrName>
                                        </p:attrNameLst>
                                      </p:cBhvr>
                                      <p:to>
                                        <p:strVal val="hidden"/>
                                      </p:to>
                                    </p:set>
                                  </p:childTnLst>
                                </p:cTn>
                              </p:par>
                              <p:par>
                                <p:cTn id="609" presetID="26" presetClass="exit" presetSubtype="0" fill="hold" nodeType="withEffect">
                                  <p:stCondLst>
                                    <p:cond delay="0"/>
                                  </p:stCondLst>
                                  <p:childTnLst>
                                    <p:animEffect transition="out" filter="wipe(down)">
                                      <p:cBhvr>
                                        <p:cTn id="610" dur="180" accel="50000">
                                          <p:stCondLst>
                                            <p:cond delay="1820"/>
                                          </p:stCondLst>
                                        </p:cTn>
                                        <p:tgtEl>
                                          <p:spTgt spid="39"/>
                                        </p:tgtEl>
                                      </p:cBhvr>
                                    </p:animEffect>
                                    <p:anim calcmode="lin" valueType="num">
                                      <p:cBhvr>
                                        <p:cTn id="611" dur="1822" tmFilter="0,0; 0.14,0.31; 0.43,0.73; 0.71,0.91; 1.0,1.0">
                                          <p:stCondLst>
                                            <p:cond delay="0"/>
                                          </p:stCondLst>
                                        </p:cTn>
                                        <p:tgtEl>
                                          <p:spTgt spid="39"/>
                                        </p:tgtEl>
                                        <p:attrNameLst>
                                          <p:attrName>ppt_x</p:attrName>
                                        </p:attrNameLst>
                                      </p:cBhvr>
                                      <p:tavLst>
                                        <p:tav tm="0">
                                          <p:val>
                                            <p:strVal val="ppt_x"/>
                                          </p:val>
                                        </p:tav>
                                        <p:tav tm="100000">
                                          <p:val>
                                            <p:strVal val="#ppt_x+0.25"/>
                                          </p:val>
                                        </p:tav>
                                      </p:tavLst>
                                    </p:anim>
                                    <p:anim calcmode="lin" valueType="num">
                                      <p:cBhvr>
                                        <p:cTn id="612" dur="178">
                                          <p:stCondLst>
                                            <p:cond delay="1822"/>
                                          </p:stCondLst>
                                        </p:cTn>
                                        <p:tgtEl>
                                          <p:spTgt spid="39"/>
                                        </p:tgtEl>
                                        <p:attrNameLst>
                                          <p:attrName>ppt_x</p:attrName>
                                        </p:attrNameLst>
                                      </p:cBhvr>
                                      <p:tavLst>
                                        <p:tav tm="0">
                                          <p:val>
                                            <p:strVal val="ppt_x"/>
                                          </p:val>
                                        </p:tav>
                                        <p:tav tm="100000">
                                          <p:val>
                                            <p:strVal val="ppt_x"/>
                                          </p:val>
                                        </p:tav>
                                      </p:tavLst>
                                    </p:anim>
                                    <p:anim calcmode="lin" valueType="num">
                                      <p:cBhvr>
                                        <p:cTn id="613" dur="664" tmFilter="0.0,0.0;0.25,0.07;0.50,0.2;0.75,0.467;1.0,1.0">
                                          <p:stCondLst>
                                            <p:cond delay="0"/>
                                          </p:stCondLst>
                                        </p:cTn>
                                        <p:tgtEl>
                                          <p:spTgt spid="39"/>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614" dur="664" tmFilter="0, 0; 0.125,0.2665; 0.25,0.4; 0.375,0.465; 0.5,0.5;  0.625,0.535; 0.75,0.6; 0.875,0.7335; 1,1">
                                          <p:stCondLst>
                                            <p:cond delay="664"/>
                                          </p:stCondLst>
                                        </p:cTn>
                                        <p:tgtEl>
                                          <p:spTgt spid="39"/>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615" dur="332" tmFilter="0, 0; 0.125,0.2665; 0.25,0.4; 0.375,0.465; 0.5,0.5;  0.625,0.535; 0.75,0.6; 0.875,0.7335; 1,1">
                                          <p:stCondLst>
                                            <p:cond delay="1324"/>
                                          </p:stCondLst>
                                        </p:cTn>
                                        <p:tgtEl>
                                          <p:spTgt spid="39"/>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616" dur="164" tmFilter="0, 0; 0.125,0.2665; 0.25,0.4; 0.375,0.465; 0.5,0.5;  0.625,0.535; 0.75,0.6; 0.875,0.7335; 1,1">
                                          <p:stCondLst>
                                            <p:cond delay="1656"/>
                                          </p:stCondLst>
                                        </p:cTn>
                                        <p:tgtEl>
                                          <p:spTgt spid="39"/>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617" dur="180" accel="50000">
                                          <p:stCondLst>
                                            <p:cond delay="1820"/>
                                          </p:stCondLst>
                                        </p:cTn>
                                        <p:tgtEl>
                                          <p:spTgt spid="39"/>
                                        </p:tgtEl>
                                        <p:attrNameLst>
                                          <p:attrName>ppt_y</p:attrName>
                                        </p:attrNameLst>
                                      </p:cBhvr>
                                      <p:tavLst>
                                        <p:tav tm="0">
                                          <p:val>
                                            <p:strVal val="ppt_y"/>
                                          </p:val>
                                        </p:tav>
                                        <p:tav tm="100000">
                                          <p:val>
                                            <p:strVal val="ppt_y+ppt_h"/>
                                          </p:val>
                                        </p:tav>
                                      </p:tavLst>
                                    </p:anim>
                                    <p:animScale>
                                      <p:cBhvr>
                                        <p:cTn id="618" dur="26">
                                          <p:stCondLst>
                                            <p:cond delay="620"/>
                                          </p:stCondLst>
                                        </p:cTn>
                                        <p:tgtEl>
                                          <p:spTgt spid="39"/>
                                        </p:tgtEl>
                                      </p:cBhvr>
                                      <p:to x="100000" y="60000"/>
                                    </p:animScale>
                                    <p:animScale>
                                      <p:cBhvr>
                                        <p:cTn id="619" dur="166" decel="50000">
                                          <p:stCondLst>
                                            <p:cond delay="646"/>
                                          </p:stCondLst>
                                        </p:cTn>
                                        <p:tgtEl>
                                          <p:spTgt spid="39"/>
                                        </p:tgtEl>
                                      </p:cBhvr>
                                      <p:to x="100000" y="100000"/>
                                    </p:animScale>
                                    <p:animScale>
                                      <p:cBhvr>
                                        <p:cTn id="620" dur="26">
                                          <p:stCondLst>
                                            <p:cond delay="1312"/>
                                          </p:stCondLst>
                                        </p:cTn>
                                        <p:tgtEl>
                                          <p:spTgt spid="39"/>
                                        </p:tgtEl>
                                      </p:cBhvr>
                                      <p:to x="100000" y="80000"/>
                                    </p:animScale>
                                    <p:animScale>
                                      <p:cBhvr>
                                        <p:cTn id="621" dur="166" decel="50000">
                                          <p:stCondLst>
                                            <p:cond delay="1338"/>
                                          </p:stCondLst>
                                        </p:cTn>
                                        <p:tgtEl>
                                          <p:spTgt spid="39"/>
                                        </p:tgtEl>
                                      </p:cBhvr>
                                      <p:to x="100000" y="100000"/>
                                    </p:animScale>
                                    <p:animScale>
                                      <p:cBhvr>
                                        <p:cTn id="622" dur="26">
                                          <p:stCondLst>
                                            <p:cond delay="1642"/>
                                          </p:stCondLst>
                                        </p:cTn>
                                        <p:tgtEl>
                                          <p:spTgt spid="39"/>
                                        </p:tgtEl>
                                      </p:cBhvr>
                                      <p:to x="100000" y="90000"/>
                                    </p:animScale>
                                    <p:animScale>
                                      <p:cBhvr>
                                        <p:cTn id="623" dur="166" decel="50000">
                                          <p:stCondLst>
                                            <p:cond delay="1668"/>
                                          </p:stCondLst>
                                        </p:cTn>
                                        <p:tgtEl>
                                          <p:spTgt spid="39"/>
                                        </p:tgtEl>
                                      </p:cBhvr>
                                      <p:to x="100000" y="100000"/>
                                    </p:animScale>
                                    <p:animScale>
                                      <p:cBhvr>
                                        <p:cTn id="624" dur="26">
                                          <p:stCondLst>
                                            <p:cond delay="1808"/>
                                          </p:stCondLst>
                                        </p:cTn>
                                        <p:tgtEl>
                                          <p:spTgt spid="39"/>
                                        </p:tgtEl>
                                      </p:cBhvr>
                                      <p:to x="100000" y="95000"/>
                                    </p:animScale>
                                    <p:animScale>
                                      <p:cBhvr>
                                        <p:cTn id="625" dur="166" decel="50000">
                                          <p:stCondLst>
                                            <p:cond delay="1834"/>
                                          </p:stCondLst>
                                        </p:cTn>
                                        <p:tgtEl>
                                          <p:spTgt spid="39"/>
                                        </p:tgtEl>
                                      </p:cBhvr>
                                      <p:to x="100000" y="100000"/>
                                    </p:animScale>
                                    <p:set>
                                      <p:cBhvr>
                                        <p:cTn id="626" dur="1" fill="hold">
                                          <p:stCondLst>
                                            <p:cond delay="1999"/>
                                          </p:stCondLst>
                                        </p:cTn>
                                        <p:tgtEl>
                                          <p:spTgt spid="39"/>
                                        </p:tgtEl>
                                        <p:attrNameLst>
                                          <p:attrName>style.visibility</p:attrName>
                                        </p:attrNameLst>
                                      </p:cBhvr>
                                      <p:to>
                                        <p:strVal val="hidden"/>
                                      </p:to>
                                    </p:set>
                                  </p:childTnLst>
                                </p:cTn>
                              </p:par>
                              <p:par>
                                <p:cTn id="627" presetID="26" presetClass="exit" presetSubtype="0" fill="hold" nodeType="withEffect">
                                  <p:stCondLst>
                                    <p:cond delay="0"/>
                                  </p:stCondLst>
                                  <p:childTnLst>
                                    <p:animEffect transition="out" filter="wipe(down)">
                                      <p:cBhvr>
                                        <p:cTn id="628" dur="180" accel="50000">
                                          <p:stCondLst>
                                            <p:cond delay="1820"/>
                                          </p:stCondLst>
                                        </p:cTn>
                                        <p:tgtEl>
                                          <p:spTgt spid="19"/>
                                        </p:tgtEl>
                                      </p:cBhvr>
                                    </p:animEffect>
                                    <p:anim calcmode="lin" valueType="num">
                                      <p:cBhvr>
                                        <p:cTn id="629" dur="1822" tmFilter="0,0; 0.14,0.31; 0.43,0.73; 0.71,0.91; 1.0,1.0">
                                          <p:stCondLst>
                                            <p:cond delay="0"/>
                                          </p:stCondLst>
                                        </p:cTn>
                                        <p:tgtEl>
                                          <p:spTgt spid="19"/>
                                        </p:tgtEl>
                                        <p:attrNameLst>
                                          <p:attrName>ppt_x</p:attrName>
                                        </p:attrNameLst>
                                      </p:cBhvr>
                                      <p:tavLst>
                                        <p:tav tm="0">
                                          <p:val>
                                            <p:strVal val="ppt_x"/>
                                          </p:val>
                                        </p:tav>
                                        <p:tav tm="100000">
                                          <p:val>
                                            <p:strVal val="#ppt_x+0.25"/>
                                          </p:val>
                                        </p:tav>
                                      </p:tavLst>
                                    </p:anim>
                                    <p:anim calcmode="lin" valueType="num">
                                      <p:cBhvr>
                                        <p:cTn id="630" dur="178">
                                          <p:stCondLst>
                                            <p:cond delay="1822"/>
                                          </p:stCondLst>
                                        </p:cTn>
                                        <p:tgtEl>
                                          <p:spTgt spid="19"/>
                                        </p:tgtEl>
                                        <p:attrNameLst>
                                          <p:attrName>ppt_x</p:attrName>
                                        </p:attrNameLst>
                                      </p:cBhvr>
                                      <p:tavLst>
                                        <p:tav tm="0">
                                          <p:val>
                                            <p:strVal val="ppt_x"/>
                                          </p:val>
                                        </p:tav>
                                        <p:tav tm="100000">
                                          <p:val>
                                            <p:strVal val="ppt_x"/>
                                          </p:val>
                                        </p:tav>
                                      </p:tavLst>
                                    </p:anim>
                                    <p:anim calcmode="lin" valueType="num">
                                      <p:cBhvr>
                                        <p:cTn id="631" dur="664" tmFilter="0.0,0.0;0.25,0.07;0.50,0.2;0.75,0.467;1.0,1.0">
                                          <p:stCondLst>
                                            <p:cond delay="0"/>
                                          </p:stCondLst>
                                        </p:cTn>
                                        <p:tgtEl>
                                          <p:spTgt spid="19"/>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632" dur="664" tmFilter="0, 0; 0.125,0.2665; 0.25,0.4; 0.375,0.465; 0.5,0.5;  0.625,0.535; 0.75,0.6; 0.875,0.7335; 1,1">
                                          <p:stCondLst>
                                            <p:cond delay="664"/>
                                          </p:stCondLst>
                                        </p:cTn>
                                        <p:tgtEl>
                                          <p:spTgt spid="19"/>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633" dur="332" tmFilter="0, 0; 0.125,0.2665; 0.25,0.4; 0.375,0.465; 0.5,0.5;  0.625,0.535; 0.75,0.6; 0.875,0.7335; 1,1">
                                          <p:stCondLst>
                                            <p:cond delay="1324"/>
                                          </p:stCondLst>
                                        </p:cTn>
                                        <p:tgtEl>
                                          <p:spTgt spid="19"/>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634" dur="164" tmFilter="0, 0; 0.125,0.2665; 0.25,0.4; 0.375,0.465; 0.5,0.5;  0.625,0.535; 0.75,0.6; 0.875,0.7335; 1,1">
                                          <p:stCondLst>
                                            <p:cond delay="1656"/>
                                          </p:stCondLst>
                                        </p:cTn>
                                        <p:tgtEl>
                                          <p:spTgt spid="19"/>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635" dur="180" accel="50000">
                                          <p:stCondLst>
                                            <p:cond delay="1820"/>
                                          </p:stCondLst>
                                        </p:cTn>
                                        <p:tgtEl>
                                          <p:spTgt spid="19"/>
                                        </p:tgtEl>
                                        <p:attrNameLst>
                                          <p:attrName>ppt_y</p:attrName>
                                        </p:attrNameLst>
                                      </p:cBhvr>
                                      <p:tavLst>
                                        <p:tav tm="0">
                                          <p:val>
                                            <p:strVal val="ppt_y"/>
                                          </p:val>
                                        </p:tav>
                                        <p:tav tm="100000">
                                          <p:val>
                                            <p:strVal val="ppt_y+ppt_h"/>
                                          </p:val>
                                        </p:tav>
                                      </p:tavLst>
                                    </p:anim>
                                    <p:animScale>
                                      <p:cBhvr>
                                        <p:cTn id="636" dur="26">
                                          <p:stCondLst>
                                            <p:cond delay="620"/>
                                          </p:stCondLst>
                                        </p:cTn>
                                        <p:tgtEl>
                                          <p:spTgt spid="19"/>
                                        </p:tgtEl>
                                      </p:cBhvr>
                                      <p:to x="100000" y="60000"/>
                                    </p:animScale>
                                    <p:animScale>
                                      <p:cBhvr>
                                        <p:cTn id="637" dur="166" decel="50000">
                                          <p:stCondLst>
                                            <p:cond delay="646"/>
                                          </p:stCondLst>
                                        </p:cTn>
                                        <p:tgtEl>
                                          <p:spTgt spid="19"/>
                                        </p:tgtEl>
                                      </p:cBhvr>
                                      <p:to x="100000" y="100000"/>
                                    </p:animScale>
                                    <p:animScale>
                                      <p:cBhvr>
                                        <p:cTn id="638" dur="26">
                                          <p:stCondLst>
                                            <p:cond delay="1312"/>
                                          </p:stCondLst>
                                        </p:cTn>
                                        <p:tgtEl>
                                          <p:spTgt spid="19"/>
                                        </p:tgtEl>
                                      </p:cBhvr>
                                      <p:to x="100000" y="80000"/>
                                    </p:animScale>
                                    <p:animScale>
                                      <p:cBhvr>
                                        <p:cTn id="639" dur="166" decel="50000">
                                          <p:stCondLst>
                                            <p:cond delay="1338"/>
                                          </p:stCondLst>
                                        </p:cTn>
                                        <p:tgtEl>
                                          <p:spTgt spid="19"/>
                                        </p:tgtEl>
                                      </p:cBhvr>
                                      <p:to x="100000" y="100000"/>
                                    </p:animScale>
                                    <p:animScale>
                                      <p:cBhvr>
                                        <p:cTn id="640" dur="26">
                                          <p:stCondLst>
                                            <p:cond delay="1642"/>
                                          </p:stCondLst>
                                        </p:cTn>
                                        <p:tgtEl>
                                          <p:spTgt spid="19"/>
                                        </p:tgtEl>
                                      </p:cBhvr>
                                      <p:to x="100000" y="90000"/>
                                    </p:animScale>
                                    <p:animScale>
                                      <p:cBhvr>
                                        <p:cTn id="641" dur="166" decel="50000">
                                          <p:stCondLst>
                                            <p:cond delay="1668"/>
                                          </p:stCondLst>
                                        </p:cTn>
                                        <p:tgtEl>
                                          <p:spTgt spid="19"/>
                                        </p:tgtEl>
                                      </p:cBhvr>
                                      <p:to x="100000" y="100000"/>
                                    </p:animScale>
                                    <p:animScale>
                                      <p:cBhvr>
                                        <p:cTn id="642" dur="26">
                                          <p:stCondLst>
                                            <p:cond delay="1808"/>
                                          </p:stCondLst>
                                        </p:cTn>
                                        <p:tgtEl>
                                          <p:spTgt spid="19"/>
                                        </p:tgtEl>
                                      </p:cBhvr>
                                      <p:to x="100000" y="95000"/>
                                    </p:animScale>
                                    <p:animScale>
                                      <p:cBhvr>
                                        <p:cTn id="643" dur="166" decel="50000">
                                          <p:stCondLst>
                                            <p:cond delay="1834"/>
                                          </p:stCondLst>
                                        </p:cTn>
                                        <p:tgtEl>
                                          <p:spTgt spid="19"/>
                                        </p:tgtEl>
                                      </p:cBhvr>
                                      <p:to x="100000" y="100000"/>
                                    </p:animScale>
                                    <p:set>
                                      <p:cBhvr>
                                        <p:cTn id="644" dur="1" fill="hold">
                                          <p:stCondLst>
                                            <p:cond delay="1999"/>
                                          </p:stCondLst>
                                        </p:cTn>
                                        <p:tgtEl>
                                          <p:spTgt spid="19"/>
                                        </p:tgtEl>
                                        <p:attrNameLst>
                                          <p:attrName>style.visibility</p:attrName>
                                        </p:attrNameLst>
                                      </p:cBhvr>
                                      <p:to>
                                        <p:strVal val="hidden"/>
                                      </p:to>
                                    </p:set>
                                  </p:childTnLst>
                                </p:cTn>
                              </p:par>
                              <p:par>
                                <p:cTn id="645" presetID="26" presetClass="exit" presetSubtype="0" fill="hold" nodeType="withEffect">
                                  <p:stCondLst>
                                    <p:cond delay="0"/>
                                  </p:stCondLst>
                                  <p:childTnLst>
                                    <p:animEffect transition="out" filter="wipe(down)">
                                      <p:cBhvr>
                                        <p:cTn id="646" dur="180" accel="50000">
                                          <p:stCondLst>
                                            <p:cond delay="1820"/>
                                          </p:stCondLst>
                                        </p:cTn>
                                        <p:tgtEl>
                                          <p:spTgt spid="16"/>
                                        </p:tgtEl>
                                      </p:cBhvr>
                                    </p:animEffect>
                                    <p:anim calcmode="lin" valueType="num">
                                      <p:cBhvr>
                                        <p:cTn id="647" dur="1822" tmFilter="0,0; 0.14,0.31; 0.43,0.73; 0.71,0.91; 1.0,1.0">
                                          <p:stCondLst>
                                            <p:cond delay="0"/>
                                          </p:stCondLst>
                                        </p:cTn>
                                        <p:tgtEl>
                                          <p:spTgt spid="16"/>
                                        </p:tgtEl>
                                        <p:attrNameLst>
                                          <p:attrName>ppt_x</p:attrName>
                                        </p:attrNameLst>
                                      </p:cBhvr>
                                      <p:tavLst>
                                        <p:tav tm="0">
                                          <p:val>
                                            <p:strVal val="ppt_x"/>
                                          </p:val>
                                        </p:tav>
                                        <p:tav tm="100000">
                                          <p:val>
                                            <p:strVal val="#ppt_x+0.25"/>
                                          </p:val>
                                        </p:tav>
                                      </p:tavLst>
                                    </p:anim>
                                    <p:anim calcmode="lin" valueType="num">
                                      <p:cBhvr>
                                        <p:cTn id="648" dur="178">
                                          <p:stCondLst>
                                            <p:cond delay="1822"/>
                                          </p:stCondLst>
                                        </p:cTn>
                                        <p:tgtEl>
                                          <p:spTgt spid="16"/>
                                        </p:tgtEl>
                                        <p:attrNameLst>
                                          <p:attrName>ppt_x</p:attrName>
                                        </p:attrNameLst>
                                      </p:cBhvr>
                                      <p:tavLst>
                                        <p:tav tm="0">
                                          <p:val>
                                            <p:strVal val="ppt_x"/>
                                          </p:val>
                                        </p:tav>
                                        <p:tav tm="100000">
                                          <p:val>
                                            <p:strVal val="ppt_x"/>
                                          </p:val>
                                        </p:tav>
                                      </p:tavLst>
                                    </p:anim>
                                    <p:anim calcmode="lin" valueType="num">
                                      <p:cBhvr>
                                        <p:cTn id="649" dur="664" tmFilter="0.0,0.0;0.25,0.07;0.50,0.2;0.75,0.467;1.0,1.0">
                                          <p:stCondLst>
                                            <p:cond delay="0"/>
                                          </p:stCondLst>
                                        </p:cTn>
                                        <p:tgtEl>
                                          <p:spTgt spid="16"/>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650" dur="664" tmFilter="0, 0; 0.125,0.2665; 0.25,0.4; 0.375,0.465; 0.5,0.5;  0.625,0.535; 0.75,0.6; 0.875,0.7335; 1,1">
                                          <p:stCondLst>
                                            <p:cond delay="664"/>
                                          </p:stCondLst>
                                        </p:cTn>
                                        <p:tgtEl>
                                          <p:spTgt spid="16"/>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651" dur="332" tmFilter="0, 0; 0.125,0.2665; 0.25,0.4; 0.375,0.465; 0.5,0.5;  0.625,0.535; 0.75,0.6; 0.875,0.7335; 1,1">
                                          <p:stCondLst>
                                            <p:cond delay="1324"/>
                                          </p:stCondLst>
                                        </p:cTn>
                                        <p:tgtEl>
                                          <p:spTgt spid="16"/>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652" dur="164" tmFilter="0, 0; 0.125,0.2665; 0.25,0.4; 0.375,0.465; 0.5,0.5;  0.625,0.535; 0.75,0.6; 0.875,0.7335; 1,1">
                                          <p:stCondLst>
                                            <p:cond delay="1656"/>
                                          </p:stCondLst>
                                        </p:cTn>
                                        <p:tgtEl>
                                          <p:spTgt spid="16"/>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653" dur="180" accel="50000">
                                          <p:stCondLst>
                                            <p:cond delay="1820"/>
                                          </p:stCondLst>
                                        </p:cTn>
                                        <p:tgtEl>
                                          <p:spTgt spid="16"/>
                                        </p:tgtEl>
                                        <p:attrNameLst>
                                          <p:attrName>ppt_y</p:attrName>
                                        </p:attrNameLst>
                                      </p:cBhvr>
                                      <p:tavLst>
                                        <p:tav tm="0">
                                          <p:val>
                                            <p:strVal val="ppt_y"/>
                                          </p:val>
                                        </p:tav>
                                        <p:tav tm="100000">
                                          <p:val>
                                            <p:strVal val="ppt_y+ppt_h"/>
                                          </p:val>
                                        </p:tav>
                                      </p:tavLst>
                                    </p:anim>
                                    <p:animScale>
                                      <p:cBhvr>
                                        <p:cTn id="654" dur="26">
                                          <p:stCondLst>
                                            <p:cond delay="620"/>
                                          </p:stCondLst>
                                        </p:cTn>
                                        <p:tgtEl>
                                          <p:spTgt spid="16"/>
                                        </p:tgtEl>
                                      </p:cBhvr>
                                      <p:to x="100000" y="60000"/>
                                    </p:animScale>
                                    <p:animScale>
                                      <p:cBhvr>
                                        <p:cTn id="655" dur="166" decel="50000">
                                          <p:stCondLst>
                                            <p:cond delay="646"/>
                                          </p:stCondLst>
                                        </p:cTn>
                                        <p:tgtEl>
                                          <p:spTgt spid="16"/>
                                        </p:tgtEl>
                                      </p:cBhvr>
                                      <p:to x="100000" y="100000"/>
                                    </p:animScale>
                                    <p:animScale>
                                      <p:cBhvr>
                                        <p:cTn id="656" dur="26">
                                          <p:stCondLst>
                                            <p:cond delay="1312"/>
                                          </p:stCondLst>
                                        </p:cTn>
                                        <p:tgtEl>
                                          <p:spTgt spid="16"/>
                                        </p:tgtEl>
                                      </p:cBhvr>
                                      <p:to x="100000" y="80000"/>
                                    </p:animScale>
                                    <p:animScale>
                                      <p:cBhvr>
                                        <p:cTn id="657" dur="166" decel="50000">
                                          <p:stCondLst>
                                            <p:cond delay="1338"/>
                                          </p:stCondLst>
                                        </p:cTn>
                                        <p:tgtEl>
                                          <p:spTgt spid="16"/>
                                        </p:tgtEl>
                                      </p:cBhvr>
                                      <p:to x="100000" y="100000"/>
                                    </p:animScale>
                                    <p:animScale>
                                      <p:cBhvr>
                                        <p:cTn id="658" dur="26">
                                          <p:stCondLst>
                                            <p:cond delay="1642"/>
                                          </p:stCondLst>
                                        </p:cTn>
                                        <p:tgtEl>
                                          <p:spTgt spid="16"/>
                                        </p:tgtEl>
                                      </p:cBhvr>
                                      <p:to x="100000" y="90000"/>
                                    </p:animScale>
                                    <p:animScale>
                                      <p:cBhvr>
                                        <p:cTn id="659" dur="166" decel="50000">
                                          <p:stCondLst>
                                            <p:cond delay="1668"/>
                                          </p:stCondLst>
                                        </p:cTn>
                                        <p:tgtEl>
                                          <p:spTgt spid="16"/>
                                        </p:tgtEl>
                                      </p:cBhvr>
                                      <p:to x="100000" y="100000"/>
                                    </p:animScale>
                                    <p:animScale>
                                      <p:cBhvr>
                                        <p:cTn id="660" dur="26">
                                          <p:stCondLst>
                                            <p:cond delay="1808"/>
                                          </p:stCondLst>
                                        </p:cTn>
                                        <p:tgtEl>
                                          <p:spTgt spid="16"/>
                                        </p:tgtEl>
                                      </p:cBhvr>
                                      <p:to x="100000" y="95000"/>
                                    </p:animScale>
                                    <p:animScale>
                                      <p:cBhvr>
                                        <p:cTn id="661" dur="166" decel="50000">
                                          <p:stCondLst>
                                            <p:cond delay="1834"/>
                                          </p:stCondLst>
                                        </p:cTn>
                                        <p:tgtEl>
                                          <p:spTgt spid="16"/>
                                        </p:tgtEl>
                                      </p:cBhvr>
                                      <p:to x="100000" y="100000"/>
                                    </p:animScale>
                                    <p:set>
                                      <p:cBhvr>
                                        <p:cTn id="662" dur="1" fill="hold">
                                          <p:stCondLst>
                                            <p:cond delay="19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C7396-494B-1CAC-2D80-01E372716FF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A97A5E7-37C3-5049-8353-E81A1BB982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337" y="1004721"/>
            <a:ext cx="6924815" cy="519361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Title 1">
            <a:extLst>
              <a:ext uri="{FF2B5EF4-FFF2-40B4-BE49-F238E27FC236}">
                <a16:creationId xmlns:a16="http://schemas.microsoft.com/office/drawing/2014/main" id="{5F16FEE4-B1FF-2415-9EE9-60492F481AC8}"/>
              </a:ext>
            </a:extLst>
          </p:cNvPr>
          <p:cNvSpPr>
            <a:spLocks noGrp="1"/>
          </p:cNvSpPr>
          <p:nvPr>
            <p:ph type="title"/>
          </p:nvPr>
        </p:nvSpPr>
        <p:spPr>
          <a:xfrm>
            <a:off x="380292" y="457200"/>
            <a:ext cx="3142740" cy="905774"/>
          </a:xfrm>
        </p:spPr>
        <p:txBody>
          <a:bodyPr>
            <a:normAutofit fontScale="90000"/>
          </a:bodyPr>
          <a:lstStyle/>
          <a:p>
            <a:r>
              <a:rPr lang="en-US" dirty="0"/>
              <a:t>Plague #3</a:t>
            </a:r>
            <a:br>
              <a:rPr lang="en-US" dirty="0"/>
            </a:br>
            <a:r>
              <a:rPr lang="en-US" dirty="0"/>
              <a:t>    Gnats or Lice</a:t>
            </a:r>
            <a:br>
              <a:rPr lang="en-US" dirty="0"/>
            </a:br>
            <a:r>
              <a:rPr lang="en-US" sz="1200" dirty="0"/>
              <a:t>NIV says gnats   KJV says lice</a:t>
            </a:r>
            <a:endParaRPr lang="en-US" dirty="0"/>
          </a:p>
        </p:txBody>
      </p:sp>
      <p:sp>
        <p:nvSpPr>
          <p:cNvPr id="4" name="Text Placeholder 3">
            <a:extLst>
              <a:ext uri="{FF2B5EF4-FFF2-40B4-BE49-F238E27FC236}">
                <a16:creationId xmlns:a16="http://schemas.microsoft.com/office/drawing/2014/main" id="{E7DEFDC7-850F-A622-EB4E-EF059ADD6D17}"/>
              </a:ext>
            </a:extLst>
          </p:cNvPr>
          <p:cNvSpPr>
            <a:spLocks noGrp="1"/>
          </p:cNvSpPr>
          <p:nvPr>
            <p:ph type="body" sz="half" idx="2"/>
          </p:nvPr>
        </p:nvSpPr>
        <p:spPr>
          <a:xfrm>
            <a:off x="380291" y="1656272"/>
            <a:ext cx="3142740" cy="4744528"/>
          </a:xfrm>
          <a:ln/>
        </p:spPr>
        <p:style>
          <a:lnRef idx="1">
            <a:schemeClr val="accent2"/>
          </a:lnRef>
          <a:fillRef idx="2">
            <a:schemeClr val="accent2"/>
          </a:fillRef>
          <a:effectRef idx="1">
            <a:schemeClr val="accent2"/>
          </a:effectRef>
          <a:fontRef idx="minor">
            <a:schemeClr val="dk1"/>
          </a:fontRef>
        </p:style>
        <p:txBody>
          <a:bodyPr>
            <a:normAutofit fontScale="92500"/>
          </a:bodyPr>
          <a:lstStyle/>
          <a:p>
            <a:endParaRPr lang="en-US" dirty="0">
              <a:solidFill>
                <a:sysClr val="windowText" lastClr="000000"/>
              </a:solidFill>
            </a:endParaRPr>
          </a:p>
          <a:p>
            <a:pPr>
              <a:buNone/>
            </a:pPr>
            <a:r>
              <a:rPr lang="en-US" baseline="30000" dirty="0"/>
              <a:t>16 </a:t>
            </a:r>
            <a:r>
              <a:rPr lang="en-US" dirty="0"/>
              <a:t>Then the </a:t>
            </a:r>
            <a:r>
              <a:rPr lang="en-US" cap="small" dirty="0">
                <a:effectLst/>
              </a:rPr>
              <a:t>Lord</a:t>
            </a:r>
            <a:r>
              <a:rPr lang="en-US" dirty="0"/>
              <a:t> said to Moses, “Tell Aaron, ‘Stretch out your staff and strike the dust of the ground,’ and throughout the land of Egypt the dust will become gnats.” </a:t>
            </a:r>
            <a:r>
              <a:rPr lang="en-US" baseline="30000" dirty="0"/>
              <a:t>17 </a:t>
            </a:r>
            <a:r>
              <a:rPr lang="en-US" dirty="0"/>
              <a:t>They did this, and when Aaron stretched out his hand with the staff and struck the dust of the ground, gnats came on people and animals. All the dust throughout the land of Egypt became gnats. </a:t>
            </a:r>
            <a:r>
              <a:rPr lang="en-US" baseline="30000" dirty="0"/>
              <a:t>18</a:t>
            </a:r>
            <a:r>
              <a:rPr lang="en-US" b="1" baseline="30000" dirty="0"/>
              <a:t> </a:t>
            </a:r>
            <a:r>
              <a:rPr lang="en-US" b="1" dirty="0"/>
              <a:t>But when the magicians tried to produce gnats by their secret arts, they could not.</a:t>
            </a:r>
          </a:p>
          <a:p>
            <a:r>
              <a:rPr lang="en-US" dirty="0"/>
              <a:t>Since the gnats were on people and animals everywhere, </a:t>
            </a:r>
            <a:r>
              <a:rPr lang="en-US" baseline="30000" dirty="0"/>
              <a:t>19 </a:t>
            </a:r>
            <a:r>
              <a:rPr lang="en-US" dirty="0"/>
              <a:t>the magicians said to Pharaoh, “This is the finger of God.” But Pharaoh’s heart was hard and he would not listen, just as the </a:t>
            </a:r>
            <a:r>
              <a:rPr lang="en-US" cap="small" dirty="0">
                <a:effectLst/>
              </a:rPr>
              <a:t>Lord</a:t>
            </a:r>
            <a:r>
              <a:rPr lang="en-US" dirty="0"/>
              <a:t> had said.</a:t>
            </a:r>
          </a:p>
          <a:p>
            <a:endParaRPr lang="en-US" dirty="0">
              <a:solidFill>
                <a:sysClr val="windowText" lastClr="000000"/>
              </a:solidFill>
            </a:endParaRPr>
          </a:p>
        </p:txBody>
      </p:sp>
      <p:pic>
        <p:nvPicPr>
          <p:cNvPr id="12" name="Picture 11" descr="A cartoon of a person with a beard&#10;&#10;AI-generated content may be incorrect.">
            <a:extLst>
              <a:ext uri="{FF2B5EF4-FFF2-40B4-BE49-F238E27FC236}">
                <a16:creationId xmlns:a16="http://schemas.microsoft.com/office/drawing/2014/main" id="{999E935F-BF6B-2542-4A39-3FE798AE865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244860" y="3765183"/>
            <a:ext cx="1740314" cy="2873089"/>
          </a:xfrm>
          <a:prstGeom prst="rect">
            <a:avLst/>
          </a:prstGeom>
        </p:spPr>
      </p:pic>
      <p:pic>
        <p:nvPicPr>
          <p:cNvPr id="14" name="Picture 13" descr="Cartoon of a person holding a stick&#10;&#10;AI-generated content may be incorrect.">
            <a:extLst>
              <a:ext uri="{FF2B5EF4-FFF2-40B4-BE49-F238E27FC236}">
                <a16:creationId xmlns:a16="http://schemas.microsoft.com/office/drawing/2014/main" id="{B5F1E198-11D0-BE48-4A90-CE461FB231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7506" y="3601528"/>
            <a:ext cx="2817508" cy="3200400"/>
          </a:xfrm>
          <a:prstGeom prst="rect">
            <a:avLst/>
          </a:prstGeom>
        </p:spPr>
      </p:pic>
      <p:pic>
        <p:nvPicPr>
          <p:cNvPr id="18" name="Picture 17" descr="Cartoon of a person in a egyptian garment&#10;&#10;AI-generated content may be incorrect.">
            <a:extLst>
              <a:ext uri="{FF2B5EF4-FFF2-40B4-BE49-F238E27FC236}">
                <a16:creationId xmlns:a16="http://schemas.microsoft.com/office/drawing/2014/main" id="{0C08E3C4-E20C-0BFB-A89C-364965EC4210}"/>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1129067" y="3960220"/>
            <a:ext cx="1021681" cy="2841708"/>
          </a:xfrm>
          <a:prstGeom prst="rect">
            <a:avLst/>
          </a:prstGeom>
        </p:spPr>
      </p:pic>
      <p:sp>
        <p:nvSpPr>
          <p:cNvPr id="21" name="Speech Bubble: Rectangle 20">
            <a:extLst>
              <a:ext uri="{FF2B5EF4-FFF2-40B4-BE49-F238E27FC236}">
                <a16:creationId xmlns:a16="http://schemas.microsoft.com/office/drawing/2014/main" id="{79A4B7AC-AB4E-C246-7C4A-529FBFFBA75E}"/>
              </a:ext>
            </a:extLst>
          </p:cNvPr>
          <p:cNvSpPr/>
          <p:nvPr/>
        </p:nvSpPr>
        <p:spPr>
          <a:xfrm>
            <a:off x="8625222" y="5693434"/>
            <a:ext cx="2298264" cy="944838"/>
          </a:xfrm>
          <a:prstGeom prst="wedgeRectCallout">
            <a:avLst>
              <a:gd name="adj1" fmla="val 53108"/>
              <a:gd name="adj2" fmla="val -8693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My magicians can do that….   Or not.</a:t>
            </a:r>
          </a:p>
        </p:txBody>
      </p:sp>
      <p:sp>
        <p:nvSpPr>
          <p:cNvPr id="3" name="Speech Bubble: Rectangle 2">
            <a:extLst>
              <a:ext uri="{FF2B5EF4-FFF2-40B4-BE49-F238E27FC236}">
                <a16:creationId xmlns:a16="http://schemas.microsoft.com/office/drawing/2014/main" id="{5879D34C-14A3-DB59-D3FA-2EDD3EB191E0}"/>
              </a:ext>
            </a:extLst>
          </p:cNvPr>
          <p:cNvSpPr/>
          <p:nvPr/>
        </p:nvSpPr>
        <p:spPr>
          <a:xfrm>
            <a:off x="2882532" y="588961"/>
            <a:ext cx="6464969" cy="705707"/>
          </a:xfrm>
          <a:prstGeom prst="wedgeRectCallout">
            <a:avLst>
              <a:gd name="adj1" fmla="val -1293"/>
              <a:gd name="adj2" fmla="val -112533"/>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8100000" scaled="1"/>
            <a:tileRect/>
          </a:gra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Stretch out your hand and strike the dust of the ground</a:t>
            </a:r>
          </a:p>
          <a:p>
            <a:pPr algn="ctr"/>
            <a:r>
              <a:rPr lang="en-US" dirty="0"/>
              <a:t> and throughout Egypt, the dust will become gnats (lice).</a:t>
            </a:r>
          </a:p>
        </p:txBody>
      </p:sp>
      <p:sp>
        <p:nvSpPr>
          <p:cNvPr id="7" name="Speech Bubble: Rectangle 6">
            <a:extLst>
              <a:ext uri="{FF2B5EF4-FFF2-40B4-BE49-F238E27FC236}">
                <a16:creationId xmlns:a16="http://schemas.microsoft.com/office/drawing/2014/main" id="{2B9369C6-5609-A9DF-0172-CE7DC577A635}"/>
              </a:ext>
            </a:extLst>
          </p:cNvPr>
          <p:cNvSpPr/>
          <p:nvPr/>
        </p:nvSpPr>
        <p:spPr>
          <a:xfrm>
            <a:off x="9625263" y="1004721"/>
            <a:ext cx="2447355" cy="1112837"/>
          </a:xfrm>
          <a:prstGeom prst="wedgeRectCallout">
            <a:avLst>
              <a:gd name="adj1" fmla="val -58525"/>
              <a:gd name="adj2" fmla="val 75256"/>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Oo </a:t>
            </a:r>
            <a:r>
              <a:rPr lang="en-US" dirty="0" err="1"/>
              <a:t>ooo</a:t>
            </a:r>
            <a:r>
              <a:rPr lang="en-US" dirty="0"/>
              <a:t>  These pesty gnats are everywhere! They’re even in </a:t>
            </a:r>
          </a:p>
          <a:p>
            <a:pPr algn="ctr"/>
            <a:r>
              <a:rPr lang="en-US" dirty="0"/>
              <a:t>my nose!</a:t>
            </a:r>
          </a:p>
        </p:txBody>
      </p:sp>
      <p:sp>
        <p:nvSpPr>
          <p:cNvPr id="8" name="Speech Bubble: Rectangle 7">
            <a:extLst>
              <a:ext uri="{FF2B5EF4-FFF2-40B4-BE49-F238E27FC236}">
                <a16:creationId xmlns:a16="http://schemas.microsoft.com/office/drawing/2014/main" id="{903EFA21-8BD4-6F99-7769-4C747727ABB9}"/>
              </a:ext>
            </a:extLst>
          </p:cNvPr>
          <p:cNvSpPr/>
          <p:nvPr/>
        </p:nvSpPr>
        <p:spPr>
          <a:xfrm>
            <a:off x="9625263" y="1004720"/>
            <a:ext cx="2447355" cy="1112837"/>
          </a:xfrm>
          <a:prstGeom prst="wedgeRectCallout">
            <a:avLst>
              <a:gd name="adj1" fmla="val -58525"/>
              <a:gd name="adj2" fmla="val 75256"/>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We can’t make</a:t>
            </a:r>
          </a:p>
          <a:p>
            <a:pPr algn="ctr"/>
            <a:r>
              <a:rPr lang="en-US" dirty="0"/>
              <a:t> gnats (lice).</a:t>
            </a:r>
          </a:p>
          <a:p>
            <a:pPr algn="ctr"/>
            <a:r>
              <a:rPr lang="en-US" dirty="0"/>
              <a:t>This is the finger of God.</a:t>
            </a:r>
          </a:p>
        </p:txBody>
      </p:sp>
      <p:grpSp>
        <p:nvGrpSpPr>
          <p:cNvPr id="9" name="Group 8">
            <a:extLst>
              <a:ext uri="{FF2B5EF4-FFF2-40B4-BE49-F238E27FC236}">
                <a16:creationId xmlns:a16="http://schemas.microsoft.com/office/drawing/2014/main" id="{5647FE1B-4D78-F64F-00EE-BFD41265FF6F}"/>
              </a:ext>
            </a:extLst>
          </p:cNvPr>
          <p:cNvGrpSpPr/>
          <p:nvPr/>
        </p:nvGrpSpPr>
        <p:grpSpPr>
          <a:xfrm>
            <a:off x="3415974" y="1426429"/>
            <a:ext cx="1803642" cy="2570233"/>
            <a:chOff x="7365755" y="1516393"/>
            <a:chExt cx="1803642" cy="2570233"/>
          </a:xfrm>
        </p:grpSpPr>
        <p:pic>
          <p:nvPicPr>
            <p:cNvPr id="10" name="Picture 9" descr="A close-up of a magnifying glass&#10;&#10;AI-generated content may be incorrect.">
              <a:extLst>
                <a:ext uri="{FF2B5EF4-FFF2-40B4-BE49-F238E27FC236}">
                  <a16:creationId xmlns:a16="http://schemas.microsoft.com/office/drawing/2014/main" id="{7702F4B7-FD81-035D-080B-B74224F08D52}"/>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65755" y="1516393"/>
              <a:ext cx="1803642" cy="2570233"/>
            </a:xfrm>
            <a:prstGeom prst="rect">
              <a:avLst/>
            </a:prstGeom>
          </p:spPr>
        </p:pic>
        <p:sp>
          <p:nvSpPr>
            <p:cNvPr id="11" name="Rectangle 10">
              <a:extLst>
                <a:ext uri="{FF2B5EF4-FFF2-40B4-BE49-F238E27FC236}">
                  <a16:creationId xmlns:a16="http://schemas.microsoft.com/office/drawing/2014/main" id="{83E30C1D-75C0-F88A-AF53-3B347E66262E}"/>
                </a:ext>
              </a:extLst>
            </p:cNvPr>
            <p:cNvSpPr/>
            <p:nvPr/>
          </p:nvSpPr>
          <p:spPr>
            <a:xfrm>
              <a:off x="7396166" y="1795685"/>
              <a:ext cx="1358464" cy="1042543"/>
            </a:xfrm>
            <a:prstGeom prst="rect">
              <a:avLst/>
            </a:prstGeom>
            <a:noFill/>
          </p:spPr>
          <p:txBody>
            <a:bodyPr wrap="none" lIns="91440" tIns="45720" rIns="91440" bIns="45720">
              <a:normAutofit fontScale="3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Look</a:t>
              </a:r>
            </a:p>
            <a:p>
              <a:pPr algn="ctr"/>
              <a:r>
                <a:rPr lang="en-US" sz="5400" dirty="0">
                  <a:ln w="0"/>
                  <a:effectLst>
                    <a:outerShdw blurRad="38100" dist="19050" dir="2700000" algn="tl" rotWithShape="0">
                      <a:schemeClr val="dk1">
                        <a:alpha val="40000"/>
                      </a:schemeClr>
                    </a:outerShdw>
                  </a:effectLst>
                </a:rPr>
                <a:t>at some</a:t>
              </a:r>
            </a:p>
            <a:p>
              <a:pPr algn="ctr"/>
              <a:r>
                <a:rPr lang="en-US" sz="5400" b="0" cap="none" spc="0" dirty="0">
                  <a:ln w="0"/>
                  <a:solidFill>
                    <a:schemeClr val="tx1"/>
                  </a:solidFill>
                  <a:effectLst>
                    <a:outerShdw blurRad="38100" dist="19050" dir="2700000" algn="tl" rotWithShape="0">
                      <a:schemeClr val="dk1">
                        <a:alpha val="40000"/>
                      </a:schemeClr>
                    </a:outerShdw>
                  </a:effectLst>
                </a:rPr>
                <a:t>gnats</a:t>
              </a:r>
            </a:p>
            <a:p>
              <a:pPr algn="ctr"/>
              <a:r>
                <a:rPr lang="en-US" sz="5400" b="0" cap="none" spc="0" dirty="0">
                  <a:ln w="0"/>
                  <a:solidFill>
                    <a:schemeClr val="tx1"/>
                  </a:solidFill>
                  <a:effectLst>
                    <a:outerShdw blurRad="38100" dist="19050" dir="2700000" algn="tl" rotWithShape="0">
                      <a:schemeClr val="dk1">
                        <a:alpha val="40000"/>
                      </a:schemeClr>
                    </a:outerShdw>
                  </a:effectLst>
                </a:rPr>
                <a:t>or lice</a:t>
              </a:r>
            </a:p>
          </p:txBody>
        </p:sp>
      </p:grpSp>
    </p:spTree>
    <p:extLst>
      <p:ext uri="{BB962C8B-B14F-4D97-AF65-F5344CB8AC3E}">
        <p14:creationId xmlns:p14="http://schemas.microsoft.com/office/powerpoint/2010/main" val="4062745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B8326-DFCB-BB0A-E283-F4701DF352CC}"/>
            </a:ext>
          </a:extLst>
        </p:cNvPr>
        <p:cNvGrpSpPr/>
        <p:nvPr/>
      </p:nvGrpSpPr>
      <p:grpSpPr>
        <a:xfrm>
          <a:off x="0" y="0"/>
          <a:ext cx="0" cy="0"/>
          <a:chOff x="0" y="0"/>
          <a:chExt cx="0" cy="0"/>
        </a:xfrm>
      </p:grpSpPr>
      <p:pic>
        <p:nvPicPr>
          <p:cNvPr id="3" name="Content Placeholder 4" descr="A cartoon of a river&#10;&#10;AI-generated content may be incorrect.">
            <a:extLst>
              <a:ext uri="{FF2B5EF4-FFF2-40B4-BE49-F238E27FC236}">
                <a16:creationId xmlns:a16="http://schemas.microsoft.com/office/drawing/2014/main" id="{C635A0E0-5258-E722-8F43-B6DC777B9ED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69173" y="3735198"/>
            <a:ext cx="6991750" cy="3434078"/>
          </a:xfrm>
          <a:prstGeom prst="rect">
            <a:avLst/>
          </a:prstGeom>
        </p:spPr>
      </p:pic>
      <p:sp>
        <p:nvSpPr>
          <p:cNvPr id="2" name="Title 1">
            <a:extLst>
              <a:ext uri="{FF2B5EF4-FFF2-40B4-BE49-F238E27FC236}">
                <a16:creationId xmlns:a16="http://schemas.microsoft.com/office/drawing/2014/main" id="{65E1F951-2CC6-96F4-F819-FFE21E5BF863}"/>
              </a:ext>
            </a:extLst>
          </p:cNvPr>
          <p:cNvSpPr>
            <a:spLocks noGrp="1"/>
          </p:cNvSpPr>
          <p:nvPr>
            <p:ph type="title"/>
          </p:nvPr>
        </p:nvSpPr>
        <p:spPr>
          <a:xfrm>
            <a:off x="380292" y="457200"/>
            <a:ext cx="3142740" cy="905774"/>
          </a:xfrm>
        </p:spPr>
        <p:txBody>
          <a:bodyPr>
            <a:normAutofit fontScale="90000"/>
          </a:bodyPr>
          <a:lstStyle/>
          <a:p>
            <a:r>
              <a:rPr lang="en-US" dirty="0"/>
              <a:t>Plague #4</a:t>
            </a:r>
            <a:br>
              <a:rPr lang="en-US" dirty="0"/>
            </a:br>
            <a:r>
              <a:rPr lang="en-US" dirty="0"/>
              <a:t>	Flies</a:t>
            </a:r>
          </a:p>
        </p:txBody>
      </p:sp>
      <p:sp>
        <p:nvSpPr>
          <p:cNvPr id="4" name="Text Placeholder 3">
            <a:extLst>
              <a:ext uri="{FF2B5EF4-FFF2-40B4-BE49-F238E27FC236}">
                <a16:creationId xmlns:a16="http://schemas.microsoft.com/office/drawing/2014/main" id="{F636CB7A-FB60-36DF-5CB0-F954026C67B3}"/>
              </a:ext>
            </a:extLst>
          </p:cNvPr>
          <p:cNvSpPr>
            <a:spLocks noGrp="1"/>
          </p:cNvSpPr>
          <p:nvPr>
            <p:ph type="body" sz="half" idx="2"/>
          </p:nvPr>
        </p:nvSpPr>
        <p:spPr>
          <a:xfrm>
            <a:off x="380291" y="1656272"/>
            <a:ext cx="3142740" cy="4744528"/>
          </a:xfrm>
          <a:ln/>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buNone/>
            </a:pPr>
            <a:r>
              <a:rPr lang="en-US" baseline="30000" dirty="0"/>
              <a:t>20 </a:t>
            </a:r>
            <a:r>
              <a:rPr lang="en-US" dirty="0"/>
              <a:t>Then the </a:t>
            </a:r>
            <a:r>
              <a:rPr lang="en-US" cap="small" dirty="0">
                <a:effectLst/>
              </a:rPr>
              <a:t>Lord</a:t>
            </a:r>
            <a:r>
              <a:rPr lang="en-US" dirty="0"/>
              <a:t> said to Moses, “Get up early in the morning and confront Pharaoh as he goes to the river and say to him, ‘This is what the </a:t>
            </a:r>
            <a:r>
              <a:rPr lang="en-US" cap="small" dirty="0">
                <a:effectLst/>
              </a:rPr>
              <a:t>Lord</a:t>
            </a:r>
            <a:r>
              <a:rPr lang="en-US" dirty="0"/>
              <a:t> says: Let my people go, so that they may worship me. </a:t>
            </a:r>
            <a:r>
              <a:rPr lang="en-US" baseline="30000" dirty="0"/>
              <a:t>21 </a:t>
            </a:r>
            <a:r>
              <a:rPr lang="en-US" dirty="0"/>
              <a:t>If you do not let my people go, I will send swarms of flies on you and your officials, on your people and into your houses. The houses of the Egyptians will be full of flies; even the ground will be covered with them.</a:t>
            </a:r>
          </a:p>
          <a:p>
            <a:pPr>
              <a:buNone/>
            </a:pPr>
            <a:r>
              <a:rPr lang="en-US" baseline="30000" dirty="0"/>
              <a:t>22 </a:t>
            </a:r>
            <a:r>
              <a:rPr lang="en-US" dirty="0"/>
              <a:t>“‘But on that day I will deal differently with the land of Goshen, where my people live; no swarms of flies will be there, so that you will know that I, the </a:t>
            </a:r>
            <a:r>
              <a:rPr lang="en-US" cap="small" dirty="0">
                <a:effectLst/>
              </a:rPr>
              <a:t>Lord</a:t>
            </a:r>
            <a:r>
              <a:rPr lang="en-US" dirty="0"/>
              <a:t>, am in this land. </a:t>
            </a:r>
            <a:r>
              <a:rPr lang="en-US" baseline="30000" dirty="0"/>
              <a:t>23 </a:t>
            </a:r>
            <a:r>
              <a:rPr lang="en-US" dirty="0"/>
              <a:t>I will make a distinction</a:t>
            </a:r>
            <a:r>
              <a:rPr lang="en-US" baseline="30000" dirty="0"/>
              <a:t>[</a:t>
            </a:r>
            <a:r>
              <a:rPr lang="en-US" baseline="30000" dirty="0">
                <a:hlinkClick r:id="rId4" tooltip="See footnote b"/>
              </a:rPr>
              <a:t>b</a:t>
            </a:r>
            <a:r>
              <a:rPr lang="en-US" baseline="30000" dirty="0"/>
              <a:t>]</a:t>
            </a:r>
            <a:r>
              <a:rPr lang="en-US" dirty="0"/>
              <a:t> between my people and your people. This sign will occur tomorrow.’”</a:t>
            </a:r>
          </a:p>
          <a:p>
            <a:r>
              <a:rPr lang="en-US" baseline="30000" dirty="0"/>
              <a:t>24 </a:t>
            </a:r>
            <a:r>
              <a:rPr lang="en-US" dirty="0"/>
              <a:t>And the </a:t>
            </a:r>
            <a:r>
              <a:rPr lang="en-US" cap="small" dirty="0">
                <a:effectLst/>
              </a:rPr>
              <a:t>Lord</a:t>
            </a:r>
            <a:r>
              <a:rPr lang="en-US" dirty="0"/>
              <a:t> did this. Dense swarms of flies poured into Pharaoh’s palace and into the houses of his officials; throughout Egypt the land was ruined by the flies.</a:t>
            </a:r>
          </a:p>
          <a:p>
            <a:endParaRPr lang="en-US" dirty="0">
              <a:solidFill>
                <a:sysClr val="windowText" lastClr="000000"/>
              </a:solidFill>
            </a:endParaRPr>
          </a:p>
        </p:txBody>
      </p:sp>
      <p:pic>
        <p:nvPicPr>
          <p:cNvPr id="12" name="Picture 11" descr="A cartoon of a person with a beard&#10;&#10;AI-generated content may be incorrect.">
            <a:extLst>
              <a:ext uri="{FF2B5EF4-FFF2-40B4-BE49-F238E27FC236}">
                <a16:creationId xmlns:a16="http://schemas.microsoft.com/office/drawing/2014/main" id="{506ED021-B8ED-5BD5-006B-A9A285E593D4}"/>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244860" y="3765183"/>
            <a:ext cx="1740314" cy="2873089"/>
          </a:xfrm>
          <a:prstGeom prst="rect">
            <a:avLst/>
          </a:prstGeom>
        </p:spPr>
      </p:pic>
      <p:pic>
        <p:nvPicPr>
          <p:cNvPr id="14" name="Picture 13" descr="Cartoon of a person holding a stick&#10;&#10;AI-generated content may be incorrect.">
            <a:extLst>
              <a:ext uri="{FF2B5EF4-FFF2-40B4-BE49-F238E27FC236}">
                <a16:creationId xmlns:a16="http://schemas.microsoft.com/office/drawing/2014/main" id="{4A571A4F-097C-0D95-1A9A-9EA61E9FFD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7506" y="3394425"/>
            <a:ext cx="2817508" cy="3200400"/>
          </a:xfrm>
          <a:prstGeom prst="rect">
            <a:avLst/>
          </a:prstGeom>
        </p:spPr>
      </p:pic>
      <p:pic>
        <p:nvPicPr>
          <p:cNvPr id="18" name="Picture 17" descr="Cartoon of a person in a egyptian garment&#10;&#10;AI-generated content may be incorrect.">
            <a:extLst>
              <a:ext uri="{FF2B5EF4-FFF2-40B4-BE49-F238E27FC236}">
                <a16:creationId xmlns:a16="http://schemas.microsoft.com/office/drawing/2014/main" id="{A9F225C0-5658-58DE-FBD2-02C86FD1F145}"/>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1129067" y="3960220"/>
            <a:ext cx="1021681" cy="2841708"/>
          </a:xfrm>
          <a:prstGeom prst="rect">
            <a:avLst/>
          </a:prstGeom>
        </p:spPr>
      </p:pic>
      <p:sp>
        <p:nvSpPr>
          <p:cNvPr id="22" name="Speech Bubble: Rectangle 21">
            <a:extLst>
              <a:ext uri="{FF2B5EF4-FFF2-40B4-BE49-F238E27FC236}">
                <a16:creationId xmlns:a16="http://schemas.microsoft.com/office/drawing/2014/main" id="{5F9F66FB-EF6B-F690-1D89-E4A8FC260397}"/>
              </a:ext>
            </a:extLst>
          </p:cNvPr>
          <p:cNvSpPr/>
          <p:nvPr/>
        </p:nvSpPr>
        <p:spPr>
          <a:xfrm>
            <a:off x="3539091" y="2606855"/>
            <a:ext cx="3142739" cy="927338"/>
          </a:xfrm>
          <a:prstGeom prst="wedgeRectCallout">
            <a:avLst>
              <a:gd name="adj1" fmla="val 16761"/>
              <a:gd name="adj2" fmla="val 8668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LORD says,</a:t>
            </a:r>
          </a:p>
          <a:p>
            <a:pPr algn="ctr"/>
            <a:r>
              <a:rPr lang="en-US" dirty="0"/>
              <a:t>Let my people go so that they can worship me.</a:t>
            </a:r>
          </a:p>
        </p:txBody>
      </p:sp>
      <p:pic>
        <p:nvPicPr>
          <p:cNvPr id="7" name="Picture 6">
            <a:extLst>
              <a:ext uri="{FF2B5EF4-FFF2-40B4-BE49-F238E27FC236}">
                <a16:creationId xmlns:a16="http://schemas.microsoft.com/office/drawing/2014/main" id="{EB69D44A-58A3-422B-4BF8-1A01818AF06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75014" y="839800"/>
            <a:ext cx="7105650" cy="4000500"/>
          </a:xfrm>
          <a:prstGeom prst="rect">
            <a:avLst/>
          </a:prstGeom>
        </p:spPr>
      </p:pic>
      <p:sp>
        <p:nvSpPr>
          <p:cNvPr id="10" name="Speech Bubble: Rectangle 9">
            <a:extLst>
              <a:ext uri="{FF2B5EF4-FFF2-40B4-BE49-F238E27FC236}">
                <a16:creationId xmlns:a16="http://schemas.microsoft.com/office/drawing/2014/main" id="{DE70379C-3E97-3DC9-26EA-7FA429C2D93C}"/>
              </a:ext>
            </a:extLst>
          </p:cNvPr>
          <p:cNvSpPr/>
          <p:nvPr/>
        </p:nvSpPr>
        <p:spPr>
          <a:xfrm>
            <a:off x="8194877" y="4403857"/>
            <a:ext cx="2298264" cy="944838"/>
          </a:xfrm>
          <a:prstGeom prst="wedgeRectCallout">
            <a:avLst>
              <a:gd name="adj1" fmla="val 72652"/>
              <a:gd name="adj2" fmla="val -2039"/>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They may not go!</a:t>
            </a:r>
          </a:p>
          <a:p>
            <a:pPr algn="ctr"/>
            <a:r>
              <a:rPr lang="en-US" dirty="0"/>
              <a:t>They are MY people.</a:t>
            </a:r>
          </a:p>
        </p:txBody>
      </p:sp>
      <p:grpSp>
        <p:nvGrpSpPr>
          <p:cNvPr id="24" name="Group 23">
            <a:extLst>
              <a:ext uri="{FF2B5EF4-FFF2-40B4-BE49-F238E27FC236}">
                <a16:creationId xmlns:a16="http://schemas.microsoft.com/office/drawing/2014/main" id="{C7784723-3649-8F0D-17AB-610F44EC09D0}"/>
              </a:ext>
            </a:extLst>
          </p:cNvPr>
          <p:cNvGrpSpPr/>
          <p:nvPr/>
        </p:nvGrpSpPr>
        <p:grpSpPr>
          <a:xfrm>
            <a:off x="8313701" y="1288857"/>
            <a:ext cx="3969494" cy="2476326"/>
            <a:chOff x="8313701" y="1288857"/>
            <a:chExt cx="3969494" cy="2476326"/>
          </a:xfrm>
        </p:grpSpPr>
        <p:sp>
          <p:nvSpPr>
            <p:cNvPr id="11" name="Thought Bubble: Cloud 10">
              <a:extLst>
                <a:ext uri="{FF2B5EF4-FFF2-40B4-BE49-F238E27FC236}">
                  <a16:creationId xmlns:a16="http://schemas.microsoft.com/office/drawing/2014/main" id="{0D68E9D9-B806-497D-7867-B1D2D4602688}"/>
                </a:ext>
              </a:extLst>
            </p:cNvPr>
            <p:cNvSpPr/>
            <p:nvPr/>
          </p:nvSpPr>
          <p:spPr>
            <a:xfrm>
              <a:off x="9172529" y="2606855"/>
              <a:ext cx="2978220" cy="1158328"/>
            </a:xfrm>
            <a:prstGeom prst="cloudCallout">
              <a:avLst>
                <a:gd name="adj1" fmla="val 17483"/>
                <a:gd name="adj2" fmla="val 77734"/>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Why can’t Isis and Horus control these bugs!</a:t>
              </a:r>
            </a:p>
          </p:txBody>
        </p:sp>
        <p:pic>
          <p:nvPicPr>
            <p:cNvPr id="17" name="Picture 16">
              <a:extLst>
                <a:ext uri="{FF2B5EF4-FFF2-40B4-BE49-F238E27FC236}">
                  <a16:creationId xmlns:a16="http://schemas.microsoft.com/office/drawing/2014/main" id="{25987A23-B405-6E23-74AA-2886F47280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996619" y="2070460"/>
              <a:ext cx="1286576" cy="964932"/>
            </a:xfrm>
            <a:prstGeom prst="rect">
              <a:avLst/>
            </a:prstGeom>
          </p:spPr>
        </p:pic>
        <p:pic>
          <p:nvPicPr>
            <p:cNvPr id="23" name="Picture 22">
              <a:extLst>
                <a:ext uri="{FF2B5EF4-FFF2-40B4-BE49-F238E27FC236}">
                  <a16:creationId xmlns:a16="http://schemas.microsoft.com/office/drawing/2014/main" id="{1FF354BD-8556-031F-213D-BA706999D50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8313701" y="1288857"/>
              <a:ext cx="2393011" cy="2393011"/>
            </a:xfrm>
            <a:prstGeom prst="rect">
              <a:avLst/>
            </a:prstGeom>
          </p:spPr>
        </p:pic>
      </p:grpSp>
      <p:pic>
        <p:nvPicPr>
          <p:cNvPr id="26" name="Picture 25">
            <a:extLst>
              <a:ext uri="{FF2B5EF4-FFF2-40B4-BE49-F238E27FC236}">
                <a16:creationId xmlns:a16="http://schemas.microsoft.com/office/drawing/2014/main" id="{4CA381E0-0365-22C5-4276-BA72A120796B}"/>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00994" y="339042"/>
            <a:ext cx="3417039" cy="1529111"/>
          </a:xfrm>
          <a:prstGeom prst="rect">
            <a:avLst/>
          </a:prstGeom>
        </p:spPr>
      </p:pic>
      <p:grpSp>
        <p:nvGrpSpPr>
          <p:cNvPr id="27" name="Group 26">
            <a:extLst>
              <a:ext uri="{FF2B5EF4-FFF2-40B4-BE49-F238E27FC236}">
                <a16:creationId xmlns:a16="http://schemas.microsoft.com/office/drawing/2014/main" id="{A39B3A7A-57EA-61BB-AB81-57120C1427DD}"/>
              </a:ext>
            </a:extLst>
          </p:cNvPr>
          <p:cNvGrpSpPr/>
          <p:nvPr/>
        </p:nvGrpSpPr>
        <p:grpSpPr>
          <a:xfrm>
            <a:off x="2621210" y="58667"/>
            <a:ext cx="1803642" cy="2570233"/>
            <a:chOff x="7304630" y="1553112"/>
            <a:chExt cx="1803642" cy="2570233"/>
          </a:xfrm>
        </p:grpSpPr>
        <p:pic>
          <p:nvPicPr>
            <p:cNvPr id="28" name="Picture 27" descr="A close-up of a magnifying glass&#10;&#10;AI-generated content may be incorrect.">
              <a:extLst>
                <a:ext uri="{FF2B5EF4-FFF2-40B4-BE49-F238E27FC236}">
                  <a16:creationId xmlns:a16="http://schemas.microsoft.com/office/drawing/2014/main" id="{CAB4C147-B37A-FA39-65CB-98110EE104C8}"/>
                </a:ext>
              </a:extLst>
            </p:cNvPr>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04630" y="1553112"/>
              <a:ext cx="1803642" cy="2570233"/>
            </a:xfrm>
            <a:prstGeom prst="rect">
              <a:avLst/>
            </a:prstGeom>
          </p:spPr>
        </p:pic>
        <p:sp>
          <p:nvSpPr>
            <p:cNvPr id="29" name="Rectangle 28">
              <a:extLst>
                <a:ext uri="{FF2B5EF4-FFF2-40B4-BE49-F238E27FC236}">
                  <a16:creationId xmlns:a16="http://schemas.microsoft.com/office/drawing/2014/main" id="{1AB0A23C-56B8-4C46-DAA3-2C66C76AF81F}"/>
                </a:ext>
              </a:extLst>
            </p:cNvPr>
            <p:cNvSpPr/>
            <p:nvPr/>
          </p:nvSpPr>
          <p:spPr>
            <a:xfrm>
              <a:off x="7396166" y="1795685"/>
              <a:ext cx="1358464" cy="1042543"/>
            </a:xfrm>
            <a:prstGeom prst="rect">
              <a:avLst/>
            </a:prstGeom>
            <a:noFill/>
          </p:spPr>
          <p:txBody>
            <a:bodyPr wrap="none" lIns="91440" tIns="45720" rIns="91440" bIns="45720">
              <a:normAutofit fontScale="400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Look</a:t>
              </a:r>
            </a:p>
            <a:p>
              <a:pPr algn="ctr"/>
              <a:r>
                <a:rPr lang="en-US" sz="5400" dirty="0">
                  <a:ln w="0"/>
                  <a:effectLst>
                    <a:outerShdw blurRad="38100" dist="19050" dir="2700000" algn="tl" rotWithShape="0">
                      <a:schemeClr val="dk1">
                        <a:alpha val="40000"/>
                      </a:schemeClr>
                    </a:outerShdw>
                  </a:effectLst>
                </a:rPr>
                <a:t>at a </a:t>
              </a:r>
            </a:p>
            <a:p>
              <a:pPr algn="ctr"/>
              <a:r>
                <a:rPr lang="en-US" sz="5400" b="0" cap="none" spc="0" dirty="0">
                  <a:ln w="0"/>
                  <a:solidFill>
                    <a:schemeClr val="tx1"/>
                  </a:solidFill>
                  <a:effectLst>
                    <a:outerShdw blurRad="38100" dist="19050" dir="2700000" algn="tl" rotWithShape="0">
                      <a:schemeClr val="dk1">
                        <a:alpha val="40000"/>
                      </a:schemeClr>
                    </a:outerShdw>
                  </a:effectLst>
                </a:rPr>
                <a:t>fly</a:t>
              </a:r>
            </a:p>
          </p:txBody>
        </p:sp>
      </p:grpSp>
      <p:sp>
        <p:nvSpPr>
          <p:cNvPr id="5" name="Speech Bubble: Rectangle 4">
            <a:extLst>
              <a:ext uri="{FF2B5EF4-FFF2-40B4-BE49-F238E27FC236}">
                <a16:creationId xmlns:a16="http://schemas.microsoft.com/office/drawing/2014/main" id="{DC7D3047-ABE9-8B16-66E4-C679300B20E3}"/>
              </a:ext>
            </a:extLst>
          </p:cNvPr>
          <p:cNvSpPr/>
          <p:nvPr/>
        </p:nvSpPr>
        <p:spPr>
          <a:xfrm>
            <a:off x="3575501" y="2149044"/>
            <a:ext cx="3142739" cy="1351982"/>
          </a:xfrm>
          <a:prstGeom prst="wedgeRectCallout">
            <a:avLst>
              <a:gd name="adj1" fmla="val 16761"/>
              <a:gd name="adj2" fmla="val 8668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If you don’t let my people go, Yahweh, the Sovereign LORD will send swarms of flies.</a:t>
            </a:r>
          </a:p>
          <a:p>
            <a:pPr algn="ctr"/>
            <a:r>
              <a:rPr lang="en-US" dirty="0"/>
              <a:t>  But there will not be flies in Goshen where my people live.</a:t>
            </a:r>
          </a:p>
        </p:txBody>
      </p:sp>
      <p:sp>
        <p:nvSpPr>
          <p:cNvPr id="6" name="TextBox 5">
            <a:extLst>
              <a:ext uri="{FF2B5EF4-FFF2-40B4-BE49-F238E27FC236}">
                <a16:creationId xmlns:a16="http://schemas.microsoft.com/office/drawing/2014/main" id="{497764D1-3569-42E8-A1FF-5499EA9640CB}"/>
              </a:ext>
            </a:extLst>
          </p:cNvPr>
          <p:cNvSpPr txBox="1"/>
          <p:nvPr/>
        </p:nvSpPr>
        <p:spPr>
          <a:xfrm>
            <a:off x="424369" y="6443089"/>
            <a:ext cx="8919640" cy="323165"/>
          </a:xfrm>
          <a:prstGeom prst="rect">
            <a:avLst/>
          </a:prstGeom>
          <a:noFill/>
        </p:spPr>
        <p:txBody>
          <a:bodyPr wrap="square" rtlCol="0">
            <a:spAutoFit/>
          </a:bodyPr>
          <a:lstStyle/>
          <a:p>
            <a:r>
              <a:rPr lang="en-US" sz="1500" dirty="0"/>
              <a:t>Act it out:  Buzz like a fly.  Fly around the room and back to your chair.</a:t>
            </a:r>
          </a:p>
        </p:txBody>
      </p:sp>
    </p:spTree>
    <p:extLst>
      <p:ext uri="{BB962C8B-B14F-4D97-AF65-F5344CB8AC3E}">
        <p14:creationId xmlns:p14="http://schemas.microsoft.com/office/powerpoint/2010/main" val="386063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3"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0-#ppt_h/2"/>
                                          </p:val>
                                        </p:tav>
                                        <p:tav tm="100000">
                                          <p:val>
                                            <p:strVal val="#ppt_y"/>
                                          </p:val>
                                        </p:tav>
                                      </p:tavLst>
                                    </p:anim>
                                  </p:childTnLst>
                                </p:cTn>
                              </p:par>
                              <p:par>
                                <p:cTn id="16" presetID="1" presetClass="entr" presetSubtype="0"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childTnLst>
                          </p:cTn>
                        </p:par>
                        <p:par>
                          <p:cTn id="18" fill="hold">
                            <p:stCondLst>
                              <p:cond delay="500"/>
                            </p:stCondLst>
                            <p:childTnLst>
                              <p:par>
                                <p:cTn id="19" presetID="24" presetClass="path" presetSubtype="0" accel="50000" decel="50000" fill="hold" nodeType="afterEffect">
                                  <p:stCondLst>
                                    <p:cond delay="0"/>
                                  </p:stCondLst>
                                  <p:childTnLst>
                                    <p:animMotion origin="layout" path="M -0.09649 -3.7037E-7 C -0.04453 0.00093 -0.00183 0.00903 0.02044 0.02107 L 0.07213 0.04907 C 0.0832 0.05509 0.10143 0.0581 0.12396 0.0581 C 0.15534 0.0581 0.18203 0.05 0.1845 0.03796 C 0.18203 0.02801 0.15534 0.01898 0.12396 0.01898 C 0.10143 0.01898 0.0832 0.02292 0.07213 0.02801 L 0.02044 0.05602 C -0.00183 0.06806 -0.04453 0.07593 -0.09649 0.07708 C -0.14831 0.07593 -0.19102 0.06806 -0.21328 0.05602 L -0.26498 0.02801 C -0.27604 0.02292 -0.29427 0.01898 -0.3168 0.01898 C -0.34818 0.01898 -0.375 0.02801 -0.37722 0.03796 C -0.375 0.05 -0.34818 0.0581 -0.3168 0.0581 C -0.29427 0.0581 -0.27604 0.05509 -0.26498 0.04907 L -0.21328 0.02107 C -0.19102 0.00903 -0.14831 0.00093 -0.09649 -3.7037E-7 Z " pathEditMode="relative" rAng="0" ptsTypes="AAAAAAAAAAAAAAAAA">
                                      <p:cBhvr>
                                        <p:cTn id="20" dur="2000" fill="hold"/>
                                        <p:tgtEl>
                                          <p:spTgt spid="7"/>
                                        </p:tgtEl>
                                        <p:attrNameLst>
                                          <p:attrName>ppt_x</p:attrName>
                                          <p:attrName>ppt_y</p:attrName>
                                        </p:attrNameLst>
                                      </p:cBhvr>
                                      <p:rCtr x="13" y="3843"/>
                                    </p:animMotion>
                                  </p:childTnLst>
                                </p:cTn>
                              </p:par>
                            </p:childTnLst>
                          </p:cTn>
                        </p:par>
                        <p:par>
                          <p:cTn id="21" fill="hold">
                            <p:stCondLst>
                              <p:cond delay="2500"/>
                            </p:stCondLst>
                            <p:childTnLst>
                              <p:par>
                                <p:cTn id="22" presetID="1"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84592-6EAD-FE1F-C1E3-3A104FDE67F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8CD1C33-991C-A87E-122C-2F62EFB377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669173" y="217725"/>
            <a:ext cx="6380275" cy="5136122"/>
          </a:xfrm>
          <a:prstGeom prst="rect">
            <a:avLst/>
          </a:prstGeom>
        </p:spPr>
      </p:pic>
      <p:sp>
        <p:nvSpPr>
          <p:cNvPr id="2" name="Title 1">
            <a:extLst>
              <a:ext uri="{FF2B5EF4-FFF2-40B4-BE49-F238E27FC236}">
                <a16:creationId xmlns:a16="http://schemas.microsoft.com/office/drawing/2014/main" id="{9BAEDAEE-6FBB-D855-C423-71A03DF48363}"/>
              </a:ext>
            </a:extLst>
          </p:cNvPr>
          <p:cNvSpPr>
            <a:spLocks noGrp="1"/>
          </p:cNvSpPr>
          <p:nvPr>
            <p:ph type="title"/>
          </p:nvPr>
        </p:nvSpPr>
        <p:spPr>
          <a:xfrm>
            <a:off x="380291" y="209159"/>
            <a:ext cx="3142740" cy="905774"/>
          </a:xfrm>
        </p:spPr>
        <p:txBody>
          <a:bodyPr/>
          <a:lstStyle/>
          <a:p>
            <a:r>
              <a:rPr lang="en-US" dirty="0"/>
              <a:t>Make them leave!</a:t>
            </a:r>
          </a:p>
        </p:txBody>
      </p:sp>
      <p:sp>
        <p:nvSpPr>
          <p:cNvPr id="4" name="Text Placeholder 3">
            <a:extLst>
              <a:ext uri="{FF2B5EF4-FFF2-40B4-BE49-F238E27FC236}">
                <a16:creationId xmlns:a16="http://schemas.microsoft.com/office/drawing/2014/main" id="{3620E2D2-B98C-FFCD-9AC7-62C870F562CD}"/>
              </a:ext>
            </a:extLst>
          </p:cNvPr>
          <p:cNvSpPr>
            <a:spLocks noGrp="1"/>
          </p:cNvSpPr>
          <p:nvPr>
            <p:ph type="body" sz="half" idx="2"/>
          </p:nvPr>
        </p:nvSpPr>
        <p:spPr>
          <a:xfrm>
            <a:off x="380291" y="1656272"/>
            <a:ext cx="2939812" cy="4744528"/>
          </a:xfrm>
          <a:ln/>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a:buNone/>
            </a:pPr>
            <a:r>
              <a:rPr lang="en-US" baseline="30000" dirty="0"/>
              <a:t>25 </a:t>
            </a:r>
            <a:r>
              <a:rPr lang="en-US" dirty="0"/>
              <a:t>Then Pharaoh summoned Moses and Aaron and said, “Go, sacrifice to your God here in the land.”</a:t>
            </a:r>
          </a:p>
          <a:p>
            <a:pPr>
              <a:buNone/>
            </a:pPr>
            <a:r>
              <a:rPr lang="en-US" baseline="30000" dirty="0"/>
              <a:t>26 </a:t>
            </a:r>
            <a:r>
              <a:rPr lang="en-US" dirty="0"/>
              <a:t>But Moses said, “That would not be right. The sacrifices we offer the </a:t>
            </a:r>
            <a:r>
              <a:rPr lang="en-US" cap="small" dirty="0">
                <a:effectLst/>
              </a:rPr>
              <a:t>Lord</a:t>
            </a:r>
            <a:r>
              <a:rPr lang="en-US" dirty="0"/>
              <a:t> our God would be detestable to the Egyptians. And if we offer sacrifices that are detestable in their eyes, will they not stone us? </a:t>
            </a:r>
            <a:r>
              <a:rPr lang="en-US" baseline="30000" dirty="0"/>
              <a:t>27 </a:t>
            </a:r>
            <a:r>
              <a:rPr lang="en-US" dirty="0"/>
              <a:t>We must take a three-day journey into the wilderness to offer sacrifices to the </a:t>
            </a:r>
            <a:r>
              <a:rPr lang="en-US" cap="small" dirty="0">
                <a:effectLst/>
              </a:rPr>
              <a:t>Lord</a:t>
            </a:r>
            <a:r>
              <a:rPr lang="en-US" dirty="0"/>
              <a:t> our God, as he commands us.”</a:t>
            </a:r>
          </a:p>
          <a:p>
            <a:pPr>
              <a:buNone/>
            </a:pPr>
            <a:r>
              <a:rPr lang="en-US" baseline="30000" dirty="0"/>
              <a:t>28 </a:t>
            </a:r>
            <a:r>
              <a:rPr lang="en-US" dirty="0"/>
              <a:t>Pharaoh said, “I will let you go to offer sacrifices to the </a:t>
            </a:r>
            <a:r>
              <a:rPr lang="en-US" cap="small" dirty="0">
                <a:effectLst/>
              </a:rPr>
              <a:t>Lord</a:t>
            </a:r>
            <a:r>
              <a:rPr lang="en-US" dirty="0"/>
              <a:t> your God in the wilderness, but you must not go very far. Now pray for me.”</a:t>
            </a:r>
          </a:p>
          <a:p>
            <a:pPr>
              <a:buNone/>
            </a:pPr>
            <a:r>
              <a:rPr lang="en-US" baseline="30000" dirty="0"/>
              <a:t>29 </a:t>
            </a:r>
            <a:r>
              <a:rPr lang="en-US" dirty="0"/>
              <a:t>Moses answered, “As soon as I leave you, I will pray to the </a:t>
            </a:r>
            <a:r>
              <a:rPr lang="en-US" cap="small" dirty="0">
                <a:effectLst/>
              </a:rPr>
              <a:t>Lord</a:t>
            </a:r>
            <a:r>
              <a:rPr lang="en-US" dirty="0"/>
              <a:t>, and tomorrow the flies will leave Pharaoh and his officials and his people. Only let Pharaoh be sure that he does not act deceitfully again by not letting the people go to offer sacrifices to the </a:t>
            </a:r>
            <a:r>
              <a:rPr lang="en-US" cap="small" dirty="0">
                <a:effectLst/>
              </a:rPr>
              <a:t>Lord</a:t>
            </a:r>
            <a:r>
              <a:rPr lang="en-US" dirty="0"/>
              <a:t>.”</a:t>
            </a:r>
          </a:p>
          <a:p>
            <a:r>
              <a:rPr lang="en-US" baseline="30000" dirty="0"/>
              <a:t>30 </a:t>
            </a:r>
            <a:r>
              <a:rPr lang="en-US" dirty="0"/>
              <a:t>Then Moses left Pharaoh and prayed to the </a:t>
            </a:r>
            <a:r>
              <a:rPr lang="en-US" cap="small" dirty="0">
                <a:effectLst/>
              </a:rPr>
              <a:t>Lord</a:t>
            </a:r>
            <a:r>
              <a:rPr lang="en-US" dirty="0"/>
              <a:t>, </a:t>
            </a:r>
            <a:r>
              <a:rPr lang="en-US" baseline="30000" dirty="0"/>
              <a:t>31 </a:t>
            </a:r>
            <a:r>
              <a:rPr lang="en-US" dirty="0"/>
              <a:t>and the </a:t>
            </a:r>
            <a:r>
              <a:rPr lang="en-US" cap="small" dirty="0">
                <a:effectLst/>
              </a:rPr>
              <a:t>Lord</a:t>
            </a:r>
            <a:r>
              <a:rPr lang="en-US" dirty="0"/>
              <a:t> did what Moses asked. The flies left Pharaoh and his officials and his people; not a fly remained. </a:t>
            </a:r>
            <a:r>
              <a:rPr lang="en-US" baseline="30000" dirty="0"/>
              <a:t>32 </a:t>
            </a:r>
            <a:r>
              <a:rPr lang="en-US" dirty="0"/>
              <a:t>But this time also Pharaoh hardened his heart and would not let the people go.</a:t>
            </a:r>
          </a:p>
          <a:p>
            <a:endParaRPr lang="en-US" dirty="0">
              <a:solidFill>
                <a:sysClr val="windowText" lastClr="000000"/>
              </a:solidFill>
            </a:endParaRPr>
          </a:p>
        </p:txBody>
      </p:sp>
      <p:pic>
        <p:nvPicPr>
          <p:cNvPr id="12" name="Picture 11" descr="A cartoon of a person with a beard&#10;&#10;AI-generated content may be incorrect.">
            <a:extLst>
              <a:ext uri="{FF2B5EF4-FFF2-40B4-BE49-F238E27FC236}">
                <a16:creationId xmlns:a16="http://schemas.microsoft.com/office/drawing/2014/main" id="{F882B266-93E1-A0F0-4171-777AF84EEF3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489706" y="3056991"/>
            <a:ext cx="2142540" cy="3537125"/>
          </a:xfrm>
          <a:prstGeom prst="rect">
            <a:avLst/>
          </a:prstGeom>
        </p:spPr>
      </p:pic>
      <p:pic>
        <p:nvPicPr>
          <p:cNvPr id="14" name="Picture 13" descr="Cartoon of a person holding a stick&#10;&#10;AI-generated content may be incorrect.">
            <a:extLst>
              <a:ext uri="{FF2B5EF4-FFF2-40B4-BE49-F238E27FC236}">
                <a16:creationId xmlns:a16="http://schemas.microsoft.com/office/drawing/2014/main" id="{3F9A08A5-9906-2EBD-0363-D0923632D2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2724" y="2917915"/>
            <a:ext cx="3468698" cy="3940085"/>
          </a:xfrm>
          <a:prstGeom prst="rect">
            <a:avLst/>
          </a:prstGeom>
        </p:spPr>
      </p:pic>
      <p:pic>
        <p:nvPicPr>
          <p:cNvPr id="18" name="Picture 17" descr="Cartoon of a person in a egyptian garment&#10;&#10;AI-generated content may be incorrect.">
            <a:extLst>
              <a:ext uri="{FF2B5EF4-FFF2-40B4-BE49-F238E27FC236}">
                <a16:creationId xmlns:a16="http://schemas.microsoft.com/office/drawing/2014/main" id="{801BE05E-E021-113D-E99C-A6E98768D4BC}"/>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336903" y="3282269"/>
            <a:ext cx="1363475" cy="3792375"/>
          </a:xfrm>
          <a:prstGeom prst="rect">
            <a:avLst/>
          </a:prstGeom>
        </p:spPr>
      </p:pic>
      <p:sp>
        <p:nvSpPr>
          <p:cNvPr id="21" name="Speech Bubble: Rectangle 20">
            <a:extLst>
              <a:ext uri="{FF2B5EF4-FFF2-40B4-BE49-F238E27FC236}">
                <a16:creationId xmlns:a16="http://schemas.microsoft.com/office/drawing/2014/main" id="{FA7425F6-B986-D503-AB07-9B729702657D}"/>
              </a:ext>
            </a:extLst>
          </p:cNvPr>
          <p:cNvSpPr/>
          <p:nvPr/>
        </p:nvSpPr>
        <p:spPr>
          <a:xfrm>
            <a:off x="9776587" y="5269407"/>
            <a:ext cx="2298264" cy="944838"/>
          </a:xfrm>
          <a:prstGeom prst="wedgeRectCallout">
            <a:avLst>
              <a:gd name="adj1" fmla="val -57178"/>
              <a:gd name="adj2" fmla="val -11070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OK.  Go sacrifice to your God here in this land.</a:t>
            </a:r>
          </a:p>
        </p:txBody>
      </p:sp>
      <p:sp>
        <p:nvSpPr>
          <p:cNvPr id="22" name="Speech Bubble: Rectangle 21">
            <a:extLst>
              <a:ext uri="{FF2B5EF4-FFF2-40B4-BE49-F238E27FC236}">
                <a16:creationId xmlns:a16="http://schemas.microsoft.com/office/drawing/2014/main" id="{1C971830-C9CF-D35D-1C09-6C8B73B48472}"/>
              </a:ext>
            </a:extLst>
          </p:cNvPr>
          <p:cNvSpPr/>
          <p:nvPr/>
        </p:nvSpPr>
        <p:spPr>
          <a:xfrm>
            <a:off x="3499570" y="1656272"/>
            <a:ext cx="2575284" cy="1336168"/>
          </a:xfrm>
          <a:prstGeom prst="wedgeRectCallout">
            <a:avLst>
              <a:gd name="adj1" fmla="val 16761"/>
              <a:gd name="adj2" fmla="val 8668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No, that would not be right.  The sacrifices we offer to the LORD would be detestable to the Egyptians.</a:t>
            </a:r>
          </a:p>
        </p:txBody>
      </p:sp>
      <p:sp>
        <p:nvSpPr>
          <p:cNvPr id="3" name="Speech Bubble: Rectangle 2">
            <a:extLst>
              <a:ext uri="{FF2B5EF4-FFF2-40B4-BE49-F238E27FC236}">
                <a16:creationId xmlns:a16="http://schemas.microsoft.com/office/drawing/2014/main" id="{84BECAE6-B5D1-4BC2-4424-75582F5BBDE4}"/>
              </a:ext>
            </a:extLst>
          </p:cNvPr>
          <p:cNvSpPr/>
          <p:nvPr/>
        </p:nvSpPr>
        <p:spPr>
          <a:xfrm>
            <a:off x="3541864" y="1688548"/>
            <a:ext cx="2575284" cy="1336168"/>
          </a:xfrm>
          <a:prstGeom prst="wedgeRectCallout">
            <a:avLst>
              <a:gd name="adj1" fmla="val 16761"/>
              <a:gd name="adj2" fmla="val 8668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We must make a 3 day journey into the wilderness just like He commanded us.</a:t>
            </a:r>
          </a:p>
        </p:txBody>
      </p:sp>
      <p:sp>
        <p:nvSpPr>
          <p:cNvPr id="5" name="Speech Bubble: Rectangle 4">
            <a:extLst>
              <a:ext uri="{FF2B5EF4-FFF2-40B4-BE49-F238E27FC236}">
                <a16:creationId xmlns:a16="http://schemas.microsoft.com/office/drawing/2014/main" id="{3DF85FCA-9BA7-7E26-ABC8-0D6978B10D1F}"/>
              </a:ext>
            </a:extLst>
          </p:cNvPr>
          <p:cNvSpPr/>
          <p:nvPr/>
        </p:nvSpPr>
        <p:spPr>
          <a:xfrm>
            <a:off x="9789289" y="5259285"/>
            <a:ext cx="2298264" cy="944838"/>
          </a:xfrm>
          <a:prstGeom prst="wedgeRectCallout">
            <a:avLst>
              <a:gd name="adj1" fmla="val -57178"/>
              <a:gd name="adj2" fmla="val -11070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OK.  I’ll let you go into the wilderness, but not very far.</a:t>
            </a:r>
          </a:p>
        </p:txBody>
      </p:sp>
      <p:sp>
        <p:nvSpPr>
          <p:cNvPr id="6" name="Speech Bubble: Rectangle 5">
            <a:extLst>
              <a:ext uri="{FF2B5EF4-FFF2-40B4-BE49-F238E27FC236}">
                <a16:creationId xmlns:a16="http://schemas.microsoft.com/office/drawing/2014/main" id="{DF9C0DF7-5B70-B480-21DF-51FA753C9803}"/>
              </a:ext>
            </a:extLst>
          </p:cNvPr>
          <p:cNvSpPr/>
          <p:nvPr/>
        </p:nvSpPr>
        <p:spPr>
          <a:xfrm>
            <a:off x="9827393" y="5295584"/>
            <a:ext cx="2298264" cy="944838"/>
          </a:xfrm>
          <a:prstGeom prst="wedgeRectCallout">
            <a:avLst>
              <a:gd name="adj1" fmla="val -57178"/>
              <a:gd name="adj2" fmla="val -11070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Now pray for me.</a:t>
            </a:r>
          </a:p>
          <a:p>
            <a:pPr algn="ctr"/>
            <a:r>
              <a:rPr lang="en-US" dirty="0"/>
              <a:t>Remove the flies.</a:t>
            </a:r>
          </a:p>
        </p:txBody>
      </p:sp>
      <p:sp>
        <p:nvSpPr>
          <p:cNvPr id="7" name="Speech Bubble: Rectangle 6">
            <a:extLst>
              <a:ext uri="{FF2B5EF4-FFF2-40B4-BE49-F238E27FC236}">
                <a16:creationId xmlns:a16="http://schemas.microsoft.com/office/drawing/2014/main" id="{EE5DD8FD-251F-70E0-37AC-E8B990735975}"/>
              </a:ext>
            </a:extLst>
          </p:cNvPr>
          <p:cNvSpPr/>
          <p:nvPr/>
        </p:nvSpPr>
        <p:spPr>
          <a:xfrm>
            <a:off x="3721331" y="1672410"/>
            <a:ext cx="2575284" cy="1336168"/>
          </a:xfrm>
          <a:prstGeom prst="wedgeRectCallout">
            <a:avLst>
              <a:gd name="adj1" fmla="val 16761"/>
              <a:gd name="adj2" fmla="val 8668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 will pray and tomorrow the flies will leave.</a:t>
            </a:r>
          </a:p>
        </p:txBody>
      </p:sp>
    </p:spTree>
    <p:extLst>
      <p:ext uri="{BB962C8B-B14F-4D97-AF65-F5344CB8AC3E}">
        <p14:creationId xmlns:p14="http://schemas.microsoft.com/office/powerpoint/2010/main" val="408695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24C54-1E8F-C4DF-0C39-74AE9FF49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BFE7E8-415E-BABB-50FD-C284F7A54DA2}"/>
              </a:ext>
            </a:extLst>
          </p:cNvPr>
          <p:cNvSpPr>
            <a:spLocks noGrp="1"/>
          </p:cNvSpPr>
          <p:nvPr>
            <p:ph type="title"/>
          </p:nvPr>
        </p:nvSpPr>
        <p:spPr>
          <a:xfrm>
            <a:off x="380292" y="457200"/>
            <a:ext cx="3142740" cy="905774"/>
          </a:xfrm>
        </p:spPr>
        <p:txBody>
          <a:bodyPr>
            <a:normAutofit fontScale="90000"/>
          </a:bodyPr>
          <a:lstStyle/>
          <a:p>
            <a:r>
              <a:rPr lang="en-US" dirty="0"/>
              <a:t>Plague #5</a:t>
            </a:r>
            <a:br>
              <a:rPr lang="en-US" dirty="0"/>
            </a:br>
            <a:r>
              <a:rPr lang="en-US" dirty="0"/>
              <a:t>	Livestock die</a:t>
            </a:r>
          </a:p>
        </p:txBody>
      </p:sp>
      <p:sp>
        <p:nvSpPr>
          <p:cNvPr id="4" name="Text Placeholder 3">
            <a:extLst>
              <a:ext uri="{FF2B5EF4-FFF2-40B4-BE49-F238E27FC236}">
                <a16:creationId xmlns:a16="http://schemas.microsoft.com/office/drawing/2014/main" id="{EAB906D8-4A6C-CEA4-9688-94F92CA93041}"/>
              </a:ext>
            </a:extLst>
          </p:cNvPr>
          <p:cNvSpPr>
            <a:spLocks noGrp="1"/>
          </p:cNvSpPr>
          <p:nvPr>
            <p:ph type="body" sz="half" idx="2"/>
          </p:nvPr>
        </p:nvSpPr>
        <p:spPr>
          <a:xfrm>
            <a:off x="380291" y="1656272"/>
            <a:ext cx="3142740" cy="4744528"/>
          </a:xfrm>
          <a:ln/>
        </p:spPr>
        <p:style>
          <a:lnRef idx="1">
            <a:schemeClr val="accent2"/>
          </a:lnRef>
          <a:fillRef idx="2">
            <a:schemeClr val="accent2"/>
          </a:fillRef>
          <a:effectRef idx="1">
            <a:schemeClr val="accent2"/>
          </a:effectRef>
          <a:fontRef idx="minor">
            <a:schemeClr val="dk1"/>
          </a:fontRef>
        </p:style>
        <p:txBody>
          <a:bodyPr>
            <a:normAutofit/>
          </a:bodyPr>
          <a:lstStyle/>
          <a:p>
            <a:pPr>
              <a:buNone/>
            </a:pPr>
            <a:r>
              <a:rPr lang="en-US" dirty="0"/>
              <a:t>Then the </a:t>
            </a:r>
            <a:r>
              <a:rPr lang="en-US" cap="small" dirty="0">
                <a:effectLst/>
              </a:rPr>
              <a:t>Lord</a:t>
            </a:r>
            <a:r>
              <a:rPr lang="en-US" dirty="0"/>
              <a:t> said to Moses, “Go to Pharaoh and say to him, ‘This is what the </a:t>
            </a:r>
            <a:r>
              <a:rPr lang="en-US" cap="small" dirty="0">
                <a:effectLst/>
              </a:rPr>
              <a:t>Lord</a:t>
            </a:r>
            <a:r>
              <a:rPr lang="en-US" dirty="0"/>
              <a:t>, the God of the Hebrews, says: “Let my people go, so that they may worship me.” </a:t>
            </a:r>
            <a:r>
              <a:rPr lang="en-US" baseline="30000" dirty="0"/>
              <a:t>2 </a:t>
            </a:r>
            <a:r>
              <a:rPr lang="en-US" dirty="0"/>
              <a:t>If you refuse to let them go and continue to hold them back, </a:t>
            </a:r>
            <a:r>
              <a:rPr lang="en-US" baseline="30000" dirty="0"/>
              <a:t>3 </a:t>
            </a:r>
            <a:r>
              <a:rPr lang="en-US" dirty="0"/>
              <a:t>the hand of the </a:t>
            </a:r>
            <a:r>
              <a:rPr lang="en-US" cap="small" dirty="0">
                <a:effectLst/>
              </a:rPr>
              <a:t>Lord</a:t>
            </a:r>
            <a:r>
              <a:rPr lang="en-US" dirty="0"/>
              <a:t> will bring a terrible plague on your livestock in the field—on your horses, donkeys and camels and on your cattle, sheep and goats. </a:t>
            </a:r>
            <a:r>
              <a:rPr lang="en-US" baseline="30000" dirty="0"/>
              <a:t>4 </a:t>
            </a:r>
            <a:r>
              <a:rPr lang="en-US" dirty="0"/>
              <a:t>But the </a:t>
            </a:r>
            <a:r>
              <a:rPr lang="en-US" cap="small" dirty="0">
                <a:effectLst/>
              </a:rPr>
              <a:t>Lord</a:t>
            </a:r>
            <a:r>
              <a:rPr lang="en-US" dirty="0"/>
              <a:t> will make a distinction between the livestock of Israel and that of Egypt, so that no animal belonging to the Israelites will die.’”</a:t>
            </a:r>
          </a:p>
          <a:p>
            <a:endParaRPr lang="en-US" dirty="0">
              <a:solidFill>
                <a:sysClr val="windowText" lastClr="000000"/>
              </a:solidFill>
            </a:endParaRPr>
          </a:p>
        </p:txBody>
      </p:sp>
      <p:pic>
        <p:nvPicPr>
          <p:cNvPr id="12" name="Picture 11" descr="A cartoon of a person with a beard&#10;&#10;AI-generated content may be incorrect.">
            <a:extLst>
              <a:ext uri="{FF2B5EF4-FFF2-40B4-BE49-F238E27FC236}">
                <a16:creationId xmlns:a16="http://schemas.microsoft.com/office/drawing/2014/main" id="{733A25AE-6969-2560-AB3D-1658D26B34A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244860" y="3765183"/>
            <a:ext cx="1740314" cy="2873089"/>
          </a:xfrm>
          <a:prstGeom prst="rect">
            <a:avLst/>
          </a:prstGeom>
        </p:spPr>
      </p:pic>
      <p:pic>
        <p:nvPicPr>
          <p:cNvPr id="14" name="Picture 13" descr="Cartoon of a person holding a stick&#10;&#10;AI-generated content may be incorrect.">
            <a:extLst>
              <a:ext uri="{FF2B5EF4-FFF2-40B4-BE49-F238E27FC236}">
                <a16:creationId xmlns:a16="http://schemas.microsoft.com/office/drawing/2014/main" id="{154D8FC3-0563-1D8F-8943-C7ADFF8C2D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7506" y="3601528"/>
            <a:ext cx="2817508" cy="3200400"/>
          </a:xfrm>
          <a:prstGeom prst="rect">
            <a:avLst/>
          </a:prstGeom>
        </p:spPr>
      </p:pic>
      <p:pic>
        <p:nvPicPr>
          <p:cNvPr id="18" name="Picture 17" descr="Cartoon of a person in a egyptian garment&#10;&#10;AI-generated content may be incorrect.">
            <a:extLst>
              <a:ext uri="{FF2B5EF4-FFF2-40B4-BE49-F238E27FC236}">
                <a16:creationId xmlns:a16="http://schemas.microsoft.com/office/drawing/2014/main" id="{3A1ABD9A-2150-6D30-089E-0CBBBFC2970B}"/>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1129067" y="3960220"/>
            <a:ext cx="1021681" cy="2841708"/>
          </a:xfrm>
          <a:prstGeom prst="rect">
            <a:avLst/>
          </a:prstGeom>
        </p:spPr>
      </p:pic>
      <p:sp>
        <p:nvSpPr>
          <p:cNvPr id="21" name="Speech Bubble: Rectangle 20">
            <a:extLst>
              <a:ext uri="{FF2B5EF4-FFF2-40B4-BE49-F238E27FC236}">
                <a16:creationId xmlns:a16="http://schemas.microsoft.com/office/drawing/2014/main" id="{62039492-9A1E-48FD-30C9-D1CA6C44C77A}"/>
              </a:ext>
            </a:extLst>
          </p:cNvPr>
          <p:cNvSpPr/>
          <p:nvPr/>
        </p:nvSpPr>
        <p:spPr>
          <a:xfrm>
            <a:off x="8344538" y="3556117"/>
            <a:ext cx="2298264" cy="944838"/>
          </a:xfrm>
          <a:prstGeom prst="wedgeRectCallout">
            <a:avLst>
              <a:gd name="adj1" fmla="val 58693"/>
              <a:gd name="adj2" fmla="val 8285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This is much nicer.</a:t>
            </a:r>
          </a:p>
          <a:p>
            <a:pPr algn="ctr"/>
            <a:r>
              <a:rPr lang="en-US" dirty="0"/>
              <a:t>I changed my mind. You may not go.</a:t>
            </a:r>
          </a:p>
        </p:txBody>
      </p:sp>
      <p:sp>
        <p:nvSpPr>
          <p:cNvPr id="22" name="Speech Bubble: Rectangle 21">
            <a:extLst>
              <a:ext uri="{FF2B5EF4-FFF2-40B4-BE49-F238E27FC236}">
                <a16:creationId xmlns:a16="http://schemas.microsoft.com/office/drawing/2014/main" id="{81D1677B-A187-3EE2-D555-FA9C8B3B469C}"/>
              </a:ext>
            </a:extLst>
          </p:cNvPr>
          <p:cNvSpPr/>
          <p:nvPr/>
        </p:nvSpPr>
        <p:spPr>
          <a:xfrm>
            <a:off x="3801374" y="2592363"/>
            <a:ext cx="2294626" cy="927338"/>
          </a:xfrm>
          <a:prstGeom prst="wedgeRectCallout">
            <a:avLst>
              <a:gd name="adj1" fmla="val 16761"/>
              <a:gd name="adj2" fmla="val 8668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Sovereign LORD says,</a:t>
            </a:r>
          </a:p>
          <a:p>
            <a:pPr algn="ctr"/>
            <a:r>
              <a:rPr lang="en-US" dirty="0"/>
              <a:t>“Let My people go!”</a:t>
            </a:r>
          </a:p>
        </p:txBody>
      </p:sp>
      <p:sp>
        <p:nvSpPr>
          <p:cNvPr id="3" name="Speech Bubble: Rectangle 2">
            <a:extLst>
              <a:ext uri="{FF2B5EF4-FFF2-40B4-BE49-F238E27FC236}">
                <a16:creationId xmlns:a16="http://schemas.microsoft.com/office/drawing/2014/main" id="{6DC24628-122D-CDE1-3E29-DD8A7CE7CE12}"/>
              </a:ext>
            </a:extLst>
          </p:cNvPr>
          <p:cNvSpPr/>
          <p:nvPr/>
        </p:nvSpPr>
        <p:spPr>
          <a:xfrm>
            <a:off x="3660575" y="930442"/>
            <a:ext cx="2806168" cy="2522013"/>
          </a:xfrm>
          <a:prstGeom prst="wedgeRectCallout">
            <a:avLst>
              <a:gd name="adj1" fmla="val 12759"/>
              <a:gd name="adj2" fmla="val 6633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If you refuse and continue to hold back, there will be a plague on your livestock in the fields.  Many horses, donkeys, camels, cattle, sheep, and goats will die.</a:t>
            </a:r>
          </a:p>
          <a:p>
            <a:pPr algn="ctr"/>
            <a:r>
              <a:rPr lang="en-US" dirty="0"/>
              <a:t>But those belonging to the Israelites will not die.</a:t>
            </a:r>
          </a:p>
          <a:p>
            <a:pPr algn="ctr"/>
            <a:endParaRPr lang="en-US" dirty="0"/>
          </a:p>
        </p:txBody>
      </p:sp>
    </p:spTree>
    <p:extLst>
      <p:ext uri="{BB962C8B-B14F-4D97-AF65-F5344CB8AC3E}">
        <p14:creationId xmlns:p14="http://schemas.microsoft.com/office/powerpoint/2010/main" val="1760802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F1B17-8D77-E74F-95DB-8D2FF4767EF9}"/>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2458233-11BB-914B-01F5-E61B029FFEA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0875" b="11443"/>
          <a:stretch/>
        </p:blipFill>
        <p:spPr>
          <a:xfrm rot="21218026">
            <a:off x="3272124" y="1376231"/>
            <a:ext cx="6592049" cy="5120846"/>
          </a:xfrm>
        </p:spPr>
      </p:pic>
      <p:sp>
        <p:nvSpPr>
          <p:cNvPr id="4" name="Text Placeholder 3">
            <a:extLst>
              <a:ext uri="{FF2B5EF4-FFF2-40B4-BE49-F238E27FC236}">
                <a16:creationId xmlns:a16="http://schemas.microsoft.com/office/drawing/2014/main" id="{46D79F69-CB3C-E461-DFCA-DF13482C606E}"/>
              </a:ext>
            </a:extLst>
          </p:cNvPr>
          <p:cNvSpPr>
            <a:spLocks noGrp="1"/>
          </p:cNvSpPr>
          <p:nvPr>
            <p:ph type="body" sz="half" idx="2"/>
          </p:nvPr>
        </p:nvSpPr>
        <p:spPr>
          <a:xfrm>
            <a:off x="307298" y="1612029"/>
            <a:ext cx="3142740" cy="2687676"/>
          </a:xfrm>
          <a:ln/>
        </p:spPr>
        <p:style>
          <a:lnRef idx="1">
            <a:schemeClr val="accent2"/>
          </a:lnRef>
          <a:fillRef idx="2">
            <a:schemeClr val="accent2"/>
          </a:fillRef>
          <a:effectRef idx="1">
            <a:schemeClr val="accent2"/>
          </a:effectRef>
          <a:fontRef idx="minor">
            <a:schemeClr val="dk1"/>
          </a:fontRef>
        </p:style>
        <p:txBody>
          <a:bodyPr/>
          <a:lstStyle/>
          <a:p>
            <a:r>
              <a:rPr lang="en-US" baseline="30000" dirty="0"/>
              <a:t>5 </a:t>
            </a:r>
            <a:r>
              <a:rPr lang="en-US" dirty="0"/>
              <a:t>The </a:t>
            </a:r>
            <a:r>
              <a:rPr lang="en-US" cap="small" dirty="0">
                <a:effectLst/>
              </a:rPr>
              <a:t>Lord</a:t>
            </a:r>
            <a:r>
              <a:rPr lang="en-US" dirty="0"/>
              <a:t> set a time and said, “Tomorrow the </a:t>
            </a:r>
            <a:r>
              <a:rPr lang="en-US" cap="small" dirty="0">
                <a:effectLst/>
              </a:rPr>
              <a:t>Lord</a:t>
            </a:r>
            <a:r>
              <a:rPr lang="en-US" dirty="0"/>
              <a:t> will do this in the land.” </a:t>
            </a:r>
            <a:r>
              <a:rPr lang="en-US" baseline="30000" dirty="0"/>
              <a:t>6 </a:t>
            </a:r>
            <a:r>
              <a:rPr lang="en-US" dirty="0"/>
              <a:t>And the next day the </a:t>
            </a:r>
            <a:r>
              <a:rPr lang="en-US" cap="small" dirty="0">
                <a:effectLst/>
              </a:rPr>
              <a:t>Lord</a:t>
            </a:r>
            <a:r>
              <a:rPr lang="en-US" dirty="0"/>
              <a:t> did it: All the livestock of the Egyptians died, but not one animal belonging to the Israelites died. </a:t>
            </a:r>
            <a:r>
              <a:rPr lang="en-US" baseline="30000" dirty="0"/>
              <a:t>7 </a:t>
            </a:r>
            <a:r>
              <a:rPr lang="en-US" dirty="0"/>
              <a:t>Pharaoh investigated and found that not even one of the animals of the Israelites had died. Yet his heart was unyielding and he would not let the people go.</a:t>
            </a:r>
          </a:p>
          <a:p>
            <a:endParaRPr lang="en-US" dirty="0">
              <a:solidFill>
                <a:sysClr val="windowText" lastClr="000000"/>
              </a:solidFill>
            </a:endParaRPr>
          </a:p>
        </p:txBody>
      </p:sp>
      <p:pic>
        <p:nvPicPr>
          <p:cNvPr id="18" name="Picture 17" descr="Cartoon of a person in a egyptian garment&#10;&#10;AI-generated content may be incorrect.">
            <a:extLst>
              <a:ext uri="{FF2B5EF4-FFF2-40B4-BE49-F238E27FC236}">
                <a16:creationId xmlns:a16="http://schemas.microsoft.com/office/drawing/2014/main" id="{8FC8507A-5B7A-CC62-1A67-03416F30586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1129067" y="3960220"/>
            <a:ext cx="1021681" cy="2841708"/>
          </a:xfrm>
          <a:prstGeom prst="rect">
            <a:avLst/>
          </a:prstGeom>
        </p:spPr>
      </p:pic>
      <p:pic>
        <p:nvPicPr>
          <p:cNvPr id="7" name="Picture 6">
            <a:extLst>
              <a:ext uri="{FF2B5EF4-FFF2-40B4-BE49-F238E27FC236}">
                <a16:creationId xmlns:a16="http://schemas.microsoft.com/office/drawing/2014/main" id="{038C9ED9-B8E8-E177-CCBE-0F61412105D1}"/>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34318" y="-60307"/>
            <a:ext cx="853371" cy="2071289"/>
          </a:xfrm>
          <a:prstGeom prst="rect">
            <a:avLst/>
          </a:prstGeom>
        </p:spPr>
      </p:pic>
      <p:pic>
        <p:nvPicPr>
          <p:cNvPr id="9" name="Picture 8">
            <a:extLst>
              <a:ext uri="{FF2B5EF4-FFF2-40B4-BE49-F238E27FC236}">
                <a16:creationId xmlns:a16="http://schemas.microsoft.com/office/drawing/2014/main" id="{05040211-1812-D74B-0B7D-F43DB9EC4384}"/>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242553" y="63681"/>
            <a:ext cx="531553" cy="1718689"/>
          </a:xfrm>
          <a:prstGeom prst="rect">
            <a:avLst/>
          </a:prstGeom>
        </p:spPr>
      </p:pic>
      <p:sp>
        <p:nvSpPr>
          <p:cNvPr id="21" name="Speech Bubble: Rectangle 20">
            <a:extLst>
              <a:ext uri="{FF2B5EF4-FFF2-40B4-BE49-F238E27FC236}">
                <a16:creationId xmlns:a16="http://schemas.microsoft.com/office/drawing/2014/main" id="{9C45478D-972C-5962-DC87-BAE1CA7CA7F9}"/>
              </a:ext>
            </a:extLst>
          </p:cNvPr>
          <p:cNvSpPr/>
          <p:nvPr/>
        </p:nvSpPr>
        <p:spPr>
          <a:xfrm>
            <a:off x="9169559" y="1203158"/>
            <a:ext cx="2861118" cy="2071289"/>
          </a:xfrm>
          <a:prstGeom prst="wedgeRectCallout">
            <a:avLst>
              <a:gd name="adj1" fmla="val 32923"/>
              <a:gd name="adj2" fmla="val 8116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Hmm.  It’s true.</a:t>
            </a:r>
          </a:p>
          <a:p>
            <a:pPr algn="ctr"/>
            <a:r>
              <a:rPr lang="en-US" dirty="0"/>
              <a:t>Many Egyptian livestock died, but none of the Israelite livestock died.</a:t>
            </a:r>
          </a:p>
          <a:p>
            <a:pPr algn="ctr"/>
            <a:r>
              <a:rPr lang="en-US" dirty="0"/>
              <a:t>My gods are weak.</a:t>
            </a:r>
          </a:p>
          <a:p>
            <a:pPr algn="ctr"/>
            <a:r>
              <a:rPr lang="en-US" dirty="0"/>
              <a:t>But, I won’t let those people go!</a:t>
            </a:r>
          </a:p>
        </p:txBody>
      </p:sp>
      <p:pic>
        <p:nvPicPr>
          <p:cNvPr id="11" name="Picture 10">
            <a:extLst>
              <a:ext uri="{FF2B5EF4-FFF2-40B4-BE49-F238E27FC236}">
                <a16:creationId xmlns:a16="http://schemas.microsoft.com/office/drawing/2014/main" id="{9645AB4B-3B77-B6D6-399A-F17D81FE67CB}"/>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8324" y="4299705"/>
            <a:ext cx="2070303" cy="2897780"/>
          </a:xfrm>
          <a:prstGeom prst="rect">
            <a:avLst/>
          </a:prstGeom>
        </p:spPr>
      </p:pic>
      <p:sp>
        <p:nvSpPr>
          <p:cNvPr id="13" name="Speech Bubble: Rectangle 12">
            <a:extLst>
              <a:ext uri="{FF2B5EF4-FFF2-40B4-BE49-F238E27FC236}">
                <a16:creationId xmlns:a16="http://schemas.microsoft.com/office/drawing/2014/main" id="{413A4414-5836-040B-989E-8866CCA3D5BE}"/>
              </a:ext>
            </a:extLst>
          </p:cNvPr>
          <p:cNvSpPr/>
          <p:nvPr/>
        </p:nvSpPr>
        <p:spPr>
          <a:xfrm>
            <a:off x="1745886" y="5100969"/>
            <a:ext cx="1524000" cy="1491916"/>
          </a:xfrm>
          <a:prstGeom prst="wedgeRectCallout">
            <a:avLst>
              <a:gd name="adj1" fmla="val -58728"/>
              <a:gd name="adj2" fmla="val -65457"/>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Your gods are false gods.</a:t>
            </a:r>
          </a:p>
          <a:p>
            <a:pPr algn="ctr"/>
            <a:r>
              <a:rPr lang="en-US" dirty="0"/>
              <a:t>The LORD Yahweh is real!</a:t>
            </a:r>
          </a:p>
        </p:txBody>
      </p:sp>
      <p:sp>
        <p:nvSpPr>
          <p:cNvPr id="2" name="TextBox 1">
            <a:extLst>
              <a:ext uri="{FF2B5EF4-FFF2-40B4-BE49-F238E27FC236}">
                <a16:creationId xmlns:a16="http://schemas.microsoft.com/office/drawing/2014/main" id="{58EB9EB9-9D6D-DFF4-217B-B41071615C65}"/>
              </a:ext>
            </a:extLst>
          </p:cNvPr>
          <p:cNvSpPr txBox="1"/>
          <p:nvPr/>
        </p:nvSpPr>
        <p:spPr>
          <a:xfrm>
            <a:off x="1402938" y="6558241"/>
            <a:ext cx="8919640" cy="323165"/>
          </a:xfrm>
          <a:prstGeom prst="rect">
            <a:avLst/>
          </a:prstGeom>
          <a:noFill/>
        </p:spPr>
        <p:txBody>
          <a:bodyPr wrap="square" rtlCol="0">
            <a:spAutoFit/>
          </a:bodyPr>
          <a:lstStyle/>
          <a:p>
            <a:r>
              <a:rPr lang="en-US" sz="1500" dirty="0"/>
              <a:t>Act it out:  Act like a sheep/cow/camel….  and then die unless you live in Israel.</a:t>
            </a:r>
          </a:p>
        </p:txBody>
      </p:sp>
    </p:spTree>
    <p:extLst>
      <p:ext uri="{BB962C8B-B14F-4D97-AF65-F5344CB8AC3E}">
        <p14:creationId xmlns:p14="http://schemas.microsoft.com/office/powerpoint/2010/main" val="39539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DDD23-EE64-5141-835C-27BD2C267FA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001E31C-6E00-86AC-B853-6DF33B960ED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25623" y="992187"/>
            <a:ext cx="4517235" cy="48736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Title 1">
            <a:extLst>
              <a:ext uri="{FF2B5EF4-FFF2-40B4-BE49-F238E27FC236}">
                <a16:creationId xmlns:a16="http://schemas.microsoft.com/office/drawing/2014/main" id="{C2E20F3B-5266-9C32-0F77-63400D4655E9}"/>
              </a:ext>
            </a:extLst>
          </p:cNvPr>
          <p:cNvSpPr>
            <a:spLocks noGrp="1"/>
          </p:cNvSpPr>
          <p:nvPr>
            <p:ph type="title"/>
          </p:nvPr>
        </p:nvSpPr>
        <p:spPr>
          <a:xfrm>
            <a:off x="380292" y="457200"/>
            <a:ext cx="3142740" cy="905774"/>
          </a:xfrm>
        </p:spPr>
        <p:txBody>
          <a:bodyPr>
            <a:normAutofit fontScale="90000"/>
          </a:bodyPr>
          <a:lstStyle/>
          <a:p>
            <a:r>
              <a:rPr lang="en-US" dirty="0"/>
              <a:t>Plague #6</a:t>
            </a:r>
            <a:br>
              <a:rPr lang="en-US" dirty="0"/>
            </a:br>
            <a:r>
              <a:rPr lang="en-US" dirty="0"/>
              <a:t>	Boils</a:t>
            </a:r>
          </a:p>
        </p:txBody>
      </p:sp>
      <p:sp>
        <p:nvSpPr>
          <p:cNvPr id="4" name="Text Placeholder 3">
            <a:extLst>
              <a:ext uri="{FF2B5EF4-FFF2-40B4-BE49-F238E27FC236}">
                <a16:creationId xmlns:a16="http://schemas.microsoft.com/office/drawing/2014/main" id="{FF6FA01A-ED7F-1ADB-952F-59BB81D8D550}"/>
              </a:ext>
            </a:extLst>
          </p:cNvPr>
          <p:cNvSpPr>
            <a:spLocks noGrp="1"/>
          </p:cNvSpPr>
          <p:nvPr>
            <p:ph type="body" sz="half" idx="2"/>
          </p:nvPr>
        </p:nvSpPr>
        <p:spPr>
          <a:xfrm>
            <a:off x="380291" y="1656272"/>
            <a:ext cx="3142740" cy="4744528"/>
          </a:xfrm>
          <a:ln/>
        </p:spPr>
        <p:style>
          <a:lnRef idx="1">
            <a:schemeClr val="accent2"/>
          </a:lnRef>
          <a:fillRef idx="2">
            <a:schemeClr val="accent2"/>
          </a:fillRef>
          <a:effectRef idx="1">
            <a:schemeClr val="accent2"/>
          </a:effectRef>
          <a:fontRef idx="minor">
            <a:schemeClr val="dk1"/>
          </a:fontRef>
        </p:style>
        <p:txBody>
          <a:bodyPr>
            <a:normAutofit/>
          </a:bodyPr>
          <a:lstStyle/>
          <a:p>
            <a:pPr>
              <a:buNone/>
            </a:pPr>
            <a:r>
              <a:rPr lang="en-US" baseline="30000" dirty="0"/>
              <a:t>8 </a:t>
            </a:r>
            <a:r>
              <a:rPr lang="en-US" dirty="0"/>
              <a:t>Then the </a:t>
            </a:r>
            <a:r>
              <a:rPr lang="en-US" cap="small" dirty="0">
                <a:effectLst/>
              </a:rPr>
              <a:t>Lord</a:t>
            </a:r>
            <a:r>
              <a:rPr lang="en-US" dirty="0"/>
              <a:t> said to Moses and Aaron, “Take handfuls of soot from a furnace and have Moses toss it into the air in the presence of Pharaoh. </a:t>
            </a:r>
            <a:r>
              <a:rPr lang="en-US" baseline="30000" dirty="0"/>
              <a:t>9 </a:t>
            </a:r>
            <a:r>
              <a:rPr lang="en-US" dirty="0"/>
              <a:t>It will become fine dust over the whole land of Egypt, and festering boils will break out on people and animals throughout the land.”</a:t>
            </a:r>
          </a:p>
          <a:p>
            <a:r>
              <a:rPr lang="en-US" baseline="30000" dirty="0"/>
              <a:t>10 </a:t>
            </a:r>
            <a:r>
              <a:rPr lang="en-US" dirty="0"/>
              <a:t>So they took soot from a furnace and stood before Pharaoh. Moses tossed it into the air, and festering boils broke out on people and animals.</a:t>
            </a:r>
            <a:endParaRPr lang="en-US" dirty="0">
              <a:solidFill>
                <a:sysClr val="windowText" lastClr="000000"/>
              </a:solidFill>
            </a:endParaRPr>
          </a:p>
        </p:txBody>
      </p:sp>
      <p:pic>
        <p:nvPicPr>
          <p:cNvPr id="12" name="Picture 11" descr="A cartoon of a person with a beard&#10;&#10;AI-generated content may be incorrect.">
            <a:extLst>
              <a:ext uri="{FF2B5EF4-FFF2-40B4-BE49-F238E27FC236}">
                <a16:creationId xmlns:a16="http://schemas.microsoft.com/office/drawing/2014/main" id="{243C9DC8-7914-14EE-7B8E-562A8EFE343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244860" y="3765183"/>
            <a:ext cx="1740314" cy="2873089"/>
          </a:xfrm>
          <a:prstGeom prst="rect">
            <a:avLst/>
          </a:prstGeom>
        </p:spPr>
      </p:pic>
      <p:pic>
        <p:nvPicPr>
          <p:cNvPr id="14" name="Picture 13" descr="Cartoon of a person holding a stick&#10;&#10;AI-generated content may be incorrect.">
            <a:extLst>
              <a:ext uri="{FF2B5EF4-FFF2-40B4-BE49-F238E27FC236}">
                <a16:creationId xmlns:a16="http://schemas.microsoft.com/office/drawing/2014/main" id="{69E9E622-042C-FE37-DE5E-905C72C7A4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7506" y="3601528"/>
            <a:ext cx="2817508" cy="3200400"/>
          </a:xfrm>
          <a:prstGeom prst="rect">
            <a:avLst/>
          </a:prstGeom>
        </p:spPr>
      </p:pic>
      <p:pic>
        <p:nvPicPr>
          <p:cNvPr id="18" name="Picture 17" descr="Cartoon of a person in a egyptian garment&#10;&#10;AI-generated content may be incorrect.">
            <a:extLst>
              <a:ext uri="{FF2B5EF4-FFF2-40B4-BE49-F238E27FC236}">
                <a16:creationId xmlns:a16="http://schemas.microsoft.com/office/drawing/2014/main" id="{13F5489D-447D-C630-8D1E-7DB537A1C973}"/>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1129067" y="3960220"/>
            <a:ext cx="1021681" cy="2841708"/>
          </a:xfrm>
          <a:prstGeom prst="rect">
            <a:avLst/>
          </a:prstGeom>
        </p:spPr>
      </p:pic>
      <p:sp>
        <p:nvSpPr>
          <p:cNvPr id="6" name="Speech Bubble: Rectangle 5">
            <a:extLst>
              <a:ext uri="{FF2B5EF4-FFF2-40B4-BE49-F238E27FC236}">
                <a16:creationId xmlns:a16="http://schemas.microsoft.com/office/drawing/2014/main" id="{4136AE9E-3697-6B2A-DBE8-484A1FAABE0A}"/>
              </a:ext>
            </a:extLst>
          </p:cNvPr>
          <p:cNvSpPr/>
          <p:nvPr/>
        </p:nvSpPr>
        <p:spPr>
          <a:xfrm>
            <a:off x="2882532" y="588961"/>
            <a:ext cx="6464969" cy="927338"/>
          </a:xfrm>
          <a:prstGeom prst="wedgeRectCallout">
            <a:avLst>
              <a:gd name="adj1" fmla="val -1293"/>
              <a:gd name="adj2" fmla="val -112533"/>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8100000" scaled="1"/>
            <a:tileRect/>
          </a:gra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Take handfuls of soot from a furnace.  Toss it into the air.</a:t>
            </a:r>
          </a:p>
          <a:p>
            <a:pPr algn="ctr"/>
            <a:r>
              <a:rPr lang="en-US" dirty="0"/>
              <a:t>It will become a fine dust over the whole land of Egypt.</a:t>
            </a:r>
          </a:p>
          <a:p>
            <a:pPr algn="ctr"/>
            <a:r>
              <a:rPr lang="en-US" dirty="0"/>
              <a:t>People and animals will break out with boils.</a:t>
            </a:r>
          </a:p>
        </p:txBody>
      </p:sp>
      <p:pic>
        <p:nvPicPr>
          <p:cNvPr id="8" name="Picture 7">
            <a:extLst>
              <a:ext uri="{FF2B5EF4-FFF2-40B4-BE49-F238E27FC236}">
                <a16:creationId xmlns:a16="http://schemas.microsoft.com/office/drawing/2014/main" id="{A2362982-2ED8-4E4C-0B2B-A59A539A41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43597" y="1446316"/>
            <a:ext cx="8807151" cy="4954484"/>
          </a:xfrm>
          <a:prstGeom prst="rect">
            <a:avLst/>
          </a:prstGeom>
        </p:spPr>
      </p:pic>
      <p:sp>
        <p:nvSpPr>
          <p:cNvPr id="9" name="Thought Bubble: Cloud 8">
            <a:extLst>
              <a:ext uri="{FF2B5EF4-FFF2-40B4-BE49-F238E27FC236}">
                <a16:creationId xmlns:a16="http://schemas.microsoft.com/office/drawing/2014/main" id="{4121BBBF-1C92-D9FA-DA02-4F23C3032F20}"/>
              </a:ext>
            </a:extLst>
          </p:cNvPr>
          <p:cNvSpPr/>
          <p:nvPr/>
        </p:nvSpPr>
        <p:spPr>
          <a:xfrm>
            <a:off x="9506474" y="2206755"/>
            <a:ext cx="2794883" cy="1711794"/>
          </a:xfrm>
          <a:prstGeom prst="cloudCallout">
            <a:avLst>
              <a:gd name="adj1" fmla="val 7146"/>
              <a:gd name="adj2" fmla="val 6343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Now they’re using the brick-making furnace soot against me.</a:t>
            </a:r>
          </a:p>
        </p:txBody>
      </p:sp>
      <p:sp>
        <p:nvSpPr>
          <p:cNvPr id="3" name="TextBox 2">
            <a:extLst>
              <a:ext uri="{FF2B5EF4-FFF2-40B4-BE49-F238E27FC236}">
                <a16:creationId xmlns:a16="http://schemas.microsoft.com/office/drawing/2014/main" id="{71389293-CDF7-9188-20A3-E03B67F59A44}"/>
              </a:ext>
            </a:extLst>
          </p:cNvPr>
          <p:cNvSpPr txBox="1"/>
          <p:nvPr/>
        </p:nvSpPr>
        <p:spPr>
          <a:xfrm>
            <a:off x="424369" y="6443089"/>
            <a:ext cx="8919640" cy="323165"/>
          </a:xfrm>
          <a:prstGeom prst="rect">
            <a:avLst/>
          </a:prstGeom>
          <a:noFill/>
        </p:spPr>
        <p:txBody>
          <a:bodyPr wrap="square" rtlCol="0">
            <a:spAutoFit/>
          </a:bodyPr>
          <a:lstStyle/>
          <a:p>
            <a:r>
              <a:rPr lang="en-US" sz="1500" dirty="0"/>
              <a:t>Act it out:  Put red sticker dots on the kids.</a:t>
            </a:r>
          </a:p>
        </p:txBody>
      </p:sp>
    </p:spTree>
    <p:extLst>
      <p:ext uri="{BB962C8B-B14F-4D97-AF65-F5344CB8AC3E}">
        <p14:creationId xmlns:p14="http://schemas.microsoft.com/office/powerpoint/2010/main" val="3059325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E3B2D-AA5C-5D39-3090-150F6E67F1A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717CE47-4FB4-E50E-3345-FDE44721D1D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26270" y="800434"/>
            <a:ext cx="7467155" cy="560036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Text Placeholder 3">
            <a:extLst>
              <a:ext uri="{FF2B5EF4-FFF2-40B4-BE49-F238E27FC236}">
                <a16:creationId xmlns:a16="http://schemas.microsoft.com/office/drawing/2014/main" id="{A74C0FFB-A537-5CB6-7B65-F56603F23A91}"/>
              </a:ext>
            </a:extLst>
          </p:cNvPr>
          <p:cNvSpPr>
            <a:spLocks noGrp="1"/>
          </p:cNvSpPr>
          <p:nvPr>
            <p:ph type="body" sz="half" idx="2"/>
          </p:nvPr>
        </p:nvSpPr>
        <p:spPr>
          <a:xfrm>
            <a:off x="74496" y="161335"/>
            <a:ext cx="3142740" cy="2108911"/>
          </a:xfrm>
          <a:ln/>
        </p:spPr>
        <p:style>
          <a:lnRef idx="1">
            <a:schemeClr val="accent2"/>
          </a:lnRef>
          <a:fillRef idx="2">
            <a:schemeClr val="accent2"/>
          </a:fillRef>
          <a:effectRef idx="1">
            <a:schemeClr val="accent2"/>
          </a:effectRef>
          <a:fontRef idx="minor">
            <a:schemeClr val="dk1"/>
          </a:fontRef>
        </p:style>
        <p:txBody>
          <a:bodyPr/>
          <a:lstStyle/>
          <a:p>
            <a:r>
              <a:rPr lang="en-US" dirty="0"/>
              <a:t> </a:t>
            </a:r>
            <a:r>
              <a:rPr lang="en-US" baseline="30000" dirty="0"/>
              <a:t>11 </a:t>
            </a:r>
            <a:r>
              <a:rPr lang="en-US" dirty="0"/>
              <a:t>The magicians could not stand before Moses because of the boils that were on them and on all the Egyptians. </a:t>
            </a:r>
            <a:r>
              <a:rPr lang="en-US" baseline="30000" dirty="0"/>
              <a:t>12 </a:t>
            </a:r>
            <a:r>
              <a:rPr lang="en-US" dirty="0"/>
              <a:t>But the </a:t>
            </a:r>
            <a:r>
              <a:rPr lang="en-US" cap="small" dirty="0">
                <a:effectLst/>
              </a:rPr>
              <a:t>Lord</a:t>
            </a:r>
            <a:r>
              <a:rPr lang="en-US" dirty="0"/>
              <a:t> hardened Pharaoh’s heart and he would not listen to Moses and Aaron, just as the </a:t>
            </a:r>
            <a:r>
              <a:rPr lang="en-US" cap="small" dirty="0">
                <a:effectLst/>
              </a:rPr>
              <a:t>Lord</a:t>
            </a:r>
            <a:r>
              <a:rPr lang="en-US" dirty="0"/>
              <a:t> had said to Moses.</a:t>
            </a:r>
          </a:p>
          <a:p>
            <a:endParaRPr lang="en-US" dirty="0">
              <a:solidFill>
                <a:sysClr val="windowText" lastClr="000000"/>
              </a:solidFill>
            </a:endParaRPr>
          </a:p>
        </p:txBody>
      </p:sp>
      <p:pic>
        <p:nvPicPr>
          <p:cNvPr id="18" name="Picture 17" descr="Cartoon of a person in a egyptian garment&#10;&#10;AI-generated content may be incorrect.">
            <a:extLst>
              <a:ext uri="{FF2B5EF4-FFF2-40B4-BE49-F238E27FC236}">
                <a16:creationId xmlns:a16="http://schemas.microsoft.com/office/drawing/2014/main" id="{33395E6E-6E53-1D96-5260-55E69EE98F5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1129067" y="3960220"/>
            <a:ext cx="1021681" cy="2841708"/>
          </a:xfrm>
          <a:prstGeom prst="rect">
            <a:avLst/>
          </a:prstGeom>
        </p:spPr>
      </p:pic>
      <p:sp>
        <p:nvSpPr>
          <p:cNvPr id="21" name="Speech Bubble: Rectangle 20">
            <a:extLst>
              <a:ext uri="{FF2B5EF4-FFF2-40B4-BE49-F238E27FC236}">
                <a16:creationId xmlns:a16="http://schemas.microsoft.com/office/drawing/2014/main" id="{66371184-E590-ED79-5A36-5E1E9E85236F}"/>
              </a:ext>
            </a:extLst>
          </p:cNvPr>
          <p:cNvSpPr/>
          <p:nvPr/>
        </p:nvSpPr>
        <p:spPr>
          <a:xfrm>
            <a:off x="8476464" y="457199"/>
            <a:ext cx="2980429" cy="1129553"/>
          </a:xfrm>
          <a:prstGeom prst="wedgeRectCallout">
            <a:avLst>
              <a:gd name="adj1" fmla="val -58574"/>
              <a:gd name="adj2" fmla="val 96438"/>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I can’t stand these boils! </a:t>
            </a:r>
          </a:p>
          <a:p>
            <a:pPr algn="ctr"/>
            <a:r>
              <a:rPr lang="en-US" dirty="0"/>
              <a:t>Where is Imhotep who is supposed to heal?</a:t>
            </a:r>
          </a:p>
          <a:p>
            <a:pPr algn="ctr"/>
            <a:r>
              <a:rPr lang="en-US" dirty="0"/>
              <a:t> I can’t even go to work!</a:t>
            </a:r>
          </a:p>
        </p:txBody>
      </p:sp>
      <p:sp>
        <p:nvSpPr>
          <p:cNvPr id="6" name="Speech Bubble: Rectangle 5">
            <a:extLst>
              <a:ext uri="{FF2B5EF4-FFF2-40B4-BE49-F238E27FC236}">
                <a16:creationId xmlns:a16="http://schemas.microsoft.com/office/drawing/2014/main" id="{951AED66-5112-4D4A-E038-0CEA81A458DE}"/>
              </a:ext>
            </a:extLst>
          </p:cNvPr>
          <p:cNvSpPr/>
          <p:nvPr/>
        </p:nvSpPr>
        <p:spPr>
          <a:xfrm>
            <a:off x="9577137" y="4203032"/>
            <a:ext cx="1316288" cy="1235242"/>
          </a:xfrm>
          <a:prstGeom prst="wedgeRectCallout">
            <a:avLst>
              <a:gd name="adj1" fmla="val 70572"/>
              <a:gd name="adj2" fmla="val -1860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Too bad!</a:t>
            </a:r>
          </a:p>
          <a:p>
            <a:pPr algn="ctr"/>
            <a:r>
              <a:rPr lang="en-US" dirty="0"/>
              <a:t>My slaves are not leaving!</a:t>
            </a:r>
          </a:p>
        </p:txBody>
      </p:sp>
      <p:pic>
        <p:nvPicPr>
          <p:cNvPr id="8" name="Picture 7">
            <a:extLst>
              <a:ext uri="{FF2B5EF4-FFF2-40B4-BE49-F238E27FC236}">
                <a16:creationId xmlns:a16="http://schemas.microsoft.com/office/drawing/2014/main" id="{FF4A51FB-16D9-F15F-F910-820C19C7DA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03656">
            <a:off x="298885" y="2076513"/>
            <a:ext cx="3552038" cy="23680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a:extLst>
              <a:ext uri="{FF2B5EF4-FFF2-40B4-BE49-F238E27FC236}">
                <a16:creationId xmlns:a16="http://schemas.microsoft.com/office/drawing/2014/main" id="{EB7D988A-E13D-FD7A-014A-E10E7C25C6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04929">
            <a:off x="222653" y="4325597"/>
            <a:ext cx="3055461" cy="229159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3" name="Picture 12" descr="A drawing of a person sitting on a chair&#10;&#10;AI-generated content may be incorrect.">
            <a:extLst>
              <a:ext uri="{FF2B5EF4-FFF2-40B4-BE49-F238E27FC236}">
                <a16:creationId xmlns:a16="http://schemas.microsoft.com/office/drawing/2014/main" id="{64E1CF02-C580-9932-5F56-CE5B1E0EC121}"/>
              </a:ext>
            </a:extLst>
          </p:cNvPr>
          <p:cNvPicPr>
            <a:picLocks noChangeAspect="1"/>
          </p:cNvPicPr>
          <p:nvPr/>
        </p:nvPicPr>
        <p:blipFill>
          <a:blip r:embed="rId7">
            <a:clrChange>
              <a:clrFrom>
                <a:srgbClr val="FFF3C6"/>
              </a:clrFrom>
              <a:clrTo>
                <a:srgbClr val="FFF3C6">
                  <a:alpha val="0"/>
                </a:srgbClr>
              </a:clrTo>
            </a:clrChange>
            <a:extLst>
              <a:ext uri="{28A0092B-C50C-407E-A947-70E740481C1C}">
                <a14:useLocalDpi xmlns:a14="http://schemas.microsoft.com/office/drawing/2010/main" val="0"/>
              </a:ext>
            </a:extLst>
          </a:blip>
          <a:stretch>
            <a:fillRect/>
          </a:stretch>
        </p:blipFill>
        <p:spPr>
          <a:xfrm>
            <a:off x="11102459" y="403411"/>
            <a:ext cx="627529" cy="973752"/>
          </a:xfrm>
          <a:prstGeom prst="rect">
            <a:avLst/>
          </a:prstGeom>
        </p:spPr>
      </p:pic>
      <p:sp>
        <p:nvSpPr>
          <p:cNvPr id="2" name="TextBox 1">
            <a:extLst>
              <a:ext uri="{FF2B5EF4-FFF2-40B4-BE49-F238E27FC236}">
                <a16:creationId xmlns:a16="http://schemas.microsoft.com/office/drawing/2014/main" id="{CFBCBADF-05AB-9DFC-F218-E06C8B23A345}"/>
              </a:ext>
            </a:extLst>
          </p:cNvPr>
          <p:cNvSpPr txBox="1"/>
          <p:nvPr/>
        </p:nvSpPr>
        <p:spPr>
          <a:xfrm>
            <a:off x="3545305" y="6443090"/>
            <a:ext cx="5798704" cy="323165"/>
          </a:xfrm>
          <a:prstGeom prst="rect">
            <a:avLst/>
          </a:prstGeom>
          <a:noFill/>
        </p:spPr>
        <p:txBody>
          <a:bodyPr wrap="square" rtlCol="0">
            <a:spAutoFit/>
          </a:bodyPr>
          <a:lstStyle/>
          <a:p>
            <a:r>
              <a:rPr lang="en-US" sz="1500" dirty="0"/>
              <a:t>Act it out:  Put red sticker dots on the kids.</a:t>
            </a:r>
          </a:p>
        </p:txBody>
      </p:sp>
    </p:spTree>
    <p:extLst>
      <p:ext uri="{BB962C8B-B14F-4D97-AF65-F5344CB8AC3E}">
        <p14:creationId xmlns:p14="http://schemas.microsoft.com/office/powerpoint/2010/main" val="3958005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33C25-51FB-EA61-1D30-4493E4E715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9F11C2-6BAD-A302-FC3E-D7FAE9FBDD16}"/>
              </a:ext>
            </a:extLst>
          </p:cNvPr>
          <p:cNvSpPr>
            <a:spLocks noGrp="1"/>
          </p:cNvSpPr>
          <p:nvPr>
            <p:ph type="title"/>
          </p:nvPr>
        </p:nvSpPr>
        <p:spPr>
          <a:xfrm>
            <a:off x="380292" y="457200"/>
            <a:ext cx="3142740" cy="905774"/>
          </a:xfrm>
        </p:spPr>
        <p:txBody>
          <a:bodyPr>
            <a:normAutofit fontScale="90000"/>
          </a:bodyPr>
          <a:lstStyle/>
          <a:p>
            <a:r>
              <a:rPr lang="en-US" dirty="0"/>
              <a:t>Plague #7</a:t>
            </a:r>
            <a:br>
              <a:rPr lang="en-US" dirty="0"/>
            </a:br>
            <a:r>
              <a:rPr lang="en-US" dirty="0"/>
              <a:t>	Hail</a:t>
            </a:r>
          </a:p>
        </p:txBody>
      </p:sp>
      <p:sp>
        <p:nvSpPr>
          <p:cNvPr id="4" name="Text Placeholder 3">
            <a:extLst>
              <a:ext uri="{FF2B5EF4-FFF2-40B4-BE49-F238E27FC236}">
                <a16:creationId xmlns:a16="http://schemas.microsoft.com/office/drawing/2014/main" id="{1C9FD43C-0855-75D2-2CD4-D35C37E591DA}"/>
              </a:ext>
            </a:extLst>
          </p:cNvPr>
          <p:cNvSpPr>
            <a:spLocks noGrp="1"/>
          </p:cNvSpPr>
          <p:nvPr>
            <p:ph type="body" sz="half" idx="2"/>
          </p:nvPr>
        </p:nvSpPr>
        <p:spPr>
          <a:xfrm>
            <a:off x="187102" y="1699858"/>
            <a:ext cx="3142740" cy="4700942"/>
          </a:xfrm>
          <a:ln/>
        </p:spPr>
        <p:style>
          <a:lnRef idx="1">
            <a:schemeClr val="accent2"/>
          </a:lnRef>
          <a:fillRef idx="2">
            <a:schemeClr val="accent2"/>
          </a:fillRef>
          <a:effectRef idx="1">
            <a:schemeClr val="accent2"/>
          </a:effectRef>
          <a:fontRef idx="minor">
            <a:schemeClr val="dk1"/>
          </a:fontRef>
        </p:style>
        <p:txBody>
          <a:bodyPr>
            <a:normAutofit fontScale="62500" lnSpcReduction="20000"/>
          </a:bodyPr>
          <a:lstStyle/>
          <a:p>
            <a:pPr>
              <a:buNone/>
            </a:pPr>
            <a:r>
              <a:rPr lang="en-US" baseline="30000" dirty="0"/>
              <a:t>13 </a:t>
            </a:r>
            <a:r>
              <a:rPr lang="en-US" dirty="0"/>
              <a:t>Then the </a:t>
            </a:r>
            <a:r>
              <a:rPr lang="en-US" cap="small" dirty="0">
                <a:effectLst/>
              </a:rPr>
              <a:t>Lord</a:t>
            </a:r>
            <a:r>
              <a:rPr lang="en-US" dirty="0"/>
              <a:t> said to Moses, “Get up early in the morning, confront Pharaoh and say to him, ‘This is what the </a:t>
            </a:r>
            <a:r>
              <a:rPr lang="en-US" cap="small" dirty="0">
                <a:effectLst/>
              </a:rPr>
              <a:t>Lord</a:t>
            </a:r>
            <a:r>
              <a:rPr lang="en-US" dirty="0"/>
              <a:t>, the God of the Hebrews, says: Let my people go, so that they may worship me, </a:t>
            </a:r>
            <a:r>
              <a:rPr lang="en-US" baseline="30000" dirty="0"/>
              <a:t>14 </a:t>
            </a:r>
            <a:r>
              <a:rPr lang="en-US" dirty="0"/>
              <a:t>or this time I will send the full force of my plagues against you and against your officials and your people, so you may know that there is no one like me in all the earth. </a:t>
            </a:r>
            <a:r>
              <a:rPr lang="en-US" baseline="30000" dirty="0"/>
              <a:t>15 </a:t>
            </a:r>
            <a:r>
              <a:rPr lang="en-US" dirty="0"/>
              <a:t>For by now I could have stretched out my hand and struck you and your people with a plague that would have wiped you off the earth. </a:t>
            </a:r>
            <a:r>
              <a:rPr lang="en-US" baseline="30000" dirty="0"/>
              <a:t>16 </a:t>
            </a:r>
            <a:r>
              <a:rPr lang="en-US" dirty="0"/>
              <a:t>But I have raised you up</a:t>
            </a:r>
            <a:r>
              <a:rPr lang="en-US" baseline="30000" dirty="0"/>
              <a:t>[</a:t>
            </a:r>
            <a:r>
              <a:rPr lang="en-US" baseline="30000" dirty="0">
                <a:hlinkClick r:id="rId3" tooltip="See footnote a"/>
              </a:rPr>
              <a:t>a</a:t>
            </a:r>
            <a:r>
              <a:rPr lang="en-US" baseline="30000" dirty="0"/>
              <a:t>]</a:t>
            </a:r>
            <a:r>
              <a:rPr lang="en-US" dirty="0"/>
              <a:t> for this very purpose, that I might show you my power and that my name might be proclaimed in all the earth. </a:t>
            </a:r>
            <a:r>
              <a:rPr lang="en-US" baseline="30000" dirty="0"/>
              <a:t>17 </a:t>
            </a:r>
            <a:r>
              <a:rPr lang="en-US" dirty="0"/>
              <a:t>You still set yourself against my people and will not let them go. </a:t>
            </a:r>
            <a:r>
              <a:rPr lang="en-US" baseline="30000" dirty="0"/>
              <a:t>18 </a:t>
            </a:r>
            <a:r>
              <a:rPr lang="en-US" dirty="0"/>
              <a:t>Therefore, at this time tomorrow I will send the worst hailstorm that has ever fallen on Egypt, from the day it was founded till now. </a:t>
            </a:r>
            <a:r>
              <a:rPr lang="en-US" baseline="30000" dirty="0"/>
              <a:t>19 </a:t>
            </a:r>
            <a:r>
              <a:rPr lang="en-US" dirty="0"/>
              <a:t>Give an order now to bring your livestock and everything you have in the field to a place of shelter, because the hail will fall on every person and animal that has not been brought in and is still out in the field, and they will die.’”</a:t>
            </a:r>
          </a:p>
          <a:p>
            <a:pPr>
              <a:buNone/>
            </a:pPr>
            <a:r>
              <a:rPr lang="en-US" baseline="30000" dirty="0"/>
              <a:t>20 </a:t>
            </a:r>
            <a:r>
              <a:rPr lang="en-US" dirty="0"/>
              <a:t>Those officials of Pharaoh who feared the word of the </a:t>
            </a:r>
            <a:r>
              <a:rPr lang="en-US" cap="small" dirty="0">
                <a:effectLst/>
              </a:rPr>
              <a:t>Lord</a:t>
            </a:r>
            <a:r>
              <a:rPr lang="en-US" dirty="0"/>
              <a:t> hurried to bring their slaves and their livestock inside. </a:t>
            </a:r>
            <a:r>
              <a:rPr lang="en-US" baseline="30000" dirty="0"/>
              <a:t>21 </a:t>
            </a:r>
            <a:r>
              <a:rPr lang="en-US" dirty="0"/>
              <a:t>But those who ignored the word of the </a:t>
            </a:r>
            <a:r>
              <a:rPr lang="en-US" cap="small" dirty="0">
                <a:effectLst/>
              </a:rPr>
              <a:t>Lord</a:t>
            </a:r>
            <a:r>
              <a:rPr lang="en-US" dirty="0"/>
              <a:t> left their slaves and livestock in the field.</a:t>
            </a:r>
          </a:p>
          <a:p>
            <a:r>
              <a:rPr lang="en-US" baseline="30000" dirty="0"/>
              <a:t>22 </a:t>
            </a:r>
            <a:r>
              <a:rPr lang="en-US" dirty="0"/>
              <a:t>Then the </a:t>
            </a:r>
            <a:r>
              <a:rPr lang="en-US" cap="small" dirty="0">
                <a:effectLst/>
              </a:rPr>
              <a:t>Lord</a:t>
            </a:r>
            <a:r>
              <a:rPr lang="en-US" dirty="0"/>
              <a:t> said to Moses, “Stretch out your hand toward the sky so that hail will fall all over Egypt—on people and animals and on everything growing in the fields of Egypt.” </a:t>
            </a:r>
            <a:r>
              <a:rPr lang="en-US" baseline="30000" dirty="0"/>
              <a:t>23 </a:t>
            </a:r>
            <a:r>
              <a:rPr lang="en-US" dirty="0"/>
              <a:t>When Moses stretched out his staff toward the sky, the </a:t>
            </a:r>
            <a:r>
              <a:rPr lang="en-US" cap="small" dirty="0">
                <a:effectLst/>
              </a:rPr>
              <a:t>Lord</a:t>
            </a:r>
            <a:r>
              <a:rPr lang="en-US" dirty="0"/>
              <a:t> sent thunder and hail, and lightning flashed down to the ground. So the </a:t>
            </a:r>
            <a:r>
              <a:rPr lang="en-US" cap="small" dirty="0">
                <a:effectLst/>
              </a:rPr>
              <a:t>Lord</a:t>
            </a:r>
            <a:r>
              <a:rPr lang="en-US" dirty="0"/>
              <a:t> rained hail on the land of Egypt; </a:t>
            </a:r>
            <a:r>
              <a:rPr lang="en-US" baseline="30000" dirty="0"/>
              <a:t>24 </a:t>
            </a:r>
            <a:r>
              <a:rPr lang="en-US" dirty="0"/>
              <a:t>hail fell and lightning flashed back and forth. It was the worst storm in all the land of Egypt since it had become a nation. </a:t>
            </a:r>
            <a:r>
              <a:rPr lang="en-US" baseline="30000" dirty="0"/>
              <a:t>25 </a:t>
            </a:r>
            <a:r>
              <a:rPr lang="en-US" dirty="0"/>
              <a:t>Throughout Egypt hail struck everything in the fields—both people and animals; it beat down everything growing in the fields and stripped every tree. </a:t>
            </a:r>
            <a:r>
              <a:rPr lang="en-US" baseline="30000" dirty="0"/>
              <a:t>26 </a:t>
            </a:r>
            <a:r>
              <a:rPr lang="en-US" dirty="0"/>
              <a:t>The only place it did not hail was the land of Goshen, where the Israelites were.</a:t>
            </a:r>
          </a:p>
          <a:p>
            <a:endParaRPr lang="en-US" dirty="0">
              <a:solidFill>
                <a:sysClr val="windowText" lastClr="000000"/>
              </a:solidFill>
            </a:endParaRPr>
          </a:p>
        </p:txBody>
      </p:sp>
      <p:pic>
        <p:nvPicPr>
          <p:cNvPr id="12" name="Picture 11" descr="A cartoon of a person with a beard&#10;&#10;AI-generated content may be incorrect.">
            <a:extLst>
              <a:ext uri="{FF2B5EF4-FFF2-40B4-BE49-F238E27FC236}">
                <a16:creationId xmlns:a16="http://schemas.microsoft.com/office/drawing/2014/main" id="{173EBB49-BEEB-E430-13F6-41C8A0676FE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244860" y="3765183"/>
            <a:ext cx="1740314" cy="2873089"/>
          </a:xfrm>
          <a:prstGeom prst="rect">
            <a:avLst/>
          </a:prstGeom>
        </p:spPr>
      </p:pic>
      <p:pic>
        <p:nvPicPr>
          <p:cNvPr id="14" name="Picture 13" descr="Cartoon of a person holding a stick&#10;&#10;AI-generated content may be incorrect.">
            <a:extLst>
              <a:ext uri="{FF2B5EF4-FFF2-40B4-BE49-F238E27FC236}">
                <a16:creationId xmlns:a16="http://schemas.microsoft.com/office/drawing/2014/main" id="{AA46BBB7-04D8-6324-5EAA-E5B0E403BD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7506" y="3601528"/>
            <a:ext cx="2817508" cy="3200400"/>
          </a:xfrm>
          <a:prstGeom prst="rect">
            <a:avLst/>
          </a:prstGeom>
        </p:spPr>
      </p:pic>
      <p:pic>
        <p:nvPicPr>
          <p:cNvPr id="18" name="Picture 17" descr="Cartoon of a person in a egyptian garment&#10;&#10;AI-generated content may be incorrect.">
            <a:extLst>
              <a:ext uri="{FF2B5EF4-FFF2-40B4-BE49-F238E27FC236}">
                <a16:creationId xmlns:a16="http://schemas.microsoft.com/office/drawing/2014/main" id="{C668B93C-86F3-C246-DC37-F749A72A6161}"/>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551527" y="3796564"/>
            <a:ext cx="1021681" cy="2841708"/>
          </a:xfrm>
          <a:prstGeom prst="rect">
            <a:avLst/>
          </a:prstGeom>
        </p:spPr>
      </p:pic>
      <p:sp>
        <p:nvSpPr>
          <p:cNvPr id="22" name="Speech Bubble: Rectangle 21">
            <a:extLst>
              <a:ext uri="{FF2B5EF4-FFF2-40B4-BE49-F238E27FC236}">
                <a16:creationId xmlns:a16="http://schemas.microsoft.com/office/drawing/2014/main" id="{21563C1A-CD36-0FA6-BF76-067AC2CC6A3A}"/>
              </a:ext>
            </a:extLst>
          </p:cNvPr>
          <p:cNvSpPr/>
          <p:nvPr/>
        </p:nvSpPr>
        <p:spPr>
          <a:xfrm>
            <a:off x="3744931" y="1171962"/>
            <a:ext cx="2575657" cy="2593221"/>
          </a:xfrm>
          <a:prstGeom prst="wedgeRectCallout">
            <a:avLst>
              <a:gd name="adj1" fmla="val 10533"/>
              <a:gd name="adj2" fmla="val 6565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God could have totally destroyed Egypt by now.</a:t>
            </a:r>
          </a:p>
          <a:p>
            <a:pPr algn="ctr"/>
            <a:r>
              <a:rPr lang="en-US" dirty="0"/>
              <a:t>He made you Pharaoh now so He could show His power.</a:t>
            </a:r>
          </a:p>
          <a:p>
            <a:pPr algn="ctr"/>
            <a:r>
              <a:rPr lang="en-US" dirty="0"/>
              <a:t>Again, Yahweh commands,</a:t>
            </a:r>
          </a:p>
          <a:p>
            <a:pPr algn="ctr"/>
            <a:r>
              <a:rPr lang="en-US" dirty="0"/>
              <a:t>“let my people go and worship Me!”</a:t>
            </a:r>
          </a:p>
        </p:txBody>
      </p:sp>
      <p:sp>
        <p:nvSpPr>
          <p:cNvPr id="3" name="Speech Bubble: Rectangle 2">
            <a:extLst>
              <a:ext uri="{FF2B5EF4-FFF2-40B4-BE49-F238E27FC236}">
                <a16:creationId xmlns:a16="http://schemas.microsoft.com/office/drawing/2014/main" id="{CFD05432-F11E-45C2-3CBA-7F4AD0EDCFF5}"/>
              </a:ext>
            </a:extLst>
          </p:cNvPr>
          <p:cNvSpPr/>
          <p:nvPr/>
        </p:nvSpPr>
        <p:spPr>
          <a:xfrm>
            <a:off x="2437509" y="288314"/>
            <a:ext cx="6550788" cy="515809"/>
          </a:xfrm>
          <a:prstGeom prst="wedgeRectCallout">
            <a:avLst>
              <a:gd name="adj1" fmla="val -9730"/>
              <a:gd name="adj2" fmla="val -93504"/>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8100000" scaled="1"/>
            <a:tileRect/>
          </a:gra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Now I will send the full force of plagues against Egypt.</a:t>
            </a:r>
          </a:p>
        </p:txBody>
      </p:sp>
      <p:sp>
        <p:nvSpPr>
          <p:cNvPr id="5" name="Speech Bubble: Rectangle 4">
            <a:extLst>
              <a:ext uri="{FF2B5EF4-FFF2-40B4-BE49-F238E27FC236}">
                <a16:creationId xmlns:a16="http://schemas.microsoft.com/office/drawing/2014/main" id="{0FEE9F93-8D5D-17F2-8993-60686F177B01}"/>
              </a:ext>
            </a:extLst>
          </p:cNvPr>
          <p:cNvSpPr/>
          <p:nvPr/>
        </p:nvSpPr>
        <p:spPr>
          <a:xfrm>
            <a:off x="3744932" y="1092571"/>
            <a:ext cx="2575656" cy="2672611"/>
          </a:xfrm>
          <a:prstGeom prst="wedgeRectCallout">
            <a:avLst>
              <a:gd name="adj1" fmla="val 12401"/>
              <a:gd name="adj2" fmla="val 6387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If you don’t there will be the worst hailstorm there has ever been.</a:t>
            </a:r>
          </a:p>
          <a:p>
            <a:pPr algn="ctr"/>
            <a:endParaRPr lang="en-US" dirty="0"/>
          </a:p>
          <a:p>
            <a:pPr algn="ctr"/>
            <a:r>
              <a:rPr lang="en-US" dirty="0"/>
              <a:t>Tell everyone to go inside – everyone and their animals or they will die.</a:t>
            </a:r>
          </a:p>
        </p:txBody>
      </p:sp>
      <p:pic>
        <p:nvPicPr>
          <p:cNvPr id="6" name="Picture 5">
            <a:extLst>
              <a:ext uri="{FF2B5EF4-FFF2-40B4-BE49-F238E27FC236}">
                <a16:creationId xmlns:a16="http://schemas.microsoft.com/office/drawing/2014/main" id="{3B9CA78E-FE1B-5BE9-6BC5-D58489316C6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7383" b="98730" l="9375" r="90723">
                        <a14:foregroundMark x1="25977" y1="17578" x2="27051" y2="17969"/>
                        <a14:foregroundMark x1="83691" y1="29590" x2="90820" y2="38086"/>
                        <a14:foregroundMark x1="90820" y1="38086" x2="85156" y2="31445"/>
                        <a14:foregroundMark x1="82227" y1="29590" x2="70508" y2="27246"/>
                        <a14:foregroundMark x1="70508" y1="27246" x2="63770" y2="38770"/>
                        <a14:foregroundMark x1="63770" y1="38770" x2="65430" y2="51855"/>
                        <a14:foregroundMark x1="65430" y1="51855" x2="58887" y2="61621"/>
                        <a14:foregroundMark x1="58887" y1="61621" x2="46777" y2="60059"/>
                        <a14:foregroundMark x1="46777" y1="60059" x2="43359" y2="98730"/>
                        <a14:foregroundMark x1="43359" y1="98730" x2="63965" y2="83496"/>
                        <a14:foregroundMark x1="63965" y1="83496" x2="73926" y2="71387"/>
                        <a14:foregroundMark x1="73926" y1="71387" x2="77734" y2="44141"/>
                        <a14:foregroundMark x1="77734" y1="44141" x2="90332" y2="38477"/>
                        <a14:foregroundMark x1="90332" y1="38477" x2="80762" y2="31445"/>
                        <a14:foregroundMark x1="80762" y1="31445" x2="80762" y2="29980"/>
                      </a14:backgroundRemoval>
                    </a14:imgEffect>
                  </a14:imgLayer>
                </a14:imgProps>
              </a:ext>
              <a:ext uri="{28A0092B-C50C-407E-A947-70E740481C1C}">
                <a14:useLocalDpi xmlns:a14="http://schemas.microsoft.com/office/drawing/2010/main" val="0"/>
              </a:ext>
            </a:extLst>
          </a:blip>
          <a:srcRect t="12164" r="5790"/>
          <a:stretch/>
        </p:blipFill>
        <p:spPr>
          <a:xfrm flipH="1">
            <a:off x="8988297" y="3515125"/>
            <a:ext cx="3585468" cy="3342875"/>
          </a:xfrm>
          <a:prstGeom prst="rect">
            <a:avLst/>
          </a:prstGeom>
        </p:spPr>
      </p:pic>
      <p:sp>
        <p:nvSpPr>
          <p:cNvPr id="7" name="Speech Bubble: Rectangle 6">
            <a:extLst>
              <a:ext uri="{FF2B5EF4-FFF2-40B4-BE49-F238E27FC236}">
                <a16:creationId xmlns:a16="http://schemas.microsoft.com/office/drawing/2014/main" id="{1A48DD47-FAC9-42C1-2329-ED98590080DD}"/>
              </a:ext>
            </a:extLst>
          </p:cNvPr>
          <p:cNvSpPr/>
          <p:nvPr/>
        </p:nvSpPr>
        <p:spPr>
          <a:xfrm>
            <a:off x="8988297" y="2468572"/>
            <a:ext cx="1763895" cy="483167"/>
          </a:xfrm>
          <a:prstGeom prst="wedgeRectCallout">
            <a:avLst>
              <a:gd name="adj1" fmla="val -4776"/>
              <a:gd name="adj2" fmla="val 14143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What is hail?</a:t>
            </a:r>
          </a:p>
        </p:txBody>
      </p:sp>
      <p:sp>
        <p:nvSpPr>
          <p:cNvPr id="8" name="Speech Bubble: Rectangle 7">
            <a:extLst>
              <a:ext uri="{FF2B5EF4-FFF2-40B4-BE49-F238E27FC236}">
                <a16:creationId xmlns:a16="http://schemas.microsoft.com/office/drawing/2014/main" id="{39584100-636E-13DB-7E00-45552DBF4C7C}"/>
              </a:ext>
            </a:extLst>
          </p:cNvPr>
          <p:cNvSpPr/>
          <p:nvPr/>
        </p:nvSpPr>
        <p:spPr>
          <a:xfrm>
            <a:off x="9930063" y="3009041"/>
            <a:ext cx="2261937" cy="506084"/>
          </a:xfrm>
          <a:prstGeom prst="wedgeRectCallout">
            <a:avLst>
              <a:gd name="adj1" fmla="val -3867"/>
              <a:gd name="adj2" fmla="val 11155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Ice balls.</a:t>
            </a:r>
          </a:p>
          <a:p>
            <a:pPr algn="ctr"/>
            <a:r>
              <a:rPr lang="en-US" dirty="0"/>
              <a:t>Quick let’s get home!</a:t>
            </a:r>
          </a:p>
        </p:txBody>
      </p:sp>
    </p:spTree>
    <p:extLst>
      <p:ext uri="{BB962C8B-B14F-4D97-AF65-F5344CB8AC3E}">
        <p14:creationId xmlns:p14="http://schemas.microsoft.com/office/powerpoint/2010/main" val="1006785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D82AB40E-8147-7CDD-D8EA-6A45DE72D9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2886" y="330501"/>
            <a:ext cx="7569193" cy="5452909"/>
          </a:xfrm>
          <a:prstGeom prst="rect">
            <a:avLst/>
          </a:prstGeom>
        </p:spPr>
      </p:pic>
      <p:pic>
        <p:nvPicPr>
          <p:cNvPr id="2" name="Online Media 1" title="terrifying scenes during hailstorm hit montan, USA #nature #lightning #hailstorm #earth #shorts">
            <a:hlinkClick r:id="" action="ppaction://media"/>
            <a:extLst>
              <a:ext uri="{FF2B5EF4-FFF2-40B4-BE49-F238E27FC236}">
                <a16:creationId xmlns:a16="http://schemas.microsoft.com/office/drawing/2014/main" id="{CD924504-E043-0BAA-0A7B-25790F4D3BEF}"/>
              </a:ext>
            </a:extLst>
          </p:cNvPr>
          <p:cNvPicPr>
            <a:picLocks noRot="1" noChangeAspect="1"/>
          </p:cNvPicPr>
          <p:nvPr>
            <a:videoFile r:link="rId1"/>
          </p:nvPr>
        </p:nvPicPr>
        <p:blipFill>
          <a:blip r:embed="rId5"/>
          <a:stretch>
            <a:fillRect/>
          </a:stretch>
        </p:blipFill>
        <p:spPr>
          <a:xfrm>
            <a:off x="259432" y="0"/>
            <a:ext cx="3875087" cy="6858000"/>
          </a:xfrm>
          <a:prstGeom prst="rect">
            <a:avLst/>
          </a:prstGeom>
        </p:spPr>
      </p:pic>
      <p:sp>
        <p:nvSpPr>
          <p:cNvPr id="10" name="Oval 9">
            <a:extLst>
              <a:ext uri="{FF2B5EF4-FFF2-40B4-BE49-F238E27FC236}">
                <a16:creationId xmlns:a16="http://schemas.microsoft.com/office/drawing/2014/main" id="{F91CBAAE-CB57-9FBC-3CE5-C898968AAA13}"/>
              </a:ext>
            </a:extLst>
          </p:cNvPr>
          <p:cNvSpPr/>
          <p:nvPr/>
        </p:nvSpPr>
        <p:spPr>
          <a:xfrm>
            <a:off x="6698707" y="2750414"/>
            <a:ext cx="299704" cy="2406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1" name="Oval 10">
            <a:extLst>
              <a:ext uri="{FF2B5EF4-FFF2-40B4-BE49-F238E27FC236}">
                <a16:creationId xmlns:a16="http://schemas.microsoft.com/office/drawing/2014/main" id="{09D8444F-308D-C99A-37E7-09B418C81E89}"/>
              </a:ext>
            </a:extLst>
          </p:cNvPr>
          <p:cNvSpPr/>
          <p:nvPr/>
        </p:nvSpPr>
        <p:spPr>
          <a:xfrm>
            <a:off x="7044074" y="3124519"/>
            <a:ext cx="299704" cy="2406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9" name="Oval 18">
            <a:extLst>
              <a:ext uri="{FF2B5EF4-FFF2-40B4-BE49-F238E27FC236}">
                <a16:creationId xmlns:a16="http://schemas.microsoft.com/office/drawing/2014/main" id="{EE551FE8-2EAC-2D69-C895-094BD4F4D036}"/>
              </a:ext>
            </a:extLst>
          </p:cNvPr>
          <p:cNvSpPr/>
          <p:nvPr/>
        </p:nvSpPr>
        <p:spPr>
          <a:xfrm>
            <a:off x="6399003" y="3395474"/>
            <a:ext cx="299704" cy="2406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0" name="Oval 19">
            <a:extLst>
              <a:ext uri="{FF2B5EF4-FFF2-40B4-BE49-F238E27FC236}">
                <a16:creationId xmlns:a16="http://schemas.microsoft.com/office/drawing/2014/main" id="{FA637E6F-7DE6-22AF-5399-3E0D6BBF6099}"/>
              </a:ext>
            </a:extLst>
          </p:cNvPr>
          <p:cNvSpPr/>
          <p:nvPr/>
        </p:nvSpPr>
        <p:spPr>
          <a:xfrm>
            <a:off x="7430118" y="2827164"/>
            <a:ext cx="299704" cy="2406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1" name="Oval 20">
            <a:extLst>
              <a:ext uri="{FF2B5EF4-FFF2-40B4-BE49-F238E27FC236}">
                <a16:creationId xmlns:a16="http://schemas.microsoft.com/office/drawing/2014/main" id="{DD2B1127-1759-EF0B-6008-368541B7CF6D}"/>
              </a:ext>
            </a:extLst>
          </p:cNvPr>
          <p:cNvSpPr/>
          <p:nvPr/>
        </p:nvSpPr>
        <p:spPr>
          <a:xfrm>
            <a:off x="8876658" y="2554448"/>
            <a:ext cx="299704" cy="2406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2" name="Oval 21">
            <a:extLst>
              <a:ext uri="{FF2B5EF4-FFF2-40B4-BE49-F238E27FC236}">
                <a16:creationId xmlns:a16="http://schemas.microsoft.com/office/drawing/2014/main" id="{63636C5A-5779-08D8-04B3-79FD0464DB32}"/>
              </a:ext>
            </a:extLst>
          </p:cNvPr>
          <p:cNvSpPr/>
          <p:nvPr/>
        </p:nvSpPr>
        <p:spPr>
          <a:xfrm>
            <a:off x="7878573" y="3054636"/>
            <a:ext cx="299704" cy="2406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 name="Oval 22">
            <a:extLst>
              <a:ext uri="{FF2B5EF4-FFF2-40B4-BE49-F238E27FC236}">
                <a16:creationId xmlns:a16="http://schemas.microsoft.com/office/drawing/2014/main" id="{6C1D9CCC-97F1-D3BC-6FA3-0B4E0D20D4E3}"/>
              </a:ext>
            </a:extLst>
          </p:cNvPr>
          <p:cNvSpPr/>
          <p:nvPr/>
        </p:nvSpPr>
        <p:spPr>
          <a:xfrm>
            <a:off x="5742846" y="3142004"/>
            <a:ext cx="299704" cy="2406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4" name="Oval 23">
            <a:extLst>
              <a:ext uri="{FF2B5EF4-FFF2-40B4-BE49-F238E27FC236}">
                <a16:creationId xmlns:a16="http://schemas.microsoft.com/office/drawing/2014/main" id="{4FD5E181-690F-B4FC-99F6-6197D5C84408}"/>
              </a:ext>
            </a:extLst>
          </p:cNvPr>
          <p:cNvSpPr/>
          <p:nvPr/>
        </p:nvSpPr>
        <p:spPr>
          <a:xfrm>
            <a:off x="7878573" y="4585160"/>
            <a:ext cx="299704" cy="2406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5" name="Oval 24">
            <a:extLst>
              <a:ext uri="{FF2B5EF4-FFF2-40B4-BE49-F238E27FC236}">
                <a16:creationId xmlns:a16="http://schemas.microsoft.com/office/drawing/2014/main" id="{F7AF691B-4D86-5F37-D522-7FEB0927C247}"/>
              </a:ext>
            </a:extLst>
          </p:cNvPr>
          <p:cNvSpPr/>
          <p:nvPr/>
        </p:nvSpPr>
        <p:spPr>
          <a:xfrm>
            <a:off x="5946148" y="3799903"/>
            <a:ext cx="299704" cy="2406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6" name="Oval 25">
            <a:extLst>
              <a:ext uri="{FF2B5EF4-FFF2-40B4-BE49-F238E27FC236}">
                <a16:creationId xmlns:a16="http://schemas.microsoft.com/office/drawing/2014/main" id="{1E695462-3386-912D-11A2-D71F2893E258}"/>
              </a:ext>
            </a:extLst>
          </p:cNvPr>
          <p:cNvSpPr/>
          <p:nvPr/>
        </p:nvSpPr>
        <p:spPr>
          <a:xfrm>
            <a:off x="6485429" y="3799903"/>
            <a:ext cx="299704" cy="2406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2" name="Speech Bubble: Rectangle 31">
            <a:extLst>
              <a:ext uri="{FF2B5EF4-FFF2-40B4-BE49-F238E27FC236}">
                <a16:creationId xmlns:a16="http://schemas.microsoft.com/office/drawing/2014/main" id="{559BF8D7-B520-3B3C-1E43-821DE362BF74}"/>
              </a:ext>
            </a:extLst>
          </p:cNvPr>
          <p:cNvSpPr/>
          <p:nvPr/>
        </p:nvSpPr>
        <p:spPr>
          <a:xfrm>
            <a:off x="10010274" y="561474"/>
            <a:ext cx="1970172" cy="1572126"/>
          </a:xfrm>
          <a:prstGeom prst="wedgeRectCallout">
            <a:avLst>
              <a:gd name="adj1" fmla="val 10923"/>
              <a:gd name="adj2" fmla="val 62500"/>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Oh! It is terrible!</a:t>
            </a:r>
          </a:p>
          <a:p>
            <a:pPr algn="ctr"/>
            <a:r>
              <a:rPr lang="en-US" dirty="0"/>
              <a:t>I’m glad we obeyed and came inside with our animals!</a:t>
            </a:r>
          </a:p>
        </p:txBody>
      </p:sp>
      <p:sp>
        <p:nvSpPr>
          <p:cNvPr id="33" name="Speech Bubble: Rectangle 32">
            <a:extLst>
              <a:ext uri="{FF2B5EF4-FFF2-40B4-BE49-F238E27FC236}">
                <a16:creationId xmlns:a16="http://schemas.microsoft.com/office/drawing/2014/main" id="{B705CA45-4643-DF85-C6F1-EEF235ECC63D}"/>
              </a:ext>
            </a:extLst>
          </p:cNvPr>
          <p:cNvSpPr/>
          <p:nvPr/>
        </p:nvSpPr>
        <p:spPr>
          <a:xfrm>
            <a:off x="4275680" y="484901"/>
            <a:ext cx="1970172" cy="1572126"/>
          </a:xfrm>
          <a:prstGeom prst="wedgeRectCallout">
            <a:avLst>
              <a:gd name="adj1" fmla="val 10923"/>
              <a:gd name="adj2" fmla="val 62500"/>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People and animals are dying.</a:t>
            </a:r>
          </a:p>
          <a:p>
            <a:pPr algn="ctr"/>
            <a:r>
              <a:rPr lang="en-US" dirty="0"/>
              <a:t>The flax and barley fields are destroyed!</a:t>
            </a:r>
          </a:p>
        </p:txBody>
      </p:sp>
      <p:sp>
        <p:nvSpPr>
          <p:cNvPr id="34" name="TextBox 33">
            <a:extLst>
              <a:ext uri="{FF2B5EF4-FFF2-40B4-BE49-F238E27FC236}">
                <a16:creationId xmlns:a16="http://schemas.microsoft.com/office/drawing/2014/main" id="{F9404143-1002-A4B8-9614-5624654BE9D7}"/>
              </a:ext>
            </a:extLst>
          </p:cNvPr>
          <p:cNvSpPr txBox="1"/>
          <p:nvPr/>
        </p:nvSpPr>
        <p:spPr>
          <a:xfrm>
            <a:off x="4411580" y="6091084"/>
            <a:ext cx="7430500" cy="646331"/>
          </a:xfrm>
          <a:prstGeom prst="rect">
            <a:avLst/>
          </a:prstGeom>
          <a:noFill/>
        </p:spPr>
        <p:txBody>
          <a:bodyPr wrap="square" rtlCol="0">
            <a:spAutoFit/>
          </a:bodyPr>
          <a:lstStyle/>
          <a:p>
            <a:r>
              <a:rPr lang="en-US" dirty="0"/>
              <a:t>Act it out:  Hail is ice that bounces like ping pong balls </a:t>
            </a:r>
          </a:p>
          <a:p>
            <a:r>
              <a:rPr lang="en-US" dirty="0"/>
              <a:t>	Feel some ice.  Bounce some ping pong balls.</a:t>
            </a:r>
          </a:p>
        </p:txBody>
      </p:sp>
    </p:spTree>
    <p:extLst>
      <p:ext uri="{BB962C8B-B14F-4D97-AF65-F5344CB8AC3E}">
        <p14:creationId xmlns:p14="http://schemas.microsoft.com/office/powerpoint/2010/main" val="2067773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par>
                                <p:cTn id="7" presetID="26"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down)">
                                      <p:cBhvr>
                                        <p:cTn id="9" dur="580">
                                          <p:stCondLst>
                                            <p:cond delay="0"/>
                                          </p:stCondLst>
                                        </p:cTn>
                                        <p:tgtEl>
                                          <p:spTgt spid="10"/>
                                        </p:tgtEl>
                                      </p:cBhvr>
                                    </p:animEffect>
                                    <p:anim calcmode="lin" valueType="num">
                                      <p:cBhvr>
                                        <p:cTn id="1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5" dur="26">
                                          <p:stCondLst>
                                            <p:cond delay="650"/>
                                          </p:stCondLst>
                                        </p:cTn>
                                        <p:tgtEl>
                                          <p:spTgt spid="10"/>
                                        </p:tgtEl>
                                      </p:cBhvr>
                                      <p:to x="100000" y="60000"/>
                                    </p:animScale>
                                    <p:animScale>
                                      <p:cBhvr>
                                        <p:cTn id="16" dur="166" decel="50000">
                                          <p:stCondLst>
                                            <p:cond delay="676"/>
                                          </p:stCondLst>
                                        </p:cTn>
                                        <p:tgtEl>
                                          <p:spTgt spid="10"/>
                                        </p:tgtEl>
                                      </p:cBhvr>
                                      <p:to x="100000" y="100000"/>
                                    </p:animScale>
                                    <p:animScale>
                                      <p:cBhvr>
                                        <p:cTn id="17" dur="26">
                                          <p:stCondLst>
                                            <p:cond delay="1312"/>
                                          </p:stCondLst>
                                        </p:cTn>
                                        <p:tgtEl>
                                          <p:spTgt spid="10"/>
                                        </p:tgtEl>
                                      </p:cBhvr>
                                      <p:to x="100000" y="80000"/>
                                    </p:animScale>
                                    <p:animScale>
                                      <p:cBhvr>
                                        <p:cTn id="18" dur="166" decel="50000">
                                          <p:stCondLst>
                                            <p:cond delay="1338"/>
                                          </p:stCondLst>
                                        </p:cTn>
                                        <p:tgtEl>
                                          <p:spTgt spid="10"/>
                                        </p:tgtEl>
                                      </p:cBhvr>
                                      <p:to x="100000" y="100000"/>
                                    </p:animScale>
                                    <p:animScale>
                                      <p:cBhvr>
                                        <p:cTn id="19" dur="26">
                                          <p:stCondLst>
                                            <p:cond delay="1642"/>
                                          </p:stCondLst>
                                        </p:cTn>
                                        <p:tgtEl>
                                          <p:spTgt spid="10"/>
                                        </p:tgtEl>
                                      </p:cBhvr>
                                      <p:to x="100000" y="90000"/>
                                    </p:animScale>
                                    <p:animScale>
                                      <p:cBhvr>
                                        <p:cTn id="20" dur="166" decel="50000">
                                          <p:stCondLst>
                                            <p:cond delay="1668"/>
                                          </p:stCondLst>
                                        </p:cTn>
                                        <p:tgtEl>
                                          <p:spTgt spid="10"/>
                                        </p:tgtEl>
                                      </p:cBhvr>
                                      <p:to x="100000" y="100000"/>
                                    </p:animScale>
                                    <p:animScale>
                                      <p:cBhvr>
                                        <p:cTn id="21" dur="26">
                                          <p:stCondLst>
                                            <p:cond delay="1808"/>
                                          </p:stCondLst>
                                        </p:cTn>
                                        <p:tgtEl>
                                          <p:spTgt spid="10"/>
                                        </p:tgtEl>
                                      </p:cBhvr>
                                      <p:to x="100000" y="95000"/>
                                    </p:animScale>
                                    <p:animScale>
                                      <p:cBhvr>
                                        <p:cTn id="22" dur="166" decel="50000">
                                          <p:stCondLst>
                                            <p:cond delay="1834"/>
                                          </p:stCondLst>
                                        </p:cTn>
                                        <p:tgtEl>
                                          <p:spTgt spid="10"/>
                                        </p:tgtEl>
                                      </p:cBhvr>
                                      <p:to x="100000" y="100000"/>
                                    </p:animScale>
                                  </p:childTnLst>
                                </p:cTn>
                              </p:par>
                            </p:childTnLst>
                          </p:cTn>
                        </p:par>
                        <p:par>
                          <p:cTn id="23" fill="hold">
                            <p:stCondLst>
                              <p:cond delay="2000"/>
                            </p:stCondLst>
                            <p:childTnLst>
                              <p:par>
                                <p:cTn id="24" presetID="26"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80">
                                          <p:stCondLst>
                                            <p:cond delay="0"/>
                                          </p:stCondLst>
                                        </p:cTn>
                                        <p:tgtEl>
                                          <p:spTgt spid="11"/>
                                        </p:tgtEl>
                                      </p:cBhvr>
                                    </p:animEffect>
                                    <p:anim calcmode="lin" valueType="num">
                                      <p:cBhvr>
                                        <p:cTn id="27"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2" dur="26">
                                          <p:stCondLst>
                                            <p:cond delay="650"/>
                                          </p:stCondLst>
                                        </p:cTn>
                                        <p:tgtEl>
                                          <p:spTgt spid="11"/>
                                        </p:tgtEl>
                                      </p:cBhvr>
                                      <p:to x="100000" y="60000"/>
                                    </p:animScale>
                                    <p:animScale>
                                      <p:cBhvr>
                                        <p:cTn id="33" dur="166" decel="50000">
                                          <p:stCondLst>
                                            <p:cond delay="676"/>
                                          </p:stCondLst>
                                        </p:cTn>
                                        <p:tgtEl>
                                          <p:spTgt spid="11"/>
                                        </p:tgtEl>
                                      </p:cBhvr>
                                      <p:to x="100000" y="100000"/>
                                    </p:animScale>
                                    <p:animScale>
                                      <p:cBhvr>
                                        <p:cTn id="34" dur="26">
                                          <p:stCondLst>
                                            <p:cond delay="1312"/>
                                          </p:stCondLst>
                                        </p:cTn>
                                        <p:tgtEl>
                                          <p:spTgt spid="11"/>
                                        </p:tgtEl>
                                      </p:cBhvr>
                                      <p:to x="100000" y="80000"/>
                                    </p:animScale>
                                    <p:animScale>
                                      <p:cBhvr>
                                        <p:cTn id="35" dur="166" decel="50000">
                                          <p:stCondLst>
                                            <p:cond delay="1338"/>
                                          </p:stCondLst>
                                        </p:cTn>
                                        <p:tgtEl>
                                          <p:spTgt spid="11"/>
                                        </p:tgtEl>
                                      </p:cBhvr>
                                      <p:to x="100000" y="100000"/>
                                    </p:animScale>
                                    <p:animScale>
                                      <p:cBhvr>
                                        <p:cTn id="36" dur="26">
                                          <p:stCondLst>
                                            <p:cond delay="1642"/>
                                          </p:stCondLst>
                                        </p:cTn>
                                        <p:tgtEl>
                                          <p:spTgt spid="11"/>
                                        </p:tgtEl>
                                      </p:cBhvr>
                                      <p:to x="100000" y="90000"/>
                                    </p:animScale>
                                    <p:animScale>
                                      <p:cBhvr>
                                        <p:cTn id="37" dur="166" decel="50000">
                                          <p:stCondLst>
                                            <p:cond delay="1668"/>
                                          </p:stCondLst>
                                        </p:cTn>
                                        <p:tgtEl>
                                          <p:spTgt spid="11"/>
                                        </p:tgtEl>
                                      </p:cBhvr>
                                      <p:to x="100000" y="100000"/>
                                    </p:animScale>
                                    <p:animScale>
                                      <p:cBhvr>
                                        <p:cTn id="38" dur="26">
                                          <p:stCondLst>
                                            <p:cond delay="1808"/>
                                          </p:stCondLst>
                                        </p:cTn>
                                        <p:tgtEl>
                                          <p:spTgt spid="11"/>
                                        </p:tgtEl>
                                      </p:cBhvr>
                                      <p:to x="100000" y="95000"/>
                                    </p:animScale>
                                    <p:animScale>
                                      <p:cBhvr>
                                        <p:cTn id="39" dur="166" decel="50000">
                                          <p:stCondLst>
                                            <p:cond delay="1834"/>
                                          </p:stCondLst>
                                        </p:cTn>
                                        <p:tgtEl>
                                          <p:spTgt spid="11"/>
                                        </p:tgtEl>
                                      </p:cBhvr>
                                      <p:to x="100000" y="100000"/>
                                    </p:animScale>
                                  </p:childTnLst>
                                </p:cTn>
                              </p:par>
                            </p:childTnLst>
                          </p:cTn>
                        </p:par>
                        <p:par>
                          <p:cTn id="40" fill="hold">
                            <p:stCondLst>
                              <p:cond delay="4000"/>
                            </p:stCondLst>
                            <p:childTnLst>
                              <p:par>
                                <p:cTn id="41" presetID="26"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down)">
                                      <p:cBhvr>
                                        <p:cTn id="43" dur="580">
                                          <p:stCondLst>
                                            <p:cond delay="0"/>
                                          </p:stCondLst>
                                        </p:cTn>
                                        <p:tgtEl>
                                          <p:spTgt spid="19"/>
                                        </p:tgtEl>
                                      </p:cBhvr>
                                    </p:animEffect>
                                    <p:anim calcmode="lin" valueType="num">
                                      <p:cBhvr>
                                        <p:cTn id="44"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49" dur="26">
                                          <p:stCondLst>
                                            <p:cond delay="650"/>
                                          </p:stCondLst>
                                        </p:cTn>
                                        <p:tgtEl>
                                          <p:spTgt spid="19"/>
                                        </p:tgtEl>
                                      </p:cBhvr>
                                      <p:to x="100000" y="60000"/>
                                    </p:animScale>
                                    <p:animScale>
                                      <p:cBhvr>
                                        <p:cTn id="50" dur="166" decel="50000">
                                          <p:stCondLst>
                                            <p:cond delay="676"/>
                                          </p:stCondLst>
                                        </p:cTn>
                                        <p:tgtEl>
                                          <p:spTgt spid="19"/>
                                        </p:tgtEl>
                                      </p:cBhvr>
                                      <p:to x="100000" y="100000"/>
                                    </p:animScale>
                                    <p:animScale>
                                      <p:cBhvr>
                                        <p:cTn id="51" dur="26">
                                          <p:stCondLst>
                                            <p:cond delay="1312"/>
                                          </p:stCondLst>
                                        </p:cTn>
                                        <p:tgtEl>
                                          <p:spTgt spid="19"/>
                                        </p:tgtEl>
                                      </p:cBhvr>
                                      <p:to x="100000" y="80000"/>
                                    </p:animScale>
                                    <p:animScale>
                                      <p:cBhvr>
                                        <p:cTn id="52" dur="166" decel="50000">
                                          <p:stCondLst>
                                            <p:cond delay="1338"/>
                                          </p:stCondLst>
                                        </p:cTn>
                                        <p:tgtEl>
                                          <p:spTgt spid="19"/>
                                        </p:tgtEl>
                                      </p:cBhvr>
                                      <p:to x="100000" y="100000"/>
                                    </p:animScale>
                                    <p:animScale>
                                      <p:cBhvr>
                                        <p:cTn id="53" dur="26">
                                          <p:stCondLst>
                                            <p:cond delay="1642"/>
                                          </p:stCondLst>
                                        </p:cTn>
                                        <p:tgtEl>
                                          <p:spTgt spid="19"/>
                                        </p:tgtEl>
                                      </p:cBhvr>
                                      <p:to x="100000" y="90000"/>
                                    </p:animScale>
                                    <p:animScale>
                                      <p:cBhvr>
                                        <p:cTn id="54" dur="166" decel="50000">
                                          <p:stCondLst>
                                            <p:cond delay="1668"/>
                                          </p:stCondLst>
                                        </p:cTn>
                                        <p:tgtEl>
                                          <p:spTgt spid="19"/>
                                        </p:tgtEl>
                                      </p:cBhvr>
                                      <p:to x="100000" y="100000"/>
                                    </p:animScale>
                                    <p:animScale>
                                      <p:cBhvr>
                                        <p:cTn id="55" dur="26">
                                          <p:stCondLst>
                                            <p:cond delay="1808"/>
                                          </p:stCondLst>
                                        </p:cTn>
                                        <p:tgtEl>
                                          <p:spTgt spid="19"/>
                                        </p:tgtEl>
                                      </p:cBhvr>
                                      <p:to x="100000" y="95000"/>
                                    </p:animScale>
                                    <p:animScale>
                                      <p:cBhvr>
                                        <p:cTn id="56" dur="166" decel="50000">
                                          <p:stCondLst>
                                            <p:cond delay="1834"/>
                                          </p:stCondLst>
                                        </p:cTn>
                                        <p:tgtEl>
                                          <p:spTgt spid="19"/>
                                        </p:tgtEl>
                                      </p:cBhvr>
                                      <p:to x="100000" y="100000"/>
                                    </p:animScale>
                                  </p:childTnLst>
                                </p:cTn>
                              </p:par>
                            </p:childTnLst>
                          </p:cTn>
                        </p:par>
                        <p:par>
                          <p:cTn id="57" fill="hold">
                            <p:stCondLst>
                              <p:cond delay="6000"/>
                            </p:stCondLst>
                            <p:childTnLst>
                              <p:par>
                                <p:cTn id="58" presetID="26"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down)">
                                      <p:cBhvr>
                                        <p:cTn id="60" dur="580">
                                          <p:stCondLst>
                                            <p:cond delay="0"/>
                                          </p:stCondLst>
                                        </p:cTn>
                                        <p:tgtEl>
                                          <p:spTgt spid="20"/>
                                        </p:tgtEl>
                                      </p:cBhvr>
                                    </p:animEffect>
                                    <p:anim calcmode="lin" valueType="num">
                                      <p:cBhvr>
                                        <p:cTn id="61"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66" dur="26">
                                          <p:stCondLst>
                                            <p:cond delay="650"/>
                                          </p:stCondLst>
                                        </p:cTn>
                                        <p:tgtEl>
                                          <p:spTgt spid="20"/>
                                        </p:tgtEl>
                                      </p:cBhvr>
                                      <p:to x="100000" y="60000"/>
                                    </p:animScale>
                                    <p:animScale>
                                      <p:cBhvr>
                                        <p:cTn id="67" dur="166" decel="50000">
                                          <p:stCondLst>
                                            <p:cond delay="676"/>
                                          </p:stCondLst>
                                        </p:cTn>
                                        <p:tgtEl>
                                          <p:spTgt spid="20"/>
                                        </p:tgtEl>
                                      </p:cBhvr>
                                      <p:to x="100000" y="100000"/>
                                    </p:animScale>
                                    <p:animScale>
                                      <p:cBhvr>
                                        <p:cTn id="68" dur="26">
                                          <p:stCondLst>
                                            <p:cond delay="1312"/>
                                          </p:stCondLst>
                                        </p:cTn>
                                        <p:tgtEl>
                                          <p:spTgt spid="20"/>
                                        </p:tgtEl>
                                      </p:cBhvr>
                                      <p:to x="100000" y="80000"/>
                                    </p:animScale>
                                    <p:animScale>
                                      <p:cBhvr>
                                        <p:cTn id="69" dur="166" decel="50000">
                                          <p:stCondLst>
                                            <p:cond delay="1338"/>
                                          </p:stCondLst>
                                        </p:cTn>
                                        <p:tgtEl>
                                          <p:spTgt spid="20"/>
                                        </p:tgtEl>
                                      </p:cBhvr>
                                      <p:to x="100000" y="100000"/>
                                    </p:animScale>
                                    <p:animScale>
                                      <p:cBhvr>
                                        <p:cTn id="70" dur="26">
                                          <p:stCondLst>
                                            <p:cond delay="1642"/>
                                          </p:stCondLst>
                                        </p:cTn>
                                        <p:tgtEl>
                                          <p:spTgt spid="20"/>
                                        </p:tgtEl>
                                      </p:cBhvr>
                                      <p:to x="100000" y="90000"/>
                                    </p:animScale>
                                    <p:animScale>
                                      <p:cBhvr>
                                        <p:cTn id="71" dur="166" decel="50000">
                                          <p:stCondLst>
                                            <p:cond delay="1668"/>
                                          </p:stCondLst>
                                        </p:cTn>
                                        <p:tgtEl>
                                          <p:spTgt spid="20"/>
                                        </p:tgtEl>
                                      </p:cBhvr>
                                      <p:to x="100000" y="100000"/>
                                    </p:animScale>
                                    <p:animScale>
                                      <p:cBhvr>
                                        <p:cTn id="72" dur="26">
                                          <p:stCondLst>
                                            <p:cond delay="1808"/>
                                          </p:stCondLst>
                                        </p:cTn>
                                        <p:tgtEl>
                                          <p:spTgt spid="20"/>
                                        </p:tgtEl>
                                      </p:cBhvr>
                                      <p:to x="100000" y="95000"/>
                                    </p:animScale>
                                    <p:animScale>
                                      <p:cBhvr>
                                        <p:cTn id="73" dur="166" decel="50000">
                                          <p:stCondLst>
                                            <p:cond delay="1834"/>
                                          </p:stCondLst>
                                        </p:cTn>
                                        <p:tgtEl>
                                          <p:spTgt spid="20"/>
                                        </p:tgtEl>
                                      </p:cBhvr>
                                      <p:to x="100000" y="100000"/>
                                    </p:animScale>
                                  </p:childTnLst>
                                </p:cTn>
                              </p:par>
                            </p:childTnLst>
                          </p:cTn>
                        </p:par>
                        <p:par>
                          <p:cTn id="74" fill="hold">
                            <p:stCondLst>
                              <p:cond delay="8000"/>
                            </p:stCondLst>
                            <p:childTnLst>
                              <p:par>
                                <p:cTn id="75" presetID="26"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down)">
                                      <p:cBhvr>
                                        <p:cTn id="77" dur="580">
                                          <p:stCondLst>
                                            <p:cond delay="0"/>
                                          </p:stCondLst>
                                        </p:cTn>
                                        <p:tgtEl>
                                          <p:spTgt spid="21"/>
                                        </p:tgtEl>
                                      </p:cBhvr>
                                    </p:animEffect>
                                    <p:anim calcmode="lin" valueType="num">
                                      <p:cBhvr>
                                        <p:cTn id="7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83" dur="26">
                                          <p:stCondLst>
                                            <p:cond delay="650"/>
                                          </p:stCondLst>
                                        </p:cTn>
                                        <p:tgtEl>
                                          <p:spTgt spid="21"/>
                                        </p:tgtEl>
                                      </p:cBhvr>
                                      <p:to x="100000" y="60000"/>
                                    </p:animScale>
                                    <p:animScale>
                                      <p:cBhvr>
                                        <p:cTn id="84" dur="166" decel="50000">
                                          <p:stCondLst>
                                            <p:cond delay="676"/>
                                          </p:stCondLst>
                                        </p:cTn>
                                        <p:tgtEl>
                                          <p:spTgt spid="21"/>
                                        </p:tgtEl>
                                      </p:cBhvr>
                                      <p:to x="100000" y="100000"/>
                                    </p:animScale>
                                    <p:animScale>
                                      <p:cBhvr>
                                        <p:cTn id="85" dur="26">
                                          <p:stCondLst>
                                            <p:cond delay="1312"/>
                                          </p:stCondLst>
                                        </p:cTn>
                                        <p:tgtEl>
                                          <p:spTgt spid="21"/>
                                        </p:tgtEl>
                                      </p:cBhvr>
                                      <p:to x="100000" y="80000"/>
                                    </p:animScale>
                                    <p:animScale>
                                      <p:cBhvr>
                                        <p:cTn id="86" dur="166" decel="50000">
                                          <p:stCondLst>
                                            <p:cond delay="1338"/>
                                          </p:stCondLst>
                                        </p:cTn>
                                        <p:tgtEl>
                                          <p:spTgt spid="21"/>
                                        </p:tgtEl>
                                      </p:cBhvr>
                                      <p:to x="100000" y="100000"/>
                                    </p:animScale>
                                    <p:animScale>
                                      <p:cBhvr>
                                        <p:cTn id="87" dur="26">
                                          <p:stCondLst>
                                            <p:cond delay="1642"/>
                                          </p:stCondLst>
                                        </p:cTn>
                                        <p:tgtEl>
                                          <p:spTgt spid="21"/>
                                        </p:tgtEl>
                                      </p:cBhvr>
                                      <p:to x="100000" y="90000"/>
                                    </p:animScale>
                                    <p:animScale>
                                      <p:cBhvr>
                                        <p:cTn id="88" dur="166" decel="50000">
                                          <p:stCondLst>
                                            <p:cond delay="1668"/>
                                          </p:stCondLst>
                                        </p:cTn>
                                        <p:tgtEl>
                                          <p:spTgt spid="21"/>
                                        </p:tgtEl>
                                      </p:cBhvr>
                                      <p:to x="100000" y="100000"/>
                                    </p:animScale>
                                    <p:animScale>
                                      <p:cBhvr>
                                        <p:cTn id="89" dur="26">
                                          <p:stCondLst>
                                            <p:cond delay="1808"/>
                                          </p:stCondLst>
                                        </p:cTn>
                                        <p:tgtEl>
                                          <p:spTgt spid="21"/>
                                        </p:tgtEl>
                                      </p:cBhvr>
                                      <p:to x="100000" y="95000"/>
                                    </p:animScale>
                                    <p:animScale>
                                      <p:cBhvr>
                                        <p:cTn id="90" dur="166" decel="50000">
                                          <p:stCondLst>
                                            <p:cond delay="1834"/>
                                          </p:stCondLst>
                                        </p:cTn>
                                        <p:tgtEl>
                                          <p:spTgt spid="21"/>
                                        </p:tgtEl>
                                      </p:cBhvr>
                                      <p:to x="100000" y="100000"/>
                                    </p:animScale>
                                  </p:childTnLst>
                                </p:cTn>
                              </p:par>
                            </p:childTnLst>
                          </p:cTn>
                        </p:par>
                        <p:par>
                          <p:cTn id="91" fill="hold">
                            <p:stCondLst>
                              <p:cond delay="10000"/>
                            </p:stCondLst>
                            <p:childTnLst>
                              <p:par>
                                <p:cTn id="92" presetID="26" presetClass="entr" presetSubtype="0" fill="hold" grpId="0" nodeType="after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wipe(down)">
                                      <p:cBhvr>
                                        <p:cTn id="94" dur="580">
                                          <p:stCondLst>
                                            <p:cond delay="0"/>
                                          </p:stCondLst>
                                        </p:cTn>
                                        <p:tgtEl>
                                          <p:spTgt spid="22"/>
                                        </p:tgtEl>
                                      </p:cBhvr>
                                    </p:animEffect>
                                    <p:anim calcmode="lin" valueType="num">
                                      <p:cBhvr>
                                        <p:cTn id="95"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96"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97"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98"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99"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00" dur="26">
                                          <p:stCondLst>
                                            <p:cond delay="650"/>
                                          </p:stCondLst>
                                        </p:cTn>
                                        <p:tgtEl>
                                          <p:spTgt spid="22"/>
                                        </p:tgtEl>
                                      </p:cBhvr>
                                      <p:to x="100000" y="60000"/>
                                    </p:animScale>
                                    <p:animScale>
                                      <p:cBhvr>
                                        <p:cTn id="101" dur="166" decel="50000">
                                          <p:stCondLst>
                                            <p:cond delay="676"/>
                                          </p:stCondLst>
                                        </p:cTn>
                                        <p:tgtEl>
                                          <p:spTgt spid="22"/>
                                        </p:tgtEl>
                                      </p:cBhvr>
                                      <p:to x="100000" y="100000"/>
                                    </p:animScale>
                                    <p:animScale>
                                      <p:cBhvr>
                                        <p:cTn id="102" dur="26">
                                          <p:stCondLst>
                                            <p:cond delay="1312"/>
                                          </p:stCondLst>
                                        </p:cTn>
                                        <p:tgtEl>
                                          <p:spTgt spid="22"/>
                                        </p:tgtEl>
                                      </p:cBhvr>
                                      <p:to x="100000" y="80000"/>
                                    </p:animScale>
                                    <p:animScale>
                                      <p:cBhvr>
                                        <p:cTn id="103" dur="166" decel="50000">
                                          <p:stCondLst>
                                            <p:cond delay="1338"/>
                                          </p:stCondLst>
                                        </p:cTn>
                                        <p:tgtEl>
                                          <p:spTgt spid="22"/>
                                        </p:tgtEl>
                                      </p:cBhvr>
                                      <p:to x="100000" y="100000"/>
                                    </p:animScale>
                                    <p:animScale>
                                      <p:cBhvr>
                                        <p:cTn id="104" dur="26">
                                          <p:stCondLst>
                                            <p:cond delay="1642"/>
                                          </p:stCondLst>
                                        </p:cTn>
                                        <p:tgtEl>
                                          <p:spTgt spid="22"/>
                                        </p:tgtEl>
                                      </p:cBhvr>
                                      <p:to x="100000" y="90000"/>
                                    </p:animScale>
                                    <p:animScale>
                                      <p:cBhvr>
                                        <p:cTn id="105" dur="166" decel="50000">
                                          <p:stCondLst>
                                            <p:cond delay="1668"/>
                                          </p:stCondLst>
                                        </p:cTn>
                                        <p:tgtEl>
                                          <p:spTgt spid="22"/>
                                        </p:tgtEl>
                                      </p:cBhvr>
                                      <p:to x="100000" y="100000"/>
                                    </p:animScale>
                                    <p:animScale>
                                      <p:cBhvr>
                                        <p:cTn id="106" dur="26">
                                          <p:stCondLst>
                                            <p:cond delay="1808"/>
                                          </p:stCondLst>
                                        </p:cTn>
                                        <p:tgtEl>
                                          <p:spTgt spid="22"/>
                                        </p:tgtEl>
                                      </p:cBhvr>
                                      <p:to x="100000" y="95000"/>
                                    </p:animScale>
                                    <p:animScale>
                                      <p:cBhvr>
                                        <p:cTn id="107" dur="166" decel="50000">
                                          <p:stCondLst>
                                            <p:cond delay="1834"/>
                                          </p:stCondLst>
                                        </p:cTn>
                                        <p:tgtEl>
                                          <p:spTgt spid="22"/>
                                        </p:tgtEl>
                                      </p:cBhvr>
                                      <p:to x="100000" y="100000"/>
                                    </p:animScale>
                                  </p:childTnLst>
                                </p:cTn>
                              </p:par>
                            </p:childTnLst>
                          </p:cTn>
                        </p:par>
                        <p:par>
                          <p:cTn id="108" fill="hold">
                            <p:stCondLst>
                              <p:cond delay="12000"/>
                            </p:stCondLst>
                            <p:childTnLst>
                              <p:par>
                                <p:cTn id="109" presetID="26" presetClass="entr" presetSubtype="0" fill="hold" grpId="0" nodeType="after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wipe(down)">
                                      <p:cBhvr>
                                        <p:cTn id="111" dur="580">
                                          <p:stCondLst>
                                            <p:cond delay="0"/>
                                          </p:stCondLst>
                                        </p:cTn>
                                        <p:tgtEl>
                                          <p:spTgt spid="23"/>
                                        </p:tgtEl>
                                      </p:cBhvr>
                                    </p:animEffect>
                                    <p:anim calcmode="lin" valueType="num">
                                      <p:cBhvr>
                                        <p:cTn id="112"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13"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14"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15"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16"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17" dur="26">
                                          <p:stCondLst>
                                            <p:cond delay="650"/>
                                          </p:stCondLst>
                                        </p:cTn>
                                        <p:tgtEl>
                                          <p:spTgt spid="23"/>
                                        </p:tgtEl>
                                      </p:cBhvr>
                                      <p:to x="100000" y="60000"/>
                                    </p:animScale>
                                    <p:animScale>
                                      <p:cBhvr>
                                        <p:cTn id="118" dur="166" decel="50000">
                                          <p:stCondLst>
                                            <p:cond delay="676"/>
                                          </p:stCondLst>
                                        </p:cTn>
                                        <p:tgtEl>
                                          <p:spTgt spid="23"/>
                                        </p:tgtEl>
                                      </p:cBhvr>
                                      <p:to x="100000" y="100000"/>
                                    </p:animScale>
                                    <p:animScale>
                                      <p:cBhvr>
                                        <p:cTn id="119" dur="26">
                                          <p:stCondLst>
                                            <p:cond delay="1312"/>
                                          </p:stCondLst>
                                        </p:cTn>
                                        <p:tgtEl>
                                          <p:spTgt spid="23"/>
                                        </p:tgtEl>
                                      </p:cBhvr>
                                      <p:to x="100000" y="80000"/>
                                    </p:animScale>
                                    <p:animScale>
                                      <p:cBhvr>
                                        <p:cTn id="120" dur="166" decel="50000">
                                          <p:stCondLst>
                                            <p:cond delay="1338"/>
                                          </p:stCondLst>
                                        </p:cTn>
                                        <p:tgtEl>
                                          <p:spTgt spid="23"/>
                                        </p:tgtEl>
                                      </p:cBhvr>
                                      <p:to x="100000" y="100000"/>
                                    </p:animScale>
                                    <p:animScale>
                                      <p:cBhvr>
                                        <p:cTn id="121" dur="26">
                                          <p:stCondLst>
                                            <p:cond delay="1642"/>
                                          </p:stCondLst>
                                        </p:cTn>
                                        <p:tgtEl>
                                          <p:spTgt spid="23"/>
                                        </p:tgtEl>
                                      </p:cBhvr>
                                      <p:to x="100000" y="90000"/>
                                    </p:animScale>
                                    <p:animScale>
                                      <p:cBhvr>
                                        <p:cTn id="122" dur="166" decel="50000">
                                          <p:stCondLst>
                                            <p:cond delay="1668"/>
                                          </p:stCondLst>
                                        </p:cTn>
                                        <p:tgtEl>
                                          <p:spTgt spid="23"/>
                                        </p:tgtEl>
                                      </p:cBhvr>
                                      <p:to x="100000" y="100000"/>
                                    </p:animScale>
                                    <p:animScale>
                                      <p:cBhvr>
                                        <p:cTn id="123" dur="26">
                                          <p:stCondLst>
                                            <p:cond delay="1808"/>
                                          </p:stCondLst>
                                        </p:cTn>
                                        <p:tgtEl>
                                          <p:spTgt spid="23"/>
                                        </p:tgtEl>
                                      </p:cBhvr>
                                      <p:to x="100000" y="95000"/>
                                    </p:animScale>
                                    <p:animScale>
                                      <p:cBhvr>
                                        <p:cTn id="124" dur="166" decel="50000">
                                          <p:stCondLst>
                                            <p:cond delay="1834"/>
                                          </p:stCondLst>
                                        </p:cTn>
                                        <p:tgtEl>
                                          <p:spTgt spid="23"/>
                                        </p:tgtEl>
                                      </p:cBhvr>
                                      <p:to x="100000" y="100000"/>
                                    </p:animScale>
                                  </p:childTnLst>
                                </p:cTn>
                              </p:par>
                            </p:childTnLst>
                          </p:cTn>
                        </p:par>
                        <p:par>
                          <p:cTn id="125" fill="hold">
                            <p:stCondLst>
                              <p:cond delay="14000"/>
                            </p:stCondLst>
                            <p:childTnLst>
                              <p:par>
                                <p:cTn id="126" presetID="26" presetClass="entr" presetSubtype="0" fill="hold" grpId="0" nodeType="afterEffect">
                                  <p:stCondLst>
                                    <p:cond delay="0"/>
                                  </p:stCondLst>
                                  <p:childTnLst>
                                    <p:set>
                                      <p:cBhvr>
                                        <p:cTn id="127" dur="1" fill="hold">
                                          <p:stCondLst>
                                            <p:cond delay="0"/>
                                          </p:stCondLst>
                                        </p:cTn>
                                        <p:tgtEl>
                                          <p:spTgt spid="24"/>
                                        </p:tgtEl>
                                        <p:attrNameLst>
                                          <p:attrName>style.visibility</p:attrName>
                                        </p:attrNameLst>
                                      </p:cBhvr>
                                      <p:to>
                                        <p:strVal val="visible"/>
                                      </p:to>
                                    </p:set>
                                    <p:animEffect transition="in" filter="wipe(down)">
                                      <p:cBhvr>
                                        <p:cTn id="128" dur="580">
                                          <p:stCondLst>
                                            <p:cond delay="0"/>
                                          </p:stCondLst>
                                        </p:cTn>
                                        <p:tgtEl>
                                          <p:spTgt spid="24"/>
                                        </p:tgtEl>
                                      </p:cBhvr>
                                    </p:animEffect>
                                    <p:anim calcmode="lin" valueType="num">
                                      <p:cBhvr>
                                        <p:cTn id="129"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30"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31"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32"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33"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34" dur="26">
                                          <p:stCondLst>
                                            <p:cond delay="650"/>
                                          </p:stCondLst>
                                        </p:cTn>
                                        <p:tgtEl>
                                          <p:spTgt spid="24"/>
                                        </p:tgtEl>
                                      </p:cBhvr>
                                      <p:to x="100000" y="60000"/>
                                    </p:animScale>
                                    <p:animScale>
                                      <p:cBhvr>
                                        <p:cTn id="135" dur="166" decel="50000">
                                          <p:stCondLst>
                                            <p:cond delay="676"/>
                                          </p:stCondLst>
                                        </p:cTn>
                                        <p:tgtEl>
                                          <p:spTgt spid="24"/>
                                        </p:tgtEl>
                                      </p:cBhvr>
                                      <p:to x="100000" y="100000"/>
                                    </p:animScale>
                                    <p:animScale>
                                      <p:cBhvr>
                                        <p:cTn id="136" dur="26">
                                          <p:stCondLst>
                                            <p:cond delay="1312"/>
                                          </p:stCondLst>
                                        </p:cTn>
                                        <p:tgtEl>
                                          <p:spTgt spid="24"/>
                                        </p:tgtEl>
                                      </p:cBhvr>
                                      <p:to x="100000" y="80000"/>
                                    </p:animScale>
                                    <p:animScale>
                                      <p:cBhvr>
                                        <p:cTn id="137" dur="166" decel="50000">
                                          <p:stCondLst>
                                            <p:cond delay="1338"/>
                                          </p:stCondLst>
                                        </p:cTn>
                                        <p:tgtEl>
                                          <p:spTgt spid="24"/>
                                        </p:tgtEl>
                                      </p:cBhvr>
                                      <p:to x="100000" y="100000"/>
                                    </p:animScale>
                                    <p:animScale>
                                      <p:cBhvr>
                                        <p:cTn id="138" dur="26">
                                          <p:stCondLst>
                                            <p:cond delay="1642"/>
                                          </p:stCondLst>
                                        </p:cTn>
                                        <p:tgtEl>
                                          <p:spTgt spid="24"/>
                                        </p:tgtEl>
                                      </p:cBhvr>
                                      <p:to x="100000" y="90000"/>
                                    </p:animScale>
                                    <p:animScale>
                                      <p:cBhvr>
                                        <p:cTn id="139" dur="166" decel="50000">
                                          <p:stCondLst>
                                            <p:cond delay="1668"/>
                                          </p:stCondLst>
                                        </p:cTn>
                                        <p:tgtEl>
                                          <p:spTgt spid="24"/>
                                        </p:tgtEl>
                                      </p:cBhvr>
                                      <p:to x="100000" y="100000"/>
                                    </p:animScale>
                                    <p:animScale>
                                      <p:cBhvr>
                                        <p:cTn id="140" dur="26">
                                          <p:stCondLst>
                                            <p:cond delay="1808"/>
                                          </p:stCondLst>
                                        </p:cTn>
                                        <p:tgtEl>
                                          <p:spTgt spid="24"/>
                                        </p:tgtEl>
                                      </p:cBhvr>
                                      <p:to x="100000" y="95000"/>
                                    </p:animScale>
                                    <p:animScale>
                                      <p:cBhvr>
                                        <p:cTn id="141" dur="166" decel="50000">
                                          <p:stCondLst>
                                            <p:cond delay="1834"/>
                                          </p:stCondLst>
                                        </p:cTn>
                                        <p:tgtEl>
                                          <p:spTgt spid="24"/>
                                        </p:tgtEl>
                                      </p:cBhvr>
                                      <p:to x="100000" y="100000"/>
                                    </p:animScale>
                                  </p:childTnLst>
                                </p:cTn>
                              </p:par>
                            </p:childTnLst>
                          </p:cTn>
                        </p:par>
                        <p:par>
                          <p:cTn id="142" fill="hold">
                            <p:stCondLst>
                              <p:cond delay="16000"/>
                            </p:stCondLst>
                            <p:childTnLst>
                              <p:par>
                                <p:cTn id="143" presetID="26" presetClass="entr" presetSubtype="0" fill="hold" grpId="0" nodeType="afterEffect">
                                  <p:stCondLst>
                                    <p:cond delay="0"/>
                                  </p:stCondLst>
                                  <p:childTnLst>
                                    <p:set>
                                      <p:cBhvr>
                                        <p:cTn id="144" dur="1" fill="hold">
                                          <p:stCondLst>
                                            <p:cond delay="0"/>
                                          </p:stCondLst>
                                        </p:cTn>
                                        <p:tgtEl>
                                          <p:spTgt spid="25"/>
                                        </p:tgtEl>
                                        <p:attrNameLst>
                                          <p:attrName>style.visibility</p:attrName>
                                        </p:attrNameLst>
                                      </p:cBhvr>
                                      <p:to>
                                        <p:strVal val="visible"/>
                                      </p:to>
                                    </p:set>
                                    <p:animEffect transition="in" filter="wipe(down)">
                                      <p:cBhvr>
                                        <p:cTn id="145" dur="580">
                                          <p:stCondLst>
                                            <p:cond delay="0"/>
                                          </p:stCondLst>
                                        </p:cTn>
                                        <p:tgtEl>
                                          <p:spTgt spid="25"/>
                                        </p:tgtEl>
                                      </p:cBhvr>
                                    </p:animEffect>
                                    <p:anim calcmode="lin" valueType="num">
                                      <p:cBhvr>
                                        <p:cTn id="146"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47"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48"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149"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150"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151" dur="26">
                                          <p:stCondLst>
                                            <p:cond delay="650"/>
                                          </p:stCondLst>
                                        </p:cTn>
                                        <p:tgtEl>
                                          <p:spTgt spid="25"/>
                                        </p:tgtEl>
                                      </p:cBhvr>
                                      <p:to x="100000" y="60000"/>
                                    </p:animScale>
                                    <p:animScale>
                                      <p:cBhvr>
                                        <p:cTn id="152" dur="166" decel="50000">
                                          <p:stCondLst>
                                            <p:cond delay="676"/>
                                          </p:stCondLst>
                                        </p:cTn>
                                        <p:tgtEl>
                                          <p:spTgt spid="25"/>
                                        </p:tgtEl>
                                      </p:cBhvr>
                                      <p:to x="100000" y="100000"/>
                                    </p:animScale>
                                    <p:animScale>
                                      <p:cBhvr>
                                        <p:cTn id="153" dur="26">
                                          <p:stCondLst>
                                            <p:cond delay="1312"/>
                                          </p:stCondLst>
                                        </p:cTn>
                                        <p:tgtEl>
                                          <p:spTgt spid="25"/>
                                        </p:tgtEl>
                                      </p:cBhvr>
                                      <p:to x="100000" y="80000"/>
                                    </p:animScale>
                                    <p:animScale>
                                      <p:cBhvr>
                                        <p:cTn id="154" dur="166" decel="50000">
                                          <p:stCondLst>
                                            <p:cond delay="1338"/>
                                          </p:stCondLst>
                                        </p:cTn>
                                        <p:tgtEl>
                                          <p:spTgt spid="25"/>
                                        </p:tgtEl>
                                      </p:cBhvr>
                                      <p:to x="100000" y="100000"/>
                                    </p:animScale>
                                    <p:animScale>
                                      <p:cBhvr>
                                        <p:cTn id="155" dur="26">
                                          <p:stCondLst>
                                            <p:cond delay="1642"/>
                                          </p:stCondLst>
                                        </p:cTn>
                                        <p:tgtEl>
                                          <p:spTgt spid="25"/>
                                        </p:tgtEl>
                                      </p:cBhvr>
                                      <p:to x="100000" y="90000"/>
                                    </p:animScale>
                                    <p:animScale>
                                      <p:cBhvr>
                                        <p:cTn id="156" dur="166" decel="50000">
                                          <p:stCondLst>
                                            <p:cond delay="1668"/>
                                          </p:stCondLst>
                                        </p:cTn>
                                        <p:tgtEl>
                                          <p:spTgt spid="25"/>
                                        </p:tgtEl>
                                      </p:cBhvr>
                                      <p:to x="100000" y="100000"/>
                                    </p:animScale>
                                    <p:animScale>
                                      <p:cBhvr>
                                        <p:cTn id="157" dur="26">
                                          <p:stCondLst>
                                            <p:cond delay="1808"/>
                                          </p:stCondLst>
                                        </p:cTn>
                                        <p:tgtEl>
                                          <p:spTgt spid="25"/>
                                        </p:tgtEl>
                                      </p:cBhvr>
                                      <p:to x="100000" y="95000"/>
                                    </p:animScale>
                                    <p:animScale>
                                      <p:cBhvr>
                                        <p:cTn id="158" dur="166" decel="50000">
                                          <p:stCondLst>
                                            <p:cond delay="1834"/>
                                          </p:stCondLst>
                                        </p:cTn>
                                        <p:tgtEl>
                                          <p:spTgt spid="25"/>
                                        </p:tgtEl>
                                      </p:cBhvr>
                                      <p:to x="100000" y="100000"/>
                                    </p:animScale>
                                  </p:childTnLst>
                                </p:cTn>
                              </p:par>
                            </p:childTnLst>
                          </p:cTn>
                        </p:par>
                        <p:par>
                          <p:cTn id="159" fill="hold">
                            <p:stCondLst>
                              <p:cond delay="18000"/>
                            </p:stCondLst>
                            <p:childTnLst>
                              <p:par>
                                <p:cTn id="160" presetID="26" presetClass="entr" presetSubtype="0" fill="hold" grpId="0" nodeType="afterEffect">
                                  <p:stCondLst>
                                    <p:cond delay="0"/>
                                  </p:stCondLst>
                                  <p:childTnLst>
                                    <p:set>
                                      <p:cBhvr>
                                        <p:cTn id="161" dur="1" fill="hold">
                                          <p:stCondLst>
                                            <p:cond delay="0"/>
                                          </p:stCondLst>
                                        </p:cTn>
                                        <p:tgtEl>
                                          <p:spTgt spid="26"/>
                                        </p:tgtEl>
                                        <p:attrNameLst>
                                          <p:attrName>style.visibility</p:attrName>
                                        </p:attrNameLst>
                                      </p:cBhvr>
                                      <p:to>
                                        <p:strVal val="visible"/>
                                      </p:to>
                                    </p:set>
                                    <p:animEffect transition="in" filter="wipe(down)">
                                      <p:cBhvr>
                                        <p:cTn id="162" dur="580">
                                          <p:stCondLst>
                                            <p:cond delay="0"/>
                                          </p:stCondLst>
                                        </p:cTn>
                                        <p:tgtEl>
                                          <p:spTgt spid="26"/>
                                        </p:tgtEl>
                                      </p:cBhvr>
                                    </p:animEffect>
                                    <p:anim calcmode="lin" valueType="num">
                                      <p:cBhvr>
                                        <p:cTn id="163"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64"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65"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66"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67"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68" dur="26">
                                          <p:stCondLst>
                                            <p:cond delay="650"/>
                                          </p:stCondLst>
                                        </p:cTn>
                                        <p:tgtEl>
                                          <p:spTgt spid="26"/>
                                        </p:tgtEl>
                                      </p:cBhvr>
                                      <p:to x="100000" y="60000"/>
                                    </p:animScale>
                                    <p:animScale>
                                      <p:cBhvr>
                                        <p:cTn id="169" dur="166" decel="50000">
                                          <p:stCondLst>
                                            <p:cond delay="676"/>
                                          </p:stCondLst>
                                        </p:cTn>
                                        <p:tgtEl>
                                          <p:spTgt spid="26"/>
                                        </p:tgtEl>
                                      </p:cBhvr>
                                      <p:to x="100000" y="100000"/>
                                    </p:animScale>
                                    <p:animScale>
                                      <p:cBhvr>
                                        <p:cTn id="170" dur="26">
                                          <p:stCondLst>
                                            <p:cond delay="1312"/>
                                          </p:stCondLst>
                                        </p:cTn>
                                        <p:tgtEl>
                                          <p:spTgt spid="26"/>
                                        </p:tgtEl>
                                      </p:cBhvr>
                                      <p:to x="100000" y="80000"/>
                                    </p:animScale>
                                    <p:animScale>
                                      <p:cBhvr>
                                        <p:cTn id="171" dur="166" decel="50000">
                                          <p:stCondLst>
                                            <p:cond delay="1338"/>
                                          </p:stCondLst>
                                        </p:cTn>
                                        <p:tgtEl>
                                          <p:spTgt spid="26"/>
                                        </p:tgtEl>
                                      </p:cBhvr>
                                      <p:to x="100000" y="100000"/>
                                    </p:animScale>
                                    <p:animScale>
                                      <p:cBhvr>
                                        <p:cTn id="172" dur="26">
                                          <p:stCondLst>
                                            <p:cond delay="1642"/>
                                          </p:stCondLst>
                                        </p:cTn>
                                        <p:tgtEl>
                                          <p:spTgt spid="26"/>
                                        </p:tgtEl>
                                      </p:cBhvr>
                                      <p:to x="100000" y="90000"/>
                                    </p:animScale>
                                    <p:animScale>
                                      <p:cBhvr>
                                        <p:cTn id="173" dur="166" decel="50000">
                                          <p:stCondLst>
                                            <p:cond delay="1668"/>
                                          </p:stCondLst>
                                        </p:cTn>
                                        <p:tgtEl>
                                          <p:spTgt spid="26"/>
                                        </p:tgtEl>
                                      </p:cBhvr>
                                      <p:to x="100000" y="100000"/>
                                    </p:animScale>
                                    <p:animScale>
                                      <p:cBhvr>
                                        <p:cTn id="174" dur="26">
                                          <p:stCondLst>
                                            <p:cond delay="1808"/>
                                          </p:stCondLst>
                                        </p:cTn>
                                        <p:tgtEl>
                                          <p:spTgt spid="26"/>
                                        </p:tgtEl>
                                      </p:cBhvr>
                                      <p:to x="100000" y="95000"/>
                                    </p:animScale>
                                    <p:animScale>
                                      <p:cBhvr>
                                        <p:cTn id="175" dur="166" decel="50000">
                                          <p:stCondLst>
                                            <p:cond delay="1834"/>
                                          </p:stCondLst>
                                        </p:cTn>
                                        <p:tgtEl>
                                          <p:spTgt spid="26"/>
                                        </p:tgtEl>
                                      </p:cBhvr>
                                      <p:to x="100000" y="100000"/>
                                    </p:animScale>
                                  </p:childTnLst>
                                </p:cTn>
                              </p:par>
                            </p:childTnLst>
                          </p:cTn>
                        </p:par>
                      </p:childTnLst>
                    </p:cTn>
                  </p:par>
                  <p:par>
                    <p:cTn id="176" fill="hold">
                      <p:stCondLst>
                        <p:cond delay="indefinite"/>
                      </p:stCondLst>
                      <p:childTnLst>
                        <p:par>
                          <p:cTn id="177" fill="hold">
                            <p:stCondLst>
                              <p:cond delay="0"/>
                            </p:stCondLst>
                            <p:childTnLst>
                              <p:par>
                                <p:cTn id="178" presetID="26" presetClass="entr" presetSubtype="0" fill="hold" grpId="0" nodeType="clickEffect">
                                  <p:stCondLst>
                                    <p:cond delay="0"/>
                                  </p:stCondLst>
                                  <p:childTnLst>
                                    <p:set>
                                      <p:cBhvr>
                                        <p:cTn id="179" dur="1" fill="hold">
                                          <p:stCondLst>
                                            <p:cond delay="0"/>
                                          </p:stCondLst>
                                        </p:cTn>
                                        <p:tgtEl>
                                          <p:spTgt spid="34"/>
                                        </p:tgtEl>
                                        <p:attrNameLst>
                                          <p:attrName>style.visibility</p:attrName>
                                        </p:attrNameLst>
                                      </p:cBhvr>
                                      <p:to>
                                        <p:strVal val="visible"/>
                                      </p:to>
                                    </p:set>
                                    <p:animEffect transition="in" filter="wipe(down)">
                                      <p:cBhvr>
                                        <p:cTn id="180" dur="580">
                                          <p:stCondLst>
                                            <p:cond delay="0"/>
                                          </p:stCondLst>
                                        </p:cTn>
                                        <p:tgtEl>
                                          <p:spTgt spid="34"/>
                                        </p:tgtEl>
                                      </p:cBhvr>
                                    </p:animEffect>
                                    <p:anim calcmode="lin" valueType="num">
                                      <p:cBhvr>
                                        <p:cTn id="181" dur="1822"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182" dur="664"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183" dur="664" tmFilter="0, 0; 0.125,0.2665; 0.25,0.4; 0.375,0.465; 0.5,0.5;  0.625,0.535; 0.75,0.6; 0.875,0.7335; 1,1">
                                          <p:stCondLst>
                                            <p:cond delay="664"/>
                                          </p:stCondLst>
                                        </p:cTn>
                                        <p:tgtEl>
                                          <p:spTgt spid="34"/>
                                        </p:tgtEl>
                                        <p:attrNameLst>
                                          <p:attrName>ppt_y</p:attrName>
                                        </p:attrNameLst>
                                      </p:cBhvr>
                                      <p:tavLst>
                                        <p:tav tm="0" fmla="#ppt_y-sin(pi*$)/9">
                                          <p:val>
                                            <p:fltVal val="0"/>
                                          </p:val>
                                        </p:tav>
                                        <p:tav tm="100000">
                                          <p:val>
                                            <p:fltVal val="1"/>
                                          </p:val>
                                        </p:tav>
                                      </p:tavLst>
                                    </p:anim>
                                    <p:anim calcmode="lin" valueType="num">
                                      <p:cBhvr>
                                        <p:cTn id="184" dur="332" tmFilter="0, 0; 0.125,0.2665; 0.25,0.4; 0.375,0.465; 0.5,0.5;  0.625,0.535; 0.75,0.6; 0.875,0.7335; 1,1">
                                          <p:stCondLst>
                                            <p:cond delay="1324"/>
                                          </p:stCondLst>
                                        </p:cTn>
                                        <p:tgtEl>
                                          <p:spTgt spid="34"/>
                                        </p:tgtEl>
                                        <p:attrNameLst>
                                          <p:attrName>ppt_y</p:attrName>
                                        </p:attrNameLst>
                                      </p:cBhvr>
                                      <p:tavLst>
                                        <p:tav tm="0" fmla="#ppt_y-sin(pi*$)/27">
                                          <p:val>
                                            <p:fltVal val="0"/>
                                          </p:val>
                                        </p:tav>
                                        <p:tav tm="100000">
                                          <p:val>
                                            <p:fltVal val="1"/>
                                          </p:val>
                                        </p:tav>
                                      </p:tavLst>
                                    </p:anim>
                                    <p:anim calcmode="lin" valueType="num">
                                      <p:cBhvr>
                                        <p:cTn id="185" dur="164" tmFilter="0, 0; 0.125,0.2665; 0.25,0.4; 0.375,0.465; 0.5,0.5;  0.625,0.535; 0.75,0.6; 0.875,0.7335; 1,1">
                                          <p:stCondLst>
                                            <p:cond delay="1656"/>
                                          </p:stCondLst>
                                        </p:cTn>
                                        <p:tgtEl>
                                          <p:spTgt spid="34"/>
                                        </p:tgtEl>
                                        <p:attrNameLst>
                                          <p:attrName>ppt_y</p:attrName>
                                        </p:attrNameLst>
                                      </p:cBhvr>
                                      <p:tavLst>
                                        <p:tav tm="0" fmla="#ppt_y-sin(pi*$)/81">
                                          <p:val>
                                            <p:fltVal val="0"/>
                                          </p:val>
                                        </p:tav>
                                        <p:tav tm="100000">
                                          <p:val>
                                            <p:fltVal val="1"/>
                                          </p:val>
                                        </p:tav>
                                      </p:tavLst>
                                    </p:anim>
                                    <p:animScale>
                                      <p:cBhvr>
                                        <p:cTn id="186" dur="26">
                                          <p:stCondLst>
                                            <p:cond delay="650"/>
                                          </p:stCondLst>
                                        </p:cTn>
                                        <p:tgtEl>
                                          <p:spTgt spid="34"/>
                                        </p:tgtEl>
                                      </p:cBhvr>
                                      <p:to x="100000" y="60000"/>
                                    </p:animScale>
                                    <p:animScale>
                                      <p:cBhvr>
                                        <p:cTn id="187" dur="166" decel="50000">
                                          <p:stCondLst>
                                            <p:cond delay="676"/>
                                          </p:stCondLst>
                                        </p:cTn>
                                        <p:tgtEl>
                                          <p:spTgt spid="34"/>
                                        </p:tgtEl>
                                      </p:cBhvr>
                                      <p:to x="100000" y="100000"/>
                                    </p:animScale>
                                    <p:animScale>
                                      <p:cBhvr>
                                        <p:cTn id="188" dur="26">
                                          <p:stCondLst>
                                            <p:cond delay="1312"/>
                                          </p:stCondLst>
                                        </p:cTn>
                                        <p:tgtEl>
                                          <p:spTgt spid="34"/>
                                        </p:tgtEl>
                                      </p:cBhvr>
                                      <p:to x="100000" y="80000"/>
                                    </p:animScale>
                                    <p:animScale>
                                      <p:cBhvr>
                                        <p:cTn id="189" dur="166" decel="50000">
                                          <p:stCondLst>
                                            <p:cond delay="1338"/>
                                          </p:stCondLst>
                                        </p:cTn>
                                        <p:tgtEl>
                                          <p:spTgt spid="34"/>
                                        </p:tgtEl>
                                      </p:cBhvr>
                                      <p:to x="100000" y="100000"/>
                                    </p:animScale>
                                    <p:animScale>
                                      <p:cBhvr>
                                        <p:cTn id="190" dur="26">
                                          <p:stCondLst>
                                            <p:cond delay="1642"/>
                                          </p:stCondLst>
                                        </p:cTn>
                                        <p:tgtEl>
                                          <p:spTgt spid="34"/>
                                        </p:tgtEl>
                                      </p:cBhvr>
                                      <p:to x="100000" y="90000"/>
                                    </p:animScale>
                                    <p:animScale>
                                      <p:cBhvr>
                                        <p:cTn id="191" dur="166" decel="50000">
                                          <p:stCondLst>
                                            <p:cond delay="1668"/>
                                          </p:stCondLst>
                                        </p:cTn>
                                        <p:tgtEl>
                                          <p:spTgt spid="34"/>
                                        </p:tgtEl>
                                      </p:cBhvr>
                                      <p:to x="100000" y="100000"/>
                                    </p:animScale>
                                    <p:animScale>
                                      <p:cBhvr>
                                        <p:cTn id="192" dur="26">
                                          <p:stCondLst>
                                            <p:cond delay="1808"/>
                                          </p:stCondLst>
                                        </p:cTn>
                                        <p:tgtEl>
                                          <p:spTgt spid="34"/>
                                        </p:tgtEl>
                                      </p:cBhvr>
                                      <p:to x="100000" y="95000"/>
                                    </p:animScale>
                                    <p:animScale>
                                      <p:cBhvr>
                                        <p:cTn id="193" dur="166" decel="50000">
                                          <p:stCondLst>
                                            <p:cond delay="1834"/>
                                          </p:stCondLst>
                                        </p:cTn>
                                        <p:tgtEl>
                                          <p:spTgt spid="3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4" fill="hold" display="0">
                  <p:stCondLst>
                    <p:cond delay="indefinite"/>
                  </p:stCondLst>
                </p:cTn>
                <p:tgtEl>
                  <p:spTgt spid="2"/>
                </p:tgtEl>
              </p:cMediaNode>
            </p:video>
            <p:seq concurrent="1" nextAc="seek">
              <p:cTn id="195" restart="whenNotActive" fill="hold" evtFilter="cancelBubble" nodeType="interactiveSeq">
                <p:stCondLst>
                  <p:cond evt="onClick" delay="0">
                    <p:tgtEl>
                      <p:spTgt spid="2"/>
                    </p:tgtEl>
                  </p:cond>
                </p:stCondLst>
                <p:endSync evt="end" delay="0">
                  <p:rtn val="all"/>
                </p:endSync>
                <p:childTnLst>
                  <p:par>
                    <p:cTn id="196" fill="hold">
                      <p:stCondLst>
                        <p:cond delay="0"/>
                      </p:stCondLst>
                      <p:childTnLst>
                        <p:par>
                          <p:cTn id="197" fill="hold">
                            <p:stCondLst>
                              <p:cond delay="0"/>
                            </p:stCondLst>
                            <p:childTnLst>
                              <p:par>
                                <p:cTn id="198" presetID="2" presetClass="mediacall" presetSubtype="0" fill="hold" nodeType="clickEffect">
                                  <p:stCondLst>
                                    <p:cond delay="0"/>
                                  </p:stCondLst>
                                  <p:childTnLst>
                                    <p:cmd type="call" cmd="togglePause">
                                      <p:cBhvr>
                                        <p:cTn id="199" dur="1" fill="hold"/>
                                        <p:tgtEl>
                                          <p:spTgt spid="2"/>
                                        </p:tgtEl>
                                      </p:cBhvr>
                                    </p:cmd>
                                  </p:childTnLst>
                                </p:cTn>
                              </p:par>
                            </p:childTnLst>
                          </p:cTn>
                        </p:par>
                      </p:childTnLst>
                    </p:cTn>
                  </p:par>
                </p:childTnLst>
              </p:cTn>
              <p:nextCondLst>
                <p:cond evt="onClick" delay="0">
                  <p:tgtEl>
                    <p:spTgt spid="2"/>
                  </p:tgtEl>
                </p:cond>
              </p:nextCondLst>
            </p:seq>
          </p:childTnLst>
        </p:cTn>
      </p:par>
    </p:tnLst>
    <p:bldLst>
      <p:bldP spid="10" grpId="0" animBg="1"/>
      <p:bldP spid="11" grpId="0" animBg="1"/>
      <p:bldP spid="19" grpId="0" animBg="1"/>
      <p:bldP spid="20" grpId="0" animBg="1"/>
      <p:bldP spid="21" grpId="0" animBg="1"/>
      <p:bldP spid="22" grpId="0" animBg="1"/>
      <p:bldP spid="23" grpId="0" animBg="1"/>
      <p:bldP spid="24" grpId="0" animBg="1"/>
      <p:bldP spid="25" grpId="0" animBg="1"/>
      <p:bldP spid="26" grpId="0" animBg="1"/>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itting around a table&#10;&#10;AI-generated content may be incorrect.">
            <a:extLst>
              <a:ext uri="{FF2B5EF4-FFF2-40B4-BE49-F238E27FC236}">
                <a16:creationId xmlns:a16="http://schemas.microsoft.com/office/drawing/2014/main" id="{60C9536F-83EB-9078-E7C8-4ED403BC34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346" y="435800"/>
            <a:ext cx="6240379" cy="622789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4" descr="A map of the ancient city of goshen&#10;&#10;AI-generated content may be incorrect.">
            <a:extLst>
              <a:ext uri="{FF2B5EF4-FFF2-40B4-BE49-F238E27FC236}">
                <a16:creationId xmlns:a16="http://schemas.microsoft.com/office/drawing/2014/main" id="{74457637-D8D9-C6BA-9196-75FF57CD40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6862" y="3044790"/>
            <a:ext cx="4700337" cy="305521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Speech Bubble: Rectangle 5">
            <a:extLst>
              <a:ext uri="{FF2B5EF4-FFF2-40B4-BE49-F238E27FC236}">
                <a16:creationId xmlns:a16="http://schemas.microsoft.com/office/drawing/2014/main" id="{AB4AB0E0-8FCB-9337-A554-8BAFEC8ADE9A}"/>
              </a:ext>
            </a:extLst>
          </p:cNvPr>
          <p:cNvSpPr/>
          <p:nvPr/>
        </p:nvSpPr>
        <p:spPr>
          <a:xfrm>
            <a:off x="2614863" y="194302"/>
            <a:ext cx="2261937" cy="1073024"/>
          </a:xfrm>
          <a:prstGeom prst="wedgeRectCallout">
            <a:avLst>
              <a:gd name="adj1" fmla="val -31052"/>
              <a:gd name="adj2" fmla="val 9008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The Sovereign LORD is fighting for us now! </a:t>
            </a:r>
          </a:p>
          <a:p>
            <a:pPr algn="ctr"/>
            <a:r>
              <a:rPr lang="en-US" dirty="0"/>
              <a:t> I see that He indeed rules over all things!</a:t>
            </a:r>
          </a:p>
        </p:txBody>
      </p:sp>
      <p:sp>
        <p:nvSpPr>
          <p:cNvPr id="7" name="Speech Bubble: Rectangle 6">
            <a:extLst>
              <a:ext uri="{FF2B5EF4-FFF2-40B4-BE49-F238E27FC236}">
                <a16:creationId xmlns:a16="http://schemas.microsoft.com/office/drawing/2014/main" id="{8DA59AFF-CABF-185C-F7A6-1CD5286204E7}"/>
              </a:ext>
            </a:extLst>
          </p:cNvPr>
          <p:cNvSpPr/>
          <p:nvPr/>
        </p:nvSpPr>
        <p:spPr>
          <a:xfrm>
            <a:off x="5542546" y="4151695"/>
            <a:ext cx="2422358" cy="1783884"/>
          </a:xfrm>
          <a:prstGeom prst="wedgeRectCallout">
            <a:avLst>
              <a:gd name="adj1" fmla="val -66528"/>
              <a:gd name="adj2" fmla="val -5647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That’s true!  They have had flies, boils, and hail.  Their livestock have died and crops were ruined, but everything is fine here!</a:t>
            </a:r>
          </a:p>
        </p:txBody>
      </p:sp>
      <p:sp>
        <p:nvSpPr>
          <p:cNvPr id="8" name="Speech Bubble: Rectangle 7">
            <a:extLst>
              <a:ext uri="{FF2B5EF4-FFF2-40B4-BE49-F238E27FC236}">
                <a16:creationId xmlns:a16="http://schemas.microsoft.com/office/drawing/2014/main" id="{B2E5B08B-9173-6AE7-50B0-E480E5C8F5FF}"/>
              </a:ext>
            </a:extLst>
          </p:cNvPr>
          <p:cNvSpPr/>
          <p:nvPr/>
        </p:nvSpPr>
        <p:spPr>
          <a:xfrm>
            <a:off x="6753725" y="1678797"/>
            <a:ext cx="5133474" cy="1299154"/>
          </a:xfrm>
          <a:prstGeom prst="wedgeRectCallout">
            <a:avLst>
              <a:gd name="adj1" fmla="val -55881"/>
              <a:gd name="adj2" fmla="val 32930"/>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The Sovereign LORD is powerful!  Did you see that the last plagues didn’t happen here, but they did in the rest of Egypt?  It’s like God has put a protecting wall around us – an invisible wall!</a:t>
            </a:r>
          </a:p>
        </p:txBody>
      </p:sp>
      <p:sp>
        <p:nvSpPr>
          <p:cNvPr id="9" name="Speech Bubble: Rectangle 8">
            <a:extLst>
              <a:ext uri="{FF2B5EF4-FFF2-40B4-BE49-F238E27FC236}">
                <a16:creationId xmlns:a16="http://schemas.microsoft.com/office/drawing/2014/main" id="{55A9372A-7EAF-42D1-7784-38FE5E990AE2}"/>
              </a:ext>
            </a:extLst>
          </p:cNvPr>
          <p:cNvSpPr/>
          <p:nvPr/>
        </p:nvSpPr>
        <p:spPr>
          <a:xfrm>
            <a:off x="6095999" y="248379"/>
            <a:ext cx="2887579" cy="1363579"/>
          </a:xfrm>
          <a:prstGeom prst="wedgeRectCallout">
            <a:avLst>
              <a:gd name="adj1" fmla="val -63217"/>
              <a:gd name="adj2" fmla="val 3779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Like He said,  Pharaoh’s heart is hard.   He will only let us go if he sees how powerful our God is.</a:t>
            </a:r>
          </a:p>
        </p:txBody>
      </p:sp>
      <p:sp>
        <p:nvSpPr>
          <p:cNvPr id="10" name="Speech Bubble: Rectangle 9">
            <a:extLst>
              <a:ext uri="{FF2B5EF4-FFF2-40B4-BE49-F238E27FC236}">
                <a16:creationId xmlns:a16="http://schemas.microsoft.com/office/drawing/2014/main" id="{4BF0F8DF-4C70-F259-F562-A0EBCB15C65B}"/>
              </a:ext>
            </a:extLst>
          </p:cNvPr>
          <p:cNvSpPr/>
          <p:nvPr/>
        </p:nvSpPr>
        <p:spPr>
          <a:xfrm>
            <a:off x="0" y="2658794"/>
            <a:ext cx="1604211" cy="1319648"/>
          </a:xfrm>
          <a:prstGeom prst="wedgeRectCallout">
            <a:avLst>
              <a:gd name="adj1" fmla="val 67803"/>
              <a:gd name="adj2" fmla="val 1800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The LORD is proving He is stronger than Egyptian’s gods.</a:t>
            </a:r>
          </a:p>
        </p:txBody>
      </p:sp>
      <p:sp>
        <p:nvSpPr>
          <p:cNvPr id="11" name="Speech Bubble: Rectangle 10">
            <a:extLst>
              <a:ext uri="{FF2B5EF4-FFF2-40B4-BE49-F238E27FC236}">
                <a16:creationId xmlns:a16="http://schemas.microsoft.com/office/drawing/2014/main" id="{EDF9CDC2-749F-0F0A-8DFC-ACCF9E796EC7}"/>
              </a:ext>
            </a:extLst>
          </p:cNvPr>
          <p:cNvSpPr/>
          <p:nvPr/>
        </p:nvSpPr>
        <p:spPr>
          <a:xfrm>
            <a:off x="58983" y="2658794"/>
            <a:ext cx="1604211" cy="1319648"/>
          </a:xfrm>
          <a:prstGeom prst="wedgeRectCallout">
            <a:avLst>
              <a:gd name="adj1" fmla="val 67803"/>
              <a:gd name="adj2" fmla="val 1800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Praise the LORD!</a:t>
            </a:r>
          </a:p>
        </p:txBody>
      </p:sp>
      <p:sp>
        <p:nvSpPr>
          <p:cNvPr id="13" name="Speech Bubble: Rectangle 12">
            <a:extLst>
              <a:ext uri="{FF2B5EF4-FFF2-40B4-BE49-F238E27FC236}">
                <a16:creationId xmlns:a16="http://schemas.microsoft.com/office/drawing/2014/main" id="{4D911C52-CD46-AD1C-43EB-806840A8B7AD}"/>
              </a:ext>
            </a:extLst>
          </p:cNvPr>
          <p:cNvSpPr/>
          <p:nvPr/>
        </p:nvSpPr>
        <p:spPr>
          <a:xfrm>
            <a:off x="2614863" y="194302"/>
            <a:ext cx="2261937" cy="1073024"/>
          </a:xfrm>
          <a:prstGeom prst="wedgeRectCallout">
            <a:avLst>
              <a:gd name="adj1" fmla="val -31052"/>
              <a:gd name="adj2" fmla="val 9008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Amen!</a:t>
            </a:r>
          </a:p>
          <a:p>
            <a:pPr algn="ctr"/>
            <a:r>
              <a:rPr lang="en-US" dirty="0"/>
              <a:t>Praise the Lord!</a:t>
            </a:r>
          </a:p>
        </p:txBody>
      </p:sp>
    </p:spTree>
    <p:extLst>
      <p:ext uri="{BB962C8B-B14F-4D97-AF65-F5344CB8AC3E}">
        <p14:creationId xmlns:p14="http://schemas.microsoft.com/office/powerpoint/2010/main" val="338483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75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What A Mighty God We Serve (Kids Praise and Worship)">
            <a:hlinkClick r:id="" action="ppaction://media"/>
            <a:extLst>
              <a:ext uri="{FF2B5EF4-FFF2-40B4-BE49-F238E27FC236}">
                <a16:creationId xmlns:a16="http://schemas.microsoft.com/office/drawing/2014/main" id="{9A2B53CC-023E-9DB9-F823-FCDF78A5FE8F}"/>
              </a:ext>
            </a:extLst>
          </p:cNvPr>
          <p:cNvPicPr>
            <a:picLocks noRot="1" noChangeAspect="1"/>
          </p:cNvPicPr>
          <p:nvPr>
            <a:videoFile r:link="rId1"/>
          </p:nvPr>
        </p:nvPicPr>
        <p:blipFill>
          <a:blip r:embed="rId3"/>
          <a:stretch>
            <a:fillRect/>
          </a:stretch>
        </p:blipFill>
        <p:spPr>
          <a:xfrm>
            <a:off x="1097280" y="360970"/>
            <a:ext cx="10860258" cy="6136060"/>
          </a:xfrm>
          <a:prstGeom prst="rect">
            <a:avLst/>
          </a:prstGeom>
        </p:spPr>
      </p:pic>
      <p:sp>
        <p:nvSpPr>
          <p:cNvPr id="5" name="Rectangle 4">
            <a:extLst>
              <a:ext uri="{FF2B5EF4-FFF2-40B4-BE49-F238E27FC236}">
                <a16:creationId xmlns:a16="http://schemas.microsoft.com/office/drawing/2014/main" id="{F3CC15C2-327B-29EF-5B60-B22D3F27720E}"/>
              </a:ext>
            </a:extLst>
          </p:cNvPr>
          <p:cNvSpPr/>
          <p:nvPr/>
        </p:nvSpPr>
        <p:spPr>
          <a:xfrm rot="16200000">
            <a:off x="-2517046" y="2999936"/>
            <a:ext cx="6136061" cy="8581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What a Might God We Serve</a:t>
            </a:r>
          </a:p>
        </p:txBody>
      </p:sp>
    </p:spTree>
    <p:extLst>
      <p:ext uri="{BB962C8B-B14F-4D97-AF65-F5344CB8AC3E}">
        <p14:creationId xmlns:p14="http://schemas.microsoft.com/office/powerpoint/2010/main" val="341604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7FE59A9-06B9-8336-5AEE-6EFCCD8B75D7}"/>
              </a:ext>
            </a:extLst>
          </p:cNvPr>
          <p:cNvSpPr/>
          <p:nvPr/>
        </p:nvSpPr>
        <p:spPr>
          <a:xfrm rot="16200000">
            <a:off x="-2517046" y="2999936"/>
            <a:ext cx="6136061" cy="8581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King of kings     Lord of lords</a:t>
            </a:r>
          </a:p>
        </p:txBody>
      </p:sp>
      <p:pic>
        <p:nvPicPr>
          <p:cNvPr id="4" name="Online Media 3" title="King of Kings">
            <a:hlinkClick r:id="" action="ppaction://media"/>
            <a:extLst>
              <a:ext uri="{FF2B5EF4-FFF2-40B4-BE49-F238E27FC236}">
                <a16:creationId xmlns:a16="http://schemas.microsoft.com/office/drawing/2014/main" id="{A4D958B1-9550-8756-550A-2C532B069615}"/>
              </a:ext>
            </a:extLst>
          </p:cNvPr>
          <p:cNvPicPr>
            <a:picLocks noRot="1" noChangeAspect="1"/>
          </p:cNvPicPr>
          <p:nvPr>
            <a:videoFile r:link="rId1"/>
          </p:nvPr>
        </p:nvPicPr>
        <p:blipFill>
          <a:blip r:embed="rId3"/>
          <a:stretch>
            <a:fillRect/>
          </a:stretch>
        </p:blipFill>
        <p:spPr>
          <a:xfrm>
            <a:off x="1814732" y="93198"/>
            <a:ext cx="8895471" cy="6671603"/>
          </a:xfrm>
          <a:prstGeom prst="rect">
            <a:avLst/>
          </a:prstGeom>
        </p:spPr>
      </p:pic>
    </p:spTree>
    <p:extLst>
      <p:ext uri="{BB962C8B-B14F-4D97-AF65-F5344CB8AC3E}">
        <p14:creationId xmlns:p14="http://schemas.microsoft.com/office/powerpoint/2010/main" val="279043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7F16C-B65F-83D2-AA31-2ECCD231FF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24153-E080-0DC4-006F-D9626586A345}"/>
              </a:ext>
            </a:extLst>
          </p:cNvPr>
          <p:cNvSpPr>
            <a:spLocks noGrp="1"/>
          </p:cNvSpPr>
          <p:nvPr>
            <p:ph type="title"/>
          </p:nvPr>
        </p:nvSpPr>
        <p:spPr>
          <a:xfrm>
            <a:off x="380292" y="457200"/>
            <a:ext cx="3142740" cy="905774"/>
          </a:xfrm>
        </p:spPr>
        <p:txBody>
          <a:bodyPr>
            <a:normAutofit fontScale="90000"/>
          </a:bodyPr>
          <a:lstStyle/>
          <a:p>
            <a:r>
              <a:rPr lang="en-US" dirty="0"/>
              <a:t>Plague #8</a:t>
            </a:r>
            <a:br>
              <a:rPr lang="en-US" dirty="0"/>
            </a:br>
            <a:r>
              <a:rPr lang="en-US" dirty="0"/>
              <a:t>	Locusts</a:t>
            </a:r>
          </a:p>
        </p:txBody>
      </p:sp>
      <p:sp>
        <p:nvSpPr>
          <p:cNvPr id="4" name="Text Placeholder 3">
            <a:extLst>
              <a:ext uri="{FF2B5EF4-FFF2-40B4-BE49-F238E27FC236}">
                <a16:creationId xmlns:a16="http://schemas.microsoft.com/office/drawing/2014/main" id="{EA73A3FA-5D94-C545-B334-42D79A7AC1AA}"/>
              </a:ext>
            </a:extLst>
          </p:cNvPr>
          <p:cNvSpPr>
            <a:spLocks noGrp="1"/>
          </p:cNvSpPr>
          <p:nvPr>
            <p:ph type="body" sz="half" idx="2"/>
          </p:nvPr>
        </p:nvSpPr>
        <p:spPr>
          <a:xfrm>
            <a:off x="380291" y="1656272"/>
            <a:ext cx="3142740" cy="4744528"/>
          </a:xfrm>
          <a:ln/>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a:buNone/>
            </a:pPr>
            <a:r>
              <a:rPr lang="en-US" dirty="0"/>
              <a:t>Then the </a:t>
            </a:r>
            <a:r>
              <a:rPr lang="en-US" cap="small" dirty="0">
                <a:effectLst/>
              </a:rPr>
              <a:t>Lord</a:t>
            </a:r>
            <a:r>
              <a:rPr lang="en-US" dirty="0"/>
              <a:t> said to Moses, “Go to Pharaoh, for I have hardened his heart and the hearts of his officials so that I may perform these signs of mine among them </a:t>
            </a:r>
            <a:r>
              <a:rPr lang="en-US" baseline="30000" dirty="0"/>
              <a:t>2 </a:t>
            </a:r>
            <a:r>
              <a:rPr lang="en-US" dirty="0"/>
              <a:t>that you may tell your children and grandchildren how I dealt harshly with the Egyptians and how I performed my signs among them, and that you may know that I am the </a:t>
            </a:r>
            <a:r>
              <a:rPr lang="en-US" cap="small" dirty="0">
                <a:effectLst/>
              </a:rPr>
              <a:t>Lord</a:t>
            </a:r>
            <a:r>
              <a:rPr lang="en-US" dirty="0"/>
              <a:t>.”</a:t>
            </a:r>
          </a:p>
          <a:p>
            <a:r>
              <a:rPr lang="en-US" baseline="30000" dirty="0"/>
              <a:t>3 </a:t>
            </a:r>
            <a:r>
              <a:rPr lang="en-US" dirty="0"/>
              <a:t>So Moses and Aaron went to Pharaoh and said to him, “This is what the </a:t>
            </a:r>
            <a:r>
              <a:rPr lang="en-US" cap="small" dirty="0">
                <a:effectLst/>
              </a:rPr>
              <a:t>Lord</a:t>
            </a:r>
            <a:r>
              <a:rPr lang="en-US" dirty="0"/>
              <a:t>, the God of the Hebrews, says: ‘How long will you refuse to humble yourself before me? Let my people go, so that they may worship me. </a:t>
            </a:r>
            <a:r>
              <a:rPr lang="en-US" baseline="30000" dirty="0"/>
              <a:t>4 </a:t>
            </a:r>
            <a:r>
              <a:rPr lang="en-US" dirty="0"/>
              <a:t>If you refuse to let them go, I will bring locusts into your country tomorrow. </a:t>
            </a:r>
            <a:r>
              <a:rPr lang="en-US" baseline="30000" dirty="0"/>
              <a:t>5 </a:t>
            </a:r>
            <a:r>
              <a:rPr lang="en-US" dirty="0"/>
              <a:t>They will cover the face of the ground so that it cannot be seen. They will devour what little you have left after the hail, including every tree that is growing in your fields. </a:t>
            </a:r>
            <a:r>
              <a:rPr lang="en-US" baseline="30000" dirty="0"/>
              <a:t>6 </a:t>
            </a:r>
            <a:r>
              <a:rPr lang="en-US" dirty="0"/>
              <a:t>They will fill your houses and those of all your officials and all the Egyptians—something neither your parents nor your ancestors have ever seen from the day they settled in this land till now.’” Then Moses turned and left Pharaoh.</a:t>
            </a:r>
          </a:p>
          <a:p>
            <a:endParaRPr lang="en-US" dirty="0">
              <a:solidFill>
                <a:sysClr val="windowText" lastClr="000000"/>
              </a:solidFill>
            </a:endParaRPr>
          </a:p>
        </p:txBody>
      </p:sp>
      <p:pic>
        <p:nvPicPr>
          <p:cNvPr id="12" name="Picture 11" descr="A cartoon of a person with a beard&#10;&#10;AI-generated content may be incorrect.">
            <a:extLst>
              <a:ext uri="{FF2B5EF4-FFF2-40B4-BE49-F238E27FC236}">
                <a16:creationId xmlns:a16="http://schemas.microsoft.com/office/drawing/2014/main" id="{DDFD783D-5728-D0C5-EDEC-F62C4BDE000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244860" y="3765183"/>
            <a:ext cx="1740314" cy="2873089"/>
          </a:xfrm>
          <a:prstGeom prst="rect">
            <a:avLst/>
          </a:prstGeom>
        </p:spPr>
      </p:pic>
      <p:pic>
        <p:nvPicPr>
          <p:cNvPr id="14" name="Picture 13" descr="Cartoon of a person holding a stick&#10;&#10;AI-generated content may be incorrect.">
            <a:extLst>
              <a:ext uri="{FF2B5EF4-FFF2-40B4-BE49-F238E27FC236}">
                <a16:creationId xmlns:a16="http://schemas.microsoft.com/office/drawing/2014/main" id="{7B8C88FD-4016-633C-45EA-ACB05F3458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7506" y="3601528"/>
            <a:ext cx="2817508" cy="3200400"/>
          </a:xfrm>
          <a:prstGeom prst="rect">
            <a:avLst/>
          </a:prstGeom>
        </p:spPr>
      </p:pic>
      <p:pic>
        <p:nvPicPr>
          <p:cNvPr id="18" name="Picture 17" descr="Cartoon of a person in a egyptian garment&#10;&#10;AI-generated content may be incorrect.">
            <a:extLst>
              <a:ext uri="{FF2B5EF4-FFF2-40B4-BE49-F238E27FC236}">
                <a16:creationId xmlns:a16="http://schemas.microsoft.com/office/drawing/2014/main" id="{DF319B57-64B8-9947-2CFB-D4AC1A8CB25B}"/>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1129067" y="3960220"/>
            <a:ext cx="1021681" cy="2841708"/>
          </a:xfrm>
          <a:prstGeom prst="rect">
            <a:avLst/>
          </a:prstGeom>
        </p:spPr>
      </p:pic>
      <p:sp>
        <p:nvSpPr>
          <p:cNvPr id="22" name="Speech Bubble: Rectangle 21">
            <a:extLst>
              <a:ext uri="{FF2B5EF4-FFF2-40B4-BE49-F238E27FC236}">
                <a16:creationId xmlns:a16="http://schemas.microsoft.com/office/drawing/2014/main" id="{E439034A-887F-02DC-B21D-2D99A8FE05D2}"/>
              </a:ext>
            </a:extLst>
          </p:cNvPr>
          <p:cNvSpPr/>
          <p:nvPr/>
        </p:nvSpPr>
        <p:spPr>
          <a:xfrm>
            <a:off x="3801373" y="1229388"/>
            <a:ext cx="5454921" cy="2027084"/>
          </a:xfrm>
          <a:prstGeom prst="wedgeRectCallout">
            <a:avLst>
              <a:gd name="adj1" fmla="val 3821"/>
              <a:gd name="adj2" fmla="val 8431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This is what the LORD, the God of the Hebrews says.</a:t>
            </a:r>
          </a:p>
          <a:p>
            <a:pPr algn="ctr"/>
            <a:r>
              <a:rPr lang="en-US" dirty="0"/>
              <a:t>“Let my people go!”</a:t>
            </a:r>
          </a:p>
          <a:p>
            <a:pPr algn="ctr"/>
            <a:r>
              <a:rPr lang="en-US" dirty="0"/>
              <a:t>If you don’t, tomorrow locusts will cover the ground and eat the little bit that survived the hailstorm.</a:t>
            </a:r>
          </a:p>
          <a:p>
            <a:pPr algn="ctr"/>
            <a:r>
              <a:rPr lang="en-US" dirty="0"/>
              <a:t>The locusts will be everywhere – in the fields, your homes.  No one has ever seen so many locusts!</a:t>
            </a:r>
          </a:p>
        </p:txBody>
      </p:sp>
    </p:spTree>
    <p:extLst>
      <p:ext uri="{BB962C8B-B14F-4D97-AF65-F5344CB8AC3E}">
        <p14:creationId xmlns:p14="http://schemas.microsoft.com/office/powerpoint/2010/main" val="3179710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97B01-BA56-C968-8B2F-E6EF6C5E5302}"/>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169E446-83F7-5AD3-4186-A03849C4FEA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64119" y="108650"/>
            <a:ext cx="8151418" cy="6675543"/>
          </a:xfrm>
        </p:spPr>
      </p:pic>
      <p:sp>
        <p:nvSpPr>
          <p:cNvPr id="2" name="Title 1">
            <a:extLst>
              <a:ext uri="{FF2B5EF4-FFF2-40B4-BE49-F238E27FC236}">
                <a16:creationId xmlns:a16="http://schemas.microsoft.com/office/drawing/2014/main" id="{63C7852D-1077-FFB4-B17D-DB35A53129D0}"/>
              </a:ext>
            </a:extLst>
          </p:cNvPr>
          <p:cNvSpPr>
            <a:spLocks noGrp="1"/>
          </p:cNvSpPr>
          <p:nvPr>
            <p:ph type="title"/>
          </p:nvPr>
        </p:nvSpPr>
        <p:spPr>
          <a:xfrm>
            <a:off x="380291" y="98110"/>
            <a:ext cx="3142740" cy="905774"/>
          </a:xfrm>
        </p:spPr>
        <p:txBody>
          <a:bodyPr>
            <a:normAutofit/>
          </a:bodyPr>
          <a:lstStyle/>
          <a:p>
            <a:r>
              <a:rPr lang="en-US" dirty="0"/>
              <a:t>Pharaoh please</a:t>
            </a:r>
          </a:p>
        </p:txBody>
      </p:sp>
      <p:sp>
        <p:nvSpPr>
          <p:cNvPr id="4" name="Text Placeholder 3">
            <a:extLst>
              <a:ext uri="{FF2B5EF4-FFF2-40B4-BE49-F238E27FC236}">
                <a16:creationId xmlns:a16="http://schemas.microsoft.com/office/drawing/2014/main" id="{AA0A43E3-1F78-C65C-1D52-4907604D7065}"/>
              </a:ext>
            </a:extLst>
          </p:cNvPr>
          <p:cNvSpPr>
            <a:spLocks noGrp="1"/>
          </p:cNvSpPr>
          <p:nvPr>
            <p:ph type="body" sz="half" idx="2"/>
          </p:nvPr>
        </p:nvSpPr>
        <p:spPr>
          <a:xfrm>
            <a:off x="380291" y="1656272"/>
            <a:ext cx="3142740" cy="4744528"/>
          </a:xfrm>
          <a:ln/>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buNone/>
            </a:pPr>
            <a:r>
              <a:rPr lang="en-US" baseline="30000" dirty="0"/>
              <a:t>7 </a:t>
            </a:r>
            <a:r>
              <a:rPr lang="en-US" dirty="0"/>
              <a:t>Pharaoh’s officials said to him, “How long will this man be a snare to us? Let the people go, so that they may worship the </a:t>
            </a:r>
            <a:r>
              <a:rPr lang="en-US" cap="small" dirty="0">
                <a:effectLst/>
              </a:rPr>
              <a:t>Lord</a:t>
            </a:r>
            <a:r>
              <a:rPr lang="en-US" dirty="0"/>
              <a:t> their God. Do you not yet realize that Egypt is ruined?”</a:t>
            </a:r>
          </a:p>
          <a:p>
            <a:pPr>
              <a:buNone/>
            </a:pPr>
            <a:r>
              <a:rPr lang="en-US" baseline="30000" dirty="0"/>
              <a:t>8 </a:t>
            </a:r>
            <a:r>
              <a:rPr lang="en-US" dirty="0"/>
              <a:t>Then Moses and Aaron were brought back to Pharaoh. “Go, worship the </a:t>
            </a:r>
            <a:r>
              <a:rPr lang="en-US" cap="small" dirty="0">
                <a:effectLst/>
              </a:rPr>
              <a:t>Lord</a:t>
            </a:r>
            <a:r>
              <a:rPr lang="en-US" dirty="0"/>
              <a:t> your God,” he said. “But tell me who will be going.”</a:t>
            </a:r>
          </a:p>
          <a:p>
            <a:pPr>
              <a:buNone/>
            </a:pPr>
            <a:r>
              <a:rPr lang="en-US" baseline="30000" dirty="0"/>
              <a:t>9 </a:t>
            </a:r>
            <a:r>
              <a:rPr lang="en-US" dirty="0"/>
              <a:t>Moses answered, “We will go with our young and our old, with our sons and our daughters, and with our flocks and herds, because we are to celebrate a festival to the </a:t>
            </a:r>
            <a:r>
              <a:rPr lang="en-US" cap="small" dirty="0">
                <a:effectLst/>
              </a:rPr>
              <a:t>Lord</a:t>
            </a:r>
            <a:r>
              <a:rPr lang="en-US" dirty="0"/>
              <a:t>.”</a:t>
            </a:r>
          </a:p>
          <a:p>
            <a:r>
              <a:rPr lang="en-US" baseline="30000" dirty="0"/>
              <a:t>10 </a:t>
            </a:r>
            <a:r>
              <a:rPr lang="en-US" dirty="0"/>
              <a:t>Pharaoh said, “The </a:t>
            </a:r>
            <a:r>
              <a:rPr lang="en-US" cap="small" dirty="0">
                <a:effectLst/>
              </a:rPr>
              <a:t>Lord</a:t>
            </a:r>
            <a:r>
              <a:rPr lang="en-US" dirty="0"/>
              <a:t> be with you—if I let you go, along with your women and children! Clearly you are bent on evil.</a:t>
            </a:r>
            <a:r>
              <a:rPr lang="en-US" baseline="30000" dirty="0"/>
              <a:t>[</a:t>
            </a:r>
            <a:r>
              <a:rPr lang="en-US" baseline="30000" dirty="0">
                <a:hlinkClick r:id="rId4" tooltip="See footnote a"/>
              </a:rPr>
              <a:t>a</a:t>
            </a:r>
            <a:r>
              <a:rPr lang="en-US" baseline="30000" dirty="0"/>
              <a:t>]</a:t>
            </a:r>
            <a:r>
              <a:rPr lang="en-US" dirty="0"/>
              <a:t> </a:t>
            </a:r>
            <a:r>
              <a:rPr lang="en-US" baseline="30000" dirty="0"/>
              <a:t>11 </a:t>
            </a:r>
            <a:r>
              <a:rPr lang="en-US" dirty="0"/>
              <a:t>No! Have only the men go and worship the </a:t>
            </a:r>
            <a:r>
              <a:rPr lang="en-US" cap="small" dirty="0">
                <a:effectLst/>
              </a:rPr>
              <a:t>Lord</a:t>
            </a:r>
            <a:r>
              <a:rPr lang="en-US" dirty="0"/>
              <a:t>, since that’s what you have been asking for.” Then Moses and Aaron were driven out of Pharaoh’s presence.</a:t>
            </a:r>
          </a:p>
          <a:p>
            <a:endParaRPr lang="en-US" dirty="0">
              <a:solidFill>
                <a:sysClr val="windowText" lastClr="000000"/>
              </a:solidFill>
            </a:endParaRPr>
          </a:p>
        </p:txBody>
      </p:sp>
      <p:pic>
        <p:nvPicPr>
          <p:cNvPr id="12" name="Picture 11" descr="A cartoon of a person with a beard&#10;&#10;AI-generated content may be incorrect.">
            <a:extLst>
              <a:ext uri="{FF2B5EF4-FFF2-40B4-BE49-F238E27FC236}">
                <a16:creationId xmlns:a16="http://schemas.microsoft.com/office/drawing/2014/main" id="{76C9F0E2-8F51-655F-0389-BD8BA6A5E9D6}"/>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244860" y="3765183"/>
            <a:ext cx="1740314" cy="2873089"/>
          </a:xfrm>
          <a:prstGeom prst="rect">
            <a:avLst/>
          </a:prstGeom>
        </p:spPr>
      </p:pic>
      <p:pic>
        <p:nvPicPr>
          <p:cNvPr id="14" name="Picture 13" descr="Cartoon of a person holding a stick&#10;&#10;AI-generated content may be incorrect.">
            <a:extLst>
              <a:ext uri="{FF2B5EF4-FFF2-40B4-BE49-F238E27FC236}">
                <a16:creationId xmlns:a16="http://schemas.microsoft.com/office/drawing/2014/main" id="{562F7349-80BB-C491-4A18-BEC3392900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7506" y="3601528"/>
            <a:ext cx="2817508" cy="3200400"/>
          </a:xfrm>
          <a:prstGeom prst="rect">
            <a:avLst/>
          </a:prstGeom>
        </p:spPr>
      </p:pic>
      <p:pic>
        <p:nvPicPr>
          <p:cNvPr id="18" name="Picture 17" descr="Cartoon of a person in a egyptian garment&#10;&#10;AI-generated content may be incorrect.">
            <a:extLst>
              <a:ext uri="{FF2B5EF4-FFF2-40B4-BE49-F238E27FC236}">
                <a16:creationId xmlns:a16="http://schemas.microsoft.com/office/drawing/2014/main" id="{255FB010-47F4-20DF-17E1-CC29AD808352}"/>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428987" y="3249455"/>
            <a:ext cx="1021681" cy="2841708"/>
          </a:xfrm>
          <a:prstGeom prst="rect">
            <a:avLst/>
          </a:prstGeom>
        </p:spPr>
      </p:pic>
      <p:sp>
        <p:nvSpPr>
          <p:cNvPr id="21" name="Speech Bubble: Rectangle 20">
            <a:extLst>
              <a:ext uri="{FF2B5EF4-FFF2-40B4-BE49-F238E27FC236}">
                <a16:creationId xmlns:a16="http://schemas.microsoft.com/office/drawing/2014/main" id="{D45F2F21-25C5-9A7B-7E87-DB046FB7C82A}"/>
              </a:ext>
            </a:extLst>
          </p:cNvPr>
          <p:cNvSpPr/>
          <p:nvPr/>
        </p:nvSpPr>
        <p:spPr>
          <a:xfrm>
            <a:off x="5842836" y="2064033"/>
            <a:ext cx="2817508" cy="944838"/>
          </a:xfrm>
          <a:prstGeom prst="wedgeRectCallout">
            <a:avLst>
              <a:gd name="adj1" fmla="val -7619"/>
              <a:gd name="adj2" fmla="val 9304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Go worship your God.</a:t>
            </a:r>
          </a:p>
          <a:p>
            <a:pPr algn="ctr"/>
            <a:r>
              <a:rPr lang="en-US" dirty="0"/>
              <a:t>But who all will be going?</a:t>
            </a:r>
          </a:p>
        </p:txBody>
      </p:sp>
      <p:sp>
        <p:nvSpPr>
          <p:cNvPr id="22" name="Speech Bubble: Rectangle 21">
            <a:extLst>
              <a:ext uri="{FF2B5EF4-FFF2-40B4-BE49-F238E27FC236}">
                <a16:creationId xmlns:a16="http://schemas.microsoft.com/office/drawing/2014/main" id="{B5585446-82B3-D65E-A203-EB1002801488}"/>
              </a:ext>
            </a:extLst>
          </p:cNvPr>
          <p:cNvSpPr/>
          <p:nvPr/>
        </p:nvSpPr>
        <p:spPr>
          <a:xfrm>
            <a:off x="4952222" y="5121154"/>
            <a:ext cx="3623077" cy="1202157"/>
          </a:xfrm>
          <a:prstGeom prst="wedgeRectCallout">
            <a:avLst>
              <a:gd name="adj1" fmla="val -31502"/>
              <a:gd name="adj2" fmla="val -6544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We will go with our young and old, sons and daughters, flocks and herds because we will celebrate a festival to the LORD.</a:t>
            </a:r>
          </a:p>
        </p:txBody>
      </p:sp>
      <p:pic>
        <p:nvPicPr>
          <p:cNvPr id="7" name="Picture 6">
            <a:extLst>
              <a:ext uri="{FF2B5EF4-FFF2-40B4-BE49-F238E27FC236}">
                <a16:creationId xmlns:a16="http://schemas.microsoft.com/office/drawing/2014/main" id="{12668B03-AB13-8FAF-EBDF-F6D1C34D1E7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9339415" y="3249455"/>
            <a:ext cx="3258099" cy="3258099"/>
          </a:xfrm>
          <a:prstGeom prst="rect">
            <a:avLst/>
          </a:prstGeom>
        </p:spPr>
      </p:pic>
      <p:pic>
        <p:nvPicPr>
          <p:cNvPr id="15" name="Picture 14">
            <a:extLst>
              <a:ext uri="{FF2B5EF4-FFF2-40B4-BE49-F238E27FC236}">
                <a16:creationId xmlns:a16="http://schemas.microsoft.com/office/drawing/2014/main" id="{6B14A125-9A61-85F6-B333-65D45F5C686E}"/>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552229" y="3713124"/>
            <a:ext cx="1574372" cy="2757658"/>
          </a:xfrm>
          <a:prstGeom prst="rect">
            <a:avLst/>
          </a:prstGeom>
        </p:spPr>
      </p:pic>
      <p:sp>
        <p:nvSpPr>
          <p:cNvPr id="16" name="Speech Bubble: Rectangle 15">
            <a:extLst>
              <a:ext uri="{FF2B5EF4-FFF2-40B4-BE49-F238E27FC236}">
                <a16:creationId xmlns:a16="http://schemas.microsoft.com/office/drawing/2014/main" id="{864D3466-82D7-13C3-8228-306DE7AC3B63}"/>
              </a:ext>
            </a:extLst>
          </p:cNvPr>
          <p:cNvSpPr/>
          <p:nvPr/>
        </p:nvSpPr>
        <p:spPr>
          <a:xfrm>
            <a:off x="8763357" y="753979"/>
            <a:ext cx="2288988" cy="2031807"/>
          </a:xfrm>
          <a:prstGeom prst="wedgeRectCallout">
            <a:avLst>
              <a:gd name="adj1" fmla="val 5799"/>
              <a:gd name="adj2" fmla="val 9328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Pharaoh,</a:t>
            </a:r>
          </a:p>
          <a:p>
            <a:pPr algn="ctr"/>
            <a:r>
              <a:rPr lang="en-US" dirty="0"/>
              <a:t>How long will you this man be a snare to us.  Let the people go worship their god.  Do you not realize that Egypt is ruined?</a:t>
            </a:r>
          </a:p>
        </p:txBody>
      </p:sp>
      <p:sp>
        <p:nvSpPr>
          <p:cNvPr id="17" name="Speech Bubble: Rectangle 16">
            <a:extLst>
              <a:ext uri="{FF2B5EF4-FFF2-40B4-BE49-F238E27FC236}">
                <a16:creationId xmlns:a16="http://schemas.microsoft.com/office/drawing/2014/main" id="{B1CA6AC5-2C6D-8829-1687-D65D52461BE5}"/>
              </a:ext>
            </a:extLst>
          </p:cNvPr>
          <p:cNvSpPr/>
          <p:nvPr/>
        </p:nvSpPr>
        <p:spPr>
          <a:xfrm>
            <a:off x="5501748" y="1956721"/>
            <a:ext cx="3050481" cy="1202157"/>
          </a:xfrm>
          <a:prstGeom prst="wedgeRectCallout">
            <a:avLst>
              <a:gd name="adj1" fmla="val -7619"/>
              <a:gd name="adj2" fmla="val 9304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Wait!  If all of you go, clearly you are bent on evil.</a:t>
            </a:r>
          </a:p>
          <a:p>
            <a:pPr algn="ctr"/>
            <a:r>
              <a:rPr lang="en-US" dirty="0"/>
              <a:t>No!  Only the men may go.</a:t>
            </a:r>
          </a:p>
          <a:p>
            <a:pPr algn="ctr"/>
            <a:r>
              <a:rPr lang="en-US" dirty="0"/>
              <a:t>Now leave this room!</a:t>
            </a:r>
          </a:p>
        </p:txBody>
      </p:sp>
    </p:spTree>
    <p:extLst>
      <p:ext uri="{BB962C8B-B14F-4D97-AF65-F5344CB8AC3E}">
        <p14:creationId xmlns:p14="http://schemas.microsoft.com/office/powerpoint/2010/main" val="223856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B83ED-8EA3-0087-3D02-B5B350272E81}"/>
            </a:ext>
          </a:extLst>
        </p:cNvPr>
        <p:cNvGrpSpPr/>
        <p:nvPr/>
      </p:nvGrpSpPr>
      <p:grpSpPr>
        <a:xfrm>
          <a:off x="0" y="0"/>
          <a:ext cx="0" cy="0"/>
          <a:chOff x="0" y="0"/>
          <a:chExt cx="0" cy="0"/>
        </a:xfrm>
      </p:grpSpPr>
      <p:grpSp>
        <p:nvGrpSpPr>
          <p:cNvPr id="118" name="Group 117">
            <a:extLst>
              <a:ext uri="{FF2B5EF4-FFF2-40B4-BE49-F238E27FC236}">
                <a16:creationId xmlns:a16="http://schemas.microsoft.com/office/drawing/2014/main" id="{6B60617D-5E0E-2F34-3A5F-BBFE4CF3D2FF}"/>
              </a:ext>
            </a:extLst>
          </p:cNvPr>
          <p:cNvGrpSpPr/>
          <p:nvPr/>
        </p:nvGrpSpPr>
        <p:grpSpPr>
          <a:xfrm>
            <a:off x="10482299" y="4383137"/>
            <a:ext cx="1562870" cy="792077"/>
            <a:chOff x="6571446" y="2148837"/>
            <a:chExt cx="1562870" cy="792077"/>
          </a:xfrm>
        </p:grpSpPr>
        <p:grpSp>
          <p:nvGrpSpPr>
            <p:cNvPr id="119" name="Group 118">
              <a:extLst>
                <a:ext uri="{FF2B5EF4-FFF2-40B4-BE49-F238E27FC236}">
                  <a16:creationId xmlns:a16="http://schemas.microsoft.com/office/drawing/2014/main" id="{3FE206AB-E850-ACDA-D539-48EB2E013192}"/>
                </a:ext>
              </a:extLst>
            </p:cNvPr>
            <p:cNvGrpSpPr/>
            <p:nvPr/>
          </p:nvGrpSpPr>
          <p:grpSpPr>
            <a:xfrm>
              <a:off x="6571446" y="2264190"/>
              <a:ext cx="824720" cy="483589"/>
              <a:chOff x="6571446" y="2264190"/>
              <a:chExt cx="824720" cy="483589"/>
            </a:xfrm>
          </p:grpSpPr>
          <p:pic>
            <p:nvPicPr>
              <p:cNvPr id="129" name="Picture 128">
                <a:extLst>
                  <a:ext uri="{FF2B5EF4-FFF2-40B4-BE49-F238E27FC236}">
                    <a16:creationId xmlns:a16="http://schemas.microsoft.com/office/drawing/2014/main" id="{DFD736A3-449C-0A6B-49F7-79EC235429B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30" name="Picture 129">
                <a:extLst>
                  <a:ext uri="{FF2B5EF4-FFF2-40B4-BE49-F238E27FC236}">
                    <a16:creationId xmlns:a16="http://schemas.microsoft.com/office/drawing/2014/main" id="{2C9CE270-F9B4-42A4-1A78-14D2F00F65B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20" name="Group 119">
              <a:extLst>
                <a:ext uri="{FF2B5EF4-FFF2-40B4-BE49-F238E27FC236}">
                  <a16:creationId xmlns:a16="http://schemas.microsoft.com/office/drawing/2014/main" id="{D8412A28-E53E-936F-D3D5-9ADC7AC496E5}"/>
                </a:ext>
              </a:extLst>
            </p:cNvPr>
            <p:cNvGrpSpPr/>
            <p:nvPr/>
          </p:nvGrpSpPr>
          <p:grpSpPr>
            <a:xfrm>
              <a:off x="6723846" y="2416590"/>
              <a:ext cx="824720" cy="483589"/>
              <a:chOff x="6571446" y="2264190"/>
              <a:chExt cx="824720" cy="483589"/>
            </a:xfrm>
          </p:grpSpPr>
          <p:pic>
            <p:nvPicPr>
              <p:cNvPr id="127" name="Picture 126">
                <a:extLst>
                  <a:ext uri="{FF2B5EF4-FFF2-40B4-BE49-F238E27FC236}">
                    <a16:creationId xmlns:a16="http://schemas.microsoft.com/office/drawing/2014/main" id="{32338B73-0898-707F-F06F-8CEB5C80572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28" name="Picture 127">
                <a:extLst>
                  <a:ext uri="{FF2B5EF4-FFF2-40B4-BE49-F238E27FC236}">
                    <a16:creationId xmlns:a16="http://schemas.microsoft.com/office/drawing/2014/main" id="{E49C49C7-45CC-09EC-52D6-CD039E4360C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21" name="Group 120">
              <a:extLst>
                <a:ext uri="{FF2B5EF4-FFF2-40B4-BE49-F238E27FC236}">
                  <a16:creationId xmlns:a16="http://schemas.microsoft.com/office/drawing/2014/main" id="{181C16F1-36DD-FBFB-B29F-D675F000BA23}"/>
                </a:ext>
              </a:extLst>
            </p:cNvPr>
            <p:cNvGrpSpPr/>
            <p:nvPr/>
          </p:nvGrpSpPr>
          <p:grpSpPr>
            <a:xfrm flipH="1">
              <a:off x="7081408" y="2148837"/>
              <a:ext cx="1030043" cy="406306"/>
              <a:chOff x="6571446" y="2264190"/>
              <a:chExt cx="824720" cy="483589"/>
            </a:xfrm>
          </p:grpSpPr>
          <p:pic>
            <p:nvPicPr>
              <p:cNvPr id="125" name="Picture 124">
                <a:extLst>
                  <a:ext uri="{FF2B5EF4-FFF2-40B4-BE49-F238E27FC236}">
                    <a16:creationId xmlns:a16="http://schemas.microsoft.com/office/drawing/2014/main" id="{0BE149C1-4E9F-BD9E-F512-D6C3F8DDE96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26" name="Picture 125">
                <a:extLst>
                  <a:ext uri="{FF2B5EF4-FFF2-40B4-BE49-F238E27FC236}">
                    <a16:creationId xmlns:a16="http://schemas.microsoft.com/office/drawing/2014/main" id="{13330502-6120-C06D-DC1C-168F3965475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22" name="Group 121">
              <a:extLst>
                <a:ext uri="{FF2B5EF4-FFF2-40B4-BE49-F238E27FC236}">
                  <a16:creationId xmlns:a16="http://schemas.microsoft.com/office/drawing/2014/main" id="{C52E69AA-AD09-D473-825A-87C1EF1D3C8E}"/>
                </a:ext>
              </a:extLst>
            </p:cNvPr>
            <p:cNvGrpSpPr/>
            <p:nvPr/>
          </p:nvGrpSpPr>
          <p:grpSpPr>
            <a:xfrm>
              <a:off x="7309596" y="2457325"/>
              <a:ext cx="824720" cy="483589"/>
              <a:chOff x="6571446" y="2264190"/>
              <a:chExt cx="824720" cy="483589"/>
            </a:xfrm>
          </p:grpSpPr>
          <p:pic>
            <p:nvPicPr>
              <p:cNvPr id="123" name="Picture 122">
                <a:extLst>
                  <a:ext uri="{FF2B5EF4-FFF2-40B4-BE49-F238E27FC236}">
                    <a16:creationId xmlns:a16="http://schemas.microsoft.com/office/drawing/2014/main" id="{01788B11-CE1E-C785-1A32-85458537677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24" name="Picture 123">
                <a:extLst>
                  <a:ext uri="{FF2B5EF4-FFF2-40B4-BE49-F238E27FC236}">
                    <a16:creationId xmlns:a16="http://schemas.microsoft.com/office/drawing/2014/main" id="{C4020418-9C63-130A-CE5A-7839B1BAF53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grpSp>
        <p:nvGrpSpPr>
          <p:cNvPr id="131" name="Group 130">
            <a:extLst>
              <a:ext uri="{FF2B5EF4-FFF2-40B4-BE49-F238E27FC236}">
                <a16:creationId xmlns:a16="http://schemas.microsoft.com/office/drawing/2014/main" id="{77FA8ACA-5F5D-06EF-6446-CF0A6722BBC9}"/>
              </a:ext>
            </a:extLst>
          </p:cNvPr>
          <p:cNvGrpSpPr/>
          <p:nvPr/>
        </p:nvGrpSpPr>
        <p:grpSpPr>
          <a:xfrm>
            <a:off x="10656284" y="5648738"/>
            <a:ext cx="1562870" cy="792077"/>
            <a:chOff x="6571446" y="2148837"/>
            <a:chExt cx="1562870" cy="792077"/>
          </a:xfrm>
        </p:grpSpPr>
        <p:grpSp>
          <p:nvGrpSpPr>
            <p:cNvPr id="132" name="Group 131">
              <a:extLst>
                <a:ext uri="{FF2B5EF4-FFF2-40B4-BE49-F238E27FC236}">
                  <a16:creationId xmlns:a16="http://schemas.microsoft.com/office/drawing/2014/main" id="{CA657D29-4232-D984-AF1D-2F1AEE043BF6}"/>
                </a:ext>
              </a:extLst>
            </p:cNvPr>
            <p:cNvGrpSpPr/>
            <p:nvPr/>
          </p:nvGrpSpPr>
          <p:grpSpPr>
            <a:xfrm>
              <a:off x="6571446" y="2264190"/>
              <a:ext cx="824720" cy="483589"/>
              <a:chOff x="6571446" y="2264190"/>
              <a:chExt cx="824720" cy="483589"/>
            </a:xfrm>
          </p:grpSpPr>
          <p:pic>
            <p:nvPicPr>
              <p:cNvPr id="142" name="Picture 141">
                <a:extLst>
                  <a:ext uri="{FF2B5EF4-FFF2-40B4-BE49-F238E27FC236}">
                    <a16:creationId xmlns:a16="http://schemas.microsoft.com/office/drawing/2014/main" id="{A5B4D0A5-8BFE-FC9A-5987-012BCA27E7A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43" name="Picture 142">
                <a:extLst>
                  <a:ext uri="{FF2B5EF4-FFF2-40B4-BE49-F238E27FC236}">
                    <a16:creationId xmlns:a16="http://schemas.microsoft.com/office/drawing/2014/main" id="{8D712484-65E4-57B8-EE6E-F00750B52E4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33" name="Group 132">
              <a:extLst>
                <a:ext uri="{FF2B5EF4-FFF2-40B4-BE49-F238E27FC236}">
                  <a16:creationId xmlns:a16="http://schemas.microsoft.com/office/drawing/2014/main" id="{CCE4836C-E685-3909-BCFA-3C74987623CF}"/>
                </a:ext>
              </a:extLst>
            </p:cNvPr>
            <p:cNvGrpSpPr/>
            <p:nvPr/>
          </p:nvGrpSpPr>
          <p:grpSpPr>
            <a:xfrm>
              <a:off x="6723846" y="2416590"/>
              <a:ext cx="824720" cy="483589"/>
              <a:chOff x="6571446" y="2264190"/>
              <a:chExt cx="824720" cy="483589"/>
            </a:xfrm>
          </p:grpSpPr>
          <p:pic>
            <p:nvPicPr>
              <p:cNvPr id="140" name="Picture 139">
                <a:extLst>
                  <a:ext uri="{FF2B5EF4-FFF2-40B4-BE49-F238E27FC236}">
                    <a16:creationId xmlns:a16="http://schemas.microsoft.com/office/drawing/2014/main" id="{9EB32E97-A7EC-F383-A002-06F4F17A35E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41" name="Picture 140">
                <a:extLst>
                  <a:ext uri="{FF2B5EF4-FFF2-40B4-BE49-F238E27FC236}">
                    <a16:creationId xmlns:a16="http://schemas.microsoft.com/office/drawing/2014/main" id="{B0361A38-ACA9-C8F7-DBB6-13817C831BA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34" name="Group 133">
              <a:extLst>
                <a:ext uri="{FF2B5EF4-FFF2-40B4-BE49-F238E27FC236}">
                  <a16:creationId xmlns:a16="http://schemas.microsoft.com/office/drawing/2014/main" id="{90F460CD-17B9-C9C7-A396-C3271B3CDC9C}"/>
                </a:ext>
              </a:extLst>
            </p:cNvPr>
            <p:cNvGrpSpPr/>
            <p:nvPr/>
          </p:nvGrpSpPr>
          <p:grpSpPr>
            <a:xfrm flipH="1">
              <a:off x="7081408" y="2148837"/>
              <a:ext cx="1030043" cy="406306"/>
              <a:chOff x="6571446" y="2264190"/>
              <a:chExt cx="824720" cy="483589"/>
            </a:xfrm>
          </p:grpSpPr>
          <p:pic>
            <p:nvPicPr>
              <p:cNvPr id="138" name="Picture 137">
                <a:extLst>
                  <a:ext uri="{FF2B5EF4-FFF2-40B4-BE49-F238E27FC236}">
                    <a16:creationId xmlns:a16="http://schemas.microsoft.com/office/drawing/2014/main" id="{9F2A8943-A78F-898B-B70E-2995D90EB4C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39" name="Picture 138">
                <a:extLst>
                  <a:ext uri="{FF2B5EF4-FFF2-40B4-BE49-F238E27FC236}">
                    <a16:creationId xmlns:a16="http://schemas.microsoft.com/office/drawing/2014/main" id="{7A172556-0BF3-5E4C-5D6F-7C3D802008E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35" name="Group 134">
              <a:extLst>
                <a:ext uri="{FF2B5EF4-FFF2-40B4-BE49-F238E27FC236}">
                  <a16:creationId xmlns:a16="http://schemas.microsoft.com/office/drawing/2014/main" id="{39AA304A-A3D9-BCC8-538F-9A9F84098708}"/>
                </a:ext>
              </a:extLst>
            </p:cNvPr>
            <p:cNvGrpSpPr/>
            <p:nvPr/>
          </p:nvGrpSpPr>
          <p:grpSpPr>
            <a:xfrm>
              <a:off x="7309596" y="2457325"/>
              <a:ext cx="824720" cy="483589"/>
              <a:chOff x="6571446" y="2264190"/>
              <a:chExt cx="824720" cy="483589"/>
            </a:xfrm>
          </p:grpSpPr>
          <p:pic>
            <p:nvPicPr>
              <p:cNvPr id="136" name="Picture 135">
                <a:extLst>
                  <a:ext uri="{FF2B5EF4-FFF2-40B4-BE49-F238E27FC236}">
                    <a16:creationId xmlns:a16="http://schemas.microsoft.com/office/drawing/2014/main" id="{7534C07E-C267-5353-296C-EF3DFB6E160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37" name="Picture 136">
                <a:extLst>
                  <a:ext uri="{FF2B5EF4-FFF2-40B4-BE49-F238E27FC236}">
                    <a16:creationId xmlns:a16="http://schemas.microsoft.com/office/drawing/2014/main" id="{6E8B2BF3-E513-8441-A840-A1A0480E8F1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grpSp>
        <p:nvGrpSpPr>
          <p:cNvPr id="157" name="Group 156">
            <a:extLst>
              <a:ext uri="{FF2B5EF4-FFF2-40B4-BE49-F238E27FC236}">
                <a16:creationId xmlns:a16="http://schemas.microsoft.com/office/drawing/2014/main" id="{5E9E4FC8-5632-0912-3B86-1100FBD01272}"/>
              </a:ext>
            </a:extLst>
          </p:cNvPr>
          <p:cNvGrpSpPr/>
          <p:nvPr/>
        </p:nvGrpSpPr>
        <p:grpSpPr>
          <a:xfrm>
            <a:off x="10155558" y="6158225"/>
            <a:ext cx="1562870" cy="792077"/>
            <a:chOff x="6571446" y="2148837"/>
            <a:chExt cx="1562870" cy="792077"/>
          </a:xfrm>
        </p:grpSpPr>
        <p:grpSp>
          <p:nvGrpSpPr>
            <p:cNvPr id="158" name="Group 157">
              <a:extLst>
                <a:ext uri="{FF2B5EF4-FFF2-40B4-BE49-F238E27FC236}">
                  <a16:creationId xmlns:a16="http://schemas.microsoft.com/office/drawing/2014/main" id="{D773C35F-1B97-9DBC-7C55-F861B6117D5A}"/>
                </a:ext>
              </a:extLst>
            </p:cNvPr>
            <p:cNvGrpSpPr/>
            <p:nvPr/>
          </p:nvGrpSpPr>
          <p:grpSpPr>
            <a:xfrm>
              <a:off x="6571446" y="2264190"/>
              <a:ext cx="824720" cy="483589"/>
              <a:chOff x="6571446" y="2264190"/>
              <a:chExt cx="824720" cy="483589"/>
            </a:xfrm>
          </p:grpSpPr>
          <p:pic>
            <p:nvPicPr>
              <p:cNvPr id="168" name="Picture 167">
                <a:extLst>
                  <a:ext uri="{FF2B5EF4-FFF2-40B4-BE49-F238E27FC236}">
                    <a16:creationId xmlns:a16="http://schemas.microsoft.com/office/drawing/2014/main" id="{5591FC22-AB0B-0981-31E2-35093C01841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69" name="Picture 168">
                <a:extLst>
                  <a:ext uri="{FF2B5EF4-FFF2-40B4-BE49-F238E27FC236}">
                    <a16:creationId xmlns:a16="http://schemas.microsoft.com/office/drawing/2014/main" id="{98B15BA5-DF8A-51A5-7568-FACF9774553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59" name="Group 158">
              <a:extLst>
                <a:ext uri="{FF2B5EF4-FFF2-40B4-BE49-F238E27FC236}">
                  <a16:creationId xmlns:a16="http://schemas.microsoft.com/office/drawing/2014/main" id="{90811B1B-0902-121F-1C17-8AE0508B8CF0}"/>
                </a:ext>
              </a:extLst>
            </p:cNvPr>
            <p:cNvGrpSpPr/>
            <p:nvPr/>
          </p:nvGrpSpPr>
          <p:grpSpPr>
            <a:xfrm>
              <a:off x="6723846" y="2416590"/>
              <a:ext cx="824720" cy="483589"/>
              <a:chOff x="6571446" y="2264190"/>
              <a:chExt cx="824720" cy="483589"/>
            </a:xfrm>
          </p:grpSpPr>
          <p:pic>
            <p:nvPicPr>
              <p:cNvPr id="166" name="Picture 165">
                <a:extLst>
                  <a:ext uri="{FF2B5EF4-FFF2-40B4-BE49-F238E27FC236}">
                    <a16:creationId xmlns:a16="http://schemas.microsoft.com/office/drawing/2014/main" id="{0D81CD5A-47AC-AE9C-2984-A47F5ABDBBC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67" name="Picture 166">
                <a:extLst>
                  <a:ext uri="{FF2B5EF4-FFF2-40B4-BE49-F238E27FC236}">
                    <a16:creationId xmlns:a16="http://schemas.microsoft.com/office/drawing/2014/main" id="{44F03233-59A2-4F43-B1E9-6CE078C652E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60" name="Group 159">
              <a:extLst>
                <a:ext uri="{FF2B5EF4-FFF2-40B4-BE49-F238E27FC236}">
                  <a16:creationId xmlns:a16="http://schemas.microsoft.com/office/drawing/2014/main" id="{490FD522-D1BF-090D-39F4-2310821ACEC4}"/>
                </a:ext>
              </a:extLst>
            </p:cNvPr>
            <p:cNvGrpSpPr/>
            <p:nvPr/>
          </p:nvGrpSpPr>
          <p:grpSpPr>
            <a:xfrm flipH="1">
              <a:off x="7081408" y="2148837"/>
              <a:ext cx="1030043" cy="406306"/>
              <a:chOff x="6571446" y="2264190"/>
              <a:chExt cx="824720" cy="483589"/>
            </a:xfrm>
          </p:grpSpPr>
          <p:pic>
            <p:nvPicPr>
              <p:cNvPr id="164" name="Picture 163">
                <a:extLst>
                  <a:ext uri="{FF2B5EF4-FFF2-40B4-BE49-F238E27FC236}">
                    <a16:creationId xmlns:a16="http://schemas.microsoft.com/office/drawing/2014/main" id="{81BFEB35-B373-5E31-0137-63B1682C8B9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65" name="Picture 164">
                <a:extLst>
                  <a:ext uri="{FF2B5EF4-FFF2-40B4-BE49-F238E27FC236}">
                    <a16:creationId xmlns:a16="http://schemas.microsoft.com/office/drawing/2014/main" id="{A406344E-7C9C-2993-0D9F-F9E01BDBBAF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61" name="Group 160">
              <a:extLst>
                <a:ext uri="{FF2B5EF4-FFF2-40B4-BE49-F238E27FC236}">
                  <a16:creationId xmlns:a16="http://schemas.microsoft.com/office/drawing/2014/main" id="{47C5F318-D76C-B8A9-1D1F-E3956CC98FCD}"/>
                </a:ext>
              </a:extLst>
            </p:cNvPr>
            <p:cNvGrpSpPr/>
            <p:nvPr/>
          </p:nvGrpSpPr>
          <p:grpSpPr>
            <a:xfrm>
              <a:off x="7309596" y="2457325"/>
              <a:ext cx="824720" cy="483589"/>
              <a:chOff x="6571446" y="2264190"/>
              <a:chExt cx="824720" cy="483589"/>
            </a:xfrm>
          </p:grpSpPr>
          <p:pic>
            <p:nvPicPr>
              <p:cNvPr id="162" name="Picture 161">
                <a:extLst>
                  <a:ext uri="{FF2B5EF4-FFF2-40B4-BE49-F238E27FC236}">
                    <a16:creationId xmlns:a16="http://schemas.microsoft.com/office/drawing/2014/main" id="{5E84A27E-A853-9852-A554-0D52D8F643F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63" name="Picture 162">
                <a:extLst>
                  <a:ext uri="{FF2B5EF4-FFF2-40B4-BE49-F238E27FC236}">
                    <a16:creationId xmlns:a16="http://schemas.microsoft.com/office/drawing/2014/main" id="{6A56C4B2-5925-3CA0-0486-ED165438653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grpSp>
        <p:nvGrpSpPr>
          <p:cNvPr id="170" name="Group 169">
            <a:extLst>
              <a:ext uri="{FF2B5EF4-FFF2-40B4-BE49-F238E27FC236}">
                <a16:creationId xmlns:a16="http://schemas.microsoft.com/office/drawing/2014/main" id="{3825CA33-6FC6-9640-77AE-3D34411A9649}"/>
              </a:ext>
            </a:extLst>
          </p:cNvPr>
          <p:cNvGrpSpPr/>
          <p:nvPr/>
        </p:nvGrpSpPr>
        <p:grpSpPr>
          <a:xfrm>
            <a:off x="10237065" y="5004572"/>
            <a:ext cx="1562870" cy="792077"/>
            <a:chOff x="6571446" y="2148837"/>
            <a:chExt cx="1562870" cy="792077"/>
          </a:xfrm>
        </p:grpSpPr>
        <p:grpSp>
          <p:nvGrpSpPr>
            <p:cNvPr id="171" name="Group 170">
              <a:extLst>
                <a:ext uri="{FF2B5EF4-FFF2-40B4-BE49-F238E27FC236}">
                  <a16:creationId xmlns:a16="http://schemas.microsoft.com/office/drawing/2014/main" id="{D0D94269-D5E9-F23F-84D0-5CAB1CF4A681}"/>
                </a:ext>
              </a:extLst>
            </p:cNvPr>
            <p:cNvGrpSpPr/>
            <p:nvPr/>
          </p:nvGrpSpPr>
          <p:grpSpPr>
            <a:xfrm>
              <a:off x="6571446" y="2264190"/>
              <a:ext cx="824720" cy="483589"/>
              <a:chOff x="6571446" y="2264190"/>
              <a:chExt cx="824720" cy="483589"/>
            </a:xfrm>
          </p:grpSpPr>
          <p:pic>
            <p:nvPicPr>
              <p:cNvPr id="181" name="Picture 180">
                <a:extLst>
                  <a:ext uri="{FF2B5EF4-FFF2-40B4-BE49-F238E27FC236}">
                    <a16:creationId xmlns:a16="http://schemas.microsoft.com/office/drawing/2014/main" id="{BA1D468A-2261-AEF2-45B9-9F7431C20C0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82" name="Picture 181">
                <a:extLst>
                  <a:ext uri="{FF2B5EF4-FFF2-40B4-BE49-F238E27FC236}">
                    <a16:creationId xmlns:a16="http://schemas.microsoft.com/office/drawing/2014/main" id="{FECBD058-4A84-FB87-3E01-831FE73ABD8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72" name="Group 171">
              <a:extLst>
                <a:ext uri="{FF2B5EF4-FFF2-40B4-BE49-F238E27FC236}">
                  <a16:creationId xmlns:a16="http://schemas.microsoft.com/office/drawing/2014/main" id="{9709D865-5C73-B985-F9EA-75ED1E0BA8D9}"/>
                </a:ext>
              </a:extLst>
            </p:cNvPr>
            <p:cNvGrpSpPr/>
            <p:nvPr/>
          </p:nvGrpSpPr>
          <p:grpSpPr>
            <a:xfrm>
              <a:off x="6723846" y="2416590"/>
              <a:ext cx="824720" cy="483589"/>
              <a:chOff x="6571446" y="2264190"/>
              <a:chExt cx="824720" cy="483589"/>
            </a:xfrm>
          </p:grpSpPr>
          <p:pic>
            <p:nvPicPr>
              <p:cNvPr id="179" name="Picture 178">
                <a:extLst>
                  <a:ext uri="{FF2B5EF4-FFF2-40B4-BE49-F238E27FC236}">
                    <a16:creationId xmlns:a16="http://schemas.microsoft.com/office/drawing/2014/main" id="{27CF3630-74F3-FB94-5650-4C4F09FFD1A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80" name="Picture 179">
                <a:extLst>
                  <a:ext uri="{FF2B5EF4-FFF2-40B4-BE49-F238E27FC236}">
                    <a16:creationId xmlns:a16="http://schemas.microsoft.com/office/drawing/2014/main" id="{AECFFF29-4732-9B5B-7FF1-195D4A74686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73" name="Group 172">
              <a:extLst>
                <a:ext uri="{FF2B5EF4-FFF2-40B4-BE49-F238E27FC236}">
                  <a16:creationId xmlns:a16="http://schemas.microsoft.com/office/drawing/2014/main" id="{219EEFA0-8C1F-193A-0046-B57FB6FCE779}"/>
                </a:ext>
              </a:extLst>
            </p:cNvPr>
            <p:cNvGrpSpPr/>
            <p:nvPr/>
          </p:nvGrpSpPr>
          <p:grpSpPr>
            <a:xfrm flipH="1">
              <a:off x="7081408" y="2148837"/>
              <a:ext cx="1030043" cy="406306"/>
              <a:chOff x="6571446" y="2264190"/>
              <a:chExt cx="824720" cy="483589"/>
            </a:xfrm>
          </p:grpSpPr>
          <p:pic>
            <p:nvPicPr>
              <p:cNvPr id="177" name="Picture 176">
                <a:extLst>
                  <a:ext uri="{FF2B5EF4-FFF2-40B4-BE49-F238E27FC236}">
                    <a16:creationId xmlns:a16="http://schemas.microsoft.com/office/drawing/2014/main" id="{A46262B6-26A1-FB29-FD61-FDA5893B028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78" name="Picture 177">
                <a:extLst>
                  <a:ext uri="{FF2B5EF4-FFF2-40B4-BE49-F238E27FC236}">
                    <a16:creationId xmlns:a16="http://schemas.microsoft.com/office/drawing/2014/main" id="{A52D67A8-9925-14E4-DB23-94FD90FC4C2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74" name="Group 173">
              <a:extLst>
                <a:ext uri="{FF2B5EF4-FFF2-40B4-BE49-F238E27FC236}">
                  <a16:creationId xmlns:a16="http://schemas.microsoft.com/office/drawing/2014/main" id="{CD3DF4ED-2213-8B9A-E620-73BF8D4F0B17}"/>
                </a:ext>
              </a:extLst>
            </p:cNvPr>
            <p:cNvGrpSpPr/>
            <p:nvPr/>
          </p:nvGrpSpPr>
          <p:grpSpPr>
            <a:xfrm>
              <a:off x="7309596" y="2457325"/>
              <a:ext cx="824720" cy="483589"/>
              <a:chOff x="6571446" y="2264190"/>
              <a:chExt cx="824720" cy="483589"/>
            </a:xfrm>
          </p:grpSpPr>
          <p:pic>
            <p:nvPicPr>
              <p:cNvPr id="175" name="Picture 174">
                <a:extLst>
                  <a:ext uri="{FF2B5EF4-FFF2-40B4-BE49-F238E27FC236}">
                    <a16:creationId xmlns:a16="http://schemas.microsoft.com/office/drawing/2014/main" id="{7EE7F135-29D9-A559-E21A-47822A96B6E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76" name="Picture 175">
                <a:extLst>
                  <a:ext uri="{FF2B5EF4-FFF2-40B4-BE49-F238E27FC236}">
                    <a16:creationId xmlns:a16="http://schemas.microsoft.com/office/drawing/2014/main" id="{C2F4E3EF-5428-8740-EE18-D7530D825AC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grpSp>
        <p:nvGrpSpPr>
          <p:cNvPr id="144" name="Group 143">
            <a:extLst>
              <a:ext uri="{FF2B5EF4-FFF2-40B4-BE49-F238E27FC236}">
                <a16:creationId xmlns:a16="http://schemas.microsoft.com/office/drawing/2014/main" id="{9E27522A-7937-B2AD-A4D7-61805AA00B3B}"/>
              </a:ext>
            </a:extLst>
          </p:cNvPr>
          <p:cNvGrpSpPr/>
          <p:nvPr/>
        </p:nvGrpSpPr>
        <p:grpSpPr>
          <a:xfrm>
            <a:off x="2780217" y="6036034"/>
            <a:ext cx="1562870" cy="792077"/>
            <a:chOff x="6571446" y="2148837"/>
            <a:chExt cx="1562870" cy="792077"/>
          </a:xfrm>
        </p:grpSpPr>
        <p:grpSp>
          <p:nvGrpSpPr>
            <p:cNvPr id="145" name="Group 144">
              <a:extLst>
                <a:ext uri="{FF2B5EF4-FFF2-40B4-BE49-F238E27FC236}">
                  <a16:creationId xmlns:a16="http://schemas.microsoft.com/office/drawing/2014/main" id="{AB5A1628-DDE9-2206-A8C0-49AAD691F363}"/>
                </a:ext>
              </a:extLst>
            </p:cNvPr>
            <p:cNvGrpSpPr/>
            <p:nvPr/>
          </p:nvGrpSpPr>
          <p:grpSpPr>
            <a:xfrm>
              <a:off x="6571446" y="2264190"/>
              <a:ext cx="824720" cy="483589"/>
              <a:chOff x="6571446" y="2264190"/>
              <a:chExt cx="824720" cy="483589"/>
            </a:xfrm>
          </p:grpSpPr>
          <p:pic>
            <p:nvPicPr>
              <p:cNvPr id="155" name="Picture 154">
                <a:extLst>
                  <a:ext uri="{FF2B5EF4-FFF2-40B4-BE49-F238E27FC236}">
                    <a16:creationId xmlns:a16="http://schemas.microsoft.com/office/drawing/2014/main" id="{88181BFE-5F5E-7A4F-9F7C-9939C8C2FD8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56" name="Picture 155">
                <a:extLst>
                  <a:ext uri="{FF2B5EF4-FFF2-40B4-BE49-F238E27FC236}">
                    <a16:creationId xmlns:a16="http://schemas.microsoft.com/office/drawing/2014/main" id="{7AAECF9F-D25C-7F1F-E71C-B949C8F6E39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46" name="Group 145">
              <a:extLst>
                <a:ext uri="{FF2B5EF4-FFF2-40B4-BE49-F238E27FC236}">
                  <a16:creationId xmlns:a16="http://schemas.microsoft.com/office/drawing/2014/main" id="{7211628D-0CC7-1CD5-1F78-32B44DCDF86F}"/>
                </a:ext>
              </a:extLst>
            </p:cNvPr>
            <p:cNvGrpSpPr/>
            <p:nvPr/>
          </p:nvGrpSpPr>
          <p:grpSpPr>
            <a:xfrm>
              <a:off x="6723846" y="2416590"/>
              <a:ext cx="824720" cy="483589"/>
              <a:chOff x="6571446" y="2264190"/>
              <a:chExt cx="824720" cy="483589"/>
            </a:xfrm>
          </p:grpSpPr>
          <p:pic>
            <p:nvPicPr>
              <p:cNvPr id="153" name="Picture 152">
                <a:extLst>
                  <a:ext uri="{FF2B5EF4-FFF2-40B4-BE49-F238E27FC236}">
                    <a16:creationId xmlns:a16="http://schemas.microsoft.com/office/drawing/2014/main" id="{B1412766-8F6A-B5EB-D71E-3284176D2B2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54" name="Picture 153">
                <a:extLst>
                  <a:ext uri="{FF2B5EF4-FFF2-40B4-BE49-F238E27FC236}">
                    <a16:creationId xmlns:a16="http://schemas.microsoft.com/office/drawing/2014/main" id="{F1FE8EE2-2836-585E-4A0F-097DFD3F538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47" name="Group 146">
              <a:extLst>
                <a:ext uri="{FF2B5EF4-FFF2-40B4-BE49-F238E27FC236}">
                  <a16:creationId xmlns:a16="http://schemas.microsoft.com/office/drawing/2014/main" id="{7DEDDBC5-2CE9-5471-DD6C-CE3613418852}"/>
                </a:ext>
              </a:extLst>
            </p:cNvPr>
            <p:cNvGrpSpPr/>
            <p:nvPr/>
          </p:nvGrpSpPr>
          <p:grpSpPr>
            <a:xfrm flipH="1">
              <a:off x="7081408" y="2148837"/>
              <a:ext cx="1030043" cy="406306"/>
              <a:chOff x="6571446" y="2264190"/>
              <a:chExt cx="824720" cy="483589"/>
            </a:xfrm>
          </p:grpSpPr>
          <p:pic>
            <p:nvPicPr>
              <p:cNvPr id="151" name="Picture 150">
                <a:extLst>
                  <a:ext uri="{FF2B5EF4-FFF2-40B4-BE49-F238E27FC236}">
                    <a16:creationId xmlns:a16="http://schemas.microsoft.com/office/drawing/2014/main" id="{9AA3F97F-8674-0824-3A0F-6FD169454D3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52" name="Picture 151">
                <a:extLst>
                  <a:ext uri="{FF2B5EF4-FFF2-40B4-BE49-F238E27FC236}">
                    <a16:creationId xmlns:a16="http://schemas.microsoft.com/office/drawing/2014/main" id="{0DCB08A2-F177-6475-3684-CA716C2BFF0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48" name="Group 147">
              <a:extLst>
                <a:ext uri="{FF2B5EF4-FFF2-40B4-BE49-F238E27FC236}">
                  <a16:creationId xmlns:a16="http://schemas.microsoft.com/office/drawing/2014/main" id="{2638F2D0-DEB0-D4EB-92C0-C9EB833CB467}"/>
                </a:ext>
              </a:extLst>
            </p:cNvPr>
            <p:cNvGrpSpPr/>
            <p:nvPr/>
          </p:nvGrpSpPr>
          <p:grpSpPr>
            <a:xfrm>
              <a:off x="7309596" y="2457325"/>
              <a:ext cx="824720" cy="483589"/>
              <a:chOff x="6571446" y="2264190"/>
              <a:chExt cx="824720" cy="483589"/>
            </a:xfrm>
          </p:grpSpPr>
          <p:pic>
            <p:nvPicPr>
              <p:cNvPr id="149" name="Picture 148">
                <a:extLst>
                  <a:ext uri="{FF2B5EF4-FFF2-40B4-BE49-F238E27FC236}">
                    <a16:creationId xmlns:a16="http://schemas.microsoft.com/office/drawing/2014/main" id="{F98A6A48-4212-EDCE-BE5C-CD5D5FA39B4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50" name="Picture 149">
                <a:extLst>
                  <a:ext uri="{FF2B5EF4-FFF2-40B4-BE49-F238E27FC236}">
                    <a16:creationId xmlns:a16="http://schemas.microsoft.com/office/drawing/2014/main" id="{894DE3BB-62CC-DF46-2645-26334B5EFCC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pic>
        <p:nvPicPr>
          <p:cNvPr id="13" name="Picture 12">
            <a:extLst>
              <a:ext uri="{FF2B5EF4-FFF2-40B4-BE49-F238E27FC236}">
                <a16:creationId xmlns:a16="http://schemas.microsoft.com/office/drawing/2014/main" id="{CF44CD1E-64F0-47CE-214F-704125A877D8}"/>
              </a:ext>
            </a:extLst>
          </p:cNvPr>
          <p:cNvPicPr>
            <a:picLocks noChangeAspect="1"/>
          </p:cNvPicPr>
          <p:nvPr/>
        </p:nvPicPr>
        <p:blipFill>
          <a:blip r:embed="rId4">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flipH="1">
            <a:off x="2810459" y="4738170"/>
            <a:ext cx="1587168" cy="1001188"/>
          </a:xfrm>
          <a:prstGeom prst="rect">
            <a:avLst/>
          </a:prstGeom>
        </p:spPr>
      </p:pic>
      <p:grpSp>
        <p:nvGrpSpPr>
          <p:cNvPr id="39" name="Group 38">
            <a:extLst>
              <a:ext uri="{FF2B5EF4-FFF2-40B4-BE49-F238E27FC236}">
                <a16:creationId xmlns:a16="http://schemas.microsoft.com/office/drawing/2014/main" id="{7A1CC665-9C1A-17E9-4697-77B6AF0D17D2}"/>
              </a:ext>
            </a:extLst>
          </p:cNvPr>
          <p:cNvGrpSpPr/>
          <p:nvPr/>
        </p:nvGrpSpPr>
        <p:grpSpPr>
          <a:xfrm>
            <a:off x="-157640" y="4975245"/>
            <a:ext cx="1562870" cy="792077"/>
            <a:chOff x="6571446" y="2148837"/>
            <a:chExt cx="1562870" cy="792077"/>
          </a:xfrm>
        </p:grpSpPr>
        <p:grpSp>
          <p:nvGrpSpPr>
            <p:cNvPr id="40" name="Group 39">
              <a:extLst>
                <a:ext uri="{FF2B5EF4-FFF2-40B4-BE49-F238E27FC236}">
                  <a16:creationId xmlns:a16="http://schemas.microsoft.com/office/drawing/2014/main" id="{903B4B7B-C5DB-1334-0F9B-B717AAE493EF}"/>
                </a:ext>
              </a:extLst>
            </p:cNvPr>
            <p:cNvGrpSpPr/>
            <p:nvPr/>
          </p:nvGrpSpPr>
          <p:grpSpPr>
            <a:xfrm>
              <a:off x="6571446" y="2264190"/>
              <a:ext cx="824720" cy="483589"/>
              <a:chOff x="6571446" y="2264190"/>
              <a:chExt cx="824720" cy="483589"/>
            </a:xfrm>
          </p:grpSpPr>
          <p:pic>
            <p:nvPicPr>
              <p:cNvPr id="50" name="Picture 49">
                <a:extLst>
                  <a:ext uri="{FF2B5EF4-FFF2-40B4-BE49-F238E27FC236}">
                    <a16:creationId xmlns:a16="http://schemas.microsoft.com/office/drawing/2014/main" id="{DC230182-0EA3-E2DB-03FB-54DCE7E1486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51" name="Picture 50">
                <a:extLst>
                  <a:ext uri="{FF2B5EF4-FFF2-40B4-BE49-F238E27FC236}">
                    <a16:creationId xmlns:a16="http://schemas.microsoft.com/office/drawing/2014/main" id="{40399EC1-3D9E-ED0E-AE80-DD067115737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41" name="Group 40">
              <a:extLst>
                <a:ext uri="{FF2B5EF4-FFF2-40B4-BE49-F238E27FC236}">
                  <a16:creationId xmlns:a16="http://schemas.microsoft.com/office/drawing/2014/main" id="{30D26763-FF24-B061-F4E9-AEE630A93D41}"/>
                </a:ext>
              </a:extLst>
            </p:cNvPr>
            <p:cNvGrpSpPr/>
            <p:nvPr/>
          </p:nvGrpSpPr>
          <p:grpSpPr>
            <a:xfrm>
              <a:off x="6723846" y="2416590"/>
              <a:ext cx="824720" cy="483589"/>
              <a:chOff x="6571446" y="2264190"/>
              <a:chExt cx="824720" cy="483589"/>
            </a:xfrm>
          </p:grpSpPr>
          <p:pic>
            <p:nvPicPr>
              <p:cNvPr id="48" name="Picture 47">
                <a:extLst>
                  <a:ext uri="{FF2B5EF4-FFF2-40B4-BE49-F238E27FC236}">
                    <a16:creationId xmlns:a16="http://schemas.microsoft.com/office/drawing/2014/main" id="{FF1CDE6A-A9C9-E61F-9DC2-B145386A10F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49" name="Picture 48">
                <a:extLst>
                  <a:ext uri="{FF2B5EF4-FFF2-40B4-BE49-F238E27FC236}">
                    <a16:creationId xmlns:a16="http://schemas.microsoft.com/office/drawing/2014/main" id="{5CEBD8E3-5D68-E35B-2A1E-9EE9AF323F0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42" name="Group 41">
              <a:extLst>
                <a:ext uri="{FF2B5EF4-FFF2-40B4-BE49-F238E27FC236}">
                  <a16:creationId xmlns:a16="http://schemas.microsoft.com/office/drawing/2014/main" id="{D11FFFAB-0CC0-83DD-ED23-BC7D8690F34F}"/>
                </a:ext>
              </a:extLst>
            </p:cNvPr>
            <p:cNvGrpSpPr/>
            <p:nvPr/>
          </p:nvGrpSpPr>
          <p:grpSpPr>
            <a:xfrm flipH="1">
              <a:off x="7081408" y="2148837"/>
              <a:ext cx="1030043" cy="406306"/>
              <a:chOff x="6571446" y="2264190"/>
              <a:chExt cx="824720" cy="483589"/>
            </a:xfrm>
          </p:grpSpPr>
          <p:pic>
            <p:nvPicPr>
              <p:cNvPr id="46" name="Picture 45">
                <a:extLst>
                  <a:ext uri="{FF2B5EF4-FFF2-40B4-BE49-F238E27FC236}">
                    <a16:creationId xmlns:a16="http://schemas.microsoft.com/office/drawing/2014/main" id="{7E80E8D9-3C90-7501-C7CA-AF2C0103CC5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47" name="Picture 46">
                <a:extLst>
                  <a:ext uri="{FF2B5EF4-FFF2-40B4-BE49-F238E27FC236}">
                    <a16:creationId xmlns:a16="http://schemas.microsoft.com/office/drawing/2014/main" id="{1E9A21B9-F31F-A224-5CDA-166A3E4A43D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43" name="Group 42">
              <a:extLst>
                <a:ext uri="{FF2B5EF4-FFF2-40B4-BE49-F238E27FC236}">
                  <a16:creationId xmlns:a16="http://schemas.microsoft.com/office/drawing/2014/main" id="{67641DCE-3FB4-8A3D-244F-48EF4286F765}"/>
                </a:ext>
              </a:extLst>
            </p:cNvPr>
            <p:cNvGrpSpPr/>
            <p:nvPr/>
          </p:nvGrpSpPr>
          <p:grpSpPr>
            <a:xfrm>
              <a:off x="7309596" y="2457325"/>
              <a:ext cx="824720" cy="483589"/>
              <a:chOff x="6571446" y="2264190"/>
              <a:chExt cx="824720" cy="483589"/>
            </a:xfrm>
          </p:grpSpPr>
          <p:pic>
            <p:nvPicPr>
              <p:cNvPr id="44" name="Picture 43">
                <a:extLst>
                  <a:ext uri="{FF2B5EF4-FFF2-40B4-BE49-F238E27FC236}">
                    <a16:creationId xmlns:a16="http://schemas.microsoft.com/office/drawing/2014/main" id="{6D73A1EB-97FD-E00A-85C4-15CA0B36A57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45" name="Picture 44">
                <a:extLst>
                  <a:ext uri="{FF2B5EF4-FFF2-40B4-BE49-F238E27FC236}">
                    <a16:creationId xmlns:a16="http://schemas.microsoft.com/office/drawing/2014/main" id="{7DFB12D9-05DD-76F2-46F1-1F13A1A7DC9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grpSp>
        <p:nvGrpSpPr>
          <p:cNvPr id="52" name="Group 51">
            <a:extLst>
              <a:ext uri="{FF2B5EF4-FFF2-40B4-BE49-F238E27FC236}">
                <a16:creationId xmlns:a16="http://schemas.microsoft.com/office/drawing/2014/main" id="{C5B48654-13C1-6F11-F241-ADD5BEFCB101}"/>
              </a:ext>
            </a:extLst>
          </p:cNvPr>
          <p:cNvGrpSpPr/>
          <p:nvPr/>
        </p:nvGrpSpPr>
        <p:grpSpPr>
          <a:xfrm>
            <a:off x="1020464" y="5069247"/>
            <a:ext cx="1562870" cy="792077"/>
            <a:chOff x="6571446" y="2148837"/>
            <a:chExt cx="1562870" cy="792077"/>
          </a:xfrm>
        </p:grpSpPr>
        <p:grpSp>
          <p:nvGrpSpPr>
            <p:cNvPr id="53" name="Group 52">
              <a:extLst>
                <a:ext uri="{FF2B5EF4-FFF2-40B4-BE49-F238E27FC236}">
                  <a16:creationId xmlns:a16="http://schemas.microsoft.com/office/drawing/2014/main" id="{FA8B0604-49F4-E45B-FD50-462A2BDE3C25}"/>
                </a:ext>
              </a:extLst>
            </p:cNvPr>
            <p:cNvGrpSpPr/>
            <p:nvPr/>
          </p:nvGrpSpPr>
          <p:grpSpPr>
            <a:xfrm>
              <a:off x="6571446" y="2264190"/>
              <a:ext cx="824720" cy="483589"/>
              <a:chOff x="6571446" y="2264190"/>
              <a:chExt cx="824720" cy="483589"/>
            </a:xfrm>
          </p:grpSpPr>
          <p:pic>
            <p:nvPicPr>
              <p:cNvPr id="63" name="Picture 62">
                <a:extLst>
                  <a:ext uri="{FF2B5EF4-FFF2-40B4-BE49-F238E27FC236}">
                    <a16:creationId xmlns:a16="http://schemas.microsoft.com/office/drawing/2014/main" id="{4F5167DE-27EC-5970-7B42-BC3909975BF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64" name="Picture 63">
                <a:extLst>
                  <a:ext uri="{FF2B5EF4-FFF2-40B4-BE49-F238E27FC236}">
                    <a16:creationId xmlns:a16="http://schemas.microsoft.com/office/drawing/2014/main" id="{D39094F3-F011-0D0D-7AA7-112012BB8D9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54" name="Group 53">
              <a:extLst>
                <a:ext uri="{FF2B5EF4-FFF2-40B4-BE49-F238E27FC236}">
                  <a16:creationId xmlns:a16="http://schemas.microsoft.com/office/drawing/2014/main" id="{36D721B3-6B35-EC76-8D5C-8C74C88ACB94}"/>
                </a:ext>
              </a:extLst>
            </p:cNvPr>
            <p:cNvGrpSpPr/>
            <p:nvPr/>
          </p:nvGrpSpPr>
          <p:grpSpPr>
            <a:xfrm>
              <a:off x="6723846" y="2416590"/>
              <a:ext cx="824720" cy="483589"/>
              <a:chOff x="6571446" y="2264190"/>
              <a:chExt cx="824720" cy="483589"/>
            </a:xfrm>
          </p:grpSpPr>
          <p:pic>
            <p:nvPicPr>
              <p:cNvPr id="61" name="Picture 60">
                <a:extLst>
                  <a:ext uri="{FF2B5EF4-FFF2-40B4-BE49-F238E27FC236}">
                    <a16:creationId xmlns:a16="http://schemas.microsoft.com/office/drawing/2014/main" id="{9BA62BFA-02E8-81B2-5BF5-FC1B9035A22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62" name="Picture 61">
                <a:extLst>
                  <a:ext uri="{FF2B5EF4-FFF2-40B4-BE49-F238E27FC236}">
                    <a16:creationId xmlns:a16="http://schemas.microsoft.com/office/drawing/2014/main" id="{D68B5999-11EF-B09C-1D08-B721E18AAE5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55" name="Group 54">
              <a:extLst>
                <a:ext uri="{FF2B5EF4-FFF2-40B4-BE49-F238E27FC236}">
                  <a16:creationId xmlns:a16="http://schemas.microsoft.com/office/drawing/2014/main" id="{14158CE4-A3A7-A370-476D-6DFCB45C37C9}"/>
                </a:ext>
              </a:extLst>
            </p:cNvPr>
            <p:cNvGrpSpPr/>
            <p:nvPr/>
          </p:nvGrpSpPr>
          <p:grpSpPr>
            <a:xfrm flipH="1">
              <a:off x="7081408" y="2148837"/>
              <a:ext cx="1030043" cy="406306"/>
              <a:chOff x="6571446" y="2264190"/>
              <a:chExt cx="824720" cy="483589"/>
            </a:xfrm>
          </p:grpSpPr>
          <p:pic>
            <p:nvPicPr>
              <p:cNvPr id="59" name="Picture 58">
                <a:extLst>
                  <a:ext uri="{FF2B5EF4-FFF2-40B4-BE49-F238E27FC236}">
                    <a16:creationId xmlns:a16="http://schemas.microsoft.com/office/drawing/2014/main" id="{0E8E6104-4127-5741-0209-20FED489123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60" name="Picture 59">
                <a:extLst>
                  <a:ext uri="{FF2B5EF4-FFF2-40B4-BE49-F238E27FC236}">
                    <a16:creationId xmlns:a16="http://schemas.microsoft.com/office/drawing/2014/main" id="{2BEF0E40-32E1-F602-3B97-F2E1FC98BBA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56" name="Group 55">
              <a:extLst>
                <a:ext uri="{FF2B5EF4-FFF2-40B4-BE49-F238E27FC236}">
                  <a16:creationId xmlns:a16="http://schemas.microsoft.com/office/drawing/2014/main" id="{69D8C466-A618-8015-657F-531D77DE4FB1}"/>
                </a:ext>
              </a:extLst>
            </p:cNvPr>
            <p:cNvGrpSpPr/>
            <p:nvPr/>
          </p:nvGrpSpPr>
          <p:grpSpPr>
            <a:xfrm>
              <a:off x="7309596" y="2457325"/>
              <a:ext cx="824720" cy="483589"/>
              <a:chOff x="6571446" y="2264190"/>
              <a:chExt cx="824720" cy="483589"/>
            </a:xfrm>
          </p:grpSpPr>
          <p:pic>
            <p:nvPicPr>
              <p:cNvPr id="57" name="Picture 56">
                <a:extLst>
                  <a:ext uri="{FF2B5EF4-FFF2-40B4-BE49-F238E27FC236}">
                    <a16:creationId xmlns:a16="http://schemas.microsoft.com/office/drawing/2014/main" id="{EA1B2D30-8DEF-203F-9F80-CC82B587CE3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58" name="Picture 57">
                <a:extLst>
                  <a:ext uri="{FF2B5EF4-FFF2-40B4-BE49-F238E27FC236}">
                    <a16:creationId xmlns:a16="http://schemas.microsoft.com/office/drawing/2014/main" id="{826F46D0-2A19-4984-1935-09E14CED587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grpSp>
        <p:nvGrpSpPr>
          <p:cNvPr id="65" name="Group 64">
            <a:extLst>
              <a:ext uri="{FF2B5EF4-FFF2-40B4-BE49-F238E27FC236}">
                <a16:creationId xmlns:a16="http://schemas.microsoft.com/office/drawing/2014/main" id="{AC0D9F84-325F-9B4A-D516-84A2444CC233}"/>
              </a:ext>
            </a:extLst>
          </p:cNvPr>
          <p:cNvGrpSpPr/>
          <p:nvPr/>
        </p:nvGrpSpPr>
        <p:grpSpPr>
          <a:xfrm>
            <a:off x="1501937" y="5728829"/>
            <a:ext cx="1562870" cy="792077"/>
            <a:chOff x="6571446" y="2148837"/>
            <a:chExt cx="1562870" cy="792077"/>
          </a:xfrm>
        </p:grpSpPr>
        <p:grpSp>
          <p:nvGrpSpPr>
            <p:cNvPr id="66" name="Group 65">
              <a:extLst>
                <a:ext uri="{FF2B5EF4-FFF2-40B4-BE49-F238E27FC236}">
                  <a16:creationId xmlns:a16="http://schemas.microsoft.com/office/drawing/2014/main" id="{15C8E10F-FCAC-6455-C961-756E98BE8CF4}"/>
                </a:ext>
              </a:extLst>
            </p:cNvPr>
            <p:cNvGrpSpPr/>
            <p:nvPr/>
          </p:nvGrpSpPr>
          <p:grpSpPr>
            <a:xfrm>
              <a:off x="6571446" y="2264190"/>
              <a:ext cx="824720" cy="483589"/>
              <a:chOff x="6571446" y="2264190"/>
              <a:chExt cx="824720" cy="483589"/>
            </a:xfrm>
          </p:grpSpPr>
          <p:pic>
            <p:nvPicPr>
              <p:cNvPr id="76" name="Picture 75">
                <a:extLst>
                  <a:ext uri="{FF2B5EF4-FFF2-40B4-BE49-F238E27FC236}">
                    <a16:creationId xmlns:a16="http://schemas.microsoft.com/office/drawing/2014/main" id="{1A153C25-B22F-48BE-AC59-118C25C2398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77" name="Picture 76">
                <a:extLst>
                  <a:ext uri="{FF2B5EF4-FFF2-40B4-BE49-F238E27FC236}">
                    <a16:creationId xmlns:a16="http://schemas.microsoft.com/office/drawing/2014/main" id="{C7737C66-8372-5296-D4EF-5B8F7E984A9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67" name="Group 66">
              <a:extLst>
                <a:ext uri="{FF2B5EF4-FFF2-40B4-BE49-F238E27FC236}">
                  <a16:creationId xmlns:a16="http://schemas.microsoft.com/office/drawing/2014/main" id="{497FA641-40CA-DCAC-4FF1-7960D6EFC76F}"/>
                </a:ext>
              </a:extLst>
            </p:cNvPr>
            <p:cNvGrpSpPr/>
            <p:nvPr/>
          </p:nvGrpSpPr>
          <p:grpSpPr>
            <a:xfrm>
              <a:off x="6723846" y="2416590"/>
              <a:ext cx="824720" cy="483589"/>
              <a:chOff x="6571446" y="2264190"/>
              <a:chExt cx="824720" cy="483589"/>
            </a:xfrm>
          </p:grpSpPr>
          <p:pic>
            <p:nvPicPr>
              <p:cNvPr id="74" name="Picture 73">
                <a:extLst>
                  <a:ext uri="{FF2B5EF4-FFF2-40B4-BE49-F238E27FC236}">
                    <a16:creationId xmlns:a16="http://schemas.microsoft.com/office/drawing/2014/main" id="{C8EDA7F7-ACCF-5DCF-2263-67D14525D0F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75" name="Picture 74">
                <a:extLst>
                  <a:ext uri="{FF2B5EF4-FFF2-40B4-BE49-F238E27FC236}">
                    <a16:creationId xmlns:a16="http://schemas.microsoft.com/office/drawing/2014/main" id="{59941231-E7D7-2B89-454B-AE3EAABDDE7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68" name="Group 67">
              <a:extLst>
                <a:ext uri="{FF2B5EF4-FFF2-40B4-BE49-F238E27FC236}">
                  <a16:creationId xmlns:a16="http://schemas.microsoft.com/office/drawing/2014/main" id="{0CDA8FCA-62DE-3AA6-7FDA-E3DF6FC15053}"/>
                </a:ext>
              </a:extLst>
            </p:cNvPr>
            <p:cNvGrpSpPr/>
            <p:nvPr/>
          </p:nvGrpSpPr>
          <p:grpSpPr>
            <a:xfrm flipH="1">
              <a:off x="7081408" y="2148837"/>
              <a:ext cx="1030043" cy="406306"/>
              <a:chOff x="6571446" y="2264190"/>
              <a:chExt cx="824720" cy="483589"/>
            </a:xfrm>
          </p:grpSpPr>
          <p:pic>
            <p:nvPicPr>
              <p:cNvPr id="72" name="Picture 71">
                <a:extLst>
                  <a:ext uri="{FF2B5EF4-FFF2-40B4-BE49-F238E27FC236}">
                    <a16:creationId xmlns:a16="http://schemas.microsoft.com/office/drawing/2014/main" id="{2B5FBEAE-673B-D2A0-3928-9A26A4B44F5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73" name="Picture 72">
                <a:extLst>
                  <a:ext uri="{FF2B5EF4-FFF2-40B4-BE49-F238E27FC236}">
                    <a16:creationId xmlns:a16="http://schemas.microsoft.com/office/drawing/2014/main" id="{22B082EA-E000-5D30-870D-AA5C19FF848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69" name="Group 68">
              <a:extLst>
                <a:ext uri="{FF2B5EF4-FFF2-40B4-BE49-F238E27FC236}">
                  <a16:creationId xmlns:a16="http://schemas.microsoft.com/office/drawing/2014/main" id="{A3BD203A-119F-CA06-EA10-4F027731CCD6}"/>
                </a:ext>
              </a:extLst>
            </p:cNvPr>
            <p:cNvGrpSpPr/>
            <p:nvPr/>
          </p:nvGrpSpPr>
          <p:grpSpPr>
            <a:xfrm>
              <a:off x="7309596" y="2457325"/>
              <a:ext cx="824720" cy="483589"/>
              <a:chOff x="6571446" y="2264190"/>
              <a:chExt cx="824720" cy="483589"/>
            </a:xfrm>
          </p:grpSpPr>
          <p:pic>
            <p:nvPicPr>
              <p:cNvPr id="70" name="Picture 69">
                <a:extLst>
                  <a:ext uri="{FF2B5EF4-FFF2-40B4-BE49-F238E27FC236}">
                    <a16:creationId xmlns:a16="http://schemas.microsoft.com/office/drawing/2014/main" id="{B4E4F0B0-2F45-03DF-FBF8-0B9C057C10F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71" name="Picture 70">
                <a:extLst>
                  <a:ext uri="{FF2B5EF4-FFF2-40B4-BE49-F238E27FC236}">
                    <a16:creationId xmlns:a16="http://schemas.microsoft.com/office/drawing/2014/main" id="{E5204BF0-FDFD-CDF9-1904-A5E2DB43163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grpSp>
        <p:nvGrpSpPr>
          <p:cNvPr id="78" name="Group 77">
            <a:extLst>
              <a:ext uri="{FF2B5EF4-FFF2-40B4-BE49-F238E27FC236}">
                <a16:creationId xmlns:a16="http://schemas.microsoft.com/office/drawing/2014/main" id="{F9E2988F-6D37-2D6F-6454-CAC611D7AA0C}"/>
              </a:ext>
            </a:extLst>
          </p:cNvPr>
          <p:cNvGrpSpPr/>
          <p:nvPr/>
        </p:nvGrpSpPr>
        <p:grpSpPr>
          <a:xfrm>
            <a:off x="154256" y="6062863"/>
            <a:ext cx="1562870" cy="792077"/>
            <a:chOff x="6571446" y="2148837"/>
            <a:chExt cx="1562870" cy="792077"/>
          </a:xfrm>
        </p:grpSpPr>
        <p:grpSp>
          <p:nvGrpSpPr>
            <p:cNvPr id="79" name="Group 78">
              <a:extLst>
                <a:ext uri="{FF2B5EF4-FFF2-40B4-BE49-F238E27FC236}">
                  <a16:creationId xmlns:a16="http://schemas.microsoft.com/office/drawing/2014/main" id="{3E95AF20-14E7-B914-A83F-532E8D622CAF}"/>
                </a:ext>
              </a:extLst>
            </p:cNvPr>
            <p:cNvGrpSpPr/>
            <p:nvPr/>
          </p:nvGrpSpPr>
          <p:grpSpPr>
            <a:xfrm>
              <a:off x="6571446" y="2264190"/>
              <a:ext cx="824720" cy="483589"/>
              <a:chOff x="6571446" y="2264190"/>
              <a:chExt cx="824720" cy="483589"/>
            </a:xfrm>
          </p:grpSpPr>
          <p:pic>
            <p:nvPicPr>
              <p:cNvPr id="89" name="Picture 88">
                <a:extLst>
                  <a:ext uri="{FF2B5EF4-FFF2-40B4-BE49-F238E27FC236}">
                    <a16:creationId xmlns:a16="http://schemas.microsoft.com/office/drawing/2014/main" id="{A5796C53-0CFB-ECE6-BEEC-886B9E31F41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90" name="Picture 89">
                <a:extLst>
                  <a:ext uri="{FF2B5EF4-FFF2-40B4-BE49-F238E27FC236}">
                    <a16:creationId xmlns:a16="http://schemas.microsoft.com/office/drawing/2014/main" id="{D5F6E33B-8D77-2895-96B1-649DB6B4502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80" name="Group 79">
              <a:extLst>
                <a:ext uri="{FF2B5EF4-FFF2-40B4-BE49-F238E27FC236}">
                  <a16:creationId xmlns:a16="http://schemas.microsoft.com/office/drawing/2014/main" id="{268D7C7A-8A56-D8EF-F443-7A10D05808FB}"/>
                </a:ext>
              </a:extLst>
            </p:cNvPr>
            <p:cNvGrpSpPr/>
            <p:nvPr/>
          </p:nvGrpSpPr>
          <p:grpSpPr>
            <a:xfrm>
              <a:off x="6723846" y="2416590"/>
              <a:ext cx="824720" cy="483589"/>
              <a:chOff x="6571446" y="2264190"/>
              <a:chExt cx="824720" cy="483589"/>
            </a:xfrm>
          </p:grpSpPr>
          <p:pic>
            <p:nvPicPr>
              <p:cNvPr id="87" name="Picture 86">
                <a:extLst>
                  <a:ext uri="{FF2B5EF4-FFF2-40B4-BE49-F238E27FC236}">
                    <a16:creationId xmlns:a16="http://schemas.microsoft.com/office/drawing/2014/main" id="{373480B7-26B5-2478-8D92-868B2448420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88" name="Picture 87">
                <a:extLst>
                  <a:ext uri="{FF2B5EF4-FFF2-40B4-BE49-F238E27FC236}">
                    <a16:creationId xmlns:a16="http://schemas.microsoft.com/office/drawing/2014/main" id="{53C17FED-CEE6-F9D8-6772-4F430085F10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81" name="Group 80">
              <a:extLst>
                <a:ext uri="{FF2B5EF4-FFF2-40B4-BE49-F238E27FC236}">
                  <a16:creationId xmlns:a16="http://schemas.microsoft.com/office/drawing/2014/main" id="{95B86C8A-BD4A-6402-1F58-475194BF7A2E}"/>
                </a:ext>
              </a:extLst>
            </p:cNvPr>
            <p:cNvGrpSpPr/>
            <p:nvPr/>
          </p:nvGrpSpPr>
          <p:grpSpPr>
            <a:xfrm flipH="1">
              <a:off x="7081408" y="2148837"/>
              <a:ext cx="1030043" cy="406306"/>
              <a:chOff x="6571446" y="2264190"/>
              <a:chExt cx="824720" cy="483589"/>
            </a:xfrm>
          </p:grpSpPr>
          <p:pic>
            <p:nvPicPr>
              <p:cNvPr id="85" name="Picture 84">
                <a:extLst>
                  <a:ext uri="{FF2B5EF4-FFF2-40B4-BE49-F238E27FC236}">
                    <a16:creationId xmlns:a16="http://schemas.microsoft.com/office/drawing/2014/main" id="{FABC7E3B-205C-7231-0588-38E6F536575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86" name="Picture 85">
                <a:extLst>
                  <a:ext uri="{FF2B5EF4-FFF2-40B4-BE49-F238E27FC236}">
                    <a16:creationId xmlns:a16="http://schemas.microsoft.com/office/drawing/2014/main" id="{B311E2BF-0566-747C-AB38-B4B02638D96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82" name="Group 81">
              <a:extLst>
                <a:ext uri="{FF2B5EF4-FFF2-40B4-BE49-F238E27FC236}">
                  <a16:creationId xmlns:a16="http://schemas.microsoft.com/office/drawing/2014/main" id="{1E716B41-0277-838A-99D8-0ADA46D0B693}"/>
                </a:ext>
              </a:extLst>
            </p:cNvPr>
            <p:cNvGrpSpPr/>
            <p:nvPr/>
          </p:nvGrpSpPr>
          <p:grpSpPr>
            <a:xfrm>
              <a:off x="7309596" y="2457325"/>
              <a:ext cx="824720" cy="483589"/>
              <a:chOff x="6571446" y="2264190"/>
              <a:chExt cx="824720" cy="483589"/>
            </a:xfrm>
          </p:grpSpPr>
          <p:pic>
            <p:nvPicPr>
              <p:cNvPr id="83" name="Picture 82">
                <a:extLst>
                  <a:ext uri="{FF2B5EF4-FFF2-40B4-BE49-F238E27FC236}">
                    <a16:creationId xmlns:a16="http://schemas.microsoft.com/office/drawing/2014/main" id="{C389213A-C4E8-EE4F-CDCC-9E11DBB38A5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84" name="Picture 83">
                <a:extLst>
                  <a:ext uri="{FF2B5EF4-FFF2-40B4-BE49-F238E27FC236}">
                    <a16:creationId xmlns:a16="http://schemas.microsoft.com/office/drawing/2014/main" id="{24984EE0-27E9-AEC1-86FD-3907A7FBB73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grpSp>
        <p:nvGrpSpPr>
          <p:cNvPr id="104" name="Group 103">
            <a:extLst>
              <a:ext uri="{FF2B5EF4-FFF2-40B4-BE49-F238E27FC236}">
                <a16:creationId xmlns:a16="http://schemas.microsoft.com/office/drawing/2014/main" id="{12B7BE32-9DC9-EE52-F106-D66CAD4B365F}"/>
              </a:ext>
            </a:extLst>
          </p:cNvPr>
          <p:cNvGrpSpPr/>
          <p:nvPr/>
        </p:nvGrpSpPr>
        <p:grpSpPr>
          <a:xfrm>
            <a:off x="2527885" y="5486705"/>
            <a:ext cx="1562870" cy="792077"/>
            <a:chOff x="6571446" y="2148837"/>
            <a:chExt cx="1562870" cy="792077"/>
          </a:xfrm>
        </p:grpSpPr>
        <p:grpSp>
          <p:nvGrpSpPr>
            <p:cNvPr id="105" name="Group 104">
              <a:extLst>
                <a:ext uri="{FF2B5EF4-FFF2-40B4-BE49-F238E27FC236}">
                  <a16:creationId xmlns:a16="http://schemas.microsoft.com/office/drawing/2014/main" id="{1F83017F-6E0E-2AE3-DC6B-70533A8DB15D}"/>
                </a:ext>
              </a:extLst>
            </p:cNvPr>
            <p:cNvGrpSpPr/>
            <p:nvPr/>
          </p:nvGrpSpPr>
          <p:grpSpPr>
            <a:xfrm>
              <a:off x="6571446" y="2264190"/>
              <a:ext cx="824720" cy="483589"/>
              <a:chOff x="6571446" y="2264190"/>
              <a:chExt cx="824720" cy="483589"/>
            </a:xfrm>
          </p:grpSpPr>
          <p:pic>
            <p:nvPicPr>
              <p:cNvPr id="115" name="Picture 114">
                <a:extLst>
                  <a:ext uri="{FF2B5EF4-FFF2-40B4-BE49-F238E27FC236}">
                    <a16:creationId xmlns:a16="http://schemas.microsoft.com/office/drawing/2014/main" id="{FAF111F4-EC28-F8C4-6373-47CB859E626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16" name="Picture 115">
                <a:extLst>
                  <a:ext uri="{FF2B5EF4-FFF2-40B4-BE49-F238E27FC236}">
                    <a16:creationId xmlns:a16="http://schemas.microsoft.com/office/drawing/2014/main" id="{88C981BD-5100-9334-04BE-3004AC1F7BA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06" name="Group 105">
              <a:extLst>
                <a:ext uri="{FF2B5EF4-FFF2-40B4-BE49-F238E27FC236}">
                  <a16:creationId xmlns:a16="http://schemas.microsoft.com/office/drawing/2014/main" id="{2E6DBC14-AD23-1E0A-185F-53D7C77AA812}"/>
                </a:ext>
              </a:extLst>
            </p:cNvPr>
            <p:cNvGrpSpPr/>
            <p:nvPr/>
          </p:nvGrpSpPr>
          <p:grpSpPr>
            <a:xfrm>
              <a:off x="6723846" y="2416590"/>
              <a:ext cx="824720" cy="483589"/>
              <a:chOff x="6571446" y="2264190"/>
              <a:chExt cx="824720" cy="483589"/>
            </a:xfrm>
          </p:grpSpPr>
          <p:pic>
            <p:nvPicPr>
              <p:cNvPr id="113" name="Picture 112">
                <a:extLst>
                  <a:ext uri="{FF2B5EF4-FFF2-40B4-BE49-F238E27FC236}">
                    <a16:creationId xmlns:a16="http://schemas.microsoft.com/office/drawing/2014/main" id="{AC4E74D7-74CC-A260-DD46-FDB5E493CAE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14" name="Picture 113">
                <a:extLst>
                  <a:ext uri="{FF2B5EF4-FFF2-40B4-BE49-F238E27FC236}">
                    <a16:creationId xmlns:a16="http://schemas.microsoft.com/office/drawing/2014/main" id="{8D9A3617-8E5B-C302-1C53-0FEA3B6C888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07" name="Group 106">
              <a:extLst>
                <a:ext uri="{FF2B5EF4-FFF2-40B4-BE49-F238E27FC236}">
                  <a16:creationId xmlns:a16="http://schemas.microsoft.com/office/drawing/2014/main" id="{BD5B709B-2410-B56B-456D-295940270A3B}"/>
                </a:ext>
              </a:extLst>
            </p:cNvPr>
            <p:cNvGrpSpPr/>
            <p:nvPr/>
          </p:nvGrpSpPr>
          <p:grpSpPr>
            <a:xfrm flipH="1">
              <a:off x="7081408" y="2148837"/>
              <a:ext cx="1030043" cy="406306"/>
              <a:chOff x="6571446" y="2264190"/>
              <a:chExt cx="824720" cy="483589"/>
            </a:xfrm>
          </p:grpSpPr>
          <p:pic>
            <p:nvPicPr>
              <p:cNvPr id="111" name="Picture 110">
                <a:extLst>
                  <a:ext uri="{FF2B5EF4-FFF2-40B4-BE49-F238E27FC236}">
                    <a16:creationId xmlns:a16="http://schemas.microsoft.com/office/drawing/2014/main" id="{CB48A08A-2745-84A7-C568-E5FF1DF5E64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12" name="Picture 111">
                <a:extLst>
                  <a:ext uri="{FF2B5EF4-FFF2-40B4-BE49-F238E27FC236}">
                    <a16:creationId xmlns:a16="http://schemas.microsoft.com/office/drawing/2014/main" id="{004921BE-E22A-114A-1F11-C307EFFE9F8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108" name="Group 107">
              <a:extLst>
                <a:ext uri="{FF2B5EF4-FFF2-40B4-BE49-F238E27FC236}">
                  <a16:creationId xmlns:a16="http://schemas.microsoft.com/office/drawing/2014/main" id="{0722ECFA-D638-B73E-EE37-624C8E90A179}"/>
                </a:ext>
              </a:extLst>
            </p:cNvPr>
            <p:cNvGrpSpPr/>
            <p:nvPr/>
          </p:nvGrpSpPr>
          <p:grpSpPr>
            <a:xfrm>
              <a:off x="7309596" y="2457325"/>
              <a:ext cx="824720" cy="483589"/>
              <a:chOff x="6571446" y="2264190"/>
              <a:chExt cx="824720" cy="483589"/>
            </a:xfrm>
          </p:grpSpPr>
          <p:pic>
            <p:nvPicPr>
              <p:cNvPr id="109" name="Picture 108">
                <a:extLst>
                  <a:ext uri="{FF2B5EF4-FFF2-40B4-BE49-F238E27FC236}">
                    <a16:creationId xmlns:a16="http://schemas.microsoft.com/office/drawing/2014/main" id="{0DDF13C6-35CB-7552-EEDF-734903FC9FB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10" name="Picture 109">
                <a:extLst>
                  <a:ext uri="{FF2B5EF4-FFF2-40B4-BE49-F238E27FC236}">
                    <a16:creationId xmlns:a16="http://schemas.microsoft.com/office/drawing/2014/main" id="{A0931C60-3891-4D06-2131-344A83976F4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pic>
        <p:nvPicPr>
          <p:cNvPr id="5" name="Content Placeholder 4">
            <a:extLst>
              <a:ext uri="{FF2B5EF4-FFF2-40B4-BE49-F238E27FC236}">
                <a16:creationId xmlns:a16="http://schemas.microsoft.com/office/drawing/2014/main" id="{BE09B21D-6E43-16C6-89B8-2930A351038E}"/>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rot="21157857">
            <a:off x="179179" y="270070"/>
            <a:ext cx="5959642" cy="442006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Picture 6">
            <a:extLst>
              <a:ext uri="{FF2B5EF4-FFF2-40B4-BE49-F238E27FC236}">
                <a16:creationId xmlns:a16="http://schemas.microsoft.com/office/drawing/2014/main" id="{BDC6BA46-CA27-DD99-7B83-C05679B39F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435786">
            <a:off x="4554458" y="4075073"/>
            <a:ext cx="5683416" cy="284170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9" name="Picture 8">
            <a:extLst>
              <a:ext uri="{FF2B5EF4-FFF2-40B4-BE49-F238E27FC236}">
                <a16:creationId xmlns:a16="http://schemas.microsoft.com/office/drawing/2014/main" id="{5BDB5E18-7EE8-8410-5F86-7C8553ED6534}"/>
              </a:ext>
            </a:extLst>
          </p:cNvPr>
          <p:cNvPicPr>
            <a:picLocks noChangeAspect="1"/>
          </p:cNvPicPr>
          <p:nvPr/>
        </p:nvPicPr>
        <p:blipFill>
          <a:blip r:embed="rId4">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flipH="1">
            <a:off x="-239715" y="5481568"/>
            <a:ext cx="2257424" cy="1423987"/>
          </a:xfrm>
          <a:prstGeom prst="rect">
            <a:avLst/>
          </a:prstGeom>
        </p:spPr>
      </p:pic>
      <p:pic>
        <p:nvPicPr>
          <p:cNvPr id="10" name="Picture 9">
            <a:extLst>
              <a:ext uri="{FF2B5EF4-FFF2-40B4-BE49-F238E27FC236}">
                <a16:creationId xmlns:a16="http://schemas.microsoft.com/office/drawing/2014/main" id="{F0672136-2C7A-5AD2-0AAB-71C22A46FF6C}"/>
              </a:ext>
            </a:extLst>
          </p:cNvPr>
          <p:cNvPicPr>
            <a:picLocks noChangeAspect="1"/>
          </p:cNvPicPr>
          <p:nvPr/>
        </p:nvPicPr>
        <p:blipFill>
          <a:blip r:embed="rId4">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flipH="1">
            <a:off x="1114636" y="4961510"/>
            <a:ext cx="1877761" cy="1184495"/>
          </a:xfrm>
          <a:prstGeom prst="rect">
            <a:avLst/>
          </a:prstGeom>
        </p:spPr>
      </p:pic>
      <p:pic>
        <p:nvPicPr>
          <p:cNvPr id="11" name="Picture 10">
            <a:extLst>
              <a:ext uri="{FF2B5EF4-FFF2-40B4-BE49-F238E27FC236}">
                <a16:creationId xmlns:a16="http://schemas.microsoft.com/office/drawing/2014/main" id="{F4FA950E-8EC9-8B54-7B49-E6E677D04358}"/>
              </a:ext>
            </a:extLst>
          </p:cNvPr>
          <p:cNvPicPr>
            <a:picLocks noChangeAspect="1"/>
          </p:cNvPicPr>
          <p:nvPr/>
        </p:nvPicPr>
        <p:blipFill>
          <a:blip r:embed="rId4">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flipH="1">
            <a:off x="2725677" y="5434012"/>
            <a:ext cx="2257424" cy="1423987"/>
          </a:xfrm>
          <a:prstGeom prst="rect">
            <a:avLst/>
          </a:prstGeom>
        </p:spPr>
      </p:pic>
      <p:pic>
        <p:nvPicPr>
          <p:cNvPr id="15" name="Picture 14">
            <a:extLst>
              <a:ext uri="{FF2B5EF4-FFF2-40B4-BE49-F238E27FC236}">
                <a16:creationId xmlns:a16="http://schemas.microsoft.com/office/drawing/2014/main" id="{7997BA06-CCDE-3F83-C492-01E682AB03A9}"/>
              </a:ext>
            </a:extLst>
          </p:cNvPr>
          <p:cNvPicPr>
            <a:picLocks noChangeAspect="1"/>
          </p:cNvPicPr>
          <p:nvPr/>
        </p:nvPicPr>
        <p:blipFill>
          <a:blip r:embed="rId4">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flipH="1">
            <a:off x="9923887" y="5888286"/>
            <a:ext cx="1497837" cy="944838"/>
          </a:xfrm>
          <a:prstGeom prst="rect">
            <a:avLst/>
          </a:prstGeom>
        </p:spPr>
      </p:pic>
      <p:sp>
        <p:nvSpPr>
          <p:cNvPr id="19" name="Speech Bubble: Rectangle 18">
            <a:extLst>
              <a:ext uri="{FF2B5EF4-FFF2-40B4-BE49-F238E27FC236}">
                <a16:creationId xmlns:a16="http://schemas.microsoft.com/office/drawing/2014/main" id="{CA2B6600-4A89-9ADB-5A4E-032B66F8F9AA}"/>
              </a:ext>
            </a:extLst>
          </p:cNvPr>
          <p:cNvSpPr/>
          <p:nvPr/>
        </p:nvSpPr>
        <p:spPr>
          <a:xfrm>
            <a:off x="4914400" y="446347"/>
            <a:ext cx="7043244" cy="944838"/>
          </a:xfrm>
          <a:prstGeom prst="wedgeRectCallout">
            <a:avLst>
              <a:gd name="adj1" fmla="val -9730"/>
              <a:gd name="adj2" fmla="val -93504"/>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8100000" scaled="1"/>
            <a:tileRect/>
          </a:gra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Stretch out your hand over Egypt so that locusts swarm over the land and devour everything growing in the fields, everything left by the hail.”</a:t>
            </a:r>
          </a:p>
        </p:txBody>
      </p:sp>
      <p:pic>
        <p:nvPicPr>
          <p:cNvPr id="23" name="Picture 22" descr="A cartoon of a person with a beard&#10;&#10;AI-generated content may be incorrect.">
            <a:extLst>
              <a:ext uri="{FF2B5EF4-FFF2-40B4-BE49-F238E27FC236}">
                <a16:creationId xmlns:a16="http://schemas.microsoft.com/office/drawing/2014/main" id="{A7646626-471B-F7E5-F9BE-E870A2CB1E9F}"/>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44922" y="2646273"/>
            <a:ext cx="1030043" cy="1700501"/>
          </a:xfrm>
          <a:prstGeom prst="rect">
            <a:avLst/>
          </a:prstGeom>
        </p:spPr>
      </p:pic>
      <p:pic>
        <p:nvPicPr>
          <p:cNvPr id="24" name="Picture 23" descr="Cartoon of a person holding a stick&#10;&#10;AI-generated content may be incorrect.">
            <a:extLst>
              <a:ext uri="{FF2B5EF4-FFF2-40B4-BE49-F238E27FC236}">
                <a16:creationId xmlns:a16="http://schemas.microsoft.com/office/drawing/2014/main" id="{F3532029-3771-72C3-12A1-E25F9BBA6EF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10509028" y="2646273"/>
            <a:ext cx="1654765" cy="1879643"/>
          </a:xfrm>
          <a:prstGeom prst="rect">
            <a:avLst/>
          </a:prstGeom>
        </p:spPr>
      </p:pic>
      <p:grpSp>
        <p:nvGrpSpPr>
          <p:cNvPr id="38" name="Group 37">
            <a:extLst>
              <a:ext uri="{FF2B5EF4-FFF2-40B4-BE49-F238E27FC236}">
                <a16:creationId xmlns:a16="http://schemas.microsoft.com/office/drawing/2014/main" id="{6F453EB6-0802-E5B7-1FD3-39E07536145C}"/>
              </a:ext>
            </a:extLst>
          </p:cNvPr>
          <p:cNvGrpSpPr/>
          <p:nvPr/>
        </p:nvGrpSpPr>
        <p:grpSpPr>
          <a:xfrm>
            <a:off x="38045" y="5520583"/>
            <a:ext cx="1562870" cy="792077"/>
            <a:chOff x="6571446" y="2148837"/>
            <a:chExt cx="1562870" cy="792077"/>
          </a:xfrm>
        </p:grpSpPr>
        <p:grpSp>
          <p:nvGrpSpPr>
            <p:cNvPr id="28" name="Group 27">
              <a:extLst>
                <a:ext uri="{FF2B5EF4-FFF2-40B4-BE49-F238E27FC236}">
                  <a16:creationId xmlns:a16="http://schemas.microsoft.com/office/drawing/2014/main" id="{60CBC78D-4927-5D3C-11FA-9B7C1E664AD6}"/>
                </a:ext>
              </a:extLst>
            </p:cNvPr>
            <p:cNvGrpSpPr/>
            <p:nvPr/>
          </p:nvGrpSpPr>
          <p:grpSpPr>
            <a:xfrm>
              <a:off x="6571446" y="2264190"/>
              <a:ext cx="824720" cy="483589"/>
              <a:chOff x="6571446" y="2264190"/>
              <a:chExt cx="824720" cy="483589"/>
            </a:xfrm>
          </p:grpSpPr>
          <p:pic>
            <p:nvPicPr>
              <p:cNvPr id="26" name="Picture 25">
                <a:extLst>
                  <a:ext uri="{FF2B5EF4-FFF2-40B4-BE49-F238E27FC236}">
                    <a16:creationId xmlns:a16="http://schemas.microsoft.com/office/drawing/2014/main" id="{5BCBB0BC-23BB-D6F2-11B3-6BE7EACC98D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27" name="Picture 26">
                <a:extLst>
                  <a:ext uri="{FF2B5EF4-FFF2-40B4-BE49-F238E27FC236}">
                    <a16:creationId xmlns:a16="http://schemas.microsoft.com/office/drawing/2014/main" id="{E2DFFFDF-1E75-3BB1-FE52-9907F1C0F02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29" name="Group 28">
              <a:extLst>
                <a:ext uri="{FF2B5EF4-FFF2-40B4-BE49-F238E27FC236}">
                  <a16:creationId xmlns:a16="http://schemas.microsoft.com/office/drawing/2014/main" id="{E29808CB-F74D-AFD9-8D50-328A94307F75}"/>
                </a:ext>
              </a:extLst>
            </p:cNvPr>
            <p:cNvGrpSpPr/>
            <p:nvPr/>
          </p:nvGrpSpPr>
          <p:grpSpPr>
            <a:xfrm>
              <a:off x="6723846" y="2416590"/>
              <a:ext cx="824720" cy="483589"/>
              <a:chOff x="6571446" y="2264190"/>
              <a:chExt cx="824720" cy="483589"/>
            </a:xfrm>
          </p:grpSpPr>
          <p:pic>
            <p:nvPicPr>
              <p:cNvPr id="30" name="Picture 29">
                <a:extLst>
                  <a:ext uri="{FF2B5EF4-FFF2-40B4-BE49-F238E27FC236}">
                    <a16:creationId xmlns:a16="http://schemas.microsoft.com/office/drawing/2014/main" id="{ABE30C57-AADF-8BA1-973A-D756E2F7320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31" name="Picture 30">
                <a:extLst>
                  <a:ext uri="{FF2B5EF4-FFF2-40B4-BE49-F238E27FC236}">
                    <a16:creationId xmlns:a16="http://schemas.microsoft.com/office/drawing/2014/main" id="{D8F5F122-1381-A930-4C73-595C46D2325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32" name="Group 31">
              <a:extLst>
                <a:ext uri="{FF2B5EF4-FFF2-40B4-BE49-F238E27FC236}">
                  <a16:creationId xmlns:a16="http://schemas.microsoft.com/office/drawing/2014/main" id="{9C61278F-2A44-7BDF-650E-DB3342A94F21}"/>
                </a:ext>
              </a:extLst>
            </p:cNvPr>
            <p:cNvGrpSpPr/>
            <p:nvPr/>
          </p:nvGrpSpPr>
          <p:grpSpPr>
            <a:xfrm flipH="1">
              <a:off x="7081408" y="2148837"/>
              <a:ext cx="1030043" cy="406306"/>
              <a:chOff x="6571446" y="2264190"/>
              <a:chExt cx="824720" cy="483589"/>
            </a:xfrm>
          </p:grpSpPr>
          <p:pic>
            <p:nvPicPr>
              <p:cNvPr id="33" name="Picture 32">
                <a:extLst>
                  <a:ext uri="{FF2B5EF4-FFF2-40B4-BE49-F238E27FC236}">
                    <a16:creationId xmlns:a16="http://schemas.microsoft.com/office/drawing/2014/main" id="{CB40AFC1-6C09-ADC0-E98C-36C25C0D0CA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34" name="Picture 33">
                <a:extLst>
                  <a:ext uri="{FF2B5EF4-FFF2-40B4-BE49-F238E27FC236}">
                    <a16:creationId xmlns:a16="http://schemas.microsoft.com/office/drawing/2014/main" id="{E0DA7C5A-7717-E171-55E0-DFA566E6815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35" name="Group 34">
              <a:extLst>
                <a:ext uri="{FF2B5EF4-FFF2-40B4-BE49-F238E27FC236}">
                  <a16:creationId xmlns:a16="http://schemas.microsoft.com/office/drawing/2014/main" id="{20297F1E-9748-B145-3FAC-C14A529E1E2D}"/>
                </a:ext>
              </a:extLst>
            </p:cNvPr>
            <p:cNvGrpSpPr/>
            <p:nvPr/>
          </p:nvGrpSpPr>
          <p:grpSpPr>
            <a:xfrm>
              <a:off x="7309596" y="2457325"/>
              <a:ext cx="824720" cy="483589"/>
              <a:chOff x="6571446" y="2264190"/>
              <a:chExt cx="824720" cy="483589"/>
            </a:xfrm>
          </p:grpSpPr>
          <p:pic>
            <p:nvPicPr>
              <p:cNvPr id="36" name="Picture 35">
                <a:extLst>
                  <a:ext uri="{FF2B5EF4-FFF2-40B4-BE49-F238E27FC236}">
                    <a16:creationId xmlns:a16="http://schemas.microsoft.com/office/drawing/2014/main" id="{61F6993C-11CB-18D8-A49F-27590E1FE06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37" name="Picture 36">
                <a:extLst>
                  <a:ext uri="{FF2B5EF4-FFF2-40B4-BE49-F238E27FC236}">
                    <a16:creationId xmlns:a16="http://schemas.microsoft.com/office/drawing/2014/main" id="{A1CE739D-D5BF-B4E2-586D-2C3078ACEC2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grpSp>
        <p:nvGrpSpPr>
          <p:cNvPr id="91" name="Group 90">
            <a:extLst>
              <a:ext uri="{FF2B5EF4-FFF2-40B4-BE49-F238E27FC236}">
                <a16:creationId xmlns:a16="http://schemas.microsoft.com/office/drawing/2014/main" id="{6A0513DD-66E4-738F-39AF-AC3B089C20D2}"/>
              </a:ext>
            </a:extLst>
          </p:cNvPr>
          <p:cNvGrpSpPr/>
          <p:nvPr/>
        </p:nvGrpSpPr>
        <p:grpSpPr>
          <a:xfrm>
            <a:off x="2431238" y="4972907"/>
            <a:ext cx="1562870" cy="792077"/>
            <a:chOff x="6571446" y="2148837"/>
            <a:chExt cx="1562870" cy="792077"/>
          </a:xfrm>
        </p:grpSpPr>
        <p:grpSp>
          <p:nvGrpSpPr>
            <p:cNvPr id="92" name="Group 91">
              <a:extLst>
                <a:ext uri="{FF2B5EF4-FFF2-40B4-BE49-F238E27FC236}">
                  <a16:creationId xmlns:a16="http://schemas.microsoft.com/office/drawing/2014/main" id="{0FE1190F-4F89-ED60-1DE2-3C87EE60BF88}"/>
                </a:ext>
              </a:extLst>
            </p:cNvPr>
            <p:cNvGrpSpPr/>
            <p:nvPr/>
          </p:nvGrpSpPr>
          <p:grpSpPr>
            <a:xfrm>
              <a:off x="6571446" y="2264190"/>
              <a:ext cx="824720" cy="483589"/>
              <a:chOff x="6571446" y="2264190"/>
              <a:chExt cx="824720" cy="483589"/>
            </a:xfrm>
          </p:grpSpPr>
          <p:pic>
            <p:nvPicPr>
              <p:cNvPr id="102" name="Picture 101">
                <a:extLst>
                  <a:ext uri="{FF2B5EF4-FFF2-40B4-BE49-F238E27FC236}">
                    <a16:creationId xmlns:a16="http://schemas.microsoft.com/office/drawing/2014/main" id="{55A2A394-23BF-13D5-7185-40E5533CD6A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03" name="Picture 102">
                <a:extLst>
                  <a:ext uri="{FF2B5EF4-FFF2-40B4-BE49-F238E27FC236}">
                    <a16:creationId xmlns:a16="http://schemas.microsoft.com/office/drawing/2014/main" id="{813392F3-0E9D-FE51-1FEB-EA5924E0827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93" name="Group 92">
              <a:extLst>
                <a:ext uri="{FF2B5EF4-FFF2-40B4-BE49-F238E27FC236}">
                  <a16:creationId xmlns:a16="http://schemas.microsoft.com/office/drawing/2014/main" id="{52719845-CEFC-33CD-4F19-65F6759E10B6}"/>
                </a:ext>
              </a:extLst>
            </p:cNvPr>
            <p:cNvGrpSpPr/>
            <p:nvPr/>
          </p:nvGrpSpPr>
          <p:grpSpPr>
            <a:xfrm>
              <a:off x="6723846" y="2416590"/>
              <a:ext cx="824720" cy="483589"/>
              <a:chOff x="6571446" y="2264190"/>
              <a:chExt cx="824720" cy="483589"/>
            </a:xfrm>
          </p:grpSpPr>
          <p:pic>
            <p:nvPicPr>
              <p:cNvPr id="100" name="Picture 99">
                <a:extLst>
                  <a:ext uri="{FF2B5EF4-FFF2-40B4-BE49-F238E27FC236}">
                    <a16:creationId xmlns:a16="http://schemas.microsoft.com/office/drawing/2014/main" id="{49D06058-CF14-0D16-2335-6C3A2E6D4A2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101" name="Picture 100">
                <a:extLst>
                  <a:ext uri="{FF2B5EF4-FFF2-40B4-BE49-F238E27FC236}">
                    <a16:creationId xmlns:a16="http://schemas.microsoft.com/office/drawing/2014/main" id="{8FF1001A-C809-35E6-19EA-9B1E114ACB6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94" name="Group 93">
              <a:extLst>
                <a:ext uri="{FF2B5EF4-FFF2-40B4-BE49-F238E27FC236}">
                  <a16:creationId xmlns:a16="http://schemas.microsoft.com/office/drawing/2014/main" id="{34E3641C-FF93-9971-3BA0-1483918486FF}"/>
                </a:ext>
              </a:extLst>
            </p:cNvPr>
            <p:cNvGrpSpPr/>
            <p:nvPr/>
          </p:nvGrpSpPr>
          <p:grpSpPr>
            <a:xfrm flipH="1">
              <a:off x="7081408" y="2148837"/>
              <a:ext cx="1030043" cy="406306"/>
              <a:chOff x="6571446" y="2264190"/>
              <a:chExt cx="824720" cy="483589"/>
            </a:xfrm>
          </p:grpSpPr>
          <p:pic>
            <p:nvPicPr>
              <p:cNvPr id="98" name="Picture 97">
                <a:extLst>
                  <a:ext uri="{FF2B5EF4-FFF2-40B4-BE49-F238E27FC236}">
                    <a16:creationId xmlns:a16="http://schemas.microsoft.com/office/drawing/2014/main" id="{BC20CD0D-7DAF-2C28-4F28-B1BA6275189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99" name="Picture 98">
                <a:extLst>
                  <a:ext uri="{FF2B5EF4-FFF2-40B4-BE49-F238E27FC236}">
                    <a16:creationId xmlns:a16="http://schemas.microsoft.com/office/drawing/2014/main" id="{C390C75D-538A-F8D7-2DF6-452C60D1C59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nvGrpSpPr>
            <p:cNvPr id="95" name="Group 94">
              <a:extLst>
                <a:ext uri="{FF2B5EF4-FFF2-40B4-BE49-F238E27FC236}">
                  <a16:creationId xmlns:a16="http://schemas.microsoft.com/office/drawing/2014/main" id="{9B83168E-E246-84DF-2CDD-27943AD7C002}"/>
                </a:ext>
              </a:extLst>
            </p:cNvPr>
            <p:cNvGrpSpPr/>
            <p:nvPr/>
          </p:nvGrpSpPr>
          <p:grpSpPr>
            <a:xfrm>
              <a:off x="7309596" y="2457325"/>
              <a:ext cx="824720" cy="483589"/>
              <a:chOff x="6571446" y="2264190"/>
              <a:chExt cx="824720" cy="483589"/>
            </a:xfrm>
          </p:grpSpPr>
          <p:pic>
            <p:nvPicPr>
              <p:cNvPr id="96" name="Picture 95">
                <a:extLst>
                  <a:ext uri="{FF2B5EF4-FFF2-40B4-BE49-F238E27FC236}">
                    <a16:creationId xmlns:a16="http://schemas.microsoft.com/office/drawing/2014/main" id="{0B82AF89-637E-8B74-AF8A-85E7F2BA66D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460" y="2264190"/>
                <a:ext cx="511706" cy="347615"/>
              </a:xfrm>
              <a:prstGeom prst="rect">
                <a:avLst/>
              </a:prstGeom>
            </p:spPr>
          </p:pic>
          <p:pic>
            <p:nvPicPr>
              <p:cNvPr id="97" name="Picture 96">
                <a:extLst>
                  <a:ext uri="{FF2B5EF4-FFF2-40B4-BE49-F238E27FC236}">
                    <a16:creationId xmlns:a16="http://schemas.microsoft.com/office/drawing/2014/main" id="{612CA44D-D3D3-2A08-4DB4-42E5B0C5726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571446" y="2400164"/>
                <a:ext cx="511706" cy="347615"/>
              </a:xfrm>
              <a:prstGeom prst="rect">
                <a:avLst/>
              </a:prstGeom>
            </p:spPr>
          </p:pic>
        </p:grpSp>
      </p:grpSp>
      <p:pic>
        <p:nvPicPr>
          <p:cNvPr id="117" name="Picture 116">
            <a:extLst>
              <a:ext uri="{FF2B5EF4-FFF2-40B4-BE49-F238E27FC236}">
                <a16:creationId xmlns:a16="http://schemas.microsoft.com/office/drawing/2014/main" id="{25729600-A45A-77DA-081E-8D6CDB130E7E}"/>
              </a:ext>
            </a:extLst>
          </p:cNvPr>
          <p:cNvPicPr>
            <a:picLocks noChangeAspect="1"/>
          </p:cNvPicPr>
          <p:nvPr/>
        </p:nvPicPr>
        <p:blipFill>
          <a:blip r:embed="rId4">
            <a:clrChange>
              <a:clrFrom>
                <a:srgbClr val="F8F8F8"/>
              </a:clrFrom>
              <a:clrTo>
                <a:srgbClr val="F8F8F8">
                  <a:alpha val="0"/>
                </a:srgbClr>
              </a:clrTo>
            </a:clrChange>
            <a:extLst>
              <a:ext uri="{28A0092B-C50C-407E-A947-70E740481C1C}">
                <a14:useLocalDpi xmlns:a14="http://schemas.microsoft.com/office/drawing/2010/main" val="0"/>
              </a:ext>
            </a:extLst>
          </a:blip>
          <a:stretch>
            <a:fillRect/>
          </a:stretch>
        </p:blipFill>
        <p:spPr>
          <a:xfrm flipH="1">
            <a:off x="10370476" y="4278582"/>
            <a:ext cx="1587168" cy="1001188"/>
          </a:xfrm>
          <a:prstGeom prst="rect">
            <a:avLst/>
          </a:prstGeom>
        </p:spPr>
      </p:pic>
      <p:sp>
        <p:nvSpPr>
          <p:cNvPr id="184" name="Speech Bubble: Rectangle 183">
            <a:extLst>
              <a:ext uri="{FF2B5EF4-FFF2-40B4-BE49-F238E27FC236}">
                <a16:creationId xmlns:a16="http://schemas.microsoft.com/office/drawing/2014/main" id="{922B2E9C-677B-5B0C-6A1F-EFAC0DDD2903}"/>
              </a:ext>
            </a:extLst>
          </p:cNvPr>
          <p:cNvSpPr/>
          <p:nvPr/>
        </p:nvSpPr>
        <p:spPr>
          <a:xfrm>
            <a:off x="2356951" y="1795685"/>
            <a:ext cx="2199007" cy="877686"/>
          </a:xfrm>
          <a:prstGeom prst="wedgeRectCallout">
            <a:avLst>
              <a:gd name="adj1" fmla="val -51799"/>
              <a:gd name="adj2" fmla="val 70795"/>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There’s  so many locusts the ground is looking black!</a:t>
            </a:r>
          </a:p>
        </p:txBody>
      </p:sp>
      <p:grpSp>
        <p:nvGrpSpPr>
          <p:cNvPr id="190" name="Group 189">
            <a:extLst>
              <a:ext uri="{FF2B5EF4-FFF2-40B4-BE49-F238E27FC236}">
                <a16:creationId xmlns:a16="http://schemas.microsoft.com/office/drawing/2014/main" id="{144A97BC-7CFF-733C-9F35-4FD1753A6ACA}"/>
              </a:ext>
            </a:extLst>
          </p:cNvPr>
          <p:cNvGrpSpPr/>
          <p:nvPr/>
        </p:nvGrpSpPr>
        <p:grpSpPr>
          <a:xfrm>
            <a:off x="7304630" y="1553112"/>
            <a:ext cx="1803642" cy="2570233"/>
            <a:chOff x="7304630" y="1553112"/>
            <a:chExt cx="1803642" cy="2570233"/>
          </a:xfrm>
        </p:grpSpPr>
        <p:pic>
          <p:nvPicPr>
            <p:cNvPr id="187" name="Picture 186" descr="A close-up of a magnifying glass&#10;&#10;AI-generated content may be incorrect.">
              <a:extLst>
                <a:ext uri="{FF2B5EF4-FFF2-40B4-BE49-F238E27FC236}">
                  <a16:creationId xmlns:a16="http://schemas.microsoft.com/office/drawing/2014/main" id="{E69397A8-B127-3287-E534-AB854B25A3D3}"/>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04630" y="1553112"/>
              <a:ext cx="1803642" cy="2570233"/>
            </a:xfrm>
            <a:prstGeom prst="rect">
              <a:avLst/>
            </a:prstGeom>
          </p:spPr>
        </p:pic>
        <p:sp>
          <p:nvSpPr>
            <p:cNvPr id="189" name="Rectangle 188">
              <a:extLst>
                <a:ext uri="{FF2B5EF4-FFF2-40B4-BE49-F238E27FC236}">
                  <a16:creationId xmlns:a16="http://schemas.microsoft.com/office/drawing/2014/main" id="{8949E5BB-C608-8F91-88D3-14CD107CFD88}"/>
                </a:ext>
              </a:extLst>
            </p:cNvPr>
            <p:cNvSpPr/>
            <p:nvPr/>
          </p:nvSpPr>
          <p:spPr>
            <a:xfrm>
              <a:off x="7396166" y="1795685"/>
              <a:ext cx="1358464" cy="1042543"/>
            </a:xfrm>
            <a:prstGeom prst="rect">
              <a:avLst/>
            </a:prstGeom>
            <a:noFill/>
          </p:spPr>
          <p:txBody>
            <a:bodyPr wrap="none" lIns="91440" tIns="45720" rIns="91440" bIns="45720">
              <a:normAutofit fontScale="3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Look</a:t>
              </a:r>
            </a:p>
            <a:p>
              <a:pPr algn="ctr"/>
              <a:r>
                <a:rPr lang="en-US" sz="5400" dirty="0">
                  <a:ln w="0"/>
                  <a:effectLst>
                    <a:outerShdw blurRad="38100" dist="19050" dir="2700000" algn="tl" rotWithShape="0">
                      <a:schemeClr val="dk1">
                        <a:alpha val="40000"/>
                      </a:schemeClr>
                    </a:outerShdw>
                  </a:effectLst>
                </a:rPr>
                <a:t>at a </a:t>
              </a:r>
            </a:p>
            <a:p>
              <a:pPr algn="ctr"/>
              <a:r>
                <a:rPr lang="en-US" sz="5400" b="0" cap="none" spc="0" dirty="0">
                  <a:ln w="0"/>
                  <a:solidFill>
                    <a:schemeClr val="tx1"/>
                  </a:solidFill>
                  <a:effectLst>
                    <a:outerShdw blurRad="38100" dist="19050" dir="2700000" algn="tl" rotWithShape="0">
                      <a:schemeClr val="dk1">
                        <a:alpha val="40000"/>
                      </a:schemeClr>
                    </a:outerShdw>
                  </a:effectLst>
                </a:rPr>
                <a:t>grasshopper</a:t>
              </a:r>
            </a:p>
            <a:p>
              <a:pPr algn="ctr"/>
              <a:r>
                <a:rPr lang="en-US" sz="5400" dirty="0">
                  <a:ln w="0"/>
                  <a:effectLst>
                    <a:outerShdw blurRad="38100" dist="19050" dir="2700000" algn="tl" rotWithShape="0">
                      <a:schemeClr val="dk1">
                        <a:alpha val="40000"/>
                      </a:schemeClr>
                    </a:outerShdw>
                  </a:effectLst>
                </a:rPr>
                <a:t>or locusts</a:t>
              </a:r>
              <a:endParaRPr lang="en-US" sz="5400" b="0" cap="none" spc="0" dirty="0">
                <a:ln w="0"/>
                <a:solidFill>
                  <a:schemeClr val="tx1"/>
                </a:solidFill>
                <a:effectLst>
                  <a:outerShdw blurRad="38100" dist="19050" dir="2700000" algn="tl" rotWithShape="0">
                    <a:schemeClr val="dk1">
                      <a:alpha val="40000"/>
                    </a:schemeClr>
                  </a:outerShdw>
                </a:effectLst>
              </a:endParaRPr>
            </a:p>
          </p:txBody>
        </p:sp>
      </p:grpSp>
      <p:sp>
        <p:nvSpPr>
          <p:cNvPr id="2" name="TextBox 1">
            <a:extLst>
              <a:ext uri="{FF2B5EF4-FFF2-40B4-BE49-F238E27FC236}">
                <a16:creationId xmlns:a16="http://schemas.microsoft.com/office/drawing/2014/main" id="{91674C71-BAAE-09B1-3E96-2E19CF89F281}"/>
              </a:ext>
            </a:extLst>
          </p:cNvPr>
          <p:cNvSpPr txBox="1"/>
          <p:nvPr/>
        </p:nvSpPr>
        <p:spPr>
          <a:xfrm>
            <a:off x="4186989" y="6509959"/>
            <a:ext cx="7510698" cy="323165"/>
          </a:xfrm>
          <a:prstGeom prst="rect">
            <a:avLst/>
          </a:prstGeom>
          <a:noFill/>
        </p:spPr>
        <p:txBody>
          <a:bodyPr wrap="square" rtlCol="0">
            <a:spAutoFit/>
          </a:bodyPr>
          <a:lstStyle/>
          <a:p>
            <a:r>
              <a:rPr lang="en-US" sz="1500" dirty="0"/>
              <a:t>Act it out:  Hop like locusts/grasshoppers and chomp noisily. – eat snack</a:t>
            </a:r>
          </a:p>
        </p:txBody>
      </p:sp>
    </p:spTree>
    <p:extLst>
      <p:ext uri="{BB962C8B-B14F-4D97-AF65-F5344CB8AC3E}">
        <p14:creationId xmlns:p14="http://schemas.microsoft.com/office/powerpoint/2010/main" val="180599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par>
                          <p:cTn id="21" fill="hold">
                            <p:stCondLst>
                              <p:cond delay="2000"/>
                            </p:stCondLst>
                            <p:childTnLst>
                              <p:par>
                                <p:cTn id="22" presetID="26"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80">
                                          <p:stCondLst>
                                            <p:cond delay="0"/>
                                          </p:stCondLst>
                                        </p:cTn>
                                        <p:tgtEl>
                                          <p:spTgt spid="10"/>
                                        </p:tgtEl>
                                      </p:cBhvr>
                                    </p:animEffect>
                                    <p:anim calcmode="lin" valueType="num">
                                      <p:cBhvr>
                                        <p:cTn id="25"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0" dur="26">
                                          <p:stCondLst>
                                            <p:cond delay="650"/>
                                          </p:stCondLst>
                                        </p:cTn>
                                        <p:tgtEl>
                                          <p:spTgt spid="10"/>
                                        </p:tgtEl>
                                      </p:cBhvr>
                                      <p:to x="100000" y="60000"/>
                                    </p:animScale>
                                    <p:animScale>
                                      <p:cBhvr>
                                        <p:cTn id="31" dur="166" decel="50000">
                                          <p:stCondLst>
                                            <p:cond delay="676"/>
                                          </p:stCondLst>
                                        </p:cTn>
                                        <p:tgtEl>
                                          <p:spTgt spid="10"/>
                                        </p:tgtEl>
                                      </p:cBhvr>
                                      <p:to x="100000" y="100000"/>
                                    </p:animScale>
                                    <p:animScale>
                                      <p:cBhvr>
                                        <p:cTn id="32" dur="26">
                                          <p:stCondLst>
                                            <p:cond delay="1312"/>
                                          </p:stCondLst>
                                        </p:cTn>
                                        <p:tgtEl>
                                          <p:spTgt spid="10"/>
                                        </p:tgtEl>
                                      </p:cBhvr>
                                      <p:to x="100000" y="80000"/>
                                    </p:animScale>
                                    <p:animScale>
                                      <p:cBhvr>
                                        <p:cTn id="33" dur="166" decel="50000">
                                          <p:stCondLst>
                                            <p:cond delay="1338"/>
                                          </p:stCondLst>
                                        </p:cTn>
                                        <p:tgtEl>
                                          <p:spTgt spid="10"/>
                                        </p:tgtEl>
                                      </p:cBhvr>
                                      <p:to x="100000" y="100000"/>
                                    </p:animScale>
                                    <p:animScale>
                                      <p:cBhvr>
                                        <p:cTn id="34" dur="26">
                                          <p:stCondLst>
                                            <p:cond delay="1642"/>
                                          </p:stCondLst>
                                        </p:cTn>
                                        <p:tgtEl>
                                          <p:spTgt spid="10"/>
                                        </p:tgtEl>
                                      </p:cBhvr>
                                      <p:to x="100000" y="90000"/>
                                    </p:animScale>
                                    <p:animScale>
                                      <p:cBhvr>
                                        <p:cTn id="35" dur="166" decel="50000">
                                          <p:stCondLst>
                                            <p:cond delay="1668"/>
                                          </p:stCondLst>
                                        </p:cTn>
                                        <p:tgtEl>
                                          <p:spTgt spid="10"/>
                                        </p:tgtEl>
                                      </p:cBhvr>
                                      <p:to x="100000" y="100000"/>
                                    </p:animScale>
                                    <p:animScale>
                                      <p:cBhvr>
                                        <p:cTn id="36" dur="26">
                                          <p:stCondLst>
                                            <p:cond delay="1808"/>
                                          </p:stCondLst>
                                        </p:cTn>
                                        <p:tgtEl>
                                          <p:spTgt spid="10"/>
                                        </p:tgtEl>
                                      </p:cBhvr>
                                      <p:to x="100000" y="95000"/>
                                    </p:animScale>
                                    <p:animScale>
                                      <p:cBhvr>
                                        <p:cTn id="37" dur="166" decel="50000">
                                          <p:stCondLst>
                                            <p:cond delay="1834"/>
                                          </p:stCondLst>
                                        </p:cTn>
                                        <p:tgtEl>
                                          <p:spTgt spid="10"/>
                                        </p:tgtEl>
                                      </p:cBhvr>
                                      <p:to x="100000" y="100000"/>
                                    </p:animScale>
                                  </p:childTnLst>
                                </p:cTn>
                              </p:par>
                            </p:childTnLst>
                          </p:cTn>
                        </p:par>
                        <p:par>
                          <p:cTn id="38" fill="hold">
                            <p:stCondLst>
                              <p:cond delay="4000"/>
                            </p:stCondLst>
                            <p:childTnLst>
                              <p:par>
                                <p:cTn id="39" presetID="26" presetClass="entr" presetSubtype="0"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down)">
                                      <p:cBhvr>
                                        <p:cTn id="41" dur="580">
                                          <p:stCondLst>
                                            <p:cond delay="0"/>
                                          </p:stCondLst>
                                        </p:cTn>
                                        <p:tgtEl>
                                          <p:spTgt spid="11"/>
                                        </p:tgtEl>
                                      </p:cBhvr>
                                    </p:animEffect>
                                    <p:anim calcmode="lin" valueType="num">
                                      <p:cBhvr>
                                        <p:cTn id="4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7" dur="26">
                                          <p:stCondLst>
                                            <p:cond delay="650"/>
                                          </p:stCondLst>
                                        </p:cTn>
                                        <p:tgtEl>
                                          <p:spTgt spid="11"/>
                                        </p:tgtEl>
                                      </p:cBhvr>
                                      <p:to x="100000" y="60000"/>
                                    </p:animScale>
                                    <p:animScale>
                                      <p:cBhvr>
                                        <p:cTn id="48" dur="166" decel="50000">
                                          <p:stCondLst>
                                            <p:cond delay="676"/>
                                          </p:stCondLst>
                                        </p:cTn>
                                        <p:tgtEl>
                                          <p:spTgt spid="11"/>
                                        </p:tgtEl>
                                      </p:cBhvr>
                                      <p:to x="100000" y="100000"/>
                                    </p:animScale>
                                    <p:animScale>
                                      <p:cBhvr>
                                        <p:cTn id="49" dur="26">
                                          <p:stCondLst>
                                            <p:cond delay="1312"/>
                                          </p:stCondLst>
                                        </p:cTn>
                                        <p:tgtEl>
                                          <p:spTgt spid="11"/>
                                        </p:tgtEl>
                                      </p:cBhvr>
                                      <p:to x="100000" y="80000"/>
                                    </p:animScale>
                                    <p:animScale>
                                      <p:cBhvr>
                                        <p:cTn id="50" dur="166" decel="50000">
                                          <p:stCondLst>
                                            <p:cond delay="1338"/>
                                          </p:stCondLst>
                                        </p:cTn>
                                        <p:tgtEl>
                                          <p:spTgt spid="11"/>
                                        </p:tgtEl>
                                      </p:cBhvr>
                                      <p:to x="100000" y="100000"/>
                                    </p:animScale>
                                    <p:animScale>
                                      <p:cBhvr>
                                        <p:cTn id="51" dur="26">
                                          <p:stCondLst>
                                            <p:cond delay="1642"/>
                                          </p:stCondLst>
                                        </p:cTn>
                                        <p:tgtEl>
                                          <p:spTgt spid="11"/>
                                        </p:tgtEl>
                                      </p:cBhvr>
                                      <p:to x="100000" y="90000"/>
                                    </p:animScale>
                                    <p:animScale>
                                      <p:cBhvr>
                                        <p:cTn id="52" dur="166" decel="50000">
                                          <p:stCondLst>
                                            <p:cond delay="1668"/>
                                          </p:stCondLst>
                                        </p:cTn>
                                        <p:tgtEl>
                                          <p:spTgt spid="11"/>
                                        </p:tgtEl>
                                      </p:cBhvr>
                                      <p:to x="100000" y="100000"/>
                                    </p:animScale>
                                    <p:animScale>
                                      <p:cBhvr>
                                        <p:cTn id="53" dur="26">
                                          <p:stCondLst>
                                            <p:cond delay="1808"/>
                                          </p:stCondLst>
                                        </p:cTn>
                                        <p:tgtEl>
                                          <p:spTgt spid="11"/>
                                        </p:tgtEl>
                                      </p:cBhvr>
                                      <p:to x="100000" y="95000"/>
                                    </p:animScale>
                                    <p:animScale>
                                      <p:cBhvr>
                                        <p:cTn id="54" dur="166" decel="50000">
                                          <p:stCondLst>
                                            <p:cond delay="1834"/>
                                          </p:stCondLst>
                                        </p:cTn>
                                        <p:tgtEl>
                                          <p:spTgt spid="11"/>
                                        </p:tgtEl>
                                      </p:cBhvr>
                                      <p:to x="100000" y="100000"/>
                                    </p:animScale>
                                  </p:childTnLst>
                                </p:cTn>
                              </p:par>
                            </p:childTnLst>
                          </p:cTn>
                        </p:par>
                        <p:par>
                          <p:cTn id="55" fill="hold">
                            <p:stCondLst>
                              <p:cond delay="6000"/>
                            </p:stCondLst>
                            <p:childTnLst>
                              <p:par>
                                <p:cTn id="56" presetID="26" presetClass="entr" presetSubtype="0"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down)">
                                      <p:cBhvr>
                                        <p:cTn id="58" dur="580">
                                          <p:stCondLst>
                                            <p:cond delay="0"/>
                                          </p:stCondLst>
                                        </p:cTn>
                                        <p:tgtEl>
                                          <p:spTgt spid="13"/>
                                        </p:tgtEl>
                                      </p:cBhvr>
                                    </p:animEffect>
                                    <p:anim calcmode="lin" valueType="num">
                                      <p:cBhvr>
                                        <p:cTn id="59"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64" dur="26">
                                          <p:stCondLst>
                                            <p:cond delay="650"/>
                                          </p:stCondLst>
                                        </p:cTn>
                                        <p:tgtEl>
                                          <p:spTgt spid="13"/>
                                        </p:tgtEl>
                                      </p:cBhvr>
                                      <p:to x="100000" y="60000"/>
                                    </p:animScale>
                                    <p:animScale>
                                      <p:cBhvr>
                                        <p:cTn id="65" dur="166" decel="50000">
                                          <p:stCondLst>
                                            <p:cond delay="676"/>
                                          </p:stCondLst>
                                        </p:cTn>
                                        <p:tgtEl>
                                          <p:spTgt spid="13"/>
                                        </p:tgtEl>
                                      </p:cBhvr>
                                      <p:to x="100000" y="100000"/>
                                    </p:animScale>
                                    <p:animScale>
                                      <p:cBhvr>
                                        <p:cTn id="66" dur="26">
                                          <p:stCondLst>
                                            <p:cond delay="1312"/>
                                          </p:stCondLst>
                                        </p:cTn>
                                        <p:tgtEl>
                                          <p:spTgt spid="13"/>
                                        </p:tgtEl>
                                      </p:cBhvr>
                                      <p:to x="100000" y="80000"/>
                                    </p:animScale>
                                    <p:animScale>
                                      <p:cBhvr>
                                        <p:cTn id="67" dur="166" decel="50000">
                                          <p:stCondLst>
                                            <p:cond delay="1338"/>
                                          </p:stCondLst>
                                        </p:cTn>
                                        <p:tgtEl>
                                          <p:spTgt spid="13"/>
                                        </p:tgtEl>
                                      </p:cBhvr>
                                      <p:to x="100000" y="100000"/>
                                    </p:animScale>
                                    <p:animScale>
                                      <p:cBhvr>
                                        <p:cTn id="68" dur="26">
                                          <p:stCondLst>
                                            <p:cond delay="1642"/>
                                          </p:stCondLst>
                                        </p:cTn>
                                        <p:tgtEl>
                                          <p:spTgt spid="13"/>
                                        </p:tgtEl>
                                      </p:cBhvr>
                                      <p:to x="100000" y="90000"/>
                                    </p:animScale>
                                    <p:animScale>
                                      <p:cBhvr>
                                        <p:cTn id="69" dur="166" decel="50000">
                                          <p:stCondLst>
                                            <p:cond delay="1668"/>
                                          </p:stCondLst>
                                        </p:cTn>
                                        <p:tgtEl>
                                          <p:spTgt spid="13"/>
                                        </p:tgtEl>
                                      </p:cBhvr>
                                      <p:to x="100000" y="100000"/>
                                    </p:animScale>
                                    <p:animScale>
                                      <p:cBhvr>
                                        <p:cTn id="70" dur="26">
                                          <p:stCondLst>
                                            <p:cond delay="1808"/>
                                          </p:stCondLst>
                                        </p:cTn>
                                        <p:tgtEl>
                                          <p:spTgt spid="13"/>
                                        </p:tgtEl>
                                      </p:cBhvr>
                                      <p:to x="100000" y="95000"/>
                                    </p:animScale>
                                    <p:animScale>
                                      <p:cBhvr>
                                        <p:cTn id="71" dur="166" decel="50000">
                                          <p:stCondLst>
                                            <p:cond delay="1834"/>
                                          </p:stCondLst>
                                        </p:cTn>
                                        <p:tgtEl>
                                          <p:spTgt spid="13"/>
                                        </p:tgtEl>
                                      </p:cBhvr>
                                      <p:to x="100000" y="100000"/>
                                    </p:animScale>
                                  </p:childTnLst>
                                </p:cTn>
                              </p:par>
                            </p:childTnLst>
                          </p:cTn>
                        </p:par>
                        <p:par>
                          <p:cTn id="72" fill="hold">
                            <p:stCondLst>
                              <p:cond delay="8000"/>
                            </p:stCondLst>
                            <p:childTnLst>
                              <p:par>
                                <p:cTn id="73" presetID="26" presetClass="entr" presetSubtype="0" fill="hold"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down)">
                                      <p:cBhvr>
                                        <p:cTn id="75" dur="580">
                                          <p:stCondLst>
                                            <p:cond delay="0"/>
                                          </p:stCondLst>
                                        </p:cTn>
                                        <p:tgtEl>
                                          <p:spTgt spid="15"/>
                                        </p:tgtEl>
                                      </p:cBhvr>
                                    </p:animEffect>
                                    <p:anim calcmode="lin" valueType="num">
                                      <p:cBhvr>
                                        <p:cTn id="7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81" dur="26">
                                          <p:stCondLst>
                                            <p:cond delay="650"/>
                                          </p:stCondLst>
                                        </p:cTn>
                                        <p:tgtEl>
                                          <p:spTgt spid="15"/>
                                        </p:tgtEl>
                                      </p:cBhvr>
                                      <p:to x="100000" y="60000"/>
                                    </p:animScale>
                                    <p:animScale>
                                      <p:cBhvr>
                                        <p:cTn id="82" dur="166" decel="50000">
                                          <p:stCondLst>
                                            <p:cond delay="676"/>
                                          </p:stCondLst>
                                        </p:cTn>
                                        <p:tgtEl>
                                          <p:spTgt spid="15"/>
                                        </p:tgtEl>
                                      </p:cBhvr>
                                      <p:to x="100000" y="100000"/>
                                    </p:animScale>
                                    <p:animScale>
                                      <p:cBhvr>
                                        <p:cTn id="83" dur="26">
                                          <p:stCondLst>
                                            <p:cond delay="1312"/>
                                          </p:stCondLst>
                                        </p:cTn>
                                        <p:tgtEl>
                                          <p:spTgt spid="15"/>
                                        </p:tgtEl>
                                      </p:cBhvr>
                                      <p:to x="100000" y="80000"/>
                                    </p:animScale>
                                    <p:animScale>
                                      <p:cBhvr>
                                        <p:cTn id="84" dur="166" decel="50000">
                                          <p:stCondLst>
                                            <p:cond delay="1338"/>
                                          </p:stCondLst>
                                        </p:cTn>
                                        <p:tgtEl>
                                          <p:spTgt spid="15"/>
                                        </p:tgtEl>
                                      </p:cBhvr>
                                      <p:to x="100000" y="100000"/>
                                    </p:animScale>
                                    <p:animScale>
                                      <p:cBhvr>
                                        <p:cTn id="85" dur="26">
                                          <p:stCondLst>
                                            <p:cond delay="1642"/>
                                          </p:stCondLst>
                                        </p:cTn>
                                        <p:tgtEl>
                                          <p:spTgt spid="15"/>
                                        </p:tgtEl>
                                      </p:cBhvr>
                                      <p:to x="100000" y="90000"/>
                                    </p:animScale>
                                    <p:animScale>
                                      <p:cBhvr>
                                        <p:cTn id="86" dur="166" decel="50000">
                                          <p:stCondLst>
                                            <p:cond delay="1668"/>
                                          </p:stCondLst>
                                        </p:cTn>
                                        <p:tgtEl>
                                          <p:spTgt spid="15"/>
                                        </p:tgtEl>
                                      </p:cBhvr>
                                      <p:to x="100000" y="100000"/>
                                    </p:animScale>
                                    <p:animScale>
                                      <p:cBhvr>
                                        <p:cTn id="87" dur="26">
                                          <p:stCondLst>
                                            <p:cond delay="1808"/>
                                          </p:stCondLst>
                                        </p:cTn>
                                        <p:tgtEl>
                                          <p:spTgt spid="15"/>
                                        </p:tgtEl>
                                      </p:cBhvr>
                                      <p:to x="100000" y="95000"/>
                                    </p:animScale>
                                    <p:animScale>
                                      <p:cBhvr>
                                        <p:cTn id="88" dur="166" decel="50000">
                                          <p:stCondLst>
                                            <p:cond delay="1834"/>
                                          </p:stCondLst>
                                        </p:cTn>
                                        <p:tgtEl>
                                          <p:spTgt spid="15"/>
                                        </p:tgtEl>
                                      </p:cBhvr>
                                      <p:to x="100000" y="100000"/>
                                    </p:animScale>
                                  </p:childTnLst>
                                </p:cTn>
                              </p:par>
                            </p:childTnLst>
                          </p:cTn>
                        </p:par>
                        <p:par>
                          <p:cTn id="89" fill="hold">
                            <p:stCondLst>
                              <p:cond delay="10000"/>
                            </p:stCondLst>
                            <p:childTnLst>
                              <p:par>
                                <p:cTn id="90" presetID="26" presetClass="entr" presetSubtype="0" fill="hold" nodeType="afterEffect">
                                  <p:stCondLst>
                                    <p:cond delay="0"/>
                                  </p:stCondLst>
                                  <p:childTnLst>
                                    <p:set>
                                      <p:cBhvr>
                                        <p:cTn id="91" dur="1" fill="hold">
                                          <p:stCondLst>
                                            <p:cond delay="0"/>
                                          </p:stCondLst>
                                        </p:cTn>
                                        <p:tgtEl>
                                          <p:spTgt spid="117"/>
                                        </p:tgtEl>
                                        <p:attrNameLst>
                                          <p:attrName>style.visibility</p:attrName>
                                        </p:attrNameLst>
                                      </p:cBhvr>
                                      <p:to>
                                        <p:strVal val="visible"/>
                                      </p:to>
                                    </p:set>
                                    <p:animEffect transition="in" filter="wipe(down)">
                                      <p:cBhvr>
                                        <p:cTn id="92" dur="580">
                                          <p:stCondLst>
                                            <p:cond delay="0"/>
                                          </p:stCondLst>
                                        </p:cTn>
                                        <p:tgtEl>
                                          <p:spTgt spid="117"/>
                                        </p:tgtEl>
                                      </p:cBhvr>
                                    </p:animEffect>
                                    <p:anim calcmode="lin" valueType="num">
                                      <p:cBhvr>
                                        <p:cTn id="93" dur="1822" tmFilter="0,0; 0.14,0.36; 0.43,0.73; 0.71,0.91; 1.0,1.0">
                                          <p:stCondLst>
                                            <p:cond delay="0"/>
                                          </p:stCondLst>
                                        </p:cTn>
                                        <p:tgtEl>
                                          <p:spTgt spid="117"/>
                                        </p:tgtEl>
                                        <p:attrNameLst>
                                          <p:attrName>ppt_x</p:attrName>
                                        </p:attrNameLst>
                                      </p:cBhvr>
                                      <p:tavLst>
                                        <p:tav tm="0">
                                          <p:val>
                                            <p:strVal val="#ppt_x-0.25"/>
                                          </p:val>
                                        </p:tav>
                                        <p:tav tm="100000">
                                          <p:val>
                                            <p:strVal val="#ppt_x"/>
                                          </p:val>
                                        </p:tav>
                                      </p:tavLst>
                                    </p:anim>
                                    <p:anim calcmode="lin" valueType="num">
                                      <p:cBhvr>
                                        <p:cTn id="94" dur="664" tmFilter="0.0,0.0; 0.25,0.07; 0.50,0.2; 0.75,0.467; 1.0,1.0">
                                          <p:stCondLst>
                                            <p:cond delay="0"/>
                                          </p:stCondLst>
                                        </p:cTn>
                                        <p:tgtEl>
                                          <p:spTgt spid="117"/>
                                        </p:tgtEl>
                                        <p:attrNameLst>
                                          <p:attrName>ppt_y</p:attrName>
                                        </p:attrNameLst>
                                      </p:cBhvr>
                                      <p:tavLst>
                                        <p:tav tm="0" fmla="#ppt_y-sin(pi*$)/3">
                                          <p:val>
                                            <p:fltVal val="0.5"/>
                                          </p:val>
                                        </p:tav>
                                        <p:tav tm="100000">
                                          <p:val>
                                            <p:fltVal val="1"/>
                                          </p:val>
                                        </p:tav>
                                      </p:tavLst>
                                    </p:anim>
                                    <p:anim calcmode="lin" valueType="num">
                                      <p:cBhvr>
                                        <p:cTn id="95" dur="664" tmFilter="0, 0; 0.125,0.2665; 0.25,0.4; 0.375,0.465; 0.5,0.5;  0.625,0.535; 0.75,0.6; 0.875,0.7335; 1,1">
                                          <p:stCondLst>
                                            <p:cond delay="664"/>
                                          </p:stCondLst>
                                        </p:cTn>
                                        <p:tgtEl>
                                          <p:spTgt spid="117"/>
                                        </p:tgtEl>
                                        <p:attrNameLst>
                                          <p:attrName>ppt_y</p:attrName>
                                        </p:attrNameLst>
                                      </p:cBhvr>
                                      <p:tavLst>
                                        <p:tav tm="0" fmla="#ppt_y-sin(pi*$)/9">
                                          <p:val>
                                            <p:fltVal val="0"/>
                                          </p:val>
                                        </p:tav>
                                        <p:tav tm="100000">
                                          <p:val>
                                            <p:fltVal val="1"/>
                                          </p:val>
                                        </p:tav>
                                      </p:tavLst>
                                    </p:anim>
                                    <p:anim calcmode="lin" valueType="num">
                                      <p:cBhvr>
                                        <p:cTn id="96" dur="332" tmFilter="0, 0; 0.125,0.2665; 0.25,0.4; 0.375,0.465; 0.5,0.5;  0.625,0.535; 0.75,0.6; 0.875,0.7335; 1,1">
                                          <p:stCondLst>
                                            <p:cond delay="1324"/>
                                          </p:stCondLst>
                                        </p:cTn>
                                        <p:tgtEl>
                                          <p:spTgt spid="117"/>
                                        </p:tgtEl>
                                        <p:attrNameLst>
                                          <p:attrName>ppt_y</p:attrName>
                                        </p:attrNameLst>
                                      </p:cBhvr>
                                      <p:tavLst>
                                        <p:tav tm="0" fmla="#ppt_y-sin(pi*$)/27">
                                          <p:val>
                                            <p:fltVal val="0"/>
                                          </p:val>
                                        </p:tav>
                                        <p:tav tm="100000">
                                          <p:val>
                                            <p:fltVal val="1"/>
                                          </p:val>
                                        </p:tav>
                                      </p:tavLst>
                                    </p:anim>
                                    <p:anim calcmode="lin" valueType="num">
                                      <p:cBhvr>
                                        <p:cTn id="97" dur="164" tmFilter="0, 0; 0.125,0.2665; 0.25,0.4; 0.375,0.465; 0.5,0.5;  0.625,0.535; 0.75,0.6; 0.875,0.7335; 1,1">
                                          <p:stCondLst>
                                            <p:cond delay="1656"/>
                                          </p:stCondLst>
                                        </p:cTn>
                                        <p:tgtEl>
                                          <p:spTgt spid="117"/>
                                        </p:tgtEl>
                                        <p:attrNameLst>
                                          <p:attrName>ppt_y</p:attrName>
                                        </p:attrNameLst>
                                      </p:cBhvr>
                                      <p:tavLst>
                                        <p:tav tm="0" fmla="#ppt_y-sin(pi*$)/81">
                                          <p:val>
                                            <p:fltVal val="0"/>
                                          </p:val>
                                        </p:tav>
                                        <p:tav tm="100000">
                                          <p:val>
                                            <p:fltVal val="1"/>
                                          </p:val>
                                        </p:tav>
                                      </p:tavLst>
                                    </p:anim>
                                    <p:animScale>
                                      <p:cBhvr>
                                        <p:cTn id="98" dur="26">
                                          <p:stCondLst>
                                            <p:cond delay="650"/>
                                          </p:stCondLst>
                                        </p:cTn>
                                        <p:tgtEl>
                                          <p:spTgt spid="117"/>
                                        </p:tgtEl>
                                      </p:cBhvr>
                                      <p:to x="100000" y="60000"/>
                                    </p:animScale>
                                    <p:animScale>
                                      <p:cBhvr>
                                        <p:cTn id="99" dur="166" decel="50000">
                                          <p:stCondLst>
                                            <p:cond delay="676"/>
                                          </p:stCondLst>
                                        </p:cTn>
                                        <p:tgtEl>
                                          <p:spTgt spid="117"/>
                                        </p:tgtEl>
                                      </p:cBhvr>
                                      <p:to x="100000" y="100000"/>
                                    </p:animScale>
                                    <p:animScale>
                                      <p:cBhvr>
                                        <p:cTn id="100" dur="26">
                                          <p:stCondLst>
                                            <p:cond delay="1312"/>
                                          </p:stCondLst>
                                        </p:cTn>
                                        <p:tgtEl>
                                          <p:spTgt spid="117"/>
                                        </p:tgtEl>
                                      </p:cBhvr>
                                      <p:to x="100000" y="80000"/>
                                    </p:animScale>
                                    <p:animScale>
                                      <p:cBhvr>
                                        <p:cTn id="101" dur="166" decel="50000">
                                          <p:stCondLst>
                                            <p:cond delay="1338"/>
                                          </p:stCondLst>
                                        </p:cTn>
                                        <p:tgtEl>
                                          <p:spTgt spid="117"/>
                                        </p:tgtEl>
                                      </p:cBhvr>
                                      <p:to x="100000" y="100000"/>
                                    </p:animScale>
                                    <p:animScale>
                                      <p:cBhvr>
                                        <p:cTn id="102" dur="26">
                                          <p:stCondLst>
                                            <p:cond delay="1642"/>
                                          </p:stCondLst>
                                        </p:cTn>
                                        <p:tgtEl>
                                          <p:spTgt spid="117"/>
                                        </p:tgtEl>
                                      </p:cBhvr>
                                      <p:to x="100000" y="90000"/>
                                    </p:animScale>
                                    <p:animScale>
                                      <p:cBhvr>
                                        <p:cTn id="103" dur="166" decel="50000">
                                          <p:stCondLst>
                                            <p:cond delay="1668"/>
                                          </p:stCondLst>
                                        </p:cTn>
                                        <p:tgtEl>
                                          <p:spTgt spid="117"/>
                                        </p:tgtEl>
                                      </p:cBhvr>
                                      <p:to x="100000" y="100000"/>
                                    </p:animScale>
                                    <p:animScale>
                                      <p:cBhvr>
                                        <p:cTn id="104" dur="26">
                                          <p:stCondLst>
                                            <p:cond delay="1808"/>
                                          </p:stCondLst>
                                        </p:cTn>
                                        <p:tgtEl>
                                          <p:spTgt spid="117"/>
                                        </p:tgtEl>
                                      </p:cBhvr>
                                      <p:to x="100000" y="95000"/>
                                    </p:animScale>
                                    <p:animScale>
                                      <p:cBhvr>
                                        <p:cTn id="105" dur="166" decel="50000">
                                          <p:stCondLst>
                                            <p:cond delay="1834"/>
                                          </p:stCondLst>
                                        </p:cTn>
                                        <p:tgtEl>
                                          <p:spTgt spid="117"/>
                                        </p:tgtEl>
                                      </p:cBhvr>
                                      <p:to x="100000" y="100000"/>
                                    </p:animScale>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1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hild holding a carrot in a bowl of salad&#10;&#10;AI-generated content may be incorrect.">
            <a:extLst>
              <a:ext uri="{FF2B5EF4-FFF2-40B4-BE49-F238E27FC236}">
                <a16:creationId xmlns:a16="http://schemas.microsoft.com/office/drawing/2014/main" id="{1249FAB2-0437-2E7D-C2DF-03F21DA816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54198">
            <a:off x="4414351" y="645812"/>
            <a:ext cx="3501189" cy="262589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Title 1">
            <a:extLst>
              <a:ext uri="{FF2B5EF4-FFF2-40B4-BE49-F238E27FC236}">
                <a16:creationId xmlns:a16="http://schemas.microsoft.com/office/drawing/2014/main" id="{8A898C7B-204D-A904-D311-BD19782AE5F7}"/>
              </a:ext>
            </a:extLst>
          </p:cNvPr>
          <p:cNvSpPr>
            <a:spLocks noGrp="1"/>
          </p:cNvSpPr>
          <p:nvPr>
            <p:ph type="title"/>
          </p:nvPr>
        </p:nvSpPr>
        <p:spPr/>
        <p:txBody>
          <a:bodyPr/>
          <a:lstStyle/>
          <a:p>
            <a:r>
              <a:rPr lang="en-US" dirty="0"/>
              <a:t>Snack Time</a:t>
            </a:r>
          </a:p>
        </p:txBody>
      </p:sp>
      <p:pic>
        <p:nvPicPr>
          <p:cNvPr id="6" name="Content Placeholder 5" descr="A group of bowls of salad&#10;&#10;AI-generated content may be incorrect.">
            <a:extLst>
              <a:ext uri="{FF2B5EF4-FFF2-40B4-BE49-F238E27FC236}">
                <a16:creationId xmlns:a16="http://schemas.microsoft.com/office/drawing/2014/main" id="{FE3BC386-D709-603C-511B-8D0C9E3D554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42917" y="1526381"/>
            <a:ext cx="3249083" cy="4873625"/>
          </a:xfrm>
        </p:spPr>
      </p:pic>
      <p:sp>
        <p:nvSpPr>
          <p:cNvPr id="4" name="Text Placeholder 3">
            <a:extLst>
              <a:ext uri="{FF2B5EF4-FFF2-40B4-BE49-F238E27FC236}">
                <a16:creationId xmlns:a16="http://schemas.microsoft.com/office/drawing/2014/main" id="{9924B0FF-E9AA-C559-D6D6-80C4833E695B}"/>
              </a:ext>
            </a:extLst>
          </p:cNvPr>
          <p:cNvSpPr>
            <a:spLocks noGrp="1"/>
          </p:cNvSpPr>
          <p:nvPr>
            <p:ph type="body" sz="half" idx="2"/>
          </p:nvPr>
        </p:nvSpPr>
        <p:spPr>
          <a:xfrm>
            <a:off x="266590" y="2136774"/>
            <a:ext cx="3932237" cy="3811588"/>
          </a:xfrm>
        </p:spPr>
        <p:style>
          <a:lnRef idx="1">
            <a:schemeClr val="accent6"/>
          </a:lnRef>
          <a:fillRef idx="2">
            <a:schemeClr val="accent6"/>
          </a:fillRef>
          <a:effectRef idx="1">
            <a:schemeClr val="accent6"/>
          </a:effectRef>
          <a:fontRef idx="minor">
            <a:schemeClr val="dk1"/>
          </a:fontRef>
        </p:style>
        <p:txBody>
          <a:bodyPr/>
          <a:lstStyle/>
          <a:p>
            <a:endParaRPr lang="en-US" dirty="0"/>
          </a:p>
          <a:p>
            <a:r>
              <a:rPr lang="en-US" dirty="0"/>
              <a:t>Grasshoppers ate up the crops.</a:t>
            </a:r>
          </a:p>
          <a:p>
            <a:r>
              <a:rPr lang="en-US" dirty="0"/>
              <a:t>They ate up the leaves on the trees.</a:t>
            </a:r>
          </a:p>
          <a:p>
            <a:r>
              <a:rPr lang="en-US" dirty="0"/>
              <a:t>They ate up everything green.</a:t>
            </a:r>
          </a:p>
          <a:p>
            <a:endParaRPr lang="en-US" dirty="0"/>
          </a:p>
          <a:p>
            <a:r>
              <a:rPr lang="en-US" dirty="0"/>
              <a:t>Today we have some </a:t>
            </a:r>
          </a:p>
          <a:p>
            <a:r>
              <a:rPr lang="en-US" dirty="0"/>
              <a:t>crunchy yummy</a:t>
            </a:r>
          </a:p>
          <a:p>
            <a:r>
              <a:rPr lang="en-US" dirty="0"/>
              <a:t> grasshopper food </a:t>
            </a:r>
          </a:p>
          <a:p>
            <a:r>
              <a:rPr lang="en-US" dirty="0"/>
              <a:t>salad for you.</a:t>
            </a:r>
          </a:p>
        </p:txBody>
      </p:sp>
      <p:pic>
        <p:nvPicPr>
          <p:cNvPr id="11" name="Picture 10" descr="A plate of food on a table&#10;&#10;AI-generated content may be incorrect.">
            <a:extLst>
              <a:ext uri="{FF2B5EF4-FFF2-40B4-BE49-F238E27FC236}">
                <a16:creationId xmlns:a16="http://schemas.microsoft.com/office/drawing/2014/main" id="{0BAF657A-5AA7-1193-0D43-A8ABE74F35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104">
            <a:off x="7871676" y="288680"/>
            <a:ext cx="2456292" cy="368166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Picture 6">
            <a:extLst>
              <a:ext uri="{FF2B5EF4-FFF2-40B4-BE49-F238E27FC236}">
                <a16:creationId xmlns:a16="http://schemas.microsoft.com/office/drawing/2014/main" id="{01E74D72-1510-41B4-A064-302B2FD90B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35786">
            <a:off x="3424559" y="3451973"/>
            <a:ext cx="5683416" cy="284170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027314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BFB92-5007-5710-6561-D5772A44106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568FD66-9000-4244-EC9B-2A3FEAD839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64119" y="108650"/>
            <a:ext cx="8151418" cy="6675543"/>
          </a:xfrm>
        </p:spPr>
      </p:pic>
      <p:sp>
        <p:nvSpPr>
          <p:cNvPr id="11" name="Thought Bubble: Cloud 10">
            <a:extLst>
              <a:ext uri="{FF2B5EF4-FFF2-40B4-BE49-F238E27FC236}">
                <a16:creationId xmlns:a16="http://schemas.microsoft.com/office/drawing/2014/main" id="{3CC41E61-C917-A994-65C5-7BAB5F45C42B}"/>
              </a:ext>
            </a:extLst>
          </p:cNvPr>
          <p:cNvSpPr/>
          <p:nvPr/>
        </p:nvSpPr>
        <p:spPr>
          <a:xfrm>
            <a:off x="9827999" y="716181"/>
            <a:ext cx="2069431" cy="1529714"/>
          </a:xfrm>
          <a:prstGeom prst="cloudCallout">
            <a:avLst>
              <a:gd name="adj1" fmla="val -14631"/>
              <a:gd name="adj2" fmla="val 73245"/>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37774FD4-1FE4-2D6A-67F6-5854D10DBD49}"/>
              </a:ext>
            </a:extLst>
          </p:cNvPr>
          <p:cNvSpPr>
            <a:spLocks noGrp="1"/>
          </p:cNvSpPr>
          <p:nvPr>
            <p:ph type="body" sz="half" idx="2"/>
          </p:nvPr>
        </p:nvSpPr>
        <p:spPr>
          <a:xfrm>
            <a:off x="380291" y="1656272"/>
            <a:ext cx="3142740" cy="4744528"/>
          </a:xfrm>
          <a:ln/>
        </p:spPr>
        <p:style>
          <a:lnRef idx="1">
            <a:schemeClr val="accent2"/>
          </a:lnRef>
          <a:fillRef idx="2">
            <a:schemeClr val="accent2"/>
          </a:fillRef>
          <a:effectRef idx="1">
            <a:schemeClr val="accent2"/>
          </a:effectRef>
          <a:fontRef idx="minor">
            <a:schemeClr val="dk1"/>
          </a:fontRef>
        </p:style>
        <p:txBody>
          <a:bodyPr>
            <a:normAutofit/>
          </a:bodyPr>
          <a:lstStyle/>
          <a:p>
            <a:pPr>
              <a:buNone/>
            </a:pPr>
            <a:r>
              <a:rPr lang="en-US" baseline="30000" dirty="0"/>
              <a:t>716 </a:t>
            </a:r>
            <a:r>
              <a:rPr lang="en-US" dirty="0"/>
              <a:t>Pharaoh quickly summoned Moses and Aaron and said, “I have sinned against the </a:t>
            </a:r>
            <a:r>
              <a:rPr lang="en-US" cap="small" dirty="0">
                <a:effectLst/>
              </a:rPr>
              <a:t>Lord</a:t>
            </a:r>
            <a:r>
              <a:rPr lang="en-US" dirty="0"/>
              <a:t> your God and against you. </a:t>
            </a:r>
            <a:r>
              <a:rPr lang="en-US" baseline="30000" dirty="0"/>
              <a:t>17 </a:t>
            </a:r>
            <a:r>
              <a:rPr lang="en-US" dirty="0"/>
              <a:t>Now forgive my sin once more and pray to the </a:t>
            </a:r>
            <a:r>
              <a:rPr lang="en-US" cap="small" dirty="0">
                <a:effectLst/>
              </a:rPr>
              <a:t>Lord</a:t>
            </a:r>
            <a:r>
              <a:rPr lang="en-US" dirty="0"/>
              <a:t> your God to take this deadly plague away from me.”</a:t>
            </a:r>
          </a:p>
          <a:p>
            <a:r>
              <a:rPr lang="en-US" baseline="30000" dirty="0"/>
              <a:t>18 </a:t>
            </a:r>
            <a:r>
              <a:rPr lang="en-US" dirty="0"/>
              <a:t>Moses then left Pharaoh and prayed to the </a:t>
            </a:r>
            <a:r>
              <a:rPr lang="en-US" cap="small" dirty="0">
                <a:effectLst/>
              </a:rPr>
              <a:t>Lord</a:t>
            </a:r>
            <a:r>
              <a:rPr lang="en-US" dirty="0"/>
              <a:t>. </a:t>
            </a:r>
            <a:r>
              <a:rPr lang="en-US" baseline="30000" dirty="0"/>
              <a:t>19 </a:t>
            </a:r>
            <a:r>
              <a:rPr lang="en-US" dirty="0"/>
              <a:t>And the </a:t>
            </a:r>
            <a:r>
              <a:rPr lang="en-US" cap="small" dirty="0">
                <a:effectLst/>
              </a:rPr>
              <a:t>Lord</a:t>
            </a:r>
            <a:r>
              <a:rPr lang="en-US" dirty="0"/>
              <a:t> changed the wind to a very strong west wind, which caught up the locusts and carried them into the Red Sea.</a:t>
            </a:r>
            <a:r>
              <a:rPr lang="en-US" baseline="30000" dirty="0"/>
              <a:t>[</a:t>
            </a:r>
            <a:r>
              <a:rPr lang="en-US" baseline="30000" dirty="0">
                <a:hlinkClick r:id="rId4" tooltip="See footnote b"/>
              </a:rPr>
              <a:t>b</a:t>
            </a:r>
            <a:r>
              <a:rPr lang="en-US" baseline="30000" dirty="0"/>
              <a:t>]</a:t>
            </a:r>
            <a:r>
              <a:rPr lang="en-US" dirty="0"/>
              <a:t> Not a locust was left anywhere in Egypt. </a:t>
            </a:r>
            <a:r>
              <a:rPr lang="en-US" baseline="30000" dirty="0"/>
              <a:t>20 </a:t>
            </a:r>
            <a:r>
              <a:rPr lang="en-US" dirty="0"/>
              <a:t>But the </a:t>
            </a:r>
            <a:r>
              <a:rPr lang="en-US" cap="small" dirty="0">
                <a:effectLst/>
              </a:rPr>
              <a:t>Lord</a:t>
            </a:r>
            <a:r>
              <a:rPr lang="en-US" dirty="0"/>
              <a:t> hardened Pharaoh’s heart, and he would not let the Israelites go.</a:t>
            </a:r>
          </a:p>
          <a:p>
            <a:endParaRPr lang="en-US" dirty="0">
              <a:solidFill>
                <a:sysClr val="windowText" lastClr="000000"/>
              </a:solidFill>
            </a:endParaRPr>
          </a:p>
        </p:txBody>
      </p:sp>
      <p:pic>
        <p:nvPicPr>
          <p:cNvPr id="12" name="Picture 11" descr="A cartoon of a person with a beard&#10;&#10;AI-generated content may be incorrect.">
            <a:extLst>
              <a:ext uri="{FF2B5EF4-FFF2-40B4-BE49-F238E27FC236}">
                <a16:creationId xmlns:a16="http://schemas.microsoft.com/office/drawing/2014/main" id="{785871E3-3533-C397-20AF-B2AC678AA2C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244860" y="3765183"/>
            <a:ext cx="1740314" cy="2873089"/>
          </a:xfrm>
          <a:prstGeom prst="rect">
            <a:avLst/>
          </a:prstGeom>
        </p:spPr>
      </p:pic>
      <p:pic>
        <p:nvPicPr>
          <p:cNvPr id="14" name="Picture 13" descr="Cartoon of a person holding a stick&#10;&#10;AI-generated content may be incorrect.">
            <a:extLst>
              <a:ext uri="{FF2B5EF4-FFF2-40B4-BE49-F238E27FC236}">
                <a16:creationId xmlns:a16="http://schemas.microsoft.com/office/drawing/2014/main" id="{09B5514B-10B4-9EDF-930B-6BD4162C71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7506" y="3601528"/>
            <a:ext cx="2817508" cy="3200400"/>
          </a:xfrm>
          <a:prstGeom prst="rect">
            <a:avLst/>
          </a:prstGeom>
        </p:spPr>
      </p:pic>
      <p:pic>
        <p:nvPicPr>
          <p:cNvPr id="18" name="Picture 17" descr="Cartoon of a person in a egyptian garment&#10;&#10;AI-generated content may be incorrect.">
            <a:extLst>
              <a:ext uri="{FF2B5EF4-FFF2-40B4-BE49-F238E27FC236}">
                <a16:creationId xmlns:a16="http://schemas.microsoft.com/office/drawing/2014/main" id="{F95D1356-74CC-AAE9-7FC6-56EA7F6DFC89}"/>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428987" y="3249455"/>
            <a:ext cx="1021681" cy="2841708"/>
          </a:xfrm>
          <a:prstGeom prst="rect">
            <a:avLst/>
          </a:prstGeom>
        </p:spPr>
      </p:pic>
      <p:pic>
        <p:nvPicPr>
          <p:cNvPr id="23" name="Picture 22" descr="A drawing of a person in a garment&#10;&#10;AI-generated content may be incorrect.">
            <a:extLst>
              <a:ext uri="{FF2B5EF4-FFF2-40B4-BE49-F238E27FC236}">
                <a16:creationId xmlns:a16="http://schemas.microsoft.com/office/drawing/2014/main" id="{C7D86870-6732-ECBE-C7C6-BE0ECD6E2590}"/>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703236" y="543672"/>
            <a:ext cx="796258" cy="1272025"/>
          </a:xfrm>
          <a:prstGeom prst="rect">
            <a:avLst/>
          </a:prstGeom>
        </p:spPr>
      </p:pic>
      <p:sp>
        <p:nvSpPr>
          <p:cNvPr id="21" name="Speech Bubble: Rectangle 20">
            <a:extLst>
              <a:ext uri="{FF2B5EF4-FFF2-40B4-BE49-F238E27FC236}">
                <a16:creationId xmlns:a16="http://schemas.microsoft.com/office/drawing/2014/main" id="{5F43E3A7-11FD-EC48-31F7-623B6E7566D8}"/>
              </a:ext>
            </a:extLst>
          </p:cNvPr>
          <p:cNvSpPr/>
          <p:nvPr/>
        </p:nvSpPr>
        <p:spPr>
          <a:xfrm>
            <a:off x="5244860" y="1569690"/>
            <a:ext cx="4937459" cy="1272025"/>
          </a:xfrm>
          <a:prstGeom prst="wedgeRectCallout">
            <a:avLst>
              <a:gd name="adj1" fmla="val -7619"/>
              <a:gd name="adj2" fmla="val 9304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Moses and Aaron</a:t>
            </a:r>
          </a:p>
          <a:p>
            <a:pPr algn="ctr"/>
            <a:r>
              <a:rPr lang="en-US" dirty="0"/>
              <a:t>I have sinned against the LORD and against you.</a:t>
            </a:r>
          </a:p>
          <a:p>
            <a:pPr algn="ctr"/>
            <a:r>
              <a:rPr lang="en-US" dirty="0"/>
              <a:t>Now forgive my sin.  Pray that the Lord will take away this deadly plague.</a:t>
            </a:r>
          </a:p>
        </p:txBody>
      </p:sp>
      <p:pic>
        <p:nvPicPr>
          <p:cNvPr id="7" name="Picture 6">
            <a:extLst>
              <a:ext uri="{FF2B5EF4-FFF2-40B4-BE49-F238E27FC236}">
                <a16:creationId xmlns:a16="http://schemas.microsoft.com/office/drawing/2014/main" id="{BFA34514-C3A6-DA8C-EB8A-E71109E4DE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9351770" y="3322817"/>
            <a:ext cx="3258099" cy="3258099"/>
          </a:xfrm>
          <a:prstGeom prst="rect">
            <a:avLst/>
          </a:prstGeom>
        </p:spPr>
      </p:pic>
      <p:sp>
        <p:nvSpPr>
          <p:cNvPr id="8" name="Thought Bubble: Cloud 7">
            <a:extLst>
              <a:ext uri="{FF2B5EF4-FFF2-40B4-BE49-F238E27FC236}">
                <a16:creationId xmlns:a16="http://schemas.microsoft.com/office/drawing/2014/main" id="{00DF9498-A703-DA75-E42C-FCED4A836F4F}"/>
              </a:ext>
            </a:extLst>
          </p:cNvPr>
          <p:cNvSpPr/>
          <p:nvPr/>
        </p:nvSpPr>
        <p:spPr>
          <a:xfrm>
            <a:off x="9946105" y="2037347"/>
            <a:ext cx="2069431" cy="1332483"/>
          </a:xfrm>
          <a:prstGeom prst="cloudCallout">
            <a:avLst>
              <a:gd name="adj1" fmla="val -14631"/>
              <a:gd name="adj2" fmla="val 73245"/>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The LORD seems to rule over our gods</a:t>
            </a:r>
          </a:p>
        </p:txBody>
      </p:sp>
      <p:pic>
        <p:nvPicPr>
          <p:cNvPr id="10" name="Picture 9" descr="A drawing of a person holding a monkey&#10;&#10;AI-generated content may be incorrect.">
            <a:extLst>
              <a:ext uri="{FF2B5EF4-FFF2-40B4-BE49-F238E27FC236}">
                <a16:creationId xmlns:a16="http://schemas.microsoft.com/office/drawing/2014/main" id="{6FFA129C-2E4B-51F2-5F81-C9CB43312350}"/>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98408" y="816732"/>
            <a:ext cx="1029303" cy="1389060"/>
          </a:xfrm>
          <a:prstGeom prst="rect">
            <a:avLst/>
          </a:prstGeom>
        </p:spPr>
      </p:pic>
      <p:pic>
        <p:nvPicPr>
          <p:cNvPr id="19" name="Picture 18" descr="A drawing of a egyptian god&#10;&#10;AI-generated content may be incorrect.">
            <a:extLst>
              <a:ext uri="{FF2B5EF4-FFF2-40B4-BE49-F238E27FC236}">
                <a16:creationId xmlns:a16="http://schemas.microsoft.com/office/drawing/2014/main" id="{A8B934F3-7232-DD34-21AB-CA85685C9917}"/>
              </a:ext>
            </a:extLst>
          </p:cNvPr>
          <p:cNvPicPr>
            <a:picLocks noChangeAspect="1"/>
          </p:cNvPicPr>
          <p:nvPr/>
        </p:nvPicPr>
        <p:blipFill>
          <a:blip r:embed="rId11">
            <a:clrChange>
              <a:clrFrom>
                <a:srgbClr val="F7F7F7"/>
              </a:clrFrom>
              <a:clrTo>
                <a:srgbClr val="F7F7F7">
                  <a:alpha val="0"/>
                </a:srgbClr>
              </a:clrTo>
            </a:clrChange>
            <a:extLst>
              <a:ext uri="{28A0092B-C50C-407E-A947-70E740481C1C}">
                <a14:useLocalDpi xmlns:a14="http://schemas.microsoft.com/office/drawing/2010/main" val="0"/>
              </a:ext>
            </a:extLst>
          </a:blip>
          <a:srcRect l="23264" r="26377" b="45098"/>
          <a:stretch/>
        </p:blipFill>
        <p:spPr>
          <a:xfrm flipH="1">
            <a:off x="11087676" y="876659"/>
            <a:ext cx="1045966" cy="1208758"/>
          </a:xfrm>
          <a:prstGeom prst="rect">
            <a:avLst/>
          </a:prstGeom>
        </p:spPr>
      </p:pic>
    </p:spTree>
    <p:extLst>
      <p:ext uri="{BB962C8B-B14F-4D97-AF65-F5344CB8AC3E}">
        <p14:creationId xmlns:p14="http://schemas.microsoft.com/office/powerpoint/2010/main" val="237745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Egypt: Joseph's Journey from Prison to Palace - One True God w/lyrics">
            <a:hlinkClick r:id="" action="ppaction://media"/>
            <a:extLst>
              <a:ext uri="{FF2B5EF4-FFF2-40B4-BE49-F238E27FC236}">
                <a16:creationId xmlns:a16="http://schemas.microsoft.com/office/drawing/2014/main" id="{940FE682-4F47-E085-EBB4-2DCB657FD3C7}"/>
              </a:ext>
            </a:extLst>
          </p:cNvPr>
          <p:cNvPicPr>
            <a:picLocks noRot="1" noChangeAspect="1"/>
          </p:cNvPicPr>
          <p:nvPr>
            <a:videoFile r:link="rId1"/>
          </p:nvPr>
        </p:nvPicPr>
        <p:blipFill>
          <a:blip r:embed="rId3"/>
          <a:stretch>
            <a:fillRect/>
          </a:stretch>
        </p:blipFill>
        <p:spPr>
          <a:xfrm>
            <a:off x="673769" y="300545"/>
            <a:ext cx="11074150" cy="6256909"/>
          </a:xfrm>
          <a:prstGeom prst="rect">
            <a:avLst/>
          </a:prstGeom>
        </p:spPr>
      </p:pic>
    </p:spTree>
    <p:extLst>
      <p:ext uri="{BB962C8B-B14F-4D97-AF65-F5344CB8AC3E}">
        <p14:creationId xmlns:p14="http://schemas.microsoft.com/office/powerpoint/2010/main" val="3123491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10 Plagues Bible Song (With Lyrics)">
            <a:hlinkClick r:id="" action="ppaction://media"/>
            <a:extLst>
              <a:ext uri="{FF2B5EF4-FFF2-40B4-BE49-F238E27FC236}">
                <a16:creationId xmlns:a16="http://schemas.microsoft.com/office/drawing/2014/main" id="{8C21DDA3-9689-AD44-C800-15072C212DC5}"/>
              </a:ext>
            </a:extLst>
          </p:cNvPr>
          <p:cNvPicPr>
            <a:picLocks noRot="1" noChangeAspect="1"/>
          </p:cNvPicPr>
          <p:nvPr>
            <a:videoFile r:link="rId1"/>
          </p:nvPr>
        </p:nvPicPr>
        <p:blipFill>
          <a:blip r:embed="rId3"/>
          <a:stretch>
            <a:fillRect/>
          </a:stretch>
        </p:blipFill>
        <p:spPr>
          <a:xfrm>
            <a:off x="501445" y="146534"/>
            <a:ext cx="11448461" cy="6468396"/>
          </a:xfrm>
          <a:prstGeom prst="rect">
            <a:avLst/>
          </a:prstGeom>
        </p:spPr>
      </p:pic>
    </p:spTree>
    <p:extLst>
      <p:ext uri="{BB962C8B-B14F-4D97-AF65-F5344CB8AC3E}">
        <p14:creationId xmlns:p14="http://schemas.microsoft.com/office/powerpoint/2010/main" val="3231388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DE82E-A9EB-4B63-411E-A6A3E1EF7FA0}"/>
            </a:ext>
          </a:extLst>
        </p:cNvPr>
        <p:cNvGrpSpPr/>
        <p:nvPr/>
      </p:nvGrpSpPr>
      <p:grpSpPr>
        <a:xfrm>
          <a:off x="0" y="0"/>
          <a:ext cx="0" cy="0"/>
          <a:chOff x="0" y="0"/>
          <a:chExt cx="0" cy="0"/>
        </a:xfrm>
      </p:grpSpPr>
      <p:pic>
        <p:nvPicPr>
          <p:cNvPr id="3" name="Picture 2" descr="A book with a bookmark&#10;&#10;AI-generated content may be incorrect.">
            <a:extLst>
              <a:ext uri="{FF2B5EF4-FFF2-40B4-BE49-F238E27FC236}">
                <a16:creationId xmlns:a16="http://schemas.microsoft.com/office/drawing/2014/main" id="{55EA2F44-3B4B-E97F-D1A3-835D27E7B3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414" y="1296765"/>
            <a:ext cx="5791256" cy="4264470"/>
          </a:xfrm>
          <a:prstGeom prst="rect">
            <a:avLst/>
          </a:prstGeom>
        </p:spPr>
      </p:pic>
      <p:sp>
        <p:nvSpPr>
          <p:cNvPr id="4" name="Rectangle 3">
            <a:extLst>
              <a:ext uri="{FF2B5EF4-FFF2-40B4-BE49-F238E27FC236}">
                <a16:creationId xmlns:a16="http://schemas.microsoft.com/office/drawing/2014/main" id="{83981EFC-C5FE-6042-8C61-FBB556F09F61}"/>
              </a:ext>
            </a:extLst>
          </p:cNvPr>
          <p:cNvSpPr/>
          <p:nvPr/>
        </p:nvSpPr>
        <p:spPr>
          <a:xfrm>
            <a:off x="1099581" y="2828835"/>
            <a:ext cx="1932377" cy="1200329"/>
          </a:xfrm>
          <a:prstGeom prst="rect">
            <a:avLst/>
          </a:prstGeom>
          <a:noFill/>
        </p:spPr>
        <p:txBody>
          <a:bodyPr wrap="square" lIns="91440" tIns="45720" rIns="91440" bIns="45720">
            <a:spAutoFit/>
          </a:bodyPr>
          <a:lstStyle/>
          <a:p>
            <a:pPr algn="ctr"/>
            <a:r>
              <a:rPr lang="en-US" sz="3600" b="0" cap="none" spc="0" dirty="0">
                <a:ln w="0"/>
                <a:solidFill>
                  <a:schemeClr val="tx1"/>
                </a:solidFill>
                <a:effectLst>
                  <a:outerShdw blurRad="38100" dist="19050" dir="2700000" algn="tl" rotWithShape="0">
                    <a:schemeClr val="dk1">
                      <a:alpha val="40000"/>
                    </a:schemeClr>
                  </a:outerShdw>
                </a:effectLst>
              </a:rPr>
              <a:t>Exodus</a:t>
            </a:r>
          </a:p>
          <a:p>
            <a:pPr algn="ctr"/>
            <a:r>
              <a:rPr lang="en-US" sz="3600" b="0" cap="none" spc="0" dirty="0">
                <a:ln w="0"/>
                <a:solidFill>
                  <a:schemeClr val="tx1"/>
                </a:solidFill>
                <a:effectLst>
                  <a:outerShdw blurRad="38100" dist="19050" dir="2700000" algn="tl" rotWithShape="0">
                    <a:schemeClr val="dk1">
                      <a:alpha val="40000"/>
                    </a:schemeClr>
                  </a:outerShdw>
                </a:effectLst>
              </a:rPr>
              <a:t>29:46</a:t>
            </a:r>
          </a:p>
        </p:txBody>
      </p:sp>
      <p:sp>
        <p:nvSpPr>
          <p:cNvPr id="5" name="Scroll: Vertical 4">
            <a:extLst>
              <a:ext uri="{FF2B5EF4-FFF2-40B4-BE49-F238E27FC236}">
                <a16:creationId xmlns:a16="http://schemas.microsoft.com/office/drawing/2014/main" id="{47679587-FC77-A37E-B333-5E3B9F0ECE5A}"/>
              </a:ext>
            </a:extLst>
          </p:cNvPr>
          <p:cNvSpPr/>
          <p:nvPr/>
        </p:nvSpPr>
        <p:spPr>
          <a:xfrm rot="20919264">
            <a:off x="6384758" y="689811"/>
            <a:ext cx="5245768" cy="5630778"/>
          </a:xfrm>
          <a:prstGeom prst="verticalScroll">
            <a:avLst/>
          </a:prstGeom>
          <a:solidFill>
            <a:srgbClr val="D3A77B"/>
          </a:solidFill>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dirty="0"/>
              <a:t>They shall know </a:t>
            </a:r>
          </a:p>
          <a:p>
            <a:pPr algn="ctr"/>
            <a:r>
              <a:rPr lang="en-US" sz="3200" dirty="0"/>
              <a:t>that I am</a:t>
            </a:r>
          </a:p>
          <a:p>
            <a:pPr algn="ctr"/>
            <a:r>
              <a:rPr lang="en-US" sz="3200" dirty="0"/>
              <a:t> the Lord their God who brought them out of the land of Egypt, that I might dwell among them;</a:t>
            </a:r>
          </a:p>
          <a:p>
            <a:pPr algn="ctr"/>
            <a:r>
              <a:rPr lang="en-US" sz="3200" dirty="0"/>
              <a:t> I am the Lord </a:t>
            </a:r>
          </a:p>
          <a:p>
            <a:pPr algn="ctr"/>
            <a:r>
              <a:rPr lang="en-US" sz="3200" dirty="0"/>
              <a:t>their God</a:t>
            </a:r>
            <a:r>
              <a:rPr lang="en-US" dirty="0"/>
              <a:t>.</a:t>
            </a:r>
          </a:p>
        </p:txBody>
      </p:sp>
    </p:spTree>
    <p:extLst>
      <p:ext uri="{BB962C8B-B14F-4D97-AF65-F5344CB8AC3E}">
        <p14:creationId xmlns:p14="http://schemas.microsoft.com/office/powerpoint/2010/main" val="10516359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71FE44C-DFA4-CEEA-3D60-6614B2B75B7E}"/>
              </a:ext>
            </a:extLst>
          </p:cNvPr>
          <p:cNvSpPr txBox="1">
            <a:spLocks/>
          </p:cNvSpPr>
          <p:nvPr/>
        </p:nvSpPr>
        <p:spPr>
          <a:xfrm rot="219708">
            <a:off x="1804505" y="4745139"/>
            <a:ext cx="10139369" cy="923330"/>
          </a:xfrm>
          <a:prstGeom prst="rect">
            <a:avLst/>
          </a:prstGeom>
          <a:solidFill>
            <a:srgbClr val="FFC000"/>
          </a:solidFill>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chorCtr="1">
            <a:normAutofit fontScale="85000" lnSpcReduction="10000"/>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3600" dirty="0">
                <a:solidFill>
                  <a:schemeClr val="accent5">
                    <a:lumMod val="50000"/>
                  </a:schemeClr>
                </a:solidFill>
              </a:rPr>
              <a:t>God is the One True God; The supreme ruler over all things, </a:t>
            </a:r>
          </a:p>
          <a:p>
            <a:pPr algn="ctr"/>
            <a:r>
              <a:rPr lang="en-US" sz="3600" dirty="0">
                <a:solidFill>
                  <a:schemeClr val="accent5">
                    <a:lumMod val="50000"/>
                  </a:schemeClr>
                </a:solidFill>
              </a:rPr>
              <a:t>all ‘gods’, all people, and the whole universe! </a:t>
            </a:r>
          </a:p>
        </p:txBody>
      </p:sp>
      <p:sp>
        <p:nvSpPr>
          <p:cNvPr id="3" name="Title 1">
            <a:extLst>
              <a:ext uri="{FF2B5EF4-FFF2-40B4-BE49-F238E27FC236}">
                <a16:creationId xmlns:a16="http://schemas.microsoft.com/office/drawing/2014/main" id="{4AD7E702-E00F-8FC6-138B-88148D4DDC12}"/>
              </a:ext>
            </a:extLst>
          </p:cNvPr>
          <p:cNvSpPr txBox="1">
            <a:spLocks/>
          </p:cNvSpPr>
          <p:nvPr/>
        </p:nvSpPr>
        <p:spPr>
          <a:xfrm rot="21217889">
            <a:off x="3448605" y="3015419"/>
            <a:ext cx="8191295" cy="923330"/>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chorCtr="1">
            <a:normAutofit fontScale="92500" lnSpcReduction="10000"/>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3600" dirty="0"/>
              <a:t>#1 To free His people, #2 To show His Power</a:t>
            </a:r>
          </a:p>
          <a:p>
            <a:pPr algn="ctr"/>
            <a:r>
              <a:rPr lang="en-US" sz="3600" dirty="0"/>
              <a:t>#3  So that they could be together </a:t>
            </a:r>
          </a:p>
        </p:txBody>
      </p:sp>
      <p:sp>
        <p:nvSpPr>
          <p:cNvPr id="2" name="Title 1">
            <a:extLst>
              <a:ext uri="{FF2B5EF4-FFF2-40B4-BE49-F238E27FC236}">
                <a16:creationId xmlns:a16="http://schemas.microsoft.com/office/drawing/2014/main" id="{BF2A9751-04C1-41AD-C9D8-B3AFDF87B5B4}"/>
              </a:ext>
            </a:extLst>
          </p:cNvPr>
          <p:cNvSpPr>
            <a:spLocks noGrp="1"/>
          </p:cNvSpPr>
          <p:nvPr>
            <p:ph type="title"/>
          </p:nvPr>
        </p:nvSpPr>
        <p:spPr>
          <a:xfrm rot="184215">
            <a:off x="530942" y="1806872"/>
            <a:ext cx="8191295" cy="923330"/>
          </a:xfrm>
        </p:spPr>
        <p:style>
          <a:lnRef idx="2">
            <a:schemeClr val="accent5">
              <a:shade val="15000"/>
            </a:schemeClr>
          </a:lnRef>
          <a:fillRef idx="1">
            <a:schemeClr val="accent5"/>
          </a:fillRef>
          <a:effectRef idx="0">
            <a:schemeClr val="accent5"/>
          </a:effectRef>
          <a:fontRef idx="minor">
            <a:schemeClr val="lt1"/>
          </a:fontRef>
        </p:style>
        <p:txBody>
          <a:bodyPr anchor="ctr" anchorCtr="1">
            <a:normAutofit/>
          </a:bodyPr>
          <a:lstStyle/>
          <a:p>
            <a:r>
              <a:rPr lang="en-US" sz="3600" dirty="0"/>
              <a:t>Why did God send plagues in Egypt?</a:t>
            </a:r>
          </a:p>
        </p:txBody>
      </p:sp>
      <p:sp>
        <p:nvSpPr>
          <p:cNvPr id="4" name="Rectangle 3">
            <a:extLst>
              <a:ext uri="{FF2B5EF4-FFF2-40B4-BE49-F238E27FC236}">
                <a16:creationId xmlns:a16="http://schemas.microsoft.com/office/drawing/2014/main" id="{4999521D-812B-6131-E628-BADF262C55F5}"/>
              </a:ext>
            </a:extLst>
          </p:cNvPr>
          <p:cNvSpPr/>
          <p:nvPr/>
        </p:nvSpPr>
        <p:spPr>
          <a:xfrm>
            <a:off x="390686" y="445361"/>
            <a:ext cx="11397928"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Now can you answer the questions?</a:t>
            </a:r>
          </a:p>
        </p:txBody>
      </p:sp>
      <p:sp>
        <p:nvSpPr>
          <p:cNvPr id="5" name="Title 1">
            <a:extLst>
              <a:ext uri="{FF2B5EF4-FFF2-40B4-BE49-F238E27FC236}">
                <a16:creationId xmlns:a16="http://schemas.microsoft.com/office/drawing/2014/main" id="{9D337584-B2CD-0EC3-51C7-324696AC5FC2}"/>
              </a:ext>
            </a:extLst>
          </p:cNvPr>
          <p:cNvSpPr txBox="1">
            <a:spLocks/>
          </p:cNvSpPr>
          <p:nvPr/>
        </p:nvSpPr>
        <p:spPr>
          <a:xfrm rot="21231559">
            <a:off x="3462727" y="2967335"/>
            <a:ext cx="8191295" cy="923330"/>
          </a:xfrm>
          <a:prstGeom prst="rect">
            <a:avLst/>
          </a:prstGeom>
          <a:solidFill>
            <a:srgbClr val="FFC000"/>
          </a:solidFill>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chorCtr="1">
            <a:normAutofit/>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3600" dirty="0">
                <a:solidFill>
                  <a:schemeClr val="accent5">
                    <a:lumMod val="50000"/>
                  </a:schemeClr>
                </a:solidFill>
              </a:rPr>
              <a:t>What does SOVEREIGN LORD mean?</a:t>
            </a:r>
          </a:p>
        </p:txBody>
      </p:sp>
      <p:sp>
        <p:nvSpPr>
          <p:cNvPr id="6" name="Title 1">
            <a:extLst>
              <a:ext uri="{FF2B5EF4-FFF2-40B4-BE49-F238E27FC236}">
                <a16:creationId xmlns:a16="http://schemas.microsoft.com/office/drawing/2014/main" id="{AB7671E3-630D-D692-0427-AC8976FFFCFE}"/>
              </a:ext>
            </a:extLst>
          </p:cNvPr>
          <p:cNvSpPr txBox="1">
            <a:spLocks/>
          </p:cNvSpPr>
          <p:nvPr/>
        </p:nvSpPr>
        <p:spPr>
          <a:xfrm rot="184215">
            <a:off x="1802809" y="4725625"/>
            <a:ext cx="10157327" cy="923330"/>
          </a:xfrm>
          <a:prstGeom prst="rect">
            <a:avLst/>
          </a:prstGeom>
          <a:solidFill>
            <a:schemeClr val="accent6">
              <a:lumMod val="50000"/>
            </a:schemeClr>
          </a:solidFill>
        </p:spPr>
        <p:style>
          <a:lnRef idx="2">
            <a:schemeClr val="accent6">
              <a:shade val="15000"/>
            </a:schemeClr>
          </a:lnRef>
          <a:fillRef idx="1">
            <a:schemeClr val="accent6"/>
          </a:fillRef>
          <a:effectRef idx="0">
            <a:schemeClr val="accent6"/>
          </a:effectRef>
          <a:fontRef idx="minor">
            <a:schemeClr val="lt1"/>
          </a:fontRef>
        </p:style>
        <p:txBody>
          <a:bodyPr vert="horz" lIns="91440" tIns="45720" rIns="91440" bIns="45720" rtlCol="0" anchor="ctr" anchorCtr="1">
            <a:normAutofit/>
          </a:bodyPr>
          <a:lstStyle>
            <a:lvl1pPr algn="l"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3600" dirty="0"/>
              <a:t>What questions do you have?</a:t>
            </a:r>
          </a:p>
        </p:txBody>
      </p:sp>
    </p:spTree>
    <p:extLst>
      <p:ext uri="{BB962C8B-B14F-4D97-AF65-F5344CB8AC3E}">
        <p14:creationId xmlns:p14="http://schemas.microsoft.com/office/powerpoint/2010/main" val="146473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5"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5EEFF67-BAD8-58EF-FC72-E84F5317A7C8}"/>
              </a:ext>
            </a:extLst>
          </p:cNvPr>
          <p:cNvSpPr/>
          <p:nvPr/>
        </p:nvSpPr>
        <p:spPr>
          <a:xfrm>
            <a:off x="4703595" y="3023420"/>
            <a:ext cx="2648206" cy="35101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3DB033D-C77F-EDD5-51B9-0A3F99A1F0FA}"/>
              </a:ext>
            </a:extLst>
          </p:cNvPr>
          <p:cNvSpPr/>
          <p:nvPr/>
        </p:nvSpPr>
        <p:spPr>
          <a:xfrm>
            <a:off x="8013534" y="3015277"/>
            <a:ext cx="2648206" cy="35101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D06F2D-8545-5FFC-1249-279ABE115D78}"/>
              </a:ext>
            </a:extLst>
          </p:cNvPr>
          <p:cNvSpPr>
            <a:spLocks noGrp="1"/>
          </p:cNvSpPr>
          <p:nvPr>
            <p:ph type="title"/>
          </p:nvPr>
        </p:nvSpPr>
        <p:spPr>
          <a:xfrm>
            <a:off x="246230" y="762000"/>
            <a:ext cx="6202696" cy="1323474"/>
          </a:xfrm>
        </p:spPr>
        <p:txBody>
          <a:bodyPr>
            <a:normAutofit/>
          </a:bodyPr>
          <a:lstStyle/>
          <a:p>
            <a:r>
              <a:rPr lang="en-US" dirty="0"/>
              <a:t>Will the Israelites get to leave Egypt?</a:t>
            </a:r>
            <a:br>
              <a:rPr lang="en-US" dirty="0"/>
            </a:br>
            <a:r>
              <a:rPr lang="en-US" dirty="0"/>
              <a:t>What did He promise?</a:t>
            </a:r>
          </a:p>
        </p:txBody>
      </p:sp>
      <p:sp>
        <p:nvSpPr>
          <p:cNvPr id="4" name="Text Placeholder 3">
            <a:extLst>
              <a:ext uri="{FF2B5EF4-FFF2-40B4-BE49-F238E27FC236}">
                <a16:creationId xmlns:a16="http://schemas.microsoft.com/office/drawing/2014/main" id="{69237AE5-AA6B-3915-4DCF-C6637A8BCA4B}"/>
              </a:ext>
            </a:extLst>
          </p:cNvPr>
          <p:cNvSpPr>
            <a:spLocks noGrp="1"/>
          </p:cNvSpPr>
          <p:nvPr>
            <p:ph type="body" sz="half" idx="2"/>
          </p:nvPr>
        </p:nvSpPr>
        <p:spPr>
          <a:xfrm>
            <a:off x="416552" y="2721948"/>
            <a:ext cx="3932237" cy="3811588"/>
          </a:xfrm>
        </p:spPr>
        <p:style>
          <a:lnRef idx="1">
            <a:schemeClr val="accent2"/>
          </a:lnRef>
          <a:fillRef idx="2">
            <a:schemeClr val="accent2"/>
          </a:fillRef>
          <a:effectRef idx="1">
            <a:schemeClr val="accent2"/>
          </a:effectRef>
          <a:fontRef idx="minor">
            <a:schemeClr val="dk1"/>
          </a:fontRef>
        </p:style>
        <p:txBody>
          <a:bodyPr/>
          <a:lstStyle/>
          <a:p>
            <a:endParaRPr lang="en-US" dirty="0"/>
          </a:p>
          <a:p>
            <a:r>
              <a:rPr lang="en-US" dirty="0"/>
              <a:t>Next week we will find out.</a:t>
            </a:r>
          </a:p>
          <a:p>
            <a:endParaRPr lang="en-US" dirty="0"/>
          </a:p>
          <a:p>
            <a:r>
              <a:rPr lang="en-US" dirty="0"/>
              <a:t>It sounds like Pharaoh is almost ready to let them go.</a:t>
            </a:r>
          </a:p>
          <a:p>
            <a:endParaRPr lang="en-US" dirty="0"/>
          </a:p>
          <a:p>
            <a:r>
              <a:rPr lang="en-US" dirty="0"/>
              <a:t>There will be 2 more plagues. </a:t>
            </a:r>
          </a:p>
          <a:p>
            <a:endParaRPr lang="en-US" dirty="0"/>
          </a:p>
          <a:p>
            <a:r>
              <a:rPr lang="en-US" dirty="0"/>
              <a:t>Then Pharaoh will finally let them go.</a:t>
            </a:r>
          </a:p>
        </p:txBody>
      </p:sp>
      <p:pic>
        <p:nvPicPr>
          <p:cNvPr id="1026" name="Picture 2">
            <a:extLst>
              <a:ext uri="{FF2B5EF4-FFF2-40B4-BE49-F238E27FC236}">
                <a16:creationId xmlns:a16="http://schemas.microsoft.com/office/drawing/2014/main" id="{853C9C2A-25BE-7185-CF51-2C2C17CFA19B}"/>
              </a:ext>
            </a:extLst>
          </p:cNvPr>
          <p:cNvPicPr>
            <a:picLocks noChangeAspect="1" noChangeArrowheads="1"/>
          </p:cNvPicPr>
          <p:nvPr/>
        </p:nvPicPr>
        <p:blipFill>
          <a:blip r:embed="rId3">
            <a:clrChange>
              <a:clrFrom>
                <a:srgbClr val="87B3DE"/>
              </a:clrFrom>
              <a:clrTo>
                <a:srgbClr val="87B3DE">
                  <a:alpha val="0"/>
                </a:srgbClr>
              </a:clrTo>
            </a:clrChange>
            <a:extLst>
              <a:ext uri="{28A0092B-C50C-407E-A947-70E740481C1C}">
                <a14:useLocalDpi xmlns:a14="http://schemas.microsoft.com/office/drawing/2010/main" val="0"/>
              </a:ext>
            </a:extLst>
          </a:blip>
          <a:srcRect/>
          <a:stretch>
            <a:fillRect/>
          </a:stretch>
        </p:blipFill>
        <p:spPr bwMode="auto">
          <a:xfrm rot="5400000">
            <a:off x="7542047" y="3473349"/>
            <a:ext cx="3514725" cy="2571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7" name="Picture 3">
            <a:extLst>
              <a:ext uri="{FF2B5EF4-FFF2-40B4-BE49-F238E27FC236}">
                <a16:creationId xmlns:a16="http://schemas.microsoft.com/office/drawing/2014/main" id="{EEE46B9A-CE98-F1DF-1208-F1A461464376}"/>
              </a:ext>
            </a:extLst>
          </p:cNvPr>
          <p:cNvPicPr>
            <a:picLocks noChangeAspect="1" noChangeArrowheads="1"/>
          </p:cNvPicPr>
          <p:nvPr/>
        </p:nvPicPr>
        <p:blipFill>
          <a:blip r:embed="rId4">
            <a:clrChange>
              <a:clrFrom>
                <a:srgbClr val="323433"/>
              </a:clrFrom>
              <a:clrTo>
                <a:srgbClr val="323433">
                  <a:alpha val="0"/>
                </a:srgbClr>
              </a:clrTo>
            </a:clrChange>
            <a:extLst>
              <a:ext uri="{28A0092B-C50C-407E-A947-70E740481C1C}">
                <a14:useLocalDpi xmlns:a14="http://schemas.microsoft.com/office/drawing/2010/main" val="0"/>
              </a:ext>
            </a:extLst>
          </a:blip>
          <a:srcRect/>
          <a:stretch>
            <a:fillRect/>
          </a:stretch>
        </p:blipFill>
        <p:spPr bwMode="auto">
          <a:xfrm>
            <a:off x="4703597" y="2993923"/>
            <a:ext cx="2600325" cy="35528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7" name="Rectangle 6">
            <a:extLst>
              <a:ext uri="{FF2B5EF4-FFF2-40B4-BE49-F238E27FC236}">
                <a16:creationId xmlns:a16="http://schemas.microsoft.com/office/drawing/2014/main" id="{56FEA928-DD9B-8044-49F2-9F9F27436AAB}"/>
              </a:ext>
            </a:extLst>
          </p:cNvPr>
          <p:cNvSpPr/>
          <p:nvPr/>
        </p:nvSpPr>
        <p:spPr>
          <a:xfrm rot="20776149">
            <a:off x="7244733" y="1139955"/>
            <a:ext cx="1537601"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YES!</a:t>
            </a:r>
          </a:p>
        </p:txBody>
      </p:sp>
    </p:spTree>
    <p:extLst>
      <p:ext uri="{BB962C8B-B14F-4D97-AF65-F5344CB8AC3E}">
        <p14:creationId xmlns:p14="http://schemas.microsoft.com/office/powerpoint/2010/main" val="429292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Egypt Exodus Song">
            <a:hlinkClick r:id="" action="ppaction://media"/>
            <a:extLst>
              <a:ext uri="{FF2B5EF4-FFF2-40B4-BE49-F238E27FC236}">
                <a16:creationId xmlns:a16="http://schemas.microsoft.com/office/drawing/2014/main" id="{EBEFD839-C5DE-3EFF-A80C-213BF807556C}"/>
              </a:ext>
            </a:extLst>
          </p:cNvPr>
          <p:cNvPicPr>
            <a:picLocks noRot="1" noChangeAspect="1"/>
          </p:cNvPicPr>
          <p:nvPr>
            <a:videoFile r:link="rId1"/>
          </p:nvPr>
        </p:nvPicPr>
        <p:blipFill>
          <a:blip r:embed="rId3"/>
          <a:stretch>
            <a:fillRect/>
          </a:stretch>
        </p:blipFill>
        <p:spPr>
          <a:xfrm>
            <a:off x="442452" y="234738"/>
            <a:ext cx="11444748" cy="6466297"/>
          </a:xfrm>
          <a:prstGeom prst="rect">
            <a:avLst/>
          </a:prstGeom>
        </p:spPr>
      </p:pic>
    </p:spTree>
    <p:extLst>
      <p:ext uri="{BB962C8B-B14F-4D97-AF65-F5344CB8AC3E}">
        <p14:creationId xmlns:p14="http://schemas.microsoft.com/office/powerpoint/2010/main" val="889669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145EA0A7-9EC4-43B8-92E0-F88781ACAA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9337" y="721894"/>
            <a:ext cx="5366532" cy="2998549"/>
          </a:xfrm>
          <a:prstGeom prst="rect">
            <a:avLst/>
          </a:prstGeom>
        </p:spPr>
      </p:pic>
      <p:sp>
        <p:nvSpPr>
          <p:cNvPr id="4" name="Rectangle: Rounded Corners 3">
            <a:extLst>
              <a:ext uri="{FF2B5EF4-FFF2-40B4-BE49-F238E27FC236}">
                <a16:creationId xmlns:a16="http://schemas.microsoft.com/office/drawing/2014/main" id="{F8D1CAFE-3AB3-60A4-3BC6-E27344E0D212}"/>
              </a:ext>
            </a:extLst>
          </p:cNvPr>
          <p:cNvSpPr/>
          <p:nvPr/>
        </p:nvSpPr>
        <p:spPr>
          <a:xfrm>
            <a:off x="3946358" y="6047874"/>
            <a:ext cx="3882189" cy="5775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hlinkClick r:id="rId3"/>
              </a:rPr>
              <a:t>https://activity-array.com/</a:t>
            </a:r>
            <a:r>
              <a:rPr lang="en-US" dirty="0"/>
              <a:t> </a:t>
            </a:r>
          </a:p>
        </p:txBody>
      </p:sp>
      <p:pic>
        <p:nvPicPr>
          <p:cNvPr id="6" name="Picture 5" descr="A white background with blue text&#10;&#10;AI-generated content may be incorrect.">
            <a:extLst>
              <a:ext uri="{FF2B5EF4-FFF2-40B4-BE49-F238E27FC236}">
                <a16:creationId xmlns:a16="http://schemas.microsoft.com/office/drawing/2014/main" id="{7D1794F6-1985-D81B-773E-67E43C41A3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6357" y="4269153"/>
            <a:ext cx="3882189" cy="1533281"/>
          </a:xfrm>
          <a:prstGeom prst="rect">
            <a:avLst/>
          </a:prstGeom>
        </p:spPr>
      </p:pic>
      <p:pic>
        <p:nvPicPr>
          <p:cNvPr id="7" name="Picture 6" descr="A cartoon of a person with a beard&#10;&#10;AI-generated content may be incorrect.">
            <a:extLst>
              <a:ext uri="{FF2B5EF4-FFF2-40B4-BE49-F238E27FC236}">
                <a16:creationId xmlns:a16="http://schemas.microsoft.com/office/drawing/2014/main" id="{8E2E0D6E-073D-5C69-53BC-4248F02B9835}"/>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2150530" y="3821255"/>
            <a:ext cx="1740314" cy="2873089"/>
          </a:xfrm>
          <a:prstGeom prst="rect">
            <a:avLst/>
          </a:prstGeom>
        </p:spPr>
      </p:pic>
      <p:pic>
        <p:nvPicPr>
          <p:cNvPr id="8" name="Picture 7" descr="Cartoon of a person holding a stick&#10;&#10;AI-generated content may be incorrect.">
            <a:extLst>
              <a:ext uri="{FF2B5EF4-FFF2-40B4-BE49-F238E27FC236}">
                <a16:creationId xmlns:a16="http://schemas.microsoft.com/office/drawing/2014/main" id="{4DE1C207-D45F-6755-E1CB-47C6BCDA7D8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824" y="3657600"/>
            <a:ext cx="2817508" cy="3200400"/>
          </a:xfrm>
          <a:prstGeom prst="rect">
            <a:avLst/>
          </a:prstGeom>
        </p:spPr>
      </p:pic>
      <p:pic>
        <p:nvPicPr>
          <p:cNvPr id="9" name="Picture 8" descr="Cartoon of a person in a egyptian garment&#10;&#10;AI-generated content may be incorrect.">
            <a:extLst>
              <a:ext uri="{FF2B5EF4-FFF2-40B4-BE49-F238E27FC236}">
                <a16:creationId xmlns:a16="http://schemas.microsoft.com/office/drawing/2014/main" id="{FFEDD923-9628-A5F4-68D8-0A62D1F30A81}"/>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561542" y="3429000"/>
            <a:ext cx="1021681" cy="2841708"/>
          </a:xfrm>
          <a:prstGeom prst="rect">
            <a:avLst/>
          </a:prstGeom>
        </p:spPr>
      </p:pic>
    </p:spTree>
    <p:extLst>
      <p:ext uri="{BB962C8B-B14F-4D97-AF65-F5344CB8AC3E}">
        <p14:creationId xmlns:p14="http://schemas.microsoft.com/office/powerpoint/2010/main" val="1512645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1600</TotalTime>
  <Words>6817</Words>
  <Application>Microsoft Office PowerPoint</Application>
  <PresentationFormat>Widescreen</PresentationFormat>
  <Paragraphs>356</Paragraphs>
  <Slides>38</Slides>
  <Notes>17</Notes>
  <HiddenSlides>0</HiddenSlides>
  <MMClips>7</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Aptos</vt:lpstr>
      <vt:lpstr>Aptos Display</vt:lpstr>
      <vt:lpstr>Arial</vt:lpstr>
      <vt:lpstr>Office Theme</vt:lpstr>
      <vt:lpstr>Let My People Go! Pharaoh and Plagues</vt:lpstr>
      <vt:lpstr>Have you ever had so many of something that it bugged you?  Tell me…     …about it</vt:lpstr>
      <vt:lpstr>Exodus 4</vt:lpstr>
      <vt:lpstr>Exodus 4</vt:lpstr>
      <vt:lpstr>Bricks without Straw</vt:lpstr>
      <vt:lpstr>Exodus 6</vt:lpstr>
      <vt:lpstr>Moses talks with God</vt:lpstr>
      <vt:lpstr>Exodus 8</vt:lpstr>
      <vt:lpstr>PowerPoint Presentation</vt:lpstr>
      <vt:lpstr>Craft Time</vt:lpstr>
      <vt:lpstr>Plague #1 Bloody Nile</vt:lpstr>
      <vt:lpstr>Plague #2 Frogs    (Exodus 8)</vt:lpstr>
      <vt:lpstr>Frog activity</vt:lpstr>
      <vt:lpstr>Please pray</vt:lpstr>
      <vt:lpstr>Plague #3     Gnats or Lice NIV says gnats   KJV says lice</vt:lpstr>
      <vt:lpstr>Plague #4  Flies</vt:lpstr>
      <vt:lpstr>Make them leave!</vt:lpstr>
      <vt:lpstr>Plague #5  Livestock die</vt:lpstr>
      <vt:lpstr>PowerPoint Presentation</vt:lpstr>
      <vt:lpstr>Plague #6  Boils</vt:lpstr>
      <vt:lpstr>PowerPoint Presentation</vt:lpstr>
      <vt:lpstr>Plague #7  Hail</vt:lpstr>
      <vt:lpstr>PowerPoint Presentation</vt:lpstr>
      <vt:lpstr>PowerPoint Presentation</vt:lpstr>
      <vt:lpstr>PowerPoint Presentation</vt:lpstr>
      <vt:lpstr>PowerPoint Presentation</vt:lpstr>
      <vt:lpstr>Plague #8  Locusts</vt:lpstr>
      <vt:lpstr>Pharaoh please</vt:lpstr>
      <vt:lpstr>PowerPoint Presentation</vt:lpstr>
      <vt:lpstr>Snack Time</vt:lpstr>
      <vt:lpstr>PowerPoint Presentation</vt:lpstr>
      <vt:lpstr>PowerPoint Presentation</vt:lpstr>
      <vt:lpstr>PowerPoint Presentation</vt:lpstr>
      <vt:lpstr>PowerPoint Presentation</vt:lpstr>
      <vt:lpstr>Why did God send plagues in Egypt?</vt:lpstr>
      <vt:lpstr>Will the Israelites get to leave Egypt? What did He promise?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Janelle Clendenon</dc:creator>
  <cp:lastModifiedBy>Janelle Clendenon</cp:lastModifiedBy>
  <cp:revision>1</cp:revision>
  <dcterms:created xsi:type="dcterms:W3CDTF">2025-04-16T16:54:28Z</dcterms:created>
  <dcterms:modified xsi:type="dcterms:W3CDTF">2025-04-27T20:26:40Z</dcterms:modified>
</cp:coreProperties>
</file>