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77" r:id="rId4"/>
    <p:sldId id="278" r:id="rId5"/>
    <p:sldId id="265" r:id="rId6"/>
    <p:sldId id="264" r:id="rId7"/>
    <p:sldId id="263" r:id="rId8"/>
    <p:sldId id="275" r:id="rId9"/>
    <p:sldId id="280" r:id="rId10"/>
    <p:sldId id="271" r:id="rId11"/>
    <p:sldId id="272" r:id="rId12"/>
    <p:sldId id="267" r:id="rId13"/>
    <p:sldId id="268" r:id="rId14"/>
    <p:sldId id="273" r:id="rId15"/>
    <p:sldId id="287" r:id="rId16"/>
    <p:sldId id="274" r:id="rId17"/>
    <p:sldId id="276" r:id="rId18"/>
    <p:sldId id="284" r:id="rId19"/>
    <p:sldId id="286" r:id="rId20"/>
    <p:sldId id="281" r:id="rId21"/>
    <p:sldId id="282" r:id="rId22"/>
    <p:sldId id="283" r:id="rId23"/>
    <p:sldId id="288" r:id="rId24"/>
    <p:sldId id="279" r:id="rId25"/>
    <p:sldId id="28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3E5F9C-23B9-410C-9037-304AE4C9F9EC}" v="2" dt="2022-03-15T03:59:51.2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1" autoAdjust="0"/>
    <p:restoredTop sz="94660"/>
  </p:normalViewPr>
  <p:slideViewPr>
    <p:cSldViewPr snapToGrid="0">
      <p:cViewPr varScale="1">
        <p:scale>
          <a:sx n="76" d="100"/>
          <a:sy n="76" d="100"/>
        </p:scale>
        <p:origin x="11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1219F4A6-5ABC-4B1A-9764-3E3D3F17CC2F}"/>
    <pc:docChg chg="custSel addSld modSld sldOrd">
      <pc:chgData name="Janelle Clendenon" userId="da17313139568148" providerId="LiveId" clId="{1219F4A6-5ABC-4B1A-9764-3E3D3F17CC2F}" dt="2021-05-01T18:02:07.474" v="8"/>
      <pc:docMkLst>
        <pc:docMk/>
      </pc:docMkLst>
      <pc:sldChg chg="delSp mod">
        <pc:chgData name="Janelle Clendenon" userId="da17313139568148" providerId="LiveId" clId="{1219F4A6-5ABC-4B1A-9764-3E3D3F17CC2F}" dt="2021-05-01T06:27:13.828" v="0" actId="478"/>
        <pc:sldMkLst>
          <pc:docMk/>
          <pc:sldMk cId="453599689" sldId="261"/>
        </pc:sldMkLst>
        <pc:spChg chg="del">
          <ac:chgData name="Janelle Clendenon" userId="da17313139568148" providerId="LiveId" clId="{1219F4A6-5ABC-4B1A-9764-3E3D3F17CC2F}" dt="2021-05-01T06:27:13.828" v="0" actId="478"/>
          <ac:spMkLst>
            <pc:docMk/>
            <pc:sldMk cId="453599689" sldId="261"/>
            <ac:spMk id="4" creationId="{D4344CD0-0463-4D18-BC13-FF47E8934D53}"/>
          </ac:spMkLst>
        </pc:spChg>
      </pc:sldChg>
      <pc:sldChg chg="addSp modSp new mod ord setBg modAnim">
        <pc:chgData name="Janelle Clendenon" userId="da17313139568148" providerId="LiveId" clId="{1219F4A6-5ABC-4B1A-9764-3E3D3F17CC2F}" dt="2021-05-01T18:02:07.474" v="8"/>
        <pc:sldMkLst>
          <pc:docMk/>
          <pc:sldMk cId="2490567568" sldId="287"/>
        </pc:sldMkLst>
        <pc:picChg chg="add mod">
          <ac:chgData name="Janelle Clendenon" userId="da17313139568148" providerId="LiveId" clId="{1219F4A6-5ABC-4B1A-9764-3E3D3F17CC2F}" dt="2021-05-01T15:45:15.466" v="6" actId="14100"/>
          <ac:picMkLst>
            <pc:docMk/>
            <pc:sldMk cId="2490567568" sldId="287"/>
            <ac:picMk id="2" creationId="{FF42377E-96D2-43DC-AE24-40B1F39C063F}"/>
          </ac:picMkLst>
        </pc:picChg>
      </pc:sldChg>
    </pc:docChg>
  </pc:docChgLst>
  <pc:docChgLst>
    <pc:chgData name="Janelle Clendenon" userId="da17313139568148" providerId="LiveId" clId="{B53E5F9C-23B9-410C-9037-304AE4C9F9EC}"/>
    <pc:docChg chg="custSel addSld modSld sldOrd">
      <pc:chgData name="Janelle Clendenon" userId="da17313139568148" providerId="LiveId" clId="{B53E5F9C-23B9-410C-9037-304AE4C9F9EC}" dt="2022-03-15T04:00:19.722" v="25"/>
      <pc:docMkLst>
        <pc:docMk/>
      </pc:docMkLst>
      <pc:sldChg chg="addSp delSp modSp add mod ord delAnim modAnim">
        <pc:chgData name="Janelle Clendenon" userId="da17313139568148" providerId="LiveId" clId="{B53E5F9C-23B9-410C-9037-304AE4C9F9EC}" dt="2022-03-15T04:00:19.722" v="25"/>
        <pc:sldMkLst>
          <pc:docMk/>
          <pc:sldMk cId="4069068519" sldId="288"/>
        </pc:sldMkLst>
        <pc:spChg chg="mod">
          <ac:chgData name="Janelle Clendenon" userId="da17313139568148" providerId="LiveId" clId="{B53E5F9C-23B9-410C-9037-304AE4C9F9EC}" dt="2022-03-15T04:00:12.698" v="23" actId="14100"/>
          <ac:spMkLst>
            <pc:docMk/>
            <pc:sldMk cId="4069068519" sldId="288"/>
            <ac:spMk id="7" creationId="{BB83E0CF-6790-4808-9C09-6060B9396A8F}"/>
          </ac:spMkLst>
        </pc:spChg>
        <pc:picChg chg="add mod">
          <ac:chgData name="Janelle Clendenon" userId="da17313139568148" providerId="LiveId" clId="{B53E5F9C-23B9-410C-9037-304AE4C9F9EC}" dt="2022-03-15T03:59:59.990" v="5" actId="1076"/>
          <ac:picMkLst>
            <pc:docMk/>
            <pc:sldMk cId="4069068519" sldId="288"/>
            <ac:picMk id="2" creationId="{881F0A0C-9015-465E-9F83-86762BE4E28E}"/>
          </ac:picMkLst>
        </pc:picChg>
        <pc:picChg chg="del">
          <ac:chgData name="Janelle Clendenon" userId="da17313139568148" providerId="LiveId" clId="{B53E5F9C-23B9-410C-9037-304AE4C9F9EC}" dt="2022-03-15T03:59:18.357" v="1" actId="478"/>
          <ac:picMkLst>
            <pc:docMk/>
            <pc:sldMk cId="4069068519" sldId="288"/>
            <ac:picMk id="6" creationId="{A6C33F73-FD60-4E6E-96FB-2A7CEFEC16D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33585-E697-4622-9A6D-544569CC6F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4FDE1E-2826-4160-9C28-835D31534C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3CC108-4AC8-4597-8793-F45F90E4D788}"/>
              </a:ext>
            </a:extLst>
          </p:cNvPr>
          <p:cNvSpPr>
            <a:spLocks noGrp="1"/>
          </p:cNvSpPr>
          <p:nvPr>
            <p:ph type="dt" sz="half" idx="10"/>
          </p:nvPr>
        </p:nvSpPr>
        <p:spPr/>
        <p:txBody>
          <a:bodyPr/>
          <a:lstStyle/>
          <a:p>
            <a:fld id="{0C0F88CD-553C-4A8B-B53B-5DB862BBE299}" type="datetimeFigureOut">
              <a:rPr lang="en-US" smtClean="0"/>
              <a:t>3/14/2022</a:t>
            </a:fld>
            <a:endParaRPr lang="en-US"/>
          </a:p>
        </p:txBody>
      </p:sp>
      <p:sp>
        <p:nvSpPr>
          <p:cNvPr id="5" name="Footer Placeholder 4">
            <a:extLst>
              <a:ext uri="{FF2B5EF4-FFF2-40B4-BE49-F238E27FC236}">
                <a16:creationId xmlns:a16="http://schemas.microsoft.com/office/drawing/2014/main" id="{D733852F-A6B4-4E2C-A5ED-8F25222A0E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E289FB-4EB8-4905-95A6-FF3ADBA610B2}"/>
              </a:ext>
            </a:extLst>
          </p:cNvPr>
          <p:cNvSpPr>
            <a:spLocks noGrp="1"/>
          </p:cNvSpPr>
          <p:nvPr>
            <p:ph type="sldNum" sz="quarter" idx="12"/>
          </p:nvPr>
        </p:nvSpPr>
        <p:spPr/>
        <p:txBody>
          <a:bodyPr/>
          <a:lstStyle/>
          <a:p>
            <a:fld id="{68FA296C-A812-4D57-84BA-0EF455E90280}" type="slidenum">
              <a:rPr lang="en-US" smtClean="0"/>
              <a:t>‹#›</a:t>
            </a:fld>
            <a:endParaRPr lang="en-US"/>
          </a:p>
        </p:txBody>
      </p:sp>
    </p:spTree>
    <p:extLst>
      <p:ext uri="{BB962C8B-B14F-4D97-AF65-F5344CB8AC3E}">
        <p14:creationId xmlns:p14="http://schemas.microsoft.com/office/powerpoint/2010/main" val="327298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7838D-8DA8-4F18-BA18-E3164B679E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0DC7CD-80D3-4954-B529-CD43FD685B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92AF90-1152-4119-897E-6642D7261BAE}"/>
              </a:ext>
            </a:extLst>
          </p:cNvPr>
          <p:cNvSpPr>
            <a:spLocks noGrp="1"/>
          </p:cNvSpPr>
          <p:nvPr>
            <p:ph type="dt" sz="half" idx="10"/>
          </p:nvPr>
        </p:nvSpPr>
        <p:spPr/>
        <p:txBody>
          <a:bodyPr/>
          <a:lstStyle/>
          <a:p>
            <a:fld id="{0C0F88CD-553C-4A8B-B53B-5DB862BBE299}" type="datetimeFigureOut">
              <a:rPr lang="en-US" smtClean="0"/>
              <a:t>3/14/2022</a:t>
            </a:fld>
            <a:endParaRPr lang="en-US"/>
          </a:p>
        </p:txBody>
      </p:sp>
      <p:sp>
        <p:nvSpPr>
          <p:cNvPr id="5" name="Footer Placeholder 4">
            <a:extLst>
              <a:ext uri="{FF2B5EF4-FFF2-40B4-BE49-F238E27FC236}">
                <a16:creationId xmlns:a16="http://schemas.microsoft.com/office/drawing/2014/main" id="{F3576D1A-B9D0-4AF7-8260-746DEA4D47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0DBD8A-DE02-48B7-A5FF-AF2EE860F2B8}"/>
              </a:ext>
            </a:extLst>
          </p:cNvPr>
          <p:cNvSpPr>
            <a:spLocks noGrp="1"/>
          </p:cNvSpPr>
          <p:nvPr>
            <p:ph type="sldNum" sz="quarter" idx="12"/>
          </p:nvPr>
        </p:nvSpPr>
        <p:spPr/>
        <p:txBody>
          <a:bodyPr/>
          <a:lstStyle/>
          <a:p>
            <a:fld id="{68FA296C-A812-4D57-84BA-0EF455E90280}" type="slidenum">
              <a:rPr lang="en-US" smtClean="0"/>
              <a:t>‹#›</a:t>
            </a:fld>
            <a:endParaRPr lang="en-US"/>
          </a:p>
        </p:txBody>
      </p:sp>
    </p:spTree>
    <p:extLst>
      <p:ext uri="{BB962C8B-B14F-4D97-AF65-F5344CB8AC3E}">
        <p14:creationId xmlns:p14="http://schemas.microsoft.com/office/powerpoint/2010/main" val="1102470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F4F52-1519-41AB-B7BC-7413859C1D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2D945D-1AEF-45CC-A919-40FDF34753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E5F51E-DE44-455B-8D00-ABDA13E7DA32}"/>
              </a:ext>
            </a:extLst>
          </p:cNvPr>
          <p:cNvSpPr>
            <a:spLocks noGrp="1"/>
          </p:cNvSpPr>
          <p:nvPr>
            <p:ph type="dt" sz="half" idx="10"/>
          </p:nvPr>
        </p:nvSpPr>
        <p:spPr/>
        <p:txBody>
          <a:bodyPr/>
          <a:lstStyle/>
          <a:p>
            <a:fld id="{0C0F88CD-553C-4A8B-B53B-5DB862BBE299}" type="datetimeFigureOut">
              <a:rPr lang="en-US" smtClean="0"/>
              <a:t>3/14/2022</a:t>
            </a:fld>
            <a:endParaRPr lang="en-US"/>
          </a:p>
        </p:txBody>
      </p:sp>
      <p:sp>
        <p:nvSpPr>
          <p:cNvPr id="5" name="Footer Placeholder 4">
            <a:extLst>
              <a:ext uri="{FF2B5EF4-FFF2-40B4-BE49-F238E27FC236}">
                <a16:creationId xmlns:a16="http://schemas.microsoft.com/office/drawing/2014/main" id="{0089383E-182E-4F5B-89FD-F831B1488E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2C049C-4568-4474-A0EC-4E8D225E0751}"/>
              </a:ext>
            </a:extLst>
          </p:cNvPr>
          <p:cNvSpPr>
            <a:spLocks noGrp="1"/>
          </p:cNvSpPr>
          <p:nvPr>
            <p:ph type="sldNum" sz="quarter" idx="12"/>
          </p:nvPr>
        </p:nvSpPr>
        <p:spPr/>
        <p:txBody>
          <a:bodyPr/>
          <a:lstStyle/>
          <a:p>
            <a:fld id="{68FA296C-A812-4D57-84BA-0EF455E90280}" type="slidenum">
              <a:rPr lang="en-US" smtClean="0"/>
              <a:t>‹#›</a:t>
            </a:fld>
            <a:endParaRPr lang="en-US"/>
          </a:p>
        </p:txBody>
      </p:sp>
    </p:spTree>
    <p:extLst>
      <p:ext uri="{BB962C8B-B14F-4D97-AF65-F5344CB8AC3E}">
        <p14:creationId xmlns:p14="http://schemas.microsoft.com/office/powerpoint/2010/main" val="3824226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32B31-9F6C-4633-9492-530959FCB3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73EB82-9A49-43EE-8A7B-5ACA386A70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3F7939-5987-445B-AA7C-5511B5A9F3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256612-39BF-4A94-A3ED-027D22852DA0}"/>
              </a:ext>
            </a:extLst>
          </p:cNvPr>
          <p:cNvSpPr>
            <a:spLocks noGrp="1"/>
          </p:cNvSpPr>
          <p:nvPr>
            <p:ph type="dt" sz="half" idx="10"/>
          </p:nvPr>
        </p:nvSpPr>
        <p:spPr/>
        <p:txBody>
          <a:bodyPr/>
          <a:lstStyle/>
          <a:p>
            <a:fld id="{0C0F88CD-553C-4A8B-B53B-5DB862BBE299}" type="datetimeFigureOut">
              <a:rPr lang="en-US" smtClean="0"/>
              <a:t>3/14/2022</a:t>
            </a:fld>
            <a:endParaRPr lang="en-US"/>
          </a:p>
        </p:txBody>
      </p:sp>
      <p:sp>
        <p:nvSpPr>
          <p:cNvPr id="6" name="Footer Placeholder 5">
            <a:extLst>
              <a:ext uri="{FF2B5EF4-FFF2-40B4-BE49-F238E27FC236}">
                <a16:creationId xmlns:a16="http://schemas.microsoft.com/office/drawing/2014/main" id="{AE602FFA-D8C5-4ABF-BD4A-77D7F18DD8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2FC7CE-0F26-4B78-8969-54E302CAB2D7}"/>
              </a:ext>
            </a:extLst>
          </p:cNvPr>
          <p:cNvSpPr>
            <a:spLocks noGrp="1"/>
          </p:cNvSpPr>
          <p:nvPr>
            <p:ph type="sldNum" sz="quarter" idx="12"/>
          </p:nvPr>
        </p:nvSpPr>
        <p:spPr/>
        <p:txBody>
          <a:bodyPr/>
          <a:lstStyle/>
          <a:p>
            <a:fld id="{68FA296C-A812-4D57-84BA-0EF455E90280}" type="slidenum">
              <a:rPr lang="en-US" smtClean="0"/>
              <a:t>‹#›</a:t>
            </a:fld>
            <a:endParaRPr lang="en-US"/>
          </a:p>
        </p:txBody>
      </p:sp>
    </p:spTree>
    <p:extLst>
      <p:ext uri="{BB962C8B-B14F-4D97-AF65-F5344CB8AC3E}">
        <p14:creationId xmlns:p14="http://schemas.microsoft.com/office/powerpoint/2010/main" val="1638645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8D275-E0D6-49A0-89F3-136DA32E3E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EC202D-F552-4F0C-887A-A3596DB1EA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99C8B7-BEFA-4807-ACFC-1A0F2A1252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9CB423-A2FB-4554-9BCB-6D01A09B60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0BBA32-7A3B-4BF1-97CA-405CAB2748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00E4E7-E1E8-4882-8732-086E00BF5AD0}"/>
              </a:ext>
            </a:extLst>
          </p:cNvPr>
          <p:cNvSpPr>
            <a:spLocks noGrp="1"/>
          </p:cNvSpPr>
          <p:nvPr>
            <p:ph type="dt" sz="half" idx="10"/>
          </p:nvPr>
        </p:nvSpPr>
        <p:spPr/>
        <p:txBody>
          <a:bodyPr/>
          <a:lstStyle/>
          <a:p>
            <a:fld id="{0C0F88CD-553C-4A8B-B53B-5DB862BBE299}" type="datetimeFigureOut">
              <a:rPr lang="en-US" smtClean="0"/>
              <a:t>3/14/2022</a:t>
            </a:fld>
            <a:endParaRPr lang="en-US"/>
          </a:p>
        </p:txBody>
      </p:sp>
      <p:sp>
        <p:nvSpPr>
          <p:cNvPr id="8" name="Footer Placeholder 7">
            <a:extLst>
              <a:ext uri="{FF2B5EF4-FFF2-40B4-BE49-F238E27FC236}">
                <a16:creationId xmlns:a16="http://schemas.microsoft.com/office/drawing/2014/main" id="{FE4EC155-EBF6-4739-8577-03FC3F5C5C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4CF068-C663-4F38-AD34-CC90797FDDEA}"/>
              </a:ext>
            </a:extLst>
          </p:cNvPr>
          <p:cNvSpPr>
            <a:spLocks noGrp="1"/>
          </p:cNvSpPr>
          <p:nvPr>
            <p:ph type="sldNum" sz="quarter" idx="12"/>
          </p:nvPr>
        </p:nvSpPr>
        <p:spPr/>
        <p:txBody>
          <a:bodyPr/>
          <a:lstStyle/>
          <a:p>
            <a:fld id="{68FA296C-A812-4D57-84BA-0EF455E90280}" type="slidenum">
              <a:rPr lang="en-US" smtClean="0"/>
              <a:t>‹#›</a:t>
            </a:fld>
            <a:endParaRPr lang="en-US"/>
          </a:p>
        </p:txBody>
      </p:sp>
    </p:spTree>
    <p:extLst>
      <p:ext uri="{BB962C8B-B14F-4D97-AF65-F5344CB8AC3E}">
        <p14:creationId xmlns:p14="http://schemas.microsoft.com/office/powerpoint/2010/main" val="1920077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EF525-311C-4EF6-B44E-326350DE0C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F1420B-CB0A-412F-91BE-90DC941FA35B}"/>
              </a:ext>
            </a:extLst>
          </p:cNvPr>
          <p:cNvSpPr>
            <a:spLocks noGrp="1"/>
          </p:cNvSpPr>
          <p:nvPr>
            <p:ph type="dt" sz="half" idx="10"/>
          </p:nvPr>
        </p:nvSpPr>
        <p:spPr/>
        <p:txBody>
          <a:bodyPr/>
          <a:lstStyle/>
          <a:p>
            <a:fld id="{0C0F88CD-553C-4A8B-B53B-5DB862BBE299}" type="datetimeFigureOut">
              <a:rPr lang="en-US" smtClean="0"/>
              <a:t>3/14/2022</a:t>
            </a:fld>
            <a:endParaRPr lang="en-US"/>
          </a:p>
        </p:txBody>
      </p:sp>
      <p:sp>
        <p:nvSpPr>
          <p:cNvPr id="4" name="Footer Placeholder 3">
            <a:extLst>
              <a:ext uri="{FF2B5EF4-FFF2-40B4-BE49-F238E27FC236}">
                <a16:creationId xmlns:a16="http://schemas.microsoft.com/office/drawing/2014/main" id="{1310CA07-7A23-4B07-A033-45E3787625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622881-E8A1-427D-AEA8-2DA1F62B86BB}"/>
              </a:ext>
            </a:extLst>
          </p:cNvPr>
          <p:cNvSpPr>
            <a:spLocks noGrp="1"/>
          </p:cNvSpPr>
          <p:nvPr>
            <p:ph type="sldNum" sz="quarter" idx="12"/>
          </p:nvPr>
        </p:nvSpPr>
        <p:spPr/>
        <p:txBody>
          <a:bodyPr/>
          <a:lstStyle/>
          <a:p>
            <a:fld id="{68FA296C-A812-4D57-84BA-0EF455E90280}" type="slidenum">
              <a:rPr lang="en-US" smtClean="0"/>
              <a:t>‹#›</a:t>
            </a:fld>
            <a:endParaRPr lang="en-US"/>
          </a:p>
        </p:txBody>
      </p:sp>
    </p:spTree>
    <p:extLst>
      <p:ext uri="{BB962C8B-B14F-4D97-AF65-F5344CB8AC3E}">
        <p14:creationId xmlns:p14="http://schemas.microsoft.com/office/powerpoint/2010/main" val="2436168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BFB7A6-9C3F-4BE3-A243-54555FB86C6C}"/>
              </a:ext>
            </a:extLst>
          </p:cNvPr>
          <p:cNvSpPr>
            <a:spLocks noGrp="1"/>
          </p:cNvSpPr>
          <p:nvPr>
            <p:ph type="dt" sz="half" idx="10"/>
          </p:nvPr>
        </p:nvSpPr>
        <p:spPr/>
        <p:txBody>
          <a:bodyPr/>
          <a:lstStyle/>
          <a:p>
            <a:fld id="{0C0F88CD-553C-4A8B-B53B-5DB862BBE299}" type="datetimeFigureOut">
              <a:rPr lang="en-US" smtClean="0"/>
              <a:t>3/14/2022</a:t>
            </a:fld>
            <a:endParaRPr lang="en-US"/>
          </a:p>
        </p:txBody>
      </p:sp>
      <p:sp>
        <p:nvSpPr>
          <p:cNvPr id="3" name="Footer Placeholder 2">
            <a:extLst>
              <a:ext uri="{FF2B5EF4-FFF2-40B4-BE49-F238E27FC236}">
                <a16:creationId xmlns:a16="http://schemas.microsoft.com/office/drawing/2014/main" id="{2D08EAA8-B157-49E5-8FD9-DF28815E6A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9164B2-EFFF-4100-925C-2F83B5EADA5D}"/>
              </a:ext>
            </a:extLst>
          </p:cNvPr>
          <p:cNvSpPr>
            <a:spLocks noGrp="1"/>
          </p:cNvSpPr>
          <p:nvPr>
            <p:ph type="sldNum" sz="quarter" idx="12"/>
          </p:nvPr>
        </p:nvSpPr>
        <p:spPr/>
        <p:txBody>
          <a:bodyPr/>
          <a:lstStyle/>
          <a:p>
            <a:fld id="{68FA296C-A812-4D57-84BA-0EF455E90280}" type="slidenum">
              <a:rPr lang="en-US" smtClean="0"/>
              <a:t>‹#›</a:t>
            </a:fld>
            <a:endParaRPr lang="en-US"/>
          </a:p>
        </p:txBody>
      </p:sp>
    </p:spTree>
    <p:extLst>
      <p:ext uri="{BB962C8B-B14F-4D97-AF65-F5344CB8AC3E}">
        <p14:creationId xmlns:p14="http://schemas.microsoft.com/office/powerpoint/2010/main" val="1874336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6BE56-39C5-4C04-A111-B5A88B3B40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48D633-51F1-4FE5-B8FF-AA64F369F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F92D0F-6CD5-4C73-A977-C91752954F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E0DAB0-3D04-4F2E-B926-2B6019B8A98B}"/>
              </a:ext>
            </a:extLst>
          </p:cNvPr>
          <p:cNvSpPr>
            <a:spLocks noGrp="1"/>
          </p:cNvSpPr>
          <p:nvPr>
            <p:ph type="dt" sz="half" idx="10"/>
          </p:nvPr>
        </p:nvSpPr>
        <p:spPr/>
        <p:txBody>
          <a:bodyPr/>
          <a:lstStyle/>
          <a:p>
            <a:fld id="{0C0F88CD-553C-4A8B-B53B-5DB862BBE299}" type="datetimeFigureOut">
              <a:rPr lang="en-US" smtClean="0"/>
              <a:t>3/14/2022</a:t>
            </a:fld>
            <a:endParaRPr lang="en-US"/>
          </a:p>
        </p:txBody>
      </p:sp>
      <p:sp>
        <p:nvSpPr>
          <p:cNvPr id="6" name="Footer Placeholder 5">
            <a:extLst>
              <a:ext uri="{FF2B5EF4-FFF2-40B4-BE49-F238E27FC236}">
                <a16:creationId xmlns:a16="http://schemas.microsoft.com/office/drawing/2014/main" id="{7B5B50F6-4041-4558-9BEE-BACACE74D6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0055BB-9DFF-46BD-970C-3AE75FCC3D4D}"/>
              </a:ext>
            </a:extLst>
          </p:cNvPr>
          <p:cNvSpPr>
            <a:spLocks noGrp="1"/>
          </p:cNvSpPr>
          <p:nvPr>
            <p:ph type="sldNum" sz="quarter" idx="12"/>
          </p:nvPr>
        </p:nvSpPr>
        <p:spPr/>
        <p:txBody>
          <a:bodyPr/>
          <a:lstStyle/>
          <a:p>
            <a:fld id="{68FA296C-A812-4D57-84BA-0EF455E90280}" type="slidenum">
              <a:rPr lang="en-US" smtClean="0"/>
              <a:t>‹#›</a:t>
            </a:fld>
            <a:endParaRPr lang="en-US"/>
          </a:p>
        </p:txBody>
      </p:sp>
    </p:spTree>
    <p:extLst>
      <p:ext uri="{BB962C8B-B14F-4D97-AF65-F5344CB8AC3E}">
        <p14:creationId xmlns:p14="http://schemas.microsoft.com/office/powerpoint/2010/main" val="1131964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1D3C3-234C-454D-9149-549FDE520A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073755-3248-465C-BB35-E7285F8BD0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34E151-E358-4BA5-9028-A318E78CD4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81650A-5C5F-428F-92EC-F87341CDCFDC}"/>
              </a:ext>
            </a:extLst>
          </p:cNvPr>
          <p:cNvSpPr>
            <a:spLocks noGrp="1"/>
          </p:cNvSpPr>
          <p:nvPr>
            <p:ph type="dt" sz="half" idx="10"/>
          </p:nvPr>
        </p:nvSpPr>
        <p:spPr/>
        <p:txBody>
          <a:bodyPr/>
          <a:lstStyle/>
          <a:p>
            <a:fld id="{0C0F88CD-553C-4A8B-B53B-5DB862BBE299}" type="datetimeFigureOut">
              <a:rPr lang="en-US" smtClean="0"/>
              <a:t>3/14/2022</a:t>
            </a:fld>
            <a:endParaRPr lang="en-US"/>
          </a:p>
        </p:txBody>
      </p:sp>
      <p:sp>
        <p:nvSpPr>
          <p:cNvPr id="6" name="Footer Placeholder 5">
            <a:extLst>
              <a:ext uri="{FF2B5EF4-FFF2-40B4-BE49-F238E27FC236}">
                <a16:creationId xmlns:a16="http://schemas.microsoft.com/office/drawing/2014/main" id="{2347BD75-75AA-4115-9C4D-24181BB921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599605-6359-4A78-99AE-A1CE605A2F2E}"/>
              </a:ext>
            </a:extLst>
          </p:cNvPr>
          <p:cNvSpPr>
            <a:spLocks noGrp="1"/>
          </p:cNvSpPr>
          <p:nvPr>
            <p:ph type="sldNum" sz="quarter" idx="12"/>
          </p:nvPr>
        </p:nvSpPr>
        <p:spPr/>
        <p:txBody>
          <a:bodyPr/>
          <a:lstStyle/>
          <a:p>
            <a:fld id="{68FA296C-A812-4D57-84BA-0EF455E90280}" type="slidenum">
              <a:rPr lang="en-US" smtClean="0"/>
              <a:t>‹#›</a:t>
            </a:fld>
            <a:endParaRPr lang="en-US"/>
          </a:p>
        </p:txBody>
      </p:sp>
    </p:spTree>
    <p:extLst>
      <p:ext uri="{BB962C8B-B14F-4D97-AF65-F5344CB8AC3E}">
        <p14:creationId xmlns:p14="http://schemas.microsoft.com/office/powerpoint/2010/main" val="2284298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984D0-0A20-43C2-8685-67532C9EFE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E14F34-DB52-41FD-B4C0-4912DC83C1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F084EF-4947-40E8-A9DB-DD0D1CF5C96E}"/>
              </a:ext>
            </a:extLst>
          </p:cNvPr>
          <p:cNvSpPr>
            <a:spLocks noGrp="1"/>
          </p:cNvSpPr>
          <p:nvPr>
            <p:ph type="dt" sz="half" idx="10"/>
          </p:nvPr>
        </p:nvSpPr>
        <p:spPr/>
        <p:txBody>
          <a:bodyPr/>
          <a:lstStyle/>
          <a:p>
            <a:fld id="{0C0F88CD-553C-4A8B-B53B-5DB862BBE299}" type="datetimeFigureOut">
              <a:rPr lang="en-US" smtClean="0"/>
              <a:t>3/14/2022</a:t>
            </a:fld>
            <a:endParaRPr lang="en-US"/>
          </a:p>
        </p:txBody>
      </p:sp>
      <p:sp>
        <p:nvSpPr>
          <p:cNvPr id="5" name="Footer Placeholder 4">
            <a:extLst>
              <a:ext uri="{FF2B5EF4-FFF2-40B4-BE49-F238E27FC236}">
                <a16:creationId xmlns:a16="http://schemas.microsoft.com/office/drawing/2014/main" id="{2BF63E11-17EC-42B5-8E44-DF8C055D03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A0C7CE-CDA2-4C7A-99CB-52F7CCDAC482}"/>
              </a:ext>
            </a:extLst>
          </p:cNvPr>
          <p:cNvSpPr>
            <a:spLocks noGrp="1"/>
          </p:cNvSpPr>
          <p:nvPr>
            <p:ph type="sldNum" sz="quarter" idx="12"/>
          </p:nvPr>
        </p:nvSpPr>
        <p:spPr/>
        <p:txBody>
          <a:bodyPr/>
          <a:lstStyle/>
          <a:p>
            <a:fld id="{68FA296C-A812-4D57-84BA-0EF455E90280}" type="slidenum">
              <a:rPr lang="en-US" smtClean="0"/>
              <a:t>‹#›</a:t>
            </a:fld>
            <a:endParaRPr lang="en-US"/>
          </a:p>
        </p:txBody>
      </p:sp>
    </p:spTree>
    <p:extLst>
      <p:ext uri="{BB962C8B-B14F-4D97-AF65-F5344CB8AC3E}">
        <p14:creationId xmlns:p14="http://schemas.microsoft.com/office/powerpoint/2010/main" val="1764914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122627-4528-4BA0-A3A5-494B7D494F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82A494-FAB9-45EC-A1CD-44554DD499F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1D717A-A40F-460F-BD9A-837FA30D94E1}"/>
              </a:ext>
            </a:extLst>
          </p:cNvPr>
          <p:cNvSpPr>
            <a:spLocks noGrp="1"/>
          </p:cNvSpPr>
          <p:nvPr>
            <p:ph type="dt" sz="half" idx="10"/>
          </p:nvPr>
        </p:nvSpPr>
        <p:spPr/>
        <p:txBody>
          <a:bodyPr/>
          <a:lstStyle/>
          <a:p>
            <a:fld id="{0C0F88CD-553C-4A8B-B53B-5DB862BBE299}" type="datetimeFigureOut">
              <a:rPr lang="en-US" smtClean="0"/>
              <a:t>3/14/2022</a:t>
            </a:fld>
            <a:endParaRPr lang="en-US"/>
          </a:p>
        </p:txBody>
      </p:sp>
      <p:sp>
        <p:nvSpPr>
          <p:cNvPr id="5" name="Footer Placeholder 4">
            <a:extLst>
              <a:ext uri="{FF2B5EF4-FFF2-40B4-BE49-F238E27FC236}">
                <a16:creationId xmlns:a16="http://schemas.microsoft.com/office/drawing/2014/main" id="{B0652C6A-92C1-4C50-9ACC-42177C60F4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304E86-4C58-4E56-9A75-6D2C2AD9052C}"/>
              </a:ext>
            </a:extLst>
          </p:cNvPr>
          <p:cNvSpPr>
            <a:spLocks noGrp="1"/>
          </p:cNvSpPr>
          <p:nvPr>
            <p:ph type="sldNum" sz="quarter" idx="12"/>
          </p:nvPr>
        </p:nvSpPr>
        <p:spPr/>
        <p:txBody>
          <a:bodyPr/>
          <a:lstStyle/>
          <a:p>
            <a:fld id="{68FA296C-A812-4D57-84BA-0EF455E90280}" type="slidenum">
              <a:rPr lang="en-US" smtClean="0"/>
              <a:t>‹#›</a:t>
            </a:fld>
            <a:endParaRPr lang="en-US"/>
          </a:p>
        </p:txBody>
      </p:sp>
    </p:spTree>
    <p:extLst>
      <p:ext uri="{BB962C8B-B14F-4D97-AF65-F5344CB8AC3E}">
        <p14:creationId xmlns:p14="http://schemas.microsoft.com/office/powerpoint/2010/main" val="1010026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91F2E6-4620-470B-B727-EBFF4FBD62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AD17881-54F1-44C2-81F1-4F0954A4EF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8C58A-684E-47BD-B549-CAF36B38D7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F88CD-553C-4A8B-B53B-5DB862BBE299}" type="datetimeFigureOut">
              <a:rPr lang="en-US" smtClean="0"/>
              <a:t>3/14/2022</a:t>
            </a:fld>
            <a:endParaRPr lang="en-US"/>
          </a:p>
        </p:txBody>
      </p:sp>
      <p:sp>
        <p:nvSpPr>
          <p:cNvPr id="5" name="Footer Placeholder 4">
            <a:extLst>
              <a:ext uri="{FF2B5EF4-FFF2-40B4-BE49-F238E27FC236}">
                <a16:creationId xmlns:a16="http://schemas.microsoft.com/office/drawing/2014/main" id="{55D5C71F-A0C7-46F5-8FC1-698308146D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12D8EB2-15AE-4FE4-8850-4EC47E7D3C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FA296C-A812-4D57-84BA-0EF455E90280}" type="slidenum">
              <a:rPr lang="en-US" smtClean="0"/>
              <a:t>‹#›</a:t>
            </a:fld>
            <a:endParaRPr lang="en-US"/>
          </a:p>
        </p:txBody>
      </p:sp>
    </p:spTree>
    <p:extLst>
      <p:ext uri="{BB962C8B-B14F-4D97-AF65-F5344CB8AC3E}">
        <p14:creationId xmlns:p14="http://schemas.microsoft.com/office/powerpoint/2010/main" val="42474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ideo" Target="https://www.youtube.com/embed/s7DR2fApRxQ?feature=oembed" TargetMode="External"/><Relationship Id="rId5" Type="http://schemas.openxmlformats.org/officeDocument/2006/relationships/image" Target="../media/image5.jp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ideo" Target="https://www.youtube.com/embed/Y0LSN8bRzN8?feature=oembed" TargetMode="External"/><Relationship Id="rId5" Type="http://schemas.openxmlformats.org/officeDocument/2006/relationships/image" Target="../media/image6.jpe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9.gif"/></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9.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ideo" Target="https://www.youtube.com/embed/jyHIa0hmPfg?feature=oembed" TargetMode="External"/><Relationship Id="rId5" Type="http://schemas.openxmlformats.org/officeDocument/2006/relationships/image" Target="../media/image14.jpe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9.xm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hyperlink" Target="https://www.biblegateway.com/passage/?search=Exodus+14&amp;version=ERV#fen-ERV-1872a" TargetMode="External"/><Relationship Id="rId2" Type="http://schemas.openxmlformats.org/officeDocument/2006/relationships/image" Target="../media/image15.jpeg"/><Relationship Id="rId1" Type="http://schemas.openxmlformats.org/officeDocument/2006/relationships/slideLayout" Target="../slideLayouts/slideLayout8.xml"/><Relationship Id="rId5" Type="http://schemas.openxmlformats.org/officeDocument/2006/relationships/image" Target="../media/image17.jp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5.jpeg"/><Relationship Id="rId1" Type="http://schemas.openxmlformats.org/officeDocument/2006/relationships/slideLayout" Target="../slideLayouts/slideLayout8.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5.jpeg"/><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ideo" Target="https://www.youtube.com/embed/74twLiGYkrw?feature=oembed" TargetMode="Externa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3.jpeg"/><Relationship Id="rId1" Type="http://schemas.openxmlformats.org/officeDocument/2006/relationships/slideLayout" Target="../slideLayouts/slideLayout8.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ideo" Target="https://www.youtube.com/embed/ZmMFCMiT-ac?feature=oembed" TargetMode="External"/><Relationship Id="rId5" Type="http://schemas.openxmlformats.org/officeDocument/2006/relationships/image" Target="../media/image28.jpeg"/><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4.xml"/><Relationship Id="rId1" Type="http://schemas.openxmlformats.org/officeDocument/2006/relationships/video" Target="https://www.youtube.com/embed/KhA0mj84Tuw?feature=oembed" TargetMode="Externa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ideo" Target="https://www.youtube.com/embed/oQUNBTTdSd4?feature=oembed" TargetMode="External"/><Relationship Id="rId5" Type="http://schemas.openxmlformats.org/officeDocument/2006/relationships/image" Target="../media/image31.jpeg"/><Relationship Id="rId4" Type="http://schemas.openxmlformats.org/officeDocument/2006/relationships/image" Target="../media/image5.jp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ideo" Target="https://www.youtube.com/embed/ECtrMo-QcME?feature=oembed" TargetMode="External"/><Relationship Id="rId5" Type="http://schemas.openxmlformats.org/officeDocument/2006/relationships/image" Target="../media/image32.jpeg"/><Relationship Id="rId4" Type="http://schemas.openxmlformats.org/officeDocument/2006/relationships/image" Target="../media/image5.jpg"/></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4.xml"/><Relationship Id="rId1" Type="http://schemas.openxmlformats.org/officeDocument/2006/relationships/video" Target="https://www.youtube.com/embed/Z9Ipmu64O4Y?feature=oembed" TargetMode="External"/><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ky, nature, outdoor, mountain&#10;&#10;Description automatically generated">
            <a:extLst>
              <a:ext uri="{FF2B5EF4-FFF2-40B4-BE49-F238E27FC236}">
                <a16:creationId xmlns:a16="http://schemas.microsoft.com/office/drawing/2014/main" id="{B7BABCB9-26FF-4046-B985-008655673C9A}"/>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81" cy="6857990"/>
          </a:xfrm>
          <a:prstGeom prst="rect">
            <a:avLst/>
          </a:prstGeom>
        </p:spPr>
      </p:pic>
      <p:sp>
        <p:nvSpPr>
          <p:cNvPr id="12" name="Rectangle 11">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52B3F51-63D1-4870-9884-3B10312614BB}"/>
              </a:ext>
            </a:extLst>
          </p:cNvPr>
          <p:cNvSpPr>
            <a:spLocks noGrp="1"/>
          </p:cNvSpPr>
          <p:nvPr>
            <p:ph type="ctrTitle"/>
          </p:nvPr>
        </p:nvSpPr>
        <p:spPr>
          <a:xfrm>
            <a:off x="404553" y="3091928"/>
            <a:ext cx="9078562" cy="2387600"/>
          </a:xfrm>
        </p:spPr>
        <p:txBody>
          <a:bodyPr>
            <a:normAutofit/>
          </a:bodyPr>
          <a:lstStyle/>
          <a:p>
            <a:pPr algn="l"/>
            <a:r>
              <a:rPr lang="en-US" sz="6600" dirty="0"/>
              <a:t>Led by God’s Glory</a:t>
            </a:r>
            <a:br>
              <a:rPr lang="en-US" sz="6600" dirty="0"/>
            </a:br>
            <a:r>
              <a:rPr lang="en-US" sz="6600" dirty="0"/>
              <a:t>	-- a pillar cloud</a:t>
            </a:r>
          </a:p>
        </p:txBody>
      </p:sp>
      <p:sp>
        <p:nvSpPr>
          <p:cNvPr id="14" name="Rectangle: Rounded Corners 13">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CF46AA48-D30F-45AE-82AB-1A7A57E376E3}"/>
              </a:ext>
            </a:extLst>
          </p:cNvPr>
          <p:cNvSpPr>
            <a:spLocks noGrp="1"/>
          </p:cNvSpPr>
          <p:nvPr>
            <p:ph type="subTitle" idx="1"/>
          </p:nvPr>
        </p:nvSpPr>
        <p:spPr>
          <a:xfrm>
            <a:off x="404553" y="5624945"/>
            <a:ext cx="9078562" cy="592975"/>
          </a:xfrm>
        </p:spPr>
        <p:txBody>
          <a:bodyPr anchor="ctr">
            <a:normAutofit/>
          </a:bodyPr>
          <a:lstStyle/>
          <a:p>
            <a:pPr algn="l"/>
            <a:r>
              <a:rPr lang="en-US" dirty="0"/>
              <a:t>Exodus 13:20 – 14:31</a:t>
            </a:r>
          </a:p>
        </p:txBody>
      </p:sp>
    </p:spTree>
    <p:extLst>
      <p:ext uri="{BB962C8B-B14F-4D97-AF65-F5344CB8AC3E}">
        <p14:creationId xmlns:p14="http://schemas.microsoft.com/office/powerpoint/2010/main" val="53938400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ED520B10-5B8B-4701-BF09-86B8EEDF28E9}"/>
              </a:ext>
            </a:extLst>
          </p:cNvPr>
          <p:cNvPicPr>
            <a:picLocks noChangeAspect="1"/>
          </p:cNvPicPr>
          <p:nvPr/>
        </p:nvPicPr>
        <p:blipFill rotWithShape="1">
          <a:blip r:embed="rId2">
            <a:extLst>
              <a:ext uri="{28A0092B-C50C-407E-A947-70E740481C1C}">
                <a14:useLocalDpi xmlns:a14="http://schemas.microsoft.com/office/drawing/2010/main" val="0"/>
              </a:ext>
            </a:extLst>
          </a:blip>
          <a:srcRect t="20385" r="-1" b="7864"/>
          <a:stretch/>
        </p:blipFill>
        <p:spPr>
          <a:xfrm>
            <a:off x="321733" y="321733"/>
            <a:ext cx="11548534" cy="6214534"/>
          </a:xfrm>
          <a:prstGeom prst="rect">
            <a:avLst/>
          </a:prstGeom>
        </p:spPr>
      </p:pic>
    </p:spTree>
    <p:extLst>
      <p:ext uri="{BB962C8B-B14F-4D97-AF65-F5344CB8AC3E}">
        <p14:creationId xmlns:p14="http://schemas.microsoft.com/office/powerpoint/2010/main" val="45359968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Online Media 1" title="How Did Moses Cross The Red Sea | Christian Songs For Kids">
            <a:hlinkClick r:id="" action="ppaction://media"/>
            <a:extLst>
              <a:ext uri="{FF2B5EF4-FFF2-40B4-BE49-F238E27FC236}">
                <a16:creationId xmlns:a16="http://schemas.microsoft.com/office/drawing/2014/main" id="{235E5B9B-E9AA-46B0-BC94-C6743A29B009}"/>
              </a:ext>
            </a:extLst>
          </p:cNvPr>
          <p:cNvPicPr>
            <a:picLocks noRot="1" noChangeAspect="1"/>
          </p:cNvPicPr>
          <p:nvPr>
            <a:videoFile r:link="rId1"/>
          </p:nvPr>
        </p:nvPicPr>
        <p:blipFill>
          <a:blip r:embed="rId4"/>
          <a:stretch>
            <a:fillRect/>
          </a:stretch>
        </p:blipFill>
        <p:spPr>
          <a:xfrm>
            <a:off x="2085549" y="678056"/>
            <a:ext cx="9737855" cy="5501888"/>
          </a:xfrm>
          <a:prstGeom prst="rect">
            <a:avLst/>
          </a:prstGeom>
        </p:spPr>
      </p:pic>
      <p:pic>
        <p:nvPicPr>
          <p:cNvPr id="3" name="Picture 2" descr="Diagram&#10;&#10;Description automatically generated">
            <a:extLst>
              <a:ext uri="{FF2B5EF4-FFF2-40B4-BE49-F238E27FC236}">
                <a16:creationId xmlns:a16="http://schemas.microsoft.com/office/drawing/2014/main" id="{0B08ABEC-3320-41BB-A98F-26CAB7D8F6A5}"/>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0013" r="50000"/>
          <a:stretch/>
        </p:blipFill>
        <p:spPr>
          <a:xfrm>
            <a:off x="0" y="833749"/>
            <a:ext cx="1946351" cy="4503795"/>
          </a:xfrm>
          <a:prstGeom prst="rect">
            <a:avLst/>
          </a:prstGeom>
        </p:spPr>
      </p:pic>
      <p:pic>
        <p:nvPicPr>
          <p:cNvPr id="4" name="Picture 3" descr="Diagram&#10;&#10;Description automatically generated">
            <a:extLst>
              <a:ext uri="{FF2B5EF4-FFF2-40B4-BE49-F238E27FC236}">
                <a16:creationId xmlns:a16="http://schemas.microsoft.com/office/drawing/2014/main" id="{9C8C7AAD-CAF4-4FFE-9117-72FC8615D65C}"/>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0033" t="3384" r="19980" b="-3384"/>
          <a:stretch/>
        </p:blipFill>
        <p:spPr>
          <a:xfrm>
            <a:off x="368596" y="1351909"/>
            <a:ext cx="1946351" cy="4503795"/>
          </a:xfrm>
          <a:prstGeom prst="rect">
            <a:avLst/>
          </a:prstGeom>
        </p:spPr>
      </p:pic>
    </p:spTree>
    <p:extLst>
      <p:ext uri="{BB962C8B-B14F-4D97-AF65-F5344CB8AC3E}">
        <p14:creationId xmlns:p14="http://schemas.microsoft.com/office/powerpoint/2010/main" val="111826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0B08ABEC-3320-41BB-A98F-26CAB7D8F6A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0013" r="50000"/>
          <a:stretch/>
        </p:blipFill>
        <p:spPr>
          <a:xfrm>
            <a:off x="0" y="833749"/>
            <a:ext cx="1946351" cy="4503795"/>
          </a:xfrm>
          <a:prstGeom prst="rect">
            <a:avLst/>
          </a:prstGeom>
        </p:spPr>
      </p:pic>
      <p:pic>
        <p:nvPicPr>
          <p:cNvPr id="4" name="Picture 3" descr="Diagram&#10;&#10;Description automatically generated">
            <a:extLst>
              <a:ext uri="{FF2B5EF4-FFF2-40B4-BE49-F238E27FC236}">
                <a16:creationId xmlns:a16="http://schemas.microsoft.com/office/drawing/2014/main" id="{9C8C7AAD-CAF4-4FFE-9117-72FC8615D65C}"/>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0033" t="3384" r="19980" b="-3384"/>
          <a:stretch/>
        </p:blipFill>
        <p:spPr>
          <a:xfrm>
            <a:off x="368596" y="1351909"/>
            <a:ext cx="1946351" cy="4503795"/>
          </a:xfrm>
          <a:prstGeom prst="rect">
            <a:avLst/>
          </a:prstGeom>
        </p:spPr>
      </p:pic>
      <p:pic>
        <p:nvPicPr>
          <p:cNvPr id="5" name="Online Media 4" title="Parting the Red Sea | Q3L8">
            <a:hlinkClick r:id="" action="ppaction://media"/>
            <a:extLst>
              <a:ext uri="{FF2B5EF4-FFF2-40B4-BE49-F238E27FC236}">
                <a16:creationId xmlns:a16="http://schemas.microsoft.com/office/drawing/2014/main" id="{10144842-1B27-4FF8-8271-0E3E6DD4FAD2}"/>
              </a:ext>
            </a:extLst>
          </p:cNvPr>
          <p:cNvPicPr>
            <a:picLocks noRot="1" noChangeAspect="1"/>
          </p:cNvPicPr>
          <p:nvPr>
            <a:videoFile r:link="rId1"/>
          </p:nvPr>
        </p:nvPicPr>
        <p:blipFill>
          <a:blip r:embed="rId5"/>
          <a:stretch>
            <a:fillRect/>
          </a:stretch>
        </p:blipFill>
        <p:spPr>
          <a:xfrm>
            <a:off x="2623852" y="774363"/>
            <a:ext cx="9199552" cy="5197747"/>
          </a:xfrm>
          <a:prstGeom prst="rect">
            <a:avLst/>
          </a:prstGeom>
        </p:spPr>
      </p:pic>
    </p:spTree>
    <p:extLst>
      <p:ext uri="{BB962C8B-B14F-4D97-AF65-F5344CB8AC3E}">
        <p14:creationId xmlns:p14="http://schemas.microsoft.com/office/powerpoint/2010/main" val="422887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E0E3AD01-6D84-4B94-887E-D6518FF7FF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5893" y="29917"/>
            <a:ext cx="8872870" cy="6854292"/>
          </a:xfrm>
          <a:prstGeom prst="rect">
            <a:avLst/>
          </a:prstGeom>
        </p:spPr>
      </p:pic>
      <p:cxnSp>
        <p:nvCxnSpPr>
          <p:cNvPr id="5" name="Straight Arrow Connector 4">
            <a:extLst>
              <a:ext uri="{FF2B5EF4-FFF2-40B4-BE49-F238E27FC236}">
                <a16:creationId xmlns:a16="http://schemas.microsoft.com/office/drawing/2014/main" id="{0CDB7CC1-D64F-41FA-8149-C8E6F2071B28}"/>
              </a:ext>
            </a:extLst>
          </p:cNvPr>
          <p:cNvCxnSpPr>
            <a:cxnSpLocks/>
          </p:cNvCxnSpPr>
          <p:nvPr/>
        </p:nvCxnSpPr>
        <p:spPr>
          <a:xfrm flipV="1">
            <a:off x="1341120" y="1493520"/>
            <a:ext cx="1432560" cy="533400"/>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sp>
        <p:nvSpPr>
          <p:cNvPr id="8" name="Oval 7">
            <a:extLst>
              <a:ext uri="{FF2B5EF4-FFF2-40B4-BE49-F238E27FC236}">
                <a16:creationId xmlns:a16="http://schemas.microsoft.com/office/drawing/2014/main" id="{7D77037C-9AC8-4A5C-81FC-CB45D870B66F}"/>
              </a:ext>
            </a:extLst>
          </p:cNvPr>
          <p:cNvSpPr/>
          <p:nvPr/>
        </p:nvSpPr>
        <p:spPr>
          <a:xfrm>
            <a:off x="8473440" y="3154680"/>
            <a:ext cx="1645920" cy="147828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group of people standing together&#10;&#10;Description automatically generated with medium confidence">
            <a:extLst>
              <a:ext uri="{FF2B5EF4-FFF2-40B4-BE49-F238E27FC236}">
                <a16:creationId xmlns:a16="http://schemas.microsoft.com/office/drawing/2014/main" id="{B29C913B-2B73-40FF-9F87-7304084B055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78052" y="2505338"/>
            <a:ext cx="2313948" cy="1847323"/>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743F1988-1CC2-473C-9742-3A0981ADFD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1921" y="818673"/>
            <a:ext cx="2564813" cy="1349693"/>
          </a:xfrm>
          <a:prstGeom prst="rect">
            <a:avLst/>
          </a:prstGeom>
        </p:spPr>
      </p:pic>
    </p:spTree>
    <p:extLst>
      <p:ext uri="{BB962C8B-B14F-4D97-AF65-F5344CB8AC3E}">
        <p14:creationId xmlns:p14="http://schemas.microsoft.com/office/powerpoint/2010/main" val="1747718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29429B1A-29FA-4DB7-A325-0947658B03B0}"/>
              </a:ext>
            </a:extLst>
          </p:cNvPr>
          <p:cNvGrpSpPr/>
          <p:nvPr/>
        </p:nvGrpSpPr>
        <p:grpSpPr>
          <a:xfrm>
            <a:off x="0" y="0"/>
            <a:ext cx="4203700" cy="6858000"/>
            <a:chOff x="0" y="0"/>
            <a:chExt cx="4203700" cy="6858000"/>
          </a:xfrm>
        </p:grpSpPr>
        <p:pic>
          <p:nvPicPr>
            <p:cNvPr id="8" name="Picture 7" descr="A picture containing several&#10;&#10;Description automatically generated">
              <a:extLst>
                <a:ext uri="{FF2B5EF4-FFF2-40B4-BE49-F238E27FC236}">
                  <a16:creationId xmlns:a16="http://schemas.microsoft.com/office/drawing/2014/main" id="{2223D53A-A711-4DE9-A302-9C7C865357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78000"/>
              <a:ext cx="4203700" cy="5080000"/>
            </a:xfrm>
            <a:prstGeom prst="rect">
              <a:avLst/>
            </a:prstGeom>
          </p:spPr>
        </p:pic>
        <p:pic>
          <p:nvPicPr>
            <p:cNvPr id="9" name="Picture 8" descr="A picture containing several&#10;&#10;Description automatically generated">
              <a:extLst>
                <a:ext uri="{FF2B5EF4-FFF2-40B4-BE49-F238E27FC236}">
                  <a16:creationId xmlns:a16="http://schemas.microsoft.com/office/drawing/2014/main" id="{11B11002-3218-405B-94BF-B71E20670026}"/>
                </a:ext>
              </a:extLst>
            </p:cNvPr>
            <p:cNvPicPr>
              <a:picLocks noChangeAspect="1"/>
            </p:cNvPicPr>
            <p:nvPr/>
          </p:nvPicPr>
          <p:blipFill rotWithShape="1">
            <a:blip r:embed="rId2">
              <a:extLst>
                <a:ext uri="{28A0092B-C50C-407E-A947-70E740481C1C}">
                  <a14:useLocalDpi xmlns:a14="http://schemas.microsoft.com/office/drawing/2010/main" val="0"/>
                </a:ext>
              </a:extLst>
            </a:blip>
            <a:srcRect b="65000"/>
            <a:stretch/>
          </p:blipFill>
          <p:spPr>
            <a:xfrm>
              <a:off x="0" y="0"/>
              <a:ext cx="4203700" cy="3429000"/>
            </a:xfrm>
            <a:prstGeom prst="rect">
              <a:avLst/>
            </a:prstGeom>
          </p:spPr>
        </p:pic>
      </p:grpSp>
      <p:sp>
        <p:nvSpPr>
          <p:cNvPr id="2" name="Title 1">
            <a:extLst>
              <a:ext uri="{FF2B5EF4-FFF2-40B4-BE49-F238E27FC236}">
                <a16:creationId xmlns:a16="http://schemas.microsoft.com/office/drawing/2014/main" id="{CC619254-F85D-49E2-8C58-A7BC28D8B571}"/>
              </a:ext>
            </a:extLst>
          </p:cNvPr>
          <p:cNvSpPr>
            <a:spLocks noGrp="1"/>
          </p:cNvSpPr>
          <p:nvPr>
            <p:ph type="title"/>
          </p:nvPr>
        </p:nvSpPr>
        <p:spPr>
          <a:xfrm>
            <a:off x="839788" y="457200"/>
            <a:ext cx="2520101" cy="946298"/>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Exodus 13:20</a:t>
            </a:r>
          </a:p>
        </p:txBody>
      </p:sp>
      <p:pic>
        <p:nvPicPr>
          <p:cNvPr id="6" name="Picture Placeholder 5" descr="Map&#10;&#10;Description automatically generated">
            <a:extLst>
              <a:ext uri="{FF2B5EF4-FFF2-40B4-BE49-F238E27FC236}">
                <a16:creationId xmlns:a16="http://schemas.microsoft.com/office/drawing/2014/main" id="{308F3C0D-FEA9-499B-B07E-50624E7A851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039" b="13039"/>
          <a:stretch>
            <a:fillRect/>
          </a:stretch>
        </p:blipFill>
        <p:spPr>
          <a:xfrm>
            <a:off x="3682600" y="0"/>
            <a:ext cx="8509400" cy="6858000"/>
          </a:xfrm>
        </p:spPr>
      </p:pic>
      <p:sp>
        <p:nvSpPr>
          <p:cNvPr id="4" name="Text Placeholder 3">
            <a:extLst>
              <a:ext uri="{FF2B5EF4-FFF2-40B4-BE49-F238E27FC236}">
                <a16:creationId xmlns:a16="http://schemas.microsoft.com/office/drawing/2014/main" id="{931D4BB3-8484-43D4-8D66-EB44593CCF5B}"/>
              </a:ext>
            </a:extLst>
          </p:cNvPr>
          <p:cNvSpPr>
            <a:spLocks noGrp="1"/>
          </p:cNvSpPr>
          <p:nvPr>
            <p:ph type="body" sz="half" idx="2"/>
          </p:nvPr>
        </p:nvSpPr>
        <p:spPr>
          <a:xfrm>
            <a:off x="839789" y="1403498"/>
            <a:ext cx="2520100" cy="2658139"/>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sz="1600" baseline="30000" dirty="0">
                <a:effectLst>
                  <a:outerShdw blurRad="38100" dist="38100" dir="2700000" algn="tl">
                    <a:srgbClr val="000000">
                      <a:alpha val="43137"/>
                    </a:srgbClr>
                  </a:outerShdw>
                </a:effectLst>
              </a:rPr>
              <a:t>20 </a:t>
            </a:r>
            <a:r>
              <a:rPr lang="en-US" sz="2400" dirty="0">
                <a:effectLst>
                  <a:outerShdw blurRad="38100" dist="38100" dir="2700000" algn="tl">
                    <a:srgbClr val="000000">
                      <a:alpha val="43137"/>
                    </a:srgbClr>
                  </a:outerShdw>
                </a:effectLst>
              </a:rPr>
              <a:t>The Israelites left Succoth and camped at Etham. Etham was near the desert. </a:t>
            </a:r>
            <a:r>
              <a:rPr lang="en-US" sz="2400" baseline="30000" dirty="0">
                <a:effectLst>
                  <a:outerShdw blurRad="38100" dist="38100" dir="2700000" algn="tl">
                    <a:srgbClr val="000000">
                      <a:alpha val="43137"/>
                    </a:srgbClr>
                  </a:outerShdw>
                </a:effectLst>
              </a:rPr>
              <a:t>21 </a:t>
            </a:r>
            <a:r>
              <a:rPr lang="en-US" sz="2400" dirty="0">
                <a:effectLst>
                  <a:outerShdw blurRad="38100" dist="38100" dir="2700000" algn="tl">
                    <a:srgbClr val="000000">
                      <a:alpha val="43137"/>
                    </a:srgbClr>
                  </a:outerShdw>
                </a:effectLst>
              </a:rPr>
              <a:t>The </a:t>
            </a:r>
            <a:r>
              <a:rPr lang="en-US" sz="2400" cap="small" dirty="0">
                <a:effectLst>
                  <a:outerShdw blurRad="38100" dist="38100" dir="2700000" algn="tl">
                    <a:srgbClr val="000000">
                      <a:alpha val="43137"/>
                    </a:srgbClr>
                  </a:outerShdw>
                </a:effectLst>
              </a:rPr>
              <a:t>Lord</a:t>
            </a:r>
            <a:r>
              <a:rPr lang="en-US" sz="2400" dirty="0">
                <a:effectLst>
                  <a:outerShdw blurRad="38100" dist="38100" dir="2700000" algn="tl">
                    <a:srgbClr val="000000">
                      <a:alpha val="43137"/>
                    </a:srgbClr>
                  </a:outerShdw>
                </a:effectLst>
              </a:rPr>
              <a:t> led the way.</a:t>
            </a:r>
            <a:endParaRPr lang="en-US" sz="2400" dirty="0"/>
          </a:p>
        </p:txBody>
      </p:sp>
      <p:pic>
        <p:nvPicPr>
          <p:cNvPr id="5" name="Picture 4" descr="A picture containing text&#10;&#10;Description automatically generated">
            <a:extLst>
              <a:ext uri="{FF2B5EF4-FFF2-40B4-BE49-F238E27FC236}">
                <a16:creationId xmlns:a16="http://schemas.microsoft.com/office/drawing/2014/main" id="{0172E6A5-AC57-4617-B937-ED51E3DE11B5}"/>
              </a:ext>
            </a:extLst>
          </p:cNvPr>
          <p:cNvPicPr>
            <a:picLocks noChangeAspect="1"/>
          </p:cNvPicPr>
          <p:nvPr/>
        </p:nvPicPr>
        <p:blipFill rotWithShape="1">
          <a:blip r:embed="rId4">
            <a:extLst>
              <a:ext uri="{28A0092B-C50C-407E-A947-70E740481C1C}">
                <a14:useLocalDpi xmlns:a14="http://schemas.microsoft.com/office/drawing/2010/main" val="0"/>
              </a:ext>
            </a:extLst>
          </a:blip>
          <a:srcRect l="16080" t="12229" r="14000" b="12229"/>
          <a:stretch/>
        </p:blipFill>
        <p:spPr>
          <a:xfrm>
            <a:off x="4199678" y="1584959"/>
            <a:ext cx="1127462" cy="685801"/>
          </a:xfrm>
          <a:prstGeom prst="ellipse">
            <a:avLst/>
          </a:prstGeom>
        </p:spPr>
      </p:pic>
    </p:spTree>
    <p:extLst>
      <p:ext uri="{BB962C8B-B14F-4D97-AF65-F5344CB8AC3E}">
        <p14:creationId xmlns:p14="http://schemas.microsoft.com/office/powerpoint/2010/main" val="173037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4206 -0.00417 L 0.04206 -0.00417 C 0.04909 -0.00324 0.05626 -0.00371 0.06316 -0.00093 C 0.06823 0.00116 0.06654 0.01111 0.06889 0.0162 C 0.07032 0.01944 0.07253 0.02153 0.07474 0.02315 C 0.08516 0.03148 0.08672 0.0294 0.09779 0.03333 C 0.1004 0.03426 0.10287 0.03565 0.10547 0.0368 C 0.11524 0.05417 0.10261 0.03379 0.11511 0.04699 C 0.11667 0.04861 0.11732 0.05254 0.11889 0.05393 C 0.128 0.06204 0.13581 0.0618 0.14584 0.06412 L 0.15743 0.07106 C 0.16237 0.07384 0.1655 0.07616 0.17084 0.07778 C 0.17527 0.0794 0.17982 0.08032 0.18425 0.08125 C 0.21758 0.08819 0.22579 0.08588 0.27084 0.08819 C 0.28034 0.09051 0.28373 0.09051 0.29193 0.09491 C 0.29584 0.09699 0.29961 0.1 0.30352 0.10185 C 0.30599 0.10278 0.3142 0.10625 0.31693 0.10856 C 0.31902 0.11042 0.32071 0.11389 0.32279 0.11551 C 0.32644 0.11852 0.33047 0.12014 0.33425 0.12222 L 0.34011 0.12569 L 0.34584 0.12917 L 0.35157 0.13264 C 0.35404 0.13704 0.35782 0.14444 0.3612 0.14629 C 0.3655 0.14861 0.37019 0.14861 0.37474 0.14977 C 0.38659 0.15671 0.37839 0.15324 0.39974 0.15324 " pathEditMode="relative" ptsTypes="AAAAAAAAAAAAAAAAAAAAAAAAA">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3D5E86A-AED3-4C4D-A2A7-A2CD79445D2C}"/>
              </a:ext>
            </a:extLst>
          </p:cNvPr>
          <p:cNvSpPr/>
          <p:nvPr/>
        </p:nvSpPr>
        <p:spPr>
          <a:xfrm>
            <a:off x="4203700" y="-4763"/>
            <a:ext cx="4056063" cy="6862763"/>
          </a:xfrm>
          <a:prstGeom prst="rect">
            <a:avLst/>
          </a:prstGeom>
          <a:gradFill flip="none" rotWithShape="1">
            <a:gsLst>
              <a:gs pos="0">
                <a:schemeClr val="accent1">
                  <a:lumMod val="60000"/>
                  <a:lumOff val="40000"/>
                </a:schemeClr>
              </a:gs>
              <a:gs pos="31000">
                <a:schemeClr val="accent1">
                  <a:lumMod val="75000"/>
                </a:schemeClr>
              </a:gs>
              <a:gs pos="63000">
                <a:schemeClr val="tx2">
                  <a:lumMod val="50000"/>
                </a:schemeClr>
              </a:gs>
              <a:gs pos="100000">
                <a:schemeClr val="tx1"/>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F66302EC-40AF-45F9-BF6A-1C38408A89FC}"/>
              </a:ext>
            </a:extLst>
          </p:cNvPr>
          <p:cNvGrpSpPr/>
          <p:nvPr/>
        </p:nvGrpSpPr>
        <p:grpSpPr>
          <a:xfrm>
            <a:off x="0" y="0"/>
            <a:ext cx="4203700" cy="6858000"/>
            <a:chOff x="0" y="0"/>
            <a:chExt cx="4203700" cy="6858000"/>
          </a:xfrm>
        </p:grpSpPr>
        <p:pic>
          <p:nvPicPr>
            <p:cNvPr id="7" name="Picture 6" descr="A picture containing several&#10;&#10;Description automatically generated">
              <a:extLst>
                <a:ext uri="{FF2B5EF4-FFF2-40B4-BE49-F238E27FC236}">
                  <a16:creationId xmlns:a16="http://schemas.microsoft.com/office/drawing/2014/main" id="{D3B044DE-6520-4BE1-92CB-C4F6E257F7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78000"/>
              <a:ext cx="4203700" cy="5080000"/>
            </a:xfrm>
            <a:prstGeom prst="rect">
              <a:avLst/>
            </a:prstGeom>
          </p:spPr>
        </p:pic>
        <p:pic>
          <p:nvPicPr>
            <p:cNvPr id="8" name="Picture 7" descr="A picture containing several&#10;&#10;Description automatically generated">
              <a:extLst>
                <a:ext uri="{FF2B5EF4-FFF2-40B4-BE49-F238E27FC236}">
                  <a16:creationId xmlns:a16="http://schemas.microsoft.com/office/drawing/2014/main" id="{09EF1F71-C6AD-4856-9755-FADA082D87A1}"/>
                </a:ext>
              </a:extLst>
            </p:cNvPr>
            <p:cNvPicPr>
              <a:picLocks noChangeAspect="1"/>
            </p:cNvPicPr>
            <p:nvPr/>
          </p:nvPicPr>
          <p:blipFill rotWithShape="1">
            <a:blip r:embed="rId2">
              <a:extLst>
                <a:ext uri="{28A0092B-C50C-407E-A947-70E740481C1C}">
                  <a14:useLocalDpi xmlns:a14="http://schemas.microsoft.com/office/drawing/2010/main" val="0"/>
                </a:ext>
              </a:extLst>
            </a:blip>
            <a:srcRect b="65000"/>
            <a:stretch/>
          </p:blipFill>
          <p:spPr>
            <a:xfrm>
              <a:off x="0" y="0"/>
              <a:ext cx="4203700" cy="3429000"/>
            </a:xfrm>
            <a:prstGeom prst="rect">
              <a:avLst/>
            </a:prstGeom>
          </p:spPr>
        </p:pic>
      </p:grpSp>
      <p:sp>
        <p:nvSpPr>
          <p:cNvPr id="2" name="Title 1">
            <a:extLst>
              <a:ext uri="{FF2B5EF4-FFF2-40B4-BE49-F238E27FC236}">
                <a16:creationId xmlns:a16="http://schemas.microsoft.com/office/drawing/2014/main" id="{3CAB45D5-4D14-4A16-81DD-9986F0910850}"/>
              </a:ext>
            </a:extLst>
          </p:cNvPr>
          <p:cNvSpPr>
            <a:spLocks noGrp="1"/>
          </p:cNvSpPr>
          <p:nvPr>
            <p:ph type="title"/>
          </p:nvPr>
        </p:nvSpPr>
        <p:spPr>
          <a:xfrm>
            <a:off x="4203700" y="331428"/>
            <a:ext cx="3932237" cy="1115145"/>
          </a:xfrm>
        </p:spPr>
        <p:txBody>
          <a:bodyPr/>
          <a:lstStyle/>
          <a:p>
            <a:r>
              <a:rPr lang="en-US" dirty="0">
                <a:solidFill>
                  <a:schemeClr val="bg1"/>
                </a:solidFill>
              </a:rPr>
              <a:t>Exodus 13:20-22</a:t>
            </a:r>
          </a:p>
        </p:txBody>
      </p:sp>
      <p:sp>
        <p:nvSpPr>
          <p:cNvPr id="4" name="Text Placeholder 3">
            <a:extLst>
              <a:ext uri="{FF2B5EF4-FFF2-40B4-BE49-F238E27FC236}">
                <a16:creationId xmlns:a16="http://schemas.microsoft.com/office/drawing/2014/main" id="{FDC84650-E885-4486-A220-8C647F249ADB}"/>
              </a:ext>
            </a:extLst>
          </p:cNvPr>
          <p:cNvSpPr>
            <a:spLocks noGrp="1"/>
          </p:cNvSpPr>
          <p:nvPr>
            <p:ph type="body" sz="half" idx="2"/>
          </p:nvPr>
        </p:nvSpPr>
        <p:spPr>
          <a:xfrm>
            <a:off x="4327525" y="1778000"/>
            <a:ext cx="3808412" cy="5080000"/>
          </a:xfrm>
        </p:spPr>
        <p:txBody>
          <a:bodyPr/>
          <a:lstStyle/>
          <a:p>
            <a:r>
              <a:rPr lang="en-US" sz="2400" dirty="0">
                <a:solidFill>
                  <a:schemeClr val="accent4">
                    <a:lumMod val="60000"/>
                    <a:lumOff val="40000"/>
                  </a:schemeClr>
                </a:solidFill>
                <a:effectLst>
                  <a:outerShdw blurRad="38100" dist="38100" dir="2700000" algn="tl">
                    <a:srgbClr val="000000">
                      <a:alpha val="43137"/>
                    </a:srgbClr>
                  </a:outerShdw>
                </a:effectLst>
              </a:rPr>
              <a:t>During the day, he used a tall cloud to lead the people. And during the night, he used a tall column of fire to lead the way. This fire gave them light so that they could also travel at night. </a:t>
            </a:r>
            <a:r>
              <a:rPr lang="en-US" sz="2400" baseline="30000" dirty="0">
                <a:solidFill>
                  <a:schemeClr val="accent4">
                    <a:lumMod val="60000"/>
                    <a:lumOff val="40000"/>
                  </a:schemeClr>
                </a:solidFill>
                <a:effectLst>
                  <a:outerShdw blurRad="38100" dist="38100" dir="2700000" algn="tl">
                    <a:srgbClr val="000000">
                      <a:alpha val="43137"/>
                    </a:srgbClr>
                  </a:outerShdw>
                </a:effectLst>
              </a:rPr>
              <a:t>22 </a:t>
            </a:r>
            <a:r>
              <a:rPr lang="en-US" sz="2400" dirty="0">
                <a:solidFill>
                  <a:schemeClr val="accent4">
                    <a:lumMod val="60000"/>
                    <a:lumOff val="40000"/>
                  </a:schemeClr>
                </a:solidFill>
                <a:effectLst>
                  <a:outerShdw blurRad="38100" dist="38100" dir="2700000" algn="tl">
                    <a:srgbClr val="000000">
                      <a:alpha val="43137"/>
                    </a:srgbClr>
                  </a:outerShdw>
                </a:effectLst>
              </a:rPr>
              <a:t>The cloud was always with them during the day, and the column of fire was always with them at night.</a:t>
            </a:r>
          </a:p>
          <a:p>
            <a:endParaRPr lang="en-US" dirty="0"/>
          </a:p>
        </p:txBody>
      </p:sp>
      <p:pic>
        <p:nvPicPr>
          <p:cNvPr id="5" name="Picture Placeholder 5" descr="A picture containing text, painting, painted&#10;&#10;Description automatically generated">
            <a:extLst>
              <a:ext uri="{FF2B5EF4-FFF2-40B4-BE49-F238E27FC236}">
                <a16:creationId xmlns:a16="http://schemas.microsoft.com/office/drawing/2014/main" id="{8C8E9307-E35F-49B2-9DDD-63F22DFBE2A5}"/>
              </a:ext>
            </a:extLst>
          </p:cNvPr>
          <p:cNvPicPr>
            <a:picLocks noChangeAspect="1"/>
          </p:cNvPicPr>
          <p:nvPr/>
        </p:nvPicPr>
        <p:blipFill rotWithShape="1">
          <a:blip r:embed="rId3">
            <a:extLst>
              <a:ext uri="{28A0092B-C50C-407E-A947-70E740481C1C}">
                <a14:useLocalDpi xmlns:a14="http://schemas.microsoft.com/office/drawing/2010/main" val="0"/>
              </a:ext>
            </a:extLst>
          </a:blip>
          <a:srcRect l="3163" r="54426"/>
          <a:stretch/>
        </p:blipFill>
        <p:spPr>
          <a:xfrm>
            <a:off x="8259763" y="-4763"/>
            <a:ext cx="3932237" cy="6858000"/>
          </a:xfrm>
          <a:prstGeom prst="rect">
            <a:avLst/>
          </a:prstGeom>
        </p:spPr>
      </p:pic>
    </p:spTree>
    <p:extLst>
      <p:ext uri="{BB962C8B-B14F-4D97-AF65-F5344CB8AC3E}">
        <p14:creationId xmlns:p14="http://schemas.microsoft.com/office/powerpoint/2010/main" val="3078702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31000">
              <a:schemeClr val="accent1">
                <a:lumMod val="60000"/>
                <a:lumOff val="40000"/>
              </a:schemeClr>
            </a:gs>
            <a:gs pos="79000">
              <a:schemeClr val="tx2">
                <a:lumMod val="50000"/>
              </a:schemeClr>
            </a:gs>
            <a:gs pos="100000">
              <a:schemeClr val="bg2">
                <a:lumMod val="25000"/>
              </a:schemeClr>
            </a:gs>
          </a:gsLst>
          <a:lin ang="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E3AD4-B169-4F1A-840F-AF5B787533AA}"/>
              </a:ext>
            </a:extLst>
          </p:cNvPr>
          <p:cNvSpPr>
            <a:spLocks noGrp="1"/>
          </p:cNvSpPr>
          <p:nvPr>
            <p:ph type="title"/>
          </p:nvPr>
        </p:nvSpPr>
        <p:spPr>
          <a:xfrm>
            <a:off x="7028895" y="788896"/>
            <a:ext cx="4595082" cy="1325563"/>
          </a:xfrm>
        </p:spPr>
        <p:txBody>
          <a:bodyPr/>
          <a:lstStyle/>
          <a:p>
            <a:r>
              <a:rPr lang="en-US" b="1" dirty="0">
                <a:solidFill>
                  <a:schemeClr val="accent4"/>
                </a:solidFill>
                <a:effectLst>
                  <a:outerShdw blurRad="38100" dist="38100" dir="2700000" algn="tl">
                    <a:srgbClr val="000000">
                      <a:alpha val="43137"/>
                    </a:srgbClr>
                  </a:outerShdw>
                </a:effectLst>
              </a:rPr>
              <a:t>God leads me</a:t>
            </a:r>
            <a:br>
              <a:rPr lang="en-US" b="1" dirty="0">
                <a:solidFill>
                  <a:schemeClr val="accent4"/>
                </a:solidFill>
                <a:effectLst>
                  <a:outerShdw blurRad="38100" dist="38100" dir="2700000" algn="tl">
                    <a:srgbClr val="000000">
                      <a:alpha val="43137"/>
                    </a:srgbClr>
                  </a:outerShdw>
                </a:effectLst>
              </a:rPr>
            </a:br>
            <a:r>
              <a:rPr lang="en-US" b="1" dirty="0">
                <a:solidFill>
                  <a:schemeClr val="accent4"/>
                </a:solidFill>
                <a:effectLst>
                  <a:outerShdw blurRad="38100" dist="38100" dir="2700000" algn="tl">
                    <a:srgbClr val="000000">
                      <a:alpha val="43137"/>
                    </a:srgbClr>
                  </a:outerShdw>
                </a:effectLst>
              </a:rPr>
              <a:t>I will follow</a:t>
            </a:r>
          </a:p>
        </p:txBody>
      </p:sp>
      <p:pic>
        <p:nvPicPr>
          <p:cNvPr id="6" name="Picture 5" descr="Diagram&#10;&#10;Description automatically generated">
            <a:extLst>
              <a:ext uri="{FF2B5EF4-FFF2-40B4-BE49-F238E27FC236}">
                <a16:creationId xmlns:a16="http://schemas.microsoft.com/office/drawing/2014/main" id="{7529FE9B-735B-403B-93AD-9CABEDC0A06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014" t="-452" r="22846" b="452"/>
          <a:stretch/>
        </p:blipFill>
        <p:spPr>
          <a:xfrm>
            <a:off x="4191000" y="551256"/>
            <a:ext cx="2323878" cy="5941619"/>
          </a:xfrm>
          <a:prstGeom prst="rect">
            <a:avLst/>
          </a:prstGeom>
        </p:spPr>
      </p:pic>
      <p:pic>
        <p:nvPicPr>
          <p:cNvPr id="7" name="Picture 6" descr="Diagram&#10;&#10;Description automatically generated">
            <a:extLst>
              <a:ext uri="{FF2B5EF4-FFF2-40B4-BE49-F238E27FC236}">
                <a16:creationId xmlns:a16="http://schemas.microsoft.com/office/drawing/2014/main" id="{0CD3D7CF-015A-4514-BFD1-BB9753A1852E}"/>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0013" r="50000"/>
          <a:stretch/>
        </p:blipFill>
        <p:spPr>
          <a:xfrm>
            <a:off x="3779520" y="458190"/>
            <a:ext cx="2567718" cy="5941619"/>
          </a:xfrm>
          <a:prstGeom prst="rect">
            <a:avLst/>
          </a:prstGeom>
        </p:spPr>
      </p:pic>
      <p:sp>
        <p:nvSpPr>
          <p:cNvPr id="4" name="Content Placeholder 3">
            <a:extLst>
              <a:ext uri="{FF2B5EF4-FFF2-40B4-BE49-F238E27FC236}">
                <a16:creationId xmlns:a16="http://schemas.microsoft.com/office/drawing/2014/main" id="{EE1FA739-F47F-437A-8249-41AAFDE81D79}"/>
              </a:ext>
            </a:extLst>
          </p:cNvPr>
          <p:cNvSpPr>
            <a:spLocks noGrp="1"/>
          </p:cNvSpPr>
          <p:nvPr>
            <p:ph sz="half" idx="2"/>
          </p:nvPr>
        </p:nvSpPr>
        <p:spPr>
          <a:xfrm>
            <a:off x="6526529" y="3866633"/>
            <a:ext cx="5599814" cy="1753818"/>
          </a:xfrm>
        </p:spPr>
        <p:txBody>
          <a:bodyPr>
            <a:normAutofit fontScale="32500" lnSpcReduction="20000"/>
          </a:bodyPr>
          <a:lstStyle/>
          <a:p>
            <a:pPr marL="0" marR="0" indent="0" algn="l">
              <a:lnSpc>
                <a:spcPct val="119000"/>
              </a:lnSpc>
              <a:spcBef>
                <a:spcPts val="0"/>
              </a:spcBef>
              <a:spcAft>
                <a:spcPts val="600"/>
              </a:spcAft>
              <a:buNone/>
            </a:pPr>
            <a:r>
              <a:rPr lang="en-US" sz="8000" kern="1400" dirty="0">
                <a:solidFill>
                  <a:schemeClr val="bg1"/>
                </a:solidFill>
                <a:latin typeface="Calibri" panose="020F0502020204030204" pitchFamily="34" charset="0"/>
              </a:rPr>
              <a:t>I </a:t>
            </a:r>
            <a:r>
              <a:rPr lang="en-US" sz="8000" kern="1400" dirty="0">
                <a:ln>
                  <a:noFill/>
                </a:ln>
                <a:solidFill>
                  <a:schemeClr val="bg1"/>
                </a:solidFill>
                <a:effectLst/>
                <a:latin typeface="Calibri" panose="020F0502020204030204" pitchFamily="34" charset="0"/>
              </a:rPr>
              <a:t>try with all my heart to serve you.</a:t>
            </a:r>
            <a:br>
              <a:rPr lang="en-US" sz="8000" kern="1400" dirty="0">
                <a:ln>
                  <a:noFill/>
                </a:ln>
                <a:solidFill>
                  <a:schemeClr val="bg1"/>
                </a:solidFill>
                <a:effectLst/>
                <a:latin typeface="Calibri" panose="020F0502020204030204" pitchFamily="34" charset="0"/>
              </a:rPr>
            </a:br>
            <a:r>
              <a:rPr lang="en-US" sz="8000" kern="1400" dirty="0">
                <a:ln>
                  <a:noFill/>
                </a:ln>
                <a:solidFill>
                  <a:schemeClr val="bg1"/>
                </a:solidFill>
                <a:effectLst/>
                <a:latin typeface="Calibri" panose="020F0502020204030204" pitchFamily="34" charset="0"/>
              </a:rPr>
              <a:t>    Help me obey your commands. “</a:t>
            </a:r>
          </a:p>
          <a:p>
            <a:pPr marL="0" marR="0" indent="0" algn="l">
              <a:lnSpc>
                <a:spcPct val="119000"/>
              </a:lnSpc>
              <a:spcBef>
                <a:spcPts val="0"/>
              </a:spcBef>
              <a:spcAft>
                <a:spcPts val="600"/>
              </a:spcAft>
              <a:buNone/>
            </a:pPr>
            <a:r>
              <a:rPr lang="en-US" sz="8000" kern="1400" dirty="0">
                <a:ln>
                  <a:noFill/>
                </a:ln>
                <a:solidFill>
                  <a:schemeClr val="bg1"/>
                </a:solidFill>
                <a:effectLst/>
                <a:latin typeface="Calibri" panose="020F0502020204030204" pitchFamily="34" charset="0"/>
              </a:rPr>
              <a:t>Psalms 119:10</a:t>
            </a:r>
          </a:p>
          <a:p>
            <a:pPr marL="0" marR="0" indent="0" algn="l">
              <a:lnSpc>
                <a:spcPct val="119000"/>
              </a:lnSpc>
              <a:spcBef>
                <a:spcPts val="0"/>
              </a:spcBef>
              <a:spcAft>
                <a:spcPts val="600"/>
              </a:spcAft>
              <a:buNone/>
            </a:pPr>
            <a:r>
              <a:rPr lang="en-US" sz="3200" kern="1400" dirty="0">
                <a:ln>
                  <a:noFill/>
                </a:ln>
                <a:solidFill>
                  <a:srgbClr val="000000"/>
                </a:solidFill>
                <a:effectLst/>
                <a:latin typeface="Calibri" panose="020F0502020204030204" pitchFamily="34" charset="0"/>
              </a:rPr>
              <a:t> </a:t>
            </a:r>
          </a:p>
          <a:p>
            <a:endParaRPr lang="en-US" dirty="0"/>
          </a:p>
        </p:txBody>
      </p:sp>
      <p:sp>
        <p:nvSpPr>
          <p:cNvPr id="3" name="Content Placeholder 2">
            <a:extLst>
              <a:ext uri="{FF2B5EF4-FFF2-40B4-BE49-F238E27FC236}">
                <a16:creationId xmlns:a16="http://schemas.microsoft.com/office/drawing/2014/main" id="{5C161B0E-C7DF-4B1C-B238-B79B9FAA2933}"/>
              </a:ext>
            </a:extLst>
          </p:cNvPr>
          <p:cNvSpPr>
            <a:spLocks noGrp="1"/>
          </p:cNvSpPr>
          <p:nvPr>
            <p:ph sz="half" idx="1"/>
          </p:nvPr>
        </p:nvSpPr>
        <p:spPr>
          <a:xfrm>
            <a:off x="370367" y="1658679"/>
            <a:ext cx="3820633" cy="4040372"/>
          </a:xfrm>
        </p:spPr>
        <p:txBody>
          <a:bodyPr>
            <a:normAutofit fontScale="32500" lnSpcReduction="20000"/>
          </a:bodyPr>
          <a:lstStyle/>
          <a:p>
            <a:pPr marL="0" marR="0" indent="0" algn="l">
              <a:lnSpc>
                <a:spcPct val="119000"/>
              </a:lnSpc>
              <a:spcBef>
                <a:spcPts val="0"/>
              </a:spcBef>
              <a:spcAft>
                <a:spcPts val="600"/>
              </a:spcAft>
              <a:buNone/>
            </a:pPr>
            <a:r>
              <a:rPr lang="en-US" sz="6200" b="1" kern="1400" dirty="0">
                <a:ln>
                  <a:noFill/>
                </a:ln>
                <a:solidFill>
                  <a:srgbClr val="000000"/>
                </a:solidFill>
                <a:effectLst/>
                <a:latin typeface="Calibri" panose="020F0502020204030204" pitchFamily="34" charset="0"/>
              </a:rPr>
              <a:t>Lord, “with your kindness </a:t>
            </a:r>
          </a:p>
          <a:p>
            <a:pPr marL="0" marR="0" indent="0" algn="l">
              <a:lnSpc>
                <a:spcPct val="119000"/>
              </a:lnSpc>
              <a:spcBef>
                <a:spcPts val="0"/>
              </a:spcBef>
              <a:spcAft>
                <a:spcPts val="600"/>
              </a:spcAft>
              <a:buNone/>
            </a:pPr>
            <a:r>
              <a:rPr lang="en-US" sz="6200" b="1" kern="1400" dirty="0">
                <a:ln>
                  <a:noFill/>
                </a:ln>
                <a:solidFill>
                  <a:srgbClr val="000000"/>
                </a:solidFill>
                <a:effectLst/>
                <a:latin typeface="Calibri" panose="020F0502020204030204" pitchFamily="34" charset="0"/>
              </a:rPr>
              <a:t>you led the people you saved.</a:t>
            </a:r>
          </a:p>
          <a:p>
            <a:pPr marL="0" marR="0" indent="0" algn="l">
              <a:lnSpc>
                <a:spcPct val="119000"/>
              </a:lnSpc>
              <a:spcBef>
                <a:spcPts val="0"/>
              </a:spcBef>
              <a:spcAft>
                <a:spcPts val="600"/>
              </a:spcAft>
              <a:buNone/>
            </a:pPr>
            <a:br>
              <a:rPr lang="en-US" sz="6200" b="1" kern="1400" dirty="0">
                <a:ln>
                  <a:noFill/>
                </a:ln>
                <a:solidFill>
                  <a:srgbClr val="000000"/>
                </a:solidFill>
                <a:effectLst/>
                <a:latin typeface="Calibri" panose="020F0502020204030204" pitchFamily="34" charset="0"/>
              </a:rPr>
            </a:br>
            <a:r>
              <a:rPr lang="en-US" sz="6200" b="1" kern="1400" dirty="0">
                <a:ln>
                  <a:noFill/>
                </a:ln>
                <a:solidFill>
                  <a:srgbClr val="000000"/>
                </a:solidFill>
                <a:effectLst/>
                <a:latin typeface="Calibri" panose="020F0502020204030204" pitchFamily="34" charset="0"/>
              </a:rPr>
              <a:t>And with your strength  </a:t>
            </a:r>
          </a:p>
          <a:p>
            <a:pPr marL="0" marR="0" indent="0" algn="l">
              <a:lnSpc>
                <a:spcPct val="119000"/>
              </a:lnSpc>
              <a:spcBef>
                <a:spcPts val="0"/>
              </a:spcBef>
              <a:spcAft>
                <a:spcPts val="600"/>
              </a:spcAft>
              <a:buNone/>
            </a:pPr>
            <a:r>
              <a:rPr lang="en-US" sz="6200" b="1" kern="1400" dirty="0">
                <a:ln>
                  <a:noFill/>
                </a:ln>
                <a:solidFill>
                  <a:srgbClr val="000000"/>
                </a:solidFill>
                <a:effectLst/>
                <a:latin typeface="Calibri" panose="020F0502020204030204" pitchFamily="34" charset="0"/>
              </a:rPr>
              <a:t>you led them to your holy land. “</a:t>
            </a:r>
          </a:p>
          <a:p>
            <a:pPr marL="0" marR="0" indent="0" algn="l">
              <a:lnSpc>
                <a:spcPct val="119000"/>
              </a:lnSpc>
              <a:spcBef>
                <a:spcPts val="0"/>
              </a:spcBef>
              <a:spcAft>
                <a:spcPts val="600"/>
              </a:spcAft>
              <a:buNone/>
            </a:pPr>
            <a:endParaRPr lang="en-US" sz="6200" b="1"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buNone/>
            </a:pPr>
            <a:r>
              <a:rPr lang="en-US" sz="6200" b="1" kern="1400" dirty="0">
                <a:ln>
                  <a:noFill/>
                </a:ln>
                <a:solidFill>
                  <a:srgbClr val="000000"/>
                </a:solidFill>
                <a:effectLst/>
                <a:latin typeface="Calibri" panose="020F0502020204030204" pitchFamily="34" charset="0"/>
              </a:rPr>
              <a:t>Exodus 15:13</a:t>
            </a:r>
          </a:p>
          <a:p>
            <a:pPr marL="0" marR="0" indent="0" algn="l">
              <a:lnSpc>
                <a:spcPct val="119000"/>
              </a:lnSpc>
              <a:spcBef>
                <a:spcPts val="0"/>
              </a:spcBef>
              <a:spcAft>
                <a:spcPts val="600"/>
              </a:spcAft>
              <a:buNone/>
            </a:pPr>
            <a:r>
              <a:rPr lang="en-US" sz="3200" b="1" kern="1400" dirty="0">
                <a:ln>
                  <a:noFill/>
                </a:ln>
                <a:solidFill>
                  <a:srgbClr val="000000"/>
                </a:solidFill>
                <a:effectLst/>
                <a:latin typeface="Calibri" panose="020F0502020204030204" pitchFamily="34" charset="0"/>
              </a:rPr>
              <a:t> </a:t>
            </a:r>
          </a:p>
          <a:p>
            <a:endParaRPr lang="en-US" dirty="0"/>
          </a:p>
        </p:txBody>
      </p:sp>
      <p:pic>
        <p:nvPicPr>
          <p:cNvPr id="11" name="Picture 10" descr="A picture containing text&#10;&#10;Description automatically generated">
            <a:extLst>
              <a:ext uri="{FF2B5EF4-FFF2-40B4-BE49-F238E27FC236}">
                <a16:creationId xmlns:a16="http://schemas.microsoft.com/office/drawing/2014/main" id="{DE46C5C7-6E98-468F-9CDE-E642961146B3}"/>
              </a:ext>
            </a:extLst>
          </p:cNvPr>
          <p:cNvPicPr>
            <a:picLocks noChangeAspect="1"/>
          </p:cNvPicPr>
          <p:nvPr/>
        </p:nvPicPr>
        <p:blipFill rotWithShape="1">
          <a:blip r:embed="rId3">
            <a:extLst>
              <a:ext uri="{28A0092B-C50C-407E-A947-70E740481C1C}">
                <a14:useLocalDpi xmlns:a14="http://schemas.microsoft.com/office/drawing/2010/main" val="0"/>
              </a:ext>
            </a:extLst>
          </a:blip>
          <a:srcRect l="16080" t="12229" r="14000" b="12229"/>
          <a:stretch/>
        </p:blipFill>
        <p:spPr>
          <a:xfrm>
            <a:off x="245180" y="4406351"/>
            <a:ext cx="3945820" cy="2400123"/>
          </a:xfrm>
          <a:prstGeom prst="ellipse">
            <a:avLst/>
          </a:prstGeom>
        </p:spPr>
      </p:pic>
    </p:spTree>
    <p:extLst>
      <p:ext uri="{BB962C8B-B14F-4D97-AF65-F5344CB8AC3E}">
        <p14:creationId xmlns:p14="http://schemas.microsoft.com/office/powerpoint/2010/main" val="111567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4206 -0.00416 L 0.04206 -0.00393 C 0.04909 -0.00324 0.05625 -0.0037 0.06315 -0.00092 C 0.06823 0.00116 0.06654 0.01111 0.06888 0.01621 C 0.07031 0.01945 0.07253 0.02153 0.07474 0.02315 C 0.08516 0.03148 0.08672 0.0294 0.09779 0.03334 C 0.10039 0.03426 0.10287 0.03565 0.10547 0.03681 C 0.11524 0.05417 0.10261 0.0338 0.11511 0.04699 C 0.11667 0.04861 0.11732 0.05255 0.11888 0.05394 C 0.128 0.06204 0.13581 0.06181 0.14583 0.06412 L 0.15742 0.07107 C 0.16237 0.07385 0.1655 0.07616 0.17083 0.07778 C 0.17526 0.0794 0.17982 0.08033 0.18425 0.08125 C 0.21758 0.0882 0.22578 0.08588 0.27083 0.0882 C 0.28034 0.09051 0.28373 0.09051 0.29193 0.09491 C 0.29583 0.09699 0.29961 0.1 0.30352 0.10185 C 0.30599 0.10278 0.31419 0.10625 0.31693 0.10857 C 0.31901 0.11042 0.3207 0.11389 0.32279 0.11551 C 0.32643 0.11852 0.33047 0.12014 0.33425 0.12222 L 0.34011 0.1257 L 0.34583 0.12917 L 0.35156 0.13264 C 0.35404 0.13704 0.35781 0.14445 0.3612 0.1463 C 0.3655 0.14861 0.37018 0.14861 0.37474 0.14977 C 0.38659 0.15672 0.37839 0.15324 0.39974 0.15324 " pathEditMode="relative" rAng="0" ptsTypes="AAAAAAAAAAAAAAAAAAAAAAAAA">
                                      <p:cBhvr>
                                        <p:cTn id="6" dur="2000" fill="hold"/>
                                        <p:tgtEl>
                                          <p:spTgt spid="11"/>
                                        </p:tgtEl>
                                        <p:attrNameLst>
                                          <p:attrName>ppt_x</p:attrName>
                                          <p:attrName>ppt_y</p:attrName>
                                        </p:attrNameLst>
                                      </p:cBhvr>
                                      <p:rCtr x="17878" y="78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0B08ABEC-3320-41BB-A98F-26CAB7D8F6A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0013" r="50000"/>
          <a:stretch/>
        </p:blipFill>
        <p:spPr>
          <a:xfrm>
            <a:off x="0" y="833749"/>
            <a:ext cx="1946351" cy="4503795"/>
          </a:xfrm>
          <a:prstGeom prst="rect">
            <a:avLst/>
          </a:prstGeom>
        </p:spPr>
      </p:pic>
      <p:pic>
        <p:nvPicPr>
          <p:cNvPr id="4" name="Picture 3" descr="Diagram&#10;&#10;Description automatically generated">
            <a:extLst>
              <a:ext uri="{FF2B5EF4-FFF2-40B4-BE49-F238E27FC236}">
                <a16:creationId xmlns:a16="http://schemas.microsoft.com/office/drawing/2014/main" id="{9C8C7AAD-CAF4-4FFE-9117-72FC8615D65C}"/>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0033" t="3384" r="19980" b="-3384"/>
          <a:stretch/>
        </p:blipFill>
        <p:spPr>
          <a:xfrm>
            <a:off x="368596" y="1351909"/>
            <a:ext cx="1946351" cy="4503795"/>
          </a:xfrm>
          <a:prstGeom prst="rect">
            <a:avLst/>
          </a:prstGeom>
        </p:spPr>
      </p:pic>
      <p:pic>
        <p:nvPicPr>
          <p:cNvPr id="5" name="Online Media 4" title="Follow Me | Preschool Worship Song">
            <a:hlinkClick r:id="" action="ppaction://media"/>
            <a:extLst>
              <a:ext uri="{FF2B5EF4-FFF2-40B4-BE49-F238E27FC236}">
                <a16:creationId xmlns:a16="http://schemas.microsoft.com/office/drawing/2014/main" id="{F88437FA-1C52-416C-8E11-3DE6AE7CAB88}"/>
              </a:ext>
            </a:extLst>
          </p:cNvPr>
          <p:cNvPicPr>
            <a:picLocks noRot="1" noChangeAspect="1"/>
          </p:cNvPicPr>
          <p:nvPr>
            <a:videoFile r:link="rId1"/>
          </p:nvPr>
        </p:nvPicPr>
        <p:blipFill>
          <a:blip r:embed="rId5"/>
          <a:stretch>
            <a:fillRect/>
          </a:stretch>
        </p:blipFill>
        <p:spPr>
          <a:xfrm>
            <a:off x="2120766" y="688004"/>
            <a:ext cx="9702638" cy="5481991"/>
          </a:xfrm>
          <a:prstGeom prst="rect">
            <a:avLst/>
          </a:prstGeom>
        </p:spPr>
      </p:pic>
    </p:spTree>
    <p:extLst>
      <p:ext uri="{BB962C8B-B14F-4D97-AF65-F5344CB8AC3E}">
        <p14:creationId xmlns:p14="http://schemas.microsoft.com/office/powerpoint/2010/main" val="75559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29429B1A-29FA-4DB7-A325-0947658B03B0}"/>
              </a:ext>
            </a:extLst>
          </p:cNvPr>
          <p:cNvGrpSpPr/>
          <p:nvPr/>
        </p:nvGrpSpPr>
        <p:grpSpPr>
          <a:xfrm>
            <a:off x="0" y="0"/>
            <a:ext cx="4203700" cy="6858000"/>
            <a:chOff x="0" y="0"/>
            <a:chExt cx="4203700" cy="6858000"/>
          </a:xfrm>
        </p:grpSpPr>
        <p:pic>
          <p:nvPicPr>
            <p:cNvPr id="8" name="Picture 7" descr="A picture containing several&#10;&#10;Description automatically generated">
              <a:extLst>
                <a:ext uri="{FF2B5EF4-FFF2-40B4-BE49-F238E27FC236}">
                  <a16:creationId xmlns:a16="http://schemas.microsoft.com/office/drawing/2014/main" id="{2223D53A-A711-4DE9-A302-9C7C865357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78000"/>
              <a:ext cx="4203700" cy="5080000"/>
            </a:xfrm>
            <a:prstGeom prst="rect">
              <a:avLst/>
            </a:prstGeom>
          </p:spPr>
        </p:pic>
        <p:pic>
          <p:nvPicPr>
            <p:cNvPr id="9" name="Picture 8" descr="A picture containing several&#10;&#10;Description automatically generated">
              <a:extLst>
                <a:ext uri="{FF2B5EF4-FFF2-40B4-BE49-F238E27FC236}">
                  <a16:creationId xmlns:a16="http://schemas.microsoft.com/office/drawing/2014/main" id="{11B11002-3218-405B-94BF-B71E20670026}"/>
                </a:ext>
              </a:extLst>
            </p:cNvPr>
            <p:cNvPicPr>
              <a:picLocks noChangeAspect="1"/>
            </p:cNvPicPr>
            <p:nvPr/>
          </p:nvPicPr>
          <p:blipFill rotWithShape="1">
            <a:blip r:embed="rId2">
              <a:extLst>
                <a:ext uri="{28A0092B-C50C-407E-A947-70E740481C1C}">
                  <a14:useLocalDpi xmlns:a14="http://schemas.microsoft.com/office/drawing/2010/main" val="0"/>
                </a:ext>
              </a:extLst>
            </a:blip>
            <a:srcRect b="65000"/>
            <a:stretch/>
          </p:blipFill>
          <p:spPr>
            <a:xfrm>
              <a:off x="0" y="0"/>
              <a:ext cx="4203700" cy="3429000"/>
            </a:xfrm>
            <a:prstGeom prst="rect">
              <a:avLst/>
            </a:prstGeom>
          </p:spPr>
        </p:pic>
      </p:grpSp>
      <p:sp>
        <p:nvSpPr>
          <p:cNvPr id="2" name="Title 1">
            <a:extLst>
              <a:ext uri="{FF2B5EF4-FFF2-40B4-BE49-F238E27FC236}">
                <a16:creationId xmlns:a16="http://schemas.microsoft.com/office/drawing/2014/main" id="{CC619254-F85D-49E2-8C58-A7BC28D8B571}"/>
              </a:ext>
            </a:extLst>
          </p:cNvPr>
          <p:cNvSpPr>
            <a:spLocks noGrp="1"/>
          </p:cNvSpPr>
          <p:nvPr>
            <p:ph type="title"/>
          </p:nvPr>
        </p:nvSpPr>
        <p:spPr>
          <a:xfrm>
            <a:off x="365760" y="457200"/>
            <a:ext cx="2994129" cy="946298"/>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God told Moses His plan</a:t>
            </a:r>
          </a:p>
        </p:txBody>
      </p:sp>
      <p:pic>
        <p:nvPicPr>
          <p:cNvPr id="6" name="Picture Placeholder 5" descr="Map&#10;&#10;Description automatically generated">
            <a:extLst>
              <a:ext uri="{FF2B5EF4-FFF2-40B4-BE49-F238E27FC236}">
                <a16:creationId xmlns:a16="http://schemas.microsoft.com/office/drawing/2014/main" id="{308F3C0D-FEA9-499B-B07E-50624E7A851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13039" b="13039"/>
          <a:stretch>
            <a:fillRect/>
          </a:stretch>
        </p:blipFill>
        <p:spPr>
          <a:xfrm>
            <a:off x="3682600" y="0"/>
            <a:ext cx="8509400" cy="6858000"/>
          </a:xfrm>
        </p:spPr>
      </p:pic>
      <p:sp>
        <p:nvSpPr>
          <p:cNvPr id="4" name="Text Placeholder 3">
            <a:extLst>
              <a:ext uri="{FF2B5EF4-FFF2-40B4-BE49-F238E27FC236}">
                <a16:creationId xmlns:a16="http://schemas.microsoft.com/office/drawing/2014/main" id="{931D4BB3-8484-43D4-8D66-EB44593CCF5B}"/>
              </a:ext>
            </a:extLst>
          </p:cNvPr>
          <p:cNvSpPr>
            <a:spLocks noGrp="1"/>
          </p:cNvSpPr>
          <p:nvPr>
            <p:ph type="body" sz="half" idx="2"/>
          </p:nvPr>
        </p:nvSpPr>
        <p:spPr>
          <a:xfrm>
            <a:off x="365760" y="1403498"/>
            <a:ext cx="2994129" cy="4997302"/>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EXODUS 14</a:t>
            </a:r>
          </a:p>
          <a:p>
            <a:r>
              <a:rPr lang="en-US" dirty="0"/>
              <a:t>Then the </a:t>
            </a:r>
            <a:r>
              <a:rPr lang="en-US" cap="small" dirty="0">
                <a:effectLst/>
              </a:rPr>
              <a:t>Lord</a:t>
            </a:r>
            <a:r>
              <a:rPr lang="en-US" dirty="0"/>
              <a:t> said to Moses, </a:t>
            </a:r>
            <a:r>
              <a:rPr lang="en-US" baseline="30000" dirty="0"/>
              <a:t>2 </a:t>
            </a:r>
            <a:r>
              <a:rPr lang="en-US" dirty="0"/>
              <a:t>“Tell the people to go back to Pi </a:t>
            </a:r>
            <a:r>
              <a:rPr lang="en-US" dirty="0" err="1"/>
              <a:t>Hahiroth</a:t>
            </a:r>
            <a:r>
              <a:rPr lang="en-US" dirty="0"/>
              <a:t>. Tell them to spend the night between </a:t>
            </a:r>
            <a:r>
              <a:rPr lang="en-US" dirty="0" err="1"/>
              <a:t>Migdol</a:t>
            </a:r>
            <a:r>
              <a:rPr lang="en-US" dirty="0"/>
              <a:t> and the Red Sea, near Baal </a:t>
            </a:r>
            <a:r>
              <a:rPr lang="en-US" dirty="0" err="1"/>
              <a:t>Zephon</a:t>
            </a:r>
            <a:r>
              <a:rPr lang="en-US" dirty="0"/>
              <a:t>. </a:t>
            </a:r>
            <a:r>
              <a:rPr lang="en-US" baseline="30000" dirty="0"/>
              <a:t>3 </a:t>
            </a:r>
            <a:r>
              <a:rPr lang="en-US" dirty="0"/>
              <a:t>Pharaoh will think that the Israelites are lost in the desert and that the people will have no place to go. </a:t>
            </a:r>
            <a:r>
              <a:rPr lang="en-US" baseline="30000" dirty="0"/>
              <a:t>4 </a:t>
            </a:r>
            <a:r>
              <a:rPr lang="en-US" dirty="0"/>
              <a:t>I will make Pharaoh brave, and he will chase you. But I will defeat Pharaoh and his army. This will bring honor to me. Then the people of Egypt will know that I am the </a:t>
            </a:r>
            <a:r>
              <a:rPr lang="en-US" cap="small" dirty="0">
                <a:effectLst/>
              </a:rPr>
              <a:t>Lord</a:t>
            </a:r>
            <a:r>
              <a:rPr lang="en-US" dirty="0"/>
              <a:t>.” So the Israelites did what he told them.</a:t>
            </a:r>
            <a:endParaRPr lang="en-US" sz="2400" dirty="0"/>
          </a:p>
        </p:txBody>
      </p:sp>
      <p:pic>
        <p:nvPicPr>
          <p:cNvPr id="10" name="Picture 9" descr="A picture containing text&#10;&#10;Description automatically generated">
            <a:extLst>
              <a:ext uri="{FF2B5EF4-FFF2-40B4-BE49-F238E27FC236}">
                <a16:creationId xmlns:a16="http://schemas.microsoft.com/office/drawing/2014/main" id="{1692C8E5-7ECD-44BF-9F65-C19D190A36D6}"/>
              </a:ext>
            </a:extLst>
          </p:cNvPr>
          <p:cNvPicPr>
            <a:picLocks noChangeAspect="1"/>
          </p:cNvPicPr>
          <p:nvPr/>
        </p:nvPicPr>
        <p:blipFill rotWithShape="1">
          <a:blip r:embed="rId4">
            <a:extLst>
              <a:ext uri="{28A0092B-C50C-407E-A947-70E740481C1C}">
                <a14:useLocalDpi xmlns:a14="http://schemas.microsoft.com/office/drawing/2010/main" val="0"/>
              </a:ext>
            </a:extLst>
          </a:blip>
          <a:srcRect l="16080" t="12229" r="14000" b="12229"/>
          <a:stretch/>
        </p:blipFill>
        <p:spPr>
          <a:xfrm>
            <a:off x="9076478" y="2452467"/>
            <a:ext cx="1127462" cy="685801"/>
          </a:xfrm>
          <a:prstGeom prst="ellipse">
            <a:avLst/>
          </a:prstGeom>
        </p:spPr>
      </p:pic>
    </p:spTree>
    <p:extLst>
      <p:ext uri="{BB962C8B-B14F-4D97-AF65-F5344CB8AC3E}">
        <p14:creationId xmlns:p14="http://schemas.microsoft.com/office/powerpoint/2010/main" val="129013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4648 -0.00417 L -0.04648 -0.00417 C -0.05222 -0.00324 -0.05808 -0.00255 -0.0638 -0.00093 C -0.06575 -0.00023 -0.06888 -0.00093 -0.06953 0.00255 C -0.07006 0.00555 -0.06718 0.00764 -0.06562 0.00949 C -0.06393 0.01134 -0.06184 0.01157 -0.05989 0.01273 C -0.05572 0.03518 -0.06158 0.01319 -0.05222 0.02639 C -0.0504 0.02917 -0.04986 0.03356 -0.0483 0.0368 C -0.0444 0.0456 -0.04362 0.0419 -0.04062 0.05393 C -0.03907 0.06042 -0.03815 0.06759 -0.03684 0.0743 C -0.0362 0.07778 -0.03632 0.08217 -0.03489 0.08472 L -0.03112 0.09143 C -0.02682 0.11435 -0.03085 0.1088 -0.0233 0.11551 " pathEditMode="relative" ptsTypes="AAAAAAAAAAAAA">
                                      <p:cBhvr>
                                        <p:cTn id="6" dur="2000" fill="hold"/>
                                        <p:tgtEl>
                                          <p:spTgt spid="1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2DAD3-0BF7-4CF0-A3CE-CBD9D4B16A58}"/>
              </a:ext>
            </a:extLst>
          </p:cNvPr>
          <p:cNvSpPr>
            <a:spLocks noGrp="1"/>
          </p:cNvSpPr>
          <p:nvPr>
            <p:ph type="title"/>
          </p:nvPr>
        </p:nvSpPr>
        <p:spPr>
          <a:xfrm>
            <a:off x="198284" y="131502"/>
            <a:ext cx="4777753" cy="103808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Pharaoh and all his army chased the Israelites.</a:t>
            </a:r>
          </a:p>
        </p:txBody>
      </p:sp>
      <p:sp>
        <p:nvSpPr>
          <p:cNvPr id="4" name="Text Placeholder 3">
            <a:extLst>
              <a:ext uri="{FF2B5EF4-FFF2-40B4-BE49-F238E27FC236}">
                <a16:creationId xmlns:a16="http://schemas.microsoft.com/office/drawing/2014/main" id="{F89FC093-0462-466A-ABC7-AF07F25F5C25}"/>
              </a:ext>
            </a:extLst>
          </p:cNvPr>
          <p:cNvSpPr>
            <a:spLocks noGrp="1"/>
          </p:cNvSpPr>
          <p:nvPr>
            <p:ph type="body" sz="half" idx="2"/>
          </p:nvPr>
        </p:nvSpPr>
        <p:spPr>
          <a:xfrm>
            <a:off x="198284" y="1476232"/>
            <a:ext cx="3621391" cy="5157766"/>
          </a:xfrm>
        </p:spPr>
        <p:txBody>
          <a:bodyPr>
            <a:normAutofit/>
          </a:bodyPr>
          <a:lstStyle/>
          <a:p>
            <a:r>
              <a:rPr lang="en-US" baseline="30000" dirty="0"/>
              <a:t>5 </a:t>
            </a:r>
            <a:r>
              <a:rPr lang="en-US" dirty="0"/>
              <a:t>Pharaoh received a report that the Israelites had escaped. When he heard this, he and his officials changed their minds about what they had done. Pharaoh said, “Why did we let the Israelites leave? Why did we let them run away? Now we have lost our slaves!”</a:t>
            </a:r>
          </a:p>
          <a:p>
            <a:r>
              <a:rPr lang="en-US" baseline="30000" dirty="0"/>
              <a:t>6 </a:t>
            </a:r>
            <a:r>
              <a:rPr lang="en-US" dirty="0"/>
              <a:t>So Pharaoh prepared his chariot and took his men with him. </a:t>
            </a:r>
            <a:r>
              <a:rPr lang="en-US" baseline="30000" dirty="0"/>
              <a:t>7 </a:t>
            </a:r>
            <a:r>
              <a:rPr lang="en-US" dirty="0"/>
              <a:t>He took 600 of his best men and all of his chariots. There was an officer in each chariot.</a:t>
            </a:r>
            <a:r>
              <a:rPr lang="en-US" baseline="30000" dirty="0"/>
              <a:t>[</a:t>
            </a:r>
            <a:r>
              <a:rPr lang="en-US" baseline="30000" dirty="0">
                <a:hlinkClick r:id="rId3" tooltip="See footnote a"/>
              </a:rPr>
              <a:t>a</a:t>
            </a:r>
            <a:r>
              <a:rPr lang="en-US" baseline="30000" dirty="0"/>
              <a:t>]</a:t>
            </a:r>
            <a:r>
              <a:rPr lang="en-US" dirty="0"/>
              <a:t> </a:t>
            </a:r>
            <a:r>
              <a:rPr lang="en-US" baseline="30000" dirty="0"/>
              <a:t>8 </a:t>
            </a:r>
            <a:r>
              <a:rPr lang="en-US" dirty="0"/>
              <a:t>The Israelites were leaving with their arms raised in victory. But the </a:t>
            </a:r>
            <a:r>
              <a:rPr lang="en-US" cap="small" dirty="0">
                <a:effectLst/>
              </a:rPr>
              <a:t>Lord</a:t>
            </a:r>
            <a:r>
              <a:rPr lang="en-US" dirty="0"/>
              <a:t> caused Pharaoh, the king of Egypt, to become brave. And Pharaoh chased the Israelites.</a:t>
            </a:r>
          </a:p>
          <a:p>
            <a:r>
              <a:rPr lang="en-US" baseline="30000" dirty="0"/>
              <a:t>9 </a:t>
            </a:r>
            <a:r>
              <a:rPr lang="en-US" dirty="0"/>
              <a:t>The Egyptian army had many horse soldiers and chariots. They chased the Israelites and caught up with them while they were camped near the Red Sea at Pi </a:t>
            </a:r>
            <a:r>
              <a:rPr lang="en-US" dirty="0" err="1"/>
              <a:t>Hahiroth</a:t>
            </a:r>
            <a:r>
              <a:rPr lang="en-US" dirty="0"/>
              <a:t>, east of Baal </a:t>
            </a:r>
            <a:r>
              <a:rPr lang="en-US" dirty="0" err="1"/>
              <a:t>Zephon</a:t>
            </a:r>
            <a:r>
              <a:rPr lang="en-US" dirty="0"/>
              <a:t>.</a:t>
            </a:r>
          </a:p>
        </p:txBody>
      </p:sp>
      <p:grpSp>
        <p:nvGrpSpPr>
          <p:cNvPr id="17" name="Group 16">
            <a:extLst>
              <a:ext uri="{FF2B5EF4-FFF2-40B4-BE49-F238E27FC236}">
                <a16:creationId xmlns:a16="http://schemas.microsoft.com/office/drawing/2014/main" id="{25A60AEC-093E-4B7F-BEB5-2A14F1373F05}"/>
              </a:ext>
            </a:extLst>
          </p:cNvPr>
          <p:cNvGrpSpPr/>
          <p:nvPr/>
        </p:nvGrpSpPr>
        <p:grpSpPr>
          <a:xfrm rot="20641855">
            <a:off x="7879504" y="5496695"/>
            <a:ext cx="3570983" cy="1263651"/>
            <a:chOff x="51781" y="2849203"/>
            <a:chExt cx="3570983" cy="1263651"/>
          </a:xfrm>
        </p:grpSpPr>
        <p:sp>
          <p:nvSpPr>
            <p:cNvPr id="16" name="Rectangle 15">
              <a:extLst>
                <a:ext uri="{FF2B5EF4-FFF2-40B4-BE49-F238E27FC236}">
                  <a16:creationId xmlns:a16="http://schemas.microsoft.com/office/drawing/2014/main" id="{C0591517-C0C2-4348-A600-78ECB5ED66D5}"/>
                </a:ext>
              </a:extLst>
            </p:cNvPr>
            <p:cNvSpPr/>
            <p:nvPr/>
          </p:nvSpPr>
          <p:spPr>
            <a:xfrm rot="931687">
              <a:off x="51781" y="2849203"/>
              <a:ext cx="3570983" cy="120857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7" name="Group 2">
              <a:extLst>
                <a:ext uri="{FF2B5EF4-FFF2-40B4-BE49-F238E27FC236}">
                  <a16:creationId xmlns:a16="http://schemas.microsoft.com/office/drawing/2014/main" id="{7D1A9616-2D5B-4E4A-9916-399B673FB8ED}"/>
                </a:ext>
              </a:extLst>
            </p:cNvPr>
            <p:cNvGrpSpPr>
              <a:grpSpLocks/>
            </p:cNvGrpSpPr>
            <p:nvPr/>
          </p:nvGrpSpPr>
          <p:grpSpPr bwMode="auto">
            <a:xfrm rot="860679">
              <a:off x="154303" y="3005530"/>
              <a:ext cx="3395614" cy="1107324"/>
              <a:chOff x="104930620" y="106856011"/>
              <a:chExt cx="10027876" cy="3271234"/>
            </a:xfrm>
          </p:grpSpPr>
          <p:pic>
            <p:nvPicPr>
              <p:cNvPr id="8" name="Picture 3">
                <a:extLst>
                  <a:ext uri="{FF2B5EF4-FFF2-40B4-BE49-F238E27FC236}">
                    <a16:creationId xmlns:a16="http://schemas.microsoft.com/office/drawing/2014/main" id="{037AC79E-D770-423C-855D-03DE92AE87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930620" y="106893775"/>
                <a:ext cx="5895367" cy="291149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4">
                <a:extLst>
                  <a:ext uri="{FF2B5EF4-FFF2-40B4-BE49-F238E27FC236}">
                    <a16:creationId xmlns:a16="http://schemas.microsoft.com/office/drawing/2014/main" id="{C30B4BB4-2D67-4105-8069-344E11B699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2768"/>
              <a:stretch>
                <a:fillRect/>
              </a:stretch>
            </p:blipFill>
            <p:spPr bwMode="auto">
              <a:xfrm flipH="1">
                <a:off x="110994960" y="106893775"/>
                <a:ext cx="3963536" cy="291149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cxnSp>
            <p:nvCxnSpPr>
              <p:cNvPr id="10" name="AutoShape 5">
                <a:extLst>
                  <a:ext uri="{FF2B5EF4-FFF2-40B4-BE49-F238E27FC236}">
                    <a16:creationId xmlns:a16="http://schemas.microsoft.com/office/drawing/2014/main" id="{9F968F11-8DF3-4AF5-B6F0-50A319E03593}"/>
                  </a:ext>
                </a:extLst>
              </p:cNvPr>
              <p:cNvCxnSpPr>
                <a:cxnSpLocks noChangeShapeType="1"/>
              </p:cNvCxnSpPr>
              <p:nvPr/>
            </p:nvCxnSpPr>
            <p:spPr bwMode="auto">
              <a:xfrm flipH="1">
                <a:off x="110874220" y="106856011"/>
                <a:ext cx="51515" cy="3271234"/>
              </a:xfrm>
              <a:prstGeom prst="straightConnector1">
                <a:avLst/>
              </a:prstGeom>
              <a:noFill/>
              <a:ln w="25400">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grpSp>
      </p:grpSp>
      <p:sp>
        <p:nvSpPr>
          <p:cNvPr id="11" name="TextBox 10">
            <a:extLst>
              <a:ext uri="{FF2B5EF4-FFF2-40B4-BE49-F238E27FC236}">
                <a16:creationId xmlns:a16="http://schemas.microsoft.com/office/drawing/2014/main" id="{E53538B3-0DA3-49F0-BA2C-D47F8CD9E026}"/>
              </a:ext>
            </a:extLst>
          </p:cNvPr>
          <p:cNvSpPr txBox="1"/>
          <p:nvPr/>
        </p:nvSpPr>
        <p:spPr>
          <a:xfrm>
            <a:off x="4129742" y="5650463"/>
            <a:ext cx="3402738" cy="646331"/>
          </a:xfrm>
          <a:prstGeom prst="rect">
            <a:avLst/>
          </a:prstGeom>
          <a:noFill/>
        </p:spPr>
        <p:txBody>
          <a:bodyPr wrap="square" rtlCol="0">
            <a:spAutoFit/>
          </a:bodyPr>
          <a:lstStyle/>
          <a:p>
            <a:r>
              <a:rPr lang="en-US" dirty="0"/>
              <a:t>Color the chariots.</a:t>
            </a:r>
          </a:p>
          <a:p>
            <a:r>
              <a:rPr lang="en-US" dirty="0"/>
              <a:t>Fold the paper on the dotted line.</a:t>
            </a:r>
          </a:p>
        </p:txBody>
      </p:sp>
      <p:pic>
        <p:nvPicPr>
          <p:cNvPr id="5" name="Picture 4" descr="A group of people riding horses&#10;&#10;Description automatically generated with low confidence">
            <a:extLst>
              <a:ext uri="{FF2B5EF4-FFF2-40B4-BE49-F238E27FC236}">
                <a16:creationId xmlns:a16="http://schemas.microsoft.com/office/drawing/2014/main" id="{D7893F55-B1AF-405E-8ACC-C4D8C16635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1600" y="-37614"/>
            <a:ext cx="7010400" cy="5257800"/>
          </a:xfrm>
          <a:prstGeom prst="rect">
            <a:avLst/>
          </a:prstGeom>
        </p:spPr>
      </p:pic>
    </p:spTree>
    <p:extLst>
      <p:ext uri="{BB962C8B-B14F-4D97-AF65-F5344CB8AC3E}">
        <p14:creationId xmlns:p14="http://schemas.microsoft.com/office/powerpoint/2010/main" val="3460418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AEEF8-E5DF-4B69-96B7-458BEFAF4F15}"/>
              </a:ext>
            </a:extLst>
          </p:cNvPr>
          <p:cNvSpPr>
            <a:spLocks noGrp="1"/>
          </p:cNvSpPr>
          <p:nvPr>
            <p:ph type="title"/>
          </p:nvPr>
        </p:nvSpPr>
        <p:spPr>
          <a:xfrm>
            <a:off x="236254" y="160351"/>
            <a:ext cx="3932237" cy="1600200"/>
          </a:xfrm>
        </p:spPr>
        <p:txBody>
          <a:bodyPr/>
          <a:lstStyle/>
          <a:p>
            <a:r>
              <a:rPr lang="en-US" dirty="0"/>
              <a:t>Do not be afraid.</a:t>
            </a:r>
            <a:br>
              <a:rPr lang="en-US" dirty="0"/>
            </a:br>
            <a:r>
              <a:rPr lang="en-US" dirty="0"/>
              <a:t>God will fight for you.</a:t>
            </a:r>
          </a:p>
        </p:txBody>
      </p:sp>
      <p:pic>
        <p:nvPicPr>
          <p:cNvPr id="9" name="Content Placeholder 8" descr="A picture containing text, nature, mountain&#10;&#10;Description automatically generated">
            <a:extLst>
              <a:ext uri="{FF2B5EF4-FFF2-40B4-BE49-F238E27FC236}">
                <a16:creationId xmlns:a16="http://schemas.microsoft.com/office/drawing/2014/main" id="{B5131D8D-53EE-4932-A734-FB7BD810155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46943" y="-234236"/>
            <a:ext cx="7245057" cy="4597654"/>
          </a:xfrm>
        </p:spPr>
      </p:pic>
      <p:sp>
        <p:nvSpPr>
          <p:cNvPr id="4" name="Text Placeholder 3">
            <a:extLst>
              <a:ext uri="{FF2B5EF4-FFF2-40B4-BE49-F238E27FC236}">
                <a16:creationId xmlns:a16="http://schemas.microsoft.com/office/drawing/2014/main" id="{E7C4B362-7D09-4330-B305-A916F1F3D475}"/>
              </a:ext>
            </a:extLst>
          </p:cNvPr>
          <p:cNvSpPr>
            <a:spLocks noGrp="1"/>
          </p:cNvSpPr>
          <p:nvPr>
            <p:ph type="body" sz="half" idx="2"/>
          </p:nvPr>
        </p:nvSpPr>
        <p:spPr>
          <a:xfrm>
            <a:off x="236253" y="1959106"/>
            <a:ext cx="3932237" cy="3811588"/>
          </a:xfrm>
        </p:spPr>
        <p:txBody>
          <a:bodyPr>
            <a:normAutofit fontScale="92500" lnSpcReduction="10000"/>
          </a:bodyPr>
          <a:lstStyle/>
          <a:p>
            <a:r>
              <a:rPr lang="en-US" baseline="30000" dirty="0"/>
              <a:t>10 </a:t>
            </a:r>
            <a:r>
              <a:rPr lang="en-US" dirty="0"/>
              <a:t>When the Israelites saw Pharaoh and his army coming toward them, they were very frightened and cried to the </a:t>
            </a:r>
            <a:r>
              <a:rPr lang="en-US" cap="small" dirty="0">
                <a:effectLst/>
              </a:rPr>
              <a:t>Lord</a:t>
            </a:r>
            <a:r>
              <a:rPr lang="en-US" dirty="0"/>
              <a:t> for help. </a:t>
            </a:r>
            <a:r>
              <a:rPr lang="en-US" baseline="30000" dirty="0"/>
              <a:t>11 </a:t>
            </a:r>
            <a:r>
              <a:rPr lang="en-US" dirty="0"/>
              <a:t>They said to Moses, “Why did you bring us out of Egypt? Did you bring us out here in the desert to die? We could have died peacefully in Egypt; there were plenty of graves in Egypt. </a:t>
            </a:r>
            <a:r>
              <a:rPr lang="en-US" baseline="30000" dirty="0"/>
              <a:t>12 </a:t>
            </a:r>
            <a:r>
              <a:rPr lang="en-US" dirty="0"/>
              <a:t>We told you this would happen! In Egypt we said, ‘Please don’t bother us. Let us stay and serve the Egyptians.’ It would have been better for us to stay and be slaves than to come out here and die in the desert.”</a:t>
            </a:r>
          </a:p>
          <a:p>
            <a:r>
              <a:rPr lang="en-US" baseline="30000" dirty="0"/>
              <a:t>13 </a:t>
            </a:r>
            <a:r>
              <a:rPr lang="en-US" dirty="0"/>
              <a:t>But Moses answered, “Don’t be afraid! Don’t run away! Stand where you are and watch the </a:t>
            </a:r>
            <a:r>
              <a:rPr lang="en-US" cap="small" dirty="0">
                <a:effectLst/>
              </a:rPr>
              <a:t>Lord</a:t>
            </a:r>
            <a:r>
              <a:rPr lang="en-US" dirty="0"/>
              <a:t> save you today. You will never see these Egyptians again. </a:t>
            </a:r>
            <a:r>
              <a:rPr lang="en-US" baseline="30000" dirty="0"/>
              <a:t>14 </a:t>
            </a:r>
            <a:r>
              <a:rPr lang="en-US" dirty="0"/>
              <a:t>You will not have to do anything but stay calm. The </a:t>
            </a:r>
            <a:r>
              <a:rPr lang="en-US" cap="small" dirty="0">
                <a:effectLst/>
              </a:rPr>
              <a:t>Lord</a:t>
            </a:r>
            <a:r>
              <a:rPr lang="en-US" dirty="0"/>
              <a:t> will do the fighting for you.”</a:t>
            </a:r>
          </a:p>
          <a:p>
            <a:endParaRPr lang="en-US" dirty="0"/>
          </a:p>
        </p:txBody>
      </p:sp>
      <p:grpSp>
        <p:nvGrpSpPr>
          <p:cNvPr id="12" name="Group 11">
            <a:extLst>
              <a:ext uri="{FF2B5EF4-FFF2-40B4-BE49-F238E27FC236}">
                <a16:creationId xmlns:a16="http://schemas.microsoft.com/office/drawing/2014/main" id="{465B8E8A-2B76-4D36-8C3B-49B29E5B5B8A}"/>
              </a:ext>
            </a:extLst>
          </p:cNvPr>
          <p:cNvGrpSpPr/>
          <p:nvPr/>
        </p:nvGrpSpPr>
        <p:grpSpPr>
          <a:xfrm>
            <a:off x="5639597" y="4691088"/>
            <a:ext cx="5859747" cy="1924492"/>
            <a:chOff x="6095999" y="4933507"/>
            <a:chExt cx="5859747" cy="1924492"/>
          </a:xfrm>
        </p:grpSpPr>
        <p:sp>
          <p:nvSpPr>
            <p:cNvPr id="10" name="Rectangle 9">
              <a:extLst>
                <a:ext uri="{FF2B5EF4-FFF2-40B4-BE49-F238E27FC236}">
                  <a16:creationId xmlns:a16="http://schemas.microsoft.com/office/drawing/2014/main" id="{60FA0B9E-CE12-49B9-B969-8C214D6A4875}"/>
                </a:ext>
              </a:extLst>
            </p:cNvPr>
            <p:cNvSpPr/>
            <p:nvPr/>
          </p:nvSpPr>
          <p:spPr>
            <a:xfrm>
              <a:off x="6095999" y="4933507"/>
              <a:ext cx="5859747" cy="19244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5" name="Group 2">
              <a:extLst>
                <a:ext uri="{FF2B5EF4-FFF2-40B4-BE49-F238E27FC236}">
                  <a16:creationId xmlns:a16="http://schemas.microsoft.com/office/drawing/2014/main" id="{F5569603-ABA5-4A82-8EA5-FAA8D2F6754C}"/>
                </a:ext>
              </a:extLst>
            </p:cNvPr>
            <p:cNvGrpSpPr>
              <a:grpSpLocks/>
            </p:cNvGrpSpPr>
            <p:nvPr/>
          </p:nvGrpSpPr>
          <p:grpSpPr bwMode="auto">
            <a:xfrm>
              <a:off x="6250448" y="5124892"/>
              <a:ext cx="5471435" cy="1733107"/>
              <a:chOff x="105244542" y="108362839"/>
              <a:chExt cx="9853948" cy="3490176"/>
            </a:xfrm>
          </p:grpSpPr>
          <p:pic>
            <p:nvPicPr>
              <p:cNvPr id="1027" name="Picture 3">
                <a:extLst>
                  <a:ext uri="{FF2B5EF4-FFF2-40B4-BE49-F238E27FC236}">
                    <a16:creationId xmlns:a16="http://schemas.microsoft.com/office/drawing/2014/main" id="{D0C99DEA-A06D-4D0B-801E-0057A6A8D3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1042" r="450" b="20590"/>
              <a:stretch>
                <a:fillRect/>
              </a:stretch>
            </p:blipFill>
            <p:spPr bwMode="auto">
              <a:xfrm>
                <a:off x="105432895" y="108517386"/>
                <a:ext cx="5689243" cy="333562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a:extLst>
                  <a:ext uri="{FF2B5EF4-FFF2-40B4-BE49-F238E27FC236}">
                    <a16:creationId xmlns:a16="http://schemas.microsoft.com/office/drawing/2014/main" id="{84AD4E61-114F-42E4-92E5-0215A2CFBB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1942" r="34027" b="19690"/>
              <a:stretch>
                <a:fillRect/>
              </a:stretch>
            </p:blipFill>
            <p:spPr bwMode="auto">
              <a:xfrm flipH="1">
                <a:off x="111252536" y="108517386"/>
                <a:ext cx="3770291" cy="333562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cxnSp>
            <p:nvCxnSpPr>
              <p:cNvPr id="1029" name="AutoShape 5">
                <a:extLst>
                  <a:ext uri="{FF2B5EF4-FFF2-40B4-BE49-F238E27FC236}">
                    <a16:creationId xmlns:a16="http://schemas.microsoft.com/office/drawing/2014/main" id="{DF84CFDE-7076-4852-88E5-1AB1F2C21569}"/>
                  </a:ext>
                </a:extLst>
              </p:cNvPr>
              <p:cNvCxnSpPr>
                <a:cxnSpLocks noChangeShapeType="1"/>
              </p:cNvCxnSpPr>
              <p:nvPr/>
            </p:nvCxnSpPr>
            <p:spPr bwMode="auto">
              <a:xfrm flipH="1">
                <a:off x="111157555" y="108362839"/>
                <a:ext cx="12879" cy="3245476"/>
              </a:xfrm>
              <a:prstGeom prst="straightConnector1">
                <a:avLst/>
              </a:prstGeom>
              <a:noFill/>
              <a:ln w="25400">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6" name="Rectangle 6">
                <a:extLst>
                  <a:ext uri="{FF2B5EF4-FFF2-40B4-BE49-F238E27FC236}">
                    <a16:creationId xmlns:a16="http://schemas.microsoft.com/office/drawing/2014/main" id="{B05FCEDD-4433-4A64-84D1-3E266171D14E}"/>
                  </a:ext>
                </a:extLst>
              </p:cNvPr>
              <p:cNvSpPr>
                <a:spLocks noChangeArrowheads="1"/>
              </p:cNvSpPr>
              <p:nvPr/>
            </p:nvSpPr>
            <p:spPr bwMode="auto">
              <a:xfrm rot="496641">
                <a:off x="113140901" y="108517386"/>
                <a:ext cx="1957589" cy="682580"/>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7" name="Rectangle 7">
                <a:extLst>
                  <a:ext uri="{FF2B5EF4-FFF2-40B4-BE49-F238E27FC236}">
                    <a16:creationId xmlns:a16="http://schemas.microsoft.com/office/drawing/2014/main" id="{75F3A946-EA93-4EDA-B59A-E4568BBF3099}"/>
                  </a:ext>
                </a:extLst>
              </p:cNvPr>
              <p:cNvSpPr>
                <a:spLocks noChangeArrowheads="1"/>
              </p:cNvSpPr>
              <p:nvPr/>
            </p:nvSpPr>
            <p:spPr bwMode="auto">
              <a:xfrm rot="21220508" flipH="1">
                <a:off x="105244542" y="108490017"/>
                <a:ext cx="1957589" cy="682580"/>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grpSp>
      <p:sp>
        <p:nvSpPr>
          <p:cNvPr id="13" name="TextBox 12">
            <a:extLst>
              <a:ext uri="{FF2B5EF4-FFF2-40B4-BE49-F238E27FC236}">
                <a16:creationId xmlns:a16="http://schemas.microsoft.com/office/drawing/2014/main" id="{A6E624B0-88B1-4D89-9834-20DB7D6A979C}"/>
              </a:ext>
            </a:extLst>
          </p:cNvPr>
          <p:cNvSpPr txBox="1"/>
          <p:nvPr/>
        </p:nvSpPr>
        <p:spPr>
          <a:xfrm>
            <a:off x="877714" y="5969249"/>
            <a:ext cx="3402738" cy="646331"/>
          </a:xfrm>
          <a:prstGeom prst="rect">
            <a:avLst/>
          </a:prstGeom>
          <a:noFill/>
        </p:spPr>
        <p:txBody>
          <a:bodyPr wrap="square" rtlCol="0">
            <a:spAutoFit/>
          </a:bodyPr>
          <a:lstStyle/>
          <a:p>
            <a:r>
              <a:rPr lang="en-US" dirty="0"/>
              <a:t>Color the Israelites</a:t>
            </a:r>
          </a:p>
          <a:p>
            <a:r>
              <a:rPr lang="en-US" dirty="0"/>
              <a:t>Fold the paper on the dotted line.</a:t>
            </a:r>
          </a:p>
        </p:txBody>
      </p:sp>
    </p:spTree>
    <p:extLst>
      <p:ext uri="{BB962C8B-B14F-4D97-AF65-F5344CB8AC3E}">
        <p14:creationId xmlns:p14="http://schemas.microsoft.com/office/powerpoint/2010/main" val="3374426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9AD86-9647-4F56-9A5A-2CE3BC4AC8AA}"/>
              </a:ext>
            </a:extLst>
          </p:cNvPr>
          <p:cNvSpPr>
            <a:spLocks noGrp="1"/>
          </p:cNvSpPr>
          <p:nvPr>
            <p:ph type="title"/>
          </p:nvPr>
        </p:nvSpPr>
        <p:spPr>
          <a:xfrm>
            <a:off x="839788" y="457200"/>
            <a:ext cx="4263840" cy="1600200"/>
          </a:xfrm>
        </p:spPr>
        <p:txBody>
          <a:bodyPr/>
          <a:lstStyle/>
          <a:p>
            <a:r>
              <a:rPr lang="en-US" b="1" u="sng" dirty="0"/>
              <a:t>God protects His people.</a:t>
            </a:r>
            <a:br>
              <a:rPr lang="en-US" b="1" u="sng" dirty="0"/>
            </a:br>
            <a:r>
              <a:rPr lang="en-US" dirty="0"/>
              <a:t>Moses lift up your staff.</a:t>
            </a:r>
            <a:br>
              <a:rPr lang="en-US" dirty="0"/>
            </a:br>
            <a:r>
              <a:rPr lang="en-US" dirty="0"/>
              <a:t>Everyone go forward!</a:t>
            </a:r>
          </a:p>
        </p:txBody>
      </p:sp>
      <p:pic>
        <p:nvPicPr>
          <p:cNvPr id="7" name="Content Placeholder 6" descr="A group of people in a desert&#10;&#10;Description automatically generated with low confidence">
            <a:extLst>
              <a:ext uri="{FF2B5EF4-FFF2-40B4-BE49-F238E27FC236}">
                <a16:creationId xmlns:a16="http://schemas.microsoft.com/office/drawing/2014/main" id="{9DB31266-772F-4829-8AD4-784AE0D8C41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33765" y="0"/>
            <a:ext cx="6558235" cy="4918677"/>
          </a:xfrm>
        </p:spPr>
      </p:pic>
      <p:sp>
        <p:nvSpPr>
          <p:cNvPr id="4" name="Text Placeholder 3">
            <a:extLst>
              <a:ext uri="{FF2B5EF4-FFF2-40B4-BE49-F238E27FC236}">
                <a16:creationId xmlns:a16="http://schemas.microsoft.com/office/drawing/2014/main" id="{D7A9AEB2-9327-47B4-92DD-C6F1CE1B613E}"/>
              </a:ext>
            </a:extLst>
          </p:cNvPr>
          <p:cNvSpPr>
            <a:spLocks noGrp="1"/>
          </p:cNvSpPr>
          <p:nvPr>
            <p:ph type="body" sz="half" idx="2"/>
          </p:nvPr>
        </p:nvSpPr>
        <p:spPr>
          <a:xfrm>
            <a:off x="862375" y="2270051"/>
            <a:ext cx="3932237" cy="4343400"/>
          </a:xfrm>
        </p:spPr>
        <p:txBody>
          <a:bodyPr>
            <a:normAutofit fontScale="92500" lnSpcReduction="10000"/>
          </a:bodyPr>
          <a:lstStyle/>
          <a:p>
            <a:r>
              <a:rPr lang="en-US" baseline="30000" dirty="0"/>
              <a:t>15 </a:t>
            </a:r>
            <a:r>
              <a:rPr lang="en-US" dirty="0"/>
              <a:t>Then the </a:t>
            </a:r>
            <a:r>
              <a:rPr lang="en-US" cap="small" dirty="0">
                <a:effectLst/>
              </a:rPr>
              <a:t>Lord</a:t>
            </a:r>
            <a:r>
              <a:rPr lang="en-US" dirty="0"/>
              <a:t> said to Moses, “Why are you still crying to me? Tell the Israelites to start moving. </a:t>
            </a:r>
            <a:r>
              <a:rPr lang="en-US" baseline="30000" dirty="0"/>
              <a:t>16 </a:t>
            </a:r>
            <a:r>
              <a:rPr lang="en-US" dirty="0"/>
              <a:t>Raise the walking stick in your hand over the Red Sea, and the sea will split. Then the people can go across on dry land. </a:t>
            </a:r>
            <a:r>
              <a:rPr lang="en-US" baseline="30000" dirty="0"/>
              <a:t>17 </a:t>
            </a:r>
            <a:r>
              <a:rPr lang="en-US" dirty="0"/>
              <a:t>I have made the Egyptians brave, so they will chase you. But I will show you that I am more powerful than Pharaoh and all of his horses and chariots. </a:t>
            </a:r>
            <a:r>
              <a:rPr lang="en-US" baseline="30000" dirty="0"/>
              <a:t>18 </a:t>
            </a:r>
            <a:r>
              <a:rPr lang="en-US" dirty="0"/>
              <a:t>Then Egypt will know that I am the </a:t>
            </a:r>
            <a:r>
              <a:rPr lang="en-US" cap="small" dirty="0">
                <a:effectLst/>
              </a:rPr>
              <a:t>Lord</a:t>
            </a:r>
            <a:r>
              <a:rPr lang="en-US" dirty="0"/>
              <a:t>. They will honor me when I defeat Pharaoh and his horse soldiers and chariots.”</a:t>
            </a:r>
          </a:p>
          <a:p>
            <a:r>
              <a:rPr lang="en-US" b="1" dirty="0"/>
              <a:t>The Lord Defeats the Egyptian Army</a:t>
            </a:r>
          </a:p>
          <a:p>
            <a:r>
              <a:rPr lang="en-US" baseline="30000" dirty="0"/>
              <a:t>19 </a:t>
            </a:r>
            <a:r>
              <a:rPr lang="en-US" dirty="0"/>
              <a:t>Then the angel of God moved to the back of the people. (The angel was usually in front of the people, leading them.) So the tall cloud moved from in front of the people and went to the back of the people. </a:t>
            </a:r>
            <a:r>
              <a:rPr lang="en-US" baseline="30000" dirty="0"/>
              <a:t>20 </a:t>
            </a:r>
            <a:r>
              <a:rPr lang="en-US" dirty="0"/>
              <a:t>In this way the cloud stood between the Egyptians and the Israelites. There was light for the Israelites. But there was darkness for the Egyptians. So the Egyptians did not come any closer to the Israelites that night.</a:t>
            </a:r>
          </a:p>
          <a:p>
            <a:endParaRPr lang="en-US" dirty="0"/>
          </a:p>
        </p:txBody>
      </p:sp>
      <p:grpSp>
        <p:nvGrpSpPr>
          <p:cNvPr id="6" name="Group 5">
            <a:extLst>
              <a:ext uri="{FF2B5EF4-FFF2-40B4-BE49-F238E27FC236}">
                <a16:creationId xmlns:a16="http://schemas.microsoft.com/office/drawing/2014/main" id="{DE9487C1-F50B-43BC-BCE6-9EBAEED76BBE}"/>
              </a:ext>
            </a:extLst>
          </p:cNvPr>
          <p:cNvGrpSpPr/>
          <p:nvPr/>
        </p:nvGrpSpPr>
        <p:grpSpPr>
          <a:xfrm>
            <a:off x="7817784" y="-17808"/>
            <a:ext cx="1216574" cy="2493000"/>
            <a:chOff x="7817784" y="-17808"/>
            <a:chExt cx="1216574" cy="2493000"/>
          </a:xfrm>
        </p:grpSpPr>
        <p:pic>
          <p:nvPicPr>
            <p:cNvPr id="9" name="Picture 8" descr="Diagram&#10;&#10;Description automatically generated">
              <a:extLst>
                <a:ext uri="{FF2B5EF4-FFF2-40B4-BE49-F238E27FC236}">
                  <a16:creationId xmlns:a16="http://schemas.microsoft.com/office/drawing/2014/main" id="{54231759-558F-4145-B24A-A3DCDA4317A0}"/>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0013" r="50000"/>
            <a:stretch/>
          </p:blipFill>
          <p:spPr>
            <a:xfrm>
              <a:off x="8044202" y="-17808"/>
              <a:ext cx="990156" cy="2476495"/>
            </a:xfrm>
            <a:prstGeom prst="rect">
              <a:avLst/>
            </a:prstGeom>
          </p:spPr>
        </p:pic>
        <p:pic>
          <p:nvPicPr>
            <p:cNvPr id="13" name="Picture 12" descr="Diagram&#10;&#10;Description automatically generated">
              <a:extLst>
                <a:ext uri="{FF2B5EF4-FFF2-40B4-BE49-F238E27FC236}">
                  <a16:creationId xmlns:a16="http://schemas.microsoft.com/office/drawing/2014/main" id="{83C30A04-80CB-47F4-8A39-DE359BF93F60}"/>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7167" t="-452" r="22846" b="452"/>
            <a:stretch/>
          </p:blipFill>
          <p:spPr>
            <a:xfrm>
              <a:off x="7817784" y="-1303"/>
              <a:ext cx="990156" cy="2476495"/>
            </a:xfrm>
            <a:prstGeom prst="rect">
              <a:avLst/>
            </a:prstGeom>
          </p:spPr>
        </p:pic>
      </p:grpSp>
      <p:sp>
        <p:nvSpPr>
          <p:cNvPr id="5" name="Freeform: Shape 4">
            <a:extLst>
              <a:ext uri="{FF2B5EF4-FFF2-40B4-BE49-F238E27FC236}">
                <a16:creationId xmlns:a16="http://schemas.microsoft.com/office/drawing/2014/main" id="{E85199A2-878E-4636-8CF5-BB1780644D74}"/>
              </a:ext>
            </a:extLst>
          </p:cNvPr>
          <p:cNvSpPr/>
          <p:nvPr/>
        </p:nvSpPr>
        <p:spPr>
          <a:xfrm>
            <a:off x="5569758" y="-320040"/>
            <a:ext cx="6591762" cy="2484120"/>
          </a:xfrm>
          <a:custGeom>
            <a:avLst/>
            <a:gdLst>
              <a:gd name="connsiteX0" fmla="*/ 53802 w 6591762"/>
              <a:gd name="connsiteY0" fmla="*/ 365760 h 2484120"/>
              <a:gd name="connsiteX1" fmla="*/ 38562 w 6591762"/>
              <a:gd name="connsiteY1" fmla="*/ 1036320 h 2484120"/>
              <a:gd name="connsiteX2" fmla="*/ 38562 w 6591762"/>
              <a:gd name="connsiteY2" fmla="*/ 1295400 h 2484120"/>
              <a:gd name="connsiteX3" fmla="*/ 130002 w 6591762"/>
              <a:gd name="connsiteY3" fmla="*/ 1341120 h 2484120"/>
              <a:gd name="connsiteX4" fmla="*/ 175722 w 6591762"/>
              <a:gd name="connsiteY4" fmla="*/ 1310640 h 2484120"/>
              <a:gd name="connsiteX5" fmla="*/ 190962 w 6591762"/>
              <a:gd name="connsiteY5" fmla="*/ 1264920 h 2484120"/>
              <a:gd name="connsiteX6" fmla="*/ 221442 w 6591762"/>
              <a:gd name="connsiteY6" fmla="*/ 1219200 h 2484120"/>
              <a:gd name="connsiteX7" fmla="*/ 267162 w 6591762"/>
              <a:gd name="connsiteY7" fmla="*/ 1127760 h 2484120"/>
              <a:gd name="connsiteX8" fmla="*/ 312882 w 6591762"/>
              <a:gd name="connsiteY8" fmla="*/ 1097280 h 2484120"/>
              <a:gd name="connsiteX9" fmla="*/ 328122 w 6591762"/>
              <a:gd name="connsiteY9" fmla="*/ 1051560 h 2484120"/>
              <a:gd name="connsiteX10" fmla="*/ 389082 w 6591762"/>
              <a:gd name="connsiteY10" fmla="*/ 960120 h 2484120"/>
              <a:gd name="connsiteX11" fmla="*/ 434802 w 6591762"/>
              <a:gd name="connsiteY11" fmla="*/ 929640 h 2484120"/>
              <a:gd name="connsiteX12" fmla="*/ 632922 w 6591762"/>
              <a:gd name="connsiteY12" fmla="*/ 883920 h 2484120"/>
              <a:gd name="connsiteX13" fmla="*/ 678642 w 6591762"/>
              <a:gd name="connsiteY13" fmla="*/ 868680 h 2484120"/>
              <a:gd name="connsiteX14" fmla="*/ 815802 w 6591762"/>
              <a:gd name="connsiteY14" fmla="*/ 914400 h 2484120"/>
              <a:gd name="connsiteX15" fmla="*/ 861522 w 6591762"/>
              <a:gd name="connsiteY15" fmla="*/ 1005840 h 2484120"/>
              <a:gd name="connsiteX16" fmla="*/ 892002 w 6591762"/>
              <a:gd name="connsiteY16" fmla="*/ 1051560 h 2484120"/>
              <a:gd name="connsiteX17" fmla="*/ 922482 w 6591762"/>
              <a:gd name="connsiteY17" fmla="*/ 1143000 h 2484120"/>
              <a:gd name="connsiteX18" fmla="*/ 952962 w 6591762"/>
              <a:gd name="connsiteY18" fmla="*/ 1188720 h 2484120"/>
              <a:gd name="connsiteX19" fmla="*/ 968202 w 6591762"/>
              <a:gd name="connsiteY19" fmla="*/ 1234440 h 2484120"/>
              <a:gd name="connsiteX20" fmla="*/ 1074882 w 6591762"/>
              <a:gd name="connsiteY20" fmla="*/ 1356360 h 2484120"/>
              <a:gd name="connsiteX21" fmla="*/ 1151082 w 6591762"/>
              <a:gd name="connsiteY21" fmla="*/ 1417320 h 2484120"/>
              <a:gd name="connsiteX22" fmla="*/ 1181562 w 6591762"/>
              <a:gd name="connsiteY22" fmla="*/ 1463040 h 2484120"/>
              <a:gd name="connsiteX23" fmla="*/ 1227282 w 6591762"/>
              <a:gd name="connsiteY23" fmla="*/ 1478280 h 2484120"/>
              <a:gd name="connsiteX24" fmla="*/ 1425402 w 6591762"/>
              <a:gd name="connsiteY24" fmla="*/ 1524000 h 2484120"/>
              <a:gd name="connsiteX25" fmla="*/ 1471122 w 6591762"/>
              <a:gd name="connsiteY25" fmla="*/ 1539240 h 2484120"/>
              <a:gd name="connsiteX26" fmla="*/ 1532082 w 6591762"/>
              <a:gd name="connsiteY26" fmla="*/ 1554480 h 2484120"/>
              <a:gd name="connsiteX27" fmla="*/ 1577802 w 6591762"/>
              <a:gd name="connsiteY27" fmla="*/ 1584960 h 2484120"/>
              <a:gd name="connsiteX28" fmla="*/ 1608282 w 6591762"/>
              <a:gd name="connsiteY28" fmla="*/ 1630680 h 2484120"/>
              <a:gd name="connsiteX29" fmla="*/ 1608282 w 6591762"/>
              <a:gd name="connsiteY29" fmla="*/ 1767840 h 2484120"/>
              <a:gd name="connsiteX30" fmla="*/ 1516842 w 6591762"/>
              <a:gd name="connsiteY30" fmla="*/ 1828800 h 2484120"/>
              <a:gd name="connsiteX31" fmla="*/ 1471122 w 6591762"/>
              <a:gd name="connsiteY31" fmla="*/ 1859280 h 2484120"/>
              <a:gd name="connsiteX32" fmla="*/ 1455882 w 6591762"/>
              <a:gd name="connsiteY32" fmla="*/ 2042160 h 2484120"/>
              <a:gd name="connsiteX33" fmla="*/ 1440642 w 6591762"/>
              <a:gd name="connsiteY33" fmla="*/ 2103120 h 2484120"/>
              <a:gd name="connsiteX34" fmla="*/ 1486362 w 6591762"/>
              <a:gd name="connsiteY34" fmla="*/ 2255520 h 2484120"/>
              <a:gd name="connsiteX35" fmla="*/ 1577802 w 6591762"/>
              <a:gd name="connsiteY35" fmla="*/ 2301240 h 2484120"/>
              <a:gd name="connsiteX36" fmla="*/ 1623522 w 6591762"/>
              <a:gd name="connsiteY36" fmla="*/ 2346960 h 2484120"/>
              <a:gd name="connsiteX37" fmla="*/ 1669242 w 6591762"/>
              <a:gd name="connsiteY37" fmla="*/ 2362200 h 2484120"/>
              <a:gd name="connsiteX38" fmla="*/ 1913082 w 6591762"/>
              <a:gd name="connsiteY38" fmla="*/ 2407920 h 2484120"/>
              <a:gd name="connsiteX39" fmla="*/ 2111202 w 6591762"/>
              <a:gd name="connsiteY39" fmla="*/ 2423160 h 2484120"/>
              <a:gd name="connsiteX40" fmla="*/ 2720802 w 6591762"/>
              <a:gd name="connsiteY40" fmla="*/ 2438400 h 2484120"/>
              <a:gd name="connsiteX41" fmla="*/ 2766522 w 6591762"/>
              <a:gd name="connsiteY41" fmla="*/ 2453640 h 2484120"/>
              <a:gd name="connsiteX42" fmla="*/ 2873202 w 6591762"/>
              <a:gd name="connsiteY42" fmla="*/ 2468880 h 2484120"/>
              <a:gd name="connsiteX43" fmla="*/ 3680922 w 6591762"/>
              <a:gd name="connsiteY43" fmla="*/ 2484120 h 2484120"/>
              <a:gd name="connsiteX44" fmla="*/ 3924762 w 6591762"/>
              <a:gd name="connsiteY44" fmla="*/ 2468880 h 2484120"/>
              <a:gd name="connsiteX45" fmla="*/ 4016202 w 6591762"/>
              <a:gd name="connsiteY45" fmla="*/ 2453640 h 2484120"/>
              <a:gd name="connsiteX46" fmla="*/ 4168602 w 6591762"/>
              <a:gd name="connsiteY46" fmla="*/ 2438400 h 2484120"/>
              <a:gd name="connsiteX47" fmla="*/ 4275282 w 6591762"/>
              <a:gd name="connsiteY47" fmla="*/ 2407920 h 2484120"/>
              <a:gd name="connsiteX48" fmla="*/ 4412442 w 6591762"/>
              <a:gd name="connsiteY48" fmla="*/ 2346960 h 2484120"/>
              <a:gd name="connsiteX49" fmla="*/ 4564842 w 6591762"/>
              <a:gd name="connsiteY49" fmla="*/ 2331720 h 2484120"/>
              <a:gd name="connsiteX50" fmla="*/ 4686762 w 6591762"/>
              <a:gd name="connsiteY50" fmla="*/ 2301240 h 2484120"/>
              <a:gd name="connsiteX51" fmla="*/ 4747722 w 6591762"/>
              <a:gd name="connsiteY51" fmla="*/ 2286000 h 2484120"/>
              <a:gd name="connsiteX52" fmla="*/ 4839162 w 6591762"/>
              <a:gd name="connsiteY52" fmla="*/ 2255520 h 2484120"/>
              <a:gd name="connsiteX53" fmla="*/ 4884882 w 6591762"/>
              <a:gd name="connsiteY53" fmla="*/ 2225040 h 2484120"/>
              <a:gd name="connsiteX54" fmla="*/ 5265882 w 6591762"/>
              <a:gd name="connsiteY54" fmla="*/ 2209800 h 2484120"/>
              <a:gd name="connsiteX55" fmla="*/ 5311602 w 6591762"/>
              <a:gd name="connsiteY55" fmla="*/ 2194560 h 2484120"/>
              <a:gd name="connsiteX56" fmla="*/ 5433522 w 6591762"/>
              <a:gd name="connsiteY56" fmla="*/ 2164080 h 2484120"/>
              <a:gd name="connsiteX57" fmla="*/ 5479242 w 6591762"/>
              <a:gd name="connsiteY57" fmla="*/ 2148840 h 2484120"/>
              <a:gd name="connsiteX58" fmla="*/ 5524962 w 6591762"/>
              <a:gd name="connsiteY58" fmla="*/ 2118360 h 2484120"/>
              <a:gd name="connsiteX59" fmla="*/ 5662122 w 6591762"/>
              <a:gd name="connsiteY59" fmla="*/ 2072640 h 2484120"/>
              <a:gd name="connsiteX60" fmla="*/ 5707842 w 6591762"/>
              <a:gd name="connsiteY60" fmla="*/ 2057400 h 2484120"/>
              <a:gd name="connsiteX61" fmla="*/ 5753562 w 6591762"/>
              <a:gd name="connsiteY61" fmla="*/ 2026920 h 2484120"/>
              <a:gd name="connsiteX62" fmla="*/ 5845002 w 6591762"/>
              <a:gd name="connsiteY62" fmla="*/ 1935480 h 2484120"/>
              <a:gd name="connsiteX63" fmla="*/ 5982162 w 6591762"/>
              <a:gd name="connsiteY63" fmla="*/ 1874520 h 2484120"/>
              <a:gd name="connsiteX64" fmla="*/ 6027882 w 6591762"/>
              <a:gd name="connsiteY64" fmla="*/ 1859280 h 2484120"/>
              <a:gd name="connsiteX65" fmla="*/ 6073602 w 6591762"/>
              <a:gd name="connsiteY65" fmla="*/ 1828800 h 2484120"/>
              <a:gd name="connsiteX66" fmla="*/ 6165042 w 6591762"/>
              <a:gd name="connsiteY66" fmla="*/ 1798320 h 2484120"/>
              <a:gd name="connsiteX67" fmla="*/ 6195522 w 6591762"/>
              <a:gd name="connsiteY67" fmla="*/ 1752600 h 2484120"/>
              <a:gd name="connsiteX68" fmla="*/ 6241242 w 6591762"/>
              <a:gd name="connsiteY68" fmla="*/ 1737360 h 2484120"/>
              <a:gd name="connsiteX69" fmla="*/ 6286962 w 6591762"/>
              <a:gd name="connsiteY69" fmla="*/ 1706880 h 2484120"/>
              <a:gd name="connsiteX70" fmla="*/ 6317442 w 6591762"/>
              <a:gd name="connsiteY70" fmla="*/ 1661160 h 2484120"/>
              <a:gd name="connsiteX71" fmla="*/ 6408882 w 6591762"/>
              <a:gd name="connsiteY71" fmla="*/ 1615440 h 2484120"/>
              <a:gd name="connsiteX72" fmla="*/ 6439362 w 6591762"/>
              <a:gd name="connsiteY72" fmla="*/ 1569720 h 2484120"/>
              <a:gd name="connsiteX73" fmla="*/ 6485082 w 6591762"/>
              <a:gd name="connsiteY73" fmla="*/ 1539240 h 2484120"/>
              <a:gd name="connsiteX74" fmla="*/ 6561282 w 6591762"/>
              <a:gd name="connsiteY74" fmla="*/ 1402080 h 2484120"/>
              <a:gd name="connsiteX75" fmla="*/ 6576522 w 6591762"/>
              <a:gd name="connsiteY75" fmla="*/ 1249680 h 2484120"/>
              <a:gd name="connsiteX76" fmla="*/ 6591762 w 6591762"/>
              <a:gd name="connsiteY76" fmla="*/ 1203960 h 2484120"/>
              <a:gd name="connsiteX77" fmla="*/ 6576522 w 6591762"/>
              <a:gd name="connsiteY77" fmla="*/ 426720 h 2484120"/>
              <a:gd name="connsiteX78" fmla="*/ 6500322 w 6591762"/>
              <a:gd name="connsiteY78" fmla="*/ 274320 h 2484120"/>
              <a:gd name="connsiteX79" fmla="*/ 6454602 w 6591762"/>
              <a:gd name="connsiteY79" fmla="*/ 259080 h 2484120"/>
              <a:gd name="connsiteX80" fmla="*/ 6408882 w 6591762"/>
              <a:gd name="connsiteY80" fmla="*/ 228600 h 2484120"/>
              <a:gd name="connsiteX81" fmla="*/ 6271722 w 6591762"/>
              <a:gd name="connsiteY81" fmla="*/ 198120 h 2484120"/>
              <a:gd name="connsiteX82" fmla="*/ 6210762 w 6591762"/>
              <a:gd name="connsiteY82" fmla="*/ 182880 h 2484120"/>
              <a:gd name="connsiteX83" fmla="*/ 5875482 w 6591762"/>
              <a:gd name="connsiteY83" fmla="*/ 167640 h 2484120"/>
              <a:gd name="connsiteX84" fmla="*/ 5814522 w 6591762"/>
              <a:gd name="connsiteY84" fmla="*/ 152400 h 2484120"/>
              <a:gd name="connsiteX85" fmla="*/ 5723082 w 6591762"/>
              <a:gd name="connsiteY85" fmla="*/ 121920 h 2484120"/>
              <a:gd name="connsiteX86" fmla="*/ 5677362 w 6591762"/>
              <a:gd name="connsiteY86" fmla="*/ 106680 h 2484120"/>
              <a:gd name="connsiteX87" fmla="*/ 5524962 w 6591762"/>
              <a:gd name="connsiteY87" fmla="*/ 76200 h 2484120"/>
              <a:gd name="connsiteX88" fmla="*/ 5448762 w 6591762"/>
              <a:gd name="connsiteY88" fmla="*/ 60960 h 2484120"/>
              <a:gd name="connsiteX89" fmla="*/ 4808682 w 6591762"/>
              <a:gd name="connsiteY89" fmla="*/ 45720 h 2484120"/>
              <a:gd name="connsiteX90" fmla="*/ 4610562 w 6591762"/>
              <a:gd name="connsiteY90" fmla="*/ 30480 h 2484120"/>
              <a:gd name="connsiteX91" fmla="*/ 4458162 w 6591762"/>
              <a:gd name="connsiteY91" fmla="*/ 0 h 2484120"/>
              <a:gd name="connsiteX92" fmla="*/ 3802842 w 6591762"/>
              <a:gd name="connsiteY92" fmla="*/ 15240 h 2484120"/>
              <a:gd name="connsiteX93" fmla="*/ 3574242 w 6591762"/>
              <a:gd name="connsiteY93" fmla="*/ 30480 h 2484120"/>
              <a:gd name="connsiteX94" fmla="*/ 3010362 w 6591762"/>
              <a:gd name="connsiteY94" fmla="*/ 15240 h 2484120"/>
              <a:gd name="connsiteX95" fmla="*/ 1547322 w 6591762"/>
              <a:gd name="connsiteY95" fmla="*/ 30480 h 2484120"/>
              <a:gd name="connsiteX96" fmla="*/ 1364442 w 6591762"/>
              <a:gd name="connsiteY96" fmla="*/ 60960 h 2484120"/>
              <a:gd name="connsiteX97" fmla="*/ 1318722 w 6591762"/>
              <a:gd name="connsiteY97" fmla="*/ 76200 h 2484120"/>
              <a:gd name="connsiteX98" fmla="*/ 1181562 w 6591762"/>
              <a:gd name="connsiteY98" fmla="*/ 106680 h 2484120"/>
              <a:gd name="connsiteX99" fmla="*/ 1074882 w 6591762"/>
              <a:gd name="connsiteY99" fmla="*/ 121920 h 2484120"/>
              <a:gd name="connsiteX100" fmla="*/ 998682 w 6591762"/>
              <a:gd name="connsiteY100" fmla="*/ 137160 h 2484120"/>
              <a:gd name="connsiteX101" fmla="*/ 754842 w 6591762"/>
              <a:gd name="connsiteY101" fmla="*/ 167640 h 2484120"/>
              <a:gd name="connsiteX102" fmla="*/ 114762 w 6591762"/>
              <a:gd name="connsiteY102" fmla="*/ 167640 h 2484120"/>
              <a:gd name="connsiteX103" fmla="*/ 23322 w 6591762"/>
              <a:gd name="connsiteY103" fmla="*/ 198120 h 2484120"/>
              <a:gd name="connsiteX104" fmla="*/ 23322 w 6591762"/>
              <a:gd name="connsiteY104" fmla="*/ 396240 h 2484120"/>
              <a:gd name="connsiteX105" fmla="*/ 53802 w 6591762"/>
              <a:gd name="connsiteY105" fmla="*/ 365760 h 248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6591762" h="2484120">
                <a:moveTo>
                  <a:pt x="53802" y="365760"/>
                </a:moveTo>
                <a:cubicBezTo>
                  <a:pt x="56342" y="472440"/>
                  <a:pt x="46687" y="812890"/>
                  <a:pt x="38562" y="1036320"/>
                </a:cubicBezTo>
                <a:cubicBezTo>
                  <a:pt x="36637" y="1089263"/>
                  <a:pt x="5224" y="1228725"/>
                  <a:pt x="38562" y="1295400"/>
                </a:cubicBezTo>
                <a:cubicBezTo>
                  <a:pt x="50379" y="1319035"/>
                  <a:pt x="108363" y="1333907"/>
                  <a:pt x="130002" y="1341120"/>
                </a:cubicBezTo>
                <a:cubicBezTo>
                  <a:pt x="145242" y="1330960"/>
                  <a:pt x="164280" y="1324943"/>
                  <a:pt x="175722" y="1310640"/>
                </a:cubicBezTo>
                <a:cubicBezTo>
                  <a:pt x="185757" y="1298096"/>
                  <a:pt x="183778" y="1279288"/>
                  <a:pt x="190962" y="1264920"/>
                </a:cubicBezTo>
                <a:cubicBezTo>
                  <a:pt x="199153" y="1248537"/>
                  <a:pt x="213251" y="1235583"/>
                  <a:pt x="221442" y="1219200"/>
                </a:cubicBezTo>
                <a:cubicBezTo>
                  <a:pt x="246232" y="1169620"/>
                  <a:pt x="223486" y="1171436"/>
                  <a:pt x="267162" y="1127760"/>
                </a:cubicBezTo>
                <a:cubicBezTo>
                  <a:pt x="280114" y="1114808"/>
                  <a:pt x="297642" y="1107440"/>
                  <a:pt x="312882" y="1097280"/>
                </a:cubicBezTo>
                <a:cubicBezTo>
                  <a:pt x="317962" y="1082040"/>
                  <a:pt x="320320" y="1065603"/>
                  <a:pt x="328122" y="1051560"/>
                </a:cubicBezTo>
                <a:cubicBezTo>
                  <a:pt x="345912" y="1019538"/>
                  <a:pt x="358602" y="980440"/>
                  <a:pt x="389082" y="960120"/>
                </a:cubicBezTo>
                <a:cubicBezTo>
                  <a:pt x="404322" y="949960"/>
                  <a:pt x="418064" y="937079"/>
                  <a:pt x="434802" y="929640"/>
                </a:cubicBezTo>
                <a:cubicBezTo>
                  <a:pt x="514076" y="894407"/>
                  <a:pt x="546138" y="896318"/>
                  <a:pt x="632922" y="883920"/>
                </a:cubicBezTo>
                <a:cubicBezTo>
                  <a:pt x="648162" y="878840"/>
                  <a:pt x="662578" y="868680"/>
                  <a:pt x="678642" y="868680"/>
                </a:cubicBezTo>
                <a:cubicBezTo>
                  <a:pt x="760772" y="868680"/>
                  <a:pt x="760599" y="877598"/>
                  <a:pt x="815802" y="914400"/>
                </a:cubicBezTo>
                <a:cubicBezTo>
                  <a:pt x="903153" y="1045427"/>
                  <a:pt x="798426" y="879647"/>
                  <a:pt x="861522" y="1005840"/>
                </a:cubicBezTo>
                <a:cubicBezTo>
                  <a:pt x="869713" y="1022223"/>
                  <a:pt x="884563" y="1034822"/>
                  <a:pt x="892002" y="1051560"/>
                </a:cubicBezTo>
                <a:cubicBezTo>
                  <a:pt x="905051" y="1080920"/>
                  <a:pt x="904660" y="1116267"/>
                  <a:pt x="922482" y="1143000"/>
                </a:cubicBezTo>
                <a:cubicBezTo>
                  <a:pt x="932642" y="1158240"/>
                  <a:pt x="944771" y="1172337"/>
                  <a:pt x="952962" y="1188720"/>
                </a:cubicBezTo>
                <a:cubicBezTo>
                  <a:pt x="960146" y="1203088"/>
                  <a:pt x="960400" y="1220397"/>
                  <a:pt x="968202" y="1234440"/>
                </a:cubicBezTo>
                <a:cubicBezTo>
                  <a:pt x="1020496" y="1328569"/>
                  <a:pt x="1008095" y="1311835"/>
                  <a:pt x="1074882" y="1356360"/>
                </a:cubicBezTo>
                <a:cubicBezTo>
                  <a:pt x="1162233" y="1487387"/>
                  <a:pt x="1045922" y="1333192"/>
                  <a:pt x="1151082" y="1417320"/>
                </a:cubicBezTo>
                <a:cubicBezTo>
                  <a:pt x="1165385" y="1428762"/>
                  <a:pt x="1167259" y="1451598"/>
                  <a:pt x="1181562" y="1463040"/>
                </a:cubicBezTo>
                <a:cubicBezTo>
                  <a:pt x="1194106" y="1473075"/>
                  <a:pt x="1212914" y="1471096"/>
                  <a:pt x="1227282" y="1478280"/>
                </a:cubicBezTo>
                <a:cubicBezTo>
                  <a:pt x="1352231" y="1540754"/>
                  <a:pt x="1152343" y="1496694"/>
                  <a:pt x="1425402" y="1524000"/>
                </a:cubicBezTo>
                <a:cubicBezTo>
                  <a:pt x="1440642" y="1529080"/>
                  <a:pt x="1455676" y="1534827"/>
                  <a:pt x="1471122" y="1539240"/>
                </a:cubicBezTo>
                <a:cubicBezTo>
                  <a:pt x="1491261" y="1544994"/>
                  <a:pt x="1512830" y="1546229"/>
                  <a:pt x="1532082" y="1554480"/>
                </a:cubicBezTo>
                <a:cubicBezTo>
                  <a:pt x="1548917" y="1561695"/>
                  <a:pt x="1562562" y="1574800"/>
                  <a:pt x="1577802" y="1584960"/>
                </a:cubicBezTo>
                <a:cubicBezTo>
                  <a:pt x="1587962" y="1600200"/>
                  <a:pt x="1600091" y="1614297"/>
                  <a:pt x="1608282" y="1630680"/>
                </a:cubicBezTo>
                <a:cubicBezTo>
                  <a:pt x="1628194" y="1670504"/>
                  <a:pt x="1635972" y="1728283"/>
                  <a:pt x="1608282" y="1767840"/>
                </a:cubicBezTo>
                <a:cubicBezTo>
                  <a:pt x="1587275" y="1797850"/>
                  <a:pt x="1547322" y="1808480"/>
                  <a:pt x="1516842" y="1828800"/>
                </a:cubicBezTo>
                <a:lnTo>
                  <a:pt x="1471122" y="1859280"/>
                </a:lnTo>
                <a:cubicBezTo>
                  <a:pt x="1466042" y="1920240"/>
                  <a:pt x="1463469" y="1981461"/>
                  <a:pt x="1455882" y="2042160"/>
                </a:cubicBezTo>
                <a:cubicBezTo>
                  <a:pt x="1453284" y="2062944"/>
                  <a:pt x="1440642" y="2082175"/>
                  <a:pt x="1440642" y="2103120"/>
                </a:cubicBezTo>
                <a:cubicBezTo>
                  <a:pt x="1440642" y="2160675"/>
                  <a:pt x="1445048" y="2214206"/>
                  <a:pt x="1486362" y="2255520"/>
                </a:cubicBezTo>
                <a:cubicBezTo>
                  <a:pt x="1515905" y="2285063"/>
                  <a:pt x="1540617" y="2288845"/>
                  <a:pt x="1577802" y="2301240"/>
                </a:cubicBezTo>
                <a:cubicBezTo>
                  <a:pt x="1593042" y="2316480"/>
                  <a:pt x="1605589" y="2335005"/>
                  <a:pt x="1623522" y="2346960"/>
                </a:cubicBezTo>
                <a:cubicBezTo>
                  <a:pt x="1636888" y="2355871"/>
                  <a:pt x="1653589" y="2358588"/>
                  <a:pt x="1669242" y="2362200"/>
                </a:cubicBezTo>
                <a:cubicBezTo>
                  <a:pt x="1690232" y="2367044"/>
                  <a:pt x="1866995" y="2403069"/>
                  <a:pt x="1913082" y="2407920"/>
                </a:cubicBezTo>
                <a:cubicBezTo>
                  <a:pt x="1978953" y="2414854"/>
                  <a:pt x="2045014" y="2420662"/>
                  <a:pt x="2111202" y="2423160"/>
                </a:cubicBezTo>
                <a:cubicBezTo>
                  <a:pt x="2314321" y="2430825"/>
                  <a:pt x="2517602" y="2433320"/>
                  <a:pt x="2720802" y="2438400"/>
                </a:cubicBezTo>
                <a:cubicBezTo>
                  <a:pt x="2736042" y="2443480"/>
                  <a:pt x="2750770" y="2450490"/>
                  <a:pt x="2766522" y="2453640"/>
                </a:cubicBezTo>
                <a:cubicBezTo>
                  <a:pt x="2801745" y="2460685"/>
                  <a:pt x="2837301" y="2467683"/>
                  <a:pt x="2873202" y="2468880"/>
                </a:cubicBezTo>
                <a:cubicBezTo>
                  <a:pt x="3142340" y="2477851"/>
                  <a:pt x="3411682" y="2479040"/>
                  <a:pt x="3680922" y="2484120"/>
                </a:cubicBezTo>
                <a:cubicBezTo>
                  <a:pt x="3762202" y="2479040"/>
                  <a:pt x="3843658" y="2476253"/>
                  <a:pt x="3924762" y="2468880"/>
                </a:cubicBezTo>
                <a:cubicBezTo>
                  <a:pt x="3955536" y="2466082"/>
                  <a:pt x="3985540" y="2457473"/>
                  <a:pt x="4016202" y="2453640"/>
                </a:cubicBezTo>
                <a:cubicBezTo>
                  <a:pt x="4066861" y="2447308"/>
                  <a:pt x="4117802" y="2443480"/>
                  <a:pt x="4168602" y="2438400"/>
                </a:cubicBezTo>
                <a:cubicBezTo>
                  <a:pt x="4188134" y="2433517"/>
                  <a:pt x="4253418" y="2418852"/>
                  <a:pt x="4275282" y="2407920"/>
                </a:cubicBezTo>
                <a:cubicBezTo>
                  <a:pt x="4341736" y="2374693"/>
                  <a:pt x="4314148" y="2356789"/>
                  <a:pt x="4412442" y="2346960"/>
                </a:cubicBezTo>
                <a:lnTo>
                  <a:pt x="4564842" y="2331720"/>
                </a:lnTo>
                <a:lnTo>
                  <a:pt x="4686762" y="2301240"/>
                </a:lnTo>
                <a:cubicBezTo>
                  <a:pt x="4707082" y="2296160"/>
                  <a:pt x="4727851" y="2292624"/>
                  <a:pt x="4747722" y="2286000"/>
                </a:cubicBezTo>
                <a:cubicBezTo>
                  <a:pt x="4778202" y="2275840"/>
                  <a:pt x="4812429" y="2273342"/>
                  <a:pt x="4839162" y="2255520"/>
                </a:cubicBezTo>
                <a:cubicBezTo>
                  <a:pt x="4854402" y="2245360"/>
                  <a:pt x="4866670" y="2226991"/>
                  <a:pt x="4884882" y="2225040"/>
                </a:cubicBezTo>
                <a:cubicBezTo>
                  <a:pt x="5011260" y="2211499"/>
                  <a:pt x="5138882" y="2214880"/>
                  <a:pt x="5265882" y="2209800"/>
                </a:cubicBezTo>
                <a:cubicBezTo>
                  <a:pt x="5281122" y="2204720"/>
                  <a:pt x="5296104" y="2198787"/>
                  <a:pt x="5311602" y="2194560"/>
                </a:cubicBezTo>
                <a:cubicBezTo>
                  <a:pt x="5352017" y="2183538"/>
                  <a:pt x="5393781" y="2177327"/>
                  <a:pt x="5433522" y="2164080"/>
                </a:cubicBezTo>
                <a:cubicBezTo>
                  <a:pt x="5448762" y="2159000"/>
                  <a:pt x="5464874" y="2156024"/>
                  <a:pt x="5479242" y="2148840"/>
                </a:cubicBezTo>
                <a:cubicBezTo>
                  <a:pt x="5495625" y="2140649"/>
                  <a:pt x="5508224" y="2125799"/>
                  <a:pt x="5524962" y="2118360"/>
                </a:cubicBezTo>
                <a:lnTo>
                  <a:pt x="5662122" y="2072640"/>
                </a:lnTo>
                <a:cubicBezTo>
                  <a:pt x="5677362" y="2067560"/>
                  <a:pt x="5694476" y="2066311"/>
                  <a:pt x="5707842" y="2057400"/>
                </a:cubicBezTo>
                <a:cubicBezTo>
                  <a:pt x="5723082" y="2047240"/>
                  <a:pt x="5739872" y="2039089"/>
                  <a:pt x="5753562" y="2026920"/>
                </a:cubicBezTo>
                <a:cubicBezTo>
                  <a:pt x="5785779" y="1998282"/>
                  <a:pt x="5809136" y="1959390"/>
                  <a:pt x="5845002" y="1935480"/>
                </a:cubicBezTo>
                <a:cubicBezTo>
                  <a:pt x="5917455" y="1887178"/>
                  <a:pt x="5873346" y="1910792"/>
                  <a:pt x="5982162" y="1874520"/>
                </a:cubicBezTo>
                <a:cubicBezTo>
                  <a:pt x="5997402" y="1869440"/>
                  <a:pt x="6014516" y="1868191"/>
                  <a:pt x="6027882" y="1859280"/>
                </a:cubicBezTo>
                <a:cubicBezTo>
                  <a:pt x="6043122" y="1849120"/>
                  <a:pt x="6056864" y="1836239"/>
                  <a:pt x="6073602" y="1828800"/>
                </a:cubicBezTo>
                <a:cubicBezTo>
                  <a:pt x="6102962" y="1815751"/>
                  <a:pt x="6165042" y="1798320"/>
                  <a:pt x="6165042" y="1798320"/>
                </a:cubicBezTo>
                <a:cubicBezTo>
                  <a:pt x="6175202" y="1783080"/>
                  <a:pt x="6181219" y="1764042"/>
                  <a:pt x="6195522" y="1752600"/>
                </a:cubicBezTo>
                <a:cubicBezTo>
                  <a:pt x="6208066" y="1742565"/>
                  <a:pt x="6226874" y="1744544"/>
                  <a:pt x="6241242" y="1737360"/>
                </a:cubicBezTo>
                <a:cubicBezTo>
                  <a:pt x="6257625" y="1729169"/>
                  <a:pt x="6271722" y="1717040"/>
                  <a:pt x="6286962" y="1706880"/>
                </a:cubicBezTo>
                <a:cubicBezTo>
                  <a:pt x="6297122" y="1691640"/>
                  <a:pt x="6304490" y="1674112"/>
                  <a:pt x="6317442" y="1661160"/>
                </a:cubicBezTo>
                <a:cubicBezTo>
                  <a:pt x="6346985" y="1631617"/>
                  <a:pt x="6371697" y="1627835"/>
                  <a:pt x="6408882" y="1615440"/>
                </a:cubicBezTo>
                <a:cubicBezTo>
                  <a:pt x="6419042" y="1600200"/>
                  <a:pt x="6426410" y="1582672"/>
                  <a:pt x="6439362" y="1569720"/>
                </a:cubicBezTo>
                <a:cubicBezTo>
                  <a:pt x="6452314" y="1556768"/>
                  <a:pt x="6473021" y="1553024"/>
                  <a:pt x="6485082" y="1539240"/>
                </a:cubicBezTo>
                <a:cubicBezTo>
                  <a:pt x="6541516" y="1474744"/>
                  <a:pt x="6540350" y="1464875"/>
                  <a:pt x="6561282" y="1402080"/>
                </a:cubicBezTo>
                <a:cubicBezTo>
                  <a:pt x="6566362" y="1351280"/>
                  <a:pt x="6568759" y="1300140"/>
                  <a:pt x="6576522" y="1249680"/>
                </a:cubicBezTo>
                <a:cubicBezTo>
                  <a:pt x="6578965" y="1233802"/>
                  <a:pt x="6591762" y="1220024"/>
                  <a:pt x="6591762" y="1203960"/>
                </a:cubicBezTo>
                <a:cubicBezTo>
                  <a:pt x="6591762" y="944830"/>
                  <a:pt x="6585939" y="685679"/>
                  <a:pt x="6576522" y="426720"/>
                </a:cubicBezTo>
                <a:cubicBezTo>
                  <a:pt x="6575048" y="386186"/>
                  <a:pt x="6533285" y="285308"/>
                  <a:pt x="6500322" y="274320"/>
                </a:cubicBezTo>
                <a:cubicBezTo>
                  <a:pt x="6485082" y="269240"/>
                  <a:pt x="6468970" y="266264"/>
                  <a:pt x="6454602" y="259080"/>
                </a:cubicBezTo>
                <a:cubicBezTo>
                  <a:pt x="6438219" y="250889"/>
                  <a:pt x="6425265" y="236791"/>
                  <a:pt x="6408882" y="228600"/>
                </a:cubicBezTo>
                <a:cubicBezTo>
                  <a:pt x="6369336" y="208827"/>
                  <a:pt x="6310744" y="205924"/>
                  <a:pt x="6271722" y="198120"/>
                </a:cubicBezTo>
                <a:cubicBezTo>
                  <a:pt x="6251183" y="194012"/>
                  <a:pt x="6231646" y="184486"/>
                  <a:pt x="6210762" y="182880"/>
                </a:cubicBezTo>
                <a:cubicBezTo>
                  <a:pt x="6099216" y="174300"/>
                  <a:pt x="5987242" y="172720"/>
                  <a:pt x="5875482" y="167640"/>
                </a:cubicBezTo>
                <a:cubicBezTo>
                  <a:pt x="5855162" y="162560"/>
                  <a:pt x="5834584" y="158419"/>
                  <a:pt x="5814522" y="152400"/>
                </a:cubicBezTo>
                <a:cubicBezTo>
                  <a:pt x="5783748" y="143168"/>
                  <a:pt x="5753562" y="132080"/>
                  <a:pt x="5723082" y="121920"/>
                </a:cubicBezTo>
                <a:cubicBezTo>
                  <a:pt x="5707842" y="116840"/>
                  <a:pt x="5692947" y="110576"/>
                  <a:pt x="5677362" y="106680"/>
                </a:cubicBezTo>
                <a:cubicBezTo>
                  <a:pt x="5569539" y="79724"/>
                  <a:pt x="5661974" y="101111"/>
                  <a:pt x="5524962" y="76200"/>
                </a:cubicBezTo>
                <a:cubicBezTo>
                  <a:pt x="5499477" y="71566"/>
                  <a:pt x="5474642" y="62061"/>
                  <a:pt x="5448762" y="60960"/>
                </a:cubicBezTo>
                <a:cubicBezTo>
                  <a:pt x="5235534" y="51886"/>
                  <a:pt x="5022042" y="50800"/>
                  <a:pt x="4808682" y="45720"/>
                </a:cubicBezTo>
                <a:cubicBezTo>
                  <a:pt x="4742642" y="40640"/>
                  <a:pt x="4676433" y="37414"/>
                  <a:pt x="4610562" y="30480"/>
                </a:cubicBezTo>
                <a:cubicBezTo>
                  <a:pt x="4546019" y="23686"/>
                  <a:pt x="4516864" y="14675"/>
                  <a:pt x="4458162" y="0"/>
                </a:cubicBezTo>
                <a:lnTo>
                  <a:pt x="3802842" y="15240"/>
                </a:lnTo>
                <a:cubicBezTo>
                  <a:pt x="3726518" y="17872"/>
                  <a:pt x="3650611" y="30480"/>
                  <a:pt x="3574242" y="30480"/>
                </a:cubicBezTo>
                <a:cubicBezTo>
                  <a:pt x="3386213" y="30480"/>
                  <a:pt x="3198322" y="20320"/>
                  <a:pt x="3010362" y="15240"/>
                </a:cubicBezTo>
                <a:lnTo>
                  <a:pt x="1547322" y="30480"/>
                </a:lnTo>
                <a:cubicBezTo>
                  <a:pt x="1487646" y="31628"/>
                  <a:pt x="1422674" y="44322"/>
                  <a:pt x="1364442" y="60960"/>
                </a:cubicBezTo>
                <a:cubicBezTo>
                  <a:pt x="1348996" y="65373"/>
                  <a:pt x="1334168" y="71787"/>
                  <a:pt x="1318722" y="76200"/>
                </a:cubicBezTo>
                <a:cubicBezTo>
                  <a:pt x="1280362" y="87160"/>
                  <a:pt x="1219274" y="100395"/>
                  <a:pt x="1181562" y="106680"/>
                </a:cubicBezTo>
                <a:cubicBezTo>
                  <a:pt x="1146130" y="112585"/>
                  <a:pt x="1110314" y="116015"/>
                  <a:pt x="1074882" y="121920"/>
                </a:cubicBezTo>
                <a:cubicBezTo>
                  <a:pt x="1049331" y="126178"/>
                  <a:pt x="1024358" y="133737"/>
                  <a:pt x="998682" y="137160"/>
                </a:cubicBezTo>
                <a:cubicBezTo>
                  <a:pt x="632388" y="185999"/>
                  <a:pt x="1007492" y="125532"/>
                  <a:pt x="754842" y="167640"/>
                </a:cubicBezTo>
                <a:cubicBezTo>
                  <a:pt x="490462" y="153725"/>
                  <a:pt x="390063" y="139161"/>
                  <a:pt x="114762" y="167640"/>
                </a:cubicBezTo>
                <a:cubicBezTo>
                  <a:pt x="82804" y="170946"/>
                  <a:pt x="23322" y="198120"/>
                  <a:pt x="23322" y="198120"/>
                </a:cubicBezTo>
                <a:cubicBezTo>
                  <a:pt x="-1881" y="273729"/>
                  <a:pt x="-13161" y="286790"/>
                  <a:pt x="23322" y="396240"/>
                </a:cubicBezTo>
                <a:cubicBezTo>
                  <a:pt x="26914" y="407016"/>
                  <a:pt x="51262" y="259080"/>
                  <a:pt x="53802" y="365760"/>
                </a:cubicBez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555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C7986-85B5-4DD7-87FC-A72FF10B63EA}"/>
              </a:ext>
            </a:extLst>
          </p:cNvPr>
          <p:cNvSpPr>
            <a:spLocks noGrp="1"/>
          </p:cNvSpPr>
          <p:nvPr>
            <p:ph type="title"/>
          </p:nvPr>
        </p:nvSpPr>
        <p:spPr>
          <a:xfrm>
            <a:off x="4663440" y="156358"/>
            <a:ext cx="3932237" cy="716280"/>
          </a:xfrm>
        </p:spPr>
        <p:txBody>
          <a:bodyPr/>
          <a:lstStyle/>
          <a:p>
            <a:r>
              <a:rPr lang="en-US" dirty="0"/>
              <a:t>God made a way</a:t>
            </a:r>
          </a:p>
        </p:txBody>
      </p:sp>
      <p:pic>
        <p:nvPicPr>
          <p:cNvPr id="6" name="Content Placeholder 5" descr="A picture containing painting&#10;&#10;Description automatically generated">
            <a:extLst>
              <a:ext uri="{FF2B5EF4-FFF2-40B4-BE49-F238E27FC236}">
                <a16:creationId xmlns:a16="http://schemas.microsoft.com/office/drawing/2014/main" id="{380C3BD3-79FF-4A05-91B6-C599A793AFE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37106" y="2743200"/>
            <a:ext cx="8754894" cy="4114800"/>
          </a:xfrm>
        </p:spPr>
      </p:pic>
      <p:sp>
        <p:nvSpPr>
          <p:cNvPr id="4" name="Text Placeholder 3">
            <a:extLst>
              <a:ext uri="{FF2B5EF4-FFF2-40B4-BE49-F238E27FC236}">
                <a16:creationId xmlns:a16="http://schemas.microsoft.com/office/drawing/2014/main" id="{24E84BEA-8C14-43A5-B38F-18B156E2AEA2}"/>
              </a:ext>
            </a:extLst>
          </p:cNvPr>
          <p:cNvSpPr>
            <a:spLocks noGrp="1"/>
          </p:cNvSpPr>
          <p:nvPr>
            <p:ph type="body" sz="half" idx="2"/>
          </p:nvPr>
        </p:nvSpPr>
        <p:spPr>
          <a:xfrm>
            <a:off x="4663440" y="960120"/>
            <a:ext cx="6736080" cy="1744424"/>
          </a:xfrm>
        </p:spPr>
        <p:txBody>
          <a:bodyPr/>
          <a:lstStyle/>
          <a:p>
            <a:r>
              <a:rPr lang="en-US" sz="1800" baseline="30000" dirty="0"/>
              <a:t>21 </a:t>
            </a:r>
            <a:r>
              <a:rPr lang="en-US" sz="1800" dirty="0"/>
              <a:t>Moses raised his hand over the Red Sea, and the </a:t>
            </a:r>
            <a:r>
              <a:rPr lang="en-US" sz="1800" cap="small" dirty="0">
                <a:effectLst/>
              </a:rPr>
              <a:t>Lord</a:t>
            </a:r>
            <a:r>
              <a:rPr lang="en-US" sz="1800" dirty="0"/>
              <a:t> caused a strong wind to blow from the east. The wind blew all night long. The sea split, and the wind made the ground dry. </a:t>
            </a:r>
            <a:r>
              <a:rPr lang="en-US" sz="1800" baseline="30000" dirty="0"/>
              <a:t>22 </a:t>
            </a:r>
            <a:r>
              <a:rPr lang="en-US" sz="1800" dirty="0"/>
              <a:t>The Israelites went through the sea on dry land. The water was like a wall on their right and on their left. </a:t>
            </a:r>
          </a:p>
          <a:p>
            <a:endParaRPr lang="en-US" dirty="0"/>
          </a:p>
        </p:txBody>
      </p:sp>
      <p:pic>
        <p:nvPicPr>
          <p:cNvPr id="8" name="Picture 7" descr="A picture containing text, businesscard&#10;&#10;Description automatically generated">
            <a:extLst>
              <a:ext uri="{FF2B5EF4-FFF2-40B4-BE49-F238E27FC236}">
                <a16:creationId xmlns:a16="http://schemas.microsoft.com/office/drawing/2014/main" id="{CEC2F868-FD45-4727-92D6-13AD697AD2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840" y="156358"/>
            <a:ext cx="2895600" cy="1935646"/>
          </a:xfrm>
          <a:prstGeom prst="rect">
            <a:avLst/>
          </a:prstGeom>
        </p:spPr>
      </p:pic>
      <p:sp>
        <p:nvSpPr>
          <p:cNvPr id="3" name="TextBox 2">
            <a:extLst>
              <a:ext uri="{FF2B5EF4-FFF2-40B4-BE49-F238E27FC236}">
                <a16:creationId xmlns:a16="http://schemas.microsoft.com/office/drawing/2014/main" id="{C90AF895-86C6-419C-8A57-7EE8E929B9F6}"/>
              </a:ext>
            </a:extLst>
          </p:cNvPr>
          <p:cNvSpPr txBox="1"/>
          <p:nvPr/>
        </p:nvSpPr>
        <p:spPr>
          <a:xfrm>
            <a:off x="243840" y="2225040"/>
            <a:ext cx="2895600" cy="4801314"/>
          </a:xfrm>
          <a:prstGeom prst="rect">
            <a:avLst/>
          </a:prstGeom>
          <a:noFill/>
        </p:spPr>
        <p:txBody>
          <a:bodyPr wrap="square" rtlCol="0">
            <a:spAutoFit/>
          </a:bodyPr>
          <a:lstStyle/>
          <a:p>
            <a:r>
              <a:rPr lang="en-US" dirty="0"/>
              <a:t>Make your Red Sea by:</a:t>
            </a:r>
          </a:p>
          <a:p>
            <a:pPr marL="342900" indent="-342900">
              <a:buFont typeface="+mj-lt"/>
              <a:buAutoNum type="arabicPeriod"/>
            </a:pPr>
            <a:r>
              <a:rPr lang="en-US" dirty="0"/>
              <a:t>Cut out the blue paper on the zig zag wave line</a:t>
            </a:r>
          </a:p>
          <a:p>
            <a:pPr marL="342900" indent="-342900">
              <a:buFont typeface="+mj-lt"/>
              <a:buAutoNum type="arabicPeriod"/>
            </a:pPr>
            <a:r>
              <a:rPr lang="en-US" dirty="0"/>
              <a:t>Glue the left side to the left side of a brown piece of paper.</a:t>
            </a:r>
          </a:p>
          <a:p>
            <a:pPr marL="342900" indent="-342900">
              <a:buFont typeface="+mj-lt"/>
              <a:buAutoNum type="arabicPeriod"/>
            </a:pPr>
            <a:r>
              <a:rPr lang="en-US" dirty="0"/>
              <a:t>Glue the right side to the right side of the brown piece of paper.</a:t>
            </a:r>
          </a:p>
          <a:p>
            <a:pPr marL="342900" indent="-342900">
              <a:buFont typeface="+mj-lt"/>
              <a:buAutoNum type="arabicPeriod"/>
            </a:pPr>
            <a:r>
              <a:rPr lang="en-US" dirty="0"/>
              <a:t>Fold the blue papers so that you can lift up the unattached part like waves.</a:t>
            </a:r>
          </a:p>
          <a:p>
            <a:pPr marL="342900" indent="-342900">
              <a:buFont typeface="+mj-lt"/>
              <a:buAutoNum type="arabicPeriod"/>
            </a:pPr>
            <a:r>
              <a:rPr lang="en-US" dirty="0"/>
              <a:t>Now your Israelites can go through the Red Sea on dry ground.</a:t>
            </a:r>
          </a:p>
          <a:p>
            <a:endParaRPr lang="en-US" dirty="0"/>
          </a:p>
        </p:txBody>
      </p:sp>
    </p:spTree>
    <p:extLst>
      <p:ext uri="{BB962C8B-B14F-4D97-AF65-F5344CB8AC3E}">
        <p14:creationId xmlns:p14="http://schemas.microsoft.com/office/powerpoint/2010/main" val="22093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Online Media 1" title="GOD will make a way... (Moses parting the Red Sea)">
            <a:hlinkClick r:id="" action="ppaction://media"/>
            <a:extLst>
              <a:ext uri="{FF2B5EF4-FFF2-40B4-BE49-F238E27FC236}">
                <a16:creationId xmlns:a16="http://schemas.microsoft.com/office/drawing/2014/main" id="{FF42377E-96D2-43DC-AE24-40B1F39C063F}"/>
              </a:ext>
            </a:extLst>
          </p:cNvPr>
          <p:cNvPicPr>
            <a:picLocks noRot="1" noChangeAspect="1"/>
          </p:cNvPicPr>
          <p:nvPr>
            <a:videoFile r:link="rId1"/>
          </p:nvPr>
        </p:nvPicPr>
        <p:blipFill>
          <a:blip r:embed="rId4"/>
          <a:stretch>
            <a:fillRect/>
          </a:stretch>
        </p:blipFill>
        <p:spPr>
          <a:xfrm>
            <a:off x="1792224" y="201168"/>
            <a:ext cx="8631936" cy="6473952"/>
          </a:xfrm>
          <a:prstGeom prst="rect">
            <a:avLst/>
          </a:prstGeom>
        </p:spPr>
      </p:pic>
    </p:spTree>
    <p:extLst>
      <p:ext uri="{BB962C8B-B14F-4D97-AF65-F5344CB8AC3E}">
        <p14:creationId xmlns:p14="http://schemas.microsoft.com/office/powerpoint/2010/main" val="249056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9" name="Content Placeholder 8" descr="A picture containing text, wave&#10;&#10;Description automatically generated">
            <a:extLst>
              <a:ext uri="{FF2B5EF4-FFF2-40B4-BE49-F238E27FC236}">
                <a16:creationId xmlns:a16="http://schemas.microsoft.com/office/drawing/2014/main" id="{A3B041F7-E795-47CA-86F6-6FE22B0A37F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692" y="31877"/>
            <a:ext cx="6172200" cy="2645228"/>
          </a:xfrm>
        </p:spPr>
      </p:pic>
      <p:sp>
        <p:nvSpPr>
          <p:cNvPr id="2" name="Title 1">
            <a:extLst>
              <a:ext uri="{FF2B5EF4-FFF2-40B4-BE49-F238E27FC236}">
                <a16:creationId xmlns:a16="http://schemas.microsoft.com/office/drawing/2014/main" id="{9EE87234-AFF3-4607-A895-B65D7D493E31}"/>
              </a:ext>
            </a:extLst>
          </p:cNvPr>
          <p:cNvSpPr>
            <a:spLocks noGrp="1"/>
          </p:cNvSpPr>
          <p:nvPr>
            <p:ph type="title"/>
          </p:nvPr>
        </p:nvSpPr>
        <p:spPr>
          <a:xfrm>
            <a:off x="743616" y="3033043"/>
            <a:ext cx="4756349" cy="822535"/>
          </a:xfrm>
        </p:spPr>
        <p:txBody>
          <a:bodyPr>
            <a:normAutofit fontScale="90000"/>
          </a:bodyPr>
          <a:lstStyle/>
          <a:p>
            <a:r>
              <a:rPr lang="en-US" dirty="0"/>
              <a:t>Here come the Egyptians.</a:t>
            </a:r>
            <a:br>
              <a:rPr lang="en-US" dirty="0"/>
            </a:br>
            <a:r>
              <a:rPr lang="en-US" dirty="0"/>
              <a:t>They are stuck and sunk.</a:t>
            </a:r>
            <a:br>
              <a:rPr lang="en-US" dirty="0"/>
            </a:br>
            <a:r>
              <a:rPr lang="en-US" dirty="0"/>
              <a:t>God won the victory!</a:t>
            </a:r>
          </a:p>
        </p:txBody>
      </p:sp>
      <p:sp>
        <p:nvSpPr>
          <p:cNvPr id="4" name="Text Placeholder 3">
            <a:extLst>
              <a:ext uri="{FF2B5EF4-FFF2-40B4-BE49-F238E27FC236}">
                <a16:creationId xmlns:a16="http://schemas.microsoft.com/office/drawing/2014/main" id="{DDBC5A19-AE8D-4334-AB7D-0695524A38E1}"/>
              </a:ext>
            </a:extLst>
          </p:cNvPr>
          <p:cNvSpPr>
            <a:spLocks noGrp="1"/>
          </p:cNvSpPr>
          <p:nvPr>
            <p:ph type="body" sz="half" idx="2"/>
          </p:nvPr>
        </p:nvSpPr>
        <p:spPr>
          <a:xfrm>
            <a:off x="147583" y="3855578"/>
            <a:ext cx="5948417" cy="2970545"/>
          </a:xfrm>
        </p:spPr>
        <p:txBody>
          <a:bodyPr>
            <a:normAutofit fontScale="77500" lnSpcReduction="20000"/>
          </a:bodyPr>
          <a:lstStyle/>
          <a:p>
            <a:r>
              <a:rPr lang="en-US" baseline="30000" dirty="0"/>
              <a:t>23 </a:t>
            </a:r>
            <a:r>
              <a:rPr lang="en-US" dirty="0"/>
              <a:t>Then all of Pharaoh’s chariots and horse soldiers followed them into the sea. </a:t>
            </a:r>
            <a:r>
              <a:rPr lang="en-US" baseline="30000" dirty="0"/>
              <a:t>24 </a:t>
            </a:r>
            <a:r>
              <a:rPr lang="en-US" dirty="0"/>
              <a:t>Early that morning the </a:t>
            </a:r>
            <a:r>
              <a:rPr lang="en-US" cap="small" dirty="0">
                <a:effectLst/>
              </a:rPr>
              <a:t>Lord</a:t>
            </a:r>
            <a:r>
              <a:rPr lang="en-US" dirty="0"/>
              <a:t> looked down from the tall cloud and column of fire at the Egyptian army. Then he made them panic. </a:t>
            </a:r>
            <a:r>
              <a:rPr lang="en-US" baseline="30000" dirty="0"/>
              <a:t>25 </a:t>
            </a:r>
            <a:r>
              <a:rPr lang="en-US" dirty="0"/>
              <a:t>The wheels of the chariots became stuck. It was very hard to control the chariots. The Egyptians shouted, “Let’s get out of here! The </a:t>
            </a:r>
            <a:r>
              <a:rPr lang="en-US" cap="small" dirty="0">
                <a:effectLst/>
              </a:rPr>
              <a:t>Lord</a:t>
            </a:r>
            <a:r>
              <a:rPr lang="en-US" dirty="0"/>
              <a:t> is fighting against us. He is fighting for the Israelites.”</a:t>
            </a:r>
          </a:p>
          <a:p>
            <a:r>
              <a:rPr lang="en-US" baseline="30000" dirty="0"/>
              <a:t>26 </a:t>
            </a:r>
            <a:r>
              <a:rPr lang="en-US" dirty="0"/>
              <a:t>Then the </a:t>
            </a:r>
            <a:r>
              <a:rPr lang="en-US" cap="small" dirty="0">
                <a:effectLst/>
              </a:rPr>
              <a:t>Lord</a:t>
            </a:r>
            <a:r>
              <a:rPr lang="en-US" dirty="0"/>
              <a:t> told Moses, “Raise your hand over the sea to make the water fall and cover the Egyptian chariots and horse soldiers.”</a:t>
            </a:r>
          </a:p>
          <a:p>
            <a:r>
              <a:rPr lang="en-US" baseline="30000" dirty="0"/>
              <a:t>27 </a:t>
            </a:r>
            <a:r>
              <a:rPr lang="en-US" dirty="0"/>
              <a:t>So just before daylight, Moses raised his hand over the sea. And the water rushed back to its proper level. The Egyptians were running as fast as they could from the water, but the </a:t>
            </a:r>
            <a:r>
              <a:rPr lang="en-US" cap="small" dirty="0">
                <a:effectLst/>
              </a:rPr>
              <a:t>Lord</a:t>
            </a:r>
            <a:r>
              <a:rPr lang="en-US" dirty="0"/>
              <a:t> swept them away with the sea. </a:t>
            </a:r>
            <a:r>
              <a:rPr lang="en-US" baseline="30000" dirty="0"/>
              <a:t>28 </a:t>
            </a:r>
            <a:r>
              <a:rPr lang="en-US" dirty="0"/>
              <a:t>The water returned to its normal level and covered the chariots and horse soldiers. Pharaoh’s army had been chasing the Israelites, but that army was destroyed. None of them survived!</a:t>
            </a:r>
          </a:p>
          <a:p>
            <a:r>
              <a:rPr lang="en-US" baseline="30000" dirty="0"/>
              <a:t>29 </a:t>
            </a:r>
            <a:r>
              <a:rPr lang="en-US" dirty="0"/>
              <a:t>But the Israelites crossed the sea on dry land. The water was like a wall on their right and on their left. </a:t>
            </a:r>
            <a:r>
              <a:rPr lang="en-US" baseline="30000" dirty="0"/>
              <a:t>30 </a:t>
            </a:r>
            <a:r>
              <a:rPr lang="en-US" dirty="0"/>
              <a:t>So that day the </a:t>
            </a:r>
            <a:r>
              <a:rPr lang="en-US" cap="small" dirty="0">
                <a:effectLst/>
              </a:rPr>
              <a:t>Lord</a:t>
            </a:r>
            <a:r>
              <a:rPr lang="en-US" dirty="0"/>
              <a:t> saved the Israelites from the Egyptians. Later, the Israelites saw the dead bodies of the Egyptians on the shore of the Red Sea. </a:t>
            </a:r>
            <a:r>
              <a:rPr lang="en-US" baseline="30000" dirty="0"/>
              <a:t>31 </a:t>
            </a:r>
            <a:r>
              <a:rPr lang="en-US" dirty="0"/>
              <a:t>The Israelites saw the great power of the </a:t>
            </a:r>
            <a:r>
              <a:rPr lang="en-US" cap="small" dirty="0">
                <a:effectLst/>
              </a:rPr>
              <a:t>Lord</a:t>
            </a:r>
            <a:r>
              <a:rPr lang="en-US" dirty="0"/>
              <a:t> when he defeated the Egyptians. So the people feared and respected the </a:t>
            </a:r>
            <a:r>
              <a:rPr lang="en-US" cap="small" dirty="0">
                <a:effectLst/>
              </a:rPr>
              <a:t>Lord</a:t>
            </a:r>
            <a:r>
              <a:rPr lang="en-US" dirty="0"/>
              <a:t>, and they began to trust the </a:t>
            </a:r>
            <a:r>
              <a:rPr lang="en-US" cap="small" dirty="0">
                <a:effectLst/>
              </a:rPr>
              <a:t>Lord</a:t>
            </a:r>
            <a:r>
              <a:rPr lang="en-US" dirty="0"/>
              <a:t> and his servant Moses.</a:t>
            </a:r>
          </a:p>
          <a:p>
            <a:endParaRPr lang="en-US" dirty="0"/>
          </a:p>
        </p:txBody>
      </p:sp>
      <p:pic>
        <p:nvPicPr>
          <p:cNvPr id="5" name="Picture 4" descr="A picture containing text, tree, ocean floor&#10;&#10;Description automatically generated">
            <a:extLst>
              <a:ext uri="{FF2B5EF4-FFF2-40B4-BE49-F238E27FC236}">
                <a16:creationId xmlns:a16="http://schemas.microsoft.com/office/drawing/2014/main" id="{0040BCD9-3F11-4341-A174-2C3FF6B9F6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7892" y="0"/>
            <a:ext cx="6005373" cy="4504030"/>
          </a:xfrm>
          <a:prstGeom prst="rect">
            <a:avLst/>
          </a:prstGeom>
        </p:spPr>
      </p:pic>
      <p:pic>
        <p:nvPicPr>
          <p:cNvPr id="6" name="Picture 5" descr="A picture containing outdoor, ocean floor&#10;&#10;Description automatically generated">
            <a:extLst>
              <a:ext uri="{FF2B5EF4-FFF2-40B4-BE49-F238E27FC236}">
                <a16:creationId xmlns:a16="http://schemas.microsoft.com/office/drawing/2014/main" id="{D47EB5F8-A32D-4F8F-8F60-3F224180FF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7892" y="4385929"/>
            <a:ext cx="2713277" cy="2462546"/>
          </a:xfrm>
          <a:prstGeom prst="rect">
            <a:avLst/>
          </a:prstGeom>
        </p:spPr>
      </p:pic>
      <p:pic>
        <p:nvPicPr>
          <p:cNvPr id="7" name="Picture 6" descr="A picture containing swimming, nature, reef, ocean floor&#10;&#10;Description automatically generated">
            <a:extLst>
              <a:ext uri="{FF2B5EF4-FFF2-40B4-BE49-F238E27FC236}">
                <a16:creationId xmlns:a16="http://schemas.microsoft.com/office/drawing/2014/main" id="{D309155A-8300-40C9-8027-A32DE8F8DE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21169" y="4385928"/>
            <a:ext cx="3270831" cy="2472072"/>
          </a:xfrm>
          <a:prstGeom prst="rect">
            <a:avLst/>
          </a:prstGeom>
        </p:spPr>
      </p:pic>
    </p:spTree>
    <p:extLst>
      <p:ext uri="{BB962C8B-B14F-4D97-AF65-F5344CB8AC3E}">
        <p14:creationId xmlns:p14="http://schemas.microsoft.com/office/powerpoint/2010/main" val="454014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31000">
              <a:schemeClr val="accent1">
                <a:lumMod val="60000"/>
                <a:lumOff val="40000"/>
              </a:schemeClr>
            </a:gs>
            <a:gs pos="79000">
              <a:schemeClr val="tx2">
                <a:lumMod val="50000"/>
              </a:schemeClr>
            </a:gs>
            <a:gs pos="100000">
              <a:schemeClr val="bg2">
                <a:lumMod val="25000"/>
              </a:schemeClr>
            </a:gs>
          </a:gsLst>
          <a:lin ang="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E3AD4-B169-4F1A-840F-AF5B787533AA}"/>
              </a:ext>
            </a:extLst>
          </p:cNvPr>
          <p:cNvSpPr>
            <a:spLocks noGrp="1"/>
          </p:cNvSpPr>
          <p:nvPr>
            <p:ph type="title"/>
          </p:nvPr>
        </p:nvSpPr>
        <p:spPr>
          <a:xfrm>
            <a:off x="7028895" y="788896"/>
            <a:ext cx="4595082" cy="1325563"/>
          </a:xfrm>
        </p:spPr>
        <p:txBody>
          <a:bodyPr/>
          <a:lstStyle/>
          <a:p>
            <a:r>
              <a:rPr lang="en-US" b="1" dirty="0">
                <a:solidFill>
                  <a:schemeClr val="accent4"/>
                </a:solidFill>
                <a:effectLst>
                  <a:outerShdw blurRad="38100" dist="38100" dir="2700000" algn="tl">
                    <a:srgbClr val="000000">
                      <a:alpha val="43137"/>
                    </a:srgbClr>
                  </a:outerShdw>
                </a:effectLst>
              </a:rPr>
              <a:t>God leads me</a:t>
            </a:r>
            <a:br>
              <a:rPr lang="en-US" b="1" dirty="0">
                <a:solidFill>
                  <a:schemeClr val="accent4"/>
                </a:solidFill>
                <a:effectLst>
                  <a:outerShdw blurRad="38100" dist="38100" dir="2700000" algn="tl">
                    <a:srgbClr val="000000">
                      <a:alpha val="43137"/>
                    </a:srgbClr>
                  </a:outerShdw>
                </a:effectLst>
              </a:rPr>
            </a:br>
            <a:r>
              <a:rPr lang="en-US" b="1" dirty="0">
                <a:solidFill>
                  <a:schemeClr val="accent4"/>
                </a:solidFill>
                <a:effectLst>
                  <a:outerShdw blurRad="38100" dist="38100" dir="2700000" algn="tl">
                    <a:srgbClr val="000000">
                      <a:alpha val="43137"/>
                    </a:srgbClr>
                  </a:outerShdw>
                </a:effectLst>
              </a:rPr>
              <a:t>I will follow</a:t>
            </a:r>
          </a:p>
        </p:txBody>
      </p:sp>
      <p:pic>
        <p:nvPicPr>
          <p:cNvPr id="6" name="Picture 5" descr="Diagram&#10;&#10;Description automatically generated">
            <a:extLst>
              <a:ext uri="{FF2B5EF4-FFF2-40B4-BE49-F238E27FC236}">
                <a16:creationId xmlns:a16="http://schemas.microsoft.com/office/drawing/2014/main" id="{7529FE9B-735B-403B-93AD-9CABEDC0A06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014" t="-452" r="22846" b="452"/>
          <a:stretch/>
        </p:blipFill>
        <p:spPr>
          <a:xfrm>
            <a:off x="4191000" y="551256"/>
            <a:ext cx="2323878" cy="5941619"/>
          </a:xfrm>
          <a:prstGeom prst="rect">
            <a:avLst/>
          </a:prstGeom>
        </p:spPr>
      </p:pic>
      <p:pic>
        <p:nvPicPr>
          <p:cNvPr id="7" name="Picture 6" descr="Diagram&#10;&#10;Description automatically generated">
            <a:extLst>
              <a:ext uri="{FF2B5EF4-FFF2-40B4-BE49-F238E27FC236}">
                <a16:creationId xmlns:a16="http://schemas.microsoft.com/office/drawing/2014/main" id="{0CD3D7CF-015A-4514-BFD1-BB9753A1852E}"/>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0013" r="50000"/>
          <a:stretch/>
        </p:blipFill>
        <p:spPr>
          <a:xfrm>
            <a:off x="3779520" y="458190"/>
            <a:ext cx="2567718" cy="5941619"/>
          </a:xfrm>
          <a:prstGeom prst="rect">
            <a:avLst/>
          </a:prstGeom>
        </p:spPr>
      </p:pic>
      <p:sp>
        <p:nvSpPr>
          <p:cNvPr id="4" name="Content Placeholder 3">
            <a:extLst>
              <a:ext uri="{FF2B5EF4-FFF2-40B4-BE49-F238E27FC236}">
                <a16:creationId xmlns:a16="http://schemas.microsoft.com/office/drawing/2014/main" id="{EE1FA739-F47F-437A-8249-41AAFDE81D79}"/>
              </a:ext>
            </a:extLst>
          </p:cNvPr>
          <p:cNvSpPr>
            <a:spLocks noGrp="1"/>
          </p:cNvSpPr>
          <p:nvPr>
            <p:ph sz="half" idx="2"/>
          </p:nvPr>
        </p:nvSpPr>
        <p:spPr>
          <a:xfrm>
            <a:off x="6526529" y="3866633"/>
            <a:ext cx="5599814" cy="1753818"/>
          </a:xfrm>
        </p:spPr>
        <p:txBody>
          <a:bodyPr>
            <a:normAutofit fontScale="32500" lnSpcReduction="20000"/>
          </a:bodyPr>
          <a:lstStyle/>
          <a:p>
            <a:pPr marL="0" marR="0" indent="0" algn="l">
              <a:lnSpc>
                <a:spcPct val="119000"/>
              </a:lnSpc>
              <a:spcBef>
                <a:spcPts val="0"/>
              </a:spcBef>
              <a:spcAft>
                <a:spcPts val="600"/>
              </a:spcAft>
              <a:buNone/>
            </a:pPr>
            <a:r>
              <a:rPr lang="en-US" sz="8000" kern="1400" dirty="0">
                <a:solidFill>
                  <a:schemeClr val="bg1"/>
                </a:solidFill>
                <a:latin typeface="Calibri" panose="020F0502020204030204" pitchFamily="34" charset="0"/>
              </a:rPr>
              <a:t>I </a:t>
            </a:r>
            <a:r>
              <a:rPr lang="en-US" sz="8000" kern="1400" dirty="0">
                <a:ln>
                  <a:noFill/>
                </a:ln>
                <a:solidFill>
                  <a:schemeClr val="bg1"/>
                </a:solidFill>
                <a:effectLst/>
                <a:latin typeface="Calibri" panose="020F0502020204030204" pitchFamily="34" charset="0"/>
              </a:rPr>
              <a:t>try with all my heart to serve you.</a:t>
            </a:r>
            <a:br>
              <a:rPr lang="en-US" sz="8000" kern="1400" dirty="0">
                <a:ln>
                  <a:noFill/>
                </a:ln>
                <a:solidFill>
                  <a:schemeClr val="bg1"/>
                </a:solidFill>
                <a:effectLst/>
                <a:latin typeface="Calibri" panose="020F0502020204030204" pitchFamily="34" charset="0"/>
              </a:rPr>
            </a:br>
            <a:r>
              <a:rPr lang="en-US" sz="8000" kern="1400" dirty="0">
                <a:ln>
                  <a:noFill/>
                </a:ln>
                <a:solidFill>
                  <a:schemeClr val="bg1"/>
                </a:solidFill>
                <a:effectLst/>
                <a:latin typeface="Calibri" panose="020F0502020204030204" pitchFamily="34" charset="0"/>
              </a:rPr>
              <a:t>    Help me obey your commands. “</a:t>
            </a:r>
          </a:p>
          <a:p>
            <a:pPr marL="0" marR="0" indent="0" algn="l">
              <a:lnSpc>
                <a:spcPct val="119000"/>
              </a:lnSpc>
              <a:spcBef>
                <a:spcPts val="0"/>
              </a:spcBef>
              <a:spcAft>
                <a:spcPts val="600"/>
              </a:spcAft>
              <a:buNone/>
            </a:pPr>
            <a:r>
              <a:rPr lang="en-US" sz="8000" kern="1400" dirty="0">
                <a:ln>
                  <a:noFill/>
                </a:ln>
                <a:solidFill>
                  <a:schemeClr val="bg1"/>
                </a:solidFill>
                <a:effectLst/>
                <a:latin typeface="Calibri" panose="020F0502020204030204" pitchFamily="34" charset="0"/>
              </a:rPr>
              <a:t>Psalms 119:10</a:t>
            </a:r>
          </a:p>
          <a:p>
            <a:pPr marL="0" marR="0" indent="0" algn="l">
              <a:lnSpc>
                <a:spcPct val="119000"/>
              </a:lnSpc>
              <a:spcBef>
                <a:spcPts val="0"/>
              </a:spcBef>
              <a:spcAft>
                <a:spcPts val="600"/>
              </a:spcAft>
              <a:buNone/>
            </a:pPr>
            <a:r>
              <a:rPr lang="en-US" sz="3200" kern="1400" dirty="0">
                <a:ln>
                  <a:noFill/>
                </a:ln>
                <a:solidFill>
                  <a:srgbClr val="000000"/>
                </a:solidFill>
                <a:effectLst/>
                <a:latin typeface="Calibri" panose="020F0502020204030204" pitchFamily="34" charset="0"/>
              </a:rPr>
              <a:t> </a:t>
            </a:r>
          </a:p>
          <a:p>
            <a:endParaRPr lang="en-US" dirty="0"/>
          </a:p>
        </p:txBody>
      </p:sp>
      <p:sp>
        <p:nvSpPr>
          <p:cNvPr id="3" name="Content Placeholder 2">
            <a:extLst>
              <a:ext uri="{FF2B5EF4-FFF2-40B4-BE49-F238E27FC236}">
                <a16:creationId xmlns:a16="http://schemas.microsoft.com/office/drawing/2014/main" id="{5C161B0E-C7DF-4B1C-B238-B79B9FAA2933}"/>
              </a:ext>
            </a:extLst>
          </p:cNvPr>
          <p:cNvSpPr>
            <a:spLocks noGrp="1"/>
          </p:cNvSpPr>
          <p:nvPr>
            <p:ph sz="half" idx="1"/>
          </p:nvPr>
        </p:nvSpPr>
        <p:spPr>
          <a:xfrm>
            <a:off x="370367" y="1658679"/>
            <a:ext cx="3820633" cy="4040372"/>
          </a:xfrm>
        </p:spPr>
        <p:txBody>
          <a:bodyPr>
            <a:normAutofit fontScale="32500" lnSpcReduction="20000"/>
          </a:bodyPr>
          <a:lstStyle/>
          <a:p>
            <a:pPr marL="0" marR="0" indent="0" algn="l">
              <a:lnSpc>
                <a:spcPct val="119000"/>
              </a:lnSpc>
              <a:spcBef>
                <a:spcPts val="0"/>
              </a:spcBef>
              <a:spcAft>
                <a:spcPts val="600"/>
              </a:spcAft>
              <a:buNone/>
            </a:pPr>
            <a:r>
              <a:rPr lang="en-US" sz="6200" b="1" kern="1400" dirty="0">
                <a:ln>
                  <a:noFill/>
                </a:ln>
                <a:solidFill>
                  <a:srgbClr val="000000"/>
                </a:solidFill>
                <a:effectLst/>
                <a:latin typeface="Calibri" panose="020F0502020204030204" pitchFamily="34" charset="0"/>
              </a:rPr>
              <a:t>Lord, “with your kindness </a:t>
            </a:r>
          </a:p>
          <a:p>
            <a:pPr marL="0" marR="0" indent="0" algn="l">
              <a:lnSpc>
                <a:spcPct val="119000"/>
              </a:lnSpc>
              <a:spcBef>
                <a:spcPts val="0"/>
              </a:spcBef>
              <a:spcAft>
                <a:spcPts val="600"/>
              </a:spcAft>
              <a:buNone/>
            </a:pPr>
            <a:r>
              <a:rPr lang="en-US" sz="6200" b="1" kern="1400" dirty="0">
                <a:ln>
                  <a:noFill/>
                </a:ln>
                <a:solidFill>
                  <a:srgbClr val="000000"/>
                </a:solidFill>
                <a:effectLst/>
                <a:latin typeface="Calibri" panose="020F0502020204030204" pitchFamily="34" charset="0"/>
              </a:rPr>
              <a:t>you led the people you saved.</a:t>
            </a:r>
          </a:p>
          <a:p>
            <a:pPr marL="0" marR="0" indent="0" algn="l">
              <a:lnSpc>
                <a:spcPct val="119000"/>
              </a:lnSpc>
              <a:spcBef>
                <a:spcPts val="0"/>
              </a:spcBef>
              <a:spcAft>
                <a:spcPts val="600"/>
              </a:spcAft>
              <a:buNone/>
            </a:pPr>
            <a:br>
              <a:rPr lang="en-US" sz="6200" b="1" kern="1400" dirty="0">
                <a:ln>
                  <a:noFill/>
                </a:ln>
                <a:solidFill>
                  <a:srgbClr val="000000"/>
                </a:solidFill>
                <a:effectLst/>
                <a:latin typeface="Calibri" panose="020F0502020204030204" pitchFamily="34" charset="0"/>
              </a:rPr>
            </a:br>
            <a:r>
              <a:rPr lang="en-US" sz="6200" b="1" kern="1400" dirty="0">
                <a:ln>
                  <a:noFill/>
                </a:ln>
                <a:solidFill>
                  <a:srgbClr val="000000"/>
                </a:solidFill>
                <a:effectLst/>
                <a:latin typeface="Calibri" panose="020F0502020204030204" pitchFamily="34" charset="0"/>
              </a:rPr>
              <a:t>And with your strength  </a:t>
            </a:r>
          </a:p>
          <a:p>
            <a:pPr marL="0" marR="0" indent="0" algn="l">
              <a:lnSpc>
                <a:spcPct val="119000"/>
              </a:lnSpc>
              <a:spcBef>
                <a:spcPts val="0"/>
              </a:spcBef>
              <a:spcAft>
                <a:spcPts val="600"/>
              </a:spcAft>
              <a:buNone/>
            </a:pPr>
            <a:r>
              <a:rPr lang="en-US" sz="6200" b="1" kern="1400" dirty="0">
                <a:ln>
                  <a:noFill/>
                </a:ln>
                <a:solidFill>
                  <a:srgbClr val="000000"/>
                </a:solidFill>
                <a:effectLst/>
                <a:latin typeface="Calibri" panose="020F0502020204030204" pitchFamily="34" charset="0"/>
              </a:rPr>
              <a:t>you led them to your holy land. “</a:t>
            </a:r>
          </a:p>
          <a:p>
            <a:pPr marL="0" marR="0" indent="0" algn="l">
              <a:lnSpc>
                <a:spcPct val="119000"/>
              </a:lnSpc>
              <a:spcBef>
                <a:spcPts val="0"/>
              </a:spcBef>
              <a:spcAft>
                <a:spcPts val="600"/>
              </a:spcAft>
              <a:buNone/>
            </a:pPr>
            <a:endParaRPr lang="en-US" sz="6200" b="1"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buNone/>
            </a:pPr>
            <a:r>
              <a:rPr lang="en-US" sz="6200" b="1" kern="1400" dirty="0">
                <a:ln>
                  <a:noFill/>
                </a:ln>
                <a:solidFill>
                  <a:srgbClr val="000000"/>
                </a:solidFill>
                <a:effectLst/>
                <a:latin typeface="Calibri" panose="020F0502020204030204" pitchFamily="34" charset="0"/>
              </a:rPr>
              <a:t>Exodus 15:13</a:t>
            </a:r>
          </a:p>
          <a:p>
            <a:pPr marL="0" marR="0" indent="0" algn="l">
              <a:lnSpc>
                <a:spcPct val="119000"/>
              </a:lnSpc>
              <a:spcBef>
                <a:spcPts val="0"/>
              </a:spcBef>
              <a:spcAft>
                <a:spcPts val="600"/>
              </a:spcAft>
              <a:buNone/>
            </a:pPr>
            <a:r>
              <a:rPr lang="en-US" sz="3200" b="1" kern="1400" dirty="0">
                <a:ln>
                  <a:noFill/>
                </a:ln>
                <a:solidFill>
                  <a:srgbClr val="000000"/>
                </a:solidFill>
                <a:effectLst/>
                <a:latin typeface="Calibri" panose="020F0502020204030204" pitchFamily="34" charset="0"/>
              </a:rPr>
              <a:t> </a:t>
            </a:r>
          </a:p>
          <a:p>
            <a:endParaRPr lang="en-US" dirty="0"/>
          </a:p>
        </p:txBody>
      </p:sp>
    </p:spTree>
    <p:extLst>
      <p:ext uri="{BB962C8B-B14F-4D97-AF65-F5344CB8AC3E}">
        <p14:creationId xmlns:p14="http://schemas.microsoft.com/office/powerpoint/2010/main" val="1980333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0B08ABEC-3320-41BB-A98F-26CAB7D8F6A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0013" r="50000"/>
          <a:stretch/>
        </p:blipFill>
        <p:spPr>
          <a:xfrm>
            <a:off x="0" y="833749"/>
            <a:ext cx="1946351" cy="4503795"/>
          </a:xfrm>
          <a:prstGeom prst="rect">
            <a:avLst/>
          </a:prstGeom>
        </p:spPr>
      </p:pic>
      <p:pic>
        <p:nvPicPr>
          <p:cNvPr id="4" name="Picture 3" descr="Diagram&#10;&#10;Description automatically generated">
            <a:extLst>
              <a:ext uri="{FF2B5EF4-FFF2-40B4-BE49-F238E27FC236}">
                <a16:creationId xmlns:a16="http://schemas.microsoft.com/office/drawing/2014/main" id="{9C8C7AAD-CAF4-4FFE-9117-72FC8615D65C}"/>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0033" t="3384" r="19980" b="-3384"/>
          <a:stretch/>
        </p:blipFill>
        <p:spPr>
          <a:xfrm>
            <a:off x="368596" y="1351909"/>
            <a:ext cx="1946351" cy="4503795"/>
          </a:xfrm>
          <a:prstGeom prst="rect">
            <a:avLst/>
          </a:prstGeom>
        </p:spPr>
      </p:pic>
      <p:pic>
        <p:nvPicPr>
          <p:cNvPr id="5" name="Online Media 2" title="God is for Me | Maker Fun Factory Music Video | Group Publishing">
            <a:hlinkClick r:id="" action="ppaction://media"/>
            <a:extLst>
              <a:ext uri="{FF2B5EF4-FFF2-40B4-BE49-F238E27FC236}">
                <a16:creationId xmlns:a16="http://schemas.microsoft.com/office/drawing/2014/main" id="{6EDC65D3-D0FB-45B7-92B0-676C914C52D5}"/>
              </a:ext>
            </a:extLst>
          </p:cNvPr>
          <p:cNvPicPr>
            <a:picLocks noRot="1" noChangeAspect="1"/>
          </p:cNvPicPr>
          <p:nvPr>
            <a:videoFile r:link="rId1"/>
          </p:nvPr>
        </p:nvPicPr>
        <p:blipFill>
          <a:blip r:embed="rId5"/>
          <a:stretch>
            <a:fillRect/>
          </a:stretch>
        </p:blipFill>
        <p:spPr>
          <a:xfrm>
            <a:off x="2314947" y="1126803"/>
            <a:ext cx="9767777" cy="5518794"/>
          </a:xfrm>
          <a:prstGeom prst="rect">
            <a:avLst/>
          </a:prstGeom>
        </p:spPr>
      </p:pic>
      <p:sp>
        <p:nvSpPr>
          <p:cNvPr id="6" name="Title 1">
            <a:extLst>
              <a:ext uri="{FF2B5EF4-FFF2-40B4-BE49-F238E27FC236}">
                <a16:creationId xmlns:a16="http://schemas.microsoft.com/office/drawing/2014/main" id="{90A0F35E-5C4A-4E23-B59D-4B2002601CC7}"/>
              </a:ext>
            </a:extLst>
          </p:cNvPr>
          <p:cNvSpPr txBox="1">
            <a:spLocks/>
          </p:cNvSpPr>
          <p:nvPr/>
        </p:nvSpPr>
        <p:spPr>
          <a:xfrm>
            <a:off x="109277" y="65036"/>
            <a:ext cx="3783426" cy="937260"/>
          </a:xfrm>
          <a:prstGeom prst="rect">
            <a:avLst/>
          </a:prstGeom>
          <a:solidFill>
            <a:schemeClr val="dk1">
              <a:alpha val="50000"/>
            </a:schemeClr>
          </a:solidFill>
        </p:spPr>
        <p:style>
          <a:lnRef idx="0">
            <a:scrgbClr r="0" g="0" b="0"/>
          </a:lnRef>
          <a:fillRef idx="0">
            <a:scrgbClr r="0" g="0" b="0"/>
          </a:fillRef>
          <a:effectRef idx="0">
            <a:scrgbClr r="0" g="0" b="0"/>
          </a:effectRef>
          <a:fontRef idx="minor">
            <a:schemeClr val="lt1"/>
          </a:fontRef>
        </p:style>
        <p:txBody>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a:solidFill>
                  <a:schemeClr val="bg1"/>
                </a:solidFill>
              </a:rPr>
              <a:t>God is for me</a:t>
            </a:r>
            <a:endParaRPr lang="en-US" dirty="0">
              <a:solidFill>
                <a:schemeClr val="bg1"/>
              </a:solidFill>
            </a:endParaRPr>
          </a:p>
        </p:txBody>
      </p:sp>
    </p:spTree>
    <p:extLst>
      <p:ext uri="{BB962C8B-B14F-4D97-AF65-F5344CB8AC3E}">
        <p14:creationId xmlns:p14="http://schemas.microsoft.com/office/powerpoint/2010/main" val="268035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31000">
              <a:schemeClr val="accent1">
                <a:lumMod val="60000"/>
                <a:lumOff val="40000"/>
              </a:schemeClr>
            </a:gs>
            <a:gs pos="79000">
              <a:schemeClr val="tx2">
                <a:lumMod val="50000"/>
              </a:schemeClr>
            </a:gs>
            <a:gs pos="100000">
              <a:schemeClr val="bg2">
                <a:lumMod val="25000"/>
              </a:schemeClr>
            </a:gs>
          </a:gsLst>
          <a:lin ang="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E3AD4-B169-4F1A-840F-AF5B787533AA}"/>
              </a:ext>
            </a:extLst>
          </p:cNvPr>
          <p:cNvSpPr>
            <a:spLocks noGrp="1"/>
          </p:cNvSpPr>
          <p:nvPr>
            <p:ph type="title"/>
          </p:nvPr>
        </p:nvSpPr>
        <p:spPr>
          <a:xfrm>
            <a:off x="320040" y="230835"/>
            <a:ext cx="9530908" cy="4463085"/>
          </a:xfrm>
        </p:spPr>
        <p:txBody>
          <a:bodyPr>
            <a:normAutofit/>
          </a:bodyPr>
          <a:lstStyle/>
          <a:p>
            <a:r>
              <a:rPr lang="en-US" b="1" dirty="0">
                <a:solidFill>
                  <a:schemeClr val="accent4"/>
                </a:solidFill>
                <a:effectLst>
                  <a:outerShdw blurRad="38100" dist="38100" dir="2700000" algn="tl">
                    <a:srgbClr val="000000">
                      <a:alpha val="43137"/>
                    </a:srgbClr>
                  </a:outerShdw>
                </a:effectLst>
              </a:rPr>
              <a:t>Let’s act out the story.</a:t>
            </a:r>
            <a:br>
              <a:rPr lang="en-US" b="1" dirty="0">
                <a:solidFill>
                  <a:schemeClr val="accent4"/>
                </a:solidFill>
                <a:effectLst>
                  <a:outerShdw blurRad="38100" dist="38100" dir="2700000" algn="tl">
                    <a:srgbClr val="000000">
                      <a:alpha val="43137"/>
                    </a:srgbClr>
                  </a:outerShdw>
                </a:effectLst>
              </a:rPr>
            </a:br>
            <a:r>
              <a:rPr lang="en-US" b="1" dirty="0">
                <a:solidFill>
                  <a:schemeClr val="accent4"/>
                </a:solidFill>
                <a:effectLst>
                  <a:outerShdw blurRad="38100" dist="38100" dir="2700000" algn="tl">
                    <a:srgbClr val="000000">
                      <a:alpha val="43137"/>
                    </a:srgbClr>
                  </a:outerShdw>
                </a:effectLst>
              </a:rPr>
              <a:t>	Get ready</a:t>
            </a:r>
            <a:br>
              <a:rPr lang="en-US" b="1" dirty="0">
                <a:solidFill>
                  <a:schemeClr val="accent4"/>
                </a:solidFill>
                <a:effectLst>
                  <a:outerShdw blurRad="38100" dist="38100" dir="2700000" algn="tl">
                    <a:srgbClr val="000000">
                      <a:alpha val="43137"/>
                    </a:srgbClr>
                  </a:outerShdw>
                </a:effectLst>
              </a:rPr>
            </a:br>
            <a:br>
              <a:rPr lang="en-US" b="1" dirty="0">
                <a:solidFill>
                  <a:schemeClr val="accent4"/>
                </a:solidFill>
                <a:effectLst>
                  <a:outerShdw blurRad="38100" dist="38100" dir="2700000" algn="tl">
                    <a:srgbClr val="000000">
                      <a:alpha val="43137"/>
                    </a:srgbClr>
                  </a:outerShdw>
                </a:effectLst>
              </a:rPr>
            </a:br>
            <a:br>
              <a:rPr lang="en-US" b="1" dirty="0">
                <a:solidFill>
                  <a:schemeClr val="accent4"/>
                </a:solidFill>
                <a:effectLst>
                  <a:outerShdw blurRad="38100" dist="38100" dir="2700000" algn="tl">
                    <a:srgbClr val="000000">
                      <a:alpha val="43137"/>
                    </a:srgbClr>
                  </a:outerShdw>
                </a:effectLst>
              </a:rPr>
            </a:br>
            <a:br>
              <a:rPr lang="en-US" b="1" dirty="0">
                <a:solidFill>
                  <a:schemeClr val="accent4"/>
                </a:solidFill>
                <a:effectLst>
                  <a:outerShdw blurRad="38100" dist="38100" dir="2700000" algn="tl">
                    <a:srgbClr val="000000">
                      <a:alpha val="43137"/>
                    </a:srgbClr>
                  </a:outerShdw>
                </a:effectLst>
              </a:rPr>
            </a:br>
            <a:r>
              <a:rPr lang="en-US" b="1" dirty="0">
                <a:solidFill>
                  <a:schemeClr val="accent4"/>
                </a:solidFill>
                <a:effectLst>
                  <a:outerShdw blurRad="38100" dist="38100" dir="2700000" algn="tl">
                    <a:srgbClr val="000000">
                      <a:alpha val="43137"/>
                    </a:srgbClr>
                  </a:outerShdw>
                </a:effectLst>
              </a:rPr>
              <a:t>	Get set</a:t>
            </a:r>
            <a:br>
              <a:rPr lang="en-US" b="1" dirty="0">
                <a:solidFill>
                  <a:schemeClr val="accent4"/>
                </a:solidFill>
                <a:effectLst>
                  <a:outerShdw blurRad="38100" dist="38100" dir="2700000" algn="tl">
                    <a:srgbClr val="000000">
                      <a:alpha val="43137"/>
                    </a:srgbClr>
                  </a:outerShdw>
                </a:effectLst>
              </a:rPr>
            </a:br>
            <a:endParaRPr lang="en-US" b="1" dirty="0">
              <a:solidFill>
                <a:schemeClr val="accent4"/>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FD0E3F9F-4249-4CB1-8D2E-420ECE67733C}"/>
              </a:ext>
            </a:extLst>
          </p:cNvPr>
          <p:cNvSpPr>
            <a:spLocks noGrp="1"/>
          </p:cNvSpPr>
          <p:nvPr>
            <p:ph sz="half" idx="2"/>
          </p:nvPr>
        </p:nvSpPr>
        <p:spPr>
          <a:xfrm>
            <a:off x="1280160" y="1732683"/>
            <a:ext cx="10393680" cy="1459387"/>
          </a:xfrm>
        </p:spPr>
        <p:txBody>
          <a:bodyPr>
            <a:normAutofit/>
          </a:bodyPr>
          <a:lstStyle/>
          <a:p>
            <a:r>
              <a:rPr lang="en-US" dirty="0">
                <a:solidFill>
                  <a:schemeClr val="bg1"/>
                </a:solidFill>
              </a:rPr>
              <a:t>Choose Leader one --    The </a:t>
            </a:r>
            <a:r>
              <a:rPr lang="en-US" b="1" dirty="0">
                <a:solidFill>
                  <a:schemeClr val="bg1"/>
                </a:solidFill>
              </a:rPr>
              <a:t>leader one </a:t>
            </a:r>
            <a:r>
              <a:rPr lang="en-US" dirty="0">
                <a:solidFill>
                  <a:schemeClr val="bg1"/>
                </a:solidFill>
              </a:rPr>
              <a:t>will carry the cloud*.</a:t>
            </a:r>
          </a:p>
          <a:p>
            <a:r>
              <a:rPr lang="en-US" dirty="0">
                <a:solidFill>
                  <a:schemeClr val="bg1"/>
                </a:solidFill>
              </a:rPr>
              <a:t>Choose Leader two  -- Leader two will carry a stick or rod like Moses</a:t>
            </a:r>
          </a:p>
          <a:p>
            <a:pPr marL="0" indent="0">
              <a:buNone/>
            </a:pPr>
            <a:endParaRPr lang="en-US" dirty="0">
              <a:solidFill>
                <a:schemeClr val="bg1"/>
              </a:solidFill>
            </a:endParaRPr>
          </a:p>
        </p:txBody>
      </p:sp>
      <p:sp>
        <p:nvSpPr>
          <p:cNvPr id="13" name="TextBox 12">
            <a:extLst>
              <a:ext uri="{FF2B5EF4-FFF2-40B4-BE49-F238E27FC236}">
                <a16:creationId xmlns:a16="http://schemas.microsoft.com/office/drawing/2014/main" id="{B9F4473F-9F41-46D0-A1B7-82E4ECA53610}"/>
              </a:ext>
            </a:extLst>
          </p:cNvPr>
          <p:cNvSpPr txBox="1"/>
          <p:nvPr/>
        </p:nvSpPr>
        <p:spPr>
          <a:xfrm>
            <a:off x="6005205" y="5980834"/>
            <a:ext cx="5865229" cy="646331"/>
          </a:xfrm>
          <a:prstGeom prst="rect">
            <a:avLst/>
          </a:prstGeom>
          <a:noFill/>
        </p:spPr>
        <p:txBody>
          <a:bodyPr wrap="square" rtlCol="0">
            <a:spAutoFit/>
          </a:bodyPr>
          <a:lstStyle/>
          <a:p>
            <a:r>
              <a:rPr lang="en-US" dirty="0"/>
              <a:t>* Ideas for a cloud:  balloons on a stick; towel over a broom; cotton balls on a paper</a:t>
            </a:r>
          </a:p>
        </p:txBody>
      </p:sp>
      <p:sp>
        <p:nvSpPr>
          <p:cNvPr id="11" name="Content Placeholder 9">
            <a:extLst>
              <a:ext uri="{FF2B5EF4-FFF2-40B4-BE49-F238E27FC236}">
                <a16:creationId xmlns:a16="http://schemas.microsoft.com/office/drawing/2014/main" id="{BB2C97DF-7E0C-412B-9986-5A7B49BC34F3}"/>
              </a:ext>
            </a:extLst>
          </p:cNvPr>
          <p:cNvSpPr txBox="1">
            <a:spLocks/>
          </p:cNvSpPr>
          <p:nvPr/>
        </p:nvSpPr>
        <p:spPr>
          <a:xfrm>
            <a:off x="1280160" y="4023359"/>
            <a:ext cx="10393680" cy="17391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Make a ‘cloud’ – Hold up a white towel or attach balloons to a stick</a:t>
            </a:r>
          </a:p>
          <a:p>
            <a:r>
              <a:rPr lang="en-US" dirty="0">
                <a:solidFill>
                  <a:schemeClr val="bg1"/>
                </a:solidFill>
              </a:rPr>
              <a:t>Make the ‘Red Sea’ – Put 2 blue sheets/towels/blankets on the floor side by side; place chairs on the farthest edges of the blankets.</a:t>
            </a:r>
          </a:p>
          <a:p>
            <a:pPr marL="0" indent="0">
              <a:buFont typeface="Arial" panose="020B0604020202020204" pitchFamily="34" charset="0"/>
              <a:buNone/>
            </a:pPr>
            <a:endParaRPr lang="en-US" dirty="0">
              <a:solidFill>
                <a:schemeClr val="bg1"/>
              </a:solidFill>
            </a:endParaRPr>
          </a:p>
        </p:txBody>
      </p:sp>
      <p:pic>
        <p:nvPicPr>
          <p:cNvPr id="12" name="Picture 11" descr="Icon&#10;&#10;Description automatically generated">
            <a:extLst>
              <a:ext uri="{FF2B5EF4-FFF2-40B4-BE49-F238E27FC236}">
                <a16:creationId xmlns:a16="http://schemas.microsoft.com/office/drawing/2014/main" id="{083C9CC3-A7D4-4797-B29C-0446A75CF8C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5236250"/>
            <a:ext cx="1267968" cy="1584960"/>
          </a:xfrm>
          <a:prstGeom prst="rect">
            <a:avLst/>
          </a:prstGeom>
        </p:spPr>
      </p:pic>
      <p:pic>
        <p:nvPicPr>
          <p:cNvPr id="17" name="Picture 16" descr="Icon&#10;&#10;Description automatically generated">
            <a:extLst>
              <a:ext uri="{FF2B5EF4-FFF2-40B4-BE49-F238E27FC236}">
                <a16:creationId xmlns:a16="http://schemas.microsoft.com/office/drawing/2014/main" id="{92C7650C-033B-4367-893C-7D125ECCDAC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3229574" y="5237537"/>
            <a:ext cx="1267968" cy="1584960"/>
          </a:xfrm>
          <a:prstGeom prst="rect">
            <a:avLst/>
          </a:prstGeom>
        </p:spPr>
      </p:pic>
      <p:sp>
        <p:nvSpPr>
          <p:cNvPr id="18" name="Parallelogram 17">
            <a:extLst>
              <a:ext uri="{FF2B5EF4-FFF2-40B4-BE49-F238E27FC236}">
                <a16:creationId xmlns:a16="http://schemas.microsoft.com/office/drawing/2014/main" id="{723CE7FE-9459-4638-91CB-40D87693AC6B}"/>
              </a:ext>
            </a:extLst>
          </p:cNvPr>
          <p:cNvSpPr/>
          <p:nvPr/>
        </p:nvSpPr>
        <p:spPr>
          <a:xfrm>
            <a:off x="2011680" y="6176963"/>
            <a:ext cx="1494826" cy="442949"/>
          </a:xfrm>
          <a:prstGeom prst="parallelogram">
            <a:avLst>
              <a:gd name="adj" fmla="val 628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18">
            <a:extLst>
              <a:ext uri="{FF2B5EF4-FFF2-40B4-BE49-F238E27FC236}">
                <a16:creationId xmlns:a16="http://schemas.microsoft.com/office/drawing/2014/main" id="{FA415EBC-091B-4108-908D-CD7DC3973A29}"/>
              </a:ext>
            </a:extLst>
          </p:cNvPr>
          <p:cNvSpPr/>
          <p:nvPr/>
        </p:nvSpPr>
        <p:spPr>
          <a:xfrm flipH="1">
            <a:off x="893427" y="6186364"/>
            <a:ext cx="1494826" cy="442949"/>
          </a:xfrm>
          <a:prstGeom prst="parallelogram">
            <a:avLst>
              <a:gd name="adj" fmla="val 628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6340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31000">
              <a:schemeClr val="accent1">
                <a:lumMod val="60000"/>
                <a:lumOff val="40000"/>
              </a:schemeClr>
            </a:gs>
            <a:gs pos="79000">
              <a:schemeClr val="tx2">
                <a:lumMod val="50000"/>
              </a:schemeClr>
            </a:gs>
            <a:gs pos="100000">
              <a:schemeClr val="bg2">
                <a:lumMod val="25000"/>
              </a:schemeClr>
            </a:gs>
          </a:gsLst>
          <a:lin ang="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E3AD4-B169-4F1A-840F-AF5B787533AA}"/>
              </a:ext>
            </a:extLst>
          </p:cNvPr>
          <p:cNvSpPr>
            <a:spLocks noGrp="1"/>
          </p:cNvSpPr>
          <p:nvPr>
            <p:ph type="title"/>
          </p:nvPr>
        </p:nvSpPr>
        <p:spPr>
          <a:xfrm>
            <a:off x="3985720" y="230835"/>
            <a:ext cx="5865228" cy="1325563"/>
          </a:xfrm>
        </p:spPr>
        <p:txBody>
          <a:bodyPr>
            <a:normAutofit/>
          </a:bodyPr>
          <a:lstStyle/>
          <a:p>
            <a:r>
              <a:rPr lang="en-US" b="1" dirty="0">
                <a:solidFill>
                  <a:schemeClr val="accent4"/>
                </a:solidFill>
                <a:effectLst>
                  <a:outerShdw blurRad="38100" dist="38100" dir="2700000" algn="tl">
                    <a:srgbClr val="000000">
                      <a:alpha val="43137"/>
                    </a:srgbClr>
                  </a:outerShdw>
                </a:effectLst>
              </a:rPr>
              <a:t>Let’s act out the story.   </a:t>
            </a:r>
            <a:br>
              <a:rPr lang="en-US" b="1" dirty="0">
                <a:solidFill>
                  <a:schemeClr val="accent4"/>
                </a:solidFill>
                <a:effectLst>
                  <a:outerShdw blurRad="38100" dist="38100" dir="2700000" algn="tl">
                    <a:srgbClr val="000000">
                      <a:alpha val="43137"/>
                    </a:srgbClr>
                  </a:outerShdw>
                </a:effectLst>
              </a:rPr>
            </a:br>
            <a:r>
              <a:rPr lang="en-US" b="1" dirty="0">
                <a:solidFill>
                  <a:schemeClr val="accent4"/>
                </a:solidFill>
                <a:effectLst>
                  <a:outerShdw blurRad="38100" dist="38100" dir="2700000" algn="tl">
                    <a:srgbClr val="000000">
                      <a:alpha val="43137"/>
                    </a:srgbClr>
                  </a:outerShdw>
                </a:effectLst>
              </a:rPr>
              <a:t>Go -- Follow the cloud</a:t>
            </a:r>
          </a:p>
        </p:txBody>
      </p:sp>
      <p:grpSp>
        <p:nvGrpSpPr>
          <p:cNvPr id="15" name="Group 14">
            <a:extLst>
              <a:ext uri="{FF2B5EF4-FFF2-40B4-BE49-F238E27FC236}">
                <a16:creationId xmlns:a16="http://schemas.microsoft.com/office/drawing/2014/main" id="{9A873B55-AAD5-4FEA-806E-5E8E3F1D8774}"/>
              </a:ext>
            </a:extLst>
          </p:cNvPr>
          <p:cNvGrpSpPr/>
          <p:nvPr/>
        </p:nvGrpSpPr>
        <p:grpSpPr>
          <a:xfrm>
            <a:off x="1469501" y="0"/>
            <a:ext cx="2091579" cy="4351339"/>
            <a:chOff x="2495661" y="551256"/>
            <a:chExt cx="2916711" cy="5941619"/>
          </a:xfrm>
        </p:grpSpPr>
        <p:pic>
          <p:nvPicPr>
            <p:cNvPr id="6" name="Picture 5" descr="Diagram&#10;&#10;Description automatically generated">
              <a:extLst>
                <a:ext uri="{FF2B5EF4-FFF2-40B4-BE49-F238E27FC236}">
                  <a16:creationId xmlns:a16="http://schemas.microsoft.com/office/drawing/2014/main" id="{7529FE9B-735B-403B-93AD-9CABEDC0A06D}"/>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014" t="-452" r="22846" b="452"/>
            <a:stretch/>
          </p:blipFill>
          <p:spPr>
            <a:xfrm>
              <a:off x="3088494" y="551256"/>
              <a:ext cx="2323878" cy="5941619"/>
            </a:xfrm>
            <a:prstGeom prst="rect">
              <a:avLst/>
            </a:prstGeom>
          </p:spPr>
        </p:pic>
        <p:pic>
          <p:nvPicPr>
            <p:cNvPr id="7" name="Picture 6" descr="Diagram&#10;&#10;Description automatically generated">
              <a:extLst>
                <a:ext uri="{FF2B5EF4-FFF2-40B4-BE49-F238E27FC236}">
                  <a16:creationId xmlns:a16="http://schemas.microsoft.com/office/drawing/2014/main" id="{0CD3D7CF-015A-4514-BFD1-BB9753A1852E}"/>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0013" r="50000"/>
            <a:stretch/>
          </p:blipFill>
          <p:spPr>
            <a:xfrm>
              <a:off x="2495661" y="551256"/>
              <a:ext cx="2567718" cy="5941619"/>
            </a:xfrm>
            <a:prstGeom prst="rect">
              <a:avLst/>
            </a:prstGeom>
          </p:spPr>
        </p:pic>
      </p:grpSp>
      <p:sp>
        <p:nvSpPr>
          <p:cNvPr id="10" name="Content Placeholder 9">
            <a:extLst>
              <a:ext uri="{FF2B5EF4-FFF2-40B4-BE49-F238E27FC236}">
                <a16:creationId xmlns:a16="http://schemas.microsoft.com/office/drawing/2014/main" id="{FD0E3F9F-4249-4CB1-8D2E-420ECE67733C}"/>
              </a:ext>
            </a:extLst>
          </p:cNvPr>
          <p:cNvSpPr>
            <a:spLocks noGrp="1"/>
          </p:cNvSpPr>
          <p:nvPr>
            <p:ph sz="half" idx="2"/>
          </p:nvPr>
        </p:nvSpPr>
        <p:spPr>
          <a:xfrm>
            <a:off x="7726680" y="1949132"/>
            <a:ext cx="3992880" cy="2959735"/>
          </a:xfrm>
        </p:spPr>
        <p:txBody>
          <a:bodyPr>
            <a:normAutofit fontScale="92500"/>
          </a:bodyPr>
          <a:lstStyle/>
          <a:p>
            <a:r>
              <a:rPr lang="en-US" dirty="0">
                <a:solidFill>
                  <a:schemeClr val="bg1"/>
                </a:solidFill>
              </a:rPr>
              <a:t>The </a:t>
            </a:r>
            <a:r>
              <a:rPr lang="en-US" b="1" dirty="0">
                <a:solidFill>
                  <a:schemeClr val="bg1"/>
                </a:solidFill>
              </a:rPr>
              <a:t>leader one </a:t>
            </a:r>
            <a:r>
              <a:rPr lang="en-US" dirty="0">
                <a:solidFill>
                  <a:schemeClr val="bg1"/>
                </a:solidFill>
              </a:rPr>
              <a:t>will carry the cloud* and walk around the room and hall.</a:t>
            </a:r>
          </a:p>
          <a:p>
            <a:r>
              <a:rPr lang="en-US" dirty="0">
                <a:solidFill>
                  <a:schemeClr val="bg1"/>
                </a:solidFill>
              </a:rPr>
              <a:t>Leader two will carry a stick or rod like Moses</a:t>
            </a:r>
          </a:p>
          <a:p>
            <a:r>
              <a:rPr lang="en-US" dirty="0">
                <a:solidFill>
                  <a:schemeClr val="bg1"/>
                </a:solidFill>
              </a:rPr>
              <a:t>Everyone follow the cloud – follow leader one</a:t>
            </a:r>
          </a:p>
          <a:p>
            <a:pPr marL="0" indent="0">
              <a:buNone/>
            </a:pPr>
            <a:endParaRPr lang="en-US" dirty="0">
              <a:solidFill>
                <a:schemeClr val="bg1"/>
              </a:solidFill>
            </a:endParaRPr>
          </a:p>
        </p:txBody>
      </p:sp>
      <p:sp>
        <p:nvSpPr>
          <p:cNvPr id="13" name="TextBox 12">
            <a:extLst>
              <a:ext uri="{FF2B5EF4-FFF2-40B4-BE49-F238E27FC236}">
                <a16:creationId xmlns:a16="http://schemas.microsoft.com/office/drawing/2014/main" id="{B9F4473F-9F41-46D0-A1B7-82E4ECA53610}"/>
              </a:ext>
            </a:extLst>
          </p:cNvPr>
          <p:cNvSpPr txBox="1"/>
          <p:nvPr/>
        </p:nvSpPr>
        <p:spPr>
          <a:xfrm>
            <a:off x="6005205" y="5980834"/>
            <a:ext cx="5865229" cy="646331"/>
          </a:xfrm>
          <a:prstGeom prst="rect">
            <a:avLst/>
          </a:prstGeom>
          <a:noFill/>
        </p:spPr>
        <p:txBody>
          <a:bodyPr wrap="square" rtlCol="0">
            <a:spAutoFit/>
          </a:bodyPr>
          <a:lstStyle/>
          <a:p>
            <a:r>
              <a:rPr lang="en-US" dirty="0"/>
              <a:t>* Ideas for a cloud:  balloons on a stick; towel over a broom; cotton balls on a paper</a:t>
            </a:r>
          </a:p>
        </p:txBody>
      </p:sp>
      <p:pic>
        <p:nvPicPr>
          <p:cNvPr id="14" name="Online Media 13" title="Come Follow Me">
            <a:hlinkClick r:id="" action="ppaction://media"/>
            <a:extLst>
              <a:ext uri="{FF2B5EF4-FFF2-40B4-BE49-F238E27FC236}">
                <a16:creationId xmlns:a16="http://schemas.microsoft.com/office/drawing/2014/main" id="{0AC44AF2-C7E6-418C-B28F-859ABEAE8A14}"/>
              </a:ext>
            </a:extLst>
          </p:cNvPr>
          <p:cNvPicPr>
            <a:picLocks noRot="1" noChangeAspect="1"/>
          </p:cNvPicPr>
          <p:nvPr>
            <a:videoFile r:link="rId1"/>
          </p:nvPr>
        </p:nvPicPr>
        <p:blipFill>
          <a:blip r:embed="rId4"/>
          <a:stretch>
            <a:fillRect/>
          </a:stretch>
        </p:blipFill>
        <p:spPr>
          <a:xfrm>
            <a:off x="199501" y="4587875"/>
            <a:ext cx="2540000" cy="1905000"/>
          </a:xfrm>
          <a:prstGeom prst="rect">
            <a:avLst/>
          </a:prstGeom>
        </p:spPr>
      </p:pic>
      <p:sp>
        <p:nvSpPr>
          <p:cNvPr id="16" name="Content Placeholder 9">
            <a:extLst>
              <a:ext uri="{FF2B5EF4-FFF2-40B4-BE49-F238E27FC236}">
                <a16:creationId xmlns:a16="http://schemas.microsoft.com/office/drawing/2014/main" id="{883EF230-C6AF-4DFC-81EE-066B4730A934}"/>
              </a:ext>
            </a:extLst>
          </p:cNvPr>
          <p:cNvSpPr txBox="1">
            <a:spLocks/>
          </p:cNvSpPr>
          <p:nvPr/>
        </p:nvSpPr>
        <p:spPr>
          <a:xfrm>
            <a:off x="3985720" y="1949131"/>
            <a:ext cx="3740960" cy="2836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accent4"/>
                </a:solidFill>
                <a:effectLst>
                  <a:outerShdw blurRad="38100" dist="38100" dir="2700000" algn="tl">
                    <a:srgbClr val="000000">
                      <a:alpha val="43137"/>
                    </a:srgbClr>
                  </a:outerShdw>
                </a:effectLst>
              </a:rPr>
              <a:t>The Israelites followed God from Succoth across the desert to Etham and then to the beach Pi </a:t>
            </a:r>
            <a:r>
              <a:rPr lang="en-US" dirty="0" err="1">
                <a:solidFill>
                  <a:schemeClr val="accent4"/>
                </a:solidFill>
                <a:effectLst>
                  <a:outerShdw blurRad="38100" dist="38100" dir="2700000" algn="tl">
                    <a:srgbClr val="000000">
                      <a:alpha val="43137"/>
                    </a:srgbClr>
                  </a:outerShdw>
                </a:effectLst>
              </a:rPr>
              <a:t>Hahiroth</a:t>
            </a:r>
            <a:endParaRPr lang="en-US" dirty="0">
              <a:solidFill>
                <a:schemeClr val="accent4"/>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53886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31000">
              <a:schemeClr val="accent1">
                <a:lumMod val="60000"/>
                <a:lumOff val="40000"/>
              </a:schemeClr>
            </a:gs>
            <a:gs pos="79000">
              <a:schemeClr val="tx2">
                <a:lumMod val="50000"/>
              </a:schemeClr>
            </a:gs>
            <a:gs pos="100000">
              <a:schemeClr val="bg2">
                <a:lumMod val="25000"/>
              </a:schemeClr>
            </a:gs>
          </a:gsLst>
          <a:lin ang="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E3AD4-B169-4F1A-840F-AF5B787533AA}"/>
              </a:ext>
            </a:extLst>
          </p:cNvPr>
          <p:cNvSpPr>
            <a:spLocks noGrp="1"/>
          </p:cNvSpPr>
          <p:nvPr>
            <p:ph type="title"/>
          </p:nvPr>
        </p:nvSpPr>
        <p:spPr>
          <a:xfrm>
            <a:off x="2840412" y="373025"/>
            <a:ext cx="8681028" cy="1325563"/>
          </a:xfrm>
        </p:spPr>
        <p:txBody>
          <a:bodyPr/>
          <a:lstStyle/>
          <a:p>
            <a:r>
              <a:rPr lang="en-US" b="1" dirty="0">
                <a:solidFill>
                  <a:schemeClr val="accent4"/>
                </a:solidFill>
                <a:effectLst>
                  <a:outerShdw blurRad="38100" dist="38100" dir="2700000" algn="tl">
                    <a:srgbClr val="000000">
                      <a:alpha val="43137"/>
                    </a:srgbClr>
                  </a:outerShdw>
                </a:effectLst>
              </a:rPr>
              <a:t>Come to the Red Sea</a:t>
            </a:r>
            <a:br>
              <a:rPr lang="en-US" b="1" dirty="0">
                <a:solidFill>
                  <a:schemeClr val="accent4"/>
                </a:solidFill>
                <a:effectLst>
                  <a:outerShdw blurRad="38100" dist="38100" dir="2700000" algn="tl">
                    <a:srgbClr val="000000">
                      <a:alpha val="43137"/>
                    </a:srgbClr>
                  </a:outerShdw>
                </a:effectLst>
              </a:rPr>
            </a:br>
            <a:r>
              <a:rPr lang="en-US" b="1" dirty="0">
                <a:solidFill>
                  <a:schemeClr val="accent4"/>
                </a:solidFill>
                <a:effectLst>
                  <a:outerShdw blurRad="38100" dist="38100" dir="2700000" algn="tl">
                    <a:srgbClr val="000000">
                      <a:alpha val="43137"/>
                    </a:srgbClr>
                  </a:outerShdw>
                </a:effectLst>
              </a:rPr>
              <a:t>What shall we do?</a:t>
            </a:r>
          </a:p>
        </p:txBody>
      </p:sp>
      <p:grpSp>
        <p:nvGrpSpPr>
          <p:cNvPr id="3" name="Group 2">
            <a:extLst>
              <a:ext uri="{FF2B5EF4-FFF2-40B4-BE49-F238E27FC236}">
                <a16:creationId xmlns:a16="http://schemas.microsoft.com/office/drawing/2014/main" id="{3E7AE908-C6F2-4FF0-A855-B95E217028BE}"/>
              </a:ext>
            </a:extLst>
          </p:cNvPr>
          <p:cNvGrpSpPr/>
          <p:nvPr/>
        </p:nvGrpSpPr>
        <p:grpSpPr>
          <a:xfrm>
            <a:off x="540514" y="1448526"/>
            <a:ext cx="1847739" cy="3517824"/>
            <a:chOff x="2495661" y="551256"/>
            <a:chExt cx="2916711" cy="5941619"/>
          </a:xfrm>
        </p:grpSpPr>
        <p:pic>
          <p:nvPicPr>
            <p:cNvPr id="6" name="Picture 5" descr="Diagram&#10;&#10;Description automatically generated">
              <a:extLst>
                <a:ext uri="{FF2B5EF4-FFF2-40B4-BE49-F238E27FC236}">
                  <a16:creationId xmlns:a16="http://schemas.microsoft.com/office/drawing/2014/main" id="{7529FE9B-735B-403B-93AD-9CABEDC0A06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014" t="-452" r="22846" b="452"/>
            <a:stretch/>
          </p:blipFill>
          <p:spPr>
            <a:xfrm>
              <a:off x="3088494" y="551256"/>
              <a:ext cx="2323878" cy="5941619"/>
            </a:xfrm>
            <a:prstGeom prst="rect">
              <a:avLst/>
            </a:prstGeom>
          </p:spPr>
        </p:pic>
        <p:pic>
          <p:nvPicPr>
            <p:cNvPr id="7" name="Picture 6" descr="Diagram&#10;&#10;Description automatically generated">
              <a:extLst>
                <a:ext uri="{FF2B5EF4-FFF2-40B4-BE49-F238E27FC236}">
                  <a16:creationId xmlns:a16="http://schemas.microsoft.com/office/drawing/2014/main" id="{0CD3D7CF-015A-4514-BFD1-BB9753A1852E}"/>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0013" r="50000"/>
            <a:stretch/>
          </p:blipFill>
          <p:spPr>
            <a:xfrm>
              <a:off x="2495661" y="551256"/>
              <a:ext cx="2567718" cy="5941619"/>
            </a:xfrm>
            <a:prstGeom prst="rect">
              <a:avLst/>
            </a:prstGeom>
          </p:spPr>
        </p:pic>
      </p:grpSp>
      <p:sp>
        <p:nvSpPr>
          <p:cNvPr id="10" name="Content Placeholder 9">
            <a:extLst>
              <a:ext uri="{FF2B5EF4-FFF2-40B4-BE49-F238E27FC236}">
                <a16:creationId xmlns:a16="http://schemas.microsoft.com/office/drawing/2014/main" id="{FD0E3F9F-4249-4CB1-8D2E-420ECE67733C}"/>
              </a:ext>
            </a:extLst>
          </p:cNvPr>
          <p:cNvSpPr>
            <a:spLocks noGrp="1"/>
          </p:cNvSpPr>
          <p:nvPr>
            <p:ph sz="half" idx="2"/>
          </p:nvPr>
        </p:nvSpPr>
        <p:spPr>
          <a:xfrm>
            <a:off x="7750168" y="1825625"/>
            <a:ext cx="3603631" cy="2937924"/>
          </a:xfrm>
        </p:spPr>
        <p:txBody>
          <a:bodyPr>
            <a:normAutofit/>
          </a:bodyPr>
          <a:lstStyle/>
          <a:p>
            <a:r>
              <a:rPr lang="en-US" dirty="0">
                <a:solidFill>
                  <a:schemeClr val="bg1"/>
                </a:solidFill>
              </a:rPr>
              <a:t>The leader and group stops by the Red Sea</a:t>
            </a:r>
          </a:p>
          <a:p>
            <a:r>
              <a:rPr lang="en-US" dirty="0">
                <a:solidFill>
                  <a:schemeClr val="bg1"/>
                </a:solidFill>
              </a:rPr>
              <a:t>The leader (cloud) moves behind the group</a:t>
            </a:r>
          </a:p>
          <a:p>
            <a:pPr marL="0" indent="0">
              <a:buNone/>
            </a:pPr>
            <a:endParaRPr lang="en-US" dirty="0">
              <a:solidFill>
                <a:schemeClr val="bg1"/>
              </a:solidFill>
            </a:endParaRPr>
          </a:p>
        </p:txBody>
      </p:sp>
      <p:sp>
        <p:nvSpPr>
          <p:cNvPr id="13" name="TextBox 12">
            <a:extLst>
              <a:ext uri="{FF2B5EF4-FFF2-40B4-BE49-F238E27FC236}">
                <a16:creationId xmlns:a16="http://schemas.microsoft.com/office/drawing/2014/main" id="{B9F4473F-9F41-46D0-A1B7-82E4ECA53610}"/>
              </a:ext>
            </a:extLst>
          </p:cNvPr>
          <p:cNvSpPr txBox="1"/>
          <p:nvPr/>
        </p:nvSpPr>
        <p:spPr>
          <a:xfrm>
            <a:off x="4633105" y="5696582"/>
            <a:ext cx="7359394" cy="923330"/>
          </a:xfrm>
          <a:prstGeom prst="rect">
            <a:avLst/>
          </a:prstGeom>
          <a:noFill/>
        </p:spPr>
        <p:txBody>
          <a:bodyPr wrap="square" rtlCol="0">
            <a:spAutoFit/>
          </a:bodyPr>
          <a:lstStyle/>
          <a:p>
            <a:r>
              <a:rPr lang="en-US" dirty="0"/>
              <a:t>* Ideas for Red Sea:  Put 2 blue blankets, sheets, to tablecloths on the floor with some chairs on either edge.  When the Red Sea is parted, put the blue cloth over the chairs so everyone can walk on the floor between them.</a:t>
            </a:r>
          </a:p>
        </p:txBody>
      </p:sp>
      <p:pic>
        <p:nvPicPr>
          <p:cNvPr id="5" name="Picture 4" descr="Icon&#10;&#10;Description automatically generated">
            <a:extLst>
              <a:ext uri="{FF2B5EF4-FFF2-40B4-BE49-F238E27FC236}">
                <a16:creationId xmlns:a16="http://schemas.microsoft.com/office/drawing/2014/main" id="{19F4B29C-75B3-496D-93C2-1F870F0CB09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5236250"/>
            <a:ext cx="1267968" cy="1584960"/>
          </a:xfrm>
          <a:prstGeom prst="rect">
            <a:avLst/>
          </a:prstGeom>
        </p:spPr>
      </p:pic>
      <p:pic>
        <p:nvPicPr>
          <p:cNvPr id="11" name="Picture 10" descr="Icon&#10;&#10;Description automatically generated">
            <a:extLst>
              <a:ext uri="{FF2B5EF4-FFF2-40B4-BE49-F238E27FC236}">
                <a16:creationId xmlns:a16="http://schemas.microsoft.com/office/drawing/2014/main" id="{FB8FCAB1-F8E4-4ADA-9CA1-31CBC66A750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3229574" y="5237537"/>
            <a:ext cx="1267968" cy="1584960"/>
          </a:xfrm>
          <a:prstGeom prst="rect">
            <a:avLst/>
          </a:prstGeom>
        </p:spPr>
      </p:pic>
      <p:sp>
        <p:nvSpPr>
          <p:cNvPr id="9" name="Parallelogram 8">
            <a:extLst>
              <a:ext uri="{FF2B5EF4-FFF2-40B4-BE49-F238E27FC236}">
                <a16:creationId xmlns:a16="http://schemas.microsoft.com/office/drawing/2014/main" id="{0E25596A-9D72-4E43-B58B-870031B0B082}"/>
              </a:ext>
            </a:extLst>
          </p:cNvPr>
          <p:cNvSpPr/>
          <p:nvPr/>
        </p:nvSpPr>
        <p:spPr>
          <a:xfrm>
            <a:off x="2011680" y="6176963"/>
            <a:ext cx="1494826" cy="442949"/>
          </a:xfrm>
          <a:prstGeom prst="parallelogram">
            <a:avLst>
              <a:gd name="adj" fmla="val 628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017C888B-BD3B-478F-9192-440ECE7CDD1D}"/>
              </a:ext>
            </a:extLst>
          </p:cNvPr>
          <p:cNvSpPr/>
          <p:nvPr/>
        </p:nvSpPr>
        <p:spPr>
          <a:xfrm flipH="1">
            <a:off x="893427" y="6186364"/>
            <a:ext cx="1494826" cy="442949"/>
          </a:xfrm>
          <a:prstGeom prst="parallelogram">
            <a:avLst>
              <a:gd name="adj" fmla="val 628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9">
            <a:extLst>
              <a:ext uri="{FF2B5EF4-FFF2-40B4-BE49-F238E27FC236}">
                <a16:creationId xmlns:a16="http://schemas.microsoft.com/office/drawing/2014/main" id="{05D7933D-8586-4D8F-96C4-45EB8EB04222}"/>
              </a:ext>
            </a:extLst>
          </p:cNvPr>
          <p:cNvSpPr txBox="1">
            <a:spLocks/>
          </p:cNvSpPr>
          <p:nvPr/>
        </p:nvSpPr>
        <p:spPr>
          <a:xfrm>
            <a:off x="2791315" y="1927320"/>
            <a:ext cx="4737766" cy="283622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accent4"/>
                </a:solidFill>
                <a:effectLst>
                  <a:outerShdw blurRad="38100" dist="38100" dir="2700000" algn="tl">
                    <a:srgbClr val="000000">
                      <a:alpha val="43137"/>
                    </a:srgbClr>
                  </a:outerShdw>
                </a:effectLst>
              </a:rPr>
              <a:t>The Israelites saw the Egyptians coming after them.  </a:t>
            </a:r>
          </a:p>
          <a:p>
            <a:pPr marL="0" indent="0">
              <a:buNone/>
            </a:pPr>
            <a:r>
              <a:rPr lang="en-US" dirty="0">
                <a:solidFill>
                  <a:schemeClr val="accent4"/>
                </a:solidFill>
                <a:effectLst>
                  <a:outerShdw blurRad="38100" dist="38100" dir="2700000" algn="tl">
                    <a:srgbClr val="000000">
                      <a:alpha val="43137"/>
                    </a:srgbClr>
                  </a:outerShdw>
                </a:effectLst>
              </a:rPr>
              <a:t>They saw the Red Sea in front of them.</a:t>
            </a:r>
          </a:p>
          <a:p>
            <a:pPr marL="0" indent="0">
              <a:buNone/>
            </a:pPr>
            <a:r>
              <a:rPr lang="en-US" dirty="0">
                <a:solidFill>
                  <a:schemeClr val="accent4"/>
                </a:solidFill>
                <a:effectLst>
                  <a:outerShdw blurRad="38100" dist="38100" dir="2700000" algn="tl">
                    <a:srgbClr val="000000">
                      <a:alpha val="43137"/>
                    </a:srgbClr>
                  </a:outerShdw>
                </a:effectLst>
              </a:rPr>
              <a:t>They saw the cliffs around them.</a:t>
            </a:r>
          </a:p>
          <a:p>
            <a:pPr marL="0" indent="0">
              <a:buNone/>
            </a:pPr>
            <a:r>
              <a:rPr lang="en-US" dirty="0">
                <a:solidFill>
                  <a:schemeClr val="accent4"/>
                </a:solidFill>
                <a:effectLst>
                  <a:outerShdw blurRad="38100" dist="38100" dir="2700000" algn="tl">
                    <a:srgbClr val="000000">
                      <a:alpha val="43137"/>
                    </a:srgbClr>
                  </a:outerShdw>
                </a:effectLst>
              </a:rPr>
              <a:t>God’s glory cloud came between them and the Egyptians.</a:t>
            </a:r>
          </a:p>
        </p:txBody>
      </p:sp>
    </p:spTree>
    <p:extLst>
      <p:ext uri="{BB962C8B-B14F-4D97-AF65-F5344CB8AC3E}">
        <p14:creationId xmlns:p14="http://schemas.microsoft.com/office/powerpoint/2010/main" val="1767043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31000">
              <a:schemeClr val="accent1">
                <a:lumMod val="60000"/>
                <a:lumOff val="40000"/>
              </a:schemeClr>
            </a:gs>
            <a:gs pos="79000">
              <a:schemeClr val="tx2">
                <a:lumMod val="50000"/>
              </a:schemeClr>
            </a:gs>
            <a:gs pos="100000">
              <a:schemeClr val="bg2">
                <a:lumMod val="25000"/>
              </a:schemeClr>
            </a:gs>
          </a:gsLst>
          <a:lin ang="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E3AD4-B169-4F1A-840F-AF5B787533AA}"/>
              </a:ext>
            </a:extLst>
          </p:cNvPr>
          <p:cNvSpPr>
            <a:spLocks noGrp="1"/>
          </p:cNvSpPr>
          <p:nvPr>
            <p:ph type="title"/>
          </p:nvPr>
        </p:nvSpPr>
        <p:spPr>
          <a:xfrm>
            <a:off x="3795776" y="373025"/>
            <a:ext cx="7725664" cy="1325563"/>
          </a:xfrm>
        </p:spPr>
        <p:txBody>
          <a:bodyPr/>
          <a:lstStyle/>
          <a:p>
            <a:r>
              <a:rPr lang="en-US" b="1" dirty="0">
                <a:solidFill>
                  <a:schemeClr val="accent4"/>
                </a:solidFill>
                <a:effectLst>
                  <a:outerShdw blurRad="38100" dist="38100" dir="2700000" algn="tl">
                    <a:srgbClr val="000000">
                      <a:alpha val="43137"/>
                    </a:srgbClr>
                  </a:outerShdw>
                </a:effectLst>
              </a:rPr>
              <a:t>Come to the Red Sea</a:t>
            </a:r>
            <a:br>
              <a:rPr lang="en-US" b="1" dirty="0">
                <a:solidFill>
                  <a:schemeClr val="accent4"/>
                </a:solidFill>
                <a:effectLst>
                  <a:outerShdw blurRad="38100" dist="38100" dir="2700000" algn="tl">
                    <a:srgbClr val="000000">
                      <a:alpha val="43137"/>
                    </a:srgbClr>
                  </a:outerShdw>
                </a:effectLst>
              </a:rPr>
            </a:br>
            <a:r>
              <a:rPr lang="en-US" b="1" dirty="0">
                <a:solidFill>
                  <a:schemeClr val="accent4"/>
                </a:solidFill>
                <a:effectLst>
                  <a:outerShdw blurRad="38100" dist="38100" dir="2700000" algn="tl">
                    <a:srgbClr val="000000">
                      <a:alpha val="43137"/>
                    </a:srgbClr>
                  </a:outerShdw>
                </a:effectLst>
              </a:rPr>
              <a:t>How shall we get across?</a:t>
            </a:r>
          </a:p>
        </p:txBody>
      </p:sp>
      <p:grpSp>
        <p:nvGrpSpPr>
          <p:cNvPr id="3" name="Group 2">
            <a:extLst>
              <a:ext uri="{FF2B5EF4-FFF2-40B4-BE49-F238E27FC236}">
                <a16:creationId xmlns:a16="http://schemas.microsoft.com/office/drawing/2014/main" id="{3E7AE908-C6F2-4FF0-A855-B95E217028BE}"/>
              </a:ext>
            </a:extLst>
          </p:cNvPr>
          <p:cNvGrpSpPr/>
          <p:nvPr/>
        </p:nvGrpSpPr>
        <p:grpSpPr>
          <a:xfrm>
            <a:off x="1267968" y="1035806"/>
            <a:ext cx="1847739" cy="3517824"/>
            <a:chOff x="2495661" y="551256"/>
            <a:chExt cx="2916711" cy="5941619"/>
          </a:xfrm>
        </p:grpSpPr>
        <p:pic>
          <p:nvPicPr>
            <p:cNvPr id="6" name="Picture 5" descr="Diagram&#10;&#10;Description automatically generated">
              <a:extLst>
                <a:ext uri="{FF2B5EF4-FFF2-40B4-BE49-F238E27FC236}">
                  <a16:creationId xmlns:a16="http://schemas.microsoft.com/office/drawing/2014/main" id="{7529FE9B-735B-403B-93AD-9CABEDC0A06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014" t="-452" r="22846" b="452"/>
            <a:stretch/>
          </p:blipFill>
          <p:spPr>
            <a:xfrm>
              <a:off x="3088494" y="551256"/>
              <a:ext cx="2323878" cy="5941619"/>
            </a:xfrm>
            <a:prstGeom prst="rect">
              <a:avLst/>
            </a:prstGeom>
          </p:spPr>
        </p:pic>
        <p:pic>
          <p:nvPicPr>
            <p:cNvPr id="7" name="Picture 6" descr="Diagram&#10;&#10;Description automatically generated">
              <a:extLst>
                <a:ext uri="{FF2B5EF4-FFF2-40B4-BE49-F238E27FC236}">
                  <a16:creationId xmlns:a16="http://schemas.microsoft.com/office/drawing/2014/main" id="{0CD3D7CF-015A-4514-BFD1-BB9753A1852E}"/>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0013" r="50000"/>
            <a:stretch/>
          </p:blipFill>
          <p:spPr>
            <a:xfrm>
              <a:off x="2495661" y="551256"/>
              <a:ext cx="2567718" cy="5941619"/>
            </a:xfrm>
            <a:prstGeom prst="rect">
              <a:avLst/>
            </a:prstGeom>
          </p:spPr>
        </p:pic>
      </p:grpSp>
      <p:sp>
        <p:nvSpPr>
          <p:cNvPr id="10" name="Content Placeholder 9">
            <a:extLst>
              <a:ext uri="{FF2B5EF4-FFF2-40B4-BE49-F238E27FC236}">
                <a16:creationId xmlns:a16="http://schemas.microsoft.com/office/drawing/2014/main" id="{FD0E3F9F-4249-4CB1-8D2E-420ECE67733C}"/>
              </a:ext>
            </a:extLst>
          </p:cNvPr>
          <p:cNvSpPr>
            <a:spLocks noGrp="1"/>
          </p:cNvSpPr>
          <p:nvPr>
            <p:ph sz="half" idx="2"/>
          </p:nvPr>
        </p:nvSpPr>
        <p:spPr>
          <a:xfrm>
            <a:off x="7554034" y="1825625"/>
            <a:ext cx="3799765" cy="3188335"/>
          </a:xfrm>
        </p:spPr>
        <p:txBody>
          <a:bodyPr>
            <a:normAutofit/>
          </a:bodyPr>
          <a:lstStyle/>
          <a:p>
            <a:r>
              <a:rPr lang="en-US" dirty="0">
                <a:solidFill>
                  <a:schemeClr val="bg1"/>
                </a:solidFill>
              </a:rPr>
              <a:t>Leader two (Moses) raises staff</a:t>
            </a:r>
          </a:p>
          <a:p>
            <a:r>
              <a:rPr lang="en-US" dirty="0">
                <a:solidFill>
                  <a:schemeClr val="bg1"/>
                </a:solidFill>
              </a:rPr>
              <a:t>Helpers place cloth up and over chairs</a:t>
            </a:r>
          </a:p>
          <a:p>
            <a:r>
              <a:rPr lang="en-US" dirty="0">
                <a:solidFill>
                  <a:schemeClr val="bg1"/>
                </a:solidFill>
              </a:rPr>
              <a:t>Everyone walks through ‘Red Sea’</a:t>
            </a:r>
          </a:p>
        </p:txBody>
      </p:sp>
      <p:sp>
        <p:nvSpPr>
          <p:cNvPr id="13" name="TextBox 12">
            <a:extLst>
              <a:ext uri="{FF2B5EF4-FFF2-40B4-BE49-F238E27FC236}">
                <a16:creationId xmlns:a16="http://schemas.microsoft.com/office/drawing/2014/main" id="{B9F4473F-9F41-46D0-A1B7-82E4ECA53610}"/>
              </a:ext>
            </a:extLst>
          </p:cNvPr>
          <p:cNvSpPr txBox="1"/>
          <p:nvPr/>
        </p:nvSpPr>
        <p:spPr>
          <a:xfrm>
            <a:off x="4633105" y="5696582"/>
            <a:ext cx="7359394" cy="923330"/>
          </a:xfrm>
          <a:prstGeom prst="rect">
            <a:avLst/>
          </a:prstGeom>
          <a:noFill/>
        </p:spPr>
        <p:txBody>
          <a:bodyPr wrap="square" rtlCol="0">
            <a:spAutoFit/>
          </a:bodyPr>
          <a:lstStyle/>
          <a:p>
            <a:r>
              <a:rPr lang="en-US" dirty="0"/>
              <a:t>* Ideas for Red Sea:  Put 2 blue blankets, sheets, to tablecloths on the floor with some chairs on either edge.  When the Red Sea is parted, put the blue cloth over the chairs so everyone can walk on the floor between them.</a:t>
            </a:r>
          </a:p>
        </p:txBody>
      </p:sp>
      <p:pic>
        <p:nvPicPr>
          <p:cNvPr id="5" name="Picture 4" descr="Icon&#10;&#10;Description automatically generated">
            <a:extLst>
              <a:ext uri="{FF2B5EF4-FFF2-40B4-BE49-F238E27FC236}">
                <a16:creationId xmlns:a16="http://schemas.microsoft.com/office/drawing/2014/main" id="{19F4B29C-75B3-496D-93C2-1F870F0CB09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5236250"/>
            <a:ext cx="1267968" cy="1584960"/>
          </a:xfrm>
          <a:prstGeom prst="rect">
            <a:avLst/>
          </a:prstGeom>
        </p:spPr>
      </p:pic>
      <p:pic>
        <p:nvPicPr>
          <p:cNvPr id="11" name="Picture 10" descr="Icon&#10;&#10;Description automatically generated">
            <a:extLst>
              <a:ext uri="{FF2B5EF4-FFF2-40B4-BE49-F238E27FC236}">
                <a16:creationId xmlns:a16="http://schemas.microsoft.com/office/drawing/2014/main" id="{FB8FCAB1-F8E4-4ADA-9CA1-31CBC66A750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3229574" y="5237537"/>
            <a:ext cx="1267968" cy="1584960"/>
          </a:xfrm>
          <a:prstGeom prst="rect">
            <a:avLst/>
          </a:prstGeom>
        </p:spPr>
      </p:pic>
      <p:sp>
        <p:nvSpPr>
          <p:cNvPr id="8" name="Flowchart: Punched Tape 7">
            <a:extLst>
              <a:ext uri="{FF2B5EF4-FFF2-40B4-BE49-F238E27FC236}">
                <a16:creationId xmlns:a16="http://schemas.microsoft.com/office/drawing/2014/main" id="{8BB0F0A9-DB11-4228-A5FB-1C07F8AB32A4}"/>
              </a:ext>
            </a:extLst>
          </p:cNvPr>
          <p:cNvSpPr/>
          <p:nvPr/>
        </p:nvSpPr>
        <p:spPr>
          <a:xfrm rot="16802975">
            <a:off x="2635552" y="5606644"/>
            <a:ext cx="1267968" cy="844171"/>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Punched Tape 14">
            <a:extLst>
              <a:ext uri="{FF2B5EF4-FFF2-40B4-BE49-F238E27FC236}">
                <a16:creationId xmlns:a16="http://schemas.microsoft.com/office/drawing/2014/main" id="{5955CC6A-760D-4FDA-B4A9-67F9499C06D2}"/>
              </a:ext>
            </a:extLst>
          </p:cNvPr>
          <p:cNvSpPr/>
          <p:nvPr/>
        </p:nvSpPr>
        <p:spPr>
          <a:xfrm rot="4797025" flipH="1">
            <a:off x="562307" y="5666632"/>
            <a:ext cx="1267968" cy="844171"/>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9">
            <a:extLst>
              <a:ext uri="{FF2B5EF4-FFF2-40B4-BE49-F238E27FC236}">
                <a16:creationId xmlns:a16="http://schemas.microsoft.com/office/drawing/2014/main" id="{79DC982F-F5FC-437A-BC37-FB4E285DD127}"/>
              </a:ext>
            </a:extLst>
          </p:cNvPr>
          <p:cNvSpPr txBox="1">
            <a:spLocks/>
          </p:cNvSpPr>
          <p:nvPr/>
        </p:nvSpPr>
        <p:spPr>
          <a:xfrm>
            <a:off x="3464391" y="1883944"/>
            <a:ext cx="3740960" cy="28362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accent4"/>
                </a:solidFill>
                <a:effectLst>
                  <a:outerShdw blurRad="38100" dist="38100" dir="2700000" algn="tl">
                    <a:srgbClr val="000000">
                      <a:alpha val="43137"/>
                    </a:srgbClr>
                  </a:outerShdw>
                </a:effectLst>
              </a:rPr>
              <a:t>Moses raised his staff stick.</a:t>
            </a:r>
          </a:p>
          <a:p>
            <a:pPr marL="0" indent="0">
              <a:buNone/>
            </a:pPr>
            <a:r>
              <a:rPr lang="en-US" dirty="0">
                <a:solidFill>
                  <a:schemeClr val="accent4"/>
                </a:solidFill>
                <a:effectLst>
                  <a:outerShdw blurRad="38100" dist="38100" dir="2700000" algn="tl">
                    <a:srgbClr val="000000">
                      <a:alpha val="43137"/>
                    </a:srgbClr>
                  </a:outerShdw>
                </a:effectLst>
              </a:rPr>
              <a:t>God separated the Red Sea.  He made a dry path for the Israelites to cross to the other side.</a:t>
            </a:r>
          </a:p>
        </p:txBody>
      </p:sp>
    </p:spTree>
    <p:extLst>
      <p:ext uri="{BB962C8B-B14F-4D97-AF65-F5344CB8AC3E}">
        <p14:creationId xmlns:p14="http://schemas.microsoft.com/office/powerpoint/2010/main" val="928713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0B08ABEC-3320-41BB-A98F-26CAB7D8F6A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0013" r="50000"/>
          <a:stretch/>
        </p:blipFill>
        <p:spPr>
          <a:xfrm>
            <a:off x="0" y="833749"/>
            <a:ext cx="1946351" cy="4503795"/>
          </a:xfrm>
          <a:prstGeom prst="rect">
            <a:avLst/>
          </a:prstGeom>
        </p:spPr>
      </p:pic>
      <p:pic>
        <p:nvPicPr>
          <p:cNvPr id="4" name="Picture 3" descr="Diagram&#10;&#10;Description automatically generated">
            <a:extLst>
              <a:ext uri="{FF2B5EF4-FFF2-40B4-BE49-F238E27FC236}">
                <a16:creationId xmlns:a16="http://schemas.microsoft.com/office/drawing/2014/main" id="{9C8C7AAD-CAF4-4FFE-9117-72FC8615D65C}"/>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0033" t="3384" r="19980" b="-3384"/>
          <a:stretch/>
        </p:blipFill>
        <p:spPr>
          <a:xfrm>
            <a:off x="368596" y="1351909"/>
            <a:ext cx="1946351" cy="4503795"/>
          </a:xfrm>
          <a:prstGeom prst="rect">
            <a:avLst/>
          </a:prstGeom>
        </p:spPr>
      </p:pic>
      <p:sp>
        <p:nvSpPr>
          <p:cNvPr id="7" name="Title 1">
            <a:extLst>
              <a:ext uri="{FF2B5EF4-FFF2-40B4-BE49-F238E27FC236}">
                <a16:creationId xmlns:a16="http://schemas.microsoft.com/office/drawing/2014/main" id="{BB83E0CF-6790-4808-9C09-6060B9396A8F}"/>
              </a:ext>
            </a:extLst>
          </p:cNvPr>
          <p:cNvSpPr txBox="1">
            <a:spLocks/>
          </p:cNvSpPr>
          <p:nvPr/>
        </p:nvSpPr>
        <p:spPr>
          <a:xfrm>
            <a:off x="134620" y="83527"/>
            <a:ext cx="4437380" cy="672868"/>
          </a:xfrm>
          <a:prstGeom prst="rect">
            <a:avLst/>
          </a:prstGeom>
          <a:solidFill>
            <a:schemeClr val="accent3">
              <a:alpha val="50000"/>
            </a:schemeClr>
          </a:solidFill>
        </p:spPr>
        <p:style>
          <a:lnRef idx="0">
            <a:scrgbClr r="0" g="0" b="0"/>
          </a:lnRef>
          <a:fillRef idx="0">
            <a:scrgbClr r="0" g="0" b="0"/>
          </a:fillRef>
          <a:effectRef idx="0">
            <a:scrgbClr r="0" g="0" b="0"/>
          </a:effectRef>
          <a:fontRef idx="minor">
            <a:schemeClr val="lt1"/>
          </a:fontRef>
        </p:style>
        <p:txBody>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dirty="0">
                <a:solidFill>
                  <a:sysClr val="windowText" lastClr="000000"/>
                </a:solidFill>
              </a:rPr>
              <a:t>God Will Guide Us</a:t>
            </a:r>
          </a:p>
        </p:txBody>
      </p:sp>
      <p:pic>
        <p:nvPicPr>
          <p:cNvPr id="2" name="Online Media 1" title="God Will Guide Us | HLA Wilderness Escape VBS  | Group Publishing">
            <a:hlinkClick r:id="" action="ppaction://media"/>
            <a:extLst>
              <a:ext uri="{FF2B5EF4-FFF2-40B4-BE49-F238E27FC236}">
                <a16:creationId xmlns:a16="http://schemas.microsoft.com/office/drawing/2014/main" id="{881F0A0C-9015-465E-9F83-86762BE4E28E}"/>
              </a:ext>
            </a:extLst>
          </p:cNvPr>
          <p:cNvPicPr>
            <a:picLocks noRot="1" noChangeAspect="1"/>
          </p:cNvPicPr>
          <p:nvPr>
            <a:videoFile r:link="rId1"/>
          </p:nvPr>
        </p:nvPicPr>
        <p:blipFill>
          <a:blip r:embed="rId5"/>
          <a:stretch>
            <a:fillRect/>
          </a:stretch>
        </p:blipFill>
        <p:spPr>
          <a:xfrm>
            <a:off x="2485298" y="957667"/>
            <a:ext cx="9338106" cy="5276030"/>
          </a:xfrm>
          <a:prstGeom prst="rect">
            <a:avLst/>
          </a:prstGeom>
        </p:spPr>
      </p:pic>
    </p:spTree>
    <p:extLst>
      <p:ext uri="{BB962C8B-B14F-4D97-AF65-F5344CB8AC3E}">
        <p14:creationId xmlns:p14="http://schemas.microsoft.com/office/powerpoint/2010/main" val="406906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0B08ABEC-3320-41BB-A98F-26CAB7D8F6A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0013" r="50000"/>
          <a:stretch/>
        </p:blipFill>
        <p:spPr>
          <a:xfrm>
            <a:off x="0" y="833749"/>
            <a:ext cx="1946351" cy="4503795"/>
          </a:xfrm>
          <a:prstGeom prst="rect">
            <a:avLst/>
          </a:prstGeom>
        </p:spPr>
      </p:pic>
      <p:pic>
        <p:nvPicPr>
          <p:cNvPr id="4" name="Picture 3" descr="Diagram&#10;&#10;Description automatically generated">
            <a:extLst>
              <a:ext uri="{FF2B5EF4-FFF2-40B4-BE49-F238E27FC236}">
                <a16:creationId xmlns:a16="http://schemas.microsoft.com/office/drawing/2014/main" id="{9C8C7AAD-CAF4-4FFE-9117-72FC8615D65C}"/>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0033" t="3384" r="19980" b="-3384"/>
          <a:stretch/>
        </p:blipFill>
        <p:spPr>
          <a:xfrm>
            <a:off x="368596" y="1351909"/>
            <a:ext cx="1946351" cy="4503795"/>
          </a:xfrm>
          <a:prstGeom prst="rect">
            <a:avLst/>
          </a:prstGeom>
        </p:spPr>
      </p:pic>
      <p:pic>
        <p:nvPicPr>
          <p:cNvPr id="6" name="Online Media 2" title="Won't Worry 'Bout A Thing | Shipwrecked VBS | Group Publishing">
            <a:hlinkClick r:id="" action="ppaction://media"/>
            <a:extLst>
              <a:ext uri="{FF2B5EF4-FFF2-40B4-BE49-F238E27FC236}">
                <a16:creationId xmlns:a16="http://schemas.microsoft.com/office/drawing/2014/main" id="{A6C33F73-FD60-4E6E-96FB-2A7CEFEC16D4}"/>
              </a:ext>
            </a:extLst>
          </p:cNvPr>
          <p:cNvPicPr>
            <a:picLocks noRot="1" noChangeAspect="1"/>
          </p:cNvPicPr>
          <p:nvPr>
            <a:videoFile r:link="rId1"/>
          </p:nvPr>
        </p:nvPicPr>
        <p:blipFill>
          <a:blip r:embed="rId5"/>
          <a:stretch>
            <a:fillRect/>
          </a:stretch>
        </p:blipFill>
        <p:spPr>
          <a:xfrm>
            <a:off x="2600777" y="823607"/>
            <a:ext cx="9222627" cy="5210785"/>
          </a:xfrm>
          <a:prstGeom prst="rect">
            <a:avLst/>
          </a:prstGeom>
        </p:spPr>
      </p:pic>
      <p:sp>
        <p:nvSpPr>
          <p:cNvPr id="7" name="Title 1">
            <a:extLst>
              <a:ext uri="{FF2B5EF4-FFF2-40B4-BE49-F238E27FC236}">
                <a16:creationId xmlns:a16="http://schemas.microsoft.com/office/drawing/2014/main" id="{BB83E0CF-6790-4808-9C09-6060B9396A8F}"/>
              </a:ext>
            </a:extLst>
          </p:cNvPr>
          <p:cNvSpPr txBox="1">
            <a:spLocks/>
          </p:cNvSpPr>
          <p:nvPr/>
        </p:nvSpPr>
        <p:spPr>
          <a:xfrm>
            <a:off x="134620" y="83527"/>
            <a:ext cx="3675380" cy="672868"/>
          </a:xfrm>
          <a:prstGeom prst="rect">
            <a:avLst/>
          </a:prstGeom>
          <a:solidFill>
            <a:schemeClr val="accent3">
              <a:alpha val="50000"/>
            </a:schemeClr>
          </a:solidFill>
        </p:spPr>
        <p:style>
          <a:lnRef idx="0">
            <a:scrgbClr r="0" g="0" b="0"/>
          </a:lnRef>
          <a:fillRef idx="0">
            <a:scrgbClr r="0" g="0" b="0"/>
          </a:fillRef>
          <a:effectRef idx="0">
            <a:scrgbClr r="0" g="0" b="0"/>
          </a:effectRef>
          <a:fontRef idx="minor">
            <a:schemeClr val="lt1"/>
          </a:fontRef>
        </p:style>
        <p:txBody>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a:solidFill>
                  <a:sysClr val="windowText" lastClr="000000"/>
                </a:solidFill>
              </a:rPr>
              <a:t>I Won’t Worry</a:t>
            </a:r>
            <a:endParaRPr lang="en-US" dirty="0">
              <a:solidFill>
                <a:sysClr val="windowText" lastClr="000000"/>
              </a:solidFill>
            </a:endParaRPr>
          </a:p>
        </p:txBody>
      </p:sp>
    </p:spTree>
    <p:extLst>
      <p:ext uri="{BB962C8B-B14F-4D97-AF65-F5344CB8AC3E}">
        <p14:creationId xmlns:p14="http://schemas.microsoft.com/office/powerpoint/2010/main" val="4029900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31000">
              <a:schemeClr val="accent1">
                <a:lumMod val="60000"/>
                <a:lumOff val="40000"/>
              </a:schemeClr>
            </a:gs>
            <a:gs pos="79000">
              <a:schemeClr val="tx2">
                <a:lumMod val="50000"/>
              </a:schemeClr>
            </a:gs>
            <a:gs pos="100000">
              <a:schemeClr val="bg2">
                <a:lumMod val="25000"/>
              </a:schemeClr>
            </a:gs>
          </a:gsLst>
          <a:lin ang="0" scaled="1"/>
          <a:tileRect/>
        </a:gra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A873B55-AAD5-4FEA-806E-5E8E3F1D8774}"/>
              </a:ext>
            </a:extLst>
          </p:cNvPr>
          <p:cNvGrpSpPr/>
          <p:nvPr/>
        </p:nvGrpSpPr>
        <p:grpSpPr>
          <a:xfrm>
            <a:off x="48879" y="594360"/>
            <a:ext cx="2091579" cy="4351339"/>
            <a:chOff x="2495661" y="551256"/>
            <a:chExt cx="2916711" cy="5941619"/>
          </a:xfrm>
        </p:grpSpPr>
        <p:pic>
          <p:nvPicPr>
            <p:cNvPr id="6" name="Picture 5" descr="Diagram&#10;&#10;Description automatically generated">
              <a:extLst>
                <a:ext uri="{FF2B5EF4-FFF2-40B4-BE49-F238E27FC236}">
                  <a16:creationId xmlns:a16="http://schemas.microsoft.com/office/drawing/2014/main" id="{7529FE9B-735B-403B-93AD-9CABEDC0A06D}"/>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014" t="-452" r="22846" b="452"/>
            <a:stretch/>
          </p:blipFill>
          <p:spPr>
            <a:xfrm>
              <a:off x="3088494" y="551256"/>
              <a:ext cx="2323878" cy="5941619"/>
            </a:xfrm>
            <a:prstGeom prst="rect">
              <a:avLst/>
            </a:prstGeom>
          </p:spPr>
        </p:pic>
        <p:pic>
          <p:nvPicPr>
            <p:cNvPr id="7" name="Picture 6" descr="Diagram&#10;&#10;Description automatically generated">
              <a:extLst>
                <a:ext uri="{FF2B5EF4-FFF2-40B4-BE49-F238E27FC236}">
                  <a16:creationId xmlns:a16="http://schemas.microsoft.com/office/drawing/2014/main" id="{0CD3D7CF-015A-4514-BFD1-BB9753A1852E}"/>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0013" r="50000"/>
            <a:stretch/>
          </p:blipFill>
          <p:spPr>
            <a:xfrm>
              <a:off x="2495661" y="551256"/>
              <a:ext cx="2567718" cy="5941619"/>
            </a:xfrm>
            <a:prstGeom prst="rect">
              <a:avLst/>
            </a:prstGeom>
          </p:spPr>
        </p:pic>
      </p:grpSp>
      <p:sp>
        <p:nvSpPr>
          <p:cNvPr id="4" name="Title 3">
            <a:extLst>
              <a:ext uri="{FF2B5EF4-FFF2-40B4-BE49-F238E27FC236}">
                <a16:creationId xmlns:a16="http://schemas.microsoft.com/office/drawing/2014/main" id="{40A164A6-8333-4B4E-8D9B-282859BF1BBD}"/>
              </a:ext>
            </a:extLst>
          </p:cNvPr>
          <p:cNvSpPr>
            <a:spLocks noGrp="1"/>
          </p:cNvSpPr>
          <p:nvPr>
            <p:ph type="title"/>
          </p:nvPr>
        </p:nvSpPr>
        <p:spPr>
          <a:xfrm>
            <a:off x="67818" y="6263640"/>
            <a:ext cx="2722880" cy="534911"/>
          </a:xfrm>
        </p:spPr>
        <p:txBody>
          <a:bodyPr>
            <a:normAutofit fontScale="90000"/>
          </a:bodyPr>
          <a:lstStyle/>
          <a:p>
            <a:r>
              <a:rPr lang="en-US" dirty="0" err="1"/>
              <a:t>GraceLink</a:t>
            </a:r>
            <a:endParaRPr lang="en-US" dirty="0"/>
          </a:p>
        </p:txBody>
      </p:sp>
      <p:pic>
        <p:nvPicPr>
          <p:cNvPr id="17" name="Online Media 2" title="Primary Year B Quarter 2 Episode 5: &quot;A Cloud Leads The Way&quot;">
            <a:hlinkClick r:id="" action="ppaction://media"/>
            <a:extLst>
              <a:ext uri="{FF2B5EF4-FFF2-40B4-BE49-F238E27FC236}">
                <a16:creationId xmlns:a16="http://schemas.microsoft.com/office/drawing/2014/main" id="{B4A6D7B7-3A38-4416-AFED-86E8442402B4}"/>
              </a:ext>
            </a:extLst>
          </p:cNvPr>
          <p:cNvPicPr>
            <a:picLocks noRot="1" noChangeAspect="1"/>
          </p:cNvPicPr>
          <p:nvPr>
            <a:videoFile r:link="rId1"/>
          </p:nvPr>
        </p:nvPicPr>
        <p:blipFill>
          <a:blip r:embed="rId4"/>
          <a:stretch>
            <a:fillRect/>
          </a:stretch>
        </p:blipFill>
        <p:spPr>
          <a:xfrm>
            <a:off x="2224861" y="594360"/>
            <a:ext cx="9813976" cy="5544897"/>
          </a:xfrm>
          <a:prstGeom prst="rect">
            <a:avLst/>
          </a:prstGeom>
        </p:spPr>
      </p:pic>
    </p:spTree>
    <p:extLst>
      <p:ext uri="{BB962C8B-B14F-4D97-AF65-F5344CB8AC3E}">
        <p14:creationId xmlns:p14="http://schemas.microsoft.com/office/powerpoint/2010/main" val="1171029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7"/>
                                        </p:tgtEl>
                                      </p:cBhvr>
                                    </p:cmd>
                                  </p:childTnLst>
                                </p:cTn>
                              </p:par>
                            </p:childTnLst>
                          </p:cTn>
                        </p:par>
                      </p:childTnLst>
                    </p:cTn>
                  </p:par>
                </p:childTnLst>
              </p:cTn>
              <p:nextCondLst>
                <p:cond evt="onClick" delay="0">
                  <p:tgtEl>
                    <p:spTgt spid="17"/>
                  </p:tgtEl>
                </p:cond>
              </p:nextCondLst>
            </p:seq>
            <p:video>
              <p:cMediaNode vol="80000">
                <p:cTn id="12" fill="hold" display="0">
                  <p:stCondLst>
                    <p:cond delay="indefinite"/>
                  </p:stCondLst>
                </p:cTn>
                <p:tgtEl>
                  <p:spTgt spid="17"/>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7707</TotalTime>
  <Words>1840</Words>
  <Application>Microsoft Office PowerPoint</Application>
  <PresentationFormat>Widescreen</PresentationFormat>
  <Paragraphs>90</Paragraphs>
  <Slides>25</Slides>
  <Notes>0</Notes>
  <HiddenSlides>0</HiddenSlides>
  <MMClips>9</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Led by God’s Glory  -- a pillar cloud</vt:lpstr>
      <vt:lpstr>PowerPoint Presentation</vt:lpstr>
      <vt:lpstr>PowerPoint Presentation</vt:lpstr>
      <vt:lpstr>PowerPoint Presentation</vt:lpstr>
      <vt:lpstr>PowerPoint Presentation</vt:lpstr>
      <vt:lpstr>Exodus 13:20</vt:lpstr>
      <vt:lpstr>Exodus 13:20-22</vt:lpstr>
      <vt:lpstr>God leads me I will follow</vt:lpstr>
      <vt:lpstr>PowerPoint Presentation</vt:lpstr>
      <vt:lpstr>God told Moses His plan</vt:lpstr>
      <vt:lpstr>Pharaoh and all his army chased the Israelites.</vt:lpstr>
      <vt:lpstr>Do not be afraid. God will fight for you.</vt:lpstr>
      <vt:lpstr>God protects His people. Moses lift up your staff. Everyone go forward!</vt:lpstr>
      <vt:lpstr>God made a way</vt:lpstr>
      <vt:lpstr>PowerPoint Presentation</vt:lpstr>
      <vt:lpstr>Here come the Egyptians. They are stuck and sunk. God won the victory!</vt:lpstr>
      <vt:lpstr>God leads me I will follow</vt:lpstr>
      <vt:lpstr>PowerPoint Presentation</vt:lpstr>
      <vt:lpstr>Let’s act out the story.  Get ready     Get set </vt:lpstr>
      <vt:lpstr>Let’s act out the story.    Go -- Follow the cloud</vt:lpstr>
      <vt:lpstr>Come to the Red Sea What shall we do?</vt:lpstr>
      <vt:lpstr>Come to the Red Sea How shall we get across?</vt:lpstr>
      <vt:lpstr>PowerPoint Presentation</vt:lpstr>
      <vt:lpstr>PowerPoint Presentation</vt:lpstr>
      <vt:lpstr>GraceLink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Led by God’s Glory  -- a pillar cloud</dc:title>
  <dc:creator>Janelle Clendenon</dc:creator>
  <cp:lastModifiedBy>Janelle Clendenon</cp:lastModifiedBy>
  <cp:revision>33</cp:revision>
  <dcterms:created xsi:type="dcterms:W3CDTF">2021-04-25T14:14:43Z</dcterms:created>
  <dcterms:modified xsi:type="dcterms:W3CDTF">2022-03-15T04:00:25Z</dcterms:modified>
</cp:coreProperties>
</file>