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94" r:id="rId3"/>
    <p:sldId id="263" r:id="rId4"/>
    <p:sldId id="265" r:id="rId5"/>
    <p:sldId id="264" r:id="rId6"/>
    <p:sldId id="285" r:id="rId7"/>
    <p:sldId id="266" r:id="rId8"/>
    <p:sldId id="267" r:id="rId9"/>
    <p:sldId id="268" r:id="rId10"/>
    <p:sldId id="257" r:id="rId11"/>
    <p:sldId id="258" r:id="rId12"/>
    <p:sldId id="259" r:id="rId13"/>
    <p:sldId id="260" r:id="rId14"/>
    <p:sldId id="261" r:id="rId15"/>
    <p:sldId id="292" r:id="rId16"/>
    <p:sldId id="262" r:id="rId17"/>
    <p:sldId id="270" r:id="rId18"/>
    <p:sldId id="288" r:id="rId19"/>
    <p:sldId id="278" r:id="rId20"/>
    <p:sldId id="276" r:id="rId21"/>
    <p:sldId id="293" r:id="rId22"/>
    <p:sldId id="269" r:id="rId23"/>
    <p:sldId id="271" r:id="rId24"/>
    <p:sldId id="287" r:id="rId25"/>
    <p:sldId id="272" r:id="rId26"/>
    <p:sldId id="281" r:id="rId27"/>
    <p:sldId id="273" r:id="rId28"/>
    <p:sldId id="282" r:id="rId29"/>
    <p:sldId id="274" r:id="rId30"/>
    <p:sldId id="277" r:id="rId31"/>
    <p:sldId id="284" r:id="rId32"/>
    <p:sldId id="289" r:id="rId33"/>
    <p:sldId id="290" r:id="rId34"/>
    <p:sldId id="286" r:id="rId35"/>
    <p:sldId id="275"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F9AF84-6119-49BD-8EA6-8983472A1058}" v="171" dt="2025-04-05T15:49:42.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8" autoAdjust="0"/>
    <p:restoredTop sz="94660"/>
  </p:normalViewPr>
  <p:slideViewPr>
    <p:cSldViewPr snapToGrid="0">
      <p:cViewPr varScale="1">
        <p:scale>
          <a:sx n="49" d="100"/>
          <a:sy n="49" d="100"/>
        </p:scale>
        <p:origin x="42" y="6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63F9AF84-6119-49BD-8EA6-8983472A1058}"/>
    <pc:docChg chg="undo custSel addSld delSld modSld sldOrd">
      <pc:chgData name="Janelle Clendenon" userId="da17313139568148" providerId="LiveId" clId="{63F9AF84-6119-49BD-8EA6-8983472A1058}" dt="2025-04-08T17:14:07.137" v="4771" actId="1076"/>
      <pc:docMkLst>
        <pc:docMk/>
      </pc:docMkLst>
      <pc:sldChg chg="addSp modSp mod modAnim">
        <pc:chgData name="Janelle Clendenon" userId="da17313139568148" providerId="LiveId" clId="{63F9AF84-6119-49BD-8EA6-8983472A1058}" dt="2025-04-02T16:49:17.159" v="3181" actId="1076"/>
        <pc:sldMkLst>
          <pc:docMk/>
          <pc:sldMk cId="3993703479" sldId="257"/>
        </pc:sldMkLst>
        <pc:spChg chg="add mod">
          <ac:chgData name="Janelle Clendenon" userId="da17313139568148" providerId="LiveId" clId="{63F9AF84-6119-49BD-8EA6-8983472A1058}" dt="2025-04-02T16:49:17.159" v="3181" actId="1076"/>
          <ac:spMkLst>
            <pc:docMk/>
            <pc:sldMk cId="3993703479" sldId="257"/>
            <ac:spMk id="3" creationId="{971AF9B2-51DC-838A-77AB-3C52B71C4052}"/>
          </ac:spMkLst>
        </pc:spChg>
        <pc:picChg chg="add mod">
          <ac:chgData name="Janelle Clendenon" userId="da17313139568148" providerId="LiveId" clId="{63F9AF84-6119-49BD-8EA6-8983472A1058}" dt="2025-04-02T16:49:07.801" v="3180" actId="1076"/>
          <ac:picMkLst>
            <pc:docMk/>
            <pc:sldMk cId="3993703479" sldId="257"/>
            <ac:picMk id="7" creationId="{D530BA8D-B825-8BDF-A31F-D7D463E055E3}"/>
          </ac:picMkLst>
        </pc:picChg>
      </pc:sldChg>
      <pc:sldChg chg="addSp modSp mod modAnim">
        <pc:chgData name="Janelle Clendenon" userId="da17313139568148" providerId="LiveId" clId="{63F9AF84-6119-49BD-8EA6-8983472A1058}" dt="2025-04-02T16:51:00.954" v="3196" actId="1076"/>
        <pc:sldMkLst>
          <pc:docMk/>
          <pc:sldMk cId="2686823037" sldId="258"/>
        </pc:sldMkLst>
        <pc:spChg chg="add mod">
          <ac:chgData name="Janelle Clendenon" userId="da17313139568148" providerId="LiveId" clId="{63F9AF84-6119-49BD-8EA6-8983472A1058}" dt="2025-04-02T16:51:00.954" v="3196" actId="1076"/>
          <ac:spMkLst>
            <pc:docMk/>
            <pc:sldMk cId="2686823037" sldId="258"/>
            <ac:spMk id="3" creationId="{CC317F19-88D0-515F-994A-73FB4F015FDB}"/>
          </ac:spMkLst>
        </pc:spChg>
        <pc:picChg chg="add mod ord">
          <ac:chgData name="Janelle Clendenon" userId="da17313139568148" providerId="LiveId" clId="{63F9AF84-6119-49BD-8EA6-8983472A1058}" dt="2025-04-02T16:50:54.430" v="3195" actId="171"/>
          <ac:picMkLst>
            <pc:docMk/>
            <pc:sldMk cId="2686823037" sldId="258"/>
            <ac:picMk id="14" creationId="{2122EBCE-9D83-1B77-705F-9E9BF2EBE61A}"/>
          </ac:picMkLst>
        </pc:picChg>
      </pc:sldChg>
      <pc:sldChg chg="addSp modSp mod modAnim">
        <pc:chgData name="Janelle Clendenon" userId="da17313139568148" providerId="LiveId" clId="{63F9AF84-6119-49BD-8EA6-8983472A1058}" dt="2025-04-02T16:57:01.767" v="3239" actId="1076"/>
        <pc:sldMkLst>
          <pc:docMk/>
          <pc:sldMk cId="2162079493" sldId="259"/>
        </pc:sldMkLst>
        <pc:spChg chg="add mod">
          <ac:chgData name="Janelle Clendenon" userId="da17313139568148" providerId="LiveId" clId="{63F9AF84-6119-49BD-8EA6-8983472A1058}" dt="2025-04-02T16:56:48" v="3235" actId="1076"/>
          <ac:spMkLst>
            <pc:docMk/>
            <pc:sldMk cId="2162079493" sldId="259"/>
            <ac:spMk id="3" creationId="{8C5AAAFD-FE9F-3F3C-8A85-8ECB2DDB6612}"/>
          </ac:spMkLst>
        </pc:spChg>
        <pc:spChg chg="mod">
          <ac:chgData name="Janelle Clendenon" userId="da17313139568148" providerId="LiveId" clId="{63F9AF84-6119-49BD-8EA6-8983472A1058}" dt="2025-04-01T22:05:34.532" v="301" actId="27636"/>
          <ac:spMkLst>
            <pc:docMk/>
            <pc:sldMk cId="2162079493" sldId="259"/>
            <ac:spMk id="4" creationId="{C1F2286F-50A7-0573-C858-285D1D95B919}"/>
          </ac:spMkLst>
        </pc:spChg>
        <pc:spChg chg="add mod">
          <ac:chgData name="Janelle Clendenon" userId="da17313139568148" providerId="LiveId" clId="{63F9AF84-6119-49BD-8EA6-8983472A1058}" dt="2025-04-01T22:04:07.074" v="255" actId="1076"/>
          <ac:spMkLst>
            <pc:docMk/>
            <pc:sldMk cId="2162079493" sldId="259"/>
            <ac:spMk id="7" creationId="{E12ACFED-C7D0-6188-DE3F-F2CF95E541A0}"/>
          </ac:spMkLst>
        </pc:spChg>
        <pc:spChg chg="add mod ord">
          <ac:chgData name="Janelle Clendenon" userId="da17313139568148" providerId="LiveId" clId="{63F9AF84-6119-49BD-8EA6-8983472A1058}" dt="2025-04-02T16:56:36.385" v="3234" actId="166"/>
          <ac:spMkLst>
            <pc:docMk/>
            <pc:sldMk cId="2162079493" sldId="259"/>
            <ac:spMk id="13" creationId="{6645D835-037B-8C84-7CCB-5A776D390E68}"/>
          </ac:spMkLst>
        </pc:spChg>
        <pc:spChg chg="add mod ord">
          <ac:chgData name="Janelle Clendenon" userId="da17313139568148" providerId="LiveId" clId="{63F9AF84-6119-49BD-8EA6-8983472A1058}" dt="2025-04-02T16:56:28.133" v="3232" actId="1076"/>
          <ac:spMkLst>
            <pc:docMk/>
            <pc:sldMk cId="2162079493" sldId="259"/>
            <ac:spMk id="14" creationId="{1D0CBC2B-06C7-4211-51F0-44C2A8132B6C}"/>
          </ac:spMkLst>
        </pc:spChg>
        <pc:spChg chg="add mod">
          <ac:chgData name="Janelle Clendenon" userId="da17313139568148" providerId="LiveId" clId="{63F9AF84-6119-49BD-8EA6-8983472A1058}" dt="2025-04-02T16:57:01.767" v="3239" actId="1076"/>
          <ac:spMkLst>
            <pc:docMk/>
            <pc:sldMk cId="2162079493" sldId="259"/>
            <ac:spMk id="25" creationId="{7BCF4E16-FD8D-34B5-DA5F-A198DB0B0501}"/>
          </ac:spMkLst>
        </pc:spChg>
        <pc:picChg chg="mod">
          <ac:chgData name="Janelle Clendenon" userId="da17313139568148" providerId="LiveId" clId="{63F9AF84-6119-49BD-8EA6-8983472A1058}" dt="2025-04-01T22:04:04.178" v="254" actId="1076"/>
          <ac:picMkLst>
            <pc:docMk/>
            <pc:sldMk cId="2162079493" sldId="259"/>
            <ac:picMk id="5" creationId="{FFFC0842-6B58-53D6-44C2-A7E206097C34}"/>
          </ac:picMkLst>
        </pc:picChg>
        <pc:picChg chg="mod">
          <ac:chgData name="Janelle Clendenon" userId="da17313139568148" providerId="LiveId" clId="{63F9AF84-6119-49BD-8EA6-8983472A1058}" dt="2025-04-01T22:04:57.727" v="298" actId="14100"/>
          <ac:picMkLst>
            <pc:docMk/>
            <pc:sldMk cId="2162079493" sldId="259"/>
            <ac:picMk id="8" creationId="{101BB67E-C724-B51D-187B-AB919F806F72}"/>
          </ac:picMkLst>
        </pc:picChg>
        <pc:picChg chg="add mod">
          <ac:chgData name="Janelle Clendenon" userId="da17313139568148" providerId="LiveId" clId="{63F9AF84-6119-49BD-8EA6-8983472A1058}" dt="2025-04-02T16:54:23.739" v="3206" actId="1076"/>
          <ac:picMkLst>
            <pc:docMk/>
            <pc:sldMk cId="2162079493" sldId="259"/>
            <ac:picMk id="16" creationId="{217766C8-3274-EDE6-0519-1EC9C5A39693}"/>
          </ac:picMkLst>
        </pc:picChg>
        <pc:picChg chg="add mod">
          <ac:chgData name="Janelle Clendenon" userId="da17313139568148" providerId="LiveId" clId="{63F9AF84-6119-49BD-8EA6-8983472A1058}" dt="2025-04-02T16:54:38.385" v="3208" actId="1076"/>
          <ac:picMkLst>
            <pc:docMk/>
            <pc:sldMk cId="2162079493" sldId="259"/>
            <ac:picMk id="17" creationId="{D3C22C68-43F8-7339-7445-646D1BEF2E8B}"/>
          </ac:picMkLst>
        </pc:picChg>
        <pc:picChg chg="add mod">
          <ac:chgData name="Janelle Clendenon" userId="da17313139568148" providerId="LiveId" clId="{63F9AF84-6119-49BD-8EA6-8983472A1058}" dt="2025-04-02T16:55:08.556" v="3214" actId="1076"/>
          <ac:picMkLst>
            <pc:docMk/>
            <pc:sldMk cId="2162079493" sldId="259"/>
            <ac:picMk id="19" creationId="{AB7861F5-451D-3A89-54D8-229E01F0DB81}"/>
          </ac:picMkLst>
        </pc:picChg>
        <pc:picChg chg="add mod">
          <ac:chgData name="Janelle Clendenon" userId="da17313139568148" providerId="LiveId" clId="{63F9AF84-6119-49BD-8EA6-8983472A1058}" dt="2025-04-02T16:55:16.769" v="3216" actId="1076"/>
          <ac:picMkLst>
            <pc:docMk/>
            <pc:sldMk cId="2162079493" sldId="259"/>
            <ac:picMk id="21" creationId="{28A6952B-F65F-D32E-AAF2-7DEE215448C7}"/>
          </ac:picMkLst>
        </pc:picChg>
        <pc:picChg chg="add mod">
          <ac:chgData name="Janelle Clendenon" userId="da17313139568148" providerId="LiveId" clId="{63F9AF84-6119-49BD-8EA6-8983472A1058}" dt="2025-04-02T16:55:37.501" v="3220" actId="1076"/>
          <ac:picMkLst>
            <pc:docMk/>
            <pc:sldMk cId="2162079493" sldId="259"/>
            <ac:picMk id="22" creationId="{8B5D9944-CB3E-5A3F-2B2F-D3584F375091}"/>
          </ac:picMkLst>
        </pc:picChg>
        <pc:picChg chg="add mod">
          <ac:chgData name="Janelle Clendenon" userId="da17313139568148" providerId="LiveId" clId="{63F9AF84-6119-49BD-8EA6-8983472A1058}" dt="2025-04-02T16:55:48.274" v="3224" actId="1076"/>
          <ac:picMkLst>
            <pc:docMk/>
            <pc:sldMk cId="2162079493" sldId="259"/>
            <ac:picMk id="23" creationId="{FE66B81A-6345-20F4-B00D-50ACCA1EA197}"/>
          </ac:picMkLst>
        </pc:picChg>
        <pc:picChg chg="add mod modCrop">
          <ac:chgData name="Janelle Clendenon" userId="da17313139568148" providerId="LiveId" clId="{63F9AF84-6119-49BD-8EA6-8983472A1058}" dt="2025-04-02T16:56:12.863" v="3229" actId="732"/>
          <ac:picMkLst>
            <pc:docMk/>
            <pc:sldMk cId="2162079493" sldId="259"/>
            <ac:picMk id="24" creationId="{8CBA92D2-DD61-B25A-B889-F5AC3F110C3F}"/>
          </ac:picMkLst>
        </pc:picChg>
      </pc:sldChg>
      <pc:sldChg chg="addSp modSp mod modAnim">
        <pc:chgData name="Janelle Clendenon" userId="da17313139568148" providerId="LiveId" clId="{63F9AF84-6119-49BD-8EA6-8983472A1058}" dt="2025-04-02T16:58:38.740" v="3260" actId="14100"/>
        <pc:sldMkLst>
          <pc:docMk/>
          <pc:sldMk cId="4115118996" sldId="260"/>
        </pc:sldMkLst>
        <pc:spChg chg="mod">
          <ac:chgData name="Janelle Clendenon" userId="da17313139568148" providerId="LiveId" clId="{63F9AF84-6119-49BD-8EA6-8983472A1058}" dt="2025-04-01T22:06:03.111" v="331" actId="20577"/>
          <ac:spMkLst>
            <pc:docMk/>
            <pc:sldMk cId="4115118996" sldId="260"/>
            <ac:spMk id="2" creationId="{91AAB894-36DC-1BCA-CCA4-0067A06C7E06}"/>
          </ac:spMkLst>
        </pc:spChg>
        <pc:spChg chg="add mod">
          <ac:chgData name="Janelle Clendenon" userId="da17313139568148" providerId="LiveId" clId="{63F9AF84-6119-49BD-8EA6-8983472A1058}" dt="2025-04-02T16:58:38.740" v="3260" actId="14100"/>
          <ac:spMkLst>
            <pc:docMk/>
            <pc:sldMk cId="4115118996" sldId="260"/>
            <ac:spMk id="3" creationId="{5CD120A4-050B-D449-5E45-110DF7642F04}"/>
          </ac:spMkLst>
        </pc:spChg>
        <pc:spChg chg="mod">
          <ac:chgData name="Janelle Clendenon" userId="da17313139568148" providerId="LiveId" clId="{63F9AF84-6119-49BD-8EA6-8983472A1058}" dt="2025-04-01T22:05:49.075" v="302"/>
          <ac:spMkLst>
            <pc:docMk/>
            <pc:sldMk cId="4115118996" sldId="260"/>
            <ac:spMk id="4" creationId="{8BA44388-30FF-17F4-C97D-772CDD5EDC89}"/>
          </ac:spMkLst>
        </pc:spChg>
        <pc:spChg chg="add mod ord">
          <ac:chgData name="Janelle Clendenon" userId="da17313139568148" providerId="LiveId" clId="{63F9AF84-6119-49BD-8EA6-8983472A1058}" dt="2025-04-01T22:08:15.183" v="436" actId="1076"/>
          <ac:spMkLst>
            <pc:docMk/>
            <pc:sldMk cId="4115118996" sldId="260"/>
            <ac:spMk id="7" creationId="{8FFC7260-5AD7-12AC-8B88-55F6CD491E5A}"/>
          </ac:spMkLst>
        </pc:spChg>
        <pc:spChg chg="add mod ord">
          <ac:chgData name="Janelle Clendenon" userId="da17313139568148" providerId="LiveId" clId="{63F9AF84-6119-49BD-8EA6-8983472A1058}" dt="2025-04-01T22:08:04.466" v="434" actId="170"/>
          <ac:spMkLst>
            <pc:docMk/>
            <pc:sldMk cId="4115118996" sldId="260"/>
            <ac:spMk id="13" creationId="{5EA8F2F6-8CE2-CE52-A2AB-842462362A71}"/>
          </ac:spMkLst>
        </pc:spChg>
        <pc:picChg chg="add mod">
          <ac:chgData name="Janelle Clendenon" userId="da17313139568148" providerId="LiveId" clId="{63F9AF84-6119-49BD-8EA6-8983472A1058}" dt="2025-04-01T22:06:25.493" v="338" actId="1440"/>
          <ac:picMkLst>
            <pc:docMk/>
            <pc:sldMk cId="4115118996" sldId="260"/>
            <ac:picMk id="5" creationId="{C2061D9A-FD50-C4C0-279E-5BA86AB1657C}"/>
          </ac:picMkLst>
        </pc:picChg>
        <pc:picChg chg="add mod ord">
          <ac:chgData name="Janelle Clendenon" userId="da17313139568148" providerId="LiveId" clId="{63F9AF84-6119-49BD-8EA6-8983472A1058}" dt="2025-04-02T16:58:29.232" v="3258" actId="171"/>
          <ac:picMkLst>
            <pc:docMk/>
            <pc:sldMk cId="4115118996" sldId="260"/>
            <ac:picMk id="15" creationId="{A4B5F63E-977A-B28B-E041-AE21D9E37484}"/>
          </ac:picMkLst>
        </pc:picChg>
      </pc:sldChg>
      <pc:sldChg chg="addSp modSp mod modAnim">
        <pc:chgData name="Janelle Clendenon" userId="da17313139568148" providerId="LiveId" clId="{63F9AF84-6119-49BD-8EA6-8983472A1058}" dt="2025-04-02T17:10:27.587" v="3299" actId="14100"/>
        <pc:sldMkLst>
          <pc:docMk/>
          <pc:sldMk cId="1509208426" sldId="261"/>
        </pc:sldMkLst>
        <pc:spChg chg="mod">
          <ac:chgData name="Janelle Clendenon" userId="da17313139568148" providerId="LiveId" clId="{63F9AF84-6119-49BD-8EA6-8983472A1058}" dt="2025-04-01T23:19:34.415" v="581" actId="20577"/>
          <ac:spMkLst>
            <pc:docMk/>
            <pc:sldMk cId="1509208426" sldId="261"/>
            <ac:spMk id="2" creationId="{D1A52E69-D5C2-CD2D-111F-A200D5A70EBB}"/>
          </ac:spMkLst>
        </pc:spChg>
        <pc:spChg chg="add mod">
          <ac:chgData name="Janelle Clendenon" userId="da17313139568148" providerId="LiveId" clId="{63F9AF84-6119-49BD-8EA6-8983472A1058}" dt="2025-04-02T17:10:27.587" v="3299" actId="14100"/>
          <ac:spMkLst>
            <pc:docMk/>
            <pc:sldMk cId="1509208426" sldId="261"/>
            <ac:spMk id="3" creationId="{B53A271A-51B8-1BA3-07DD-0B74A0EEE169}"/>
          </ac:spMkLst>
        </pc:spChg>
        <pc:spChg chg="mod">
          <ac:chgData name="Janelle Clendenon" userId="da17313139568148" providerId="LiveId" clId="{63F9AF84-6119-49BD-8EA6-8983472A1058}" dt="2025-04-01T23:14:39.074" v="437"/>
          <ac:spMkLst>
            <pc:docMk/>
            <pc:sldMk cId="1509208426" sldId="261"/>
            <ac:spMk id="4" creationId="{DBE7214F-A022-F6F9-AA36-49856CBBB8A0}"/>
          </ac:spMkLst>
        </pc:spChg>
        <pc:spChg chg="add mod">
          <ac:chgData name="Janelle Clendenon" userId="da17313139568148" providerId="LiveId" clId="{63F9AF84-6119-49BD-8EA6-8983472A1058}" dt="2025-04-01T23:17:49.803" v="537" actId="20577"/>
          <ac:spMkLst>
            <pc:docMk/>
            <pc:sldMk cId="1509208426" sldId="261"/>
            <ac:spMk id="7" creationId="{7D79E762-CE53-64A1-81D5-CEEDEFD99518}"/>
          </ac:spMkLst>
        </pc:spChg>
        <pc:picChg chg="add mod modCrop">
          <ac:chgData name="Janelle Clendenon" userId="da17313139568148" providerId="LiveId" clId="{63F9AF84-6119-49BD-8EA6-8983472A1058}" dt="2025-04-01T23:17:04.216" v="446" actId="196"/>
          <ac:picMkLst>
            <pc:docMk/>
            <pc:sldMk cId="1509208426" sldId="261"/>
            <ac:picMk id="5" creationId="{E90DAB17-B4A2-B366-8357-D84706B086F0}"/>
          </ac:picMkLst>
        </pc:picChg>
        <pc:picChg chg="mod">
          <ac:chgData name="Janelle Clendenon" userId="da17313139568148" providerId="LiveId" clId="{63F9AF84-6119-49BD-8EA6-8983472A1058}" dt="2025-04-02T17:10:03.026" v="3295" actId="1076"/>
          <ac:picMkLst>
            <pc:docMk/>
            <pc:sldMk cId="1509208426" sldId="261"/>
            <ac:picMk id="6" creationId="{09DDD638-4EF3-73C2-25FD-0C37C3BC96A0}"/>
          </ac:picMkLst>
        </pc:picChg>
        <pc:picChg chg="ord">
          <ac:chgData name="Janelle Clendenon" userId="da17313139568148" providerId="LiveId" clId="{63F9AF84-6119-49BD-8EA6-8983472A1058}" dt="2025-04-01T23:19:00.692" v="546" actId="166"/>
          <ac:picMkLst>
            <pc:docMk/>
            <pc:sldMk cId="1509208426" sldId="261"/>
            <ac:picMk id="10" creationId="{B1456D38-A307-A1EE-1D21-EA6D8D8ED4B9}"/>
          </ac:picMkLst>
        </pc:picChg>
        <pc:picChg chg="add mod modCrop">
          <ac:chgData name="Janelle Clendenon" userId="da17313139568148" providerId="LiveId" clId="{63F9AF84-6119-49BD-8EA6-8983472A1058}" dt="2025-04-01T23:18:55.665" v="545" actId="1076"/>
          <ac:picMkLst>
            <pc:docMk/>
            <pc:sldMk cId="1509208426" sldId="261"/>
            <ac:picMk id="14" creationId="{676353AB-688C-0440-243E-B06564E9143E}"/>
          </ac:picMkLst>
        </pc:picChg>
        <pc:picChg chg="ord">
          <ac:chgData name="Janelle Clendenon" userId="da17313139568148" providerId="LiveId" clId="{63F9AF84-6119-49BD-8EA6-8983472A1058}" dt="2025-04-01T23:19:05.282" v="547" actId="166"/>
          <ac:picMkLst>
            <pc:docMk/>
            <pc:sldMk cId="1509208426" sldId="261"/>
            <ac:picMk id="18" creationId="{0C674E4F-3CB4-C4F9-FD39-6B61A5FD13AC}"/>
          </ac:picMkLst>
        </pc:picChg>
        <pc:picChg chg="add mod">
          <ac:chgData name="Janelle Clendenon" userId="da17313139568148" providerId="LiveId" clId="{63F9AF84-6119-49BD-8EA6-8983472A1058}" dt="2025-04-02T17:10:12.161" v="3296" actId="1076"/>
          <ac:picMkLst>
            <pc:docMk/>
            <pc:sldMk cId="1509208426" sldId="261"/>
            <ac:picMk id="2050" creationId="{57B8C2A4-6470-2618-DA82-320D798E4F92}"/>
          </ac:picMkLst>
        </pc:picChg>
      </pc:sldChg>
      <pc:sldChg chg="addSp modSp mod modAnim">
        <pc:chgData name="Janelle Clendenon" userId="da17313139568148" providerId="LiveId" clId="{63F9AF84-6119-49BD-8EA6-8983472A1058}" dt="2025-04-02T17:12:43.156" v="3308" actId="1076"/>
        <pc:sldMkLst>
          <pc:docMk/>
          <pc:sldMk cId="3144141436" sldId="262"/>
        </pc:sldMkLst>
        <pc:spChg chg="mod">
          <ac:chgData name="Janelle Clendenon" userId="da17313139568148" providerId="LiveId" clId="{63F9AF84-6119-49BD-8EA6-8983472A1058}" dt="2025-04-01T23:20:02.115" v="595" actId="20577"/>
          <ac:spMkLst>
            <pc:docMk/>
            <pc:sldMk cId="3144141436" sldId="262"/>
            <ac:spMk id="2" creationId="{3E319D81-7AF0-0491-AE20-94FA86E329CB}"/>
          </ac:spMkLst>
        </pc:spChg>
        <pc:spChg chg="add mod">
          <ac:chgData name="Janelle Clendenon" userId="da17313139568148" providerId="LiveId" clId="{63F9AF84-6119-49BD-8EA6-8983472A1058}" dt="2025-04-02T17:12:43.156" v="3308" actId="1076"/>
          <ac:spMkLst>
            <pc:docMk/>
            <pc:sldMk cId="3144141436" sldId="262"/>
            <ac:spMk id="3" creationId="{FFCFAC07-D484-B55E-D8C1-57D46C41FF7E}"/>
          </ac:spMkLst>
        </pc:spChg>
        <pc:spChg chg="mod">
          <ac:chgData name="Janelle Clendenon" userId="da17313139568148" providerId="LiveId" clId="{63F9AF84-6119-49BD-8EA6-8983472A1058}" dt="2025-04-01T23:19:56.086" v="582"/>
          <ac:spMkLst>
            <pc:docMk/>
            <pc:sldMk cId="3144141436" sldId="262"/>
            <ac:spMk id="4" creationId="{5AEA49AE-4B55-CED7-331C-5F0FB61A46F6}"/>
          </ac:spMkLst>
        </pc:spChg>
        <pc:spChg chg="add mod">
          <ac:chgData name="Janelle Clendenon" userId="da17313139568148" providerId="LiveId" clId="{63F9AF84-6119-49BD-8EA6-8983472A1058}" dt="2025-04-01T23:22:10.926" v="713" actId="14100"/>
          <ac:spMkLst>
            <pc:docMk/>
            <pc:sldMk cId="3144141436" sldId="262"/>
            <ac:spMk id="7" creationId="{02579A1E-9F0D-A88B-8DDD-B72F820E03C0}"/>
          </ac:spMkLst>
        </pc:spChg>
        <pc:picChg chg="add mod">
          <ac:chgData name="Janelle Clendenon" userId="da17313139568148" providerId="LiveId" clId="{63F9AF84-6119-49BD-8EA6-8983472A1058}" dt="2025-04-01T23:20:33.178" v="602" actId="1440"/>
          <ac:picMkLst>
            <pc:docMk/>
            <pc:sldMk cId="3144141436" sldId="262"/>
            <ac:picMk id="5" creationId="{F99E7065-98F1-FCD9-18D7-6BCE3E7C43DE}"/>
          </ac:picMkLst>
        </pc:picChg>
        <pc:picChg chg="add mod">
          <ac:chgData name="Janelle Clendenon" userId="da17313139568148" providerId="LiveId" clId="{63F9AF84-6119-49BD-8EA6-8983472A1058}" dt="2025-04-02T17:12:16.654" v="3303" actId="1076"/>
          <ac:picMkLst>
            <pc:docMk/>
            <pc:sldMk cId="3144141436" sldId="262"/>
            <ac:picMk id="3074" creationId="{6D2FD964-3004-852B-4122-C09FAAEDCCDC}"/>
          </ac:picMkLst>
        </pc:picChg>
      </pc:sldChg>
      <pc:sldChg chg="addSp modSp mod">
        <pc:chgData name="Janelle Clendenon" userId="da17313139568148" providerId="LiveId" clId="{63F9AF84-6119-49BD-8EA6-8983472A1058}" dt="2025-04-02T16:33:44.859" v="3110" actId="1076"/>
        <pc:sldMkLst>
          <pc:docMk/>
          <pc:sldMk cId="1251225246" sldId="263"/>
        </pc:sldMkLst>
        <pc:spChg chg="mod">
          <ac:chgData name="Janelle Clendenon" userId="da17313139568148" providerId="LiveId" clId="{63F9AF84-6119-49BD-8EA6-8983472A1058}" dt="2025-04-02T16:33:44.859" v="3110" actId="1076"/>
          <ac:spMkLst>
            <pc:docMk/>
            <pc:sldMk cId="1251225246" sldId="263"/>
            <ac:spMk id="2" creationId="{25C50479-01CC-1D07-790C-5C56B456ACC2}"/>
          </ac:spMkLst>
        </pc:spChg>
        <pc:spChg chg="mod">
          <ac:chgData name="Janelle Clendenon" userId="da17313139568148" providerId="LiveId" clId="{63F9AF84-6119-49BD-8EA6-8983472A1058}" dt="2025-04-02T16:29:59.698" v="3000" actId="14100"/>
          <ac:spMkLst>
            <pc:docMk/>
            <pc:sldMk cId="1251225246" sldId="263"/>
            <ac:spMk id="4" creationId="{93AC30F4-6CE5-7CB7-86BA-7E5F18AF2BBE}"/>
          </ac:spMkLst>
        </pc:spChg>
        <pc:picChg chg="add mod">
          <ac:chgData name="Janelle Clendenon" userId="da17313139568148" providerId="LiveId" clId="{63F9AF84-6119-49BD-8EA6-8983472A1058}" dt="2025-04-02T16:33:38.656" v="3109" actId="1076"/>
          <ac:picMkLst>
            <pc:docMk/>
            <pc:sldMk cId="1251225246" sldId="263"/>
            <ac:picMk id="5" creationId="{90B82B54-D8F5-50AE-F511-B2470A5A5909}"/>
          </ac:picMkLst>
        </pc:picChg>
        <pc:picChg chg="add mod">
          <ac:chgData name="Janelle Clendenon" userId="da17313139568148" providerId="LiveId" clId="{63F9AF84-6119-49BD-8EA6-8983472A1058}" dt="2025-04-02T16:32:26.420" v="3100" actId="14100"/>
          <ac:picMkLst>
            <pc:docMk/>
            <pc:sldMk cId="1251225246" sldId="263"/>
            <ac:picMk id="7" creationId="{DA390CF5-B17E-87BC-D6B0-F17D85203968}"/>
          </ac:picMkLst>
        </pc:picChg>
        <pc:picChg chg="add mod">
          <ac:chgData name="Janelle Clendenon" userId="da17313139568148" providerId="LiveId" clId="{63F9AF84-6119-49BD-8EA6-8983472A1058}" dt="2025-04-02T16:33:22.539" v="3108" actId="1076"/>
          <ac:picMkLst>
            <pc:docMk/>
            <pc:sldMk cId="1251225246" sldId="263"/>
            <ac:picMk id="11" creationId="{9DFDC611-EDC4-EA07-7A41-0615A758E420}"/>
          </ac:picMkLst>
        </pc:picChg>
      </pc:sldChg>
      <pc:sldChg chg="addSp delSp modSp mod modAnim">
        <pc:chgData name="Janelle Clendenon" userId="da17313139568148" providerId="LiveId" clId="{63F9AF84-6119-49BD-8EA6-8983472A1058}" dt="2025-04-02T17:04:33.231" v="3268" actId="14100"/>
        <pc:sldMkLst>
          <pc:docMk/>
          <pc:sldMk cId="1182995175" sldId="264"/>
        </pc:sldMkLst>
        <pc:spChg chg="mod">
          <ac:chgData name="Janelle Clendenon" userId="da17313139568148" providerId="LiveId" clId="{63F9AF84-6119-49BD-8EA6-8983472A1058}" dt="2025-04-02T17:03:20.879" v="3263" actId="14100"/>
          <ac:spMkLst>
            <pc:docMk/>
            <pc:sldMk cId="1182995175" sldId="264"/>
            <ac:spMk id="2" creationId="{FBAD571F-0EAF-0D28-FCB1-2FA5E2F04416}"/>
          </ac:spMkLst>
        </pc:spChg>
        <pc:picChg chg="add mod">
          <ac:chgData name="Janelle Clendenon" userId="da17313139568148" providerId="LiveId" clId="{63F9AF84-6119-49BD-8EA6-8983472A1058}" dt="2025-04-02T17:04:33.231" v="3268" actId="14100"/>
          <ac:picMkLst>
            <pc:docMk/>
            <pc:sldMk cId="1182995175" sldId="264"/>
            <ac:picMk id="3" creationId="{6C9D5615-3D88-0618-6999-E1CE606778CF}"/>
          </ac:picMkLst>
        </pc:picChg>
      </pc:sldChg>
      <pc:sldChg chg="addSp delSp modSp mod ord">
        <pc:chgData name="Janelle Clendenon" userId="da17313139568148" providerId="LiveId" clId="{63F9AF84-6119-49BD-8EA6-8983472A1058}" dt="2025-04-02T18:11:52.927" v="4061" actId="113"/>
        <pc:sldMkLst>
          <pc:docMk/>
          <pc:sldMk cId="4167942281" sldId="265"/>
        </pc:sldMkLst>
        <pc:spChg chg="mod ord">
          <ac:chgData name="Janelle Clendenon" userId="da17313139568148" providerId="LiveId" clId="{63F9AF84-6119-49BD-8EA6-8983472A1058}" dt="2025-04-02T18:08:53.886" v="3959" actId="20577"/>
          <ac:spMkLst>
            <pc:docMk/>
            <pc:sldMk cId="4167942281" sldId="265"/>
            <ac:spMk id="2" creationId="{AC57DED2-536D-7F20-8E36-6D05FB050BD4}"/>
          </ac:spMkLst>
        </pc:spChg>
        <pc:spChg chg="add mod">
          <ac:chgData name="Janelle Clendenon" userId="da17313139568148" providerId="LiveId" clId="{63F9AF84-6119-49BD-8EA6-8983472A1058}" dt="2025-04-02T18:11:52.927" v="4061" actId="113"/>
          <ac:spMkLst>
            <pc:docMk/>
            <pc:sldMk cId="4167942281" sldId="265"/>
            <ac:spMk id="7" creationId="{432B51BE-EEFA-58CA-2B35-9618F602010E}"/>
          </ac:spMkLst>
        </pc:spChg>
        <pc:picChg chg="add mod">
          <ac:chgData name="Janelle Clendenon" userId="da17313139568148" providerId="LiveId" clId="{63F9AF84-6119-49BD-8EA6-8983472A1058}" dt="2025-04-02T18:06:20.674" v="3891" actId="1076"/>
          <ac:picMkLst>
            <pc:docMk/>
            <pc:sldMk cId="4167942281" sldId="265"/>
            <ac:picMk id="5" creationId="{DF766BC9-C11D-772D-A5C0-D3E94470FD40}"/>
          </ac:picMkLst>
        </pc:picChg>
      </pc:sldChg>
      <pc:sldChg chg="addSp modSp mod">
        <pc:chgData name="Janelle Clendenon" userId="da17313139568148" providerId="LiveId" clId="{63F9AF84-6119-49BD-8EA6-8983472A1058}" dt="2025-04-02T18:20:48.474" v="4413" actId="20577"/>
        <pc:sldMkLst>
          <pc:docMk/>
          <pc:sldMk cId="2308891975" sldId="266"/>
        </pc:sldMkLst>
        <pc:spChg chg="mod">
          <ac:chgData name="Janelle Clendenon" userId="da17313139568148" providerId="LiveId" clId="{63F9AF84-6119-49BD-8EA6-8983472A1058}" dt="2025-04-02T18:19:26.538" v="4151" actId="20577"/>
          <ac:spMkLst>
            <pc:docMk/>
            <pc:sldMk cId="2308891975" sldId="266"/>
            <ac:spMk id="2" creationId="{A4DAEACC-A531-0F36-1EA1-060BFDECC934}"/>
          </ac:spMkLst>
        </pc:spChg>
        <pc:spChg chg="mod">
          <ac:chgData name="Janelle Clendenon" userId="da17313139568148" providerId="LiveId" clId="{63F9AF84-6119-49BD-8EA6-8983472A1058}" dt="2025-04-02T18:20:48.474" v="4413" actId="20577"/>
          <ac:spMkLst>
            <pc:docMk/>
            <pc:sldMk cId="2308891975" sldId="266"/>
            <ac:spMk id="4" creationId="{484EC938-7AA2-0CDA-15E3-865F3FE2DC75}"/>
          </ac:spMkLst>
        </pc:spChg>
        <pc:picChg chg="add mod">
          <ac:chgData name="Janelle Clendenon" userId="da17313139568148" providerId="LiveId" clId="{63F9AF84-6119-49BD-8EA6-8983472A1058}" dt="2025-04-02T18:18:59.894" v="4136" actId="1076"/>
          <ac:picMkLst>
            <pc:docMk/>
            <pc:sldMk cId="2308891975" sldId="266"/>
            <ac:picMk id="5" creationId="{46BD12E7-7237-96D3-4B2E-E40FBA1CA125}"/>
          </ac:picMkLst>
        </pc:picChg>
        <pc:picChg chg="mod">
          <ac:chgData name="Janelle Clendenon" userId="da17313139568148" providerId="LiveId" clId="{63F9AF84-6119-49BD-8EA6-8983472A1058}" dt="2025-04-02T18:19:04.449" v="4137" actId="14100"/>
          <ac:picMkLst>
            <pc:docMk/>
            <pc:sldMk cId="2308891975" sldId="266"/>
            <ac:picMk id="6" creationId="{D1BAFBFF-8F92-2B87-704B-7EA2946814D4}"/>
          </ac:picMkLst>
        </pc:picChg>
      </pc:sldChg>
      <pc:sldChg chg="addSp modSp mod modAnim">
        <pc:chgData name="Janelle Clendenon" userId="da17313139568148" providerId="LiveId" clId="{63F9AF84-6119-49BD-8EA6-8983472A1058}" dt="2025-04-02T16:37:59.515" v="3120"/>
        <pc:sldMkLst>
          <pc:docMk/>
          <pc:sldMk cId="790120976" sldId="267"/>
        </pc:sldMkLst>
        <pc:spChg chg="add mod">
          <ac:chgData name="Janelle Clendenon" userId="da17313139568148" providerId="LiveId" clId="{63F9AF84-6119-49BD-8EA6-8983472A1058}" dt="2025-04-02T16:37:50.054" v="3119" actId="1582"/>
          <ac:spMkLst>
            <pc:docMk/>
            <pc:sldMk cId="790120976" sldId="267"/>
            <ac:spMk id="3" creationId="{9E205AC0-E724-C237-8C15-E10BCF03526A}"/>
          </ac:spMkLst>
        </pc:spChg>
        <pc:picChg chg="ord">
          <ac:chgData name="Janelle Clendenon" userId="da17313139568148" providerId="LiveId" clId="{63F9AF84-6119-49BD-8EA6-8983472A1058}" dt="2025-04-02T16:37:20.265" v="3115" actId="166"/>
          <ac:picMkLst>
            <pc:docMk/>
            <pc:sldMk cId="790120976" sldId="267"/>
            <ac:picMk id="8" creationId="{AD359929-9470-D9E6-F622-9FDB961B0B8B}"/>
          </ac:picMkLst>
        </pc:picChg>
        <pc:picChg chg="add mod">
          <ac:chgData name="Janelle Clendenon" userId="da17313139568148" providerId="LiveId" clId="{63F9AF84-6119-49BD-8EA6-8983472A1058}" dt="2025-04-02T16:37:16.180" v="3114" actId="171"/>
          <ac:picMkLst>
            <pc:docMk/>
            <pc:sldMk cId="790120976" sldId="267"/>
            <ac:picMk id="1026" creationId="{F9A897ED-AAD6-8FFC-3CEA-00931E463E0F}"/>
          </ac:picMkLst>
        </pc:picChg>
      </pc:sldChg>
      <pc:sldChg chg="addSp delSp modSp mod modAnim">
        <pc:chgData name="Janelle Clendenon" userId="da17313139568148" providerId="LiveId" clId="{63F9AF84-6119-49BD-8EA6-8983472A1058}" dt="2025-04-02T16:47:50.379" v="3174" actId="1076"/>
        <pc:sldMkLst>
          <pc:docMk/>
          <pc:sldMk cId="2332098680" sldId="268"/>
        </pc:sldMkLst>
        <pc:spChg chg="add mod ord">
          <ac:chgData name="Janelle Clendenon" userId="da17313139568148" providerId="LiveId" clId="{63F9AF84-6119-49BD-8EA6-8983472A1058}" dt="2025-04-02T16:47:50.379" v="3174" actId="1076"/>
          <ac:spMkLst>
            <pc:docMk/>
            <pc:sldMk cId="2332098680" sldId="268"/>
            <ac:spMk id="3" creationId="{AF08307D-BE0C-F2F3-FC28-4D7B0842B64A}"/>
          </ac:spMkLst>
        </pc:spChg>
        <pc:picChg chg="mod">
          <ac:chgData name="Janelle Clendenon" userId="da17313139568148" providerId="LiveId" clId="{63F9AF84-6119-49BD-8EA6-8983472A1058}" dt="2025-04-02T16:38:23.301" v="3122" actId="1076"/>
          <ac:picMkLst>
            <pc:docMk/>
            <pc:sldMk cId="2332098680" sldId="268"/>
            <ac:picMk id="10" creationId="{8CE3D037-4DC8-D5AB-C9AE-187E596E770D}"/>
          </ac:picMkLst>
        </pc:picChg>
        <pc:picChg chg="add mod">
          <ac:chgData name="Janelle Clendenon" userId="da17313139568148" providerId="LiveId" clId="{63F9AF84-6119-49BD-8EA6-8983472A1058}" dt="2025-04-02T16:47:18.397" v="3169" actId="1076"/>
          <ac:picMkLst>
            <pc:docMk/>
            <pc:sldMk cId="2332098680" sldId="268"/>
            <ac:picMk id="11" creationId="{BCE79149-05A9-EF23-1D69-09A0B2E8B3EE}"/>
          </ac:picMkLst>
        </pc:picChg>
        <pc:picChg chg="add mod modCrop">
          <ac:chgData name="Janelle Clendenon" userId="da17313139568148" providerId="LiveId" clId="{63F9AF84-6119-49BD-8EA6-8983472A1058}" dt="2025-04-02T16:47:30.703" v="3170" actId="1076"/>
          <ac:picMkLst>
            <pc:docMk/>
            <pc:sldMk cId="2332098680" sldId="268"/>
            <ac:picMk id="13" creationId="{33573068-CE0E-BDE2-57BF-4A749BFE9ED4}"/>
          </ac:picMkLst>
        </pc:picChg>
      </pc:sldChg>
      <pc:sldChg chg="addSp delSp modSp add mod modAnim">
        <pc:chgData name="Janelle Clendenon" userId="da17313139568148" providerId="LiveId" clId="{63F9AF84-6119-49BD-8EA6-8983472A1058}" dt="2025-04-02T17:37:49.342" v="3392" actId="1076"/>
        <pc:sldMkLst>
          <pc:docMk/>
          <pc:sldMk cId="3533170271" sldId="269"/>
        </pc:sldMkLst>
        <pc:spChg chg="mod">
          <ac:chgData name="Janelle Clendenon" userId="da17313139568148" providerId="LiveId" clId="{63F9AF84-6119-49BD-8EA6-8983472A1058}" dt="2025-04-01T23:23:57.982" v="757" actId="20577"/>
          <ac:spMkLst>
            <pc:docMk/>
            <pc:sldMk cId="3533170271" sldId="269"/>
            <ac:spMk id="2" creationId="{019DA73D-3E46-9C78-3BE7-508F014FE292}"/>
          </ac:spMkLst>
        </pc:spChg>
        <pc:spChg chg="add mod">
          <ac:chgData name="Janelle Clendenon" userId="da17313139568148" providerId="LiveId" clId="{63F9AF84-6119-49BD-8EA6-8983472A1058}" dt="2025-04-02T17:37:49.342" v="3392" actId="1076"/>
          <ac:spMkLst>
            <pc:docMk/>
            <pc:sldMk cId="3533170271" sldId="269"/>
            <ac:spMk id="3" creationId="{FC9BE502-A89B-CDAE-E783-C23519897AA6}"/>
          </ac:spMkLst>
        </pc:spChg>
        <pc:spChg chg="mod">
          <ac:chgData name="Janelle Clendenon" userId="da17313139568148" providerId="LiveId" clId="{63F9AF84-6119-49BD-8EA6-8983472A1058}" dt="2025-04-01T23:23:36.249" v="728" actId="5793"/>
          <ac:spMkLst>
            <pc:docMk/>
            <pc:sldMk cId="3533170271" sldId="269"/>
            <ac:spMk id="4" creationId="{05D15E14-276B-22F0-69D3-AF0320E43DED}"/>
          </ac:spMkLst>
        </pc:spChg>
        <pc:spChg chg="mod ord">
          <ac:chgData name="Janelle Clendenon" userId="da17313139568148" providerId="LiveId" clId="{63F9AF84-6119-49BD-8EA6-8983472A1058}" dt="2025-04-01T23:38:19.871" v="1146" actId="20577"/>
          <ac:spMkLst>
            <pc:docMk/>
            <pc:sldMk cId="3533170271" sldId="269"/>
            <ac:spMk id="7" creationId="{2A613129-4246-01B3-DBAC-5BFDF1391469}"/>
          </ac:spMkLst>
        </pc:spChg>
        <pc:picChg chg="add mod">
          <ac:chgData name="Janelle Clendenon" userId="da17313139568148" providerId="LiveId" clId="{63F9AF84-6119-49BD-8EA6-8983472A1058}" dt="2025-04-01T23:38:50.459" v="1147" actId="1440"/>
          <ac:picMkLst>
            <pc:docMk/>
            <pc:sldMk cId="3533170271" sldId="269"/>
            <ac:picMk id="13" creationId="{D3D5783F-7C50-E93A-9DA1-B83BD36CF7B5}"/>
          </ac:picMkLst>
        </pc:picChg>
        <pc:picChg chg="add mod">
          <ac:chgData name="Janelle Clendenon" userId="da17313139568148" providerId="LiveId" clId="{63F9AF84-6119-49BD-8EA6-8983472A1058}" dt="2025-04-02T17:37:43.634" v="3391" actId="1076"/>
          <ac:picMkLst>
            <pc:docMk/>
            <pc:sldMk cId="3533170271" sldId="269"/>
            <ac:picMk id="14" creationId="{2C4FA768-7DEB-EED3-EE67-A148D2E05183}"/>
          </ac:picMkLst>
        </pc:picChg>
      </pc:sldChg>
      <pc:sldChg chg="addSp delSp modSp add mod ord modAnim">
        <pc:chgData name="Janelle Clendenon" userId="da17313139568148" providerId="LiveId" clId="{63F9AF84-6119-49BD-8EA6-8983472A1058}" dt="2025-04-02T17:19:25.266" v="3337" actId="166"/>
        <pc:sldMkLst>
          <pc:docMk/>
          <pc:sldMk cId="2783574524" sldId="270"/>
        </pc:sldMkLst>
        <pc:spChg chg="mod">
          <ac:chgData name="Janelle Clendenon" userId="da17313139568148" providerId="LiveId" clId="{63F9AF84-6119-49BD-8EA6-8983472A1058}" dt="2025-04-01T23:33:07.973" v="816" actId="20577"/>
          <ac:spMkLst>
            <pc:docMk/>
            <pc:sldMk cId="2783574524" sldId="270"/>
            <ac:spMk id="2" creationId="{AFED2110-06F8-6108-E3A0-D87D4A1AB68D}"/>
          </ac:spMkLst>
        </pc:spChg>
        <pc:spChg chg="add mod ord">
          <ac:chgData name="Janelle Clendenon" userId="da17313139568148" providerId="LiveId" clId="{63F9AF84-6119-49BD-8EA6-8983472A1058}" dt="2025-04-02T17:19:25.266" v="3337" actId="166"/>
          <ac:spMkLst>
            <pc:docMk/>
            <pc:sldMk cId="2783574524" sldId="270"/>
            <ac:spMk id="3" creationId="{CBEA6041-82A3-E387-5DAF-E3009B9AD0B3}"/>
          </ac:spMkLst>
        </pc:spChg>
        <pc:spChg chg="mod">
          <ac:chgData name="Janelle Clendenon" userId="da17313139568148" providerId="LiveId" clId="{63F9AF84-6119-49BD-8EA6-8983472A1058}" dt="2025-04-01T23:36:11.622" v="999" actId="20577"/>
          <ac:spMkLst>
            <pc:docMk/>
            <pc:sldMk cId="2783574524" sldId="270"/>
            <ac:spMk id="4" creationId="{9A977171-48CC-89A5-5B91-40F465859BA2}"/>
          </ac:spMkLst>
        </pc:spChg>
        <pc:picChg chg="add mod">
          <ac:chgData name="Janelle Clendenon" userId="da17313139568148" providerId="LiveId" clId="{63F9AF84-6119-49BD-8EA6-8983472A1058}" dt="2025-04-01T23:36:03.042" v="996" actId="1076"/>
          <ac:picMkLst>
            <pc:docMk/>
            <pc:sldMk cId="2783574524" sldId="270"/>
            <ac:picMk id="5" creationId="{5EDACDF6-BD16-D1BE-DCA5-2A0F5B820A02}"/>
          </ac:picMkLst>
        </pc:picChg>
        <pc:picChg chg="add mod">
          <ac:chgData name="Janelle Clendenon" userId="da17313139568148" providerId="LiveId" clId="{63F9AF84-6119-49BD-8EA6-8983472A1058}" dt="2025-04-02T17:17:30.930" v="3325" actId="1076"/>
          <ac:picMkLst>
            <pc:docMk/>
            <pc:sldMk cId="2783574524" sldId="270"/>
            <ac:picMk id="13" creationId="{CAB59B55-D9F3-100D-5F0C-62411CA2DABA}"/>
          </ac:picMkLst>
        </pc:picChg>
        <pc:picChg chg="add mod">
          <ac:chgData name="Janelle Clendenon" userId="da17313139568148" providerId="LiveId" clId="{63F9AF84-6119-49BD-8EA6-8983472A1058}" dt="2025-04-01T23:34:43.570" v="984" actId="688"/>
          <ac:picMkLst>
            <pc:docMk/>
            <pc:sldMk cId="2783574524" sldId="270"/>
            <ac:picMk id="14" creationId="{FEDA29FF-BEBC-9A4D-3446-D8A753077A98}"/>
          </ac:picMkLst>
        </pc:picChg>
        <pc:picChg chg="add mod">
          <ac:chgData name="Janelle Clendenon" userId="da17313139568148" providerId="LiveId" clId="{63F9AF84-6119-49BD-8EA6-8983472A1058}" dt="2025-04-01T23:36:08.276" v="998" actId="14100"/>
          <ac:picMkLst>
            <pc:docMk/>
            <pc:sldMk cId="2783574524" sldId="270"/>
            <ac:picMk id="16" creationId="{B2FE6921-8406-59D3-C072-8214880DF199}"/>
          </ac:picMkLst>
        </pc:picChg>
        <pc:picChg chg="add mod modCrop">
          <ac:chgData name="Janelle Clendenon" userId="da17313139568148" providerId="LiveId" clId="{63F9AF84-6119-49BD-8EA6-8983472A1058}" dt="2025-04-02T17:19:17.837" v="3335" actId="1076"/>
          <ac:picMkLst>
            <pc:docMk/>
            <pc:sldMk cId="2783574524" sldId="270"/>
            <ac:picMk id="17" creationId="{D831B95C-9DE2-9C9F-E5E4-49D2B95BB184}"/>
          </ac:picMkLst>
        </pc:picChg>
      </pc:sldChg>
      <pc:sldChg chg="addSp modSp add mod modAnim">
        <pc:chgData name="Janelle Clendenon" userId="da17313139568148" providerId="LiveId" clId="{63F9AF84-6119-49BD-8EA6-8983472A1058}" dt="2025-04-08T17:14:07.137" v="4771" actId="1076"/>
        <pc:sldMkLst>
          <pc:docMk/>
          <pc:sldMk cId="2345265989" sldId="271"/>
        </pc:sldMkLst>
        <pc:spChg chg="mod">
          <ac:chgData name="Janelle Clendenon" userId="da17313139568148" providerId="LiveId" clId="{63F9AF84-6119-49BD-8EA6-8983472A1058}" dt="2025-04-01T23:39:37.818" v="1172" actId="20577"/>
          <ac:spMkLst>
            <pc:docMk/>
            <pc:sldMk cId="2345265989" sldId="271"/>
            <ac:spMk id="2" creationId="{6D46D8EB-CC79-085C-AA70-A2270E581AEC}"/>
          </ac:spMkLst>
        </pc:spChg>
        <pc:spChg chg="add mod">
          <ac:chgData name="Janelle Clendenon" userId="da17313139568148" providerId="LiveId" clId="{63F9AF84-6119-49BD-8EA6-8983472A1058}" dt="2025-04-08T17:14:07.137" v="4771" actId="1076"/>
          <ac:spMkLst>
            <pc:docMk/>
            <pc:sldMk cId="2345265989" sldId="271"/>
            <ac:spMk id="3" creationId="{A7B8A996-609A-DB51-6833-BF2BD4C69AF4}"/>
          </ac:spMkLst>
        </pc:spChg>
        <pc:spChg chg="mod">
          <ac:chgData name="Janelle Clendenon" userId="da17313139568148" providerId="LiveId" clId="{63F9AF84-6119-49BD-8EA6-8983472A1058}" dt="2025-04-01T23:39:20.922" v="1150" actId="20577"/>
          <ac:spMkLst>
            <pc:docMk/>
            <pc:sldMk cId="2345265989" sldId="271"/>
            <ac:spMk id="4" creationId="{9DBB9B68-7594-DB8A-C16A-2B0067495E45}"/>
          </ac:spMkLst>
        </pc:spChg>
        <pc:spChg chg="mod ord">
          <ac:chgData name="Janelle Clendenon" userId="da17313139568148" providerId="LiveId" clId="{63F9AF84-6119-49BD-8EA6-8983472A1058}" dt="2025-04-01T23:41:13.840" v="1310" actId="1076"/>
          <ac:spMkLst>
            <pc:docMk/>
            <pc:sldMk cId="2345265989" sldId="271"/>
            <ac:spMk id="7" creationId="{B3D3BA3A-D55F-BDA2-E64D-C5541BD5BCB5}"/>
          </ac:spMkLst>
        </pc:spChg>
        <pc:spChg chg="add mod">
          <ac:chgData name="Janelle Clendenon" userId="da17313139568148" providerId="LiveId" clId="{63F9AF84-6119-49BD-8EA6-8983472A1058}" dt="2025-04-01T23:41:39.928" v="1325" actId="20577"/>
          <ac:spMkLst>
            <pc:docMk/>
            <pc:sldMk cId="2345265989" sldId="271"/>
            <ac:spMk id="13" creationId="{CF79C1EA-2163-7835-1AD4-0FFE95CC8BB6}"/>
          </ac:spMkLst>
        </pc:spChg>
        <pc:picChg chg="add mod">
          <ac:chgData name="Janelle Clendenon" userId="da17313139568148" providerId="LiveId" clId="{63F9AF84-6119-49BD-8EA6-8983472A1058}" dt="2025-04-01T23:40:02.476" v="1178" actId="1440"/>
          <ac:picMkLst>
            <pc:docMk/>
            <pc:sldMk cId="2345265989" sldId="271"/>
            <ac:picMk id="5" creationId="{355142D5-D9C1-612C-E378-B1936F2F610F}"/>
          </ac:picMkLst>
        </pc:picChg>
        <pc:picChg chg="mod">
          <ac:chgData name="Janelle Clendenon" userId="da17313139568148" providerId="LiveId" clId="{63F9AF84-6119-49BD-8EA6-8983472A1058}" dt="2025-04-08T17:14:03.717" v="4770" actId="1076"/>
          <ac:picMkLst>
            <pc:docMk/>
            <pc:sldMk cId="2345265989" sldId="271"/>
            <ac:picMk id="8" creationId="{B7030A1D-66CF-DF54-0765-79E0BB02F5D7}"/>
          </ac:picMkLst>
        </pc:picChg>
        <pc:picChg chg="add mod ord">
          <ac:chgData name="Janelle Clendenon" userId="da17313139568148" providerId="LiveId" clId="{63F9AF84-6119-49BD-8EA6-8983472A1058}" dt="2025-04-02T17:39:53.416" v="3400" actId="14100"/>
          <ac:picMkLst>
            <pc:docMk/>
            <pc:sldMk cId="2345265989" sldId="271"/>
            <ac:picMk id="15" creationId="{D7568804-435A-9FEA-C2B3-016E7FDEBEBB}"/>
          </ac:picMkLst>
        </pc:picChg>
      </pc:sldChg>
      <pc:sldChg chg="addSp modSp add mod modAnim">
        <pc:chgData name="Janelle Clendenon" userId="da17313139568148" providerId="LiveId" clId="{63F9AF84-6119-49BD-8EA6-8983472A1058}" dt="2025-04-02T17:44:34.603" v="3415" actId="14100"/>
        <pc:sldMkLst>
          <pc:docMk/>
          <pc:sldMk cId="1681023810" sldId="272"/>
        </pc:sldMkLst>
        <pc:spChg chg="mod">
          <ac:chgData name="Janelle Clendenon" userId="da17313139568148" providerId="LiveId" clId="{63F9AF84-6119-49BD-8EA6-8983472A1058}" dt="2025-04-02T02:05:51.811" v="1349" actId="5793"/>
          <ac:spMkLst>
            <pc:docMk/>
            <pc:sldMk cId="1681023810" sldId="272"/>
            <ac:spMk id="2" creationId="{0E89BD1C-07D4-8FEB-3D47-48CD9293D177}"/>
          </ac:spMkLst>
        </pc:spChg>
        <pc:spChg chg="add mod">
          <ac:chgData name="Janelle Clendenon" userId="da17313139568148" providerId="LiveId" clId="{63F9AF84-6119-49BD-8EA6-8983472A1058}" dt="2025-04-02T17:44:34.603" v="3415" actId="14100"/>
          <ac:spMkLst>
            <pc:docMk/>
            <pc:sldMk cId="1681023810" sldId="272"/>
            <ac:spMk id="3" creationId="{48D14F31-3DED-D5E4-96A2-DC082E495B38}"/>
          </ac:spMkLst>
        </pc:spChg>
        <pc:spChg chg="mod">
          <ac:chgData name="Janelle Clendenon" userId="da17313139568148" providerId="LiveId" clId="{63F9AF84-6119-49BD-8EA6-8983472A1058}" dt="2025-04-02T02:08:46.974" v="1492" actId="27636"/>
          <ac:spMkLst>
            <pc:docMk/>
            <pc:sldMk cId="1681023810" sldId="272"/>
            <ac:spMk id="4" creationId="{C5E29E34-37BD-667A-ABC6-1CC0531C7B7D}"/>
          </ac:spMkLst>
        </pc:spChg>
        <pc:spChg chg="mod ord">
          <ac:chgData name="Janelle Clendenon" userId="da17313139568148" providerId="LiveId" clId="{63F9AF84-6119-49BD-8EA6-8983472A1058}" dt="2025-04-02T02:07:54.198" v="1467" actId="20577"/>
          <ac:spMkLst>
            <pc:docMk/>
            <pc:sldMk cId="1681023810" sldId="272"/>
            <ac:spMk id="7" creationId="{35E74EB0-1B92-C5C5-ADA9-9CEB9736FF79}"/>
          </ac:spMkLst>
        </pc:spChg>
        <pc:picChg chg="add mod">
          <ac:chgData name="Janelle Clendenon" userId="da17313139568148" providerId="LiveId" clId="{63F9AF84-6119-49BD-8EA6-8983472A1058}" dt="2025-04-02T02:06:38.576" v="1362" actId="1440"/>
          <ac:picMkLst>
            <pc:docMk/>
            <pc:sldMk cId="1681023810" sldId="272"/>
            <ac:picMk id="5" creationId="{1F66E9F3-CCCF-B0E8-A032-AF42A55D34E2}"/>
          </ac:picMkLst>
        </pc:picChg>
        <pc:picChg chg="mod">
          <ac:chgData name="Janelle Clendenon" userId="da17313139568148" providerId="LiveId" clId="{63F9AF84-6119-49BD-8EA6-8983472A1058}" dt="2025-04-02T02:05:38.352" v="1328" actId="14100"/>
          <ac:picMkLst>
            <pc:docMk/>
            <pc:sldMk cId="1681023810" sldId="272"/>
            <ac:picMk id="8" creationId="{16ADB10B-DE52-B2DF-0573-00489C6EB1D4}"/>
          </ac:picMkLst>
        </pc:picChg>
        <pc:picChg chg="add mod">
          <ac:chgData name="Janelle Clendenon" userId="da17313139568148" providerId="LiveId" clId="{63F9AF84-6119-49BD-8EA6-8983472A1058}" dt="2025-04-02T17:44:18.934" v="3412" actId="14100"/>
          <ac:picMkLst>
            <pc:docMk/>
            <pc:sldMk cId="1681023810" sldId="272"/>
            <ac:picMk id="5122" creationId="{7EC9528B-3142-82EF-5E78-87E2971F3A11}"/>
          </ac:picMkLst>
        </pc:picChg>
      </pc:sldChg>
      <pc:sldChg chg="addSp delSp modSp add mod replId modAnim">
        <pc:chgData name="Janelle Clendenon" userId="da17313139568148" providerId="LiveId" clId="{63F9AF84-6119-49BD-8EA6-8983472A1058}" dt="2025-04-02T17:50:37.172" v="3440" actId="1076"/>
        <pc:sldMkLst>
          <pc:docMk/>
          <pc:sldMk cId="1201721553" sldId="273"/>
        </pc:sldMkLst>
        <pc:spChg chg="mod">
          <ac:chgData name="Janelle Clendenon" userId="da17313139568148" providerId="LiveId" clId="{63F9AF84-6119-49BD-8EA6-8983472A1058}" dt="2025-04-02T02:11:24.069" v="1595" actId="20577"/>
          <ac:spMkLst>
            <pc:docMk/>
            <pc:sldMk cId="1201721553" sldId="273"/>
            <ac:spMk id="2" creationId="{A5F26043-148F-826B-A1DA-1E7034E83C43}"/>
          </ac:spMkLst>
        </pc:spChg>
        <pc:spChg chg="add mod">
          <ac:chgData name="Janelle Clendenon" userId="da17313139568148" providerId="LiveId" clId="{63F9AF84-6119-49BD-8EA6-8983472A1058}" dt="2025-04-02T17:50:37.172" v="3440" actId="1076"/>
          <ac:spMkLst>
            <pc:docMk/>
            <pc:sldMk cId="1201721553" sldId="273"/>
            <ac:spMk id="3" creationId="{B1469BBD-A4C4-52AA-7B23-6E2B60ADCBD5}"/>
          </ac:spMkLst>
        </pc:spChg>
        <pc:spChg chg="mod">
          <ac:chgData name="Janelle Clendenon" userId="da17313139568148" providerId="LiveId" clId="{63F9AF84-6119-49BD-8EA6-8983472A1058}" dt="2025-04-02T02:12:09.071" v="1600" actId="20577"/>
          <ac:spMkLst>
            <pc:docMk/>
            <pc:sldMk cId="1201721553" sldId="273"/>
            <ac:spMk id="4" creationId="{AE6DE146-0DBA-BFBA-2FEE-C680C8793BFD}"/>
          </ac:spMkLst>
        </pc:spChg>
        <pc:spChg chg="mod ord">
          <ac:chgData name="Janelle Clendenon" userId="da17313139568148" providerId="LiveId" clId="{63F9AF84-6119-49BD-8EA6-8983472A1058}" dt="2025-04-02T02:13:17.676" v="1644" actId="20577"/>
          <ac:spMkLst>
            <pc:docMk/>
            <pc:sldMk cId="1201721553" sldId="273"/>
            <ac:spMk id="7" creationId="{E44E4812-2396-89AA-B125-BCB531A63F5A}"/>
          </ac:spMkLst>
        </pc:spChg>
        <pc:spChg chg="add mod">
          <ac:chgData name="Janelle Clendenon" userId="da17313139568148" providerId="LiveId" clId="{63F9AF84-6119-49BD-8EA6-8983472A1058}" dt="2025-04-02T02:14:14.182" v="1745" actId="20577"/>
          <ac:spMkLst>
            <pc:docMk/>
            <pc:sldMk cId="1201721553" sldId="273"/>
            <ac:spMk id="13" creationId="{BE86C080-BDA3-3910-F3AD-4B3856001FDC}"/>
          </ac:spMkLst>
        </pc:spChg>
        <pc:picChg chg="add mod">
          <ac:chgData name="Janelle Clendenon" userId="da17313139568148" providerId="LiveId" clId="{63F9AF84-6119-49BD-8EA6-8983472A1058}" dt="2025-04-02T02:12:19.678" v="1606" actId="14100"/>
          <ac:picMkLst>
            <pc:docMk/>
            <pc:sldMk cId="1201721553" sldId="273"/>
            <ac:picMk id="5" creationId="{B65629E4-C870-BDE3-DC70-1E74017117B1}"/>
          </ac:picMkLst>
        </pc:picChg>
        <pc:picChg chg="mod">
          <ac:chgData name="Janelle Clendenon" userId="da17313139568148" providerId="LiveId" clId="{63F9AF84-6119-49BD-8EA6-8983472A1058}" dt="2025-04-02T02:10:32.869" v="1562" actId="14100"/>
          <ac:picMkLst>
            <pc:docMk/>
            <pc:sldMk cId="1201721553" sldId="273"/>
            <ac:picMk id="8" creationId="{91CA4786-D62F-0EBB-8423-383900E9AE8E}"/>
          </ac:picMkLst>
        </pc:picChg>
        <pc:picChg chg="mod">
          <ac:chgData name="Janelle Clendenon" userId="da17313139568148" providerId="LiveId" clId="{63F9AF84-6119-49BD-8EA6-8983472A1058}" dt="2025-04-02T02:10:52.471" v="1565" actId="14100"/>
          <ac:picMkLst>
            <pc:docMk/>
            <pc:sldMk cId="1201721553" sldId="273"/>
            <ac:picMk id="10" creationId="{54F3509F-DBD9-4BD3-6D03-9737F62B34DC}"/>
          </ac:picMkLst>
        </pc:picChg>
        <pc:picChg chg="add mod">
          <ac:chgData name="Janelle Clendenon" userId="da17313139568148" providerId="LiveId" clId="{63F9AF84-6119-49BD-8EA6-8983472A1058}" dt="2025-04-02T17:50:27.564" v="3439" actId="1076"/>
          <ac:picMkLst>
            <pc:docMk/>
            <pc:sldMk cId="1201721553" sldId="273"/>
            <ac:picMk id="15" creationId="{07E72720-0176-A115-EA7F-5D3D5B032946}"/>
          </ac:picMkLst>
        </pc:picChg>
      </pc:sldChg>
      <pc:sldChg chg="addSp modSp add mod replId modAnim">
        <pc:chgData name="Janelle Clendenon" userId="da17313139568148" providerId="LiveId" clId="{63F9AF84-6119-49BD-8EA6-8983472A1058}" dt="2025-04-02T17:53:02.945" v="3446" actId="14100"/>
        <pc:sldMkLst>
          <pc:docMk/>
          <pc:sldMk cId="3346492564" sldId="274"/>
        </pc:sldMkLst>
        <pc:spChg chg="add mod">
          <ac:chgData name="Janelle Clendenon" userId="da17313139568148" providerId="LiveId" clId="{63F9AF84-6119-49BD-8EA6-8983472A1058}" dt="2025-04-02T17:53:02.945" v="3446" actId="14100"/>
          <ac:spMkLst>
            <pc:docMk/>
            <pc:sldMk cId="3346492564" sldId="274"/>
            <ac:spMk id="3" creationId="{D1ABAA3A-6159-4AF9-ABF7-7655EA8AA1EC}"/>
          </ac:spMkLst>
        </pc:spChg>
        <pc:spChg chg="mod">
          <ac:chgData name="Janelle Clendenon" userId="da17313139568148" providerId="LiveId" clId="{63F9AF84-6119-49BD-8EA6-8983472A1058}" dt="2025-04-02T02:17:56.377" v="1879" actId="20577"/>
          <ac:spMkLst>
            <pc:docMk/>
            <pc:sldMk cId="3346492564" sldId="274"/>
            <ac:spMk id="4" creationId="{4CB51311-0CE1-FBCE-CD1E-A1B997499740}"/>
          </ac:spMkLst>
        </pc:spChg>
        <pc:spChg chg="mod ord">
          <ac:chgData name="Janelle Clendenon" userId="da17313139568148" providerId="LiveId" clId="{63F9AF84-6119-49BD-8EA6-8983472A1058}" dt="2025-04-02T02:20:00.293" v="2079" actId="14100"/>
          <ac:spMkLst>
            <pc:docMk/>
            <pc:sldMk cId="3346492564" sldId="274"/>
            <ac:spMk id="7" creationId="{435AF622-B802-F487-B106-D90CAD747199}"/>
          </ac:spMkLst>
        </pc:spChg>
        <pc:spChg chg="add mod">
          <ac:chgData name="Janelle Clendenon" userId="da17313139568148" providerId="LiveId" clId="{63F9AF84-6119-49BD-8EA6-8983472A1058}" dt="2025-04-02T02:19:57.761" v="2078" actId="14100"/>
          <ac:spMkLst>
            <pc:docMk/>
            <pc:sldMk cId="3346492564" sldId="274"/>
            <ac:spMk id="13" creationId="{73FC11F9-BDBE-E531-F67F-742AABA911B1}"/>
          </ac:spMkLst>
        </pc:spChg>
        <pc:picChg chg="add mod">
          <ac:chgData name="Janelle Clendenon" userId="da17313139568148" providerId="LiveId" clId="{63F9AF84-6119-49BD-8EA6-8983472A1058}" dt="2025-04-02T02:17:24.556" v="1876" actId="1076"/>
          <ac:picMkLst>
            <pc:docMk/>
            <pc:sldMk cId="3346492564" sldId="274"/>
            <ac:picMk id="5" creationId="{255B4BAB-4A6E-7C93-B843-3EC2FB826C06}"/>
          </ac:picMkLst>
        </pc:picChg>
        <pc:picChg chg="add mod">
          <ac:chgData name="Janelle Clendenon" userId="da17313139568148" providerId="LiveId" clId="{63F9AF84-6119-49BD-8EA6-8983472A1058}" dt="2025-04-02T17:52:55.153" v="3444" actId="1076"/>
          <ac:picMkLst>
            <pc:docMk/>
            <pc:sldMk cId="3346492564" sldId="274"/>
            <ac:picMk id="8194" creationId="{D4101224-4F0F-C042-782A-2C639F0F8999}"/>
          </ac:picMkLst>
        </pc:picChg>
      </pc:sldChg>
      <pc:sldChg chg="addSp delSp modSp add mod">
        <pc:chgData name="Janelle Clendenon" userId="da17313139568148" providerId="LiveId" clId="{63F9AF84-6119-49BD-8EA6-8983472A1058}" dt="2025-04-02T18:01:01.060" v="3825" actId="14100"/>
        <pc:sldMkLst>
          <pc:docMk/>
          <pc:sldMk cId="1428236434" sldId="275"/>
        </pc:sldMkLst>
        <pc:spChg chg="mod">
          <ac:chgData name="Janelle Clendenon" userId="da17313139568148" providerId="LiveId" clId="{63F9AF84-6119-49BD-8EA6-8983472A1058}" dt="2025-04-02T17:58:16.340" v="3478" actId="20577"/>
          <ac:spMkLst>
            <pc:docMk/>
            <pc:sldMk cId="1428236434" sldId="275"/>
            <ac:spMk id="2" creationId="{5E202A43-426D-5381-BCC4-3F842AB1CA40}"/>
          </ac:spMkLst>
        </pc:spChg>
        <pc:spChg chg="mod">
          <ac:chgData name="Janelle Clendenon" userId="da17313139568148" providerId="LiveId" clId="{63F9AF84-6119-49BD-8EA6-8983472A1058}" dt="2025-04-02T18:00:49.262" v="3823" actId="20577"/>
          <ac:spMkLst>
            <pc:docMk/>
            <pc:sldMk cId="1428236434" sldId="275"/>
            <ac:spMk id="4" creationId="{AAB7C580-4618-CC10-9BCD-006267F5AE10}"/>
          </ac:spMkLst>
        </pc:spChg>
        <pc:picChg chg="add mod">
          <ac:chgData name="Janelle Clendenon" userId="da17313139568148" providerId="LiveId" clId="{63F9AF84-6119-49BD-8EA6-8983472A1058}" dt="2025-04-02T17:58:04.171" v="3459" actId="1440"/>
          <ac:picMkLst>
            <pc:docMk/>
            <pc:sldMk cId="1428236434" sldId="275"/>
            <ac:picMk id="5" creationId="{5A867EF2-2309-5C59-743C-45C1FB01C2D6}"/>
          </ac:picMkLst>
        </pc:picChg>
        <pc:picChg chg="mod">
          <ac:chgData name="Janelle Clendenon" userId="da17313139568148" providerId="LiveId" clId="{63F9AF84-6119-49BD-8EA6-8983472A1058}" dt="2025-04-02T18:01:01.060" v="3825" actId="14100"/>
          <ac:picMkLst>
            <pc:docMk/>
            <pc:sldMk cId="1428236434" sldId="275"/>
            <ac:picMk id="8" creationId="{EEEB3E00-2A0D-1BE6-7BDC-A659D2AE42F5}"/>
          </ac:picMkLst>
        </pc:picChg>
        <pc:picChg chg="mod">
          <ac:chgData name="Janelle Clendenon" userId="da17313139568148" providerId="LiveId" clId="{63F9AF84-6119-49BD-8EA6-8983472A1058}" dt="2025-04-02T18:00:55.863" v="3824" actId="14100"/>
          <ac:picMkLst>
            <pc:docMk/>
            <pc:sldMk cId="1428236434" sldId="275"/>
            <ac:picMk id="10" creationId="{7645EA14-3B69-55F4-2F2F-225FDA3EE701}"/>
          </ac:picMkLst>
        </pc:picChg>
      </pc:sldChg>
      <pc:sldChg chg="addSp delSp modSp add mod ord replId modAnim">
        <pc:chgData name="Janelle Clendenon" userId="da17313139568148" providerId="LiveId" clId="{63F9AF84-6119-49BD-8EA6-8983472A1058}" dt="2025-04-02T17:29:51.171" v="3384" actId="166"/>
        <pc:sldMkLst>
          <pc:docMk/>
          <pc:sldMk cId="4162950809" sldId="276"/>
        </pc:sldMkLst>
        <pc:spChg chg="mod">
          <ac:chgData name="Janelle Clendenon" userId="da17313139568148" providerId="LiveId" clId="{63F9AF84-6119-49BD-8EA6-8983472A1058}" dt="2025-04-02T03:40:44.139" v="2625" actId="1076"/>
          <ac:spMkLst>
            <pc:docMk/>
            <pc:sldMk cId="4162950809" sldId="276"/>
            <ac:spMk id="2" creationId="{0908A101-F270-58CD-143E-AF004D5F013B}"/>
          </ac:spMkLst>
        </pc:spChg>
        <pc:spChg chg="add mod ord">
          <ac:chgData name="Janelle Clendenon" userId="da17313139568148" providerId="LiveId" clId="{63F9AF84-6119-49BD-8EA6-8983472A1058}" dt="2025-04-02T17:29:51.171" v="3384" actId="166"/>
          <ac:spMkLst>
            <pc:docMk/>
            <pc:sldMk cId="4162950809" sldId="276"/>
            <ac:spMk id="3" creationId="{754A58D2-0E44-A70C-8849-BB9495A1BC23}"/>
          </ac:spMkLst>
        </pc:spChg>
        <pc:spChg chg="mod">
          <ac:chgData name="Janelle Clendenon" userId="da17313139568148" providerId="LiveId" clId="{63F9AF84-6119-49BD-8EA6-8983472A1058}" dt="2025-04-02T03:45:51.531" v="2997" actId="20577"/>
          <ac:spMkLst>
            <pc:docMk/>
            <pc:sldMk cId="4162950809" sldId="276"/>
            <ac:spMk id="4" creationId="{6CEB43AF-0688-F7DC-1EA1-4AEA1A08A595}"/>
          </ac:spMkLst>
        </pc:spChg>
        <pc:picChg chg="add mod modCrop">
          <ac:chgData name="Janelle Clendenon" userId="da17313139568148" providerId="LiveId" clId="{63F9AF84-6119-49BD-8EA6-8983472A1058}" dt="2025-04-02T03:41:30.089" v="2631"/>
          <ac:picMkLst>
            <pc:docMk/>
            <pc:sldMk cId="4162950809" sldId="276"/>
            <ac:picMk id="5" creationId="{6528C8E9-5B67-99EE-544E-CA3A05ECA0C9}"/>
          </ac:picMkLst>
        </pc:picChg>
        <pc:picChg chg="add mod">
          <ac:chgData name="Janelle Clendenon" userId="da17313139568148" providerId="LiveId" clId="{63F9AF84-6119-49BD-8EA6-8983472A1058}" dt="2025-04-02T03:40:49.415" v="2626" actId="1076"/>
          <ac:picMkLst>
            <pc:docMk/>
            <pc:sldMk cId="4162950809" sldId="276"/>
            <ac:picMk id="14" creationId="{C7A042B3-85CB-0D5E-5AA0-BAC4FEC492BE}"/>
          </ac:picMkLst>
        </pc:picChg>
        <pc:picChg chg="add mod">
          <ac:chgData name="Janelle Clendenon" userId="da17313139568148" providerId="LiveId" clId="{63F9AF84-6119-49BD-8EA6-8983472A1058}" dt="2025-04-02T03:40:53.225" v="2627" actId="1076"/>
          <ac:picMkLst>
            <pc:docMk/>
            <pc:sldMk cId="4162950809" sldId="276"/>
            <ac:picMk id="16" creationId="{502728EA-FF30-9D04-463B-BB99F780A7A1}"/>
          </ac:picMkLst>
        </pc:picChg>
        <pc:picChg chg="add mod modCrop">
          <ac:chgData name="Janelle Clendenon" userId="da17313139568148" providerId="LiveId" clId="{63F9AF84-6119-49BD-8EA6-8983472A1058}" dt="2025-04-02T17:29:18.758" v="3381" actId="732"/>
          <ac:picMkLst>
            <pc:docMk/>
            <pc:sldMk cId="4162950809" sldId="276"/>
            <ac:picMk id="17" creationId="{7971CE26-88BF-81A2-ED8B-5FAD59006663}"/>
          </ac:picMkLst>
        </pc:picChg>
      </pc:sldChg>
      <pc:sldChg chg="addSp modSp add mod ord replId modAnim">
        <pc:chgData name="Janelle Clendenon" userId="da17313139568148" providerId="LiveId" clId="{63F9AF84-6119-49BD-8EA6-8983472A1058}" dt="2025-04-02T17:57:37.605" v="3453" actId="1076"/>
        <pc:sldMkLst>
          <pc:docMk/>
          <pc:sldMk cId="3990338129" sldId="277"/>
        </pc:sldMkLst>
        <pc:spChg chg="mod">
          <ac:chgData name="Janelle Clendenon" userId="da17313139568148" providerId="LiveId" clId="{63F9AF84-6119-49BD-8EA6-8983472A1058}" dt="2025-04-02T02:39:03.929" v="2155" actId="20577"/>
          <ac:spMkLst>
            <pc:docMk/>
            <pc:sldMk cId="3990338129" sldId="277"/>
            <ac:spMk id="2" creationId="{A9BEDA67-AA88-C54A-9FF2-9AD1913BB448}"/>
          </ac:spMkLst>
        </pc:spChg>
        <pc:spChg chg="add mod">
          <ac:chgData name="Janelle Clendenon" userId="da17313139568148" providerId="LiveId" clId="{63F9AF84-6119-49BD-8EA6-8983472A1058}" dt="2025-04-02T17:57:37.605" v="3453" actId="1076"/>
          <ac:spMkLst>
            <pc:docMk/>
            <pc:sldMk cId="3990338129" sldId="277"/>
            <ac:spMk id="3" creationId="{51121FA8-5BEE-F583-C57B-7994EF09CF01}"/>
          </ac:spMkLst>
        </pc:spChg>
        <pc:spChg chg="mod">
          <ac:chgData name="Janelle Clendenon" userId="da17313139568148" providerId="LiveId" clId="{63F9AF84-6119-49BD-8EA6-8983472A1058}" dt="2025-04-02T02:41:36.717" v="2309" actId="20577"/>
          <ac:spMkLst>
            <pc:docMk/>
            <pc:sldMk cId="3990338129" sldId="277"/>
            <ac:spMk id="4" creationId="{DFAFAE09-B59C-B3C5-53AE-C0E1A33ED073}"/>
          </ac:spMkLst>
        </pc:spChg>
        <pc:spChg chg="mod ord">
          <ac:chgData name="Janelle Clendenon" userId="da17313139568148" providerId="LiveId" clId="{63F9AF84-6119-49BD-8EA6-8983472A1058}" dt="2025-04-02T02:47:36.388" v="2451" actId="20577"/>
          <ac:spMkLst>
            <pc:docMk/>
            <pc:sldMk cId="3990338129" sldId="277"/>
            <ac:spMk id="7" creationId="{B97CC2E0-877F-12B6-7529-209795E34F09}"/>
          </ac:spMkLst>
        </pc:spChg>
        <pc:picChg chg="add mod">
          <ac:chgData name="Janelle Clendenon" userId="da17313139568148" providerId="LiveId" clId="{63F9AF84-6119-49BD-8EA6-8983472A1058}" dt="2025-04-02T02:45:00.145" v="2319" actId="1076"/>
          <ac:picMkLst>
            <pc:docMk/>
            <pc:sldMk cId="3990338129" sldId="277"/>
            <ac:picMk id="5" creationId="{E60D12AD-7B95-B21E-3425-7B04DABA03CC}"/>
          </ac:picMkLst>
        </pc:picChg>
        <pc:picChg chg="add mod">
          <ac:chgData name="Janelle Clendenon" userId="da17313139568148" providerId="LiveId" clId="{63F9AF84-6119-49BD-8EA6-8983472A1058}" dt="2025-04-02T17:57:28.907" v="3452" actId="1076"/>
          <ac:picMkLst>
            <pc:docMk/>
            <pc:sldMk cId="3990338129" sldId="277"/>
            <ac:picMk id="9218" creationId="{B91E2EDB-5CC5-000B-C194-2F8DCBADE11F}"/>
          </ac:picMkLst>
        </pc:picChg>
      </pc:sldChg>
      <pc:sldChg chg="addSp delSp modSp add mod ord modAnim">
        <pc:chgData name="Janelle Clendenon" userId="da17313139568148" providerId="LiveId" clId="{63F9AF84-6119-49BD-8EA6-8983472A1058}" dt="2025-04-02T17:25:56.846" v="3366" actId="166"/>
        <pc:sldMkLst>
          <pc:docMk/>
          <pc:sldMk cId="1036576021" sldId="278"/>
        </pc:sldMkLst>
        <pc:spChg chg="mod">
          <ac:chgData name="Janelle Clendenon" userId="da17313139568148" providerId="LiveId" clId="{63F9AF84-6119-49BD-8EA6-8983472A1058}" dt="2025-04-02T02:57:26.893" v="2587" actId="1076"/>
          <ac:spMkLst>
            <pc:docMk/>
            <pc:sldMk cId="1036576021" sldId="278"/>
            <ac:spMk id="2" creationId="{FBC957CD-4701-8BBA-5697-CE0E26AF93D5}"/>
          </ac:spMkLst>
        </pc:spChg>
        <pc:spChg chg="add mod ord">
          <ac:chgData name="Janelle Clendenon" userId="da17313139568148" providerId="LiveId" clId="{63F9AF84-6119-49BD-8EA6-8983472A1058}" dt="2025-04-02T17:25:56.846" v="3366" actId="166"/>
          <ac:spMkLst>
            <pc:docMk/>
            <pc:sldMk cId="1036576021" sldId="278"/>
            <ac:spMk id="3" creationId="{6DF10024-B8EF-5E22-558E-3A99B5473DBD}"/>
          </ac:spMkLst>
        </pc:spChg>
        <pc:spChg chg="mod ord">
          <ac:chgData name="Janelle Clendenon" userId="da17313139568148" providerId="LiveId" clId="{63F9AF84-6119-49BD-8EA6-8983472A1058}" dt="2025-04-02T02:55:05.547" v="2580" actId="20577"/>
          <ac:spMkLst>
            <pc:docMk/>
            <pc:sldMk cId="1036576021" sldId="278"/>
            <ac:spMk id="7" creationId="{0BC6CCB4-64FD-BBCD-7972-30D1221410D5}"/>
          </ac:spMkLst>
        </pc:spChg>
        <pc:picChg chg="add mod">
          <ac:chgData name="Janelle Clendenon" userId="da17313139568148" providerId="LiveId" clId="{63F9AF84-6119-49BD-8EA6-8983472A1058}" dt="2025-04-02T02:51:32.890" v="2465" actId="1440"/>
          <ac:picMkLst>
            <pc:docMk/>
            <pc:sldMk cId="1036576021" sldId="278"/>
            <ac:picMk id="5" creationId="{D73DCF73-0656-4B80-BD3C-76B8782D4206}"/>
          </ac:picMkLst>
        </pc:picChg>
        <pc:picChg chg="add mod">
          <ac:chgData name="Janelle Clendenon" userId="da17313139568148" providerId="LiveId" clId="{63F9AF84-6119-49BD-8EA6-8983472A1058}" dt="2025-04-02T02:57:33.068" v="2588" actId="1076"/>
          <ac:picMkLst>
            <pc:docMk/>
            <pc:sldMk cId="1036576021" sldId="278"/>
            <ac:picMk id="13" creationId="{CDAB22D9-3C9B-E747-4B96-98819DC44FCB}"/>
          </ac:picMkLst>
        </pc:picChg>
        <pc:picChg chg="add mod">
          <ac:chgData name="Janelle Clendenon" userId="da17313139568148" providerId="LiveId" clId="{63F9AF84-6119-49BD-8EA6-8983472A1058}" dt="2025-04-02T17:25:38.032" v="3363" actId="14100"/>
          <ac:picMkLst>
            <pc:docMk/>
            <pc:sldMk cId="1036576021" sldId="278"/>
            <ac:picMk id="14" creationId="{7B45AA30-B3B0-4964-9273-F1184F4F775E}"/>
          </ac:picMkLst>
        </pc:picChg>
        <pc:picChg chg="add mod modCrop">
          <ac:chgData name="Janelle Clendenon" userId="da17313139568148" providerId="LiveId" clId="{63F9AF84-6119-49BD-8EA6-8983472A1058}" dt="2025-04-02T17:25:42.832" v="3364" actId="1076"/>
          <ac:picMkLst>
            <pc:docMk/>
            <pc:sldMk cId="1036576021" sldId="278"/>
            <ac:picMk id="15" creationId="{68C39471-FF36-4234-901D-098D1D7FB42A}"/>
          </ac:picMkLst>
        </pc:picChg>
      </pc:sldChg>
      <pc:sldChg chg="add del replId">
        <pc:chgData name="Janelle Clendenon" userId="da17313139568148" providerId="LiveId" clId="{63F9AF84-6119-49BD-8EA6-8983472A1058}" dt="2025-04-02T18:01:11.975" v="3826" actId="47"/>
        <pc:sldMkLst>
          <pc:docMk/>
          <pc:sldMk cId="2744465567" sldId="279"/>
        </pc:sldMkLst>
      </pc:sldChg>
      <pc:sldChg chg="add del replId">
        <pc:chgData name="Janelle Clendenon" userId="da17313139568148" providerId="LiveId" clId="{63F9AF84-6119-49BD-8EA6-8983472A1058}" dt="2025-04-02T18:01:13.344" v="3827" actId="47"/>
        <pc:sldMkLst>
          <pc:docMk/>
          <pc:sldMk cId="2037010561" sldId="280"/>
        </pc:sldMkLst>
      </pc:sldChg>
      <pc:sldChg chg="addSp delSp modSp add mod modAnim">
        <pc:chgData name="Janelle Clendenon" userId="da17313139568148" providerId="LiveId" clId="{63F9AF84-6119-49BD-8EA6-8983472A1058}" dt="2025-04-02T17:46:34.733" v="3418" actId="1076"/>
        <pc:sldMkLst>
          <pc:docMk/>
          <pc:sldMk cId="3906996152" sldId="281"/>
        </pc:sldMkLst>
        <pc:spChg chg="mod">
          <ac:chgData name="Janelle Clendenon" userId="da17313139568148" providerId="LiveId" clId="{63F9AF84-6119-49BD-8EA6-8983472A1058}" dt="2025-04-02T02:08:41.171" v="1490" actId="20577"/>
          <ac:spMkLst>
            <pc:docMk/>
            <pc:sldMk cId="3906996152" sldId="281"/>
            <ac:spMk id="2" creationId="{DF3A60B2-A71D-6F38-EE1A-6362D385BE9E}"/>
          </ac:spMkLst>
        </pc:spChg>
        <pc:spChg chg="add mod">
          <ac:chgData name="Janelle Clendenon" userId="da17313139568148" providerId="LiveId" clId="{63F9AF84-6119-49BD-8EA6-8983472A1058}" dt="2025-04-02T17:46:34.733" v="3418" actId="1076"/>
          <ac:spMkLst>
            <pc:docMk/>
            <pc:sldMk cId="3906996152" sldId="281"/>
            <ac:spMk id="3" creationId="{95B22B83-2FBB-F5D4-439A-D56110EF7A03}"/>
          </ac:spMkLst>
        </pc:spChg>
        <pc:spChg chg="mod">
          <ac:chgData name="Janelle Clendenon" userId="da17313139568148" providerId="LiveId" clId="{63F9AF84-6119-49BD-8EA6-8983472A1058}" dt="2025-04-02T02:08:33.344" v="1477" actId="27636"/>
          <ac:spMkLst>
            <pc:docMk/>
            <pc:sldMk cId="3906996152" sldId="281"/>
            <ac:spMk id="4" creationId="{D8D55FEF-0557-A9AE-6C0B-C76DB0AD9A84}"/>
          </ac:spMkLst>
        </pc:spChg>
        <pc:spChg chg="mod ord">
          <ac:chgData name="Janelle Clendenon" userId="da17313139568148" providerId="LiveId" clId="{63F9AF84-6119-49BD-8EA6-8983472A1058}" dt="2025-04-02T02:09:31.655" v="1557" actId="1076"/>
          <ac:spMkLst>
            <pc:docMk/>
            <pc:sldMk cId="3906996152" sldId="281"/>
            <ac:spMk id="7" creationId="{93D82B34-A5E6-F0B2-0AB2-9F8E71F8B0D8}"/>
          </ac:spMkLst>
        </pc:spChg>
        <pc:picChg chg="add mod">
          <ac:chgData name="Janelle Clendenon" userId="da17313139568148" providerId="LiveId" clId="{63F9AF84-6119-49BD-8EA6-8983472A1058}" dt="2025-04-02T02:08:29.630" v="1475" actId="14100"/>
          <ac:picMkLst>
            <pc:docMk/>
            <pc:sldMk cId="3906996152" sldId="281"/>
            <ac:picMk id="13" creationId="{FFE17EFB-A0B4-B441-0E89-2A1060BAEE83}"/>
          </ac:picMkLst>
        </pc:picChg>
        <pc:picChg chg="add mod">
          <ac:chgData name="Janelle Clendenon" userId="da17313139568148" providerId="LiveId" clId="{63F9AF84-6119-49BD-8EA6-8983472A1058}" dt="2025-04-02T17:46:28.794" v="3417" actId="1076"/>
          <ac:picMkLst>
            <pc:docMk/>
            <pc:sldMk cId="3906996152" sldId="281"/>
            <ac:picMk id="6146" creationId="{CD0C0272-2C88-9A6C-2CB3-4DC7E7BAE4C5}"/>
          </ac:picMkLst>
        </pc:picChg>
      </pc:sldChg>
      <pc:sldChg chg="addSp modSp add mod modAnim">
        <pc:chgData name="Janelle Clendenon" userId="da17313139568148" providerId="LiveId" clId="{63F9AF84-6119-49BD-8EA6-8983472A1058}" dt="2025-04-02T17:49:07.700" v="3431" actId="1076"/>
        <pc:sldMkLst>
          <pc:docMk/>
          <pc:sldMk cId="1794609689" sldId="282"/>
        </pc:sldMkLst>
        <pc:spChg chg="add mod">
          <ac:chgData name="Janelle Clendenon" userId="da17313139568148" providerId="LiveId" clId="{63F9AF84-6119-49BD-8EA6-8983472A1058}" dt="2025-04-02T17:49:07.700" v="3431" actId="1076"/>
          <ac:spMkLst>
            <pc:docMk/>
            <pc:sldMk cId="1794609689" sldId="282"/>
            <ac:spMk id="3" creationId="{D7DEF745-6953-0D80-F8FB-0CF428D10E8F}"/>
          </ac:spMkLst>
        </pc:spChg>
        <pc:spChg chg="mod">
          <ac:chgData name="Janelle Clendenon" userId="da17313139568148" providerId="LiveId" clId="{63F9AF84-6119-49BD-8EA6-8983472A1058}" dt="2025-04-02T02:14:29.617" v="1747" actId="27636"/>
          <ac:spMkLst>
            <pc:docMk/>
            <pc:sldMk cId="1794609689" sldId="282"/>
            <ac:spMk id="4" creationId="{C3AB86FD-EDF2-F72C-621D-7EDBBF158451}"/>
          </ac:spMkLst>
        </pc:spChg>
        <pc:spChg chg="mod ord">
          <ac:chgData name="Janelle Clendenon" userId="da17313139568148" providerId="LiveId" clId="{63F9AF84-6119-49BD-8EA6-8983472A1058}" dt="2025-04-02T02:16:32.179" v="1854" actId="14100"/>
          <ac:spMkLst>
            <pc:docMk/>
            <pc:sldMk cId="1794609689" sldId="282"/>
            <ac:spMk id="7" creationId="{7DE65438-1015-864F-B9C9-42426864EEF4}"/>
          </ac:spMkLst>
        </pc:spChg>
        <pc:spChg chg="add mod">
          <ac:chgData name="Janelle Clendenon" userId="da17313139568148" providerId="LiveId" clId="{63F9AF84-6119-49BD-8EA6-8983472A1058}" dt="2025-04-02T02:17:01.977" v="1870" actId="14100"/>
          <ac:spMkLst>
            <pc:docMk/>
            <pc:sldMk cId="1794609689" sldId="282"/>
            <ac:spMk id="13" creationId="{FC13C317-0E58-15B3-1489-A6AED543104A}"/>
          </ac:spMkLst>
        </pc:spChg>
        <pc:picChg chg="add mod">
          <ac:chgData name="Janelle Clendenon" userId="da17313139568148" providerId="LiveId" clId="{63F9AF84-6119-49BD-8EA6-8983472A1058}" dt="2025-04-02T02:15:30.277" v="1758" actId="196"/>
          <ac:picMkLst>
            <pc:docMk/>
            <pc:sldMk cId="1794609689" sldId="282"/>
            <ac:picMk id="5" creationId="{968CC5E6-5404-5CCD-D1AB-05E2F1B5023F}"/>
          </ac:picMkLst>
        </pc:picChg>
        <pc:picChg chg="add mod">
          <ac:chgData name="Janelle Clendenon" userId="da17313139568148" providerId="LiveId" clId="{63F9AF84-6119-49BD-8EA6-8983472A1058}" dt="2025-04-02T17:49:00.849" v="3430" actId="1076"/>
          <ac:picMkLst>
            <pc:docMk/>
            <pc:sldMk cId="1794609689" sldId="282"/>
            <ac:picMk id="7170" creationId="{FECC6738-07CD-9637-CFA6-D56CB2BC66D1}"/>
          </ac:picMkLst>
        </pc:picChg>
      </pc:sldChg>
      <pc:sldChg chg="addSp delSp modSp new del mod delAnim modAnim">
        <pc:chgData name="Janelle Clendenon" userId="da17313139568148" providerId="LiveId" clId="{63F9AF84-6119-49BD-8EA6-8983472A1058}" dt="2025-04-02T02:47:46.593" v="2452" actId="47"/>
        <pc:sldMkLst>
          <pc:docMk/>
          <pc:sldMk cId="3089660491" sldId="283"/>
        </pc:sldMkLst>
      </pc:sldChg>
      <pc:sldChg chg="add">
        <pc:chgData name="Janelle Clendenon" userId="da17313139568148" providerId="LiveId" clId="{63F9AF84-6119-49BD-8EA6-8983472A1058}" dt="2025-04-02T02:29:18.622" v="2126"/>
        <pc:sldMkLst>
          <pc:docMk/>
          <pc:sldMk cId="529920454" sldId="284"/>
        </pc:sldMkLst>
      </pc:sldChg>
      <pc:sldChg chg="addSp delSp modSp add mod delAnim modAnim">
        <pc:chgData name="Janelle Clendenon" userId="da17313139568148" providerId="LiveId" clId="{63F9AF84-6119-49BD-8EA6-8983472A1058}" dt="2025-04-02T17:09:04.267" v="3292" actId="1076"/>
        <pc:sldMkLst>
          <pc:docMk/>
          <pc:sldMk cId="804868247" sldId="285"/>
        </pc:sldMkLst>
        <pc:spChg chg="add mod">
          <ac:chgData name="Janelle Clendenon" userId="da17313139568148" providerId="LiveId" clId="{63F9AF84-6119-49BD-8EA6-8983472A1058}" dt="2025-04-02T17:09:04.267" v="3292" actId="1076"/>
          <ac:spMkLst>
            <pc:docMk/>
            <pc:sldMk cId="804868247" sldId="285"/>
            <ac:spMk id="11" creationId="{A7EDF009-2730-D566-A239-FF2835E76CD9}"/>
          </ac:spMkLst>
        </pc:spChg>
        <pc:picChg chg="add mod">
          <ac:chgData name="Janelle Clendenon" userId="da17313139568148" providerId="LiveId" clId="{63F9AF84-6119-49BD-8EA6-8983472A1058}" dt="2025-04-02T17:06:51.473" v="3280" actId="1076"/>
          <ac:picMkLst>
            <pc:docMk/>
            <pc:sldMk cId="804868247" sldId="285"/>
            <ac:picMk id="9" creationId="{D97C80DE-9D47-A899-7C51-189294372ACB}"/>
          </ac:picMkLst>
        </pc:picChg>
      </pc:sldChg>
      <pc:sldChg chg="addSp modSp new mod ord modAnim">
        <pc:chgData name="Janelle Clendenon" userId="da17313139568148" providerId="LiveId" clId="{63F9AF84-6119-49BD-8EA6-8983472A1058}" dt="2025-04-02T18:23:54.287" v="4419"/>
        <pc:sldMkLst>
          <pc:docMk/>
          <pc:sldMk cId="2439353332" sldId="286"/>
        </pc:sldMkLst>
        <pc:spChg chg="add mod">
          <ac:chgData name="Janelle Clendenon" userId="da17313139568148" providerId="LiveId" clId="{63F9AF84-6119-49BD-8EA6-8983472A1058}" dt="2025-04-02T18:03:32.039" v="3885" actId="20577"/>
          <ac:spMkLst>
            <pc:docMk/>
            <pc:sldMk cId="2439353332" sldId="286"/>
            <ac:spMk id="3" creationId="{130BDC3A-515D-A20B-9301-993C92900CDB}"/>
          </ac:spMkLst>
        </pc:spChg>
        <pc:picChg chg="add mod">
          <ac:chgData name="Janelle Clendenon" userId="da17313139568148" providerId="LiveId" clId="{63F9AF84-6119-49BD-8EA6-8983472A1058}" dt="2025-04-02T18:02:37.186" v="3831" actId="1076"/>
          <ac:picMkLst>
            <pc:docMk/>
            <pc:sldMk cId="2439353332" sldId="286"/>
            <ac:picMk id="2" creationId="{5F6F931D-2A31-447A-D329-FD6C8CCFB951}"/>
          </ac:picMkLst>
        </pc:picChg>
      </pc:sldChg>
      <pc:sldChg chg="modSp add mod ord">
        <pc:chgData name="Janelle Clendenon" userId="da17313139568148" providerId="LiveId" clId="{63F9AF84-6119-49BD-8EA6-8983472A1058}" dt="2025-04-02T18:13:40.560" v="4072" actId="113"/>
        <pc:sldMkLst>
          <pc:docMk/>
          <pc:sldMk cId="3287221450" sldId="287"/>
        </pc:sldMkLst>
        <pc:spChg chg="mod">
          <ac:chgData name="Janelle Clendenon" userId="da17313139568148" providerId="LiveId" clId="{63F9AF84-6119-49BD-8EA6-8983472A1058}" dt="2025-04-02T18:13:40.560" v="4072" actId="113"/>
          <ac:spMkLst>
            <pc:docMk/>
            <pc:sldMk cId="3287221450" sldId="287"/>
            <ac:spMk id="7" creationId="{6BB533FD-4124-155E-3888-953F7CF31AFE}"/>
          </ac:spMkLst>
        </pc:spChg>
      </pc:sldChg>
      <pc:sldChg chg="modSp add mod">
        <pc:chgData name="Janelle Clendenon" userId="da17313139568148" providerId="LiveId" clId="{63F9AF84-6119-49BD-8EA6-8983472A1058}" dt="2025-04-02T18:13:20.251" v="4071" actId="113"/>
        <pc:sldMkLst>
          <pc:docMk/>
          <pc:sldMk cId="1684537438" sldId="288"/>
        </pc:sldMkLst>
        <pc:spChg chg="mod">
          <ac:chgData name="Janelle Clendenon" userId="da17313139568148" providerId="LiveId" clId="{63F9AF84-6119-49BD-8EA6-8983472A1058}" dt="2025-04-02T18:13:20.251" v="4071" actId="113"/>
          <ac:spMkLst>
            <pc:docMk/>
            <pc:sldMk cId="1684537438" sldId="288"/>
            <ac:spMk id="7" creationId="{456D0F0F-0CF7-C13E-4725-E187FEC1F21C}"/>
          </ac:spMkLst>
        </pc:spChg>
      </pc:sldChg>
      <pc:sldChg chg="modSp add mod">
        <pc:chgData name="Janelle Clendenon" userId="da17313139568148" providerId="LiveId" clId="{63F9AF84-6119-49BD-8EA6-8983472A1058}" dt="2025-04-02T18:16:11.006" v="4112" actId="14100"/>
        <pc:sldMkLst>
          <pc:docMk/>
          <pc:sldMk cId="3348323948" sldId="289"/>
        </pc:sldMkLst>
        <pc:spChg chg="mod">
          <ac:chgData name="Janelle Clendenon" userId="da17313139568148" providerId="LiveId" clId="{63F9AF84-6119-49BD-8EA6-8983472A1058}" dt="2025-04-02T18:14:22.224" v="4080" actId="20577"/>
          <ac:spMkLst>
            <pc:docMk/>
            <pc:sldMk cId="3348323948" sldId="289"/>
            <ac:spMk id="2" creationId="{588F28BF-6EB1-E798-34A5-0CC95728E48D}"/>
          </ac:spMkLst>
        </pc:spChg>
        <pc:spChg chg="mod">
          <ac:chgData name="Janelle Clendenon" userId="da17313139568148" providerId="LiveId" clId="{63F9AF84-6119-49BD-8EA6-8983472A1058}" dt="2025-04-02T18:16:11.006" v="4112" actId="14100"/>
          <ac:spMkLst>
            <pc:docMk/>
            <pc:sldMk cId="3348323948" sldId="289"/>
            <ac:spMk id="7" creationId="{C1DC1CA9-F9EB-93C8-4CB0-9100B5B4D6F7}"/>
          </ac:spMkLst>
        </pc:spChg>
      </pc:sldChg>
      <pc:sldChg chg="addSp modSp new mod modAnim">
        <pc:chgData name="Janelle Clendenon" userId="da17313139568148" providerId="LiveId" clId="{63F9AF84-6119-49BD-8EA6-8983472A1058}" dt="2025-04-02T18:23:43.236" v="4417" actId="14100"/>
        <pc:sldMkLst>
          <pc:docMk/>
          <pc:sldMk cId="2002078020" sldId="290"/>
        </pc:sldMkLst>
        <pc:picChg chg="add mod">
          <ac:chgData name="Janelle Clendenon" userId="da17313139568148" providerId="LiveId" clId="{63F9AF84-6119-49BD-8EA6-8983472A1058}" dt="2025-04-02T18:23:43.236" v="4417" actId="14100"/>
          <ac:picMkLst>
            <pc:docMk/>
            <pc:sldMk cId="2002078020" sldId="290"/>
            <ac:picMk id="2" creationId="{51C57D93-9794-2C04-8856-26953C302DEB}"/>
          </ac:picMkLst>
        </pc:picChg>
      </pc:sldChg>
      <pc:sldChg chg="addSp modSp new mod">
        <pc:chgData name="Janelle Clendenon" userId="da17313139568148" providerId="LiveId" clId="{63F9AF84-6119-49BD-8EA6-8983472A1058}" dt="2025-04-02T18:25:10.897" v="4427" actId="20577"/>
        <pc:sldMkLst>
          <pc:docMk/>
          <pc:sldMk cId="3357248175" sldId="291"/>
        </pc:sldMkLst>
        <pc:spChg chg="add mod">
          <ac:chgData name="Janelle Clendenon" userId="da17313139568148" providerId="LiveId" clId="{63F9AF84-6119-49BD-8EA6-8983472A1058}" dt="2025-04-02T18:25:10.897" v="4427" actId="20577"/>
          <ac:spMkLst>
            <pc:docMk/>
            <pc:sldMk cId="3357248175" sldId="291"/>
            <ac:spMk id="4" creationId="{D55BABC8-EC07-1047-5825-C8EE8AA56AF9}"/>
          </ac:spMkLst>
        </pc:spChg>
        <pc:picChg chg="add mod">
          <ac:chgData name="Janelle Clendenon" userId="da17313139568148" providerId="LiveId" clId="{63F9AF84-6119-49BD-8EA6-8983472A1058}" dt="2025-04-02T18:24:41.925" v="4423" actId="962"/>
          <ac:picMkLst>
            <pc:docMk/>
            <pc:sldMk cId="3357248175" sldId="291"/>
            <ac:picMk id="3" creationId="{23E5F959-B1B7-2607-67D2-68C29E1EC454}"/>
          </ac:picMkLst>
        </pc:picChg>
      </pc:sldChg>
      <pc:sldChg chg="addSp delSp modSp add mod">
        <pc:chgData name="Janelle Clendenon" userId="da17313139568148" providerId="LiveId" clId="{63F9AF84-6119-49BD-8EA6-8983472A1058}" dt="2025-04-05T15:45:49.331" v="4652" actId="20577"/>
        <pc:sldMkLst>
          <pc:docMk/>
          <pc:sldMk cId="4186463530" sldId="292"/>
        </pc:sldMkLst>
        <pc:spChg chg="mod">
          <ac:chgData name="Janelle Clendenon" userId="da17313139568148" providerId="LiveId" clId="{63F9AF84-6119-49BD-8EA6-8983472A1058}" dt="2025-04-05T15:18:34.178" v="4444" actId="20577"/>
          <ac:spMkLst>
            <pc:docMk/>
            <pc:sldMk cId="4186463530" sldId="292"/>
            <ac:spMk id="2" creationId="{921574DC-C6E8-A67E-7694-CAD7D4680782}"/>
          </ac:spMkLst>
        </pc:spChg>
        <pc:spChg chg="mod">
          <ac:chgData name="Janelle Clendenon" userId="da17313139568148" providerId="LiveId" clId="{63F9AF84-6119-49BD-8EA6-8983472A1058}" dt="2025-04-05T15:45:49.331" v="4652" actId="20577"/>
          <ac:spMkLst>
            <pc:docMk/>
            <pc:sldMk cId="4186463530" sldId="292"/>
            <ac:spMk id="4" creationId="{14290210-214D-C2CD-AC5E-A601D9448592}"/>
          </ac:spMkLst>
        </pc:spChg>
        <pc:picChg chg="add mod ord">
          <ac:chgData name="Janelle Clendenon" userId="da17313139568148" providerId="LiveId" clId="{63F9AF84-6119-49BD-8EA6-8983472A1058}" dt="2025-04-05T15:44:28.638" v="4571" actId="1076"/>
          <ac:picMkLst>
            <pc:docMk/>
            <pc:sldMk cId="4186463530" sldId="292"/>
            <ac:picMk id="15" creationId="{04D4CC78-3E77-55AC-F9B9-375270C7AE00}"/>
          </ac:picMkLst>
        </pc:picChg>
      </pc:sldChg>
      <pc:sldChg chg="addSp delSp modSp add mod delAnim modAnim">
        <pc:chgData name="Janelle Clendenon" userId="da17313139568148" providerId="LiveId" clId="{63F9AF84-6119-49BD-8EA6-8983472A1058}" dt="2025-04-05T15:42:21.071" v="4556" actId="167"/>
        <pc:sldMkLst>
          <pc:docMk/>
          <pc:sldMk cId="1721240762" sldId="293"/>
        </pc:sldMkLst>
        <pc:spChg chg="mod">
          <ac:chgData name="Janelle Clendenon" userId="da17313139568148" providerId="LiveId" clId="{63F9AF84-6119-49BD-8EA6-8983472A1058}" dt="2025-04-05T15:41:08.408" v="4542" actId="1076"/>
          <ac:spMkLst>
            <pc:docMk/>
            <pc:sldMk cId="1721240762" sldId="293"/>
            <ac:spMk id="4" creationId="{2D0EF173-71F7-58F5-7331-0BC5A2F573F9}"/>
          </ac:spMkLst>
        </pc:spChg>
        <pc:picChg chg="add mod modCrop">
          <ac:chgData name="Janelle Clendenon" userId="da17313139568148" providerId="LiveId" clId="{63F9AF84-6119-49BD-8EA6-8983472A1058}" dt="2025-04-05T15:39:56.623" v="4535" actId="14100"/>
          <ac:picMkLst>
            <pc:docMk/>
            <pc:sldMk cId="1721240762" sldId="293"/>
            <ac:picMk id="13" creationId="{263140A7-117D-301F-59ED-1CC46AF45827}"/>
          </ac:picMkLst>
        </pc:picChg>
        <pc:picChg chg="add mod ord modCrop">
          <ac:chgData name="Janelle Clendenon" userId="da17313139568148" providerId="LiveId" clId="{63F9AF84-6119-49BD-8EA6-8983472A1058}" dt="2025-04-05T15:42:21.071" v="4556" actId="167"/>
          <ac:picMkLst>
            <pc:docMk/>
            <pc:sldMk cId="1721240762" sldId="293"/>
            <ac:picMk id="23" creationId="{560456BE-0113-7B61-BF92-309B6B572915}"/>
          </ac:picMkLst>
        </pc:picChg>
      </pc:sldChg>
      <pc:sldChg chg="addSp modSp add mod">
        <pc:chgData name="Janelle Clendenon" userId="da17313139568148" providerId="LiveId" clId="{63F9AF84-6119-49BD-8EA6-8983472A1058}" dt="2025-04-05T15:50:21.220" v="4765" actId="14100"/>
        <pc:sldMkLst>
          <pc:docMk/>
          <pc:sldMk cId="1863839416" sldId="294"/>
        </pc:sldMkLst>
        <pc:spChg chg="add mod">
          <ac:chgData name="Janelle Clendenon" userId="da17313139568148" providerId="LiveId" clId="{63F9AF84-6119-49BD-8EA6-8983472A1058}" dt="2025-04-05T15:50:21.220" v="4765" actId="14100"/>
          <ac:spMkLst>
            <pc:docMk/>
            <pc:sldMk cId="1863839416" sldId="294"/>
            <ac:spMk id="5" creationId="{4672D4F9-996B-8A3B-BDE7-8176760016AA}"/>
          </ac:spMkLst>
        </pc:spChg>
        <pc:picChg chg="add mod modCrop">
          <ac:chgData name="Janelle Clendenon" userId="da17313139568148" providerId="LiveId" clId="{63F9AF84-6119-49BD-8EA6-8983472A1058}" dt="2025-04-05T15:48:42.451" v="4666" actId="14100"/>
          <ac:picMkLst>
            <pc:docMk/>
            <pc:sldMk cId="1863839416" sldId="294"/>
            <ac:picMk id="2" creationId="{1866C36D-B9C8-D7F2-A6CC-69C97C411503}"/>
          </ac:picMkLst>
        </pc:picChg>
        <pc:picChg chg="add mod modCrop">
          <ac:chgData name="Janelle Clendenon" userId="da17313139568148" providerId="LiveId" clId="{63F9AF84-6119-49BD-8EA6-8983472A1058}" dt="2025-04-05T15:49:02.264" v="4670" actId="1076"/>
          <ac:picMkLst>
            <pc:docMk/>
            <pc:sldMk cId="1863839416" sldId="294"/>
            <ac:picMk id="3" creationId="{35E884E2-D32C-C284-5455-95389B608A0A}"/>
          </ac:picMkLst>
        </pc:picChg>
        <pc:picChg chg="add mod">
          <ac:chgData name="Janelle Clendenon" userId="da17313139568148" providerId="LiveId" clId="{63F9AF84-6119-49BD-8EA6-8983472A1058}" dt="2025-04-05T15:49:35.658" v="4674" actId="1076"/>
          <ac:picMkLst>
            <pc:docMk/>
            <pc:sldMk cId="1863839416" sldId="294"/>
            <ac:picMk id="4" creationId="{8BACF1E4-C66D-AB43-1788-90D3F6AC1173}"/>
          </ac:picMkLst>
        </pc:picChg>
        <pc:picChg chg="mod">
          <ac:chgData name="Janelle Clendenon" userId="da17313139568148" providerId="LiveId" clId="{63F9AF84-6119-49BD-8EA6-8983472A1058}" dt="2025-04-05T15:48:01.529" v="4660" actId="1076"/>
          <ac:picMkLst>
            <pc:docMk/>
            <pc:sldMk cId="1863839416" sldId="294"/>
            <ac:picMk id="21" creationId="{15055B24-2DD6-B9DB-EB93-E49D3403EBF1}"/>
          </ac:picMkLst>
        </pc:picChg>
      </pc:sldChg>
      <pc:sldChg chg="addSp modSp new del mod modAnim">
        <pc:chgData name="Janelle Clendenon" userId="da17313139568148" providerId="LiveId" clId="{63F9AF84-6119-49BD-8EA6-8983472A1058}" dt="2025-04-05T15:46:48.890" v="4653" actId="2696"/>
        <pc:sldMkLst>
          <pc:docMk/>
          <pc:sldMk cId="4000063838" sldId="294"/>
        </pc:sldMkLst>
      </pc:sldChg>
      <pc:sldChg chg="add del">
        <pc:chgData name="Janelle Clendenon" userId="da17313139568148" providerId="LiveId" clId="{63F9AF84-6119-49BD-8EA6-8983472A1058}" dt="2025-04-05T15:47:30.371" v="4656"/>
        <pc:sldMkLst>
          <pc:docMk/>
          <pc:sldMk cId="832773212" sldId="29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B47D33-A47A-4A23-BE63-A82C10E7D477}"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FE16602B-076B-4051-8B34-FD5998E45D66}"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991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47D33-A47A-4A23-BE63-A82C10E7D477}"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6602B-076B-4051-8B34-FD5998E45D66}"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90991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B47D33-A47A-4A23-BE63-A82C10E7D477}"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285910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B47D33-A47A-4A23-BE63-A82C10E7D477}"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6602B-076B-4051-8B34-FD5998E45D66}"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76988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B47D33-A47A-4A23-BE63-A82C10E7D477}" type="datetimeFigureOut">
              <a:rPr lang="en-US" smtClean="0"/>
              <a:t>4/8/2025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1640282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B47D33-A47A-4A23-BE63-A82C10E7D477}" type="datetimeFigureOut">
              <a:rPr lang="en-US" smtClean="0"/>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6602B-076B-4051-8B34-FD5998E45D66}"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09174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7B47D33-A47A-4A23-BE63-A82C10E7D477}" type="datetimeFigureOut">
              <a:rPr lang="en-US" smtClean="0"/>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112126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47D33-A47A-4A23-BE63-A82C10E7D477}"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2000978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47D33-A47A-4A23-BE63-A82C10E7D477}"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1334607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47D33-A47A-4A23-BE63-A82C10E7D477}"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1262018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47D33-A47A-4A23-BE63-A82C10E7D477}"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6602B-076B-4051-8B34-FD5998E45D66}" type="slidenum">
              <a:rPr lang="en-US" smtClean="0"/>
              <a:t>‹#›</a:t>
            </a:fld>
            <a:endParaRPr lang="en-US"/>
          </a:p>
        </p:txBody>
      </p:sp>
    </p:spTree>
    <p:extLst>
      <p:ext uri="{BB962C8B-B14F-4D97-AF65-F5344CB8AC3E}">
        <p14:creationId xmlns:p14="http://schemas.microsoft.com/office/powerpoint/2010/main" val="74849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B7B47D33-A47A-4A23-BE63-A82C10E7D477}" type="datetimeFigureOut">
              <a:rPr lang="en-US" smtClean="0"/>
              <a:t>4/8/2025</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FE16602B-076B-4051-8B34-FD5998E45D66}"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0467914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Iq8t3kPVcwA?feature=oembed" TargetMode="Externa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8.xml"/><Relationship Id="rId1" Type="http://schemas.openxmlformats.org/officeDocument/2006/relationships/video" Target="https://www.youtube.com/embed/87Ol6z1ufEI?feature=oembed" TargetMode="External"/><Relationship Id="rId5" Type="http://schemas.openxmlformats.org/officeDocument/2006/relationships/image" Target="../media/image12.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8.xml"/><Relationship Id="rId1" Type="http://schemas.openxmlformats.org/officeDocument/2006/relationships/video" Target="https://www.youtube.com/embed/nbAkKDBQoG8?feature=oembed" TargetMode="External"/><Relationship Id="rId5" Type="http://schemas.openxmlformats.org/officeDocument/2006/relationships/image" Target="../media/image13.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8.png"/><Relationship Id="rId7"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 Id="rId6" Type="http://schemas.openxmlformats.org/officeDocument/2006/relationships/hyperlink" Target="https://www.biblegateway.com/passage/?search=Exodus%201&amp;version=NKJV#fen-NKJV-1540c" TargetMode="External"/><Relationship Id="rId11" Type="http://schemas.openxmlformats.org/officeDocument/2006/relationships/image" Target="../media/image7.png"/><Relationship Id="rId5" Type="http://schemas.openxmlformats.org/officeDocument/2006/relationships/hyperlink" Target="https://www.biblegateway.com/passage/?search=Exodus%201&amp;version=NKJV#fen-NKJV-1538b" TargetMode="External"/><Relationship Id="rId10" Type="http://schemas.openxmlformats.org/officeDocument/2006/relationships/image" Target="../media/image19.jpg"/><Relationship Id="rId4" Type="http://schemas.openxmlformats.org/officeDocument/2006/relationships/hyperlink" Target="https://www.biblegateway.com/passage/?search=Exodus%201&amp;version=NKJV#fen-NKJV-1538a" TargetMode="External"/><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jpg"/><Relationship Id="rId2" Type="http://schemas.openxmlformats.org/officeDocument/2006/relationships/hyperlink" Target="https://www.biblegateway.com/passage/?search=Exodus%201&amp;version=NKJV#fen-NKJV-1546d" TargetMode="Externa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7.pn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8.jpg"/><Relationship Id="rId5" Type="http://schemas.openxmlformats.org/officeDocument/2006/relationships/image" Target="../media/image7.pn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0.png"/><Relationship Id="rId2" Type="http://schemas.openxmlformats.org/officeDocument/2006/relationships/hyperlink" Target="https://www.biblegateway.com/passage/?search=Exodus%201&amp;version=NKJV#fen-NKJV-1552e" TargetMode="External"/><Relationship Id="rId1" Type="http://schemas.openxmlformats.org/officeDocument/2006/relationships/slideLayout" Target="../slideLayouts/slideLayout8.xml"/><Relationship Id="rId6" Type="http://schemas.openxmlformats.org/officeDocument/2006/relationships/image" Target="../media/image29.jpg"/><Relationship Id="rId5" Type="http://schemas.openxmlformats.org/officeDocument/2006/relationships/image" Target="../media/image7.pn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hyperlink" Target="https://www.biblegateway.com/passage/?search=Exodus%201&amp;version=NKJV#fen-NKJV-1553f" TargetMode="External"/><Relationship Id="rId7"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hyperlink" Target="https://www.biblegateway.com/passage/?search=Exodus%201&amp;version=NKJV#fen-NKJV-1554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3.png"/><Relationship Id="rId7" Type="http://schemas.openxmlformats.org/officeDocument/2006/relationships/image" Target="../media/image34.png"/><Relationship Id="rId2" Type="http://schemas.openxmlformats.org/officeDocument/2006/relationships/hyperlink" Target="https://www.biblegateway.com/passage/?search=Exodus%201&amp;version=NKJV#fen-NKJV-1555h" TargetMode="External"/><Relationship Id="rId1" Type="http://schemas.openxmlformats.org/officeDocument/2006/relationships/slideLayout" Target="../slideLayouts/slideLayout8.xml"/><Relationship Id="rId6" Type="http://schemas.openxmlformats.org/officeDocument/2006/relationships/image" Target="../media/image33.jpg"/><Relationship Id="rId5" Type="http://schemas.openxmlformats.org/officeDocument/2006/relationships/image" Target="../media/image7.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5.png"/><Relationship Id="rId2" Type="http://schemas.openxmlformats.org/officeDocument/2006/relationships/image" Target="../media/image36.jp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7.pn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jp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4.jpg"/><Relationship Id="rId7" Type="http://schemas.openxmlformats.org/officeDocument/2006/relationships/image" Target="../media/image41.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7.pn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3.png"/><Relationship Id="rId7" Type="http://schemas.openxmlformats.org/officeDocument/2006/relationships/image" Target="../media/image45.jpeg"/><Relationship Id="rId2" Type="http://schemas.openxmlformats.org/officeDocument/2006/relationships/slideLayout" Target="../slideLayouts/slideLayout8.xml"/><Relationship Id="rId1" Type="http://schemas.openxmlformats.org/officeDocument/2006/relationships/video" Target="https://www.youtube.com/embed/egS5KAaKjmM?feature=oembed" TargetMode="External"/><Relationship Id="rId6" Type="http://schemas.openxmlformats.org/officeDocument/2006/relationships/image" Target="../media/image44.jpg"/><Relationship Id="rId5" Type="http://schemas.openxmlformats.org/officeDocument/2006/relationships/image" Target="../media/image7.png"/><Relationship Id="rId10" Type="http://schemas.microsoft.com/office/2007/relationships/hdphoto" Target="../media/hdphoto2.wdp"/><Relationship Id="rId4" Type="http://schemas.openxmlformats.org/officeDocument/2006/relationships/image" Target="../media/image24.jpg"/><Relationship Id="rId9"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3.png"/><Relationship Id="rId7" Type="http://schemas.openxmlformats.org/officeDocument/2006/relationships/image" Target="../media/image49.png"/><Relationship Id="rId2" Type="http://schemas.openxmlformats.org/officeDocument/2006/relationships/hyperlink" Target="https://www.amazon.com/gp/product/B0CPPW1FQN/ref=ox_sc_act_image_3?smid=ABX147BFG2AJN&amp;psc=1" TargetMode="External"/><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7.png"/><Relationship Id="rId4" Type="http://schemas.openxmlformats.org/officeDocument/2006/relationships/image" Target="../media/image24.jpg"/><Relationship Id="rId9"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amazon.com/gp/product/B0CPPW1FQN/ref=ox_sc_act_image_3?smid=ABX147BFG2AJN&amp;psc=1" TargetMode="External"/><Relationship Id="rId7" Type="http://schemas.openxmlformats.org/officeDocument/2006/relationships/image" Target="../media/image51.png"/><Relationship Id="rId2" Type="http://schemas.openxmlformats.org/officeDocument/2006/relationships/image" Target="../media/image5.jpg"/><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24.jp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53.png"/><Relationship Id="rId5" Type="http://schemas.openxmlformats.org/officeDocument/2006/relationships/image" Target="../media/image52.jp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4.jpg"/><Relationship Id="rId1" Type="http://schemas.openxmlformats.org/officeDocument/2006/relationships/slideLayout" Target="../slideLayouts/slideLayout8.xml"/><Relationship Id="rId6" Type="http://schemas.openxmlformats.org/officeDocument/2006/relationships/image" Target="../media/image55.jpg"/><Relationship Id="rId5" Type="http://schemas.openxmlformats.org/officeDocument/2006/relationships/image" Target="../media/image7.png"/><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jp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59.png"/><Relationship Id="rId5" Type="http://schemas.openxmlformats.org/officeDocument/2006/relationships/image" Target="../media/image58.jp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62.jp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5.jpeg"/><Relationship Id="rId2" Type="http://schemas.openxmlformats.org/officeDocument/2006/relationships/hyperlink" Target="https://www.biblegateway.com/passage/?search=Exodus%202&amp;version=NKJV#fen-NKJV-1565a" TargetMode="External"/><Relationship Id="rId1" Type="http://schemas.openxmlformats.org/officeDocument/2006/relationships/slideLayout" Target="../slideLayouts/slideLayout8.xml"/><Relationship Id="rId6" Type="http://schemas.openxmlformats.org/officeDocument/2006/relationships/image" Target="../media/image64.jpg"/><Relationship Id="rId5" Type="http://schemas.openxmlformats.org/officeDocument/2006/relationships/image" Target="../media/image7.png"/><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67.png"/><Relationship Id="rId5" Type="http://schemas.openxmlformats.org/officeDocument/2006/relationships/image" Target="../media/image66.jp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6.xml"/><Relationship Id="rId1" Type="http://schemas.openxmlformats.org/officeDocument/2006/relationships/video" Target="https://www.youtube.com/embed/jD2AJnc5pK0?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7.xml"/><Relationship Id="rId1" Type="http://schemas.openxmlformats.org/officeDocument/2006/relationships/video" Target="https://www.youtube.com/embed/bb3PuNF6BN8?feature=oembed"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Layout" Target="../slideLayouts/slideLayout7.xml"/><Relationship Id="rId1" Type="http://schemas.openxmlformats.org/officeDocument/2006/relationships/video" Target="https://www.youtube.com/embed/AJXUtFfDXHs?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8.xml"/><Relationship Id="rId5" Type="http://schemas.openxmlformats.org/officeDocument/2006/relationships/image" Target="../media/image71.jp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7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91F6-C596-3FFD-FFFA-EBDB17F333DE}"/>
              </a:ext>
            </a:extLst>
          </p:cNvPr>
          <p:cNvSpPr>
            <a:spLocks noGrp="1"/>
          </p:cNvSpPr>
          <p:nvPr>
            <p:ph type="ctrTitle"/>
          </p:nvPr>
        </p:nvSpPr>
        <p:spPr/>
        <p:txBody>
          <a:bodyPr/>
          <a:lstStyle/>
          <a:p>
            <a:r>
              <a:rPr lang="en-US" dirty="0"/>
              <a:t>Baby Moses</a:t>
            </a:r>
          </a:p>
        </p:txBody>
      </p:sp>
      <p:sp>
        <p:nvSpPr>
          <p:cNvPr id="3" name="Subtitle 2">
            <a:extLst>
              <a:ext uri="{FF2B5EF4-FFF2-40B4-BE49-F238E27FC236}">
                <a16:creationId xmlns:a16="http://schemas.microsoft.com/office/drawing/2014/main" id="{A495B507-092E-C960-B9F2-A6335E5EF503}"/>
              </a:ext>
            </a:extLst>
          </p:cNvPr>
          <p:cNvSpPr>
            <a:spLocks noGrp="1"/>
          </p:cNvSpPr>
          <p:nvPr>
            <p:ph type="subTitle" idx="1"/>
          </p:nvPr>
        </p:nvSpPr>
        <p:spPr/>
        <p:txBody>
          <a:bodyPr/>
          <a:lstStyle/>
          <a:p>
            <a:r>
              <a:rPr lang="en-US" dirty="0"/>
              <a:t>Drawn from the water – Saved for a purpose</a:t>
            </a:r>
          </a:p>
        </p:txBody>
      </p:sp>
    </p:spTree>
    <p:extLst>
      <p:ext uri="{BB962C8B-B14F-4D97-AF65-F5344CB8AC3E}">
        <p14:creationId xmlns:p14="http://schemas.microsoft.com/office/powerpoint/2010/main" val="1976875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Online Media 20" title="Woven Basket">
            <a:hlinkClick r:id="" action="ppaction://media"/>
            <a:extLst>
              <a:ext uri="{FF2B5EF4-FFF2-40B4-BE49-F238E27FC236}">
                <a16:creationId xmlns:a16="http://schemas.microsoft.com/office/drawing/2014/main" id="{15055B24-2DD6-B9DB-EB93-E49D3403EBF1}"/>
              </a:ext>
            </a:extLst>
          </p:cNvPr>
          <p:cNvPicPr>
            <a:picLocks noRot="1" noChangeAspect="1"/>
          </p:cNvPicPr>
          <p:nvPr>
            <a:videoFile r:link="rId1"/>
          </p:nvPr>
        </p:nvPicPr>
        <p:blipFill>
          <a:blip r:embed="rId3"/>
          <a:stretch>
            <a:fillRect/>
          </a:stretch>
        </p:blipFill>
        <p:spPr>
          <a:xfrm>
            <a:off x="1165370" y="1377820"/>
            <a:ext cx="8922576" cy="5041268"/>
          </a:xfrm>
          <a:prstGeom prst="rect">
            <a:avLst/>
          </a:prstGeom>
        </p:spPr>
      </p:pic>
      <p:pic>
        <p:nvPicPr>
          <p:cNvPr id="2" name="Picture 1" descr="A paper with pictures of different shapes and colors&#10;&#10;AI-generated content may be incorrect.">
            <a:extLst>
              <a:ext uri="{FF2B5EF4-FFF2-40B4-BE49-F238E27FC236}">
                <a16:creationId xmlns:a16="http://schemas.microsoft.com/office/drawing/2014/main" id="{1866C36D-B9C8-D7F2-A6CC-69C97C411503}"/>
              </a:ext>
            </a:extLst>
          </p:cNvPr>
          <p:cNvPicPr>
            <a:picLocks noChangeAspect="1"/>
          </p:cNvPicPr>
          <p:nvPr/>
        </p:nvPicPr>
        <p:blipFill>
          <a:blip r:embed="rId4">
            <a:extLst>
              <a:ext uri="{28A0092B-C50C-407E-A947-70E740481C1C}">
                <a14:useLocalDpi xmlns:a14="http://schemas.microsoft.com/office/drawing/2010/main" val="0"/>
              </a:ext>
            </a:extLst>
          </a:blip>
          <a:srcRect t="10796" b="34145"/>
          <a:stretch/>
        </p:blipFill>
        <p:spPr>
          <a:xfrm rot="16200000">
            <a:off x="10255668" y="197264"/>
            <a:ext cx="1777973" cy="1741129"/>
          </a:xfrm>
          <a:prstGeom prst="rect">
            <a:avLst/>
          </a:prstGeom>
        </p:spPr>
      </p:pic>
      <p:pic>
        <p:nvPicPr>
          <p:cNvPr id="3" name="Picture 2" descr="A paper with pictures of different shapes and colors&#10;&#10;AI-generated content may be incorrect.">
            <a:extLst>
              <a:ext uri="{FF2B5EF4-FFF2-40B4-BE49-F238E27FC236}">
                <a16:creationId xmlns:a16="http://schemas.microsoft.com/office/drawing/2014/main" id="{35E884E2-D32C-C284-5455-95389B608A0A}"/>
              </a:ext>
            </a:extLst>
          </p:cNvPr>
          <p:cNvPicPr>
            <a:picLocks noChangeAspect="1"/>
          </p:cNvPicPr>
          <p:nvPr/>
        </p:nvPicPr>
        <p:blipFill>
          <a:blip r:embed="rId4">
            <a:extLst>
              <a:ext uri="{28A0092B-C50C-407E-A947-70E740481C1C}">
                <a14:useLocalDpi xmlns:a14="http://schemas.microsoft.com/office/drawing/2010/main" val="0"/>
              </a:ext>
            </a:extLst>
          </a:blip>
          <a:srcRect t="65730" b="6872"/>
          <a:stretch/>
        </p:blipFill>
        <p:spPr>
          <a:xfrm rot="16200000">
            <a:off x="9733085" y="2655099"/>
            <a:ext cx="2110435" cy="1028424"/>
          </a:xfrm>
          <a:prstGeom prst="rect">
            <a:avLst/>
          </a:prstGeom>
        </p:spPr>
      </p:pic>
      <p:pic>
        <p:nvPicPr>
          <p:cNvPr id="4" name="Picture 3">
            <a:extLst>
              <a:ext uri="{FF2B5EF4-FFF2-40B4-BE49-F238E27FC236}">
                <a16:creationId xmlns:a16="http://schemas.microsoft.com/office/drawing/2014/main" id="{8BACF1E4-C66D-AB43-1788-90D3F6AC1173}"/>
              </a:ext>
            </a:extLst>
          </p:cNvPr>
          <p:cNvPicPr>
            <a:picLocks noChangeAspect="1"/>
          </p:cNvPicPr>
          <p:nvPr/>
        </p:nvPicPr>
        <p:blipFill>
          <a:blip r:embed="rId5"/>
          <a:srcRect l="19767" t="11650" r="17092" b="6494"/>
          <a:stretch/>
        </p:blipFill>
        <p:spPr>
          <a:xfrm>
            <a:off x="10229564" y="4381807"/>
            <a:ext cx="1072951" cy="1104593"/>
          </a:xfrm>
          <a:prstGeom prst="ellipse">
            <a:avLst/>
          </a:prstGeom>
        </p:spPr>
      </p:pic>
      <p:sp>
        <p:nvSpPr>
          <p:cNvPr id="5" name="TextBox 4">
            <a:extLst>
              <a:ext uri="{FF2B5EF4-FFF2-40B4-BE49-F238E27FC236}">
                <a16:creationId xmlns:a16="http://schemas.microsoft.com/office/drawing/2014/main" id="{4672D4F9-996B-8A3B-BDE7-8176760016AA}"/>
              </a:ext>
            </a:extLst>
          </p:cNvPr>
          <p:cNvSpPr txBox="1"/>
          <p:nvPr/>
        </p:nvSpPr>
        <p:spPr>
          <a:xfrm>
            <a:off x="1165370" y="402336"/>
            <a:ext cx="9064194" cy="400110"/>
          </a:xfrm>
          <a:prstGeom prst="rect">
            <a:avLst/>
          </a:prstGeom>
          <a:noFill/>
        </p:spPr>
        <p:txBody>
          <a:bodyPr wrap="square" rtlCol="0">
            <a:spAutoFit/>
          </a:bodyPr>
          <a:lstStyle/>
          <a:p>
            <a:pPr algn="ctr"/>
            <a:r>
              <a:rPr lang="en-US" sz="2000" dirty="0"/>
              <a:t>Our Bible story today has a basket in it.  We’ll get you started on the craft now.</a:t>
            </a:r>
          </a:p>
        </p:txBody>
      </p:sp>
    </p:spTree>
    <p:extLst>
      <p:ext uri="{BB962C8B-B14F-4D97-AF65-F5344CB8AC3E}">
        <p14:creationId xmlns:p14="http://schemas.microsoft.com/office/powerpoint/2010/main" val="186383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FF5247D0-014A-1164-AB6C-EBF6CD1F8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48BD2E81-6948-EA51-996D-F49D04E1F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sp>
        <p:nvSpPr>
          <p:cNvPr id="2" name="Title 1">
            <a:extLst>
              <a:ext uri="{FF2B5EF4-FFF2-40B4-BE49-F238E27FC236}">
                <a16:creationId xmlns:a16="http://schemas.microsoft.com/office/drawing/2014/main" id="{25C50479-01CC-1D07-790C-5C56B456ACC2}"/>
              </a:ext>
            </a:extLst>
          </p:cNvPr>
          <p:cNvSpPr>
            <a:spLocks noGrp="1"/>
          </p:cNvSpPr>
          <p:nvPr>
            <p:ph type="title"/>
          </p:nvPr>
        </p:nvSpPr>
        <p:spPr>
          <a:xfrm>
            <a:off x="1666506" y="1257062"/>
            <a:ext cx="8858987" cy="1724477"/>
          </a:xfrm>
        </p:spPr>
        <p:txBody>
          <a:bodyPr>
            <a:noAutofit/>
          </a:bodyPr>
          <a:lstStyle/>
          <a:p>
            <a:pPr algn="ctr"/>
            <a:r>
              <a:rPr lang="en-US" sz="3600" dirty="0"/>
              <a:t>Have you ever been in danger?</a:t>
            </a:r>
            <a:br>
              <a:rPr lang="en-US" sz="3600" dirty="0"/>
            </a:br>
            <a:r>
              <a:rPr lang="en-US" sz="3600" dirty="0"/>
              <a:t>or</a:t>
            </a:r>
            <a:br>
              <a:rPr lang="en-US" sz="3600" dirty="0"/>
            </a:br>
            <a:r>
              <a:rPr lang="en-US" sz="3600" dirty="0"/>
              <a:t>Has someone you love been in danger?</a:t>
            </a:r>
          </a:p>
        </p:txBody>
      </p:sp>
      <p:pic>
        <p:nvPicPr>
          <p:cNvPr id="6" name="Content Placeholder 5" descr="A green grass with black background&#10;&#10;AI-generated content may be incorrect.">
            <a:extLst>
              <a:ext uri="{FF2B5EF4-FFF2-40B4-BE49-F238E27FC236}">
                <a16:creationId xmlns:a16="http://schemas.microsoft.com/office/drawing/2014/main" id="{A0349505-F88E-2F03-EDD9-930FE18418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0" y="4707164"/>
            <a:ext cx="4451174" cy="2229393"/>
          </a:xfrm>
        </p:spPr>
      </p:pic>
      <p:sp>
        <p:nvSpPr>
          <p:cNvPr id="4" name="Text Placeholder 3">
            <a:extLst>
              <a:ext uri="{FF2B5EF4-FFF2-40B4-BE49-F238E27FC236}">
                <a16:creationId xmlns:a16="http://schemas.microsoft.com/office/drawing/2014/main" id="{93AC30F4-6CE5-7CB7-86BA-7E5F18AF2BBE}"/>
              </a:ext>
            </a:extLst>
          </p:cNvPr>
          <p:cNvSpPr>
            <a:spLocks noGrp="1"/>
          </p:cNvSpPr>
          <p:nvPr>
            <p:ph type="body" sz="half" idx="2"/>
          </p:nvPr>
        </p:nvSpPr>
        <p:spPr>
          <a:xfrm>
            <a:off x="1677715" y="3840480"/>
            <a:ext cx="8971528" cy="1572768"/>
          </a:xfrm>
        </p:spPr>
        <p:txBody>
          <a:bodyPr/>
          <a:lstStyle/>
          <a:p>
            <a:endParaRPr lang="en-US"/>
          </a:p>
        </p:txBody>
      </p:sp>
      <p:pic>
        <p:nvPicPr>
          <p:cNvPr id="5" name="Picture 4" descr="A pile of yellow warning tapes&#10;&#10;AI-generated content may be incorrect.">
            <a:extLst>
              <a:ext uri="{FF2B5EF4-FFF2-40B4-BE49-F238E27FC236}">
                <a16:creationId xmlns:a16="http://schemas.microsoft.com/office/drawing/2014/main" id="{90B82B54-D8F5-50AE-F511-B2470A5A5909}"/>
              </a:ext>
            </a:extLst>
          </p:cNvPr>
          <p:cNvPicPr>
            <a:picLocks noChangeAspect="1"/>
          </p:cNvPicPr>
          <p:nvPr/>
        </p:nvPicPr>
        <p:blipFill>
          <a:blip r:embed="rId4">
            <a:clrChange>
              <a:clrFrom>
                <a:srgbClr val="F0F0F0"/>
              </a:clrFrom>
              <a:clrTo>
                <a:srgbClr val="F0F0F0">
                  <a:alpha val="0"/>
                </a:srgbClr>
              </a:clrTo>
            </a:clrChange>
            <a:extLst>
              <a:ext uri="{28A0092B-C50C-407E-A947-70E740481C1C}">
                <a14:useLocalDpi xmlns:a14="http://schemas.microsoft.com/office/drawing/2010/main" val="0"/>
              </a:ext>
            </a:extLst>
          </a:blip>
          <a:stretch>
            <a:fillRect/>
          </a:stretch>
        </p:blipFill>
        <p:spPr>
          <a:xfrm>
            <a:off x="6107208" y="3397690"/>
            <a:ext cx="6096000" cy="3622343"/>
          </a:xfrm>
          <a:prstGeom prst="rect">
            <a:avLst/>
          </a:prstGeom>
        </p:spPr>
      </p:pic>
      <p:pic>
        <p:nvPicPr>
          <p:cNvPr id="7" name="Picture 6" descr="A pile of yellow warning tapes&#10;&#10;AI-generated content may be incorrect.">
            <a:extLst>
              <a:ext uri="{FF2B5EF4-FFF2-40B4-BE49-F238E27FC236}">
                <a16:creationId xmlns:a16="http://schemas.microsoft.com/office/drawing/2014/main" id="{DA390CF5-B17E-87BC-D6B0-F17D85203968}"/>
              </a:ext>
            </a:extLst>
          </p:cNvPr>
          <p:cNvPicPr>
            <a:picLocks noChangeAspect="1"/>
          </p:cNvPicPr>
          <p:nvPr/>
        </p:nvPicPr>
        <p:blipFill>
          <a:blip r:embed="rId4">
            <a:clrChange>
              <a:clrFrom>
                <a:srgbClr val="F0F0F0"/>
              </a:clrFrom>
              <a:clrTo>
                <a:srgbClr val="F0F0F0">
                  <a:alpha val="0"/>
                </a:srgbClr>
              </a:clrTo>
            </a:clrChange>
            <a:extLst>
              <a:ext uri="{28A0092B-C50C-407E-A947-70E740481C1C}">
                <a14:useLocalDpi xmlns:a14="http://schemas.microsoft.com/office/drawing/2010/main" val="0"/>
              </a:ext>
            </a:extLst>
          </a:blip>
          <a:stretch>
            <a:fillRect/>
          </a:stretch>
        </p:blipFill>
        <p:spPr>
          <a:xfrm>
            <a:off x="111728" y="3397691"/>
            <a:ext cx="5984272" cy="3622343"/>
          </a:xfrm>
          <a:prstGeom prst="rect">
            <a:avLst/>
          </a:prstGeom>
        </p:spPr>
      </p:pic>
      <p:pic>
        <p:nvPicPr>
          <p:cNvPr id="11" name="Picture 10" descr="A yellow triangle with a exclamation mark&#10;&#10;AI-generated content may be incorrect.">
            <a:extLst>
              <a:ext uri="{FF2B5EF4-FFF2-40B4-BE49-F238E27FC236}">
                <a16:creationId xmlns:a16="http://schemas.microsoft.com/office/drawing/2014/main" id="{9DFDC611-EDC4-EA07-7A41-0615A758E42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58511" y="2867394"/>
            <a:ext cx="4371088" cy="4371088"/>
          </a:xfrm>
          <a:prstGeom prst="rect">
            <a:avLst/>
          </a:prstGeom>
        </p:spPr>
      </p:pic>
    </p:spTree>
    <p:extLst>
      <p:ext uri="{BB962C8B-B14F-4D97-AF65-F5344CB8AC3E}">
        <p14:creationId xmlns:p14="http://schemas.microsoft.com/office/powerpoint/2010/main" val="1251225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F31F1-FF6B-6BF6-530D-69EF578D5486}"/>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64386C1B-63C5-5121-3E08-D27A720241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2AF67848-42AB-00B2-39E2-CD211B360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pic>
        <p:nvPicPr>
          <p:cNvPr id="6" name="Content Placeholder 5" descr="A green grass with black background&#10;&#10;AI-generated content may be incorrect.">
            <a:extLst>
              <a:ext uri="{FF2B5EF4-FFF2-40B4-BE49-F238E27FC236}">
                <a16:creationId xmlns:a16="http://schemas.microsoft.com/office/drawing/2014/main" id="{92B3FCC1-4BE2-5E96-6CF7-E02CE7FE4E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0" y="4707164"/>
            <a:ext cx="4451174" cy="2229393"/>
          </a:xfrm>
        </p:spPr>
      </p:pic>
      <p:pic>
        <p:nvPicPr>
          <p:cNvPr id="5" name="Picture 4" descr="A book with a bookmark&#10;&#10;AI-generated content may be incorrect.">
            <a:extLst>
              <a:ext uri="{FF2B5EF4-FFF2-40B4-BE49-F238E27FC236}">
                <a16:creationId xmlns:a16="http://schemas.microsoft.com/office/drawing/2014/main" id="{DF766BC9-C11D-772D-A5C0-D3E94470FD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503" y="305756"/>
            <a:ext cx="5791256" cy="4264470"/>
          </a:xfrm>
          <a:prstGeom prst="rect">
            <a:avLst/>
          </a:prstGeom>
        </p:spPr>
      </p:pic>
      <p:sp>
        <p:nvSpPr>
          <p:cNvPr id="2" name="Title 1">
            <a:extLst>
              <a:ext uri="{FF2B5EF4-FFF2-40B4-BE49-F238E27FC236}">
                <a16:creationId xmlns:a16="http://schemas.microsoft.com/office/drawing/2014/main" id="{AC57DED2-536D-7F20-8E36-6D05FB050BD4}"/>
              </a:ext>
            </a:extLst>
          </p:cNvPr>
          <p:cNvSpPr>
            <a:spLocks noGrp="1"/>
          </p:cNvSpPr>
          <p:nvPr>
            <p:ph type="title"/>
          </p:nvPr>
        </p:nvSpPr>
        <p:spPr>
          <a:xfrm>
            <a:off x="6413488" y="2155636"/>
            <a:ext cx="2664361" cy="789842"/>
          </a:xfrm>
        </p:spPr>
        <p:txBody>
          <a:bodyPr/>
          <a:lstStyle/>
          <a:p>
            <a:pPr algn="ctr"/>
            <a:r>
              <a:rPr lang="en-US" dirty="0">
                <a:solidFill>
                  <a:schemeClr val="bg1"/>
                </a:solidFill>
              </a:rPr>
              <a:t>Psalms</a:t>
            </a:r>
            <a:br>
              <a:rPr lang="en-US" dirty="0">
                <a:solidFill>
                  <a:schemeClr val="bg1"/>
                </a:solidFill>
              </a:rPr>
            </a:br>
            <a:r>
              <a:rPr lang="en-US" dirty="0">
                <a:solidFill>
                  <a:schemeClr val="bg1"/>
                </a:solidFill>
              </a:rPr>
              <a:t> 25:1 &amp; 20</a:t>
            </a:r>
          </a:p>
        </p:txBody>
      </p:sp>
      <p:sp>
        <p:nvSpPr>
          <p:cNvPr id="7" name="Scroll: Vertical 6">
            <a:extLst>
              <a:ext uri="{FF2B5EF4-FFF2-40B4-BE49-F238E27FC236}">
                <a16:creationId xmlns:a16="http://schemas.microsoft.com/office/drawing/2014/main" id="{432B51BE-EEFA-58CA-2B35-9618F602010E}"/>
              </a:ext>
            </a:extLst>
          </p:cNvPr>
          <p:cNvSpPr/>
          <p:nvPr/>
        </p:nvSpPr>
        <p:spPr>
          <a:xfrm rot="20790923">
            <a:off x="886063" y="209251"/>
            <a:ext cx="5243489" cy="6357663"/>
          </a:xfrm>
          <a:prstGeom prst="verticalScroll">
            <a:avLst/>
          </a:prstGeom>
          <a:ln>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Psalms 25</a:t>
            </a:r>
          </a:p>
          <a:p>
            <a:pPr algn="ctr"/>
            <a:endParaRPr lang="en-US" dirty="0"/>
          </a:p>
          <a:p>
            <a:pPr algn="ctr"/>
            <a:r>
              <a:rPr lang="en-US" b="1" dirty="0"/>
              <a:t>In you, </a:t>
            </a:r>
            <a:r>
              <a:rPr lang="en-US" b="1" cap="small" dirty="0">
                <a:effectLst/>
              </a:rPr>
              <a:t>Lord</a:t>
            </a:r>
            <a:r>
              <a:rPr lang="en-US" b="1" dirty="0"/>
              <a:t> my God,</a:t>
            </a:r>
            <a:br>
              <a:rPr lang="en-US" b="1" dirty="0"/>
            </a:br>
            <a:r>
              <a:rPr lang="en-US" b="1" dirty="0"/>
              <a:t>    I put my trust.</a:t>
            </a:r>
          </a:p>
          <a:p>
            <a:pPr algn="ctr"/>
            <a:endParaRPr lang="en-US" b="1" dirty="0"/>
          </a:p>
          <a:p>
            <a:pPr algn="ctr"/>
            <a:r>
              <a:rPr lang="en-US" b="1" baseline="30000" dirty="0"/>
              <a:t>20 </a:t>
            </a:r>
            <a:r>
              <a:rPr lang="en-US" b="1" dirty="0"/>
              <a:t>Guard my life and rescue me;</a:t>
            </a:r>
            <a:br>
              <a:rPr lang="en-US" b="1" dirty="0"/>
            </a:br>
            <a:r>
              <a:rPr lang="en-US" b="1" dirty="0"/>
              <a:t>    do not let me be put to shame,</a:t>
            </a:r>
            <a:br>
              <a:rPr lang="en-US" b="1" dirty="0"/>
            </a:br>
            <a:r>
              <a:rPr lang="en-US" b="1" dirty="0"/>
              <a:t>    for I take refuge in you.</a:t>
            </a:r>
          </a:p>
          <a:p>
            <a:pPr algn="ctr"/>
            <a:endParaRPr lang="en-US" dirty="0"/>
          </a:p>
          <a:p>
            <a:pPr algn="ctr"/>
            <a:r>
              <a:rPr lang="en-US" baseline="30000" dirty="0"/>
              <a:t>4 </a:t>
            </a:r>
            <a:r>
              <a:rPr lang="en-US" dirty="0"/>
              <a:t>Show me your ways, </a:t>
            </a:r>
            <a:r>
              <a:rPr lang="en-US" cap="small" dirty="0">
                <a:effectLst/>
              </a:rPr>
              <a:t>Lord</a:t>
            </a:r>
            <a:r>
              <a:rPr lang="en-US" dirty="0"/>
              <a:t>,</a:t>
            </a:r>
            <a:br>
              <a:rPr lang="en-US" dirty="0"/>
            </a:br>
            <a:r>
              <a:rPr lang="en-US" dirty="0"/>
              <a:t>    teach me your paths.</a:t>
            </a:r>
            <a:br>
              <a:rPr lang="en-US" dirty="0"/>
            </a:br>
            <a:r>
              <a:rPr lang="en-US" baseline="30000" dirty="0"/>
              <a:t>5 </a:t>
            </a:r>
            <a:r>
              <a:rPr lang="en-US" dirty="0"/>
              <a:t>Guide me in your truth                    and teach me,</a:t>
            </a:r>
            <a:br>
              <a:rPr lang="en-US" dirty="0"/>
            </a:br>
            <a:r>
              <a:rPr lang="en-US" dirty="0"/>
              <a:t>    for you are God my Savior,</a:t>
            </a:r>
            <a:br>
              <a:rPr lang="en-US" dirty="0"/>
            </a:br>
            <a:r>
              <a:rPr lang="en-US" dirty="0"/>
              <a:t>    and my hope is in you                      all day long.</a:t>
            </a:r>
            <a:br>
              <a:rPr lang="en-US" dirty="0"/>
            </a:br>
            <a:r>
              <a:rPr lang="en-US" baseline="30000" dirty="0"/>
              <a:t>6 </a:t>
            </a:r>
            <a:r>
              <a:rPr lang="en-US" dirty="0"/>
              <a:t>Remember, </a:t>
            </a:r>
            <a:r>
              <a:rPr lang="en-US" cap="small" dirty="0">
                <a:effectLst/>
              </a:rPr>
              <a:t>Lord</a:t>
            </a:r>
            <a:r>
              <a:rPr lang="en-US" dirty="0"/>
              <a:t>,                                      your great mercy and love,</a:t>
            </a:r>
            <a:br>
              <a:rPr lang="en-US" dirty="0"/>
            </a:br>
            <a:r>
              <a:rPr lang="en-US" dirty="0"/>
              <a:t>    for they are from of old.</a:t>
            </a:r>
          </a:p>
        </p:txBody>
      </p:sp>
    </p:spTree>
    <p:extLst>
      <p:ext uri="{BB962C8B-B14F-4D97-AF65-F5344CB8AC3E}">
        <p14:creationId xmlns:p14="http://schemas.microsoft.com/office/powerpoint/2010/main" val="416794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7011-84D3-ADFB-BE07-2E9D8D932276}"/>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1E30A92E-7AA7-2168-5990-AE9B91BD8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4681B501-07B9-A4E8-3374-DD58EF3F1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sp>
        <p:nvSpPr>
          <p:cNvPr id="2" name="Title 1">
            <a:extLst>
              <a:ext uri="{FF2B5EF4-FFF2-40B4-BE49-F238E27FC236}">
                <a16:creationId xmlns:a16="http://schemas.microsoft.com/office/drawing/2014/main" id="{FBAD571F-0EAF-0D28-FCB1-2FA5E2F04416}"/>
              </a:ext>
            </a:extLst>
          </p:cNvPr>
          <p:cNvSpPr>
            <a:spLocks noGrp="1"/>
          </p:cNvSpPr>
          <p:nvPr>
            <p:ph type="title"/>
          </p:nvPr>
        </p:nvSpPr>
        <p:spPr>
          <a:xfrm rot="16200000">
            <a:off x="-1750463" y="2367989"/>
            <a:ext cx="4388799" cy="789842"/>
          </a:xfrm>
        </p:spPr>
        <p:txBody>
          <a:bodyPr/>
          <a:lstStyle/>
          <a:p>
            <a:endParaRPr lang="en-US" dirty="0"/>
          </a:p>
        </p:txBody>
      </p:sp>
      <p:pic>
        <p:nvPicPr>
          <p:cNvPr id="6" name="Content Placeholder 5" descr="A green grass with black background&#10;&#10;AI-generated content may be incorrect.">
            <a:extLst>
              <a:ext uri="{FF2B5EF4-FFF2-40B4-BE49-F238E27FC236}">
                <a16:creationId xmlns:a16="http://schemas.microsoft.com/office/drawing/2014/main" id="{64347CCD-FD91-A130-F92E-6CFBB57140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9600" y="4707164"/>
            <a:ext cx="4451174" cy="2229393"/>
          </a:xfrm>
        </p:spPr>
      </p:pic>
      <p:pic>
        <p:nvPicPr>
          <p:cNvPr id="3" name="Online Media 2" title="Angels Watching Over Me - Kids Bible Songs with Lyrics">
            <a:hlinkClick r:id="" action="ppaction://media"/>
            <a:extLst>
              <a:ext uri="{FF2B5EF4-FFF2-40B4-BE49-F238E27FC236}">
                <a16:creationId xmlns:a16="http://schemas.microsoft.com/office/drawing/2014/main" id="{6C9D5615-3D88-0618-6999-E1CE606778CF}"/>
              </a:ext>
            </a:extLst>
          </p:cNvPr>
          <p:cNvPicPr>
            <a:picLocks noRot="1" noChangeAspect="1"/>
          </p:cNvPicPr>
          <p:nvPr>
            <a:videoFile r:link="rId1"/>
          </p:nvPr>
        </p:nvPicPr>
        <p:blipFill>
          <a:blip r:embed="rId5"/>
          <a:stretch>
            <a:fillRect/>
          </a:stretch>
        </p:blipFill>
        <p:spPr>
          <a:xfrm>
            <a:off x="1187257" y="416018"/>
            <a:ext cx="10195262" cy="5760336"/>
          </a:xfrm>
          <a:prstGeom prst="rect">
            <a:avLst/>
          </a:prstGeom>
        </p:spPr>
      </p:pic>
    </p:spTree>
    <p:extLst>
      <p:ext uri="{BB962C8B-B14F-4D97-AF65-F5344CB8AC3E}">
        <p14:creationId xmlns:p14="http://schemas.microsoft.com/office/powerpoint/2010/main" val="118299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7011-84D3-ADFB-BE07-2E9D8D932276}"/>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1E30A92E-7AA7-2168-5990-AE9B91BD8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4681B501-07B9-A4E8-3374-DD58EF3F1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sp>
        <p:nvSpPr>
          <p:cNvPr id="2" name="Title 1">
            <a:extLst>
              <a:ext uri="{FF2B5EF4-FFF2-40B4-BE49-F238E27FC236}">
                <a16:creationId xmlns:a16="http://schemas.microsoft.com/office/drawing/2014/main" id="{FBAD571F-0EAF-0D28-FCB1-2FA5E2F04416}"/>
              </a:ext>
            </a:extLst>
          </p:cNvPr>
          <p:cNvSpPr>
            <a:spLocks noGrp="1"/>
          </p:cNvSpPr>
          <p:nvPr>
            <p:ph type="title"/>
          </p:nvPr>
        </p:nvSpPr>
        <p:spPr>
          <a:xfrm rot="16200000">
            <a:off x="-1750463" y="2367989"/>
            <a:ext cx="4388799" cy="789842"/>
          </a:xfrm>
        </p:spPr>
        <p:txBody>
          <a:bodyPr/>
          <a:lstStyle/>
          <a:p>
            <a:endParaRPr lang="en-US" dirty="0"/>
          </a:p>
        </p:txBody>
      </p:sp>
      <p:pic>
        <p:nvPicPr>
          <p:cNvPr id="6" name="Content Placeholder 5" descr="A green grass with black background&#10;&#10;AI-generated content may be incorrect.">
            <a:extLst>
              <a:ext uri="{FF2B5EF4-FFF2-40B4-BE49-F238E27FC236}">
                <a16:creationId xmlns:a16="http://schemas.microsoft.com/office/drawing/2014/main" id="{64347CCD-FD91-A130-F92E-6CFBB57140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9600" y="4707164"/>
            <a:ext cx="4451174" cy="2229393"/>
          </a:xfrm>
        </p:spPr>
      </p:pic>
      <p:pic>
        <p:nvPicPr>
          <p:cNvPr id="9" name="Online Media 8" title="Steve Green When I Am Afraid Psalm 56:3&amp;4">
            <a:hlinkClick r:id="" action="ppaction://media"/>
            <a:extLst>
              <a:ext uri="{FF2B5EF4-FFF2-40B4-BE49-F238E27FC236}">
                <a16:creationId xmlns:a16="http://schemas.microsoft.com/office/drawing/2014/main" id="{D97C80DE-9D47-A899-7C51-189294372ACB}"/>
              </a:ext>
            </a:extLst>
          </p:cNvPr>
          <p:cNvPicPr>
            <a:picLocks noRot="1" noChangeAspect="1"/>
          </p:cNvPicPr>
          <p:nvPr>
            <a:videoFile r:link="rId1"/>
          </p:nvPr>
        </p:nvPicPr>
        <p:blipFill>
          <a:blip r:embed="rId5"/>
          <a:stretch>
            <a:fillRect/>
          </a:stretch>
        </p:blipFill>
        <p:spPr>
          <a:xfrm>
            <a:off x="1426767" y="410087"/>
            <a:ext cx="7215697" cy="5411773"/>
          </a:xfrm>
          <a:prstGeom prst="rect">
            <a:avLst/>
          </a:prstGeom>
        </p:spPr>
      </p:pic>
      <p:sp>
        <p:nvSpPr>
          <p:cNvPr id="11" name="TextBox 10">
            <a:extLst>
              <a:ext uri="{FF2B5EF4-FFF2-40B4-BE49-F238E27FC236}">
                <a16:creationId xmlns:a16="http://schemas.microsoft.com/office/drawing/2014/main" id="{A7EDF009-2730-D566-A239-FF2835E76CD9}"/>
              </a:ext>
            </a:extLst>
          </p:cNvPr>
          <p:cNvSpPr txBox="1"/>
          <p:nvPr/>
        </p:nvSpPr>
        <p:spPr>
          <a:xfrm>
            <a:off x="8774826" y="1273673"/>
            <a:ext cx="2588810" cy="1754326"/>
          </a:xfrm>
          <a:prstGeom prst="rect">
            <a:avLst/>
          </a:prstGeom>
          <a:noFill/>
        </p:spPr>
        <p:txBody>
          <a:bodyPr wrap="square" rtlCol="0">
            <a:spAutoFit/>
          </a:bodyPr>
          <a:lstStyle/>
          <a:p>
            <a:pPr algn="ctr"/>
            <a:r>
              <a:rPr lang="en-US" dirty="0"/>
              <a:t>When I am afraid,</a:t>
            </a:r>
          </a:p>
          <a:p>
            <a:pPr algn="ctr"/>
            <a:r>
              <a:rPr lang="en-US" dirty="0"/>
              <a:t> I put my trust in you.</a:t>
            </a:r>
            <a:br>
              <a:rPr lang="en-US" dirty="0"/>
            </a:br>
            <a:r>
              <a:rPr lang="en-US" dirty="0"/>
              <a:t>    In God,</a:t>
            </a:r>
          </a:p>
          <a:p>
            <a:pPr algn="ctr"/>
            <a:r>
              <a:rPr lang="en-US" dirty="0"/>
              <a:t> whose word I praise—</a:t>
            </a:r>
            <a:br>
              <a:rPr lang="en-US" dirty="0"/>
            </a:br>
            <a:r>
              <a:rPr lang="en-US" dirty="0"/>
              <a:t>in God I trust </a:t>
            </a:r>
          </a:p>
          <a:p>
            <a:pPr algn="ctr"/>
            <a:r>
              <a:rPr lang="en-US" dirty="0"/>
              <a:t>and am not afraid.</a:t>
            </a:r>
          </a:p>
        </p:txBody>
      </p:sp>
    </p:spTree>
    <p:extLst>
      <p:ext uri="{BB962C8B-B14F-4D97-AF65-F5344CB8AC3E}">
        <p14:creationId xmlns:p14="http://schemas.microsoft.com/office/powerpoint/2010/main" val="80486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6E84-99C2-90BB-36FF-5FAAF185BDB9}"/>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C7043562-F1C1-F752-E3A7-16A35D0C1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C830B756-DF08-6993-3043-21A71EB79A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sp>
        <p:nvSpPr>
          <p:cNvPr id="2" name="Title 1">
            <a:extLst>
              <a:ext uri="{FF2B5EF4-FFF2-40B4-BE49-F238E27FC236}">
                <a16:creationId xmlns:a16="http://schemas.microsoft.com/office/drawing/2014/main" id="{A4DAEACC-A531-0F36-1EA1-060BFDECC934}"/>
              </a:ext>
            </a:extLst>
          </p:cNvPr>
          <p:cNvSpPr>
            <a:spLocks noGrp="1"/>
          </p:cNvSpPr>
          <p:nvPr>
            <p:ph type="title"/>
          </p:nvPr>
        </p:nvSpPr>
        <p:spPr>
          <a:xfrm>
            <a:off x="1677715" y="313188"/>
            <a:ext cx="2664361" cy="789842"/>
          </a:xfrm>
        </p:spPr>
        <p:txBody>
          <a:bodyPr/>
          <a:lstStyle/>
          <a:p>
            <a:r>
              <a:rPr lang="en-US" dirty="0"/>
              <a:t>I SPY</a:t>
            </a:r>
          </a:p>
        </p:txBody>
      </p:sp>
      <p:pic>
        <p:nvPicPr>
          <p:cNvPr id="6" name="Content Placeholder 5" descr="A green grass with black background&#10;&#10;AI-generated content may be incorrect.">
            <a:extLst>
              <a:ext uri="{FF2B5EF4-FFF2-40B4-BE49-F238E27FC236}">
                <a16:creationId xmlns:a16="http://schemas.microsoft.com/office/drawing/2014/main" id="{D1BAFBFF-8F92-2B87-704B-7EA2946814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99248" y="4707164"/>
            <a:ext cx="4981526" cy="2229393"/>
          </a:xfrm>
        </p:spPr>
      </p:pic>
      <p:sp>
        <p:nvSpPr>
          <p:cNvPr id="4" name="Text Placeholder 3">
            <a:extLst>
              <a:ext uri="{FF2B5EF4-FFF2-40B4-BE49-F238E27FC236}">
                <a16:creationId xmlns:a16="http://schemas.microsoft.com/office/drawing/2014/main" id="{484EC938-7AA2-0CDA-15E3-865F3FE2DC75}"/>
              </a:ext>
            </a:extLst>
          </p:cNvPr>
          <p:cNvSpPr>
            <a:spLocks noGrp="1"/>
          </p:cNvSpPr>
          <p:nvPr>
            <p:ph type="body" sz="half" idx="2"/>
          </p:nvPr>
        </p:nvSpPr>
        <p:spPr>
          <a:xfrm>
            <a:off x="1677715" y="1448485"/>
            <a:ext cx="2363933" cy="3964763"/>
          </a:xfrm>
        </p:spPr>
        <p:txBody>
          <a:bodyPr/>
          <a:lstStyle/>
          <a:p>
            <a:r>
              <a:rPr lang="en-US" dirty="0"/>
              <a:t>As we go through our story today, there will be hidden pictures that have to do with that part of the story.  They are hiding on each slide of the presentation.  See if you can find them.</a:t>
            </a:r>
          </a:p>
          <a:p>
            <a:r>
              <a:rPr lang="en-US" dirty="0"/>
              <a:t>When you find the picture, you can make a mark on it.</a:t>
            </a:r>
          </a:p>
        </p:txBody>
      </p:sp>
      <p:pic>
        <p:nvPicPr>
          <p:cNvPr id="5" name="Picture 4" descr="A white paper with a group of images&#10;&#10;AI-generated content may be incorrect.">
            <a:extLst>
              <a:ext uri="{FF2B5EF4-FFF2-40B4-BE49-F238E27FC236}">
                <a16:creationId xmlns:a16="http://schemas.microsoft.com/office/drawing/2014/main" id="{46BD12E7-7237-96D3-4B2E-E40FBA1CA1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97759">
            <a:off x="4787048" y="330261"/>
            <a:ext cx="4776251" cy="6197477"/>
          </a:xfrm>
          <a:prstGeom prst="rect">
            <a:avLst/>
          </a:prstGeom>
        </p:spPr>
      </p:pic>
    </p:spTree>
    <p:extLst>
      <p:ext uri="{BB962C8B-B14F-4D97-AF65-F5344CB8AC3E}">
        <p14:creationId xmlns:p14="http://schemas.microsoft.com/office/powerpoint/2010/main" val="2308891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4F7C4-87B9-EF72-973C-BE66A4A83473}"/>
            </a:ext>
          </a:extLst>
        </p:cNvPr>
        <p:cNvGrpSpPr/>
        <p:nvPr/>
      </p:nvGrpSpPr>
      <p:grpSpPr>
        <a:xfrm>
          <a:off x="0" y="0"/>
          <a:ext cx="0" cy="0"/>
          <a:chOff x="0" y="0"/>
          <a:chExt cx="0" cy="0"/>
        </a:xfrm>
      </p:grpSpPr>
      <p:pic>
        <p:nvPicPr>
          <p:cNvPr id="19" name="Content Placeholder 18" descr="A bunch of wheat in a bundle&#10;&#10;AI-generated content may be incorrect.">
            <a:extLst>
              <a:ext uri="{FF2B5EF4-FFF2-40B4-BE49-F238E27FC236}">
                <a16:creationId xmlns:a16="http://schemas.microsoft.com/office/drawing/2014/main" id="{8600C5CE-6AAF-432B-E1FB-1D6E93B0BAC3}"/>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9371" y="4239739"/>
            <a:ext cx="2774559" cy="2774559"/>
          </a:xfrm>
        </p:spPr>
      </p:pic>
      <p:pic>
        <p:nvPicPr>
          <p:cNvPr id="10" name="Picture 9" descr="A cartoon of a brown spot&#10;&#10;AI-generated content may be incorrect.">
            <a:extLst>
              <a:ext uri="{FF2B5EF4-FFF2-40B4-BE49-F238E27FC236}">
                <a16:creationId xmlns:a16="http://schemas.microsoft.com/office/drawing/2014/main" id="{11A35BAF-6448-74F8-1225-5D272D44DD17}"/>
              </a:ext>
            </a:extLst>
          </p:cNvPr>
          <p:cNvPicPr>
            <a:picLocks noChangeAspect="1"/>
          </p:cNvPicPr>
          <p:nvPr/>
        </p:nvPicPr>
        <p:blipFill>
          <a:blip r:embed="rId3">
            <a:extLst>
              <a:ext uri="{28A0092B-C50C-407E-A947-70E740481C1C}">
                <a14:useLocalDpi xmlns:a14="http://schemas.microsoft.com/office/drawing/2010/main" val="0"/>
              </a:ext>
            </a:extLst>
          </a:blip>
          <a:srcRect t="20798"/>
          <a:stretch/>
        </p:blipFill>
        <p:spPr>
          <a:xfrm>
            <a:off x="0" y="5627019"/>
            <a:ext cx="12192000" cy="1507408"/>
          </a:xfrm>
          <a:prstGeom prst="rect">
            <a:avLst/>
          </a:prstGeom>
        </p:spPr>
      </p:pic>
      <p:sp>
        <p:nvSpPr>
          <p:cNvPr id="2" name="Title 1">
            <a:extLst>
              <a:ext uri="{FF2B5EF4-FFF2-40B4-BE49-F238E27FC236}">
                <a16:creationId xmlns:a16="http://schemas.microsoft.com/office/drawing/2014/main" id="{3F2F6673-B08A-6C51-F1EF-497CB2416F99}"/>
              </a:ext>
            </a:extLst>
          </p:cNvPr>
          <p:cNvSpPr>
            <a:spLocks noGrp="1"/>
          </p:cNvSpPr>
          <p:nvPr>
            <p:ph type="title"/>
          </p:nvPr>
        </p:nvSpPr>
        <p:spPr>
          <a:xfrm>
            <a:off x="1677716" y="313188"/>
            <a:ext cx="2853342" cy="789842"/>
          </a:xfrm>
        </p:spPr>
        <p:txBody>
          <a:bodyPr>
            <a:normAutofit/>
          </a:bodyPr>
          <a:lstStyle/>
          <a:p>
            <a:r>
              <a:rPr lang="en-US" dirty="0"/>
              <a:t>Do you remember Jacob and Joseph?</a:t>
            </a:r>
          </a:p>
        </p:txBody>
      </p:sp>
      <p:sp>
        <p:nvSpPr>
          <p:cNvPr id="4" name="Text Placeholder 3">
            <a:extLst>
              <a:ext uri="{FF2B5EF4-FFF2-40B4-BE49-F238E27FC236}">
                <a16:creationId xmlns:a16="http://schemas.microsoft.com/office/drawing/2014/main" id="{72277A67-5650-AC18-0AAE-6FC508A535A5}"/>
              </a:ext>
            </a:extLst>
          </p:cNvPr>
          <p:cNvSpPr>
            <a:spLocks noGrp="1"/>
          </p:cNvSpPr>
          <p:nvPr>
            <p:ph type="body" sz="half" idx="2"/>
          </p:nvPr>
        </p:nvSpPr>
        <p:spPr>
          <a:xfrm>
            <a:off x="1677715" y="1448485"/>
            <a:ext cx="2664361" cy="3964763"/>
          </a:xfrm>
        </p:spPr>
        <p:txBody>
          <a:bodyPr>
            <a:normAutofit fontScale="77500" lnSpcReduction="20000"/>
          </a:bodyPr>
          <a:lstStyle/>
          <a:p>
            <a:r>
              <a:rPr lang="en-US" dirty="0"/>
              <a:t>EXODUS 1</a:t>
            </a:r>
          </a:p>
          <a:p>
            <a:r>
              <a:rPr lang="en-US" dirty="0"/>
              <a:t>Now these </a:t>
            </a:r>
            <a:r>
              <a:rPr lang="en-US" i="1" dirty="0"/>
              <a:t>are</a:t>
            </a:r>
            <a:r>
              <a:rPr lang="en-US" dirty="0"/>
              <a:t> the names of the children of Israel who came to Egypt; each man and his household came with Jacob: </a:t>
            </a:r>
            <a:r>
              <a:rPr lang="en-US" baseline="30000" dirty="0"/>
              <a:t>2 </a:t>
            </a:r>
            <a:r>
              <a:rPr lang="en-US" dirty="0"/>
              <a:t>Reuben, Simeon, Levi, and Judah; </a:t>
            </a:r>
            <a:r>
              <a:rPr lang="en-US" baseline="30000" dirty="0"/>
              <a:t>3 </a:t>
            </a:r>
            <a:r>
              <a:rPr lang="en-US" dirty="0"/>
              <a:t>Issachar, Zebulun, and Benjamin; </a:t>
            </a:r>
            <a:r>
              <a:rPr lang="en-US" baseline="30000" dirty="0"/>
              <a:t>4 </a:t>
            </a:r>
            <a:r>
              <a:rPr lang="en-US" dirty="0"/>
              <a:t>Dan, Naphtali, Gad, and Asher. </a:t>
            </a:r>
            <a:r>
              <a:rPr lang="en-US" baseline="30000" dirty="0"/>
              <a:t>5 </a:t>
            </a:r>
            <a:r>
              <a:rPr lang="en-US" dirty="0"/>
              <a:t>All those </a:t>
            </a:r>
            <a:r>
              <a:rPr lang="en-US" baseline="30000" dirty="0"/>
              <a:t>[</a:t>
            </a:r>
            <a:r>
              <a:rPr lang="en-US" baseline="30000" dirty="0">
                <a:hlinkClick r:id="rId4" tooltip="See footnote a"/>
              </a:rPr>
              <a:t>a</a:t>
            </a:r>
            <a:r>
              <a:rPr lang="en-US" baseline="30000" dirty="0"/>
              <a:t>]</a:t>
            </a:r>
            <a:r>
              <a:rPr lang="en-US" dirty="0"/>
              <a:t>who were descendants of Jacob were seventy</a:t>
            </a:r>
            <a:r>
              <a:rPr lang="en-US" baseline="30000" dirty="0"/>
              <a:t>[</a:t>
            </a:r>
            <a:r>
              <a:rPr lang="en-US" baseline="30000" dirty="0">
                <a:hlinkClick r:id="rId5" tooltip="See footnote b"/>
              </a:rPr>
              <a:t>b</a:t>
            </a:r>
            <a:r>
              <a:rPr lang="en-US" baseline="30000" dirty="0"/>
              <a:t>]</a:t>
            </a:r>
            <a:r>
              <a:rPr lang="en-US" dirty="0"/>
              <a:t> persons (for Joseph was in Egypt </a:t>
            </a:r>
            <a:r>
              <a:rPr lang="en-US" i="1" dirty="0"/>
              <a:t>already</a:t>
            </a:r>
            <a:r>
              <a:rPr lang="en-US" dirty="0"/>
              <a:t>). </a:t>
            </a:r>
            <a:r>
              <a:rPr lang="en-US" baseline="30000" dirty="0"/>
              <a:t>6 </a:t>
            </a:r>
            <a:r>
              <a:rPr lang="en-US" dirty="0"/>
              <a:t>And Joseph died, all his brothers, and all that generation. </a:t>
            </a:r>
            <a:r>
              <a:rPr lang="en-US" baseline="30000" dirty="0"/>
              <a:t>7 </a:t>
            </a:r>
            <a:r>
              <a:rPr lang="en-US" dirty="0"/>
              <a:t>But the children of Israel were fruitful and increased abundantly, multiplied and </a:t>
            </a:r>
            <a:r>
              <a:rPr lang="en-US" baseline="30000" dirty="0"/>
              <a:t>[</a:t>
            </a:r>
            <a:r>
              <a:rPr lang="en-US" baseline="30000" dirty="0">
                <a:hlinkClick r:id="rId6" tooltip="See footnote c"/>
              </a:rPr>
              <a:t>c</a:t>
            </a:r>
            <a:r>
              <a:rPr lang="en-US" baseline="30000" dirty="0"/>
              <a:t>]</a:t>
            </a:r>
            <a:r>
              <a:rPr lang="en-US" dirty="0"/>
              <a:t>grew exceedingly mighty; and the land was filled with them.</a:t>
            </a:r>
          </a:p>
        </p:txBody>
      </p:sp>
      <p:pic>
        <p:nvPicPr>
          <p:cNvPr id="12" name="Picture 11" descr="A group of people in a field&#10;&#10;AI-generated content may be incorrect.">
            <a:extLst>
              <a:ext uri="{FF2B5EF4-FFF2-40B4-BE49-F238E27FC236}">
                <a16:creationId xmlns:a16="http://schemas.microsoft.com/office/drawing/2014/main" id="{BE571B27-178E-C9AA-9443-9F64CEBEFE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21065">
            <a:off x="5215276" y="313188"/>
            <a:ext cx="4891335" cy="27506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3" name="TextBox 12">
            <a:extLst>
              <a:ext uri="{FF2B5EF4-FFF2-40B4-BE49-F238E27FC236}">
                <a16:creationId xmlns:a16="http://schemas.microsoft.com/office/drawing/2014/main" id="{77C16C3F-A79E-EA04-F950-DD346A19B0A7}"/>
              </a:ext>
            </a:extLst>
          </p:cNvPr>
          <p:cNvSpPr txBox="1"/>
          <p:nvPr/>
        </p:nvSpPr>
        <p:spPr>
          <a:xfrm rot="21056290">
            <a:off x="3278420" y="4510948"/>
            <a:ext cx="2517924" cy="1384995"/>
          </a:xfrm>
          <a:prstGeom prst="rect">
            <a:avLst/>
          </a:prstGeom>
          <a:noFill/>
        </p:spPr>
        <p:txBody>
          <a:bodyPr wrap="square" rtlCol="0">
            <a:spAutoFit/>
          </a:bodyPr>
          <a:lstStyle/>
          <a:p>
            <a:r>
              <a:rPr lang="en-US" sz="2800" dirty="0"/>
              <a:t>Can you tell me part of their story?</a:t>
            </a:r>
          </a:p>
        </p:txBody>
      </p:sp>
      <p:pic>
        <p:nvPicPr>
          <p:cNvPr id="15" name="Picture 14" descr="A cartoon of a hole&#10;&#10;AI-generated content may be incorrect.">
            <a:extLst>
              <a:ext uri="{FF2B5EF4-FFF2-40B4-BE49-F238E27FC236}">
                <a16:creationId xmlns:a16="http://schemas.microsoft.com/office/drawing/2014/main" id="{53F25AE5-2B0F-36CE-28BE-FA9EE75FDCF2}"/>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3250" t="34870" r="12123" b="36310"/>
          <a:stretch/>
        </p:blipFill>
        <p:spPr>
          <a:xfrm>
            <a:off x="8040210" y="5627019"/>
            <a:ext cx="4451174" cy="1496954"/>
          </a:xfrm>
          <a:prstGeom prst="rect">
            <a:avLst/>
          </a:prstGeom>
        </p:spPr>
      </p:pic>
      <p:pic>
        <p:nvPicPr>
          <p:cNvPr id="1026" name="Picture 2">
            <a:extLst>
              <a:ext uri="{FF2B5EF4-FFF2-40B4-BE49-F238E27FC236}">
                <a16:creationId xmlns:a16="http://schemas.microsoft.com/office/drawing/2014/main" id="{F9A897ED-AAD6-8FFC-3CEA-00931E463E0F}"/>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4725" y="6324042"/>
            <a:ext cx="789071" cy="78984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8" descr="A person in a blue and gold striped headdress hugging a person in a blue and gold striped headdress&#10;&#10;AI-generated content may be incorrect.">
            <a:extLst>
              <a:ext uri="{FF2B5EF4-FFF2-40B4-BE49-F238E27FC236}">
                <a16:creationId xmlns:a16="http://schemas.microsoft.com/office/drawing/2014/main" id="{E963A470-0E2D-64AB-257E-CD498A27D3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1369481">
            <a:off x="6469618" y="2997164"/>
            <a:ext cx="5308980" cy="265449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A green grass with black background&#10;&#10;AI-generated content may be incorrect.">
            <a:extLst>
              <a:ext uri="{FF2B5EF4-FFF2-40B4-BE49-F238E27FC236}">
                <a16:creationId xmlns:a16="http://schemas.microsoft.com/office/drawing/2014/main" id="{AD359929-9470-D9E6-F622-9FDB961B0B8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8353" y="5394869"/>
            <a:ext cx="3452303" cy="1729104"/>
          </a:xfrm>
          <a:prstGeom prst="rect">
            <a:avLst/>
          </a:prstGeom>
        </p:spPr>
      </p:pic>
      <p:sp>
        <p:nvSpPr>
          <p:cNvPr id="3" name="Oval 2">
            <a:extLst>
              <a:ext uri="{FF2B5EF4-FFF2-40B4-BE49-F238E27FC236}">
                <a16:creationId xmlns:a16="http://schemas.microsoft.com/office/drawing/2014/main" id="{9E205AC0-E724-C237-8C15-E10BCF03526A}"/>
              </a:ext>
            </a:extLst>
          </p:cNvPr>
          <p:cNvSpPr/>
          <p:nvPr/>
        </p:nvSpPr>
        <p:spPr>
          <a:xfrm>
            <a:off x="2025748" y="6085587"/>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9012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6B6E-2759-CE3C-8517-5F16B04ACF13}"/>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3B227426-97D8-A0F7-4769-00A84AEB7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8CE3D037-4DC8-D5AB-C9AE-187E596E7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33966"/>
            <a:ext cx="12192000" cy="1903242"/>
          </a:xfrm>
          <a:prstGeom prst="rect">
            <a:avLst/>
          </a:prstGeom>
        </p:spPr>
      </p:pic>
      <p:sp>
        <p:nvSpPr>
          <p:cNvPr id="2" name="Title 1">
            <a:extLst>
              <a:ext uri="{FF2B5EF4-FFF2-40B4-BE49-F238E27FC236}">
                <a16:creationId xmlns:a16="http://schemas.microsoft.com/office/drawing/2014/main" id="{861F7582-6C4D-820B-E213-77A7B8766E92}"/>
              </a:ext>
            </a:extLst>
          </p:cNvPr>
          <p:cNvSpPr>
            <a:spLocks noGrp="1"/>
          </p:cNvSpPr>
          <p:nvPr>
            <p:ph type="title"/>
          </p:nvPr>
        </p:nvSpPr>
        <p:spPr>
          <a:xfrm>
            <a:off x="1677715" y="313188"/>
            <a:ext cx="2664361" cy="789842"/>
          </a:xfrm>
        </p:spPr>
        <p:txBody>
          <a:bodyPr/>
          <a:lstStyle/>
          <a:p>
            <a:r>
              <a:rPr lang="en-US" dirty="0"/>
              <a:t>300 years later</a:t>
            </a:r>
          </a:p>
        </p:txBody>
      </p:sp>
      <p:pic>
        <p:nvPicPr>
          <p:cNvPr id="6" name="Content Placeholder 5" descr="A green grass with black background&#10;&#10;AI-generated content may be incorrect.">
            <a:extLst>
              <a:ext uri="{FF2B5EF4-FFF2-40B4-BE49-F238E27FC236}">
                <a16:creationId xmlns:a16="http://schemas.microsoft.com/office/drawing/2014/main" id="{1DE3288C-202F-65B7-8ABF-EA0F8B6C7B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0" y="4707164"/>
            <a:ext cx="4451174" cy="2229393"/>
          </a:xfrm>
        </p:spPr>
      </p:pic>
      <p:sp>
        <p:nvSpPr>
          <p:cNvPr id="4" name="Text Placeholder 3">
            <a:extLst>
              <a:ext uri="{FF2B5EF4-FFF2-40B4-BE49-F238E27FC236}">
                <a16:creationId xmlns:a16="http://schemas.microsoft.com/office/drawing/2014/main" id="{8DD7F5D0-2182-7995-BA41-754A27BC2499}"/>
              </a:ext>
            </a:extLst>
          </p:cNvPr>
          <p:cNvSpPr>
            <a:spLocks noGrp="1"/>
          </p:cNvSpPr>
          <p:nvPr>
            <p:ph type="body" sz="half" idx="2"/>
          </p:nvPr>
        </p:nvSpPr>
        <p:spPr>
          <a:xfrm>
            <a:off x="1677715" y="1448485"/>
            <a:ext cx="2664361" cy="3964763"/>
          </a:xfrm>
        </p:spPr>
        <p:txBody>
          <a:bodyPr>
            <a:normAutofit lnSpcReduction="10000"/>
          </a:bodyPr>
          <a:lstStyle/>
          <a:p>
            <a:r>
              <a:rPr lang="en-US" baseline="30000" dirty="0"/>
              <a:t>8 </a:t>
            </a:r>
            <a:r>
              <a:rPr lang="en-US" dirty="0"/>
              <a:t>Now there arose a new king over Egypt, who did not know Joseph. </a:t>
            </a:r>
            <a:r>
              <a:rPr lang="en-US" baseline="30000" dirty="0"/>
              <a:t>9 </a:t>
            </a:r>
            <a:r>
              <a:rPr lang="en-US" dirty="0"/>
              <a:t>And he said to his people, “Look, the people of the children of Israel </a:t>
            </a:r>
            <a:r>
              <a:rPr lang="en-US" i="1" dirty="0"/>
              <a:t>are</a:t>
            </a:r>
            <a:r>
              <a:rPr lang="en-US" dirty="0"/>
              <a:t> more and mightier than we; </a:t>
            </a:r>
            <a:r>
              <a:rPr lang="en-US" baseline="30000" dirty="0"/>
              <a:t>10 </a:t>
            </a:r>
            <a:r>
              <a:rPr lang="en-US" dirty="0"/>
              <a:t>come, let us deal shrewdly with them, lest they multiply, and it happen, in the event of war, that they also join our enemies and fight against us, and </a:t>
            </a:r>
            <a:r>
              <a:rPr lang="en-US" i="1" dirty="0"/>
              <a:t>so</a:t>
            </a:r>
            <a:r>
              <a:rPr lang="en-US" dirty="0"/>
              <a:t> go up out of the land.” </a:t>
            </a:r>
          </a:p>
        </p:txBody>
      </p:sp>
      <p:pic>
        <p:nvPicPr>
          <p:cNvPr id="5" name="Picture 4" descr="A painting of a person in a chair&#10;&#10;AI-generated content may be incorrect.">
            <a:extLst>
              <a:ext uri="{FF2B5EF4-FFF2-40B4-BE49-F238E27FC236}">
                <a16:creationId xmlns:a16="http://schemas.microsoft.com/office/drawing/2014/main" id="{156C661C-FC1F-F5E8-99C1-6DFB088BD9E5}"/>
              </a:ext>
            </a:extLst>
          </p:cNvPr>
          <p:cNvPicPr>
            <a:picLocks noChangeAspect="1"/>
          </p:cNvPicPr>
          <p:nvPr/>
        </p:nvPicPr>
        <p:blipFill>
          <a:blip r:embed="rId4">
            <a:extLst>
              <a:ext uri="{28A0092B-C50C-407E-A947-70E740481C1C}">
                <a14:useLocalDpi xmlns:a14="http://schemas.microsoft.com/office/drawing/2010/main" val="0"/>
              </a:ext>
            </a:extLst>
          </a:blip>
          <a:srcRect l="3722" r="5220"/>
          <a:stretch/>
        </p:blipFill>
        <p:spPr>
          <a:xfrm>
            <a:off x="5130018" y="620822"/>
            <a:ext cx="6098814" cy="50233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BAA00E08-4A00-F2D5-EC51-676261A35EF9}"/>
              </a:ext>
            </a:extLst>
          </p:cNvPr>
          <p:cNvSpPr/>
          <p:nvPr/>
        </p:nvSpPr>
        <p:spPr>
          <a:xfrm>
            <a:off x="4558352" y="171588"/>
            <a:ext cx="2976304" cy="1588973"/>
          </a:xfrm>
          <a:prstGeom prst="wedgeRectCallout">
            <a:avLst>
              <a:gd name="adj1" fmla="val 71374"/>
              <a:gd name="adj2" fmla="val 2998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Look, the people of Israel are more and mightier than we.  If we go to war they might fight against us.  </a:t>
            </a:r>
          </a:p>
          <a:p>
            <a:pPr algn="ctr"/>
            <a:r>
              <a:rPr lang="en-US" dirty="0"/>
              <a:t>We need to do something!</a:t>
            </a:r>
          </a:p>
        </p:txBody>
      </p:sp>
      <p:pic>
        <p:nvPicPr>
          <p:cNvPr id="11" name="Picture 10" descr="A group of cartoon characters&#10;&#10;AI-generated content may be incorrect.">
            <a:extLst>
              <a:ext uri="{FF2B5EF4-FFF2-40B4-BE49-F238E27FC236}">
                <a16:creationId xmlns:a16="http://schemas.microsoft.com/office/drawing/2014/main" id="{BCE79149-05A9-EF23-1D69-09A0B2E8B3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1266" y="3593340"/>
            <a:ext cx="2073390" cy="724374"/>
          </a:xfrm>
          <a:prstGeom prst="rect">
            <a:avLst/>
          </a:prstGeom>
        </p:spPr>
      </p:pic>
      <p:pic>
        <p:nvPicPr>
          <p:cNvPr id="13" name="Picture 12" descr="A painting of a person in a chair&#10;&#10;AI-generated content may be incorrect.">
            <a:extLst>
              <a:ext uri="{FF2B5EF4-FFF2-40B4-BE49-F238E27FC236}">
                <a16:creationId xmlns:a16="http://schemas.microsoft.com/office/drawing/2014/main" id="{33573068-CE0E-BDE2-57BF-4A749BFE9ED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5833" b="98889" l="8125" r="44583">
                        <a14:foregroundMark x1="39583" y1="71944" x2="24375" y2="65000"/>
                        <a14:foregroundMark x1="24375" y1="65000" x2="20000" y2="73333"/>
                        <a14:foregroundMark x1="20000" y1="73333" x2="12917" y2="69167"/>
                        <a14:foregroundMark x1="12917" y1="69167" x2="4792" y2="69167"/>
                        <a14:foregroundMark x1="4792" y1="69167" x2="3125" y2="90000"/>
                        <a14:foregroundMark x1="3125" y1="90000" x2="5625" y2="99722"/>
                        <a14:foregroundMark x1="5625" y1="99722" x2="13125" y2="99722"/>
                        <a14:foregroundMark x1="13125" y1="99722" x2="16042" y2="90556"/>
                        <a14:foregroundMark x1="16042" y1="90556" x2="15833" y2="80556"/>
                        <a14:foregroundMark x1="15833" y1="80556" x2="20833" y2="87500"/>
                        <a14:foregroundMark x1="20833" y1="87500" x2="19792" y2="97222"/>
                        <a14:foregroundMark x1="19792" y1="97222" x2="40000" y2="98889"/>
                        <a14:foregroundMark x1="40000" y1="98889" x2="43333" y2="89167"/>
                        <a14:foregroundMark x1="43333" y1="89167" x2="40625" y2="67500"/>
                        <a14:foregroundMark x1="40625" y1="67500" x2="42083" y2="66944"/>
                      </a14:backgroundRemoval>
                    </a14:imgEffect>
                  </a14:imgLayer>
                </a14:imgProps>
              </a:ext>
              <a:ext uri="{28A0092B-C50C-407E-A947-70E740481C1C}">
                <a14:useLocalDpi xmlns:a14="http://schemas.microsoft.com/office/drawing/2010/main" val="0"/>
              </a:ext>
            </a:extLst>
          </a:blip>
          <a:srcRect l="3722" t="62112" r="50749"/>
          <a:stretch/>
        </p:blipFill>
        <p:spPr>
          <a:xfrm>
            <a:off x="5110276" y="3733861"/>
            <a:ext cx="3049407" cy="1903242"/>
          </a:xfrm>
          <a:prstGeom prst="rect">
            <a:avLst/>
          </a:prstGeom>
          <a:ln>
            <a:noFill/>
          </a:ln>
          <a:effectLst>
            <a:softEdge rad="112500"/>
          </a:effectLst>
        </p:spPr>
      </p:pic>
      <p:sp>
        <p:nvSpPr>
          <p:cNvPr id="3" name="Oval 2">
            <a:extLst>
              <a:ext uri="{FF2B5EF4-FFF2-40B4-BE49-F238E27FC236}">
                <a16:creationId xmlns:a16="http://schemas.microsoft.com/office/drawing/2014/main" id="{AF08307D-BE0C-F2F3-FC28-4D7B0842B64A}"/>
              </a:ext>
            </a:extLst>
          </p:cNvPr>
          <p:cNvSpPr/>
          <p:nvPr/>
        </p:nvSpPr>
        <p:spPr>
          <a:xfrm>
            <a:off x="5134135" y="3327419"/>
            <a:ext cx="2664361"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3209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5447-DEDC-07EF-164E-B51D744B06A7}"/>
              </a:ext>
            </a:extLst>
          </p:cNvPr>
          <p:cNvSpPr>
            <a:spLocks noGrp="1"/>
          </p:cNvSpPr>
          <p:nvPr>
            <p:ph type="title"/>
          </p:nvPr>
        </p:nvSpPr>
        <p:spPr>
          <a:xfrm>
            <a:off x="1731172" y="294223"/>
            <a:ext cx="2664361" cy="982447"/>
          </a:xfrm>
        </p:spPr>
        <p:txBody>
          <a:bodyPr/>
          <a:lstStyle/>
          <a:p>
            <a:r>
              <a:rPr lang="en-US" dirty="0"/>
              <a:t>Slaves</a:t>
            </a:r>
          </a:p>
        </p:txBody>
      </p:sp>
      <p:sp>
        <p:nvSpPr>
          <p:cNvPr id="4" name="Text Placeholder 3">
            <a:extLst>
              <a:ext uri="{FF2B5EF4-FFF2-40B4-BE49-F238E27FC236}">
                <a16:creationId xmlns:a16="http://schemas.microsoft.com/office/drawing/2014/main" id="{7CA624AB-0F98-9BE3-A52A-4CFF1EBCF611}"/>
              </a:ext>
            </a:extLst>
          </p:cNvPr>
          <p:cNvSpPr>
            <a:spLocks noGrp="1"/>
          </p:cNvSpPr>
          <p:nvPr>
            <p:ph type="body" sz="half" idx="2"/>
          </p:nvPr>
        </p:nvSpPr>
        <p:spPr>
          <a:xfrm>
            <a:off x="1731172" y="1419951"/>
            <a:ext cx="2664361" cy="3545944"/>
          </a:xfrm>
        </p:spPr>
        <p:txBody>
          <a:bodyPr>
            <a:normAutofit fontScale="77500" lnSpcReduction="20000"/>
          </a:bodyPr>
          <a:lstStyle/>
          <a:p>
            <a:r>
              <a:rPr lang="en-US" baseline="30000" dirty="0"/>
              <a:t>11 </a:t>
            </a:r>
            <a:r>
              <a:rPr lang="en-US" dirty="0"/>
              <a:t>Therefore they set taskmasters over them to afflict them with their burdens. And they built for Pharaoh supply cities, Pithom and Raamses. </a:t>
            </a:r>
            <a:r>
              <a:rPr lang="en-US" baseline="30000" dirty="0"/>
              <a:t>12 </a:t>
            </a:r>
            <a:r>
              <a:rPr lang="en-US" dirty="0"/>
              <a:t>But the more they afflicted them, the more they multiplied and grew. And they were in dread of the children of Israel. </a:t>
            </a:r>
            <a:r>
              <a:rPr lang="en-US" baseline="30000" dirty="0"/>
              <a:t>13 </a:t>
            </a:r>
            <a:r>
              <a:rPr lang="en-US" dirty="0"/>
              <a:t>So the Egyptians made the children of Israel serve with </a:t>
            </a:r>
            <a:r>
              <a:rPr lang="en-US" baseline="30000" dirty="0"/>
              <a:t>[</a:t>
            </a:r>
            <a:r>
              <a:rPr lang="en-US" baseline="30000" dirty="0">
                <a:hlinkClick r:id="rId2" tooltip="See footnote d"/>
              </a:rPr>
              <a:t>d</a:t>
            </a:r>
            <a:r>
              <a:rPr lang="en-US" baseline="30000" dirty="0"/>
              <a:t>]</a:t>
            </a:r>
            <a:r>
              <a:rPr lang="en-US" dirty="0"/>
              <a:t>rigor. </a:t>
            </a:r>
            <a:r>
              <a:rPr lang="en-US" baseline="30000" dirty="0"/>
              <a:t>14 </a:t>
            </a:r>
            <a:r>
              <a:rPr lang="en-US" dirty="0"/>
              <a:t>And they made their lives bitter with hard bondage—in mortar, in brick, and in all manner of service in the field. All their service in which they made them serve </a:t>
            </a:r>
            <a:r>
              <a:rPr lang="en-US" i="1" dirty="0"/>
              <a:t>was</a:t>
            </a:r>
            <a:r>
              <a:rPr lang="en-US" dirty="0"/>
              <a:t> with rigor.</a:t>
            </a:r>
          </a:p>
        </p:txBody>
      </p:sp>
      <p:pic>
        <p:nvPicPr>
          <p:cNvPr id="6" name="Content Placeholder 5" descr="A blue liquid with black lines&#10;&#10;AI-generated content may be incorrect.">
            <a:extLst>
              <a:ext uri="{FF2B5EF4-FFF2-40B4-BE49-F238E27FC236}">
                <a16:creationId xmlns:a16="http://schemas.microsoft.com/office/drawing/2014/main" id="{BB0D59F4-5BAD-BE6C-4ED0-ECFB49CB3DC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2D4C8F07-43C4-D19A-CE0C-7B14BACF27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0165" y="4004005"/>
            <a:ext cx="2210671" cy="2161231"/>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45E56161-0950-6B0F-0B93-5E7C152858B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5EBAD6A0-AE85-F9C5-03E9-1FDAA3FC5C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FAB45014-2916-23D4-B59A-4855BC3F2F3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44B8E0C5-2216-78D5-5B8C-A8314D6FE9C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230BB24D-7A44-0D62-3EAB-ED1852D74F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BDCBD6F9-FEBB-6553-ED4D-F637447B8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22" name="Picture 21" descr="A group of men pulling a stick&#10;&#10;AI-generated content may be incorrect.">
            <a:extLst>
              <a:ext uri="{FF2B5EF4-FFF2-40B4-BE49-F238E27FC236}">
                <a16:creationId xmlns:a16="http://schemas.microsoft.com/office/drawing/2014/main" id="{7C2B3615-0578-5AF5-E37C-BFAB99A11C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7325" y="465298"/>
            <a:ext cx="6615755" cy="496181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Speech Bubble: Rectangle 22">
            <a:extLst>
              <a:ext uri="{FF2B5EF4-FFF2-40B4-BE49-F238E27FC236}">
                <a16:creationId xmlns:a16="http://schemas.microsoft.com/office/drawing/2014/main" id="{47D9107E-F173-C8EC-3635-CCFB64BD1BA1}"/>
              </a:ext>
            </a:extLst>
          </p:cNvPr>
          <p:cNvSpPr/>
          <p:nvPr/>
        </p:nvSpPr>
        <p:spPr>
          <a:xfrm>
            <a:off x="5017325" y="95116"/>
            <a:ext cx="4028719" cy="1506442"/>
          </a:xfrm>
          <a:prstGeom prst="wedgeRectCallout">
            <a:avLst>
              <a:gd name="adj1" fmla="val 65889"/>
              <a:gd name="adj2" fmla="val 7630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Work harder!</a:t>
            </a:r>
          </a:p>
          <a:p>
            <a:pPr algn="ctr"/>
            <a:r>
              <a:rPr lang="en-US" dirty="0"/>
              <a:t>You keep having too many babies.  You must have too much time to rest.  Work!  Work! Work!</a:t>
            </a:r>
          </a:p>
        </p:txBody>
      </p:sp>
      <p:sp>
        <p:nvSpPr>
          <p:cNvPr id="3" name="Oval 2">
            <a:extLst>
              <a:ext uri="{FF2B5EF4-FFF2-40B4-BE49-F238E27FC236}">
                <a16:creationId xmlns:a16="http://schemas.microsoft.com/office/drawing/2014/main" id="{971AF9B2-51DC-838A-77AB-3C52B71C4052}"/>
              </a:ext>
            </a:extLst>
          </p:cNvPr>
          <p:cNvSpPr/>
          <p:nvPr/>
        </p:nvSpPr>
        <p:spPr>
          <a:xfrm>
            <a:off x="7065969" y="4570471"/>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A pile of red bricks&#10;&#10;AI-generated content may be incorrect.">
            <a:extLst>
              <a:ext uri="{FF2B5EF4-FFF2-40B4-BE49-F238E27FC236}">
                <a16:creationId xmlns:a16="http://schemas.microsoft.com/office/drawing/2014/main" id="{D530BA8D-B825-8BDF-A31F-D7D463E055E3}"/>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68122" y="4834119"/>
            <a:ext cx="751503" cy="501002"/>
          </a:xfrm>
          <a:prstGeom prst="rect">
            <a:avLst/>
          </a:prstGeom>
        </p:spPr>
      </p:pic>
    </p:spTree>
    <p:extLst>
      <p:ext uri="{BB962C8B-B14F-4D97-AF65-F5344CB8AC3E}">
        <p14:creationId xmlns:p14="http://schemas.microsoft.com/office/powerpoint/2010/main" val="399370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737B-CC28-4438-814B-519987CA78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08A55-2B9E-066C-F56A-A8BF194C8A92}"/>
              </a:ext>
            </a:extLst>
          </p:cNvPr>
          <p:cNvSpPr>
            <a:spLocks noGrp="1"/>
          </p:cNvSpPr>
          <p:nvPr>
            <p:ph type="title"/>
          </p:nvPr>
        </p:nvSpPr>
        <p:spPr>
          <a:xfrm>
            <a:off x="1731172" y="294223"/>
            <a:ext cx="2664361" cy="982447"/>
          </a:xfrm>
        </p:spPr>
        <p:txBody>
          <a:bodyPr/>
          <a:lstStyle/>
          <a:p>
            <a:r>
              <a:rPr lang="en-US" dirty="0"/>
              <a:t>Kill the boys</a:t>
            </a:r>
          </a:p>
        </p:txBody>
      </p:sp>
      <p:sp>
        <p:nvSpPr>
          <p:cNvPr id="4" name="Text Placeholder 3">
            <a:extLst>
              <a:ext uri="{FF2B5EF4-FFF2-40B4-BE49-F238E27FC236}">
                <a16:creationId xmlns:a16="http://schemas.microsoft.com/office/drawing/2014/main" id="{01DA71C9-F787-8B40-5519-A3247405DB3D}"/>
              </a:ext>
            </a:extLst>
          </p:cNvPr>
          <p:cNvSpPr>
            <a:spLocks noGrp="1"/>
          </p:cNvSpPr>
          <p:nvPr>
            <p:ph type="body" sz="half" idx="2"/>
          </p:nvPr>
        </p:nvSpPr>
        <p:spPr>
          <a:xfrm>
            <a:off x="1731172" y="1419951"/>
            <a:ext cx="2664361" cy="3545944"/>
          </a:xfrm>
        </p:spPr>
        <p:txBody>
          <a:bodyPr>
            <a:normAutofit fontScale="92500"/>
          </a:bodyPr>
          <a:lstStyle/>
          <a:p>
            <a:r>
              <a:rPr lang="en-US" baseline="30000" dirty="0"/>
              <a:t>15 </a:t>
            </a:r>
            <a:r>
              <a:rPr lang="en-US" dirty="0"/>
              <a:t>Then the king of Egypt spoke to the Hebrew midwives, of whom the name of one </a:t>
            </a:r>
            <a:r>
              <a:rPr lang="en-US" i="1" dirty="0"/>
              <a:t>was</a:t>
            </a:r>
            <a:r>
              <a:rPr lang="en-US" dirty="0"/>
              <a:t> Shiphrah and the name of the other Puah; </a:t>
            </a:r>
            <a:r>
              <a:rPr lang="en-US" baseline="30000" dirty="0"/>
              <a:t>16 </a:t>
            </a:r>
            <a:r>
              <a:rPr lang="en-US" dirty="0"/>
              <a:t>and he said, “When you do the duties of a midwife for the Hebrew women, and see </a:t>
            </a:r>
            <a:r>
              <a:rPr lang="en-US" i="1" dirty="0"/>
              <a:t>them</a:t>
            </a:r>
            <a:r>
              <a:rPr lang="en-US" dirty="0"/>
              <a:t> on the birthstools, if it </a:t>
            </a:r>
            <a:r>
              <a:rPr lang="en-US" i="1" dirty="0"/>
              <a:t>is</a:t>
            </a:r>
            <a:r>
              <a:rPr lang="en-US" dirty="0"/>
              <a:t> a son, then you shall kill him; but if it </a:t>
            </a:r>
            <a:r>
              <a:rPr lang="en-US" i="1" dirty="0"/>
              <a:t>is</a:t>
            </a:r>
            <a:r>
              <a:rPr lang="en-US" dirty="0"/>
              <a:t> a daughter, then she shall live.”</a:t>
            </a:r>
          </a:p>
        </p:txBody>
      </p:sp>
      <p:pic>
        <p:nvPicPr>
          <p:cNvPr id="6" name="Content Placeholder 5" descr="A blue liquid with black lines&#10;&#10;AI-generated content may be incorrect.">
            <a:extLst>
              <a:ext uri="{FF2B5EF4-FFF2-40B4-BE49-F238E27FC236}">
                <a16:creationId xmlns:a16="http://schemas.microsoft.com/office/drawing/2014/main" id="{A0E0D4BE-E0D6-DFF1-191F-A04632B0BC9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776A2237-93DC-70C9-0406-1464B01DE99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2" y="4077315"/>
            <a:ext cx="2250090" cy="2199769"/>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8A9AAE17-75F6-E03C-5E5B-C4B57D4AD3D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8975A1D6-872B-510C-DD1F-A04846BFFDF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4" name="Picture 13" descr="A cartoon of a baby&#10;&#10;AI-generated content may be incorrect.">
            <a:extLst>
              <a:ext uri="{FF2B5EF4-FFF2-40B4-BE49-F238E27FC236}">
                <a16:creationId xmlns:a16="http://schemas.microsoft.com/office/drawing/2014/main" id="{2122EBCE-9D83-1B77-705F-9E9BF2EBE61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71966" y="5150835"/>
            <a:ext cx="1044416" cy="1044416"/>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89F14A10-7A16-C196-7708-A7D1CF02C2F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27022804-BB39-D884-628D-5CC61743121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79C02AC2-EBBA-E111-301F-3DC0320806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1518FA16-0A20-55D4-E299-0C5F40A033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group of people looking at a person in a white robe&#10;&#10;AI-generated content may be incorrect.">
            <a:extLst>
              <a:ext uri="{FF2B5EF4-FFF2-40B4-BE49-F238E27FC236}">
                <a16:creationId xmlns:a16="http://schemas.microsoft.com/office/drawing/2014/main" id="{37602CEE-5D11-EE68-F0DF-9A6C5BE414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9629" y="1419951"/>
            <a:ext cx="6082337" cy="45617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BECAD28C-201B-E872-D9DA-A50A46CC6A3F}"/>
              </a:ext>
            </a:extLst>
          </p:cNvPr>
          <p:cNvSpPr/>
          <p:nvPr/>
        </p:nvSpPr>
        <p:spPr>
          <a:xfrm>
            <a:off x="7793502" y="580916"/>
            <a:ext cx="3446584" cy="1444832"/>
          </a:xfrm>
          <a:prstGeom prst="wedgeRectCallout">
            <a:avLst>
              <a:gd name="adj1" fmla="val -35527"/>
              <a:gd name="adj2" fmla="val 9073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When you’re helping the Israel women having babies, if you see the baby is a boy,  kill him!</a:t>
            </a:r>
          </a:p>
          <a:p>
            <a:pPr algn="ctr"/>
            <a:r>
              <a:rPr lang="en-US" dirty="0"/>
              <a:t>The girls can live.</a:t>
            </a:r>
          </a:p>
        </p:txBody>
      </p:sp>
      <p:sp>
        <p:nvSpPr>
          <p:cNvPr id="3" name="Oval 2">
            <a:extLst>
              <a:ext uri="{FF2B5EF4-FFF2-40B4-BE49-F238E27FC236}">
                <a16:creationId xmlns:a16="http://schemas.microsoft.com/office/drawing/2014/main" id="{CC317F19-88D0-515F-994A-73FB4F015FDB}"/>
              </a:ext>
            </a:extLst>
          </p:cNvPr>
          <p:cNvSpPr/>
          <p:nvPr/>
        </p:nvSpPr>
        <p:spPr>
          <a:xfrm>
            <a:off x="11112332" y="5136939"/>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8682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735D2-1767-F168-22D4-E7007240F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60D56-06CC-9BCF-07AF-722BE601F903}"/>
              </a:ext>
            </a:extLst>
          </p:cNvPr>
          <p:cNvSpPr>
            <a:spLocks noGrp="1"/>
          </p:cNvSpPr>
          <p:nvPr>
            <p:ph type="title"/>
          </p:nvPr>
        </p:nvSpPr>
        <p:spPr>
          <a:xfrm>
            <a:off x="1731172" y="294223"/>
            <a:ext cx="2664361" cy="982447"/>
          </a:xfrm>
        </p:spPr>
        <p:txBody>
          <a:bodyPr/>
          <a:lstStyle/>
          <a:p>
            <a:r>
              <a:rPr lang="en-US" dirty="0"/>
              <a:t>Nope</a:t>
            </a:r>
          </a:p>
        </p:txBody>
      </p:sp>
      <p:sp>
        <p:nvSpPr>
          <p:cNvPr id="4" name="Text Placeholder 3">
            <a:extLst>
              <a:ext uri="{FF2B5EF4-FFF2-40B4-BE49-F238E27FC236}">
                <a16:creationId xmlns:a16="http://schemas.microsoft.com/office/drawing/2014/main" id="{C1F2286F-50A7-0573-C858-285D1D95B919}"/>
              </a:ext>
            </a:extLst>
          </p:cNvPr>
          <p:cNvSpPr>
            <a:spLocks noGrp="1"/>
          </p:cNvSpPr>
          <p:nvPr>
            <p:ph type="body" sz="half" idx="2"/>
          </p:nvPr>
        </p:nvSpPr>
        <p:spPr>
          <a:xfrm>
            <a:off x="1731172" y="1419951"/>
            <a:ext cx="2664361" cy="3545944"/>
          </a:xfrm>
        </p:spPr>
        <p:txBody>
          <a:bodyPr>
            <a:normAutofit fontScale="85000" lnSpcReduction="20000"/>
          </a:bodyPr>
          <a:lstStyle/>
          <a:p>
            <a:r>
              <a:rPr lang="en-US" baseline="30000" dirty="0"/>
              <a:t>17 </a:t>
            </a:r>
            <a:r>
              <a:rPr lang="en-US" dirty="0"/>
              <a:t>But the midwives feared God, and did not do as the king of Egypt commanded them, but saved the male children alive. </a:t>
            </a:r>
            <a:r>
              <a:rPr lang="en-US" baseline="30000" dirty="0"/>
              <a:t>18 </a:t>
            </a:r>
            <a:r>
              <a:rPr lang="en-US" dirty="0"/>
              <a:t>So the king of Egypt called for the midwives and said to them, “Why have you done this thing, and saved the male children alive?”</a:t>
            </a:r>
          </a:p>
          <a:p>
            <a:r>
              <a:rPr lang="en-US" baseline="30000" dirty="0"/>
              <a:t>19 </a:t>
            </a:r>
            <a:r>
              <a:rPr lang="en-US" dirty="0"/>
              <a:t>And the midwives said to Pharaoh, “Because the Hebrew women </a:t>
            </a:r>
            <a:r>
              <a:rPr lang="en-US" i="1" dirty="0"/>
              <a:t>are</a:t>
            </a:r>
            <a:r>
              <a:rPr lang="en-US" dirty="0"/>
              <a:t> not like the Egyptian women; for they </a:t>
            </a:r>
            <a:r>
              <a:rPr lang="en-US" baseline="30000" dirty="0"/>
              <a:t>[</a:t>
            </a:r>
            <a:r>
              <a:rPr lang="en-US" baseline="30000" dirty="0">
                <a:hlinkClick r:id="rId2" tooltip="See footnote e"/>
              </a:rPr>
              <a:t>e</a:t>
            </a:r>
            <a:r>
              <a:rPr lang="en-US" baseline="30000" dirty="0"/>
              <a:t>]</a:t>
            </a:r>
            <a:r>
              <a:rPr lang="en-US" i="1" dirty="0"/>
              <a:t>are</a:t>
            </a:r>
            <a:r>
              <a:rPr lang="en-US" dirty="0"/>
              <a:t> lively and give birth before the midwives come to them.”</a:t>
            </a:r>
          </a:p>
        </p:txBody>
      </p:sp>
      <p:pic>
        <p:nvPicPr>
          <p:cNvPr id="6" name="Content Placeholder 5" descr="A blue liquid with black lines&#10;&#10;AI-generated content may be incorrect.">
            <a:extLst>
              <a:ext uri="{FF2B5EF4-FFF2-40B4-BE49-F238E27FC236}">
                <a16:creationId xmlns:a16="http://schemas.microsoft.com/office/drawing/2014/main" id="{D0D4D675-D66E-3DB2-5247-94400A4974A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101BB67E-C724-B51D-187B-AB919F806F7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4115853"/>
            <a:ext cx="2210671" cy="2161231"/>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18462BC3-F394-FC5E-3E9C-3AB3AAF17BB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13CD5061-38CF-C70A-1E36-1B14916BDC7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48831F18-E107-D2A2-A449-1743D3BD796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077A132A-DD4E-2F64-E240-3BB5C6245EC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F7AF83A9-3646-736C-C583-AF8C47F6F2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1DFBF6FF-1F35-9B82-3C74-4C9CB41388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in a tutankhamun garment&#10;&#10;AI-generated content may be incorrect.">
            <a:extLst>
              <a:ext uri="{FF2B5EF4-FFF2-40B4-BE49-F238E27FC236}">
                <a16:creationId xmlns:a16="http://schemas.microsoft.com/office/drawing/2014/main" id="{FFFC0842-6B58-53D6-44C2-A7E206097C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2371" y="1294905"/>
            <a:ext cx="6950666" cy="5213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E12ACFED-C7D0-6188-DE3F-F2CF95E541A0}"/>
              </a:ext>
            </a:extLst>
          </p:cNvPr>
          <p:cNvSpPr/>
          <p:nvPr/>
        </p:nvSpPr>
        <p:spPr>
          <a:xfrm>
            <a:off x="5091897" y="568291"/>
            <a:ext cx="2420251" cy="1060704"/>
          </a:xfrm>
          <a:prstGeom prst="wedgeRectCallout">
            <a:avLst>
              <a:gd name="adj1" fmla="val -29785"/>
              <a:gd name="adj2" fmla="val 7708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There are new baby boy Israelites! </a:t>
            </a:r>
          </a:p>
          <a:p>
            <a:pPr algn="ctr"/>
            <a:r>
              <a:rPr lang="en-US" dirty="0"/>
              <a:t>You didn’t obey me!</a:t>
            </a:r>
          </a:p>
        </p:txBody>
      </p:sp>
      <p:sp>
        <p:nvSpPr>
          <p:cNvPr id="3" name="Oval 2">
            <a:extLst>
              <a:ext uri="{FF2B5EF4-FFF2-40B4-BE49-F238E27FC236}">
                <a16:creationId xmlns:a16="http://schemas.microsoft.com/office/drawing/2014/main" id="{8C5AAAFD-FE9F-3F3C-8A85-8ECB2DDB6612}"/>
              </a:ext>
            </a:extLst>
          </p:cNvPr>
          <p:cNvSpPr/>
          <p:nvPr/>
        </p:nvSpPr>
        <p:spPr>
          <a:xfrm>
            <a:off x="10646608" y="5534087"/>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6" name="Picture 15" descr="A blue and yellow egyptian hat and staff&#10;&#10;AI-generated content may be incorrect.">
            <a:extLst>
              <a:ext uri="{FF2B5EF4-FFF2-40B4-BE49-F238E27FC236}">
                <a16:creationId xmlns:a16="http://schemas.microsoft.com/office/drawing/2014/main" id="{217766C8-3274-EDE6-0519-1EC9C5A396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8207" y="5921116"/>
            <a:ext cx="661637" cy="527326"/>
          </a:xfrm>
          <a:prstGeom prst="rect">
            <a:avLst/>
          </a:prstGeom>
        </p:spPr>
      </p:pic>
      <p:pic>
        <p:nvPicPr>
          <p:cNvPr id="17" name="Picture 16" descr="A blue and yellow egyptian hat and staff&#10;&#10;AI-generated content may be incorrect.">
            <a:extLst>
              <a:ext uri="{FF2B5EF4-FFF2-40B4-BE49-F238E27FC236}">
                <a16:creationId xmlns:a16="http://schemas.microsoft.com/office/drawing/2014/main" id="{D3C22C68-43F8-7339-7445-646D1BEF2E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87095" y="5931305"/>
            <a:ext cx="661637" cy="527326"/>
          </a:xfrm>
          <a:prstGeom prst="rect">
            <a:avLst/>
          </a:prstGeom>
        </p:spPr>
      </p:pic>
      <p:pic>
        <p:nvPicPr>
          <p:cNvPr id="19" name="Picture 18" descr="A blue and yellow egyptian hat and staff&#10;&#10;AI-generated content may be incorrect.">
            <a:extLst>
              <a:ext uri="{FF2B5EF4-FFF2-40B4-BE49-F238E27FC236}">
                <a16:creationId xmlns:a16="http://schemas.microsoft.com/office/drawing/2014/main" id="{AB7861F5-451D-3A89-54D8-229E01F0DB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55486">
            <a:off x="9201803" y="1691667"/>
            <a:ext cx="661637" cy="527326"/>
          </a:xfrm>
          <a:prstGeom prst="rect">
            <a:avLst/>
          </a:prstGeom>
        </p:spPr>
      </p:pic>
      <p:pic>
        <p:nvPicPr>
          <p:cNvPr id="21" name="Picture 20" descr="A blue and yellow egyptian hat and staff&#10;&#10;AI-generated content may be incorrect.">
            <a:extLst>
              <a:ext uri="{FF2B5EF4-FFF2-40B4-BE49-F238E27FC236}">
                <a16:creationId xmlns:a16="http://schemas.microsoft.com/office/drawing/2014/main" id="{28A6952B-F65F-D32E-AAF2-7DEE215448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55486">
            <a:off x="9628947" y="1899035"/>
            <a:ext cx="661637" cy="527326"/>
          </a:xfrm>
          <a:prstGeom prst="rect">
            <a:avLst/>
          </a:prstGeom>
        </p:spPr>
      </p:pic>
      <p:pic>
        <p:nvPicPr>
          <p:cNvPr id="22" name="Picture 21" descr="A blue and yellow egyptian hat and staff&#10;&#10;AI-generated content may be incorrect.">
            <a:extLst>
              <a:ext uri="{FF2B5EF4-FFF2-40B4-BE49-F238E27FC236}">
                <a16:creationId xmlns:a16="http://schemas.microsoft.com/office/drawing/2014/main" id="{8B5D9944-CB3E-5A3F-2B2F-D3584F3750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2556">
            <a:off x="10153643" y="2033746"/>
            <a:ext cx="661637" cy="527326"/>
          </a:xfrm>
          <a:prstGeom prst="rect">
            <a:avLst/>
          </a:prstGeom>
        </p:spPr>
      </p:pic>
      <p:pic>
        <p:nvPicPr>
          <p:cNvPr id="23" name="Picture 22" descr="A blue and yellow egyptian hat and staff&#10;&#10;AI-generated content may be incorrect.">
            <a:extLst>
              <a:ext uri="{FF2B5EF4-FFF2-40B4-BE49-F238E27FC236}">
                <a16:creationId xmlns:a16="http://schemas.microsoft.com/office/drawing/2014/main" id="{FE66B81A-6345-20F4-B00D-50ACCA1EA1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16944" y="2105818"/>
            <a:ext cx="661637" cy="527326"/>
          </a:xfrm>
          <a:prstGeom prst="rect">
            <a:avLst/>
          </a:prstGeom>
        </p:spPr>
      </p:pic>
      <p:pic>
        <p:nvPicPr>
          <p:cNvPr id="24" name="Picture 23" descr="A blue and yellow egyptian hat and staff&#10;&#10;AI-generated content may be incorrect.">
            <a:extLst>
              <a:ext uri="{FF2B5EF4-FFF2-40B4-BE49-F238E27FC236}">
                <a16:creationId xmlns:a16="http://schemas.microsoft.com/office/drawing/2014/main" id="{8CBA92D2-DD61-B25A-B889-F5AC3F110C3F}"/>
              </a:ext>
            </a:extLst>
          </p:cNvPr>
          <p:cNvPicPr>
            <a:picLocks noChangeAspect="1"/>
          </p:cNvPicPr>
          <p:nvPr/>
        </p:nvPicPr>
        <p:blipFill>
          <a:blip r:embed="rId7">
            <a:extLst>
              <a:ext uri="{28A0092B-C50C-407E-A947-70E740481C1C}">
                <a14:useLocalDpi xmlns:a14="http://schemas.microsoft.com/office/drawing/2010/main" val="0"/>
              </a:ext>
            </a:extLst>
          </a:blip>
          <a:srcRect t="-829" r="50000" b="-1"/>
          <a:stretch/>
        </p:blipFill>
        <p:spPr>
          <a:xfrm>
            <a:off x="11222276" y="2105818"/>
            <a:ext cx="330819" cy="531701"/>
          </a:xfrm>
          <a:prstGeom prst="rect">
            <a:avLst/>
          </a:prstGeom>
        </p:spPr>
      </p:pic>
      <p:sp>
        <p:nvSpPr>
          <p:cNvPr id="14" name="Thought Bubble: Cloud 13">
            <a:extLst>
              <a:ext uri="{FF2B5EF4-FFF2-40B4-BE49-F238E27FC236}">
                <a16:creationId xmlns:a16="http://schemas.microsoft.com/office/drawing/2014/main" id="{1D0CBC2B-06C7-4211-51F0-44C2A8132B6C}"/>
              </a:ext>
            </a:extLst>
          </p:cNvPr>
          <p:cNvSpPr/>
          <p:nvPr/>
        </p:nvSpPr>
        <p:spPr>
          <a:xfrm>
            <a:off x="9850756" y="2176537"/>
            <a:ext cx="2197532" cy="1274965"/>
          </a:xfrm>
          <a:prstGeom prst="cloudCallout">
            <a:avLst>
              <a:gd name="adj1" fmla="val -85125"/>
              <a:gd name="adj2" fmla="val -24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aren’t going to kill the babies!</a:t>
            </a:r>
          </a:p>
        </p:txBody>
      </p:sp>
      <p:sp>
        <p:nvSpPr>
          <p:cNvPr id="13" name="Speech Bubble: Rectangle 12">
            <a:extLst>
              <a:ext uri="{FF2B5EF4-FFF2-40B4-BE49-F238E27FC236}">
                <a16:creationId xmlns:a16="http://schemas.microsoft.com/office/drawing/2014/main" id="{6645D835-037B-8C84-7CCB-5A776D390E68}"/>
              </a:ext>
            </a:extLst>
          </p:cNvPr>
          <p:cNvSpPr/>
          <p:nvPr/>
        </p:nvSpPr>
        <p:spPr>
          <a:xfrm>
            <a:off x="9231265" y="234822"/>
            <a:ext cx="1969477" cy="1598005"/>
          </a:xfrm>
          <a:prstGeom prst="wedgeRectCallout">
            <a:avLst>
              <a:gd name="adj1" fmla="val -112262"/>
              <a:gd name="adj2" fmla="val 6143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Pharaoh, the Israelite women are strong and have the babies before we get there.</a:t>
            </a:r>
          </a:p>
        </p:txBody>
      </p:sp>
      <p:sp>
        <p:nvSpPr>
          <p:cNvPr id="25" name="Oval 24">
            <a:extLst>
              <a:ext uri="{FF2B5EF4-FFF2-40B4-BE49-F238E27FC236}">
                <a16:creationId xmlns:a16="http://schemas.microsoft.com/office/drawing/2014/main" id="{7BCF4E16-FD8D-34B5-DA5F-A198DB0B0501}"/>
              </a:ext>
            </a:extLst>
          </p:cNvPr>
          <p:cNvSpPr/>
          <p:nvPr/>
        </p:nvSpPr>
        <p:spPr>
          <a:xfrm>
            <a:off x="9617879" y="1831289"/>
            <a:ext cx="740320" cy="716690"/>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6207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80">
                                          <p:stCondLst>
                                            <p:cond delay="0"/>
                                          </p:stCondLst>
                                        </p:cTn>
                                        <p:tgtEl>
                                          <p:spTgt spid="25"/>
                                        </p:tgtEl>
                                      </p:cBhvr>
                                    </p:animEffect>
                                    <p:anim calcmode="lin" valueType="num">
                                      <p:cBhvr>
                                        <p:cTn id="2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1" dur="26">
                                          <p:stCondLst>
                                            <p:cond delay="650"/>
                                          </p:stCondLst>
                                        </p:cTn>
                                        <p:tgtEl>
                                          <p:spTgt spid="25"/>
                                        </p:tgtEl>
                                      </p:cBhvr>
                                      <p:to x="100000" y="60000"/>
                                    </p:animScale>
                                    <p:animScale>
                                      <p:cBhvr>
                                        <p:cTn id="32" dur="166" decel="50000">
                                          <p:stCondLst>
                                            <p:cond delay="676"/>
                                          </p:stCondLst>
                                        </p:cTn>
                                        <p:tgtEl>
                                          <p:spTgt spid="25"/>
                                        </p:tgtEl>
                                      </p:cBhvr>
                                      <p:to x="100000" y="100000"/>
                                    </p:animScale>
                                    <p:animScale>
                                      <p:cBhvr>
                                        <p:cTn id="33" dur="26">
                                          <p:stCondLst>
                                            <p:cond delay="1312"/>
                                          </p:stCondLst>
                                        </p:cTn>
                                        <p:tgtEl>
                                          <p:spTgt spid="25"/>
                                        </p:tgtEl>
                                      </p:cBhvr>
                                      <p:to x="100000" y="80000"/>
                                    </p:animScale>
                                    <p:animScale>
                                      <p:cBhvr>
                                        <p:cTn id="34" dur="166" decel="50000">
                                          <p:stCondLst>
                                            <p:cond delay="1338"/>
                                          </p:stCondLst>
                                        </p:cTn>
                                        <p:tgtEl>
                                          <p:spTgt spid="25"/>
                                        </p:tgtEl>
                                      </p:cBhvr>
                                      <p:to x="100000" y="100000"/>
                                    </p:animScale>
                                    <p:animScale>
                                      <p:cBhvr>
                                        <p:cTn id="35" dur="26">
                                          <p:stCondLst>
                                            <p:cond delay="1642"/>
                                          </p:stCondLst>
                                        </p:cTn>
                                        <p:tgtEl>
                                          <p:spTgt spid="25"/>
                                        </p:tgtEl>
                                      </p:cBhvr>
                                      <p:to x="100000" y="90000"/>
                                    </p:animScale>
                                    <p:animScale>
                                      <p:cBhvr>
                                        <p:cTn id="36" dur="166" decel="50000">
                                          <p:stCondLst>
                                            <p:cond delay="1668"/>
                                          </p:stCondLst>
                                        </p:cTn>
                                        <p:tgtEl>
                                          <p:spTgt spid="25"/>
                                        </p:tgtEl>
                                      </p:cBhvr>
                                      <p:to x="100000" y="100000"/>
                                    </p:animScale>
                                    <p:animScale>
                                      <p:cBhvr>
                                        <p:cTn id="37" dur="26">
                                          <p:stCondLst>
                                            <p:cond delay="1808"/>
                                          </p:stCondLst>
                                        </p:cTn>
                                        <p:tgtEl>
                                          <p:spTgt spid="25"/>
                                        </p:tgtEl>
                                      </p:cBhvr>
                                      <p:to x="100000" y="95000"/>
                                    </p:animScale>
                                    <p:animScale>
                                      <p:cBhvr>
                                        <p:cTn id="38"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DA420-1A6C-40D0-C312-807F0FF1E88E}"/>
            </a:ext>
          </a:extLst>
        </p:cNvPr>
        <p:cNvGrpSpPr/>
        <p:nvPr/>
      </p:nvGrpSpPr>
      <p:grpSpPr>
        <a:xfrm>
          <a:off x="0" y="0"/>
          <a:ext cx="0" cy="0"/>
          <a:chOff x="0" y="0"/>
          <a:chExt cx="0" cy="0"/>
        </a:xfrm>
      </p:grpSpPr>
      <p:pic>
        <p:nvPicPr>
          <p:cNvPr id="15" name="Picture 14" descr="A cartoon house with a tree&#10;&#10;AI-generated content may be incorrect.">
            <a:extLst>
              <a:ext uri="{FF2B5EF4-FFF2-40B4-BE49-F238E27FC236}">
                <a16:creationId xmlns:a16="http://schemas.microsoft.com/office/drawing/2014/main" id="{A4B5F63E-977A-B28B-E041-AE21D9E374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6" y="3472312"/>
            <a:ext cx="1847410" cy="2538473"/>
          </a:xfrm>
          <a:prstGeom prst="rect">
            <a:avLst/>
          </a:prstGeom>
        </p:spPr>
      </p:pic>
      <p:sp>
        <p:nvSpPr>
          <p:cNvPr id="2" name="Title 1">
            <a:extLst>
              <a:ext uri="{FF2B5EF4-FFF2-40B4-BE49-F238E27FC236}">
                <a16:creationId xmlns:a16="http://schemas.microsoft.com/office/drawing/2014/main" id="{91AAB894-36DC-1BCA-CCA4-0067A06C7E06}"/>
              </a:ext>
            </a:extLst>
          </p:cNvPr>
          <p:cNvSpPr>
            <a:spLocks noGrp="1"/>
          </p:cNvSpPr>
          <p:nvPr>
            <p:ph type="title"/>
          </p:nvPr>
        </p:nvSpPr>
        <p:spPr>
          <a:xfrm>
            <a:off x="1731172" y="294223"/>
            <a:ext cx="2664361" cy="982447"/>
          </a:xfrm>
        </p:spPr>
        <p:txBody>
          <a:bodyPr/>
          <a:lstStyle/>
          <a:p>
            <a:r>
              <a:rPr lang="en-US" dirty="0"/>
              <a:t>God blesses with more babies!</a:t>
            </a:r>
          </a:p>
        </p:txBody>
      </p:sp>
      <p:sp>
        <p:nvSpPr>
          <p:cNvPr id="4" name="Text Placeholder 3">
            <a:extLst>
              <a:ext uri="{FF2B5EF4-FFF2-40B4-BE49-F238E27FC236}">
                <a16:creationId xmlns:a16="http://schemas.microsoft.com/office/drawing/2014/main" id="{8BA44388-30FF-17F4-C97D-772CDD5EDC89}"/>
              </a:ext>
            </a:extLst>
          </p:cNvPr>
          <p:cNvSpPr>
            <a:spLocks noGrp="1"/>
          </p:cNvSpPr>
          <p:nvPr>
            <p:ph type="body" sz="half" idx="2"/>
          </p:nvPr>
        </p:nvSpPr>
        <p:spPr>
          <a:xfrm>
            <a:off x="1731172" y="1419951"/>
            <a:ext cx="2664361" cy="3545944"/>
          </a:xfrm>
        </p:spPr>
        <p:txBody>
          <a:bodyPr/>
          <a:lstStyle/>
          <a:p>
            <a:r>
              <a:rPr lang="en-US" baseline="30000" dirty="0"/>
              <a:t>20 </a:t>
            </a:r>
            <a:r>
              <a:rPr lang="en-US" dirty="0"/>
              <a:t>Therefore God dealt well with the midwives, and the people multiplied and </a:t>
            </a:r>
            <a:r>
              <a:rPr lang="en-US" baseline="30000" dirty="0"/>
              <a:t>[</a:t>
            </a:r>
            <a:r>
              <a:rPr lang="en-US" baseline="30000" dirty="0">
                <a:hlinkClick r:id="rId3" tooltip="See footnote f"/>
              </a:rPr>
              <a:t>f</a:t>
            </a:r>
            <a:r>
              <a:rPr lang="en-US" baseline="30000" dirty="0"/>
              <a:t>]</a:t>
            </a:r>
            <a:r>
              <a:rPr lang="en-US" dirty="0"/>
              <a:t>grew very mighty. </a:t>
            </a:r>
            <a:r>
              <a:rPr lang="en-US" baseline="30000" dirty="0"/>
              <a:t>21 </a:t>
            </a:r>
            <a:r>
              <a:rPr lang="en-US" dirty="0"/>
              <a:t>And so it was, because the midwives feared God, that He </a:t>
            </a:r>
            <a:r>
              <a:rPr lang="en-US" baseline="30000" dirty="0"/>
              <a:t>[</a:t>
            </a:r>
            <a:r>
              <a:rPr lang="en-US" baseline="30000" dirty="0">
                <a:hlinkClick r:id="rId4" tooltip="See footnote g"/>
              </a:rPr>
              <a:t>g</a:t>
            </a:r>
            <a:r>
              <a:rPr lang="en-US" baseline="30000" dirty="0"/>
              <a:t>]</a:t>
            </a:r>
            <a:r>
              <a:rPr lang="en-US" dirty="0"/>
              <a:t>provided households for them.</a:t>
            </a:r>
          </a:p>
          <a:p>
            <a:endParaRPr lang="en-US" dirty="0"/>
          </a:p>
        </p:txBody>
      </p:sp>
      <p:pic>
        <p:nvPicPr>
          <p:cNvPr id="6" name="Content Placeholder 5" descr="A blue liquid with black lines&#10;&#10;AI-generated content may be incorrect.">
            <a:extLst>
              <a:ext uri="{FF2B5EF4-FFF2-40B4-BE49-F238E27FC236}">
                <a16:creationId xmlns:a16="http://schemas.microsoft.com/office/drawing/2014/main" id="{FF8B7814-5FA9-7853-A4CB-11993F7B175A}"/>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03FA90CE-A43A-16BE-F712-984926EC8E2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940FE088-0B73-2571-E0A7-EEC084B54B3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556D2F03-3961-4710-F52E-9EE59618B79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E3F754C0-E1F1-7475-487A-9F5C9E862D5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6F963670-90C9-BE09-BA26-B4BDED2C7C4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34E0BE91-C998-15A3-D41C-3A8CC33F2B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9821A608-FFFC-50DC-0C88-8A5C38EA1D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group of people standing together&#10;&#10;AI-generated content may be incorrect.">
            <a:extLst>
              <a:ext uri="{FF2B5EF4-FFF2-40B4-BE49-F238E27FC236}">
                <a16:creationId xmlns:a16="http://schemas.microsoft.com/office/drawing/2014/main" id="{C2061D9A-FD50-C4C0-279E-5BA86AB165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42684" y="1034882"/>
            <a:ext cx="5660747" cy="42455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3" name="Speech Bubble: Rectangle 12">
            <a:extLst>
              <a:ext uri="{FF2B5EF4-FFF2-40B4-BE49-F238E27FC236}">
                <a16:creationId xmlns:a16="http://schemas.microsoft.com/office/drawing/2014/main" id="{5EA8F2F6-8CE2-CE52-A2AB-842462362A71}"/>
              </a:ext>
            </a:extLst>
          </p:cNvPr>
          <p:cNvSpPr/>
          <p:nvPr/>
        </p:nvSpPr>
        <p:spPr>
          <a:xfrm>
            <a:off x="6822830" y="175910"/>
            <a:ext cx="3637998" cy="1015411"/>
          </a:xfrm>
          <a:prstGeom prst="wedgeRectCallout">
            <a:avLst>
              <a:gd name="adj1" fmla="val 31040"/>
              <a:gd name="adj2" fmla="val 6811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Speech Bubble: Rectangle 6">
            <a:extLst>
              <a:ext uri="{FF2B5EF4-FFF2-40B4-BE49-F238E27FC236}">
                <a16:creationId xmlns:a16="http://schemas.microsoft.com/office/drawing/2014/main" id="{8FFC7260-5AD7-12AC-8B88-55F6CD491E5A}"/>
              </a:ext>
            </a:extLst>
          </p:cNvPr>
          <p:cNvSpPr/>
          <p:nvPr/>
        </p:nvSpPr>
        <p:spPr>
          <a:xfrm>
            <a:off x="6831628" y="192391"/>
            <a:ext cx="4150502" cy="982447"/>
          </a:xfrm>
          <a:prstGeom prst="wedgeRectCallout">
            <a:avLst>
              <a:gd name="adj1" fmla="val -23206"/>
              <a:gd name="adj2" fmla="val 7109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Praise the Lord of Israel!  </a:t>
            </a:r>
          </a:p>
          <a:p>
            <a:pPr algn="ctr"/>
            <a:r>
              <a:rPr lang="en-US" dirty="0"/>
              <a:t>He has given us children of our own!</a:t>
            </a:r>
          </a:p>
        </p:txBody>
      </p:sp>
      <p:sp>
        <p:nvSpPr>
          <p:cNvPr id="3" name="Oval 2">
            <a:extLst>
              <a:ext uri="{FF2B5EF4-FFF2-40B4-BE49-F238E27FC236}">
                <a16:creationId xmlns:a16="http://schemas.microsoft.com/office/drawing/2014/main" id="{5CD120A4-050B-D449-5E45-110DF7642F04}"/>
              </a:ext>
            </a:extLst>
          </p:cNvPr>
          <p:cNvSpPr/>
          <p:nvPr/>
        </p:nvSpPr>
        <p:spPr>
          <a:xfrm>
            <a:off x="57245" y="2959625"/>
            <a:ext cx="2097955" cy="3317459"/>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1511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0EEFD-0223-1A7D-A936-C85B2D2B34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A52E69-D5C2-CD2D-111F-A200D5A70EBB}"/>
              </a:ext>
            </a:extLst>
          </p:cNvPr>
          <p:cNvSpPr>
            <a:spLocks noGrp="1"/>
          </p:cNvSpPr>
          <p:nvPr>
            <p:ph type="title"/>
          </p:nvPr>
        </p:nvSpPr>
        <p:spPr>
          <a:xfrm>
            <a:off x="1731172" y="294223"/>
            <a:ext cx="2664361" cy="982447"/>
          </a:xfrm>
        </p:spPr>
        <p:txBody>
          <a:bodyPr/>
          <a:lstStyle/>
          <a:p>
            <a:r>
              <a:rPr lang="en-US" dirty="0"/>
              <a:t>Throw the boys into the river!</a:t>
            </a:r>
          </a:p>
        </p:txBody>
      </p:sp>
      <p:sp>
        <p:nvSpPr>
          <p:cNvPr id="4" name="Text Placeholder 3">
            <a:extLst>
              <a:ext uri="{FF2B5EF4-FFF2-40B4-BE49-F238E27FC236}">
                <a16:creationId xmlns:a16="http://schemas.microsoft.com/office/drawing/2014/main" id="{DBE7214F-A022-F6F9-AA36-49856CBBB8A0}"/>
              </a:ext>
            </a:extLst>
          </p:cNvPr>
          <p:cNvSpPr>
            <a:spLocks noGrp="1"/>
          </p:cNvSpPr>
          <p:nvPr>
            <p:ph type="body" sz="half" idx="2"/>
          </p:nvPr>
        </p:nvSpPr>
        <p:spPr>
          <a:xfrm>
            <a:off x="1731172" y="1419951"/>
            <a:ext cx="2664361" cy="3545944"/>
          </a:xfrm>
        </p:spPr>
        <p:txBody>
          <a:bodyPr/>
          <a:lstStyle/>
          <a:p>
            <a:r>
              <a:rPr lang="en-US" baseline="30000" dirty="0"/>
              <a:t>22 </a:t>
            </a:r>
            <a:r>
              <a:rPr lang="en-US" dirty="0"/>
              <a:t>So Pharaoh commanded all his people, saying, “Every son who is </a:t>
            </a:r>
            <a:r>
              <a:rPr lang="en-US" baseline="30000" dirty="0"/>
              <a:t>[</a:t>
            </a:r>
            <a:r>
              <a:rPr lang="en-US" baseline="30000" dirty="0">
                <a:hlinkClick r:id="rId2" tooltip="See footnote h"/>
              </a:rPr>
              <a:t>h</a:t>
            </a:r>
            <a:r>
              <a:rPr lang="en-US" baseline="30000" dirty="0"/>
              <a:t>]</a:t>
            </a:r>
            <a:r>
              <a:rPr lang="en-US" dirty="0"/>
              <a:t>born you shall cast into the river, and every daughter you shall save alive.”</a:t>
            </a:r>
          </a:p>
        </p:txBody>
      </p:sp>
      <p:pic>
        <p:nvPicPr>
          <p:cNvPr id="6" name="Content Placeholder 5" descr="A blue liquid with black lines&#10;&#10;AI-generated content may be incorrect.">
            <a:extLst>
              <a:ext uri="{FF2B5EF4-FFF2-40B4-BE49-F238E27FC236}">
                <a16:creationId xmlns:a16="http://schemas.microsoft.com/office/drawing/2014/main" id="{09DDD638-4EF3-73C2-25FD-0C37C3BC96A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5008BD40-458F-A304-F7F4-FE8B6DF41C9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145526FD-506B-87FC-FFEB-49C3759FC78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09F7616A-0ED7-3EEF-A7A8-B86A2D73785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53273ED6-DA4C-936F-919B-9AC2BA43093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6F4468F1-C94B-BC21-07E8-4E007C230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group of people on a stage&#10;&#10;AI-generated content may be incorrect.">
            <a:extLst>
              <a:ext uri="{FF2B5EF4-FFF2-40B4-BE49-F238E27FC236}">
                <a16:creationId xmlns:a16="http://schemas.microsoft.com/office/drawing/2014/main" id="{E90DAB17-B4A2-B366-8357-D84706B086F0}"/>
              </a:ext>
            </a:extLst>
          </p:cNvPr>
          <p:cNvPicPr>
            <a:picLocks noChangeAspect="1"/>
          </p:cNvPicPr>
          <p:nvPr/>
        </p:nvPicPr>
        <p:blipFill>
          <a:blip r:embed="rId6">
            <a:extLst>
              <a:ext uri="{28A0092B-C50C-407E-A947-70E740481C1C}">
                <a14:useLocalDpi xmlns:a14="http://schemas.microsoft.com/office/drawing/2010/main" val="0"/>
              </a:ext>
            </a:extLst>
          </a:blip>
          <a:srcRect r="30691"/>
          <a:stretch/>
        </p:blipFill>
        <p:spPr>
          <a:xfrm flipH="1">
            <a:off x="5256718" y="1112218"/>
            <a:ext cx="6176411" cy="44557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7D79E762-CE53-64A1-81D5-CEEDEFD99518}"/>
              </a:ext>
            </a:extLst>
          </p:cNvPr>
          <p:cNvSpPr/>
          <p:nvPr/>
        </p:nvSpPr>
        <p:spPr>
          <a:xfrm>
            <a:off x="6973507" y="437010"/>
            <a:ext cx="3141164" cy="1060704"/>
          </a:xfrm>
          <a:prstGeom prst="wedgeRectCallou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Every Israelite son born must be cast into the river!</a:t>
            </a:r>
          </a:p>
          <a:p>
            <a:pPr algn="ctr"/>
            <a:r>
              <a:rPr lang="en-US" dirty="0"/>
              <a:t>The daughters may live.</a:t>
            </a:r>
          </a:p>
        </p:txBody>
      </p:sp>
      <p:pic>
        <p:nvPicPr>
          <p:cNvPr id="14" name="Picture 13">
            <a:extLst>
              <a:ext uri="{FF2B5EF4-FFF2-40B4-BE49-F238E27FC236}">
                <a16:creationId xmlns:a16="http://schemas.microsoft.com/office/drawing/2014/main" id="{676353AB-688C-0440-243E-B06564E9143E}"/>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t="28652" b="26883"/>
          <a:stretch/>
        </p:blipFill>
        <p:spPr>
          <a:xfrm flipH="1">
            <a:off x="4621073" y="6066324"/>
            <a:ext cx="1683972" cy="522647"/>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B1456D38-A307-A1EE-1D21-EA6D8D8ED4B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0C674E4F-3CB4-C4F9-FD39-6B61A5FD13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sp>
        <p:nvSpPr>
          <p:cNvPr id="3" name="Oval 2">
            <a:extLst>
              <a:ext uri="{FF2B5EF4-FFF2-40B4-BE49-F238E27FC236}">
                <a16:creationId xmlns:a16="http://schemas.microsoft.com/office/drawing/2014/main" id="{B53A271A-51B8-1BA3-07DD-0B74A0EEE169}"/>
              </a:ext>
            </a:extLst>
          </p:cNvPr>
          <p:cNvSpPr/>
          <p:nvPr/>
        </p:nvSpPr>
        <p:spPr>
          <a:xfrm>
            <a:off x="5568756" y="6399330"/>
            <a:ext cx="2396161" cy="533132"/>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050" name="Picture 2">
            <a:extLst>
              <a:ext uri="{FF2B5EF4-FFF2-40B4-BE49-F238E27FC236}">
                <a16:creationId xmlns:a16="http://schemas.microsoft.com/office/drawing/2014/main" id="{57B8C2A4-6470-2618-DA82-320D798E4F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64469" y="6418314"/>
            <a:ext cx="1963738" cy="3413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50920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2B0E8-4560-65AC-4FBD-AAF07E3C8702}"/>
            </a:ext>
          </a:extLst>
        </p:cNvPr>
        <p:cNvGrpSpPr/>
        <p:nvPr/>
      </p:nvGrpSpPr>
      <p:grpSpPr>
        <a:xfrm>
          <a:off x="0" y="0"/>
          <a:ext cx="0" cy="0"/>
          <a:chOff x="0" y="0"/>
          <a:chExt cx="0" cy="0"/>
        </a:xfrm>
      </p:grpSpPr>
      <p:pic>
        <p:nvPicPr>
          <p:cNvPr id="15" name="Picture 14" descr="A map of the nile&#10;&#10;AI-generated content may be incorrect.">
            <a:extLst>
              <a:ext uri="{FF2B5EF4-FFF2-40B4-BE49-F238E27FC236}">
                <a16:creationId xmlns:a16="http://schemas.microsoft.com/office/drawing/2014/main" id="{04D4CC78-3E77-55AC-F9B9-375270C7AE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512" y="112205"/>
            <a:ext cx="3988359" cy="5416062"/>
          </a:xfrm>
          <a:prstGeom prst="rect">
            <a:avLst/>
          </a:prstGeom>
        </p:spPr>
      </p:pic>
      <p:sp>
        <p:nvSpPr>
          <p:cNvPr id="2" name="Title 1">
            <a:extLst>
              <a:ext uri="{FF2B5EF4-FFF2-40B4-BE49-F238E27FC236}">
                <a16:creationId xmlns:a16="http://schemas.microsoft.com/office/drawing/2014/main" id="{921574DC-C6E8-A67E-7694-CAD7D4680782}"/>
              </a:ext>
            </a:extLst>
          </p:cNvPr>
          <p:cNvSpPr>
            <a:spLocks noGrp="1"/>
          </p:cNvSpPr>
          <p:nvPr>
            <p:ph type="title"/>
          </p:nvPr>
        </p:nvSpPr>
        <p:spPr>
          <a:xfrm>
            <a:off x="1731172" y="294223"/>
            <a:ext cx="2664361" cy="982447"/>
          </a:xfrm>
        </p:spPr>
        <p:txBody>
          <a:bodyPr/>
          <a:lstStyle/>
          <a:p>
            <a:r>
              <a:rPr lang="en-US" dirty="0"/>
              <a:t>The Nile River</a:t>
            </a:r>
          </a:p>
        </p:txBody>
      </p:sp>
      <p:sp>
        <p:nvSpPr>
          <p:cNvPr id="4" name="Text Placeholder 3">
            <a:extLst>
              <a:ext uri="{FF2B5EF4-FFF2-40B4-BE49-F238E27FC236}">
                <a16:creationId xmlns:a16="http://schemas.microsoft.com/office/drawing/2014/main" id="{14290210-214D-C2CD-AC5E-A601D9448592}"/>
              </a:ext>
            </a:extLst>
          </p:cNvPr>
          <p:cNvSpPr>
            <a:spLocks noGrp="1"/>
          </p:cNvSpPr>
          <p:nvPr>
            <p:ph type="body" sz="half" idx="2"/>
          </p:nvPr>
        </p:nvSpPr>
        <p:spPr>
          <a:xfrm>
            <a:off x="1731172" y="1419951"/>
            <a:ext cx="4115983" cy="3545944"/>
          </a:xfrm>
        </p:spPr>
        <p:txBody>
          <a:bodyPr>
            <a:normAutofit/>
          </a:bodyPr>
          <a:lstStyle/>
          <a:p>
            <a:pPr marL="342900" indent="-342900">
              <a:buFont typeface="+mj-lt"/>
              <a:buAutoNum type="arabicPeriod"/>
            </a:pPr>
            <a:r>
              <a:rPr lang="en-US" sz="1400" dirty="0"/>
              <a:t>The Nile river is the second longest river in the world!  It is 4,160 miles long</a:t>
            </a:r>
          </a:p>
          <a:p>
            <a:pPr marL="342900" indent="-342900">
              <a:buFont typeface="+mj-lt"/>
              <a:buAutoNum type="arabicPeriod"/>
            </a:pPr>
            <a:r>
              <a:rPr lang="en-US" sz="1400" dirty="0"/>
              <a:t>The average depth of the Nile River is between 26 and 36 feet</a:t>
            </a:r>
          </a:p>
          <a:p>
            <a:pPr marL="342900" indent="-342900">
              <a:buFont typeface="+mj-lt"/>
              <a:buAutoNum type="arabicPeriod"/>
            </a:pPr>
            <a:r>
              <a:rPr lang="en-US" sz="1400" dirty="0"/>
              <a:t>The Nile River at its widest point is 1.7 miles wide.</a:t>
            </a:r>
          </a:p>
          <a:p>
            <a:pPr marL="342900" indent="-342900">
              <a:buFont typeface="+mj-lt"/>
              <a:buAutoNum type="arabicPeriod"/>
            </a:pPr>
            <a:r>
              <a:rPr lang="en-US" sz="1400" dirty="0"/>
              <a:t>Bamboo (Bambusoideae) plant species can be found along and near the Nile River.</a:t>
            </a:r>
          </a:p>
          <a:p>
            <a:pPr marL="342900" indent="-342900">
              <a:buFont typeface="+mj-lt"/>
              <a:buAutoNum type="arabicPeriod"/>
            </a:pPr>
            <a:r>
              <a:rPr lang="en-US" sz="1400" dirty="0"/>
              <a:t>Animals that live in the Nile river include the crocodile, perch, </a:t>
            </a:r>
          </a:p>
        </p:txBody>
      </p:sp>
      <p:pic>
        <p:nvPicPr>
          <p:cNvPr id="6" name="Content Placeholder 5" descr="A blue liquid with black lines&#10;&#10;AI-generated content may be incorrect.">
            <a:extLst>
              <a:ext uri="{FF2B5EF4-FFF2-40B4-BE49-F238E27FC236}">
                <a16:creationId xmlns:a16="http://schemas.microsoft.com/office/drawing/2014/main" id="{D69989DA-DB31-4872-D6A9-4DBE741F361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886AAE60-869C-EABC-7B2F-567F149FE0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D6CF15DD-C31E-E575-B849-626F6719A0D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744828D6-78E5-AC9B-0045-865E3128B9A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2AEB78F8-E9D7-A034-6A1F-C0818D7149C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6BD5851C-D4FA-351F-29EE-924A468F6C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14" name="Picture 13">
            <a:extLst>
              <a:ext uri="{FF2B5EF4-FFF2-40B4-BE49-F238E27FC236}">
                <a16:creationId xmlns:a16="http://schemas.microsoft.com/office/drawing/2014/main" id="{375B6CC4-2234-F471-BF25-49C2BDFE97D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28652" b="26883"/>
          <a:stretch/>
        </p:blipFill>
        <p:spPr>
          <a:xfrm flipH="1">
            <a:off x="4621073" y="6066324"/>
            <a:ext cx="1683972" cy="522647"/>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93A18DF7-BE4E-156D-BB31-C77EAF865B7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21F7FEE7-FB1F-9051-0E7A-07AE75A7A9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sp>
        <p:nvSpPr>
          <p:cNvPr id="3" name="Oval 2">
            <a:extLst>
              <a:ext uri="{FF2B5EF4-FFF2-40B4-BE49-F238E27FC236}">
                <a16:creationId xmlns:a16="http://schemas.microsoft.com/office/drawing/2014/main" id="{0AA0E562-0223-0E8B-E019-FB03E6BD5403}"/>
              </a:ext>
            </a:extLst>
          </p:cNvPr>
          <p:cNvSpPr/>
          <p:nvPr/>
        </p:nvSpPr>
        <p:spPr>
          <a:xfrm>
            <a:off x="5568756" y="6399330"/>
            <a:ext cx="2396161" cy="533132"/>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050" name="Picture 2">
            <a:extLst>
              <a:ext uri="{FF2B5EF4-FFF2-40B4-BE49-F238E27FC236}">
                <a16:creationId xmlns:a16="http://schemas.microsoft.com/office/drawing/2014/main" id="{A073A766-FE7B-DCF7-CD94-4337972A6A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4469" y="6418314"/>
            <a:ext cx="1963738" cy="3413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18646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CFE2E-6D72-0C51-C55A-FB975E45C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19D81-7AF0-0491-AE20-94FA86E329CB}"/>
              </a:ext>
            </a:extLst>
          </p:cNvPr>
          <p:cNvSpPr>
            <a:spLocks noGrp="1"/>
          </p:cNvSpPr>
          <p:nvPr>
            <p:ph type="title"/>
          </p:nvPr>
        </p:nvSpPr>
        <p:spPr>
          <a:xfrm>
            <a:off x="1731172" y="294223"/>
            <a:ext cx="2664361" cy="982447"/>
          </a:xfrm>
        </p:spPr>
        <p:txBody>
          <a:bodyPr/>
          <a:lstStyle/>
          <a:p>
            <a:r>
              <a:rPr lang="en-US" dirty="0"/>
              <a:t>Moses is born</a:t>
            </a:r>
          </a:p>
        </p:txBody>
      </p:sp>
      <p:sp>
        <p:nvSpPr>
          <p:cNvPr id="4" name="Text Placeholder 3">
            <a:extLst>
              <a:ext uri="{FF2B5EF4-FFF2-40B4-BE49-F238E27FC236}">
                <a16:creationId xmlns:a16="http://schemas.microsoft.com/office/drawing/2014/main" id="{5AEA49AE-4B55-CED7-331C-5F0FB61A46F6}"/>
              </a:ext>
            </a:extLst>
          </p:cNvPr>
          <p:cNvSpPr>
            <a:spLocks noGrp="1"/>
          </p:cNvSpPr>
          <p:nvPr>
            <p:ph type="body" sz="half" idx="2"/>
          </p:nvPr>
        </p:nvSpPr>
        <p:spPr>
          <a:xfrm>
            <a:off x="1731172" y="1419951"/>
            <a:ext cx="2664361" cy="3545944"/>
          </a:xfrm>
        </p:spPr>
        <p:txBody>
          <a:bodyPr/>
          <a:lstStyle/>
          <a:p>
            <a:r>
              <a:rPr lang="en-US" dirty="0"/>
              <a:t>And a man of the house of Levi went and took </a:t>
            </a:r>
            <a:r>
              <a:rPr lang="en-US" i="1" dirty="0"/>
              <a:t>as wife</a:t>
            </a:r>
            <a:r>
              <a:rPr lang="en-US" dirty="0"/>
              <a:t> a daughter of Levi. </a:t>
            </a:r>
            <a:r>
              <a:rPr lang="en-US" baseline="30000" dirty="0"/>
              <a:t>2 </a:t>
            </a:r>
            <a:r>
              <a:rPr lang="en-US" dirty="0"/>
              <a:t>So the woman conceived and bore a son. And when she saw that he </a:t>
            </a:r>
            <a:r>
              <a:rPr lang="en-US" i="1" dirty="0"/>
              <a:t>was</a:t>
            </a:r>
            <a:r>
              <a:rPr lang="en-US" dirty="0"/>
              <a:t> a beautiful </a:t>
            </a:r>
            <a:r>
              <a:rPr lang="en-US" i="1" dirty="0"/>
              <a:t>child,</a:t>
            </a:r>
            <a:r>
              <a:rPr lang="en-US" dirty="0"/>
              <a:t> she hid him three months.</a:t>
            </a:r>
          </a:p>
        </p:txBody>
      </p:sp>
      <p:pic>
        <p:nvPicPr>
          <p:cNvPr id="6" name="Content Placeholder 5" descr="A blue liquid with black lines&#10;&#10;AI-generated content may be incorrect.">
            <a:extLst>
              <a:ext uri="{FF2B5EF4-FFF2-40B4-BE49-F238E27FC236}">
                <a16:creationId xmlns:a16="http://schemas.microsoft.com/office/drawing/2014/main" id="{6DB96962-7E20-41FD-3CD2-E6A97A7C0AD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91FF69DB-593D-A26C-FA94-572F550C273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DA2D490B-6C96-07A4-F23E-57BC2873853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2DB4B296-F9FE-AD60-BD3B-9CA00D558F0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EA1F8683-6FD7-5BC5-B503-584819F2EAA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99B6A1B3-8096-CEF9-5A4F-EE89CBD9F48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3741A262-C8F4-0571-650F-72C6E2FD4A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865F3863-BDD6-42B4-2B7B-6FADEA8A4C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and two girls lying in bed&#10;&#10;AI-generated content may be incorrect.">
            <a:extLst>
              <a:ext uri="{FF2B5EF4-FFF2-40B4-BE49-F238E27FC236}">
                <a16:creationId xmlns:a16="http://schemas.microsoft.com/office/drawing/2014/main" id="{F99E7065-98F1-FCD9-18D7-6BCE3E7C43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8854" y="692764"/>
            <a:ext cx="6494737" cy="48710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02579A1E-9F0D-A88B-8DDD-B72F820E03C0}"/>
              </a:ext>
            </a:extLst>
          </p:cNvPr>
          <p:cNvSpPr/>
          <p:nvPr/>
        </p:nvSpPr>
        <p:spPr>
          <a:xfrm>
            <a:off x="4628271" y="140677"/>
            <a:ext cx="2664361" cy="1702191"/>
          </a:xfrm>
          <a:prstGeom prst="wedgeRectCallout">
            <a:avLst>
              <a:gd name="adj1" fmla="val 25103"/>
              <a:gd name="adj2" fmla="val 6770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Oh, such a beautiful baby boy!</a:t>
            </a:r>
          </a:p>
          <a:p>
            <a:pPr algn="ctr"/>
            <a:r>
              <a:rPr lang="en-US" dirty="0"/>
              <a:t>We will NOT throw him in the river! </a:t>
            </a:r>
          </a:p>
          <a:p>
            <a:pPr algn="ctr"/>
            <a:r>
              <a:rPr lang="en-US" dirty="0"/>
              <a:t> I must hide him from the soldiers.</a:t>
            </a:r>
          </a:p>
        </p:txBody>
      </p:sp>
      <p:sp>
        <p:nvSpPr>
          <p:cNvPr id="3" name="Oval 2">
            <a:extLst>
              <a:ext uri="{FF2B5EF4-FFF2-40B4-BE49-F238E27FC236}">
                <a16:creationId xmlns:a16="http://schemas.microsoft.com/office/drawing/2014/main" id="{FFCFAC07-D484-B55E-D8C1-57D46C41FF7E}"/>
              </a:ext>
            </a:extLst>
          </p:cNvPr>
          <p:cNvSpPr/>
          <p:nvPr/>
        </p:nvSpPr>
        <p:spPr>
          <a:xfrm>
            <a:off x="6619533" y="2569535"/>
            <a:ext cx="434490" cy="369591"/>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074" name="Picture 2">
            <a:extLst>
              <a:ext uri="{FF2B5EF4-FFF2-40B4-BE49-F238E27FC236}">
                <a16:creationId xmlns:a16="http://schemas.microsoft.com/office/drawing/2014/main" id="{6D2FD964-3004-852B-4122-C09FAAEDCC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663410" y="2569536"/>
            <a:ext cx="270288" cy="36959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14414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EFCB9-4FEA-04C1-385C-079C7049C5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ED2110-06F8-6108-E3A0-D87D4A1AB68D}"/>
              </a:ext>
            </a:extLst>
          </p:cNvPr>
          <p:cNvSpPr>
            <a:spLocks noGrp="1"/>
          </p:cNvSpPr>
          <p:nvPr>
            <p:ph type="title"/>
          </p:nvPr>
        </p:nvSpPr>
        <p:spPr>
          <a:xfrm>
            <a:off x="1731172" y="294223"/>
            <a:ext cx="2664361" cy="982447"/>
          </a:xfrm>
        </p:spPr>
        <p:txBody>
          <a:bodyPr/>
          <a:lstStyle/>
          <a:p>
            <a:r>
              <a:rPr lang="en-US" dirty="0"/>
              <a:t>Hide Baby Moses</a:t>
            </a:r>
          </a:p>
        </p:txBody>
      </p:sp>
      <p:sp>
        <p:nvSpPr>
          <p:cNvPr id="4" name="Text Placeholder 3">
            <a:extLst>
              <a:ext uri="{FF2B5EF4-FFF2-40B4-BE49-F238E27FC236}">
                <a16:creationId xmlns:a16="http://schemas.microsoft.com/office/drawing/2014/main" id="{9A977171-48CC-89A5-5B91-40F465859BA2}"/>
              </a:ext>
            </a:extLst>
          </p:cNvPr>
          <p:cNvSpPr>
            <a:spLocks noGrp="1"/>
          </p:cNvSpPr>
          <p:nvPr>
            <p:ph type="body" sz="half" idx="2"/>
          </p:nvPr>
        </p:nvSpPr>
        <p:spPr>
          <a:xfrm>
            <a:off x="1731172" y="1419951"/>
            <a:ext cx="2664361" cy="3545944"/>
          </a:xfrm>
        </p:spPr>
        <p:txBody>
          <a:bodyPr/>
          <a:lstStyle/>
          <a:p>
            <a:r>
              <a:rPr lang="en-US" dirty="0"/>
              <a:t>Mommy Jocabed hid Baby Moses for 3 months.</a:t>
            </a:r>
          </a:p>
          <a:p>
            <a:r>
              <a:rPr lang="en-US" dirty="0"/>
              <a:t>Can you hide the baby doll where the soldiers can’t find it?</a:t>
            </a:r>
          </a:p>
          <a:p>
            <a:r>
              <a:rPr lang="en-US" dirty="0"/>
              <a:t>Take turns hiding and finding the baby.</a:t>
            </a:r>
          </a:p>
        </p:txBody>
      </p:sp>
      <p:pic>
        <p:nvPicPr>
          <p:cNvPr id="6" name="Content Placeholder 5" descr="A blue liquid with black lines&#10;&#10;AI-generated content may be incorrect.">
            <a:extLst>
              <a:ext uri="{FF2B5EF4-FFF2-40B4-BE49-F238E27FC236}">
                <a16:creationId xmlns:a16="http://schemas.microsoft.com/office/drawing/2014/main" id="{CD2748C2-F23F-B31A-CA28-CA01ECCD969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775C1022-D3EE-39C0-8135-D4C66E0117E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D3BD1EF0-3949-5067-1746-D300B96A9E9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DB9D5C89-537A-3DD9-9236-A01A3B30FE6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74825C11-E1C0-A422-7DEC-33DECCCFDB8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DED63AE8-A0D3-BEFD-9992-A14570151B8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EAD9D7EF-65F4-C6E0-D74D-DF2EAB80B9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EF4BD05F-1883-3956-86EE-44E0B8EE3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holding a basket of clothes&#10;&#10;AI-generated content may be incorrect.">
            <a:extLst>
              <a:ext uri="{FF2B5EF4-FFF2-40B4-BE49-F238E27FC236}">
                <a16:creationId xmlns:a16="http://schemas.microsoft.com/office/drawing/2014/main" id="{5EDACDF6-BD16-D1BE-DCA5-2A0F5B820A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81156">
            <a:off x="4474423" y="747041"/>
            <a:ext cx="3685108" cy="27638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4" name="Picture 13" descr="A person holding a baby&#10;&#10;AI-generated content may be incorrect.">
            <a:extLst>
              <a:ext uri="{FF2B5EF4-FFF2-40B4-BE49-F238E27FC236}">
                <a16:creationId xmlns:a16="http://schemas.microsoft.com/office/drawing/2014/main" id="{FEDA29FF-BEBC-9A4D-3446-D8A753077A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93348">
            <a:off x="8110136" y="393960"/>
            <a:ext cx="3685108" cy="27638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6" name="Picture 15" descr="A painting of a person and a child&#10;&#10;AI-generated content may be incorrect.">
            <a:extLst>
              <a:ext uri="{FF2B5EF4-FFF2-40B4-BE49-F238E27FC236}">
                <a16:creationId xmlns:a16="http://schemas.microsoft.com/office/drawing/2014/main" id="{B2FE6921-8406-59D3-C072-8214880DF1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7708" y="3307853"/>
            <a:ext cx="4193120" cy="28110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3" name="Picture 12" descr="A cartoon of a baby&#10;&#10;AI-generated content may be incorrect.">
            <a:extLst>
              <a:ext uri="{FF2B5EF4-FFF2-40B4-BE49-F238E27FC236}">
                <a16:creationId xmlns:a16="http://schemas.microsoft.com/office/drawing/2014/main" id="{CAB59B55-D9F3-100D-5F0C-62411CA2DA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25342" y="5213234"/>
            <a:ext cx="373556" cy="406591"/>
          </a:xfrm>
          <a:prstGeom prst="rect">
            <a:avLst/>
          </a:prstGeom>
        </p:spPr>
      </p:pic>
      <p:pic>
        <p:nvPicPr>
          <p:cNvPr id="17" name="Picture 16" descr="A yellow vase with two handles&#10;&#10;AI-generated content may be incorrect.">
            <a:extLst>
              <a:ext uri="{FF2B5EF4-FFF2-40B4-BE49-F238E27FC236}">
                <a16:creationId xmlns:a16="http://schemas.microsoft.com/office/drawing/2014/main" id="{D831B95C-9DE2-9C9F-E5E4-49D2B95BB184}"/>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28336" r="28089"/>
          <a:stretch/>
        </p:blipFill>
        <p:spPr>
          <a:xfrm>
            <a:off x="8546639" y="5086607"/>
            <a:ext cx="357405" cy="546812"/>
          </a:xfrm>
          <a:prstGeom prst="rect">
            <a:avLst/>
          </a:prstGeom>
        </p:spPr>
      </p:pic>
      <p:sp>
        <p:nvSpPr>
          <p:cNvPr id="3" name="Oval 2">
            <a:extLst>
              <a:ext uri="{FF2B5EF4-FFF2-40B4-BE49-F238E27FC236}">
                <a16:creationId xmlns:a16="http://schemas.microsoft.com/office/drawing/2014/main" id="{CBEA6041-82A3-E387-5DAF-E3009B9AD0B3}"/>
              </a:ext>
            </a:extLst>
          </p:cNvPr>
          <p:cNvSpPr/>
          <p:nvPr/>
        </p:nvSpPr>
        <p:spPr>
          <a:xfrm>
            <a:off x="8648206" y="5058158"/>
            <a:ext cx="618444" cy="639603"/>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8357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896CA-E74B-2B51-6694-7B4B5E1C0974}"/>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A401730B-6746-408E-7ED1-DCA827B642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4942127D-FCED-DB95-5608-D3715C0B7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pic>
        <p:nvPicPr>
          <p:cNvPr id="6" name="Content Placeholder 5" descr="A green grass with black background&#10;&#10;AI-generated content may be incorrect.">
            <a:extLst>
              <a:ext uri="{FF2B5EF4-FFF2-40B4-BE49-F238E27FC236}">
                <a16:creationId xmlns:a16="http://schemas.microsoft.com/office/drawing/2014/main" id="{4DF13DB6-BC0C-71D8-58B6-3137ADCBD7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0" y="4707164"/>
            <a:ext cx="4451174" cy="2229393"/>
          </a:xfrm>
        </p:spPr>
      </p:pic>
      <p:pic>
        <p:nvPicPr>
          <p:cNvPr id="5" name="Picture 4" descr="A book with a bookmark&#10;&#10;AI-generated content may be incorrect.">
            <a:extLst>
              <a:ext uri="{FF2B5EF4-FFF2-40B4-BE49-F238E27FC236}">
                <a16:creationId xmlns:a16="http://schemas.microsoft.com/office/drawing/2014/main" id="{F62D63BA-8584-21BC-03B2-130046D027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503" y="305756"/>
            <a:ext cx="5791256" cy="4264470"/>
          </a:xfrm>
          <a:prstGeom prst="rect">
            <a:avLst/>
          </a:prstGeom>
        </p:spPr>
      </p:pic>
      <p:sp>
        <p:nvSpPr>
          <p:cNvPr id="2" name="Title 1">
            <a:extLst>
              <a:ext uri="{FF2B5EF4-FFF2-40B4-BE49-F238E27FC236}">
                <a16:creationId xmlns:a16="http://schemas.microsoft.com/office/drawing/2014/main" id="{333F2A30-D823-523A-1E26-FA40AF7C4091}"/>
              </a:ext>
            </a:extLst>
          </p:cNvPr>
          <p:cNvSpPr>
            <a:spLocks noGrp="1"/>
          </p:cNvSpPr>
          <p:nvPr>
            <p:ph type="title"/>
          </p:nvPr>
        </p:nvSpPr>
        <p:spPr>
          <a:xfrm>
            <a:off x="6413488" y="2155636"/>
            <a:ext cx="2664361" cy="789842"/>
          </a:xfrm>
        </p:spPr>
        <p:txBody>
          <a:bodyPr/>
          <a:lstStyle/>
          <a:p>
            <a:pPr algn="ctr"/>
            <a:r>
              <a:rPr lang="en-US" dirty="0">
                <a:solidFill>
                  <a:schemeClr val="bg1"/>
                </a:solidFill>
              </a:rPr>
              <a:t>Psalms</a:t>
            </a:r>
            <a:br>
              <a:rPr lang="en-US" dirty="0">
                <a:solidFill>
                  <a:schemeClr val="bg1"/>
                </a:solidFill>
              </a:rPr>
            </a:br>
            <a:r>
              <a:rPr lang="en-US" dirty="0">
                <a:solidFill>
                  <a:schemeClr val="bg1"/>
                </a:solidFill>
              </a:rPr>
              <a:t> 25:1 &amp; 20</a:t>
            </a:r>
          </a:p>
        </p:txBody>
      </p:sp>
      <p:sp>
        <p:nvSpPr>
          <p:cNvPr id="7" name="Scroll: Vertical 6">
            <a:extLst>
              <a:ext uri="{FF2B5EF4-FFF2-40B4-BE49-F238E27FC236}">
                <a16:creationId xmlns:a16="http://schemas.microsoft.com/office/drawing/2014/main" id="{456D0F0F-0CF7-C13E-4725-E187FEC1F21C}"/>
              </a:ext>
            </a:extLst>
          </p:cNvPr>
          <p:cNvSpPr/>
          <p:nvPr/>
        </p:nvSpPr>
        <p:spPr>
          <a:xfrm rot="20790923">
            <a:off x="886063" y="209251"/>
            <a:ext cx="5243489" cy="6357663"/>
          </a:xfrm>
          <a:prstGeom prst="verticalScroll">
            <a:avLst/>
          </a:prstGeom>
          <a:ln>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Psalms 25</a:t>
            </a:r>
          </a:p>
          <a:p>
            <a:pPr algn="ctr"/>
            <a:endParaRPr lang="en-US" dirty="0"/>
          </a:p>
          <a:p>
            <a:pPr algn="ctr"/>
            <a:r>
              <a:rPr lang="en-US" dirty="0"/>
              <a:t>In you, </a:t>
            </a:r>
            <a:r>
              <a:rPr lang="en-US" cap="small" dirty="0">
                <a:effectLst/>
              </a:rPr>
              <a:t>Lord</a:t>
            </a:r>
            <a:r>
              <a:rPr lang="en-US" dirty="0"/>
              <a:t> my God,</a:t>
            </a:r>
            <a:br>
              <a:rPr lang="en-US" dirty="0"/>
            </a:br>
            <a:r>
              <a:rPr lang="en-US" dirty="0"/>
              <a:t>    I put my trust.</a:t>
            </a:r>
          </a:p>
          <a:p>
            <a:pPr algn="ctr"/>
            <a:endParaRPr lang="en-US" dirty="0"/>
          </a:p>
          <a:p>
            <a:pPr algn="ctr"/>
            <a:r>
              <a:rPr lang="en-US" baseline="30000" dirty="0"/>
              <a:t>20 </a:t>
            </a:r>
            <a:r>
              <a:rPr lang="en-US" dirty="0"/>
              <a:t>Guard my life and rescue me;</a:t>
            </a:r>
            <a:br>
              <a:rPr lang="en-US" dirty="0"/>
            </a:br>
            <a:r>
              <a:rPr lang="en-US" dirty="0"/>
              <a:t>    do not let me be put to shame,</a:t>
            </a:r>
            <a:br>
              <a:rPr lang="en-US" dirty="0"/>
            </a:br>
            <a:r>
              <a:rPr lang="en-US" dirty="0"/>
              <a:t>    for I take refuge in you.</a:t>
            </a:r>
          </a:p>
          <a:p>
            <a:pPr algn="ctr"/>
            <a:endParaRPr lang="en-US" dirty="0"/>
          </a:p>
          <a:p>
            <a:pPr algn="ctr"/>
            <a:r>
              <a:rPr lang="en-US" b="1" baseline="30000" dirty="0"/>
              <a:t>4 </a:t>
            </a:r>
            <a:r>
              <a:rPr lang="en-US" b="1" dirty="0"/>
              <a:t>Show me your ways, </a:t>
            </a:r>
            <a:r>
              <a:rPr lang="en-US" b="1" cap="small" dirty="0">
                <a:effectLst/>
              </a:rPr>
              <a:t>Lord</a:t>
            </a:r>
            <a:r>
              <a:rPr lang="en-US" b="1" dirty="0"/>
              <a:t>,</a:t>
            </a:r>
            <a:br>
              <a:rPr lang="en-US" b="1" dirty="0"/>
            </a:br>
            <a:r>
              <a:rPr lang="en-US" b="1" dirty="0"/>
              <a:t>    teach me your paths.</a:t>
            </a:r>
            <a:br>
              <a:rPr lang="en-US" b="1" dirty="0"/>
            </a:br>
            <a:r>
              <a:rPr lang="en-US" b="1" baseline="30000" dirty="0"/>
              <a:t>5 </a:t>
            </a:r>
            <a:r>
              <a:rPr lang="en-US" b="1" dirty="0"/>
              <a:t>Guide me in your truth                    and teach me,</a:t>
            </a:r>
            <a:br>
              <a:rPr lang="en-US" b="1" dirty="0"/>
            </a:br>
            <a:r>
              <a:rPr lang="en-US" b="1" dirty="0"/>
              <a:t>    for you are God my Savior,</a:t>
            </a:r>
            <a:br>
              <a:rPr lang="en-US" b="1" dirty="0"/>
            </a:br>
            <a:r>
              <a:rPr lang="en-US" b="1" dirty="0"/>
              <a:t>    and my hope is in you                      all day long.</a:t>
            </a:r>
            <a:br>
              <a:rPr lang="en-US" b="1" dirty="0"/>
            </a:br>
            <a:r>
              <a:rPr lang="en-US" baseline="30000" dirty="0"/>
              <a:t>6 </a:t>
            </a:r>
            <a:r>
              <a:rPr lang="en-US" dirty="0"/>
              <a:t>Remember, </a:t>
            </a:r>
            <a:r>
              <a:rPr lang="en-US" cap="small" dirty="0">
                <a:effectLst/>
              </a:rPr>
              <a:t>Lord</a:t>
            </a:r>
            <a:r>
              <a:rPr lang="en-US" dirty="0"/>
              <a:t>,                                      your great mercy and love,</a:t>
            </a:r>
            <a:br>
              <a:rPr lang="en-US" dirty="0"/>
            </a:br>
            <a:r>
              <a:rPr lang="en-US" dirty="0"/>
              <a:t>    for they are from of old.</a:t>
            </a:r>
          </a:p>
        </p:txBody>
      </p:sp>
    </p:spTree>
    <p:extLst>
      <p:ext uri="{BB962C8B-B14F-4D97-AF65-F5344CB8AC3E}">
        <p14:creationId xmlns:p14="http://schemas.microsoft.com/office/powerpoint/2010/main" val="1684537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41743-8B9A-5D6A-9105-9E2B52EDC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957CD-4701-8BBA-5697-CE0E26AF93D5}"/>
              </a:ext>
            </a:extLst>
          </p:cNvPr>
          <p:cNvSpPr>
            <a:spLocks noGrp="1"/>
          </p:cNvSpPr>
          <p:nvPr>
            <p:ph type="title"/>
          </p:nvPr>
        </p:nvSpPr>
        <p:spPr>
          <a:xfrm rot="16200000">
            <a:off x="-890009" y="1952667"/>
            <a:ext cx="2664361" cy="774922"/>
          </a:xfrm>
        </p:spPr>
        <p:txBody>
          <a:bodyPr/>
          <a:lstStyle/>
          <a:p>
            <a:r>
              <a:rPr lang="en-US" dirty="0"/>
              <a:t>Basket Project</a:t>
            </a:r>
          </a:p>
        </p:txBody>
      </p:sp>
      <p:pic>
        <p:nvPicPr>
          <p:cNvPr id="6" name="Content Placeholder 5" descr="A blue liquid with black lines&#10;&#10;AI-generated content may be incorrect.">
            <a:extLst>
              <a:ext uri="{FF2B5EF4-FFF2-40B4-BE49-F238E27FC236}">
                <a16:creationId xmlns:a16="http://schemas.microsoft.com/office/drawing/2014/main" id="{A72C6480-C381-55A6-D315-5849047C0C4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79D410A0-CB66-C4A1-60E3-FDB2E862A05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27FDC690-1A87-A85F-4E85-229B2E1366F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03DC9F69-FDF7-3FD2-D9F5-08113E7C879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71FB4567-5A4F-B3B4-58C9-5745E23FC29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092461D8-E119-3DAD-6348-2748ACF645B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351A4CEA-390E-DB7F-CF76-4B1C4CBDDF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DFAF6CED-D2D0-3551-58DA-E7DCA8DDA2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and child making baskets&#10;&#10;AI-generated content may be incorrect.">
            <a:extLst>
              <a:ext uri="{FF2B5EF4-FFF2-40B4-BE49-F238E27FC236}">
                <a16:creationId xmlns:a16="http://schemas.microsoft.com/office/drawing/2014/main" id="{D73DCF73-0656-4B80-BD3C-76B8782D42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1123" y="661425"/>
            <a:ext cx="6418705" cy="43191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0BC6CCB4-64FD-BBCD-7972-30D1221410D5}"/>
              </a:ext>
            </a:extLst>
          </p:cNvPr>
          <p:cNvSpPr/>
          <p:nvPr/>
        </p:nvSpPr>
        <p:spPr>
          <a:xfrm>
            <a:off x="5528603" y="222210"/>
            <a:ext cx="2664361" cy="1702191"/>
          </a:xfrm>
          <a:prstGeom prst="wedgeRectCallout">
            <a:avLst>
              <a:gd name="adj1" fmla="val 71038"/>
              <a:gd name="adj2" fmla="val 6109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You are being so helpful Miriam.  Thank you.</a:t>
            </a:r>
          </a:p>
          <a:p>
            <a:pPr algn="ctr"/>
            <a:endParaRPr lang="en-US" dirty="0"/>
          </a:p>
          <a:p>
            <a:pPr algn="ctr"/>
            <a:r>
              <a:rPr lang="en-US" dirty="0"/>
              <a:t>Our basket project is getting done.</a:t>
            </a:r>
          </a:p>
        </p:txBody>
      </p:sp>
      <p:pic>
        <p:nvPicPr>
          <p:cNvPr id="13" name="Online Media 12" title="Weaving a Willow Basket">
            <a:hlinkClick r:id="" action="ppaction://media"/>
            <a:extLst>
              <a:ext uri="{FF2B5EF4-FFF2-40B4-BE49-F238E27FC236}">
                <a16:creationId xmlns:a16="http://schemas.microsoft.com/office/drawing/2014/main" id="{CDAB22D9-3C9B-E747-4B96-98819DC44FCB}"/>
              </a:ext>
            </a:extLst>
          </p:cNvPr>
          <p:cNvPicPr>
            <a:picLocks noRot="1" noChangeAspect="1"/>
          </p:cNvPicPr>
          <p:nvPr>
            <a:videoFile r:link="rId1"/>
          </p:nvPr>
        </p:nvPicPr>
        <p:blipFill>
          <a:blip r:embed="rId7"/>
          <a:stretch>
            <a:fillRect/>
          </a:stretch>
        </p:blipFill>
        <p:spPr>
          <a:xfrm>
            <a:off x="1461982" y="222210"/>
            <a:ext cx="2863139" cy="5067088"/>
          </a:xfrm>
          <a:prstGeom prst="rect">
            <a:avLst/>
          </a:prstGeom>
        </p:spPr>
      </p:pic>
      <p:pic>
        <p:nvPicPr>
          <p:cNvPr id="14" name="Picture 13" descr="A basket with handles on a black background&#10;&#10;AI-generated content may be incorrect.">
            <a:extLst>
              <a:ext uri="{FF2B5EF4-FFF2-40B4-BE49-F238E27FC236}">
                <a16:creationId xmlns:a16="http://schemas.microsoft.com/office/drawing/2014/main" id="{7B45AA30-B3B0-4964-9273-F1184F4F77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0653" y="3798277"/>
            <a:ext cx="681274" cy="521250"/>
          </a:xfrm>
          <a:prstGeom prst="rect">
            <a:avLst/>
          </a:prstGeom>
        </p:spPr>
      </p:pic>
      <p:pic>
        <p:nvPicPr>
          <p:cNvPr id="15" name="Picture 14" descr="A person and child making baskets&#10;&#10;AI-generated content may be incorrect.">
            <a:extLst>
              <a:ext uri="{FF2B5EF4-FFF2-40B4-BE49-F238E27FC236}">
                <a16:creationId xmlns:a16="http://schemas.microsoft.com/office/drawing/2014/main" id="{68C39471-FF36-4234-901D-098D1D7FB42A}"/>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53056" b="99167" l="748" r="31402">
                        <a14:foregroundMark x1="26729" y1="65833" x2="26168" y2="65833"/>
                        <a14:foregroundMark x1="24860" y1="52500" x2="25981" y2="65000"/>
                        <a14:foregroundMark x1="25981" y1="65000" x2="18505" y2="65556"/>
                        <a14:foregroundMark x1="18505" y1="65556" x2="12161" y2="69029"/>
                        <a14:foregroundMark x1="7528" y1="86119" x2="5981" y2="92778"/>
                        <a14:foregroundMark x1="9040" y1="79611" x2="8371" y2="82490"/>
                        <a14:foregroundMark x1="5981" y1="92778" x2="12897" y2="99722"/>
                        <a14:foregroundMark x1="12897" y1="99722" x2="28411" y2="92500"/>
                        <a14:foregroundMark x1="28411" y1="92500" x2="32523" y2="79167"/>
                        <a14:foregroundMark x1="32523" y1="79167" x2="31402" y2="53333"/>
                        <a14:foregroundMark x1="31402" y1="53333" x2="24673" y2="53333"/>
                        <a14:foregroundMark x1="10126" y1="92381" x2="11776" y2="90556"/>
                        <a14:foregroundMark x1="3738" y1="99444" x2="9991" y2="92530"/>
                        <a14:foregroundMark x1="10095" y1="92978" x2="5607" y2="99444"/>
                        <a14:foregroundMark x1="11776" y1="90556" x2="10201" y2="92826"/>
                        <a14:foregroundMark x1="5607" y1="99444" x2="4673" y2="99444"/>
                        <a14:foregroundMark x1="8224" y1="87778" x2="748" y2="90000"/>
                        <a14:foregroundMark x1="748" y1="90000" x2="7850" y2="88333"/>
                        <a14:foregroundMark x1="8411" y1="80556" x2="8224" y2="81111"/>
                        <a14:foregroundMark x1="10280" y1="78611" x2="9907" y2="90000"/>
                        <a14:foregroundMark x1="9907" y1="90000" x2="14206" y2="78611"/>
                        <a14:foregroundMark x1="14206" y1="78611" x2="8411" y2="79167"/>
                        <a14:backgroundMark x1="11963" y1="68889" x2="9878" y2="74922"/>
                        <a14:backgroundMark x1="9475" y1="89969" x2="9533" y2="90556"/>
                        <a14:backgroundMark x1="9533" y1="90556" x2="9434" y2="89966"/>
                        <a14:backgroundMark x1="9384" y1="74969" x2="11402" y2="69722"/>
                        <a14:backgroundMark x1="11402" y1="69722" x2="11963" y2="69722"/>
                        <a14:backgroundMark x1="6542" y1="84444" x2="6899" y2="84656"/>
                      </a14:backgroundRemoval>
                    </a14:imgEffect>
                  </a14:imgLayer>
                </a14:imgProps>
              </a:ext>
              <a:ext uri="{28A0092B-C50C-407E-A947-70E740481C1C}">
                <a14:useLocalDpi xmlns:a14="http://schemas.microsoft.com/office/drawing/2010/main" val="0"/>
              </a:ext>
            </a:extLst>
          </a:blip>
          <a:srcRect t="52162" r="67189"/>
          <a:stretch/>
        </p:blipFill>
        <p:spPr>
          <a:xfrm>
            <a:off x="5284106" y="2908499"/>
            <a:ext cx="2106038" cy="2066197"/>
          </a:xfrm>
          <a:prstGeom prst="rect">
            <a:avLst/>
          </a:prstGeom>
          <a:ln>
            <a:noFill/>
          </a:ln>
          <a:effectLst>
            <a:softEdge rad="112500"/>
          </a:effectLst>
        </p:spPr>
      </p:pic>
      <p:sp>
        <p:nvSpPr>
          <p:cNvPr id="3" name="Oval 2">
            <a:extLst>
              <a:ext uri="{FF2B5EF4-FFF2-40B4-BE49-F238E27FC236}">
                <a16:creationId xmlns:a16="http://schemas.microsoft.com/office/drawing/2014/main" id="{6DF10024-B8EF-5E22-558E-3A99B5473DBD}"/>
              </a:ext>
            </a:extLst>
          </p:cNvPr>
          <p:cNvSpPr/>
          <p:nvPr/>
        </p:nvSpPr>
        <p:spPr>
          <a:xfrm>
            <a:off x="5091070" y="3427448"/>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3657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13"/>
                </p:tgtEl>
              </p:cMediaNode>
            </p:video>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13"/>
                                        </p:tgtEl>
                                      </p:cBhvr>
                                    </p:cmd>
                                  </p:childTnLst>
                                </p:cTn>
                              </p:par>
                            </p:childTnLst>
                          </p:cTn>
                        </p:par>
                      </p:childTnLst>
                    </p:cTn>
                  </p:par>
                </p:childTnLst>
              </p:cTn>
              <p:nextCondLst>
                <p:cond evt="onClick" delay="0">
                  <p:tgtEl>
                    <p:spTgt spid="13"/>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E7900-2DB0-E214-BC59-2B14648C6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8A101-F270-58CD-143E-AF004D5F013B}"/>
              </a:ext>
            </a:extLst>
          </p:cNvPr>
          <p:cNvSpPr>
            <a:spLocks noGrp="1"/>
          </p:cNvSpPr>
          <p:nvPr>
            <p:ph type="title"/>
          </p:nvPr>
        </p:nvSpPr>
        <p:spPr>
          <a:xfrm>
            <a:off x="2789673" y="195752"/>
            <a:ext cx="5063523" cy="544593"/>
          </a:xfrm>
        </p:spPr>
        <p:txBody>
          <a:bodyPr/>
          <a:lstStyle/>
          <a:p>
            <a:r>
              <a:rPr lang="en-US" dirty="0"/>
              <a:t>CRAFT TIME		Make a basket</a:t>
            </a:r>
          </a:p>
        </p:txBody>
      </p:sp>
      <p:sp>
        <p:nvSpPr>
          <p:cNvPr id="4" name="Text Placeholder 3">
            <a:extLst>
              <a:ext uri="{FF2B5EF4-FFF2-40B4-BE49-F238E27FC236}">
                <a16:creationId xmlns:a16="http://schemas.microsoft.com/office/drawing/2014/main" id="{6CEB43AF-0688-F7DC-1EA1-4AEA1A08A595}"/>
              </a:ext>
            </a:extLst>
          </p:cNvPr>
          <p:cNvSpPr>
            <a:spLocks noGrp="1"/>
          </p:cNvSpPr>
          <p:nvPr>
            <p:ph type="body" sz="half" idx="2"/>
          </p:nvPr>
        </p:nvSpPr>
        <p:spPr>
          <a:xfrm>
            <a:off x="2789673" y="1068660"/>
            <a:ext cx="3106302" cy="3250868"/>
          </a:xfrm>
        </p:spPr>
        <p:txBody>
          <a:bodyPr>
            <a:normAutofit fontScale="92500" lnSpcReduction="20000"/>
          </a:bodyPr>
          <a:lstStyle/>
          <a:p>
            <a:r>
              <a:rPr lang="en-US" dirty="0">
                <a:hlinkClick r:id="rId2"/>
              </a:rPr>
              <a:t>Amazon baskets</a:t>
            </a:r>
            <a:endParaRPr lang="en-US" dirty="0"/>
          </a:p>
          <a:p>
            <a:pPr marL="342900" indent="-342900">
              <a:buFont typeface="+mj-lt"/>
              <a:buAutoNum type="arabicPeriod"/>
            </a:pPr>
            <a:r>
              <a:rPr lang="en-US" dirty="0"/>
              <a:t>Using double stick tape, tape the raffia to a basket ‘petal’.  </a:t>
            </a:r>
          </a:p>
          <a:p>
            <a:pPr marL="342900" indent="-342900">
              <a:buFont typeface="+mj-lt"/>
              <a:buAutoNum type="arabicPeriod"/>
            </a:pPr>
            <a:r>
              <a:rPr lang="en-US" dirty="0"/>
              <a:t>Weave the raffia alternating front to back…</a:t>
            </a:r>
          </a:p>
          <a:p>
            <a:pPr marL="342900" indent="-342900">
              <a:buFont typeface="+mj-lt"/>
              <a:buAutoNum type="arabicPeriod"/>
            </a:pPr>
            <a:r>
              <a:rPr lang="en-US" dirty="0"/>
              <a:t>Bring the basket ‘petals’ up as you weave.</a:t>
            </a:r>
          </a:p>
          <a:p>
            <a:pPr marL="342900" indent="-342900">
              <a:buFont typeface="+mj-lt"/>
              <a:buAutoNum type="arabicPeriod"/>
            </a:pPr>
            <a:r>
              <a:rPr lang="en-US" dirty="0"/>
              <a:t>When you reach the end of the raffia or the top of the basket, finish by taping the raffia to a ‘petal’.  </a:t>
            </a:r>
          </a:p>
        </p:txBody>
      </p:sp>
      <p:pic>
        <p:nvPicPr>
          <p:cNvPr id="6" name="Content Placeholder 5" descr="A blue liquid with black lines&#10;&#10;AI-generated content may be incorrect.">
            <a:extLst>
              <a:ext uri="{FF2B5EF4-FFF2-40B4-BE49-F238E27FC236}">
                <a16:creationId xmlns:a16="http://schemas.microsoft.com/office/drawing/2014/main" id="{1B74AD04-A220-B419-F82F-D44B69CAB29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E02F7737-61E8-22BA-7E37-316F5C0E17B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6E85B245-E9F6-11A8-CD4F-33D23C73820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A74BC4C6-2C74-0F28-ACA9-BA612A2F9B6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25FEA7FC-7BE4-33AE-434C-A3E9A038BEA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FA2224C2-C6E3-92C3-6D06-B53A0644F43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629E6E39-0E18-457D-9C7C-FE8A641FDE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C3D6B392-7778-DD0D-42CF-2E9BD37C87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a:extLst>
              <a:ext uri="{FF2B5EF4-FFF2-40B4-BE49-F238E27FC236}">
                <a16:creationId xmlns:a16="http://schemas.microsoft.com/office/drawing/2014/main" id="{6528C8E9-5B67-99EE-544E-CA3A05ECA0C9}"/>
              </a:ext>
            </a:extLst>
          </p:cNvPr>
          <p:cNvPicPr>
            <a:picLocks noChangeAspect="1"/>
          </p:cNvPicPr>
          <p:nvPr/>
        </p:nvPicPr>
        <p:blipFill>
          <a:blip r:embed="rId6"/>
          <a:srcRect r="53508"/>
          <a:stretch/>
        </p:blipFill>
        <p:spPr>
          <a:xfrm>
            <a:off x="514645" y="197483"/>
            <a:ext cx="2006405" cy="6366294"/>
          </a:xfrm>
          <a:prstGeom prst="rect">
            <a:avLst/>
          </a:prstGeom>
        </p:spPr>
      </p:pic>
      <p:pic>
        <p:nvPicPr>
          <p:cNvPr id="14" name="Picture 13">
            <a:extLst>
              <a:ext uri="{FF2B5EF4-FFF2-40B4-BE49-F238E27FC236}">
                <a16:creationId xmlns:a16="http://schemas.microsoft.com/office/drawing/2014/main" id="{C7A042B3-85CB-0D5E-5AA0-BAC4FEC492BE}"/>
              </a:ext>
            </a:extLst>
          </p:cNvPr>
          <p:cNvPicPr>
            <a:picLocks noChangeAspect="1"/>
          </p:cNvPicPr>
          <p:nvPr/>
        </p:nvPicPr>
        <p:blipFill>
          <a:blip r:embed="rId7"/>
          <a:stretch>
            <a:fillRect/>
          </a:stretch>
        </p:blipFill>
        <p:spPr>
          <a:xfrm>
            <a:off x="6200636" y="815110"/>
            <a:ext cx="4283826" cy="2679049"/>
          </a:xfrm>
          <a:prstGeom prst="rect">
            <a:avLst/>
          </a:prstGeom>
        </p:spPr>
      </p:pic>
      <p:pic>
        <p:nvPicPr>
          <p:cNvPr id="16" name="Picture 15">
            <a:extLst>
              <a:ext uri="{FF2B5EF4-FFF2-40B4-BE49-F238E27FC236}">
                <a16:creationId xmlns:a16="http://schemas.microsoft.com/office/drawing/2014/main" id="{502728EA-FF30-9D04-463B-BB99F780A7A1}"/>
              </a:ext>
            </a:extLst>
          </p:cNvPr>
          <p:cNvPicPr>
            <a:picLocks noChangeAspect="1"/>
          </p:cNvPicPr>
          <p:nvPr/>
        </p:nvPicPr>
        <p:blipFill>
          <a:blip r:embed="rId8"/>
          <a:stretch>
            <a:fillRect/>
          </a:stretch>
        </p:blipFill>
        <p:spPr>
          <a:xfrm>
            <a:off x="7032227" y="3540830"/>
            <a:ext cx="4740200" cy="3121418"/>
          </a:xfrm>
          <a:prstGeom prst="rect">
            <a:avLst/>
          </a:prstGeom>
        </p:spPr>
      </p:pic>
      <p:pic>
        <p:nvPicPr>
          <p:cNvPr id="17" name="Picture 16" descr="A close up of a plant&#10;&#10;AI-generated content may be incorrect.">
            <a:extLst>
              <a:ext uri="{FF2B5EF4-FFF2-40B4-BE49-F238E27FC236}">
                <a16:creationId xmlns:a16="http://schemas.microsoft.com/office/drawing/2014/main" id="{7971CE26-88BF-81A2-ED8B-5FAD59006663}"/>
              </a:ext>
            </a:extLst>
          </p:cNvPr>
          <p:cNvPicPr>
            <a:picLocks noChangeAspect="1"/>
          </p:cNvPicPr>
          <p:nvPr/>
        </p:nvPicPr>
        <p:blipFill>
          <a:blip r:embed="rId9">
            <a:clrChange>
              <a:clrFrom>
                <a:srgbClr val="F5F5F5"/>
              </a:clrFrom>
              <a:clrTo>
                <a:srgbClr val="F5F5F5">
                  <a:alpha val="0"/>
                </a:srgbClr>
              </a:clrTo>
            </a:clrChange>
            <a:extLst>
              <a:ext uri="{28A0092B-C50C-407E-A947-70E740481C1C}">
                <a14:useLocalDpi xmlns:a14="http://schemas.microsoft.com/office/drawing/2010/main" val="0"/>
              </a:ext>
            </a:extLst>
          </a:blip>
          <a:srcRect l="21294" t="5989" r="25725"/>
          <a:stretch/>
        </p:blipFill>
        <p:spPr>
          <a:xfrm>
            <a:off x="2291405" y="4965895"/>
            <a:ext cx="1061606" cy="1883730"/>
          </a:xfrm>
          <a:prstGeom prst="rect">
            <a:avLst/>
          </a:prstGeom>
        </p:spPr>
      </p:pic>
      <p:sp>
        <p:nvSpPr>
          <p:cNvPr id="3" name="Oval 2">
            <a:extLst>
              <a:ext uri="{FF2B5EF4-FFF2-40B4-BE49-F238E27FC236}">
                <a16:creationId xmlns:a16="http://schemas.microsoft.com/office/drawing/2014/main" id="{754A58D2-0E44-A70C-8849-BB9495A1BC23}"/>
              </a:ext>
            </a:extLst>
          </p:cNvPr>
          <p:cNvSpPr/>
          <p:nvPr/>
        </p:nvSpPr>
        <p:spPr>
          <a:xfrm>
            <a:off x="2305826" y="4785511"/>
            <a:ext cx="1047184" cy="2064114"/>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6295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3F198-DEAC-C31E-47E3-6460CA2B293F}"/>
            </a:ext>
          </a:extLst>
        </p:cNvPr>
        <p:cNvGrpSpPr/>
        <p:nvPr/>
      </p:nvGrpSpPr>
      <p:grpSpPr>
        <a:xfrm>
          <a:off x="0" y="0"/>
          <a:ext cx="0" cy="0"/>
          <a:chOff x="0" y="0"/>
          <a:chExt cx="0" cy="0"/>
        </a:xfrm>
      </p:grpSpPr>
      <p:pic>
        <p:nvPicPr>
          <p:cNvPr id="23" name="Picture 22" descr="A paper with pictures of different shapes and colors&#10;&#10;AI-generated content may be incorrect.">
            <a:extLst>
              <a:ext uri="{FF2B5EF4-FFF2-40B4-BE49-F238E27FC236}">
                <a16:creationId xmlns:a16="http://schemas.microsoft.com/office/drawing/2014/main" id="{560456BE-0113-7B61-BF92-309B6B572915}"/>
              </a:ext>
            </a:extLst>
          </p:cNvPr>
          <p:cNvPicPr>
            <a:picLocks noChangeAspect="1"/>
          </p:cNvPicPr>
          <p:nvPr/>
        </p:nvPicPr>
        <p:blipFill>
          <a:blip r:embed="rId2">
            <a:extLst>
              <a:ext uri="{28A0092B-C50C-407E-A947-70E740481C1C}">
                <a14:useLocalDpi xmlns:a14="http://schemas.microsoft.com/office/drawing/2010/main" val="0"/>
              </a:ext>
            </a:extLst>
          </a:blip>
          <a:srcRect t="10796" b="6872"/>
          <a:stretch/>
        </p:blipFill>
        <p:spPr>
          <a:xfrm rot="16200000">
            <a:off x="6180413" y="194704"/>
            <a:ext cx="3855866" cy="5646388"/>
          </a:xfrm>
          <a:prstGeom prst="rect">
            <a:avLst/>
          </a:prstGeom>
        </p:spPr>
      </p:pic>
      <p:sp>
        <p:nvSpPr>
          <p:cNvPr id="2" name="Title 1">
            <a:extLst>
              <a:ext uri="{FF2B5EF4-FFF2-40B4-BE49-F238E27FC236}">
                <a16:creationId xmlns:a16="http://schemas.microsoft.com/office/drawing/2014/main" id="{A3E90DDE-509B-904A-7BE8-80C205962EDF}"/>
              </a:ext>
            </a:extLst>
          </p:cNvPr>
          <p:cNvSpPr>
            <a:spLocks noGrp="1"/>
          </p:cNvSpPr>
          <p:nvPr>
            <p:ph type="title"/>
          </p:nvPr>
        </p:nvSpPr>
        <p:spPr>
          <a:xfrm>
            <a:off x="2789673" y="195752"/>
            <a:ext cx="5063523" cy="544593"/>
          </a:xfrm>
        </p:spPr>
        <p:txBody>
          <a:bodyPr/>
          <a:lstStyle/>
          <a:p>
            <a:r>
              <a:rPr lang="en-US" dirty="0"/>
              <a:t>CRAFT TIME		Make a basket</a:t>
            </a:r>
          </a:p>
        </p:txBody>
      </p:sp>
      <p:sp>
        <p:nvSpPr>
          <p:cNvPr id="4" name="Text Placeholder 3">
            <a:extLst>
              <a:ext uri="{FF2B5EF4-FFF2-40B4-BE49-F238E27FC236}">
                <a16:creationId xmlns:a16="http://schemas.microsoft.com/office/drawing/2014/main" id="{2D0EF173-71F7-58F5-7331-0BC5A2F573F9}"/>
              </a:ext>
            </a:extLst>
          </p:cNvPr>
          <p:cNvSpPr>
            <a:spLocks noGrp="1"/>
          </p:cNvSpPr>
          <p:nvPr>
            <p:ph type="body" sz="half" idx="2"/>
          </p:nvPr>
        </p:nvSpPr>
        <p:spPr>
          <a:xfrm>
            <a:off x="1842868" y="1290119"/>
            <a:ext cx="3106302" cy="3250868"/>
          </a:xfrm>
        </p:spPr>
        <p:txBody>
          <a:bodyPr>
            <a:normAutofit fontScale="92500" lnSpcReduction="20000"/>
          </a:bodyPr>
          <a:lstStyle/>
          <a:p>
            <a:r>
              <a:rPr lang="en-US" dirty="0">
                <a:hlinkClick r:id="rId3"/>
              </a:rPr>
              <a:t>Amazon baskets</a:t>
            </a:r>
            <a:endParaRPr lang="en-US" dirty="0"/>
          </a:p>
          <a:p>
            <a:pPr marL="342900" indent="-342900">
              <a:buFont typeface="+mj-lt"/>
              <a:buAutoNum type="arabicPeriod"/>
            </a:pPr>
            <a:r>
              <a:rPr lang="en-US" dirty="0"/>
              <a:t>Using double stick tape, tape the raffia to a basket ‘petal’.  </a:t>
            </a:r>
          </a:p>
          <a:p>
            <a:pPr marL="342900" indent="-342900">
              <a:buFont typeface="+mj-lt"/>
              <a:buAutoNum type="arabicPeriod"/>
            </a:pPr>
            <a:r>
              <a:rPr lang="en-US" dirty="0"/>
              <a:t>Weave the raffia alternating front to back…</a:t>
            </a:r>
          </a:p>
          <a:p>
            <a:pPr marL="342900" indent="-342900">
              <a:buFont typeface="+mj-lt"/>
              <a:buAutoNum type="arabicPeriod"/>
            </a:pPr>
            <a:r>
              <a:rPr lang="en-US" dirty="0"/>
              <a:t>Bring the basket ‘petals’ up as you weave.</a:t>
            </a:r>
          </a:p>
          <a:p>
            <a:pPr marL="342900" indent="-342900">
              <a:buFont typeface="+mj-lt"/>
              <a:buAutoNum type="arabicPeriod"/>
            </a:pPr>
            <a:r>
              <a:rPr lang="en-US" dirty="0"/>
              <a:t>When you reach the end of the raffia or the top of the basket, finish by taping the raffia to a ‘petal’.  </a:t>
            </a:r>
          </a:p>
        </p:txBody>
      </p:sp>
      <p:pic>
        <p:nvPicPr>
          <p:cNvPr id="6" name="Content Placeholder 5" descr="A blue liquid with black lines&#10;&#10;AI-generated content may be incorrect.">
            <a:extLst>
              <a:ext uri="{FF2B5EF4-FFF2-40B4-BE49-F238E27FC236}">
                <a16:creationId xmlns:a16="http://schemas.microsoft.com/office/drawing/2014/main" id="{7E6B3260-2BE1-CBDE-62CD-168F7BB7F243}"/>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499AAC79-62AD-27DF-3041-FE9F8818D31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FD74A44C-E02F-D900-B8E8-6D949BCFCCC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B4EE1D7A-7656-C07E-A95A-D41E309488A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77763D78-7E59-10E2-76FD-00C11E61BE4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ECADE16C-413C-06C2-546A-0E09818C745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37AB9480-4BEA-D8B1-7A4B-94AF842180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065FDA1C-6516-0A10-4841-10F36181DE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17" name="Picture 16" descr="A close up of a plant&#10;&#10;AI-generated content may be incorrect.">
            <a:extLst>
              <a:ext uri="{FF2B5EF4-FFF2-40B4-BE49-F238E27FC236}">
                <a16:creationId xmlns:a16="http://schemas.microsoft.com/office/drawing/2014/main" id="{83EB096C-508D-691A-443D-BFBC84A4FEBA}"/>
              </a:ext>
            </a:extLst>
          </p:cNvPr>
          <p:cNvPicPr>
            <a:picLocks noChangeAspect="1"/>
          </p:cNvPicPr>
          <p:nvPr/>
        </p:nvPicPr>
        <p:blipFill>
          <a:blip r:embed="rId7">
            <a:clrChange>
              <a:clrFrom>
                <a:srgbClr val="F5F5F5"/>
              </a:clrFrom>
              <a:clrTo>
                <a:srgbClr val="F5F5F5">
                  <a:alpha val="0"/>
                </a:srgbClr>
              </a:clrTo>
            </a:clrChange>
            <a:extLst>
              <a:ext uri="{28A0092B-C50C-407E-A947-70E740481C1C}">
                <a14:useLocalDpi xmlns:a14="http://schemas.microsoft.com/office/drawing/2010/main" val="0"/>
              </a:ext>
            </a:extLst>
          </a:blip>
          <a:srcRect l="21294" t="5989" r="25725"/>
          <a:stretch/>
        </p:blipFill>
        <p:spPr>
          <a:xfrm>
            <a:off x="2291405" y="4965895"/>
            <a:ext cx="1061606" cy="1883730"/>
          </a:xfrm>
          <a:prstGeom prst="rect">
            <a:avLst/>
          </a:prstGeom>
        </p:spPr>
      </p:pic>
      <p:sp>
        <p:nvSpPr>
          <p:cNvPr id="3" name="Oval 2">
            <a:extLst>
              <a:ext uri="{FF2B5EF4-FFF2-40B4-BE49-F238E27FC236}">
                <a16:creationId xmlns:a16="http://schemas.microsoft.com/office/drawing/2014/main" id="{D46EA90A-8932-6D63-7840-B488349705CA}"/>
              </a:ext>
            </a:extLst>
          </p:cNvPr>
          <p:cNvSpPr/>
          <p:nvPr/>
        </p:nvSpPr>
        <p:spPr>
          <a:xfrm>
            <a:off x="2305826" y="4785511"/>
            <a:ext cx="1047184" cy="2064114"/>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 name="Picture 12">
            <a:extLst>
              <a:ext uri="{FF2B5EF4-FFF2-40B4-BE49-F238E27FC236}">
                <a16:creationId xmlns:a16="http://schemas.microsoft.com/office/drawing/2014/main" id="{263140A7-117D-301F-59ED-1CC46AF45827}"/>
              </a:ext>
            </a:extLst>
          </p:cNvPr>
          <p:cNvPicPr>
            <a:picLocks noChangeAspect="1"/>
          </p:cNvPicPr>
          <p:nvPr/>
        </p:nvPicPr>
        <p:blipFill>
          <a:blip r:embed="rId8"/>
          <a:srcRect l="19767" t="11650" r="17092" b="6494"/>
          <a:stretch/>
        </p:blipFill>
        <p:spPr>
          <a:xfrm>
            <a:off x="351584" y="1705423"/>
            <a:ext cx="1491284" cy="1535263"/>
          </a:xfrm>
          <a:prstGeom prst="ellipse">
            <a:avLst/>
          </a:prstGeom>
        </p:spPr>
      </p:pic>
    </p:spTree>
    <p:extLst>
      <p:ext uri="{BB962C8B-B14F-4D97-AF65-F5344CB8AC3E}">
        <p14:creationId xmlns:p14="http://schemas.microsoft.com/office/powerpoint/2010/main" val="172124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56040-637D-2F42-A21D-CB4234FA8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DA73D-3E46-9C78-3BE7-508F014FE292}"/>
              </a:ext>
            </a:extLst>
          </p:cNvPr>
          <p:cNvSpPr>
            <a:spLocks noGrp="1"/>
          </p:cNvSpPr>
          <p:nvPr>
            <p:ph type="title"/>
          </p:nvPr>
        </p:nvSpPr>
        <p:spPr>
          <a:xfrm>
            <a:off x="1731172" y="294223"/>
            <a:ext cx="2664361" cy="982447"/>
          </a:xfrm>
        </p:spPr>
        <p:txBody>
          <a:bodyPr/>
          <a:lstStyle/>
          <a:p>
            <a:r>
              <a:rPr lang="en-US" dirty="0"/>
              <a:t>A Boat for baby Moses</a:t>
            </a:r>
          </a:p>
        </p:txBody>
      </p:sp>
      <p:sp>
        <p:nvSpPr>
          <p:cNvPr id="4" name="Text Placeholder 3">
            <a:extLst>
              <a:ext uri="{FF2B5EF4-FFF2-40B4-BE49-F238E27FC236}">
                <a16:creationId xmlns:a16="http://schemas.microsoft.com/office/drawing/2014/main" id="{05D15E14-276B-22F0-69D3-AF0320E43DED}"/>
              </a:ext>
            </a:extLst>
          </p:cNvPr>
          <p:cNvSpPr>
            <a:spLocks noGrp="1"/>
          </p:cNvSpPr>
          <p:nvPr>
            <p:ph type="body" sz="half" idx="2"/>
          </p:nvPr>
        </p:nvSpPr>
        <p:spPr>
          <a:xfrm>
            <a:off x="1731172" y="1419951"/>
            <a:ext cx="2664361" cy="3545944"/>
          </a:xfrm>
        </p:spPr>
        <p:txBody>
          <a:bodyPr/>
          <a:lstStyle/>
          <a:p>
            <a:r>
              <a:rPr lang="en-US" baseline="30000" dirty="0"/>
              <a:t>3 </a:t>
            </a:r>
            <a:r>
              <a:rPr lang="en-US" dirty="0"/>
              <a:t>But when she could no longer hide him, she took an ark of bulrushes for him, daubed it with asphalt and pitch, …</a:t>
            </a:r>
          </a:p>
        </p:txBody>
      </p:sp>
      <p:pic>
        <p:nvPicPr>
          <p:cNvPr id="6" name="Content Placeholder 5" descr="A blue liquid with black lines&#10;&#10;AI-generated content may be incorrect.">
            <a:extLst>
              <a:ext uri="{FF2B5EF4-FFF2-40B4-BE49-F238E27FC236}">
                <a16:creationId xmlns:a16="http://schemas.microsoft.com/office/drawing/2014/main" id="{D203CE03-FB0D-17E0-909C-059A91F83E4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1AF89B25-ADF9-0E9F-5FDC-AFCD73B0A94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59DD5701-FBE9-0EAE-F693-5A9F0B2DAFC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87889B89-F930-81B2-87F8-EE516079113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357FB6D0-897E-B98C-5974-1C3A12DA766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11B14F34-E7DE-52E4-A0E6-A9EF288B96F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49ACE4F8-8585-BF04-6618-66F604993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978145F0-155E-AD2D-CFAF-BE472F6E2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13" name="Picture 12" descr="A person painting a basket&#10;&#10;AI-generated content may be incorrect.">
            <a:extLst>
              <a:ext uri="{FF2B5EF4-FFF2-40B4-BE49-F238E27FC236}">
                <a16:creationId xmlns:a16="http://schemas.microsoft.com/office/drawing/2014/main" id="{D3D5783F-7C50-E93A-9DA1-B83BD36CF7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7462" y="913180"/>
            <a:ext cx="5981269" cy="44859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2A613129-4246-01B3-DBAC-5BFDF1391469}"/>
              </a:ext>
            </a:extLst>
          </p:cNvPr>
          <p:cNvSpPr/>
          <p:nvPr/>
        </p:nvSpPr>
        <p:spPr>
          <a:xfrm>
            <a:off x="8441893" y="175910"/>
            <a:ext cx="2664361" cy="2159327"/>
          </a:xfrm>
          <a:prstGeom prst="wedgeRectCallout">
            <a:avLst>
              <a:gd name="adj1" fmla="val -68880"/>
              <a:gd name="adj2" fmla="val 23906"/>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The pitch and tar will make the basket waterproof. </a:t>
            </a:r>
          </a:p>
          <a:p>
            <a:pPr algn="ctr"/>
            <a:r>
              <a:rPr lang="en-US" dirty="0"/>
              <a:t>It will be a safe place for baby Moses.</a:t>
            </a:r>
          </a:p>
          <a:p>
            <a:pPr algn="ctr"/>
            <a:r>
              <a:rPr lang="en-US" dirty="0"/>
              <a:t>I will put my baby in the river – safely.</a:t>
            </a:r>
          </a:p>
        </p:txBody>
      </p:sp>
      <p:sp>
        <p:nvSpPr>
          <p:cNvPr id="3" name="Oval 2">
            <a:extLst>
              <a:ext uri="{FF2B5EF4-FFF2-40B4-BE49-F238E27FC236}">
                <a16:creationId xmlns:a16="http://schemas.microsoft.com/office/drawing/2014/main" id="{FC9BE502-A89B-CDAE-E783-C23519897AA6}"/>
              </a:ext>
            </a:extLst>
          </p:cNvPr>
          <p:cNvSpPr/>
          <p:nvPr/>
        </p:nvSpPr>
        <p:spPr>
          <a:xfrm>
            <a:off x="6337287" y="4506925"/>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descr="A black background with a black square&#10;&#10;AI-generated content may be incorrect.">
            <a:extLst>
              <a:ext uri="{FF2B5EF4-FFF2-40B4-BE49-F238E27FC236}">
                <a16:creationId xmlns:a16="http://schemas.microsoft.com/office/drawing/2014/main" id="{2C4FA768-7DEB-EED3-EE67-A148D2E051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5361" y="4672832"/>
            <a:ext cx="972296" cy="708763"/>
          </a:xfrm>
          <a:prstGeom prst="rect">
            <a:avLst/>
          </a:prstGeom>
        </p:spPr>
      </p:pic>
    </p:spTree>
    <p:extLst>
      <p:ext uri="{BB962C8B-B14F-4D97-AF65-F5344CB8AC3E}">
        <p14:creationId xmlns:p14="http://schemas.microsoft.com/office/powerpoint/2010/main" val="353317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ACAFA-95BD-F3EA-0C4D-34A718AAF69A}"/>
            </a:ext>
          </a:extLst>
        </p:cNvPr>
        <p:cNvGrpSpPr/>
        <p:nvPr/>
      </p:nvGrpSpPr>
      <p:grpSpPr>
        <a:xfrm>
          <a:off x="0" y="0"/>
          <a:ext cx="0" cy="0"/>
          <a:chOff x="0" y="0"/>
          <a:chExt cx="0" cy="0"/>
        </a:xfrm>
      </p:grpSpPr>
      <p:pic>
        <p:nvPicPr>
          <p:cNvPr id="15" name="Picture 14" descr="A cartoon of a child&#10;&#10;AI-generated content may be incorrect.">
            <a:extLst>
              <a:ext uri="{FF2B5EF4-FFF2-40B4-BE49-F238E27FC236}">
                <a16:creationId xmlns:a16="http://schemas.microsoft.com/office/drawing/2014/main" id="{D7568804-435A-9FEA-C2B3-016E7FDEBEBB}"/>
              </a:ext>
            </a:extLst>
          </p:cNvPr>
          <p:cNvPicPr>
            <a:picLocks noChangeAspect="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654759" y="4518090"/>
            <a:ext cx="1765157" cy="2339910"/>
          </a:xfrm>
          <a:prstGeom prst="rect">
            <a:avLst/>
          </a:prstGeom>
        </p:spPr>
      </p:pic>
      <p:sp>
        <p:nvSpPr>
          <p:cNvPr id="2" name="Title 1">
            <a:extLst>
              <a:ext uri="{FF2B5EF4-FFF2-40B4-BE49-F238E27FC236}">
                <a16:creationId xmlns:a16="http://schemas.microsoft.com/office/drawing/2014/main" id="{6D46D8EB-CC79-085C-AA70-A2270E581AEC}"/>
              </a:ext>
            </a:extLst>
          </p:cNvPr>
          <p:cNvSpPr>
            <a:spLocks noGrp="1"/>
          </p:cNvSpPr>
          <p:nvPr>
            <p:ph type="title"/>
          </p:nvPr>
        </p:nvSpPr>
        <p:spPr>
          <a:xfrm>
            <a:off x="1731172" y="294223"/>
            <a:ext cx="2664361" cy="982447"/>
          </a:xfrm>
        </p:spPr>
        <p:txBody>
          <a:bodyPr/>
          <a:lstStyle/>
          <a:p>
            <a:r>
              <a:rPr lang="en-US" dirty="0"/>
              <a:t>Taken to the river</a:t>
            </a:r>
          </a:p>
        </p:txBody>
      </p:sp>
      <p:sp>
        <p:nvSpPr>
          <p:cNvPr id="4" name="Text Placeholder 3">
            <a:extLst>
              <a:ext uri="{FF2B5EF4-FFF2-40B4-BE49-F238E27FC236}">
                <a16:creationId xmlns:a16="http://schemas.microsoft.com/office/drawing/2014/main" id="{9DBB9B68-7594-DB8A-C16A-2B0067495E45}"/>
              </a:ext>
            </a:extLst>
          </p:cNvPr>
          <p:cNvSpPr>
            <a:spLocks noGrp="1"/>
          </p:cNvSpPr>
          <p:nvPr>
            <p:ph type="body" sz="half" idx="2"/>
          </p:nvPr>
        </p:nvSpPr>
        <p:spPr>
          <a:xfrm>
            <a:off x="1731172" y="1419951"/>
            <a:ext cx="2664361" cy="3545944"/>
          </a:xfrm>
        </p:spPr>
        <p:txBody>
          <a:bodyPr/>
          <a:lstStyle/>
          <a:p>
            <a:r>
              <a:rPr lang="en-US" dirty="0"/>
              <a:t>She took an ark of bulrushes for him, daubed it with asphalt and pitch, put the child in it, and laid </a:t>
            </a:r>
            <a:r>
              <a:rPr lang="en-US" i="1" dirty="0"/>
              <a:t>it</a:t>
            </a:r>
            <a:r>
              <a:rPr lang="en-US" dirty="0"/>
              <a:t> in the reeds by the river’s bank. </a:t>
            </a:r>
            <a:r>
              <a:rPr lang="en-US" baseline="30000" dirty="0"/>
              <a:t>4 </a:t>
            </a:r>
            <a:r>
              <a:rPr lang="en-US" dirty="0"/>
              <a:t>And his sister stood afar off, to know what would be done to him.</a:t>
            </a:r>
          </a:p>
        </p:txBody>
      </p:sp>
      <p:pic>
        <p:nvPicPr>
          <p:cNvPr id="6" name="Content Placeholder 5" descr="A blue liquid with black lines&#10;&#10;AI-generated content may be incorrect.">
            <a:extLst>
              <a:ext uri="{FF2B5EF4-FFF2-40B4-BE49-F238E27FC236}">
                <a16:creationId xmlns:a16="http://schemas.microsoft.com/office/drawing/2014/main" id="{DB8DDED4-26BA-41BA-322B-8179EC9EFB8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B7030A1D-66CF-DF54-0765-79E0BB02F5D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9686" y="3974660"/>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F6B990F6-C41F-D2B0-7BCF-4C3C67F7D85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63AF0A73-EEAF-4611-A65D-7F8523DECC9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A5BB90B8-78FE-5C31-2D2E-A2551C60759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BC3CB7EC-5F34-5F53-1F27-34199C05637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B391B155-C6BF-AFA4-E238-D8BB3F2962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2A6C2265-D4BF-03A4-FC60-C76E756D75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in a dress and a basket in a river&#10;&#10;AI-generated content may be incorrect.">
            <a:extLst>
              <a:ext uri="{FF2B5EF4-FFF2-40B4-BE49-F238E27FC236}">
                <a16:creationId xmlns:a16="http://schemas.microsoft.com/office/drawing/2014/main" id="{355142D5-D9C1-612C-E378-B1936F2F61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3289" y="1419951"/>
            <a:ext cx="5715238" cy="42864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B3D3BA3A-D55F-BDA2-E64D-C5541BD5BCB5}"/>
              </a:ext>
            </a:extLst>
          </p:cNvPr>
          <p:cNvSpPr/>
          <p:nvPr/>
        </p:nvSpPr>
        <p:spPr>
          <a:xfrm>
            <a:off x="5587841" y="376854"/>
            <a:ext cx="4417255" cy="1254794"/>
          </a:xfrm>
          <a:prstGeom prst="wedgeRectCallout">
            <a:avLst>
              <a:gd name="adj1" fmla="val 9179"/>
              <a:gd name="adj2" fmla="val 6936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Go to sleep my sweet child.</a:t>
            </a:r>
          </a:p>
          <a:p>
            <a:pPr algn="ctr"/>
            <a:r>
              <a:rPr lang="en-US" dirty="0"/>
              <a:t>Dear Lord, please watch over my baby.  Take care of him please.</a:t>
            </a:r>
          </a:p>
          <a:p>
            <a:pPr algn="ctr"/>
            <a:r>
              <a:rPr lang="en-US" dirty="0"/>
              <a:t>Miriam.  Watch what happens.</a:t>
            </a:r>
          </a:p>
        </p:txBody>
      </p:sp>
      <p:sp>
        <p:nvSpPr>
          <p:cNvPr id="13" name="Speech Bubble: Rectangle 12">
            <a:extLst>
              <a:ext uri="{FF2B5EF4-FFF2-40B4-BE49-F238E27FC236}">
                <a16:creationId xmlns:a16="http://schemas.microsoft.com/office/drawing/2014/main" id="{CF79C1EA-2163-7835-1AD4-0FFE95CC8BB6}"/>
              </a:ext>
            </a:extLst>
          </p:cNvPr>
          <p:cNvSpPr/>
          <p:nvPr/>
        </p:nvSpPr>
        <p:spPr>
          <a:xfrm>
            <a:off x="10484462" y="1716258"/>
            <a:ext cx="1473076" cy="1104732"/>
          </a:xfrm>
          <a:prstGeom prst="wedgeRectCallout">
            <a:avLst>
              <a:gd name="adj1" fmla="val -79087"/>
              <a:gd name="adj2" fmla="val 3703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I will Mama.</a:t>
            </a:r>
          </a:p>
        </p:txBody>
      </p:sp>
      <p:sp>
        <p:nvSpPr>
          <p:cNvPr id="3" name="Oval 2">
            <a:extLst>
              <a:ext uri="{FF2B5EF4-FFF2-40B4-BE49-F238E27FC236}">
                <a16:creationId xmlns:a16="http://schemas.microsoft.com/office/drawing/2014/main" id="{A7B8A996-609A-DB51-6833-BF2BD4C69AF4}"/>
              </a:ext>
            </a:extLst>
          </p:cNvPr>
          <p:cNvSpPr/>
          <p:nvPr/>
        </p:nvSpPr>
        <p:spPr>
          <a:xfrm>
            <a:off x="992494" y="4477962"/>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4526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4670E-237D-8678-0345-07ED5C2B82E7}"/>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DE5C7B10-B801-96F6-CECC-71428F4CA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22033F60-8B5A-6F7F-125E-A47139C57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pic>
        <p:nvPicPr>
          <p:cNvPr id="6" name="Content Placeholder 5" descr="A green grass with black background&#10;&#10;AI-generated content may be incorrect.">
            <a:extLst>
              <a:ext uri="{FF2B5EF4-FFF2-40B4-BE49-F238E27FC236}">
                <a16:creationId xmlns:a16="http://schemas.microsoft.com/office/drawing/2014/main" id="{4BA3FC86-8DD1-AB74-A341-C034CDBAA5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0" y="4707164"/>
            <a:ext cx="4451174" cy="2229393"/>
          </a:xfrm>
        </p:spPr>
      </p:pic>
      <p:pic>
        <p:nvPicPr>
          <p:cNvPr id="5" name="Picture 4" descr="A book with a bookmark&#10;&#10;AI-generated content may be incorrect.">
            <a:extLst>
              <a:ext uri="{FF2B5EF4-FFF2-40B4-BE49-F238E27FC236}">
                <a16:creationId xmlns:a16="http://schemas.microsoft.com/office/drawing/2014/main" id="{DBBFAD6C-E105-6726-78F6-C23CECA338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503" y="305756"/>
            <a:ext cx="5791256" cy="4264470"/>
          </a:xfrm>
          <a:prstGeom prst="rect">
            <a:avLst/>
          </a:prstGeom>
        </p:spPr>
      </p:pic>
      <p:sp>
        <p:nvSpPr>
          <p:cNvPr id="2" name="Title 1">
            <a:extLst>
              <a:ext uri="{FF2B5EF4-FFF2-40B4-BE49-F238E27FC236}">
                <a16:creationId xmlns:a16="http://schemas.microsoft.com/office/drawing/2014/main" id="{2575429F-3EFF-2997-8A77-96F8CD5D1426}"/>
              </a:ext>
            </a:extLst>
          </p:cNvPr>
          <p:cNvSpPr>
            <a:spLocks noGrp="1"/>
          </p:cNvSpPr>
          <p:nvPr>
            <p:ph type="title"/>
          </p:nvPr>
        </p:nvSpPr>
        <p:spPr>
          <a:xfrm>
            <a:off x="6413488" y="2155636"/>
            <a:ext cx="2664361" cy="789842"/>
          </a:xfrm>
        </p:spPr>
        <p:txBody>
          <a:bodyPr/>
          <a:lstStyle/>
          <a:p>
            <a:pPr algn="ctr"/>
            <a:r>
              <a:rPr lang="en-US" dirty="0">
                <a:solidFill>
                  <a:schemeClr val="bg1"/>
                </a:solidFill>
              </a:rPr>
              <a:t>Psalms</a:t>
            </a:r>
            <a:br>
              <a:rPr lang="en-US" dirty="0">
                <a:solidFill>
                  <a:schemeClr val="bg1"/>
                </a:solidFill>
              </a:rPr>
            </a:br>
            <a:r>
              <a:rPr lang="en-US" dirty="0">
                <a:solidFill>
                  <a:schemeClr val="bg1"/>
                </a:solidFill>
              </a:rPr>
              <a:t> 25:1 &amp; 20</a:t>
            </a:r>
          </a:p>
        </p:txBody>
      </p:sp>
      <p:sp>
        <p:nvSpPr>
          <p:cNvPr id="7" name="Scroll: Vertical 6">
            <a:extLst>
              <a:ext uri="{FF2B5EF4-FFF2-40B4-BE49-F238E27FC236}">
                <a16:creationId xmlns:a16="http://schemas.microsoft.com/office/drawing/2014/main" id="{6BB533FD-4124-155E-3888-953F7CF31AFE}"/>
              </a:ext>
            </a:extLst>
          </p:cNvPr>
          <p:cNvSpPr/>
          <p:nvPr/>
        </p:nvSpPr>
        <p:spPr>
          <a:xfrm rot="20790923">
            <a:off x="886063" y="209251"/>
            <a:ext cx="5243489" cy="6357663"/>
          </a:xfrm>
          <a:prstGeom prst="verticalScroll">
            <a:avLst/>
          </a:prstGeom>
          <a:ln>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Psalms 25</a:t>
            </a:r>
          </a:p>
          <a:p>
            <a:pPr algn="ctr"/>
            <a:endParaRPr lang="en-US" dirty="0"/>
          </a:p>
          <a:p>
            <a:pPr algn="ctr"/>
            <a:r>
              <a:rPr lang="en-US" b="1" dirty="0"/>
              <a:t>In you, </a:t>
            </a:r>
            <a:r>
              <a:rPr lang="en-US" b="1" cap="small" dirty="0">
                <a:effectLst/>
              </a:rPr>
              <a:t>Lord</a:t>
            </a:r>
            <a:r>
              <a:rPr lang="en-US" b="1" dirty="0"/>
              <a:t> my God,</a:t>
            </a:r>
            <a:br>
              <a:rPr lang="en-US" b="1" dirty="0"/>
            </a:br>
            <a:r>
              <a:rPr lang="en-US" b="1" dirty="0"/>
              <a:t>    I put my trust.</a:t>
            </a:r>
          </a:p>
          <a:p>
            <a:pPr algn="ctr"/>
            <a:endParaRPr lang="en-US" b="1" dirty="0"/>
          </a:p>
          <a:p>
            <a:pPr algn="ctr"/>
            <a:r>
              <a:rPr lang="en-US" b="1" baseline="30000" dirty="0"/>
              <a:t>20 </a:t>
            </a:r>
            <a:r>
              <a:rPr lang="en-US" b="1" dirty="0"/>
              <a:t>Guard my life and rescue me;</a:t>
            </a:r>
            <a:br>
              <a:rPr lang="en-US" b="1" dirty="0"/>
            </a:br>
            <a:r>
              <a:rPr lang="en-US" b="1" dirty="0"/>
              <a:t>    do not let me be put to shame,</a:t>
            </a:r>
            <a:br>
              <a:rPr lang="en-US" b="1" dirty="0"/>
            </a:br>
            <a:r>
              <a:rPr lang="en-US" b="1" dirty="0"/>
              <a:t>    for I take refuge in you.</a:t>
            </a:r>
          </a:p>
          <a:p>
            <a:pPr algn="ctr"/>
            <a:endParaRPr lang="en-US" dirty="0"/>
          </a:p>
          <a:p>
            <a:pPr algn="ctr"/>
            <a:r>
              <a:rPr lang="en-US" baseline="30000" dirty="0"/>
              <a:t>4 </a:t>
            </a:r>
            <a:r>
              <a:rPr lang="en-US" dirty="0"/>
              <a:t>Show me your ways, </a:t>
            </a:r>
            <a:r>
              <a:rPr lang="en-US" cap="small" dirty="0">
                <a:effectLst/>
              </a:rPr>
              <a:t>Lord</a:t>
            </a:r>
            <a:r>
              <a:rPr lang="en-US" dirty="0"/>
              <a:t>,</a:t>
            </a:r>
            <a:br>
              <a:rPr lang="en-US" dirty="0"/>
            </a:br>
            <a:r>
              <a:rPr lang="en-US" dirty="0"/>
              <a:t>    teach me your paths.</a:t>
            </a:r>
            <a:br>
              <a:rPr lang="en-US" dirty="0"/>
            </a:br>
            <a:r>
              <a:rPr lang="en-US" baseline="30000" dirty="0"/>
              <a:t>5 </a:t>
            </a:r>
            <a:r>
              <a:rPr lang="en-US" dirty="0"/>
              <a:t>Guide me in your truth                    and teach me,</a:t>
            </a:r>
            <a:br>
              <a:rPr lang="en-US" dirty="0"/>
            </a:br>
            <a:r>
              <a:rPr lang="en-US" dirty="0"/>
              <a:t>    for you are God my Savior,</a:t>
            </a:r>
            <a:br>
              <a:rPr lang="en-US" dirty="0"/>
            </a:br>
            <a:r>
              <a:rPr lang="en-US" dirty="0"/>
              <a:t>    and my hope is in you                      all day long.</a:t>
            </a:r>
            <a:br>
              <a:rPr lang="en-US" dirty="0"/>
            </a:br>
            <a:r>
              <a:rPr lang="en-US" b="1" baseline="30000" dirty="0"/>
              <a:t>6 </a:t>
            </a:r>
            <a:r>
              <a:rPr lang="en-US" b="1" dirty="0"/>
              <a:t>Remember, </a:t>
            </a:r>
            <a:r>
              <a:rPr lang="en-US" b="1" cap="small" dirty="0">
                <a:effectLst/>
              </a:rPr>
              <a:t>Lord</a:t>
            </a:r>
            <a:r>
              <a:rPr lang="en-US" b="1" dirty="0"/>
              <a:t>,                                      your great mercy and love,</a:t>
            </a:r>
            <a:br>
              <a:rPr lang="en-US" b="1" dirty="0"/>
            </a:br>
            <a:r>
              <a:rPr lang="en-US" b="1" dirty="0"/>
              <a:t>    for they are from of old.</a:t>
            </a:r>
          </a:p>
        </p:txBody>
      </p:sp>
    </p:spTree>
    <p:extLst>
      <p:ext uri="{BB962C8B-B14F-4D97-AF65-F5344CB8AC3E}">
        <p14:creationId xmlns:p14="http://schemas.microsoft.com/office/powerpoint/2010/main" val="3287221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EAD79-32AC-CF18-76C0-397299FD9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89BD1C-07D4-8FEB-3D47-48CD9293D177}"/>
              </a:ext>
            </a:extLst>
          </p:cNvPr>
          <p:cNvSpPr>
            <a:spLocks noGrp="1"/>
          </p:cNvSpPr>
          <p:nvPr>
            <p:ph type="title"/>
          </p:nvPr>
        </p:nvSpPr>
        <p:spPr>
          <a:xfrm>
            <a:off x="1731172" y="294223"/>
            <a:ext cx="2664361" cy="982447"/>
          </a:xfrm>
        </p:spPr>
        <p:txBody>
          <a:bodyPr/>
          <a:lstStyle/>
          <a:p>
            <a:r>
              <a:rPr lang="en-US" dirty="0"/>
              <a:t>I spy a basket…</a:t>
            </a:r>
          </a:p>
        </p:txBody>
      </p:sp>
      <p:sp>
        <p:nvSpPr>
          <p:cNvPr id="4" name="Text Placeholder 3">
            <a:extLst>
              <a:ext uri="{FF2B5EF4-FFF2-40B4-BE49-F238E27FC236}">
                <a16:creationId xmlns:a16="http://schemas.microsoft.com/office/drawing/2014/main" id="{C5E29E34-37BD-667A-ABC6-1CC0531C7B7D}"/>
              </a:ext>
            </a:extLst>
          </p:cNvPr>
          <p:cNvSpPr>
            <a:spLocks noGrp="1"/>
          </p:cNvSpPr>
          <p:nvPr>
            <p:ph type="body" sz="half" idx="2"/>
          </p:nvPr>
        </p:nvSpPr>
        <p:spPr>
          <a:xfrm>
            <a:off x="1731172" y="1419951"/>
            <a:ext cx="2664361" cy="3545944"/>
          </a:xfrm>
        </p:spPr>
        <p:txBody>
          <a:bodyPr>
            <a:normAutofit/>
          </a:bodyPr>
          <a:lstStyle/>
          <a:p>
            <a:r>
              <a:rPr lang="en-US" baseline="30000" dirty="0"/>
              <a:t>5 </a:t>
            </a:r>
            <a:r>
              <a:rPr lang="en-US" dirty="0"/>
              <a:t>Then the daughter of Pharaoh came down to bathe at the river. And her maidens walked along the riverside; and when she saw the ark among the reeds, she sent her maid to get it.</a:t>
            </a:r>
          </a:p>
          <a:p>
            <a:r>
              <a:rPr lang="en-US" dirty="0"/>
              <a:t> </a:t>
            </a:r>
          </a:p>
        </p:txBody>
      </p:sp>
      <p:pic>
        <p:nvPicPr>
          <p:cNvPr id="6" name="Content Placeholder 5" descr="A blue liquid with black lines&#10;&#10;AI-generated content may be incorrect.">
            <a:extLst>
              <a:ext uri="{FF2B5EF4-FFF2-40B4-BE49-F238E27FC236}">
                <a16:creationId xmlns:a16="http://schemas.microsoft.com/office/drawing/2014/main" id="{F6B7F2C1-CAD2-C2FD-9CCE-22B2FDCBAC4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16ADB10B-DE52-B2DF-0573-00489C6EB1D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2" y="3967089"/>
            <a:ext cx="2362838" cy="230999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946891AA-064C-09D4-A174-366AC9C7593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42DF1258-9961-F713-15C9-CE53B5BD4B6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865CEEEE-9354-7916-E99D-8F05DD33269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C8966FC9-E91F-E373-C50E-443904F88F7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7278BA77-122C-1ED9-3C6F-B54B74326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088FE7A8-DBF3-0BB7-3679-016EF8E7B5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in a bathtub&#10;&#10;AI-generated content may be incorrect.">
            <a:extLst>
              <a:ext uri="{FF2B5EF4-FFF2-40B4-BE49-F238E27FC236}">
                <a16:creationId xmlns:a16="http://schemas.microsoft.com/office/drawing/2014/main" id="{1F66E9F3-CCCF-B0E8-A032-AF42A55D34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3468" y="649221"/>
            <a:ext cx="6374543" cy="478090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35E74EB0-1B92-C5C5-ADA9-9CEB9736FF79}"/>
              </a:ext>
            </a:extLst>
          </p:cNvPr>
          <p:cNvSpPr/>
          <p:nvPr/>
        </p:nvSpPr>
        <p:spPr>
          <a:xfrm>
            <a:off x="5598069" y="294223"/>
            <a:ext cx="2664361" cy="1673557"/>
          </a:xfrm>
          <a:prstGeom prst="wedgeRectCallout">
            <a:avLst>
              <a:gd name="adj1" fmla="val 71039"/>
              <a:gd name="adj2" fmla="val 22253"/>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Look!</a:t>
            </a:r>
          </a:p>
          <a:p>
            <a:pPr algn="ctr"/>
            <a:r>
              <a:rPr lang="en-US" dirty="0"/>
              <a:t>Is that a basket </a:t>
            </a:r>
          </a:p>
          <a:p>
            <a:pPr algn="ctr"/>
            <a:r>
              <a:rPr lang="en-US" dirty="0"/>
              <a:t>hiding in the reeds?</a:t>
            </a:r>
          </a:p>
          <a:p>
            <a:pPr algn="ctr"/>
            <a:endParaRPr lang="en-US" dirty="0"/>
          </a:p>
          <a:p>
            <a:pPr algn="ctr"/>
            <a:r>
              <a:rPr lang="en-US" dirty="0"/>
              <a:t>Go get it for me.</a:t>
            </a:r>
          </a:p>
        </p:txBody>
      </p:sp>
      <p:sp>
        <p:nvSpPr>
          <p:cNvPr id="3" name="Oval 2">
            <a:extLst>
              <a:ext uri="{FF2B5EF4-FFF2-40B4-BE49-F238E27FC236}">
                <a16:creationId xmlns:a16="http://schemas.microsoft.com/office/drawing/2014/main" id="{48D14F31-3DED-D5E4-96A2-DC082E495B38}"/>
              </a:ext>
            </a:extLst>
          </p:cNvPr>
          <p:cNvSpPr/>
          <p:nvPr/>
        </p:nvSpPr>
        <p:spPr>
          <a:xfrm>
            <a:off x="9608234" y="2151858"/>
            <a:ext cx="711530" cy="450665"/>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122" name="Picture 2">
            <a:extLst>
              <a:ext uri="{FF2B5EF4-FFF2-40B4-BE49-F238E27FC236}">
                <a16:creationId xmlns:a16="http://schemas.microsoft.com/office/drawing/2014/main" id="{7EC9528B-3142-82EF-5E78-87E2971F3A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306631">
            <a:off x="9792049" y="2213447"/>
            <a:ext cx="375106" cy="2093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68102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2B589-DDAB-96F2-41EA-9296CCB2E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3A60B2-A71D-6F38-EE1A-6362D385BE9E}"/>
              </a:ext>
            </a:extLst>
          </p:cNvPr>
          <p:cNvSpPr>
            <a:spLocks noGrp="1"/>
          </p:cNvSpPr>
          <p:nvPr>
            <p:ph type="title"/>
          </p:nvPr>
        </p:nvSpPr>
        <p:spPr>
          <a:xfrm>
            <a:off x="1731172" y="294223"/>
            <a:ext cx="2664361" cy="982447"/>
          </a:xfrm>
        </p:spPr>
        <p:txBody>
          <a:bodyPr/>
          <a:lstStyle/>
          <a:p>
            <a:r>
              <a:rPr lang="en-US" dirty="0"/>
              <a:t>It’s a baby!</a:t>
            </a:r>
          </a:p>
        </p:txBody>
      </p:sp>
      <p:sp>
        <p:nvSpPr>
          <p:cNvPr id="4" name="Text Placeholder 3">
            <a:extLst>
              <a:ext uri="{FF2B5EF4-FFF2-40B4-BE49-F238E27FC236}">
                <a16:creationId xmlns:a16="http://schemas.microsoft.com/office/drawing/2014/main" id="{D8D55FEF-0557-A9AE-6C0B-C76DB0AD9A84}"/>
              </a:ext>
            </a:extLst>
          </p:cNvPr>
          <p:cNvSpPr>
            <a:spLocks noGrp="1"/>
          </p:cNvSpPr>
          <p:nvPr>
            <p:ph type="body" sz="half" idx="2"/>
          </p:nvPr>
        </p:nvSpPr>
        <p:spPr>
          <a:xfrm>
            <a:off x="1731172" y="1419951"/>
            <a:ext cx="2664361" cy="3545944"/>
          </a:xfrm>
        </p:spPr>
        <p:txBody>
          <a:bodyPr>
            <a:normAutofit/>
          </a:bodyPr>
          <a:lstStyle/>
          <a:p>
            <a:r>
              <a:rPr lang="en-US" baseline="30000" dirty="0"/>
              <a:t>6 </a:t>
            </a:r>
            <a:r>
              <a:rPr lang="en-US" dirty="0"/>
              <a:t>And when she opened </a:t>
            </a:r>
            <a:r>
              <a:rPr lang="en-US" i="1" dirty="0"/>
              <a:t>it,</a:t>
            </a:r>
            <a:r>
              <a:rPr lang="en-US" dirty="0"/>
              <a:t> she saw the child, and behold, the baby wept. So, she had compassion on him, and said, “This is one of the Hebrews’ children.”</a:t>
            </a:r>
          </a:p>
          <a:p>
            <a:endParaRPr lang="en-US" dirty="0"/>
          </a:p>
        </p:txBody>
      </p:sp>
      <p:pic>
        <p:nvPicPr>
          <p:cNvPr id="6" name="Content Placeholder 5" descr="A blue liquid with black lines&#10;&#10;AI-generated content may be incorrect.">
            <a:extLst>
              <a:ext uri="{FF2B5EF4-FFF2-40B4-BE49-F238E27FC236}">
                <a16:creationId xmlns:a16="http://schemas.microsoft.com/office/drawing/2014/main" id="{F9591836-55C2-E916-48EE-B92487EF1DE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1C4E453D-8B07-E562-2830-FFCDF354871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2" y="3967089"/>
            <a:ext cx="2362838" cy="230999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B0C6AA73-94DB-5377-85D6-8AB32D49649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8A3D1047-C8CC-54D1-EBC6-3036E7C4403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C68C99CA-47AD-6AE1-29D3-D62E9A51211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B22CC35E-201B-44EE-E4F0-137961E659D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A4B0F3BB-5227-6307-B203-9F80AE457D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874446A0-0D2A-D180-B857-995B55D557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13" name="Picture 12" descr="A person holding a baby&#10;&#10;AI-generated content may be incorrect.">
            <a:extLst>
              <a:ext uri="{FF2B5EF4-FFF2-40B4-BE49-F238E27FC236}">
                <a16:creationId xmlns:a16="http://schemas.microsoft.com/office/drawing/2014/main" id="{FFE17EFB-A0B4-B441-0E89-2A1060BAEE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7402" y="1089089"/>
            <a:ext cx="6068278" cy="45512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93D82B34-A5E6-F0B2-0AB2-9F8E71F8B0D8}"/>
              </a:ext>
            </a:extLst>
          </p:cNvPr>
          <p:cNvSpPr/>
          <p:nvPr/>
        </p:nvSpPr>
        <p:spPr>
          <a:xfrm>
            <a:off x="9183188" y="496372"/>
            <a:ext cx="2664361" cy="1052830"/>
          </a:xfrm>
          <a:prstGeom prst="wedgeRectCallout">
            <a:avLst>
              <a:gd name="adj1" fmla="val -32448"/>
              <a:gd name="adj2" fmla="val 6428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This is one of the Hebrews’ children.</a:t>
            </a:r>
          </a:p>
          <a:p>
            <a:pPr algn="ctr"/>
            <a:r>
              <a:rPr lang="en-US" dirty="0"/>
              <a:t>What a precious baby!</a:t>
            </a:r>
          </a:p>
        </p:txBody>
      </p:sp>
      <p:sp>
        <p:nvSpPr>
          <p:cNvPr id="3" name="Oval 2">
            <a:extLst>
              <a:ext uri="{FF2B5EF4-FFF2-40B4-BE49-F238E27FC236}">
                <a16:creationId xmlns:a16="http://schemas.microsoft.com/office/drawing/2014/main" id="{95B22B83-2FBB-F5D4-439A-D56110EF7A03}"/>
              </a:ext>
            </a:extLst>
          </p:cNvPr>
          <p:cNvSpPr/>
          <p:nvPr/>
        </p:nvSpPr>
        <p:spPr>
          <a:xfrm>
            <a:off x="9875287" y="4351405"/>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146" name="Picture 2">
            <a:extLst>
              <a:ext uri="{FF2B5EF4-FFF2-40B4-BE49-F238E27FC236}">
                <a16:creationId xmlns:a16="http://schemas.microsoft.com/office/drawing/2014/main" id="{CD0C0272-2C88-9A6C-2CB3-4DC7E7BAE4C5}"/>
              </a:ext>
            </a:extLst>
          </p:cNvPr>
          <p:cNvPicPr>
            <a:picLocks noChangeAspect="1" noChangeArrowheads="1"/>
          </p:cNvPicPr>
          <p:nvPr/>
        </p:nvPicPr>
        <p:blipFill>
          <a:blip r:embed="rId6">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9733066" y="4304858"/>
            <a:ext cx="1373188" cy="9699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90699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26796-2D7A-F904-7C63-B25372544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26043-148F-826B-A1DA-1E7034E83C43}"/>
              </a:ext>
            </a:extLst>
          </p:cNvPr>
          <p:cNvSpPr>
            <a:spLocks noGrp="1"/>
          </p:cNvSpPr>
          <p:nvPr>
            <p:ph type="title"/>
          </p:nvPr>
        </p:nvSpPr>
        <p:spPr>
          <a:xfrm>
            <a:off x="1731172" y="294223"/>
            <a:ext cx="2664361" cy="982447"/>
          </a:xfrm>
        </p:spPr>
        <p:txBody>
          <a:bodyPr/>
          <a:lstStyle/>
          <a:p>
            <a:r>
              <a:rPr lang="en-US" dirty="0"/>
              <a:t>Paid to nurse and Mother</a:t>
            </a:r>
          </a:p>
        </p:txBody>
      </p:sp>
      <p:sp>
        <p:nvSpPr>
          <p:cNvPr id="4" name="Text Placeholder 3">
            <a:extLst>
              <a:ext uri="{FF2B5EF4-FFF2-40B4-BE49-F238E27FC236}">
                <a16:creationId xmlns:a16="http://schemas.microsoft.com/office/drawing/2014/main" id="{AE6DE146-0DBA-BFBA-2FEE-C680C8793BFD}"/>
              </a:ext>
            </a:extLst>
          </p:cNvPr>
          <p:cNvSpPr>
            <a:spLocks noGrp="1"/>
          </p:cNvSpPr>
          <p:nvPr>
            <p:ph type="body" sz="half" idx="2"/>
          </p:nvPr>
        </p:nvSpPr>
        <p:spPr>
          <a:xfrm>
            <a:off x="1731172" y="1419951"/>
            <a:ext cx="2664361" cy="3545944"/>
          </a:xfrm>
        </p:spPr>
        <p:txBody>
          <a:bodyPr>
            <a:normAutofit/>
          </a:bodyPr>
          <a:lstStyle/>
          <a:p>
            <a:r>
              <a:rPr lang="en-US" baseline="30000" dirty="0"/>
              <a:t>7 </a:t>
            </a:r>
            <a:r>
              <a:rPr lang="en-US" dirty="0"/>
              <a:t>Then his sister said to Pharaoh’s daughter, “Shall I go and call a nurse for you from the Hebrew women, that she may nurse the child for you?”</a:t>
            </a:r>
          </a:p>
          <a:p>
            <a:r>
              <a:rPr lang="en-US" baseline="30000" dirty="0"/>
              <a:t>8 </a:t>
            </a:r>
            <a:r>
              <a:rPr lang="en-US" dirty="0"/>
              <a:t>And Pharaoh’s daughter said to her, “Go.” So, the maiden went and called the child’s mother.</a:t>
            </a:r>
          </a:p>
        </p:txBody>
      </p:sp>
      <p:pic>
        <p:nvPicPr>
          <p:cNvPr id="6" name="Content Placeholder 5" descr="A blue liquid with black lines&#10;&#10;AI-generated content may be incorrect.">
            <a:extLst>
              <a:ext uri="{FF2B5EF4-FFF2-40B4-BE49-F238E27FC236}">
                <a16:creationId xmlns:a16="http://schemas.microsoft.com/office/drawing/2014/main" id="{28FAFAFC-476D-F9A0-0B6E-5AC5DE7AEFD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91CA4786-D62F-0EBB-8423-383900E9AE8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4115853"/>
            <a:ext cx="2210671" cy="2161231"/>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83AC62D9-EBFA-E76D-0D20-985443E02DA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54F3509F-DBD9-4BD3-6D03-9737F62B34D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68465" y="4518090"/>
            <a:ext cx="2393437" cy="2339910"/>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F2587BC3-230C-A64B-69DA-44114307F34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17B1E782-7C20-7B90-0583-0E4D0A7E31B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444AFE17-03DB-FDB6-0905-9BE4D03BCA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ED747069-A8AC-69AC-B42C-0F11B5A67D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holding a child&#10;&#10;AI-generated content may be incorrect.">
            <a:extLst>
              <a:ext uri="{FF2B5EF4-FFF2-40B4-BE49-F238E27FC236}">
                <a16:creationId xmlns:a16="http://schemas.microsoft.com/office/drawing/2014/main" id="{B65629E4-C870-BDE3-DC70-1E74017117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9629" y="890526"/>
            <a:ext cx="6398159" cy="479861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E44E4812-2396-89AA-B125-BCB531A63F5A}"/>
              </a:ext>
            </a:extLst>
          </p:cNvPr>
          <p:cNvSpPr/>
          <p:nvPr/>
        </p:nvSpPr>
        <p:spPr>
          <a:xfrm>
            <a:off x="9774074" y="322529"/>
            <a:ext cx="2042569" cy="1135993"/>
          </a:xfrm>
          <a:prstGeom prst="wedgeRectCallout">
            <a:avLst>
              <a:gd name="adj1" fmla="val -38256"/>
              <a:gd name="adj2" fmla="val 9247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Yes.  Go.</a:t>
            </a:r>
          </a:p>
        </p:txBody>
      </p:sp>
      <p:sp>
        <p:nvSpPr>
          <p:cNvPr id="13" name="Speech Bubble: Rectangle 12">
            <a:extLst>
              <a:ext uri="{FF2B5EF4-FFF2-40B4-BE49-F238E27FC236}">
                <a16:creationId xmlns:a16="http://schemas.microsoft.com/office/drawing/2014/main" id="{BE86C080-BDA3-3910-F3AD-4B3856001FDC}"/>
              </a:ext>
            </a:extLst>
          </p:cNvPr>
          <p:cNvSpPr/>
          <p:nvPr/>
        </p:nvSpPr>
        <p:spPr>
          <a:xfrm>
            <a:off x="4560774" y="294223"/>
            <a:ext cx="2782352" cy="1464239"/>
          </a:xfrm>
          <a:prstGeom prst="wedgeRectCallout">
            <a:avLst>
              <a:gd name="adj1" fmla="val 18604"/>
              <a:gd name="adj2" fmla="val 7018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Shall I go and call a nurse for you from the Hebrew women, so that she may nurse the child for you?</a:t>
            </a:r>
          </a:p>
        </p:txBody>
      </p:sp>
      <p:sp>
        <p:nvSpPr>
          <p:cNvPr id="3" name="Oval 2">
            <a:extLst>
              <a:ext uri="{FF2B5EF4-FFF2-40B4-BE49-F238E27FC236}">
                <a16:creationId xmlns:a16="http://schemas.microsoft.com/office/drawing/2014/main" id="{B1469BBD-A4C4-52AA-7B23-6E2B60ADCBD5}"/>
              </a:ext>
            </a:extLst>
          </p:cNvPr>
          <p:cNvSpPr/>
          <p:nvPr/>
        </p:nvSpPr>
        <p:spPr>
          <a:xfrm>
            <a:off x="4878537" y="3258210"/>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descr="A blue bottle with a yellow lid&#10;&#10;AI-generated content may be incorrect.">
            <a:extLst>
              <a:ext uri="{FF2B5EF4-FFF2-40B4-BE49-F238E27FC236}">
                <a16:creationId xmlns:a16="http://schemas.microsoft.com/office/drawing/2014/main" id="{07E72720-0176-A115-EA7F-5D3D5B032946}"/>
              </a:ext>
            </a:extLst>
          </p:cNvPr>
          <p:cNvPicPr>
            <a:picLocks noChangeAspect="1"/>
          </p:cNvPicPr>
          <p:nvPr/>
        </p:nvPicPr>
        <p:blipFill>
          <a:blip r:embed="rId6">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rot="8844308">
            <a:off x="5203384" y="3444183"/>
            <a:ext cx="331344" cy="692764"/>
          </a:xfrm>
          <a:prstGeom prst="rect">
            <a:avLst/>
          </a:prstGeom>
        </p:spPr>
      </p:pic>
    </p:spTree>
    <p:extLst>
      <p:ext uri="{BB962C8B-B14F-4D97-AF65-F5344CB8AC3E}">
        <p14:creationId xmlns:p14="http://schemas.microsoft.com/office/powerpoint/2010/main" val="120172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1230-070F-7A73-1210-17EB5BAEB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027AF4-6E63-D1DB-9FA5-5E05E4B674F5}"/>
              </a:ext>
            </a:extLst>
          </p:cNvPr>
          <p:cNvSpPr>
            <a:spLocks noGrp="1"/>
          </p:cNvSpPr>
          <p:nvPr>
            <p:ph type="title"/>
          </p:nvPr>
        </p:nvSpPr>
        <p:spPr>
          <a:xfrm>
            <a:off x="1731172" y="294223"/>
            <a:ext cx="2664361" cy="982447"/>
          </a:xfrm>
        </p:spPr>
        <p:txBody>
          <a:bodyPr/>
          <a:lstStyle/>
          <a:p>
            <a:r>
              <a:rPr lang="en-US" dirty="0"/>
              <a:t>Paid to nurse and Mother</a:t>
            </a:r>
          </a:p>
        </p:txBody>
      </p:sp>
      <p:sp>
        <p:nvSpPr>
          <p:cNvPr id="4" name="Text Placeholder 3">
            <a:extLst>
              <a:ext uri="{FF2B5EF4-FFF2-40B4-BE49-F238E27FC236}">
                <a16:creationId xmlns:a16="http://schemas.microsoft.com/office/drawing/2014/main" id="{C3AB86FD-EDF2-F72C-621D-7EDBBF158451}"/>
              </a:ext>
            </a:extLst>
          </p:cNvPr>
          <p:cNvSpPr>
            <a:spLocks noGrp="1"/>
          </p:cNvSpPr>
          <p:nvPr>
            <p:ph type="body" sz="half" idx="2"/>
          </p:nvPr>
        </p:nvSpPr>
        <p:spPr>
          <a:xfrm>
            <a:off x="1731172" y="1419951"/>
            <a:ext cx="2664361" cy="3545944"/>
          </a:xfrm>
        </p:spPr>
        <p:txBody>
          <a:bodyPr>
            <a:normAutofit/>
          </a:bodyPr>
          <a:lstStyle/>
          <a:p>
            <a:r>
              <a:rPr lang="en-US" baseline="30000" dirty="0"/>
              <a:t>9 </a:t>
            </a:r>
            <a:r>
              <a:rPr lang="en-US" dirty="0"/>
              <a:t>Then Pharaoh’s daughter said to her, “Take this child away and nurse him for me, and I will give </a:t>
            </a:r>
            <a:r>
              <a:rPr lang="en-US" i="1" dirty="0"/>
              <a:t>you</a:t>
            </a:r>
            <a:r>
              <a:rPr lang="en-US" dirty="0"/>
              <a:t> your wages.” So, the woman took the child and nursed him. </a:t>
            </a:r>
          </a:p>
        </p:txBody>
      </p:sp>
      <p:pic>
        <p:nvPicPr>
          <p:cNvPr id="6" name="Content Placeholder 5" descr="A blue liquid with black lines&#10;&#10;AI-generated content may be incorrect.">
            <a:extLst>
              <a:ext uri="{FF2B5EF4-FFF2-40B4-BE49-F238E27FC236}">
                <a16:creationId xmlns:a16="http://schemas.microsoft.com/office/drawing/2014/main" id="{40EF9FB5-DA75-2F69-EDE7-9E6F58E7040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3BEE6A8A-10E4-0D8B-32E9-B811D1057E7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4115853"/>
            <a:ext cx="2210671" cy="2161231"/>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A725B483-0202-08D3-4BC0-C78F96239D1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2A1136A9-0DE0-3E0F-EB45-BB34F883779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68465" y="4518090"/>
            <a:ext cx="2393437" cy="2339910"/>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680B4C9A-5227-6D1A-9458-7C8DDB8B34A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D0A30C6C-87E8-4E44-BAED-1E3E72D9456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9EEE5D9B-73A7-5C3E-9EBD-4D87859E5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10F34D15-123B-B8CE-9608-89EBC7B03E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holding a baby&#10;&#10;AI-generated content may be incorrect.">
            <a:extLst>
              <a:ext uri="{FF2B5EF4-FFF2-40B4-BE49-F238E27FC236}">
                <a16:creationId xmlns:a16="http://schemas.microsoft.com/office/drawing/2014/main" id="{968CC5E6-5404-5CCD-D1AB-05E2F1B502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610593" y="959769"/>
            <a:ext cx="6103016" cy="45772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7DE65438-1015-864F-B9C9-42426864EEF4}"/>
              </a:ext>
            </a:extLst>
          </p:cNvPr>
          <p:cNvSpPr/>
          <p:nvPr/>
        </p:nvSpPr>
        <p:spPr>
          <a:xfrm>
            <a:off x="4666457" y="273425"/>
            <a:ext cx="2393437" cy="1279274"/>
          </a:xfrm>
          <a:prstGeom prst="wedgeRectCallout">
            <a:avLst>
              <a:gd name="adj1" fmla="val 47279"/>
              <a:gd name="adj2" fmla="val 8860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Take this child and nurse him for me,         and I will give you           your wages.</a:t>
            </a:r>
          </a:p>
        </p:txBody>
      </p:sp>
      <p:sp>
        <p:nvSpPr>
          <p:cNvPr id="13" name="Speech Bubble: Rectangle 12">
            <a:extLst>
              <a:ext uri="{FF2B5EF4-FFF2-40B4-BE49-F238E27FC236}">
                <a16:creationId xmlns:a16="http://schemas.microsoft.com/office/drawing/2014/main" id="{FC13C317-0E58-15B3-1489-A6AED543104A}"/>
              </a:ext>
            </a:extLst>
          </p:cNvPr>
          <p:cNvSpPr/>
          <p:nvPr/>
        </p:nvSpPr>
        <p:spPr>
          <a:xfrm>
            <a:off x="8441893" y="175910"/>
            <a:ext cx="2664361" cy="783859"/>
          </a:xfrm>
          <a:prstGeom prst="wedgeRectCallout">
            <a:avLst>
              <a:gd name="adj1" fmla="val -17664"/>
              <a:gd name="adj2" fmla="val 119024"/>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Yes, I will</a:t>
            </a:r>
          </a:p>
        </p:txBody>
      </p:sp>
      <p:sp>
        <p:nvSpPr>
          <p:cNvPr id="3" name="Oval 2">
            <a:extLst>
              <a:ext uri="{FF2B5EF4-FFF2-40B4-BE49-F238E27FC236}">
                <a16:creationId xmlns:a16="http://schemas.microsoft.com/office/drawing/2014/main" id="{D7DEF745-6953-0D80-F8FB-0CF428D10E8F}"/>
              </a:ext>
            </a:extLst>
          </p:cNvPr>
          <p:cNvSpPr/>
          <p:nvPr/>
        </p:nvSpPr>
        <p:spPr>
          <a:xfrm>
            <a:off x="6857846" y="4625987"/>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170" name="Picture 2">
            <a:extLst>
              <a:ext uri="{FF2B5EF4-FFF2-40B4-BE49-F238E27FC236}">
                <a16:creationId xmlns:a16="http://schemas.microsoft.com/office/drawing/2014/main" id="{FECC6738-07CD-9637-CFA6-D56CB2BC66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05598" y="4965895"/>
            <a:ext cx="531294" cy="52965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79460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F8D80-A3EA-C328-8CDE-F8EADF8F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4434A9-F2F6-FE31-C31C-31ED1D49ADAF}"/>
              </a:ext>
            </a:extLst>
          </p:cNvPr>
          <p:cNvSpPr>
            <a:spLocks noGrp="1"/>
          </p:cNvSpPr>
          <p:nvPr>
            <p:ph type="title"/>
          </p:nvPr>
        </p:nvSpPr>
        <p:spPr>
          <a:xfrm>
            <a:off x="1731172" y="294223"/>
            <a:ext cx="2664361" cy="982447"/>
          </a:xfrm>
        </p:spPr>
        <p:txBody>
          <a:bodyPr/>
          <a:lstStyle/>
          <a:p>
            <a:endParaRPr lang="en-US" dirty="0"/>
          </a:p>
        </p:txBody>
      </p:sp>
      <p:sp>
        <p:nvSpPr>
          <p:cNvPr id="4" name="Text Placeholder 3">
            <a:extLst>
              <a:ext uri="{FF2B5EF4-FFF2-40B4-BE49-F238E27FC236}">
                <a16:creationId xmlns:a16="http://schemas.microsoft.com/office/drawing/2014/main" id="{4CB51311-0CE1-FBCE-CD1E-A1B997499740}"/>
              </a:ext>
            </a:extLst>
          </p:cNvPr>
          <p:cNvSpPr>
            <a:spLocks noGrp="1"/>
          </p:cNvSpPr>
          <p:nvPr>
            <p:ph type="body" sz="half" idx="2"/>
          </p:nvPr>
        </p:nvSpPr>
        <p:spPr>
          <a:xfrm>
            <a:off x="1731172" y="1419951"/>
            <a:ext cx="2664361" cy="3545944"/>
          </a:xfrm>
        </p:spPr>
        <p:txBody>
          <a:bodyPr/>
          <a:lstStyle/>
          <a:p>
            <a:r>
              <a:rPr lang="en-US" baseline="30000" dirty="0"/>
              <a:t>10 </a:t>
            </a:r>
            <a:r>
              <a:rPr lang="en-US" dirty="0"/>
              <a:t>And the child grew, and she brought him to Pharaoh’s daughter, and he became her son. So, she called his name </a:t>
            </a:r>
            <a:r>
              <a:rPr lang="en-US" baseline="30000" dirty="0"/>
              <a:t>[</a:t>
            </a:r>
            <a:r>
              <a:rPr lang="en-US" baseline="30000" dirty="0">
                <a:hlinkClick r:id="rId2" tooltip="See footnote a"/>
              </a:rPr>
              <a:t>a</a:t>
            </a:r>
            <a:r>
              <a:rPr lang="en-US" baseline="30000" dirty="0"/>
              <a:t>]</a:t>
            </a:r>
            <a:r>
              <a:rPr lang="en-US" dirty="0"/>
              <a:t>Moses, saying, “Because I drew him out of the water.”</a:t>
            </a:r>
          </a:p>
        </p:txBody>
      </p:sp>
      <p:pic>
        <p:nvPicPr>
          <p:cNvPr id="6" name="Content Placeholder 5" descr="A blue liquid with black lines&#10;&#10;AI-generated content may be incorrect.">
            <a:extLst>
              <a:ext uri="{FF2B5EF4-FFF2-40B4-BE49-F238E27FC236}">
                <a16:creationId xmlns:a16="http://schemas.microsoft.com/office/drawing/2014/main" id="{496ECB18-F85F-C1F3-B4D6-5EABFFF48C5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AAF3FE8C-534A-64DB-1FC9-C0EB7CB92ED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2BFD8073-8F9B-C3F9-125B-21AED5A9108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BEE40F67-340B-E5A2-4A36-E215E8E8C8A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AD697226-8E7D-2FCF-4005-FD2EE340E11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10738835-B030-EDEC-DC70-F7E1E8A3CE7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B42E254E-9B0A-D767-8E51-0F2E0A997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BD0C5127-0339-7B1B-EE78-90B69E2AF6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erson holding a child&#10;&#10;AI-generated content may be incorrect.">
            <a:extLst>
              <a:ext uri="{FF2B5EF4-FFF2-40B4-BE49-F238E27FC236}">
                <a16:creationId xmlns:a16="http://schemas.microsoft.com/office/drawing/2014/main" id="{255B4BAB-4A6E-7C93-B843-3EC2FB826C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3269" y="908540"/>
            <a:ext cx="5964074" cy="44730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435AF622-B802-F487-B106-D90CAD747199}"/>
              </a:ext>
            </a:extLst>
          </p:cNvPr>
          <p:cNvSpPr/>
          <p:nvPr/>
        </p:nvSpPr>
        <p:spPr>
          <a:xfrm>
            <a:off x="4628271" y="140677"/>
            <a:ext cx="2664361" cy="982447"/>
          </a:xfrm>
          <a:prstGeom prst="wedgeRectCallout">
            <a:avLst>
              <a:gd name="adj1" fmla="val 34607"/>
              <a:gd name="adj2" fmla="val 7773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My son, you have grown so much.  I see that you are strong and smart.</a:t>
            </a:r>
          </a:p>
        </p:txBody>
      </p:sp>
      <p:sp>
        <p:nvSpPr>
          <p:cNvPr id="13" name="Speech Bubble: Rectangle 12">
            <a:extLst>
              <a:ext uri="{FF2B5EF4-FFF2-40B4-BE49-F238E27FC236}">
                <a16:creationId xmlns:a16="http://schemas.microsoft.com/office/drawing/2014/main" id="{73FC11F9-BDBE-E531-F67F-742AABA911B1}"/>
              </a:ext>
            </a:extLst>
          </p:cNvPr>
          <p:cNvSpPr/>
          <p:nvPr/>
        </p:nvSpPr>
        <p:spPr>
          <a:xfrm>
            <a:off x="4056973" y="3352944"/>
            <a:ext cx="2664361" cy="1721598"/>
          </a:xfrm>
          <a:prstGeom prst="wedgeRectCallout">
            <a:avLst>
              <a:gd name="adj1" fmla="val 60479"/>
              <a:gd name="adj2" fmla="val -6957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Thank you for taking good care of him.</a:t>
            </a:r>
          </a:p>
          <a:p>
            <a:pPr algn="ctr"/>
            <a:r>
              <a:rPr lang="en-US" dirty="0"/>
              <a:t>I will call him Moses, because I drew him out of the water.</a:t>
            </a:r>
          </a:p>
        </p:txBody>
      </p:sp>
      <p:sp>
        <p:nvSpPr>
          <p:cNvPr id="3" name="Oval 2">
            <a:extLst>
              <a:ext uri="{FF2B5EF4-FFF2-40B4-BE49-F238E27FC236}">
                <a16:creationId xmlns:a16="http://schemas.microsoft.com/office/drawing/2014/main" id="{D1ABAA3A-6159-4AF9-ABF7-7655EA8AA1EC}"/>
              </a:ext>
            </a:extLst>
          </p:cNvPr>
          <p:cNvSpPr/>
          <p:nvPr/>
        </p:nvSpPr>
        <p:spPr>
          <a:xfrm>
            <a:off x="7924025" y="4756798"/>
            <a:ext cx="3892618"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194" name="Picture 2">
            <a:extLst>
              <a:ext uri="{FF2B5EF4-FFF2-40B4-BE49-F238E27FC236}">
                <a16:creationId xmlns:a16="http://schemas.microsoft.com/office/drawing/2014/main" id="{D4101224-4F0F-C042-782A-2C639F0F8999}"/>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684428">
            <a:off x="8526975" y="4406418"/>
            <a:ext cx="2876550" cy="17827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34649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62C2F-435C-8D0A-6F11-B85CF4003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EDA67-AA88-C54A-9FF2-9AD1913BB448}"/>
              </a:ext>
            </a:extLst>
          </p:cNvPr>
          <p:cNvSpPr>
            <a:spLocks noGrp="1"/>
          </p:cNvSpPr>
          <p:nvPr>
            <p:ph type="title"/>
          </p:nvPr>
        </p:nvSpPr>
        <p:spPr>
          <a:xfrm>
            <a:off x="1731172" y="294223"/>
            <a:ext cx="2664361" cy="982447"/>
          </a:xfrm>
        </p:spPr>
        <p:txBody>
          <a:bodyPr/>
          <a:lstStyle/>
          <a:p>
            <a:r>
              <a:rPr lang="en-US" dirty="0"/>
              <a:t>Moses grew up </a:t>
            </a:r>
          </a:p>
        </p:txBody>
      </p:sp>
      <p:sp>
        <p:nvSpPr>
          <p:cNvPr id="4" name="Text Placeholder 3">
            <a:extLst>
              <a:ext uri="{FF2B5EF4-FFF2-40B4-BE49-F238E27FC236}">
                <a16:creationId xmlns:a16="http://schemas.microsoft.com/office/drawing/2014/main" id="{DFAFAE09-B59C-B3C5-53AE-C0E1A33ED073}"/>
              </a:ext>
            </a:extLst>
          </p:cNvPr>
          <p:cNvSpPr>
            <a:spLocks noGrp="1"/>
          </p:cNvSpPr>
          <p:nvPr>
            <p:ph type="body" sz="half" idx="2"/>
          </p:nvPr>
        </p:nvSpPr>
        <p:spPr>
          <a:xfrm>
            <a:off x="1731172" y="1419951"/>
            <a:ext cx="2664361" cy="3545944"/>
          </a:xfrm>
        </p:spPr>
        <p:txBody>
          <a:bodyPr/>
          <a:lstStyle/>
          <a:p>
            <a:r>
              <a:rPr lang="en-US" dirty="0"/>
              <a:t>Moses grew up in the palace.  He went to school.  He learned the Egyptian ways and language.  He learned how to be a leader and a warrior.  </a:t>
            </a:r>
          </a:p>
        </p:txBody>
      </p:sp>
      <p:pic>
        <p:nvPicPr>
          <p:cNvPr id="6" name="Content Placeholder 5" descr="A blue liquid with black lines&#10;&#10;AI-generated content may be incorrect.">
            <a:extLst>
              <a:ext uri="{FF2B5EF4-FFF2-40B4-BE49-F238E27FC236}">
                <a16:creationId xmlns:a16="http://schemas.microsoft.com/office/drawing/2014/main" id="{C96D2C15-7836-826A-1E6A-B778BCBECAF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D38ADC16-7DCC-F253-7F4B-9DA6381F59B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3" y="3672309"/>
            <a:ext cx="2664361" cy="2604775"/>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930D8406-102C-8A5C-B356-002B58DD20D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DE032489-8D15-CE17-E010-13B3C209BE9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2" y="4244850"/>
            <a:ext cx="2664361" cy="2604775"/>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BF0AC5CC-8CC3-DF15-C9C6-7D78888334C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E445D7DC-2BB8-4654-881B-7CD78261BCA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FD23D2DB-C298-E452-7800-AA79ACC948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B65A32D6-F29A-3950-643C-7C947E7241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group of people in ancient egyptian clothing&#10;&#10;AI-generated content may be incorrect.">
            <a:extLst>
              <a:ext uri="{FF2B5EF4-FFF2-40B4-BE49-F238E27FC236}">
                <a16:creationId xmlns:a16="http://schemas.microsoft.com/office/drawing/2014/main" id="{E60D12AD-7B95-B21E-3425-7B04DABA03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0751" y="690231"/>
            <a:ext cx="6936603" cy="52024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peech Bubble: Rectangle 6">
            <a:extLst>
              <a:ext uri="{FF2B5EF4-FFF2-40B4-BE49-F238E27FC236}">
                <a16:creationId xmlns:a16="http://schemas.microsoft.com/office/drawing/2014/main" id="{B97CC2E0-877F-12B6-7529-209795E34F09}"/>
              </a:ext>
            </a:extLst>
          </p:cNvPr>
          <p:cNvSpPr/>
          <p:nvPr/>
        </p:nvSpPr>
        <p:spPr>
          <a:xfrm>
            <a:off x="5050302" y="519934"/>
            <a:ext cx="3502855" cy="1196323"/>
          </a:xfrm>
          <a:prstGeom prst="wedgeRectCallout">
            <a:avLst>
              <a:gd name="adj1" fmla="val 41999"/>
              <a:gd name="adj2" fmla="val 13930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Moses, let’s see your wisdom.  You can solve this man’s problem.</a:t>
            </a:r>
          </a:p>
        </p:txBody>
      </p:sp>
      <p:sp>
        <p:nvSpPr>
          <p:cNvPr id="3" name="Oval 2">
            <a:extLst>
              <a:ext uri="{FF2B5EF4-FFF2-40B4-BE49-F238E27FC236}">
                <a16:creationId xmlns:a16="http://schemas.microsoft.com/office/drawing/2014/main" id="{51121FA8-5BEE-F583-C57B-7994EF09CF01}"/>
              </a:ext>
            </a:extLst>
          </p:cNvPr>
          <p:cNvSpPr/>
          <p:nvPr/>
        </p:nvSpPr>
        <p:spPr>
          <a:xfrm>
            <a:off x="10859936" y="3845358"/>
            <a:ext cx="1047184" cy="1028297"/>
          </a:xfrm>
          <a:prstGeom prst="ellipse">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218" name="Picture 2">
            <a:extLst>
              <a:ext uri="{FF2B5EF4-FFF2-40B4-BE49-F238E27FC236}">
                <a16:creationId xmlns:a16="http://schemas.microsoft.com/office/drawing/2014/main" id="{B91E2EDB-5CC5-000B-C194-2F8DCBADE1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767477">
            <a:off x="10888316" y="4038633"/>
            <a:ext cx="805987" cy="7015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99033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1562-F4DC-4EB0-12D5-67C45C87A68B}"/>
              </a:ext>
            </a:extLst>
          </p:cNvPr>
          <p:cNvSpPr>
            <a:spLocks noGrp="1"/>
          </p:cNvSpPr>
          <p:nvPr>
            <p:ph type="title"/>
          </p:nvPr>
        </p:nvSpPr>
        <p:spPr>
          <a:xfrm>
            <a:off x="2625875" y="160942"/>
            <a:ext cx="7958331" cy="626849"/>
          </a:xfrm>
        </p:spPr>
        <p:txBody>
          <a:bodyPr/>
          <a:lstStyle/>
          <a:p>
            <a:r>
              <a:rPr lang="en-US" dirty="0"/>
              <a:t>Moses grew up in the palace of Pharaoh</a:t>
            </a:r>
          </a:p>
        </p:txBody>
      </p:sp>
      <p:pic>
        <p:nvPicPr>
          <p:cNvPr id="3" name="Online Media 2" title="Moses Leaves Egypt - Exodus 2 | Bible Story for Kids (ShareFaithkids.com)">
            <a:hlinkClick r:id="" action="ppaction://media"/>
            <a:extLst>
              <a:ext uri="{FF2B5EF4-FFF2-40B4-BE49-F238E27FC236}">
                <a16:creationId xmlns:a16="http://schemas.microsoft.com/office/drawing/2014/main" id="{FE9CC500-213E-3758-BB8D-2581255F0353}"/>
              </a:ext>
            </a:extLst>
          </p:cNvPr>
          <p:cNvPicPr>
            <a:picLocks noRot="1" noChangeAspect="1"/>
          </p:cNvPicPr>
          <p:nvPr>
            <a:videoFile r:link="rId1"/>
          </p:nvPr>
        </p:nvPicPr>
        <p:blipFill>
          <a:blip r:embed="rId3"/>
          <a:stretch>
            <a:fillRect/>
          </a:stretch>
        </p:blipFill>
        <p:spPr>
          <a:xfrm>
            <a:off x="1656169" y="1194990"/>
            <a:ext cx="8928037" cy="5044353"/>
          </a:xfrm>
          <a:prstGeom prst="rect">
            <a:avLst/>
          </a:prstGeom>
        </p:spPr>
      </p:pic>
    </p:spTree>
    <p:extLst>
      <p:ext uri="{BB962C8B-B14F-4D97-AF65-F5344CB8AC3E}">
        <p14:creationId xmlns:p14="http://schemas.microsoft.com/office/powerpoint/2010/main" val="52992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19AF0-F950-BCEB-E3A7-36A586F81A9E}"/>
            </a:ext>
          </a:extLst>
        </p:cNvPr>
        <p:cNvGrpSpPr/>
        <p:nvPr/>
      </p:nvGrpSpPr>
      <p:grpSpPr>
        <a:xfrm>
          <a:off x="0" y="0"/>
          <a:ext cx="0" cy="0"/>
          <a:chOff x="0" y="0"/>
          <a:chExt cx="0" cy="0"/>
        </a:xfrm>
      </p:grpSpPr>
      <p:pic>
        <p:nvPicPr>
          <p:cNvPr id="8" name="Picture 7" descr="A green grass with black background&#10;&#10;AI-generated content may be incorrect.">
            <a:extLst>
              <a:ext uri="{FF2B5EF4-FFF2-40B4-BE49-F238E27FC236}">
                <a16:creationId xmlns:a16="http://schemas.microsoft.com/office/drawing/2014/main" id="{094E1D5E-FDA3-579A-257C-18EBF9A54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84" y="4957308"/>
            <a:ext cx="3452303" cy="1729104"/>
          </a:xfrm>
          <a:prstGeom prst="rect">
            <a:avLst/>
          </a:prstGeom>
        </p:spPr>
      </p:pic>
      <p:pic>
        <p:nvPicPr>
          <p:cNvPr id="10" name="Picture 9" descr="A cartoon of a brown spot&#10;&#10;AI-generated content may be incorrect.">
            <a:extLst>
              <a:ext uri="{FF2B5EF4-FFF2-40B4-BE49-F238E27FC236}">
                <a16:creationId xmlns:a16="http://schemas.microsoft.com/office/drawing/2014/main" id="{C7F8015C-2219-B561-5876-E436F1C8F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1185"/>
            <a:ext cx="12192000" cy="1903242"/>
          </a:xfrm>
          <a:prstGeom prst="rect">
            <a:avLst/>
          </a:prstGeom>
        </p:spPr>
      </p:pic>
      <p:pic>
        <p:nvPicPr>
          <p:cNvPr id="6" name="Content Placeholder 5" descr="A green grass with black background&#10;&#10;AI-generated content may be incorrect.">
            <a:extLst>
              <a:ext uri="{FF2B5EF4-FFF2-40B4-BE49-F238E27FC236}">
                <a16:creationId xmlns:a16="http://schemas.microsoft.com/office/drawing/2014/main" id="{0F84774A-A6FA-A168-65B1-EA7B2F40CE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0" y="4707164"/>
            <a:ext cx="4451174" cy="2229393"/>
          </a:xfrm>
        </p:spPr>
      </p:pic>
      <p:pic>
        <p:nvPicPr>
          <p:cNvPr id="5" name="Picture 4" descr="A book with a bookmark&#10;&#10;AI-generated content may be incorrect.">
            <a:extLst>
              <a:ext uri="{FF2B5EF4-FFF2-40B4-BE49-F238E27FC236}">
                <a16:creationId xmlns:a16="http://schemas.microsoft.com/office/drawing/2014/main" id="{9DD27DCC-FD15-A46E-90A8-BFC8306016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503" y="305756"/>
            <a:ext cx="5791256" cy="4264470"/>
          </a:xfrm>
          <a:prstGeom prst="rect">
            <a:avLst/>
          </a:prstGeom>
        </p:spPr>
      </p:pic>
      <p:sp>
        <p:nvSpPr>
          <p:cNvPr id="2" name="Title 1">
            <a:extLst>
              <a:ext uri="{FF2B5EF4-FFF2-40B4-BE49-F238E27FC236}">
                <a16:creationId xmlns:a16="http://schemas.microsoft.com/office/drawing/2014/main" id="{588F28BF-6EB1-E798-34A5-0CC95728E48D}"/>
              </a:ext>
            </a:extLst>
          </p:cNvPr>
          <p:cNvSpPr>
            <a:spLocks noGrp="1"/>
          </p:cNvSpPr>
          <p:nvPr>
            <p:ph type="title"/>
          </p:nvPr>
        </p:nvSpPr>
        <p:spPr>
          <a:xfrm>
            <a:off x="6413488" y="2155636"/>
            <a:ext cx="2664361" cy="789842"/>
          </a:xfrm>
        </p:spPr>
        <p:txBody>
          <a:bodyPr/>
          <a:lstStyle/>
          <a:p>
            <a:pPr algn="ctr"/>
            <a:r>
              <a:rPr lang="en-US" dirty="0">
                <a:solidFill>
                  <a:schemeClr val="bg1"/>
                </a:solidFill>
              </a:rPr>
              <a:t>Psalms</a:t>
            </a:r>
            <a:br>
              <a:rPr lang="en-US" dirty="0">
                <a:solidFill>
                  <a:schemeClr val="bg1"/>
                </a:solidFill>
              </a:rPr>
            </a:br>
            <a:r>
              <a:rPr lang="en-US" dirty="0">
                <a:solidFill>
                  <a:schemeClr val="bg1"/>
                </a:solidFill>
              </a:rPr>
              <a:t> 25</a:t>
            </a:r>
          </a:p>
        </p:txBody>
      </p:sp>
      <p:sp>
        <p:nvSpPr>
          <p:cNvPr id="7" name="Scroll: Vertical 6">
            <a:extLst>
              <a:ext uri="{FF2B5EF4-FFF2-40B4-BE49-F238E27FC236}">
                <a16:creationId xmlns:a16="http://schemas.microsoft.com/office/drawing/2014/main" id="{C1DC1CA9-F9EB-93C8-4CB0-9100B5B4D6F7}"/>
              </a:ext>
            </a:extLst>
          </p:cNvPr>
          <p:cNvSpPr/>
          <p:nvPr/>
        </p:nvSpPr>
        <p:spPr>
          <a:xfrm rot="20790923">
            <a:off x="853765" y="-63949"/>
            <a:ext cx="5243489" cy="6634682"/>
          </a:xfrm>
          <a:prstGeom prst="verticalScroll">
            <a:avLst/>
          </a:prstGeom>
          <a:ln>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Psalms 25</a:t>
            </a:r>
          </a:p>
          <a:p>
            <a:pPr algn="ctr"/>
            <a:endParaRPr lang="en-US" dirty="0"/>
          </a:p>
          <a:p>
            <a:pPr algn="ctr"/>
            <a:r>
              <a:rPr lang="en-US" b="1" dirty="0"/>
              <a:t>In you, </a:t>
            </a:r>
            <a:r>
              <a:rPr lang="en-US" b="1" cap="small" dirty="0">
                <a:effectLst/>
              </a:rPr>
              <a:t>Lord</a:t>
            </a:r>
            <a:r>
              <a:rPr lang="en-US" b="1" dirty="0"/>
              <a:t> my God,</a:t>
            </a:r>
            <a:br>
              <a:rPr lang="en-US" b="1" dirty="0"/>
            </a:br>
            <a:r>
              <a:rPr lang="en-US" b="1" dirty="0"/>
              <a:t>    I put my trust.</a:t>
            </a:r>
          </a:p>
          <a:p>
            <a:pPr algn="ctr"/>
            <a:endParaRPr lang="en-US" b="1" dirty="0"/>
          </a:p>
          <a:p>
            <a:pPr algn="ctr"/>
            <a:r>
              <a:rPr lang="en-US" b="1" baseline="30000" dirty="0"/>
              <a:t>20 </a:t>
            </a:r>
            <a:r>
              <a:rPr lang="en-US" b="1" dirty="0"/>
              <a:t>Guard my life and rescue me;</a:t>
            </a:r>
            <a:br>
              <a:rPr lang="en-US" b="1" dirty="0"/>
            </a:br>
            <a:r>
              <a:rPr lang="en-US" b="1" dirty="0"/>
              <a:t>    do not let me be put to shame,</a:t>
            </a:r>
            <a:br>
              <a:rPr lang="en-US" b="1" dirty="0"/>
            </a:br>
            <a:r>
              <a:rPr lang="en-US" b="1" dirty="0"/>
              <a:t>    for I take refuge in you.</a:t>
            </a:r>
          </a:p>
          <a:p>
            <a:pPr algn="ctr"/>
            <a:endParaRPr lang="en-US" dirty="0"/>
          </a:p>
          <a:p>
            <a:pPr>
              <a:buNone/>
            </a:pPr>
            <a:r>
              <a:rPr lang="en-US" baseline="30000" dirty="0"/>
              <a:t>6 </a:t>
            </a:r>
            <a:r>
              <a:rPr lang="en-US" dirty="0"/>
              <a:t>Remember, </a:t>
            </a:r>
            <a:r>
              <a:rPr lang="en-US" cap="small" dirty="0">
                <a:effectLst/>
              </a:rPr>
              <a:t>Lord</a:t>
            </a:r>
            <a:r>
              <a:rPr lang="en-US" dirty="0"/>
              <a:t>, your great mercy and love, for they are from of old.</a:t>
            </a:r>
            <a:br>
              <a:rPr lang="en-US" dirty="0"/>
            </a:br>
            <a:r>
              <a:rPr lang="en-US" baseline="30000" dirty="0"/>
              <a:t>7 </a:t>
            </a:r>
            <a:r>
              <a:rPr lang="en-US" dirty="0"/>
              <a:t>Do not remember the sins of my youth and my rebellious ways;</a:t>
            </a:r>
            <a:br>
              <a:rPr lang="en-US" dirty="0"/>
            </a:br>
            <a:r>
              <a:rPr lang="en-US" dirty="0"/>
              <a:t>according to your love remember me, for you, </a:t>
            </a:r>
            <a:r>
              <a:rPr lang="en-US" cap="small" dirty="0">
                <a:effectLst/>
              </a:rPr>
              <a:t>Lord</a:t>
            </a:r>
            <a:r>
              <a:rPr lang="en-US" dirty="0"/>
              <a:t>, are good.</a:t>
            </a:r>
          </a:p>
          <a:p>
            <a:r>
              <a:rPr lang="en-US" baseline="30000" dirty="0"/>
              <a:t>8 </a:t>
            </a:r>
            <a:r>
              <a:rPr lang="en-US" dirty="0"/>
              <a:t>Good and upright is the </a:t>
            </a:r>
            <a:r>
              <a:rPr lang="en-US" cap="small" dirty="0">
                <a:effectLst/>
              </a:rPr>
              <a:t>Lord</a:t>
            </a:r>
            <a:r>
              <a:rPr lang="en-US" dirty="0"/>
              <a:t>;</a:t>
            </a:r>
            <a:br>
              <a:rPr lang="en-US" dirty="0"/>
            </a:br>
            <a:r>
              <a:rPr lang="en-US" dirty="0"/>
              <a:t>    therefore, he instructs sinners in 	his ways.</a:t>
            </a:r>
            <a:br>
              <a:rPr lang="en-US" dirty="0"/>
            </a:br>
            <a:r>
              <a:rPr lang="en-US" baseline="30000" dirty="0"/>
              <a:t>9 </a:t>
            </a:r>
            <a:r>
              <a:rPr lang="en-US" dirty="0"/>
              <a:t>He guides the humble in what is right and teaches them his way.</a:t>
            </a:r>
          </a:p>
        </p:txBody>
      </p:sp>
    </p:spTree>
    <p:extLst>
      <p:ext uri="{BB962C8B-B14F-4D97-AF65-F5344CB8AC3E}">
        <p14:creationId xmlns:p14="http://schemas.microsoft.com/office/powerpoint/2010/main" val="3348323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 Will Trust You God | #Preschool Worship Song | Sing-along Christian kids song 🎵 #kidsworship">
            <a:hlinkClick r:id="" action="ppaction://media"/>
            <a:extLst>
              <a:ext uri="{FF2B5EF4-FFF2-40B4-BE49-F238E27FC236}">
                <a16:creationId xmlns:a16="http://schemas.microsoft.com/office/drawing/2014/main" id="{51C57D93-9794-2C04-8856-26953C302DEB}"/>
              </a:ext>
            </a:extLst>
          </p:cNvPr>
          <p:cNvPicPr>
            <a:picLocks noRot="1" noChangeAspect="1"/>
          </p:cNvPicPr>
          <p:nvPr>
            <a:videoFile r:link="rId1"/>
          </p:nvPr>
        </p:nvPicPr>
        <p:blipFill>
          <a:blip r:embed="rId3"/>
          <a:stretch>
            <a:fillRect/>
          </a:stretch>
        </p:blipFill>
        <p:spPr>
          <a:xfrm>
            <a:off x="1097280" y="604716"/>
            <a:ext cx="9930384" cy="5610680"/>
          </a:xfrm>
          <a:prstGeom prst="rect">
            <a:avLst/>
          </a:prstGeom>
        </p:spPr>
      </p:pic>
    </p:spTree>
    <p:extLst>
      <p:ext uri="{BB962C8B-B14F-4D97-AF65-F5344CB8AC3E}">
        <p14:creationId xmlns:p14="http://schemas.microsoft.com/office/powerpoint/2010/main" val="200207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Little Mo' (The Story of Moses) - Animated, with Lyrics">
            <a:hlinkClick r:id="" action="ppaction://media"/>
            <a:extLst>
              <a:ext uri="{FF2B5EF4-FFF2-40B4-BE49-F238E27FC236}">
                <a16:creationId xmlns:a16="http://schemas.microsoft.com/office/drawing/2014/main" id="{5F6F931D-2A31-447A-D329-FD6C8CCFB951}"/>
              </a:ext>
            </a:extLst>
          </p:cNvPr>
          <p:cNvPicPr>
            <a:picLocks noRot="1" noChangeAspect="1"/>
          </p:cNvPicPr>
          <p:nvPr>
            <a:videoFile r:link="rId1"/>
          </p:nvPr>
        </p:nvPicPr>
        <p:blipFill>
          <a:blip r:embed="rId3"/>
          <a:stretch>
            <a:fillRect/>
          </a:stretch>
        </p:blipFill>
        <p:spPr>
          <a:xfrm>
            <a:off x="1115568" y="343689"/>
            <a:ext cx="10921429" cy="6170622"/>
          </a:xfrm>
          <a:prstGeom prst="rect">
            <a:avLst/>
          </a:prstGeom>
        </p:spPr>
      </p:pic>
      <p:sp>
        <p:nvSpPr>
          <p:cNvPr id="3" name="TextBox 2">
            <a:extLst>
              <a:ext uri="{FF2B5EF4-FFF2-40B4-BE49-F238E27FC236}">
                <a16:creationId xmlns:a16="http://schemas.microsoft.com/office/drawing/2014/main" id="{130BDC3A-515D-A20B-9301-993C92900CDB}"/>
              </a:ext>
            </a:extLst>
          </p:cNvPr>
          <p:cNvSpPr txBox="1"/>
          <p:nvPr/>
        </p:nvSpPr>
        <p:spPr>
          <a:xfrm rot="16200000">
            <a:off x="-2560429" y="3039712"/>
            <a:ext cx="6346153" cy="954107"/>
          </a:xfrm>
          <a:prstGeom prst="rect">
            <a:avLst/>
          </a:prstGeom>
          <a:noFill/>
        </p:spPr>
        <p:txBody>
          <a:bodyPr wrap="square" rtlCol="0">
            <a:spAutoFit/>
          </a:bodyPr>
          <a:lstStyle/>
          <a:p>
            <a:r>
              <a:rPr lang="en-US" sz="2800" dirty="0"/>
              <a:t>Little Mo’ The Story of Moses </a:t>
            </a:r>
          </a:p>
          <a:p>
            <a:r>
              <a:rPr lang="en-US" sz="2800" dirty="0"/>
              <a:t>DG Bible Songs</a:t>
            </a:r>
          </a:p>
        </p:txBody>
      </p:sp>
    </p:spTree>
    <p:extLst>
      <p:ext uri="{BB962C8B-B14F-4D97-AF65-F5344CB8AC3E}">
        <p14:creationId xmlns:p14="http://schemas.microsoft.com/office/powerpoint/2010/main" val="243935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4E166-4C2D-7EEF-DDB6-5CDEDC73B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02A43-426D-5381-BCC4-3F842AB1CA40}"/>
              </a:ext>
            </a:extLst>
          </p:cNvPr>
          <p:cNvSpPr>
            <a:spLocks noGrp="1"/>
          </p:cNvSpPr>
          <p:nvPr>
            <p:ph type="title"/>
          </p:nvPr>
        </p:nvSpPr>
        <p:spPr>
          <a:xfrm>
            <a:off x="1731172" y="294223"/>
            <a:ext cx="2664361" cy="982447"/>
          </a:xfrm>
        </p:spPr>
        <p:txBody>
          <a:bodyPr/>
          <a:lstStyle/>
          <a:p>
            <a:r>
              <a:rPr lang="en-US" dirty="0"/>
              <a:t>CRAFT TIME</a:t>
            </a:r>
            <a:br>
              <a:rPr lang="en-US" dirty="0"/>
            </a:br>
            <a:r>
              <a:rPr lang="en-US" dirty="0"/>
              <a:t>option 2</a:t>
            </a:r>
          </a:p>
        </p:txBody>
      </p:sp>
      <p:sp>
        <p:nvSpPr>
          <p:cNvPr id="4" name="Text Placeholder 3">
            <a:extLst>
              <a:ext uri="{FF2B5EF4-FFF2-40B4-BE49-F238E27FC236}">
                <a16:creationId xmlns:a16="http://schemas.microsoft.com/office/drawing/2014/main" id="{AAB7C580-4618-CC10-9BCD-006267F5AE10}"/>
              </a:ext>
            </a:extLst>
          </p:cNvPr>
          <p:cNvSpPr>
            <a:spLocks noGrp="1"/>
          </p:cNvSpPr>
          <p:nvPr>
            <p:ph type="body" sz="half" idx="2"/>
          </p:nvPr>
        </p:nvSpPr>
        <p:spPr>
          <a:xfrm>
            <a:off x="1731172" y="1419951"/>
            <a:ext cx="2664361" cy="3545944"/>
          </a:xfrm>
        </p:spPr>
        <p:txBody>
          <a:bodyPr>
            <a:normAutofit fontScale="85000" lnSpcReduction="10000"/>
          </a:bodyPr>
          <a:lstStyle/>
          <a:p>
            <a:pPr marL="342900" indent="-342900">
              <a:buFont typeface="+mj-lt"/>
              <a:buAutoNum type="arabicPeriod"/>
            </a:pPr>
            <a:r>
              <a:rPr lang="en-US" dirty="0"/>
              <a:t>On a paper plate, scrunch and glue on some blue tissue paper to be the river</a:t>
            </a:r>
          </a:p>
          <a:p>
            <a:pPr marL="342900" indent="-342900">
              <a:buFont typeface="+mj-lt"/>
              <a:buAutoNum type="arabicPeriod"/>
            </a:pPr>
            <a:r>
              <a:rPr lang="en-US" dirty="0"/>
              <a:t>Slit green </a:t>
            </a:r>
            <a:r>
              <a:rPr lang="en-US" dirty="0" err="1"/>
              <a:t>green</a:t>
            </a:r>
            <a:r>
              <a:rPr lang="en-US" dirty="0"/>
              <a:t> construction paper to look like grass reeds.  Glue beside the river.</a:t>
            </a:r>
          </a:p>
          <a:p>
            <a:pPr marL="342900" indent="-342900">
              <a:buFont typeface="+mj-lt"/>
              <a:buAutoNum type="arabicPeriod"/>
            </a:pPr>
            <a:r>
              <a:rPr lang="en-US" dirty="0"/>
              <a:t>Color, cut out a baby and girl.  Hide the girl in the reeds.</a:t>
            </a:r>
          </a:p>
          <a:p>
            <a:pPr marL="342900" indent="-342900">
              <a:buFont typeface="+mj-lt"/>
              <a:buAutoNum type="arabicPeriod"/>
            </a:pPr>
            <a:r>
              <a:rPr lang="en-US" dirty="0"/>
              <a:t>Put the baby in a muffin paper and glue it on the river.</a:t>
            </a:r>
          </a:p>
        </p:txBody>
      </p:sp>
      <p:pic>
        <p:nvPicPr>
          <p:cNvPr id="6" name="Content Placeholder 5" descr="A blue liquid with black lines&#10;&#10;AI-generated content may be incorrect.">
            <a:extLst>
              <a:ext uri="{FF2B5EF4-FFF2-40B4-BE49-F238E27FC236}">
                <a16:creationId xmlns:a16="http://schemas.microsoft.com/office/drawing/2014/main" id="{4995B897-5F17-CF87-6CD4-19208DBFAAF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901"/>
          <a:stretch/>
        </p:blipFill>
        <p:spPr>
          <a:xfrm>
            <a:off x="-201168" y="5797296"/>
            <a:ext cx="12393168" cy="1060704"/>
          </a:xfrm>
        </p:spPr>
      </p:pic>
      <p:pic>
        <p:nvPicPr>
          <p:cNvPr id="8" name="Picture 7" descr="A plant with grass and water&#10;&#10;AI-generated content may be incorrect.">
            <a:extLst>
              <a:ext uri="{FF2B5EF4-FFF2-40B4-BE49-F238E27FC236}">
                <a16:creationId xmlns:a16="http://schemas.microsoft.com/office/drawing/2014/main" id="{EEEB3E00-2A0D-1BE6-7BDC-A659D2AE42F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7602" y="3924886"/>
            <a:ext cx="2406006" cy="2352198"/>
          </a:xfrm>
          <a:prstGeom prst="rect">
            <a:avLst/>
          </a:prstGeom>
        </p:spPr>
      </p:pic>
      <p:pic>
        <p:nvPicPr>
          <p:cNvPr id="9" name="Picture 8" descr="A plant with grass and water&#10;&#10;AI-generated content may be incorrect.">
            <a:extLst>
              <a:ext uri="{FF2B5EF4-FFF2-40B4-BE49-F238E27FC236}">
                <a16:creationId xmlns:a16="http://schemas.microsoft.com/office/drawing/2014/main" id="{9075CF92-608B-7C7B-B6EE-391D849D6AD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74074" y="3560461"/>
            <a:ext cx="2664361" cy="2604775"/>
          </a:xfrm>
          <a:prstGeom prst="rect">
            <a:avLst/>
          </a:prstGeom>
        </p:spPr>
      </p:pic>
      <p:pic>
        <p:nvPicPr>
          <p:cNvPr id="10" name="Picture 9" descr="A plant with grass and water&#10;&#10;AI-generated content may be incorrect.">
            <a:extLst>
              <a:ext uri="{FF2B5EF4-FFF2-40B4-BE49-F238E27FC236}">
                <a16:creationId xmlns:a16="http://schemas.microsoft.com/office/drawing/2014/main" id="{7645EA14-3B69-55F4-2F2F-225FDA3EE70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6763" y="4756798"/>
            <a:ext cx="2140702" cy="2092827"/>
          </a:xfrm>
          <a:prstGeom prst="rect">
            <a:avLst/>
          </a:prstGeom>
        </p:spPr>
      </p:pic>
      <p:pic>
        <p:nvPicPr>
          <p:cNvPr id="11" name="Picture 10" descr="A plant with grass and water&#10;&#10;AI-generated content may be incorrect.">
            <a:extLst>
              <a:ext uri="{FF2B5EF4-FFF2-40B4-BE49-F238E27FC236}">
                <a16:creationId xmlns:a16="http://schemas.microsoft.com/office/drawing/2014/main" id="{4D943632-0E78-04D5-71A8-BEFEA78072B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2282" y="4077315"/>
            <a:ext cx="2664361" cy="2604775"/>
          </a:xfrm>
          <a:prstGeom prst="rect">
            <a:avLst/>
          </a:prstGeom>
        </p:spPr>
      </p:pic>
      <p:pic>
        <p:nvPicPr>
          <p:cNvPr id="12" name="Picture 11" descr="A plant with grass and water&#10;&#10;AI-generated content may be incorrect.">
            <a:extLst>
              <a:ext uri="{FF2B5EF4-FFF2-40B4-BE49-F238E27FC236}">
                <a16:creationId xmlns:a16="http://schemas.microsoft.com/office/drawing/2014/main" id="{F418A6D7-F280-89C1-B719-2B2A7D0B683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3126" y="4319527"/>
            <a:ext cx="2664361" cy="2604775"/>
          </a:xfrm>
          <a:prstGeom prst="rect">
            <a:avLst/>
          </a:prstGeom>
        </p:spPr>
      </p:pic>
      <p:pic>
        <p:nvPicPr>
          <p:cNvPr id="18" name="Picture 17" descr="A green grass with black background&#10;&#10;AI-generated content may be incorrect.">
            <a:extLst>
              <a:ext uri="{FF2B5EF4-FFF2-40B4-BE49-F238E27FC236}">
                <a16:creationId xmlns:a16="http://schemas.microsoft.com/office/drawing/2014/main" id="{4EA98535-2311-EF2D-9415-3861FDEEB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72" y="4756798"/>
            <a:ext cx="4315081" cy="2161231"/>
          </a:xfrm>
          <a:prstGeom prst="rect">
            <a:avLst/>
          </a:prstGeom>
        </p:spPr>
      </p:pic>
      <p:pic>
        <p:nvPicPr>
          <p:cNvPr id="20" name="Picture 19" descr="A green grass with black background&#10;&#10;AI-generated content may be incorrect.">
            <a:extLst>
              <a:ext uri="{FF2B5EF4-FFF2-40B4-BE49-F238E27FC236}">
                <a16:creationId xmlns:a16="http://schemas.microsoft.com/office/drawing/2014/main" id="{2668168D-815F-65E7-D747-E858E7132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222" y="4518090"/>
            <a:ext cx="4765084" cy="2386617"/>
          </a:xfrm>
          <a:prstGeom prst="rect">
            <a:avLst/>
          </a:prstGeom>
        </p:spPr>
      </p:pic>
      <p:pic>
        <p:nvPicPr>
          <p:cNvPr id="5" name="Picture 4" descr="A paper plate with a paper plate with a paper plate with a paper plate with a paper plate with a paper plate with a paper plate with a paper plate with a paper plate with a paper plate&#10;&#10;AI-generated content may be incorrect.">
            <a:extLst>
              <a:ext uri="{FF2B5EF4-FFF2-40B4-BE49-F238E27FC236}">
                <a16:creationId xmlns:a16="http://schemas.microsoft.com/office/drawing/2014/main" id="{5A867EF2-2309-5C59-743C-45C1FB01C2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378" y="611856"/>
            <a:ext cx="6194859" cy="46270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28236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AI-generated content may be incorrect.">
            <a:extLst>
              <a:ext uri="{FF2B5EF4-FFF2-40B4-BE49-F238E27FC236}">
                <a16:creationId xmlns:a16="http://schemas.microsoft.com/office/drawing/2014/main" id="{23E5F959-B1B7-2607-67D2-68C29E1EC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4" name="TextBox 3">
            <a:extLst>
              <a:ext uri="{FF2B5EF4-FFF2-40B4-BE49-F238E27FC236}">
                <a16:creationId xmlns:a16="http://schemas.microsoft.com/office/drawing/2014/main" id="{D55BABC8-EC07-1047-5825-C8EE8AA56AF9}"/>
              </a:ext>
            </a:extLst>
          </p:cNvPr>
          <p:cNvSpPr txBox="1"/>
          <p:nvPr/>
        </p:nvSpPr>
        <p:spPr>
          <a:xfrm>
            <a:off x="3629465" y="647114"/>
            <a:ext cx="4656406" cy="369332"/>
          </a:xfrm>
          <a:prstGeom prst="rect">
            <a:avLst/>
          </a:prstGeom>
          <a:noFill/>
        </p:spPr>
        <p:txBody>
          <a:bodyPr wrap="square" rtlCol="0">
            <a:spAutoFit/>
          </a:bodyP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33572481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178B2DAB-5DDE-4060-A857-D2E1CDA9250F}"/>
    </a:ext>
  </a:extLst>
</a:theme>
</file>

<file path=docProps/app.xml><?xml version="1.0" encoding="utf-8"?>
<Properties xmlns="http://schemas.openxmlformats.org/officeDocument/2006/extended-properties" xmlns:vt="http://schemas.openxmlformats.org/officeDocument/2006/docPropsVTypes">
  <Template>Madison</Template>
  <TotalTime>4667</TotalTime>
  <Words>2355</Words>
  <Application>Microsoft Office PowerPoint</Application>
  <PresentationFormat>Widescreen</PresentationFormat>
  <Paragraphs>154</Paragraphs>
  <Slides>36</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MS Shell Dlg 2</vt:lpstr>
      <vt:lpstr>Wingdings</vt:lpstr>
      <vt:lpstr>Wingdings 3</vt:lpstr>
      <vt:lpstr>Madison</vt:lpstr>
      <vt:lpstr>Baby Moses</vt:lpstr>
      <vt:lpstr>PowerPoint Presentation</vt:lpstr>
      <vt:lpstr>Have you ever been in danger? or Has someone you love been in danger?</vt:lpstr>
      <vt:lpstr>Psalms  25:1 &amp; 20</vt:lpstr>
      <vt:lpstr>PowerPoint Presentation</vt:lpstr>
      <vt:lpstr>PowerPoint Presentation</vt:lpstr>
      <vt:lpstr>I SPY</vt:lpstr>
      <vt:lpstr>Do you remember Jacob and Joseph?</vt:lpstr>
      <vt:lpstr>300 years later</vt:lpstr>
      <vt:lpstr>Slaves</vt:lpstr>
      <vt:lpstr>Kill the boys</vt:lpstr>
      <vt:lpstr>Nope</vt:lpstr>
      <vt:lpstr>God blesses with more babies!</vt:lpstr>
      <vt:lpstr>Throw the boys into the river!</vt:lpstr>
      <vt:lpstr>The Nile River</vt:lpstr>
      <vt:lpstr>Moses is born</vt:lpstr>
      <vt:lpstr>Hide Baby Moses</vt:lpstr>
      <vt:lpstr>Psalms  25:1 &amp; 20</vt:lpstr>
      <vt:lpstr>Basket Project</vt:lpstr>
      <vt:lpstr>CRAFT TIME  Make a basket</vt:lpstr>
      <vt:lpstr>CRAFT TIME  Make a basket</vt:lpstr>
      <vt:lpstr>A Boat for baby Moses</vt:lpstr>
      <vt:lpstr>Taken to the river</vt:lpstr>
      <vt:lpstr>Psalms  25:1 &amp; 20</vt:lpstr>
      <vt:lpstr>I spy a basket…</vt:lpstr>
      <vt:lpstr>It’s a baby!</vt:lpstr>
      <vt:lpstr>Paid to nurse and Mother</vt:lpstr>
      <vt:lpstr>Paid to nurse and Mother</vt:lpstr>
      <vt:lpstr>PowerPoint Presentation</vt:lpstr>
      <vt:lpstr>Moses grew up </vt:lpstr>
      <vt:lpstr>Moses grew up in the palace of Pharaoh</vt:lpstr>
      <vt:lpstr>Psalms  25</vt:lpstr>
      <vt:lpstr>PowerPoint Presentation</vt:lpstr>
      <vt:lpstr>PowerPoint Presentation</vt:lpstr>
      <vt:lpstr>CRAFT TIME option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cp:revision>
  <dcterms:created xsi:type="dcterms:W3CDTF">2025-04-01T21:17:39Z</dcterms:created>
  <dcterms:modified xsi:type="dcterms:W3CDTF">2025-04-08T17:14:12Z</dcterms:modified>
</cp:coreProperties>
</file>