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8" r:id="rId3"/>
    <p:sldId id="295" r:id="rId4"/>
    <p:sldId id="294" r:id="rId5"/>
    <p:sldId id="300" r:id="rId6"/>
    <p:sldId id="296" r:id="rId7"/>
    <p:sldId id="297" r:id="rId8"/>
    <p:sldId id="302" r:id="rId9"/>
    <p:sldId id="274" r:id="rId10"/>
    <p:sldId id="262" r:id="rId11"/>
    <p:sldId id="263" r:id="rId12"/>
    <p:sldId id="265" r:id="rId13"/>
    <p:sldId id="266" r:id="rId14"/>
    <p:sldId id="284" r:id="rId15"/>
    <p:sldId id="276" r:id="rId16"/>
    <p:sldId id="267" r:id="rId17"/>
    <p:sldId id="271" r:id="rId18"/>
    <p:sldId id="268" r:id="rId19"/>
    <p:sldId id="269" r:id="rId20"/>
    <p:sldId id="270" r:id="rId21"/>
    <p:sldId id="299" r:id="rId22"/>
    <p:sldId id="288" r:id="rId23"/>
    <p:sldId id="280" r:id="rId24"/>
    <p:sldId id="287" r:id="rId25"/>
    <p:sldId id="301" r:id="rId26"/>
    <p:sldId id="272" r:id="rId27"/>
    <p:sldId id="285" r:id="rId28"/>
    <p:sldId id="279" r:id="rId29"/>
    <p:sldId id="290" r:id="rId30"/>
    <p:sldId id="281" r:id="rId31"/>
    <p:sldId id="291" r:id="rId32"/>
    <p:sldId id="282" r:id="rId33"/>
    <p:sldId id="292" r:id="rId34"/>
    <p:sldId id="303" r:id="rId35"/>
    <p:sldId id="304" r:id="rId36"/>
    <p:sldId id="289" r:id="rId37"/>
    <p:sldId id="286" r:id="rId38"/>
    <p:sldId id="277" r:id="rId39"/>
    <p:sldId id="258" r:id="rId40"/>
    <p:sldId id="259" r:id="rId41"/>
    <p:sldId id="260" r:id="rId42"/>
    <p:sldId id="261" r:id="rId43"/>
    <p:sldId id="26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0FDCA1-AE1E-4505-9591-70B6DBB16D2D}" v="9" dt="2024-11-15T06:14:21.3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51" d="100"/>
          <a:sy n="51" d="100"/>
        </p:scale>
        <p:origin x="84"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ABBC775D-B512-4579-9EBE-9A6A5B70EF78}"/>
    <pc:docChg chg="addSld modSld">
      <pc:chgData name="Janelle Clendenon" userId="da17313139568148" providerId="LiveId" clId="{ABBC775D-B512-4579-9EBE-9A6A5B70EF78}" dt="2021-01-15T00:06:04.450" v="4" actId="164"/>
      <pc:docMkLst>
        <pc:docMk/>
      </pc:docMkLst>
      <pc:sldChg chg="addSp modSp modAnim">
        <pc:chgData name="Janelle Clendenon" userId="da17313139568148" providerId="LiveId" clId="{ABBC775D-B512-4579-9EBE-9A6A5B70EF78}" dt="2021-01-15T00:06:04.450" v="4" actId="164"/>
        <pc:sldMkLst>
          <pc:docMk/>
          <pc:sldMk cId="3276853559" sldId="288"/>
        </pc:sldMkLst>
        <pc:grpChg chg="add mod">
          <ac:chgData name="Janelle Clendenon" userId="da17313139568148" providerId="LiveId" clId="{ABBC775D-B512-4579-9EBE-9A6A5B70EF78}" dt="2021-01-15T00:06:04.450" v="4" actId="164"/>
          <ac:grpSpMkLst>
            <pc:docMk/>
            <pc:sldMk cId="3276853559" sldId="288"/>
            <ac:grpSpMk id="25" creationId="{3B63BE65-67B0-4CD4-B4C8-5C90A21EE8CD}"/>
          </ac:grpSpMkLst>
        </pc:grpChg>
        <pc:picChg chg="mod">
          <ac:chgData name="Janelle Clendenon" userId="da17313139568148" providerId="LiveId" clId="{ABBC775D-B512-4579-9EBE-9A6A5B70EF78}" dt="2021-01-15T00:06:04.450" v="4" actId="164"/>
          <ac:picMkLst>
            <pc:docMk/>
            <pc:sldMk cId="3276853559" sldId="288"/>
            <ac:picMk id="20" creationId="{F05C1E6D-5937-4DC7-8948-81117B4DF0F6}"/>
          </ac:picMkLst>
        </pc:picChg>
        <pc:picChg chg="mod">
          <ac:chgData name="Janelle Clendenon" userId="da17313139568148" providerId="LiveId" clId="{ABBC775D-B512-4579-9EBE-9A6A5B70EF78}" dt="2021-01-15T00:06:04.450" v="4" actId="164"/>
          <ac:picMkLst>
            <pc:docMk/>
            <pc:sldMk cId="3276853559" sldId="288"/>
            <ac:picMk id="21" creationId="{AA14DB79-79A3-4F14-9414-1FD8869D1060}"/>
          </ac:picMkLst>
        </pc:picChg>
        <pc:picChg chg="mod">
          <ac:chgData name="Janelle Clendenon" userId="da17313139568148" providerId="LiveId" clId="{ABBC775D-B512-4579-9EBE-9A6A5B70EF78}" dt="2021-01-15T00:06:04.450" v="4" actId="164"/>
          <ac:picMkLst>
            <pc:docMk/>
            <pc:sldMk cId="3276853559" sldId="288"/>
            <ac:picMk id="22" creationId="{0C613776-69CC-4A39-9C1E-BEDEF39E3492}"/>
          </ac:picMkLst>
        </pc:picChg>
      </pc:sldChg>
      <pc:sldChg chg="addSp modSp new mod modAnim">
        <pc:chgData name="Janelle Clendenon" userId="da17313139568148" providerId="LiveId" clId="{ABBC775D-B512-4579-9EBE-9A6A5B70EF78}" dt="2021-01-14T23:53:15.560" v="3" actId="14100"/>
        <pc:sldMkLst>
          <pc:docMk/>
          <pc:sldMk cId="214356018" sldId="293"/>
        </pc:sldMkLst>
        <pc:picChg chg="add mod">
          <ac:chgData name="Janelle Clendenon" userId="da17313139568148" providerId="LiveId" clId="{ABBC775D-B512-4579-9EBE-9A6A5B70EF78}" dt="2021-01-14T23:53:15.560" v="3" actId="14100"/>
          <ac:picMkLst>
            <pc:docMk/>
            <pc:sldMk cId="214356018" sldId="293"/>
            <ac:picMk id="2" creationId="{73B5C708-AF56-4A1F-AD91-BAE35863B812}"/>
          </ac:picMkLst>
        </pc:picChg>
      </pc:sldChg>
    </pc:docChg>
  </pc:docChgLst>
  <pc:docChgLst>
    <pc:chgData name="Janelle Clendenon" userId="da17313139568148" providerId="LiveId" clId="{300FDCA1-AE1E-4505-9591-70B6DBB16D2D}"/>
    <pc:docChg chg="undo custSel addSld delSld modSld sldOrd modMainMaster">
      <pc:chgData name="Janelle Clendenon" userId="da17313139568148" providerId="LiveId" clId="{300FDCA1-AE1E-4505-9591-70B6DBB16D2D}" dt="2024-11-15T06:14:47.818" v="100" actId="47"/>
      <pc:docMkLst>
        <pc:docMk/>
      </pc:docMkLst>
      <pc:sldChg chg="setBg">
        <pc:chgData name="Janelle Clendenon" userId="da17313139568148" providerId="LiveId" clId="{300FDCA1-AE1E-4505-9591-70B6DBB16D2D}" dt="2024-11-15T06:06:51.386" v="29"/>
        <pc:sldMkLst>
          <pc:docMk/>
          <pc:sldMk cId="3587872055" sldId="257"/>
        </pc:sldMkLst>
      </pc:sldChg>
      <pc:sldChg chg="setBg">
        <pc:chgData name="Janelle Clendenon" userId="da17313139568148" providerId="LiveId" clId="{300FDCA1-AE1E-4505-9591-70B6DBB16D2D}" dt="2024-11-15T06:06:51.386" v="29"/>
        <pc:sldMkLst>
          <pc:docMk/>
          <pc:sldMk cId="1032447316" sldId="258"/>
        </pc:sldMkLst>
      </pc:sldChg>
      <pc:sldChg chg="setBg">
        <pc:chgData name="Janelle Clendenon" userId="da17313139568148" providerId="LiveId" clId="{300FDCA1-AE1E-4505-9591-70B6DBB16D2D}" dt="2024-11-15T06:06:51.386" v="29"/>
        <pc:sldMkLst>
          <pc:docMk/>
          <pc:sldMk cId="3628301942" sldId="264"/>
        </pc:sldMkLst>
      </pc:sldChg>
      <pc:sldChg chg="setBg">
        <pc:chgData name="Janelle Clendenon" userId="da17313139568148" providerId="LiveId" clId="{300FDCA1-AE1E-4505-9591-70B6DBB16D2D}" dt="2024-11-15T06:06:51.386" v="29"/>
        <pc:sldMkLst>
          <pc:docMk/>
          <pc:sldMk cId="3066576163" sldId="268"/>
        </pc:sldMkLst>
      </pc:sldChg>
      <pc:sldChg chg="setBg">
        <pc:chgData name="Janelle Clendenon" userId="da17313139568148" providerId="LiveId" clId="{300FDCA1-AE1E-4505-9591-70B6DBB16D2D}" dt="2024-11-15T06:06:51.386" v="29"/>
        <pc:sldMkLst>
          <pc:docMk/>
          <pc:sldMk cId="3955941105" sldId="269"/>
        </pc:sldMkLst>
      </pc:sldChg>
      <pc:sldChg chg="setBg">
        <pc:chgData name="Janelle Clendenon" userId="da17313139568148" providerId="LiveId" clId="{300FDCA1-AE1E-4505-9591-70B6DBB16D2D}" dt="2024-11-15T06:06:51.386" v="29"/>
        <pc:sldMkLst>
          <pc:docMk/>
          <pc:sldMk cId="1527929171" sldId="270"/>
        </pc:sldMkLst>
      </pc:sldChg>
      <pc:sldChg chg="modSp mod setBg">
        <pc:chgData name="Janelle Clendenon" userId="da17313139568148" providerId="LiveId" clId="{300FDCA1-AE1E-4505-9591-70B6DBB16D2D}" dt="2024-11-15T06:09:52.033" v="65" actId="207"/>
        <pc:sldMkLst>
          <pc:docMk/>
          <pc:sldMk cId="3650954139" sldId="271"/>
        </pc:sldMkLst>
        <pc:spChg chg="mod">
          <ac:chgData name="Janelle Clendenon" userId="da17313139568148" providerId="LiveId" clId="{300FDCA1-AE1E-4505-9591-70B6DBB16D2D}" dt="2024-11-15T06:09:47.729" v="64" actId="207"/>
          <ac:spMkLst>
            <pc:docMk/>
            <pc:sldMk cId="3650954139" sldId="271"/>
            <ac:spMk id="2" creationId="{35CA6B69-B108-4A33-A837-00F2FE206790}"/>
          </ac:spMkLst>
        </pc:spChg>
        <pc:spChg chg="mod">
          <ac:chgData name="Janelle Clendenon" userId="da17313139568148" providerId="LiveId" clId="{300FDCA1-AE1E-4505-9591-70B6DBB16D2D}" dt="2024-11-15T06:09:52.033" v="65" actId="207"/>
          <ac:spMkLst>
            <pc:docMk/>
            <pc:sldMk cId="3650954139" sldId="271"/>
            <ac:spMk id="3" creationId="{987421F5-5EEA-4F3E-B7BF-2E2B8F39D4F6}"/>
          </ac:spMkLst>
        </pc:spChg>
      </pc:sldChg>
      <pc:sldChg chg="ord setBg">
        <pc:chgData name="Janelle Clendenon" userId="da17313139568148" providerId="LiveId" clId="{300FDCA1-AE1E-4505-9591-70B6DBB16D2D}" dt="2024-11-15T06:12:08.510" v="69"/>
        <pc:sldMkLst>
          <pc:docMk/>
          <pc:sldMk cId="2139414340" sldId="272"/>
        </pc:sldMkLst>
      </pc:sldChg>
      <pc:sldChg chg="del setBg">
        <pc:chgData name="Janelle Clendenon" userId="da17313139568148" providerId="LiveId" clId="{300FDCA1-AE1E-4505-9591-70B6DBB16D2D}" dt="2024-11-15T06:12:17.206" v="70" actId="47"/>
        <pc:sldMkLst>
          <pc:docMk/>
          <pc:sldMk cId="2607946098" sldId="273"/>
        </pc:sldMkLst>
      </pc:sldChg>
      <pc:sldChg chg="setBg">
        <pc:chgData name="Janelle Clendenon" userId="da17313139568148" providerId="LiveId" clId="{300FDCA1-AE1E-4505-9591-70B6DBB16D2D}" dt="2024-11-15T06:06:51.386" v="29"/>
        <pc:sldMkLst>
          <pc:docMk/>
          <pc:sldMk cId="1291702933" sldId="274"/>
        </pc:sldMkLst>
      </pc:sldChg>
      <pc:sldChg chg="setBg">
        <pc:chgData name="Janelle Clendenon" userId="da17313139568148" providerId="LiveId" clId="{300FDCA1-AE1E-4505-9591-70B6DBB16D2D}" dt="2024-11-15T06:06:51.386" v="29"/>
        <pc:sldMkLst>
          <pc:docMk/>
          <pc:sldMk cId="1857451285" sldId="276"/>
        </pc:sldMkLst>
      </pc:sldChg>
      <pc:sldChg chg="modSp mod">
        <pc:chgData name="Janelle Clendenon" userId="da17313139568148" providerId="LiveId" clId="{300FDCA1-AE1E-4505-9591-70B6DBB16D2D}" dt="2024-11-15T06:05:37.811" v="25" actId="1076"/>
        <pc:sldMkLst>
          <pc:docMk/>
          <pc:sldMk cId="1042908489" sldId="277"/>
        </pc:sldMkLst>
        <pc:picChg chg="mod">
          <ac:chgData name="Janelle Clendenon" userId="da17313139568148" providerId="LiveId" clId="{300FDCA1-AE1E-4505-9591-70B6DBB16D2D}" dt="2024-11-15T06:05:37.811" v="25" actId="1076"/>
          <ac:picMkLst>
            <pc:docMk/>
            <pc:sldMk cId="1042908489" sldId="277"/>
            <ac:picMk id="2" creationId="{AD976380-D9ED-46C3-B2B1-E8BB7231C314}"/>
          </ac:picMkLst>
        </pc:picChg>
      </pc:sldChg>
      <pc:sldChg chg="ord">
        <pc:chgData name="Janelle Clendenon" userId="da17313139568148" providerId="LiveId" clId="{300FDCA1-AE1E-4505-9591-70B6DBB16D2D}" dt="2024-11-15T06:13:00.693" v="76"/>
        <pc:sldMkLst>
          <pc:docMk/>
          <pc:sldMk cId="506858743" sldId="279"/>
        </pc:sldMkLst>
      </pc:sldChg>
      <pc:sldChg chg="modSp mod ord">
        <pc:chgData name="Janelle Clendenon" userId="da17313139568148" providerId="LiveId" clId="{300FDCA1-AE1E-4505-9591-70B6DBB16D2D}" dt="2024-11-15T06:13:21.299" v="86"/>
        <pc:sldMkLst>
          <pc:docMk/>
          <pc:sldMk cId="2106414916" sldId="281"/>
        </pc:sldMkLst>
        <pc:picChg chg="mod">
          <ac:chgData name="Janelle Clendenon" userId="da17313139568148" providerId="LiveId" clId="{300FDCA1-AE1E-4505-9591-70B6DBB16D2D}" dt="2024-11-15T06:05:15.776" v="17" actId="14100"/>
          <ac:picMkLst>
            <pc:docMk/>
            <pc:sldMk cId="2106414916" sldId="281"/>
            <ac:picMk id="3" creationId="{63BFCD37-B822-4337-A8E5-E5500CD6A771}"/>
          </ac:picMkLst>
        </pc:picChg>
      </pc:sldChg>
      <pc:sldChg chg="modSp mod ord">
        <pc:chgData name="Janelle Clendenon" userId="da17313139568148" providerId="LiveId" clId="{300FDCA1-AE1E-4505-9591-70B6DBB16D2D}" dt="2024-11-15T06:13:28.747" v="88"/>
        <pc:sldMkLst>
          <pc:docMk/>
          <pc:sldMk cId="1574572728" sldId="282"/>
        </pc:sldMkLst>
        <pc:picChg chg="mod">
          <ac:chgData name="Janelle Clendenon" userId="da17313139568148" providerId="LiveId" clId="{300FDCA1-AE1E-4505-9591-70B6DBB16D2D}" dt="2024-11-15T06:05:25.977" v="21" actId="1076"/>
          <ac:picMkLst>
            <pc:docMk/>
            <pc:sldMk cId="1574572728" sldId="282"/>
            <ac:picMk id="3" creationId="{4BE654DC-AB06-4BAA-954C-957238D95C94}"/>
          </ac:picMkLst>
        </pc:picChg>
      </pc:sldChg>
      <pc:sldChg chg="del">
        <pc:chgData name="Janelle Clendenon" userId="da17313139568148" providerId="LiveId" clId="{300FDCA1-AE1E-4505-9591-70B6DBB16D2D}" dt="2024-11-15T06:03:29.223" v="12" actId="47"/>
        <pc:sldMkLst>
          <pc:docMk/>
          <pc:sldMk cId="1520364711" sldId="283"/>
        </pc:sldMkLst>
      </pc:sldChg>
      <pc:sldChg chg="setBg">
        <pc:chgData name="Janelle Clendenon" userId="da17313139568148" providerId="LiveId" clId="{300FDCA1-AE1E-4505-9591-70B6DBB16D2D}" dt="2024-11-15T06:06:51.386" v="29"/>
        <pc:sldMkLst>
          <pc:docMk/>
          <pc:sldMk cId="3336101305" sldId="284"/>
        </pc:sldMkLst>
      </pc:sldChg>
      <pc:sldChg chg="addSp delSp modSp mod ord delAnim modAnim">
        <pc:chgData name="Janelle Clendenon" userId="da17313139568148" providerId="LiveId" clId="{300FDCA1-AE1E-4505-9591-70B6DBB16D2D}" dt="2024-11-15T06:12:24.960" v="72"/>
        <pc:sldMkLst>
          <pc:docMk/>
          <pc:sldMk cId="988503633" sldId="285"/>
        </pc:sldMkLst>
        <pc:picChg chg="add mod">
          <ac:chgData name="Janelle Clendenon" userId="da17313139568148" providerId="LiveId" clId="{300FDCA1-AE1E-4505-9591-70B6DBB16D2D}" dt="2024-11-15T06:02:32.213" v="7" actId="1076"/>
          <ac:picMkLst>
            <pc:docMk/>
            <pc:sldMk cId="988503633" sldId="285"/>
            <ac:picMk id="2" creationId="{47157AFE-FCB2-609E-F042-9C58007A97BD}"/>
          </ac:picMkLst>
        </pc:picChg>
        <pc:picChg chg="del">
          <ac:chgData name="Janelle Clendenon" userId="da17313139568148" providerId="LiveId" clId="{300FDCA1-AE1E-4505-9591-70B6DBB16D2D}" dt="2024-11-15T06:02:05.448" v="4" actId="478"/>
          <ac:picMkLst>
            <pc:docMk/>
            <pc:sldMk cId="988503633" sldId="285"/>
            <ac:picMk id="4" creationId="{A2AF77B8-19C7-40F3-92A0-808B1D865D4D}"/>
          </ac:picMkLst>
        </pc:picChg>
      </pc:sldChg>
      <pc:sldChg chg="modSp mod">
        <pc:chgData name="Janelle Clendenon" userId="da17313139568148" providerId="LiveId" clId="{300FDCA1-AE1E-4505-9591-70B6DBB16D2D}" dt="2024-11-15T06:04:24.991" v="14" actId="1076"/>
        <pc:sldMkLst>
          <pc:docMk/>
          <pc:sldMk cId="1275881572" sldId="286"/>
        </pc:sldMkLst>
        <pc:picChg chg="mod">
          <ac:chgData name="Janelle Clendenon" userId="da17313139568148" providerId="LiveId" clId="{300FDCA1-AE1E-4505-9591-70B6DBB16D2D}" dt="2024-11-15T06:04:24.991" v="14" actId="1076"/>
          <ac:picMkLst>
            <pc:docMk/>
            <pc:sldMk cId="1275881572" sldId="286"/>
            <ac:picMk id="3" creationId="{D3AA3878-819B-465A-B75F-39322C775487}"/>
          </ac:picMkLst>
        </pc:picChg>
      </pc:sldChg>
      <pc:sldChg chg="modSp mod setBg">
        <pc:chgData name="Janelle Clendenon" userId="da17313139568148" providerId="LiveId" clId="{300FDCA1-AE1E-4505-9591-70B6DBB16D2D}" dt="2024-11-15T06:10:28.523" v="67" actId="207"/>
        <pc:sldMkLst>
          <pc:docMk/>
          <pc:sldMk cId="3100756474" sldId="287"/>
        </pc:sldMkLst>
        <pc:spChg chg="mod">
          <ac:chgData name="Janelle Clendenon" userId="da17313139568148" providerId="LiveId" clId="{300FDCA1-AE1E-4505-9591-70B6DBB16D2D}" dt="2024-11-15T06:10:18.136" v="66" actId="207"/>
          <ac:spMkLst>
            <pc:docMk/>
            <pc:sldMk cId="3100756474" sldId="287"/>
            <ac:spMk id="2" creationId="{0123D97B-35F7-498A-8C3C-7DFDE264A1F7}"/>
          </ac:spMkLst>
        </pc:spChg>
        <pc:spChg chg="mod">
          <ac:chgData name="Janelle Clendenon" userId="da17313139568148" providerId="LiveId" clId="{300FDCA1-AE1E-4505-9591-70B6DBB16D2D}" dt="2024-11-15T06:10:28.523" v="67" actId="207"/>
          <ac:spMkLst>
            <pc:docMk/>
            <pc:sldMk cId="3100756474" sldId="287"/>
            <ac:spMk id="4" creationId="{0D8B7883-0B42-4526-BF5F-23CDD38A2D91}"/>
          </ac:spMkLst>
        </pc:spChg>
      </pc:sldChg>
      <pc:sldChg chg="modSp mod ord setBg">
        <pc:chgData name="Janelle Clendenon" userId="da17313139568148" providerId="LiveId" clId="{300FDCA1-AE1E-4505-9591-70B6DBB16D2D}" dt="2024-11-15T06:12:33.444" v="74"/>
        <pc:sldMkLst>
          <pc:docMk/>
          <pc:sldMk cId="3276853559" sldId="288"/>
        </pc:sldMkLst>
        <pc:spChg chg="mod">
          <ac:chgData name="Janelle Clendenon" userId="da17313139568148" providerId="LiveId" clId="{300FDCA1-AE1E-4505-9591-70B6DBB16D2D}" dt="2024-11-15T06:07:57.393" v="60" actId="20577"/>
          <ac:spMkLst>
            <pc:docMk/>
            <pc:sldMk cId="3276853559" sldId="288"/>
            <ac:spMk id="2" creationId="{AF7F63EC-86B7-4CD1-B6C8-6736D646994A}"/>
          </ac:spMkLst>
        </pc:spChg>
      </pc:sldChg>
      <pc:sldChg chg="ord">
        <pc:chgData name="Janelle Clendenon" userId="da17313139568148" providerId="LiveId" clId="{300FDCA1-AE1E-4505-9591-70B6DBB16D2D}" dt="2024-11-15T06:13:13.736" v="82"/>
        <pc:sldMkLst>
          <pc:docMk/>
          <pc:sldMk cId="2192131929" sldId="289"/>
        </pc:sldMkLst>
      </pc:sldChg>
      <pc:sldChg chg="addSp delSp modSp mod ord delAnim modAnim">
        <pc:chgData name="Janelle Clendenon" userId="da17313139568148" providerId="LiveId" clId="{300FDCA1-AE1E-4505-9591-70B6DBB16D2D}" dt="2024-11-15T06:13:03.518" v="78"/>
        <pc:sldMkLst>
          <pc:docMk/>
          <pc:sldMk cId="4173100994" sldId="290"/>
        </pc:sldMkLst>
        <pc:picChg chg="del mod">
          <ac:chgData name="Janelle Clendenon" userId="da17313139568148" providerId="LiveId" clId="{300FDCA1-AE1E-4505-9591-70B6DBB16D2D}" dt="2024-11-15T06:03:04.890" v="8" actId="478"/>
          <ac:picMkLst>
            <pc:docMk/>
            <pc:sldMk cId="4173100994" sldId="290"/>
            <ac:picMk id="2" creationId="{7FB78457-16AA-455B-9802-7CF9CD7EB79D}"/>
          </ac:picMkLst>
        </pc:picChg>
        <pc:picChg chg="add mod">
          <ac:chgData name="Janelle Clendenon" userId="da17313139568148" providerId="LiveId" clId="{300FDCA1-AE1E-4505-9591-70B6DBB16D2D}" dt="2024-11-15T06:03:24.183" v="11" actId="1076"/>
          <ac:picMkLst>
            <pc:docMk/>
            <pc:sldMk cId="4173100994" sldId="290"/>
            <ac:picMk id="3" creationId="{B9FA8EF9-9FB9-7452-4D70-70BD5EFB1D4D}"/>
          </ac:picMkLst>
        </pc:picChg>
      </pc:sldChg>
      <pc:sldChg chg="ord">
        <pc:chgData name="Janelle Clendenon" userId="da17313139568148" providerId="LiveId" clId="{300FDCA1-AE1E-4505-9591-70B6DBB16D2D}" dt="2024-11-15T06:13:18.057" v="84"/>
        <pc:sldMkLst>
          <pc:docMk/>
          <pc:sldMk cId="581657797" sldId="291"/>
        </pc:sldMkLst>
      </pc:sldChg>
      <pc:sldChg chg="modSp mod ord">
        <pc:chgData name="Janelle Clendenon" userId="da17313139568148" providerId="LiveId" clId="{300FDCA1-AE1E-4505-9591-70B6DBB16D2D}" dt="2024-11-15T06:13:31.635" v="90"/>
        <pc:sldMkLst>
          <pc:docMk/>
          <pc:sldMk cId="4041155470" sldId="292"/>
        </pc:sldMkLst>
        <pc:picChg chg="mod">
          <ac:chgData name="Janelle Clendenon" userId="da17313139568148" providerId="LiveId" clId="{300FDCA1-AE1E-4505-9591-70B6DBB16D2D}" dt="2024-11-15T06:05:32.758" v="23" actId="1076"/>
          <ac:picMkLst>
            <pc:docMk/>
            <pc:sldMk cId="4041155470" sldId="292"/>
            <ac:picMk id="2" creationId="{5851D36B-A0FB-4954-B768-35A0B8F816D6}"/>
          </ac:picMkLst>
        </pc:picChg>
      </pc:sldChg>
      <pc:sldChg chg="del">
        <pc:chgData name="Janelle Clendenon" userId="da17313139568148" providerId="LiveId" clId="{300FDCA1-AE1E-4505-9591-70B6DBB16D2D}" dt="2024-11-15T06:14:47.818" v="100" actId="47"/>
        <pc:sldMkLst>
          <pc:docMk/>
          <pc:sldMk cId="214356018" sldId="293"/>
        </pc:sldMkLst>
      </pc:sldChg>
      <pc:sldChg chg="setBg">
        <pc:chgData name="Janelle Clendenon" userId="da17313139568148" providerId="LiveId" clId="{300FDCA1-AE1E-4505-9591-70B6DBB16D2D}" dt="2024-11-15T06:06:51.386" v="29"/>
        <pc:sldMkLst>
          <pc:docMk/>
          <pc:sldMk cId="2946385004" sldId="299"/>
        </pc:sldMkLst>
      </pc:sldChg>
      <pc:sldChg chg="modSp new mod ord setBg">
        <pc:chgData name="Janelle Clendenon" userId="da17313139568148" providerId="LiveId" clId="{300FDCA1-AE1E-4505-9591-70B6DBB16D2D}" dt="2024-11-15T06:13:11.801" v="80"/>
        <pc:sldMkLst>
          <pc:docMk/>
          <pc:sldMk cId="4070970281" sldId="303"/>
        </pc:sldMkLst>
        <pc:spChg chg="mod">
          <ac:chgData name="Janelle Clendenon" userId="da17313139568148" providerId="LiveId" clId="{300FDCA1-AE1E-4505-9591-70B6DBB16D2D}" dt="2024-11-15T06:07:28.596" v="49" actId="20577"/>
          <ac:spMkLst>
            <pc:docMk/>
            <pc:sldMk cId="4070970281" sldId="303"/>
            <ac:spMk id="2" creationId="{2C12D9B8-904E-40F5-6A42-B59EBD9A7914}"/>
          </ac:spMkLst>
        </pc:spChg>
      </pc:sldChg>
      <pc:sldChg chg="addSp delSp modSp add mod">
        <pc:chgData name="Janelle Clendenon" userId="da17313139568148" providerId="LiveId" clId="{300FDCA1-AE1E-4505-9591-70B6DBB16D2D}" dt="2024-11-15T06:14:21.393" v="99" actId="20577"/>
        <pc:sldMkLst>
          <pc:docMk/>
          <pc:sldMk cId="2577393894" sldId="304"/>
        </pc:sldMkLst>
        <pc:spChg chg="del">
          <ac:chgData name="Janelle Clendenon" userId="da17313139568148" providerId="LiveId" clId="{300FDCA1-AE1E-4505-9591-70B6DBB16D2D}" dt="2024-11-15T06:13:46.871" v="92" actId="478"/>
          <ac:spMkLst>
            <pc:docMk/>
            <pc:sldMk cId="2577393894" sldId="304"/>
            <ac:spMk id="2" creationId="{2DA6F8F6-F214-F592-FC0A-D39A32BD60B0}"/>
          </ac:spMkLst>
        </pc:spChg>
        <pc:spChg chg="add del mod">
          <ac:chgData name="Janelle Clendenon" userId="da17313139568148" providerId="LiveId" clId="{300FDCA1-AE1E-4505-9591-70B6DBB16D2D}" dt="2024-11-15T06:13:50.913" v="93" actId="478"/>
          <ac:spMkLst>
            <pc:docMk/>
            <pc:sldMk cId="2577393894" sldId="304"/>
            <ac:spMk id="4" creationId="{D5C4045F-5550-1E05-2BD0-8D92E95D512A}"/>
          </ac:spMkLst>
        </pc:spChg>
        <pc:spChg chg="add mod">
          <ac:chgData name="Janelle Clendenon" userId="da17313139568148" providerId="LiveId" clId="{300FDCA1-AE1E-4505-9591-70B6DBB16D2D}" dt="2024-11-15T06:14:21.393" v="99" actId="20577"/>
          <ac:spMkLst>
            <pc:docMk/>
            <pc:sldMk cId="2577393894" sldId="304"/>
            <ac:spMk id="8" creationId="{1FB3DB9C-B765-C9AA-7D99-D73D73348C23}"/>
          </ac:spMkLst>
        </pc:spChg>
        <pc:picChg chg="add mod">
          <ac:chgData name="Janelle Clendenon" userId="da17313139568148" providerId="LiveId" clId="{300FDCA1-AE1E-4505-9591-70B6DBB16D2D}" dt="2024-11-15T06:14:02.941" v="96" actId="962"/>
          <ac:picMkLst>
            <pc:docMk/>
            <pc:sldMk cId="2577393894" sldId="304"/>
            <ac:picMk id="6" creationId="{E628835B-9B2A-782F-12C8-2D30D292BC6C}"/>
          </ac:picMkLst>
        </pc:picChg>
      </pc:sldChg>
      <pc:sldMasterChg chg="setBg modSldLayout">
        <pc:chgData name="Janelle Clendenon" userId="da17313139568148" providerId="LiveId" clId="{300FDCA1-AE1E-4505-9591-70B6DBB16D2D}" dt="2024-11-15T06:07:08.515" v="31"/>
        <pc:sldMasterMkLst>
          <pc:docMk/>
          <pc:sldMasterMk cId="1209347140" sldId="2147483648"/>
        </pc:sldMasterMkLst>
        <pc:sldLayoutChg chg="setBg">
          <pc:chgData name="Janelle Clendenon" userId="da17313139568148" providerId="LiveId" clId="{300FDCA1-AE1E-4505-9591-70B6DBB16D2D}" dt="2024-11-15T06:07:08.515" v="31"/>
          <pc:sldLayoutMkLst>
            <pc:docMk/>
            <pc:sldMasterMk cId="1209347140" sldId="2147483648"/>
            <pc:sldLayoutMk cId="3931336901" sldId="2147483649"/>
          </pc:sldLayoutMkLst>
        </pc:sldLayoutChg>
        <pc:sldLayoutChg chg="setBg">
          <pc:chgData name="Janelle Clendenon" userId="da17313139568148" providerId="LiveId" clId="{300FDCA1-AE1E-4505-9591-70B6DBB16D2D}" dt="2024-11-15T06:07:08.515" v="31"/>
          <pc:sldLayoutMkLst>
            <pc:docMk/>
            <pc:sldMasterMk cId="1209347140" sldId="2147483648"/>
            <pc:sldLayoutMk cId="1660963093" sldId="2147483650"/>
          </pc:sldLayoutMkLst>
        </pc:sldLayoutChg>
        <pc:sldLayoutChg chg="setBg">
          <pc:chgData name="Janelle Clendenon" userId="da17313139568148" providerId="LiveId" clId="{300FDCA1-AE1E-4505-9591-70B6DBB16D2D}" dt="2024-11-15T06:07:08.515" v="31"/>
          <pc:sldLayoutMkLst>
            <pc:docMk/>
            <pc:sldMasterMk cId="1209347140" sldId="2147483648"/>
            <pc:sldLayoutMk cId="1790578357" sldId="2147483651"/>
          </pc:sldLayoutMkLst>
        </pc:sldLayoutChg>
        <pc:sldLayoutChg chg="setBg">
          <pc:chgData name="Janelle Clendenon" userId="da17313139568148" providerId="LiveId" clId="{300FDCA1-AE1E-4505-9591-70B6DBB16D2D}" dt="2024-11-15T06:07:08.515" v="31"/>
          <pc:sldLayoutMkLst>
            <pc:docMk/>
            <pc:sldMasterMk cId="1209347140" sldId="2147483648"/>
            <pc:sldLayoutMk cId="725707021" sldId="2147483652"/>
          </pc:sldLayoutMkLst>
        </pc:sldLayoutChg>
        <pc:sldLayoutChg chg="setBg">
          <pc:chgData name="Janelle Clendenon" userId="da17313139568148" providerId="LiveId" clId="{300FDCA1-AE1E-4505-9591-70B6DBB16D2D}" dt="2024-11-15T06:07:08.515" v="31"/>
          <pc:sldLayoutMkLst>
            <pc:docMk/>
            <pc:sldMasterMk cId="1209347140" sldId="2147483648"/>
            <pc:sldLayoutMk cId="3666374440" sldId="2147483653"/>
          </pc:sldLayoutMkLst>
        </pc:sldLayoutChg>
        <pc:sldLayoutChg chg="setBg">
          <pc:chgData name="Janelle Clendenon" userId="da17313139568148" providerId="LiveId" clId="{300FDCA1-AE1E-4505-9591-70B6DBB16D2D}" dt="2024-11-15T06:07:08.515" v="31"/>
          <pc:sldLayoutMkLst>
            <pc:docMk/>
            <pc:sldMasterMk cId="1209347140" sldId="2147483648"/>
            <pc:sldLayoutMk cId="3186742979" sldId="2147483654"/>
          </pc:sldLayoutMkLst>
        </pc:sldLayoutChg>
        <pc:sldLayoutChg chg="setBg">
          <pc:chgData name="Janelle Clendenon" userId="da17313139568148" providerId="LiveId" clId="{300FDCA1-AE1E-4505-9591-70B6DBB16D2D}" dt="2024-11-15T06:07:08.515" v="31"/>
          <pc:sldLayoutMkLst>
            <pc:docMk/>
            <pc:sldMasterMk cId="1209347140" sldId="2147483648"/>
            <pc:sldLayoutMk cId="2605824287" sldId="2147483655"/>
          </pc:sldLayoutMkLst>
        </pc:sldLayoutChg>
        <pc:sldLayoutChg chg="setBg">
          <pc:chgData name="Janelle Clendenon" userId="da17313139568148" providerId="LiveId" clId="{300FDCA1-AE1E-4505-9591-70B6DBB16D2D}" dt="2024-11-15T06:07:08.515" v="31"/>
          <pc:sldLayoutMkLst>
            <pc:docMk/>
            <pc:sldMasterMk cId="1209347140" sldId="2147483648"/>
            <pc:sldLayoutMk cId="4176217767" sldId="2147483656"/>
          </pc:sldLayoutMkLst>
        </pc:sldLayoutChg>
        <pc:sldLayoutChg chg="setBg">
          <pc:chgData name="Janelle Clendenon" userId="da17313139568148" providerId="LiveId" clId="{300FDCA1-AE1E-4505-9591-70B6DBB16D2D}" dt="2024-11-15T06:07:08.515" v="31"/>
          <pc:sldLayoutMkLst>
            <pc:docMk/>
            <pc:sldMasterMk cId="1209347140" sldId="2147483648"/>
            <pc:sldLayoutMk cId="1063782159" sldId="2147483657"/>
          </pc:sldLayoutMkLst>
        </pc:sldLayoutChg>
        <pc:sldLayoutChg chg="setBg">
          <pc:chgData name="Janelle Clendenon" userId="da17313139568148" providerId="LiveId" clId="{300FDCA1-AE1E-4505-9591-70B6DBB16D2D}" dt="2024-11-15T06:07:08.515" v="31"/>
          <pc:sldLayoutMkLst>
            <pc:docMk/>
            <pc:sldMasterMk cId="1209347140" sldId="2147483648"/>
            <pc:sldLayoutMk cId="4290999524" sldId="2147483658"/>
          </pc:sldLayoutMkLst>
        </pc:sldLayoutChg>
        <pc:sldLayoutChg chg="setBg">
          <pc:chgData name="Janelle Clendenon" userId="da17313139568148" providerId="LiveId" clId="{300FDCA1-AE1E-4505-9591-70B6DBB16D2D}" dt="2024-11-15T06:07:08.515" v="31"/>
          <pc:sldLayoutMkLst>
            <pc:docMk/>
            <pc:sldMasterMk cId="1209347140" sldId="2147483648"/>
            <pc:sldLayoutMk cId="3911107374" sldId="2147483659"/>
          </pc:sldLayoutMkLst>
        </pc:sldLayoutChg>
      </pc:sldMasterChg>
    </pc:docChg>
  </pc:docChgLst>
  <pc:docChgLst>
    <pc:chgData name="Janelle Clendenon" userId="da17313139568148" providerId="LiveId" clId="{74D80218-AD52-4F79-8D1A-E9812CA3BECE}"/>
    <pc:docChg chg="undo custSel addSld delSld modSld sldOrd">
      <pc:chgData name="Janelle Clendenon" userId="da17313139568148" providerId="LiveId" clId="{74D80218-AD52-4F79-8D1A-E9812CA3BECE}" dt="2024-08-24T15:21:44.564" v="5376"/>
      <pc:docMkLst>
        <pc:docMk/>
      </pc:docMkLst>
      <pc:sldChg chg="add">
        <pc:chgData name="Janelle Clendenon" userId="da17313139568148" providerId="LiveId" clId="{74D80218-AD52-4F79-8D1A-E9812CA3BECE}" dt="2024-08-24T15:21:03.476" v="5374"/>
        <pc:sldMkLst>
          <pc:docMk/>
          <pc:sldMk cId="1032447316" sldId="258"/>
        </pc:sldMkLst>
      </pc:sldChg>
      <pc:sldChg chg="del">
        <pc:chgData name="Janelle Clendenon" userId="da17313139568148" providerId="LiveId" clId="{74D80218-AD52-4F79-8D1A-E9812CA3BECE}" dt="2024-08-24T15:20:17.336" v="5363" actId="2696"/>
        <pc:sldMkLst>
          <pc:docMk/>
          <pc:sldMk cId="1971663519" sldId="258"/>
        </pc:sldMkLst>
      </pc:sldChg>
      <pc:sldChg chg="addSp modSp del mod">
        <pc:chgData name="Janelle Clendenon" userId="da17313139568148" providerId="LiveId" clId="{74D80218-AD52-4F79-8D1A-E9812CA3BECE}" dt="2024-08-24T15:20:17.336" v="5363" actId="2696"/>
        <pc:sldMkLst>
          <pc:docMk/>
          <pc:sldMk cId="1878306601" sldId="259"/>
        </pc:sldMkLst>
        <pc:spChg chg="add mod">
          <ac:chgData name="Janelle Clendenon" userId="da17313139568148" providerId="LiveId" clId="{74D80218-AD52-4F79-8D1A-E9812CA3BECE}" dt="2024-08-23T01:43:13.120" v="85" actId="1076"/>
          <ac:spMkLst>
            <pc:docMk/>
            <pc:sldMk cId="1878306601" sldId="259"/>
            <ac:spMk id="4" creationId="{2E221ED4-7BBD-D580-A6AD-84E4BCC3769F}"/>
          </ac:spMkLst>
        </pc:spChg>
      </pc:sldChg>
      <pc:sldChg chg="add">
        <pc:chgData name="Janelle Clendenon" userId="da17313139568148" providerId="LiveId" clId="{74D80218-AD52-4F79-8D1A-E9812CA3BECE}" dt="2024-08-24T15:21:03.476" v="5374"/>
        <pc:sldMkLst>
          <pc:docMk/>
          <pc:sldMk cId="3236389197" sldId="259"/>
        </pc:sldMkLst>
      </pc:sldChg>
      <pc:sldChg chg="add">
        <pc:chgData name="Janelle Clendenon" userId="da17313139568148" providerId="LiveId" clId="{74D80218-AD52-4F79-8D1A-E9812CA3BECE}" dt="2024-08-24T15:21:03.476" v="5374"/>
        <pc:sldMkLst>
          <pc:docMk/>
          <pc:sldMk cId="2443673112" sldId="260"/>
        </pc:sldMkLst>
      </pc:sldChg>
      <pc:sldChg chg="addSp modSp del mod">
        <pc:chgData name="Janelle Clendenon" userId="da17313139568148" providerId="LiveId" clId="{74D80218-AD52-4F79-8D1A-E9812CA3BECE}" dt="2024-08-24T15:20:17.336" v="5363" actId="2696"/>
        <pc:sldMkLst>
          <pc:docMk/>
          <pc:sldMk cId="4273553312" sldId="260"/>
        </pc:sldMkLst>
        <pc:spChg chg="add mod">
          <ac:chgData name="Janelle Clendenon" userId="da17313139568148" providerId="LiveId" clId="{74D80218-AD52-4F79-8D1A-E9812CA3BECE}" dt="2024-08-23T01:45:03.299" v="184" actId="14100"/>
          <ac:spMkLst>
            <pc:docMk/>
            <pc:sldMk cId="4273553312" sldId="260"/>
            <ac:spMk id="4" creationId="{6F90E617-E5C2-8D26-CAB9-656C49D6CC23}"/>
          </ac:spMkLst>
        </pc:spChg>
      </pc:sldChg>
      <pc:sldChg chg="addSp delSp modSp del mod">
        <pc:chgData name="Janelle Clendenon" userId="da17313139568148" providerId="LiveId" clId="{74D80218-AD52-4F79-8D1A-E9812CA3BECE}" dt="2024-08-24T15:20:17.336" v="5363" actId="2696"/>
        <pc:sldMkLst>
          <pc:docMk/>
          <pc:sldMk cId="93564867" sldId="261"/>
        </pc:sldMkLst>
        <pc:spChg chg="add mod">
          <ac:chgData name="Janelle Clendenon" userId="da17313139568148" providerId="LiveId" clId="{74D80218-AD52-4F79-8D1A-E9812CA3BECE}" dt="2024-08-23T01:46:12.568" v="246" actId="14100"/>
          <ac:spMkLst>
            <pc:docMk/>
            <pc:sldMk cId="93564867" sldId="261"/>
            <ac:spMk id="10" creationId="{DEF90868-8CB9-2D37-A8E0-68BF601E0191}"/>
          </ac:spMkLst>
        </pc:spChg>
        <pc:picChg chg="del">
          <ac:chgData name="Janelle Clendenon" userId="da17313139568148" providerId="LiveId" clId="{74D80218-AD52-4F79-8D1A-E9812CA3BECE}" dt="2024-08-23T01:46:21.543" v="247" actId="478"/>
          <ac:picMkLst>
            <pc:docMk/>
            <pc:sldMk cId="93564867" sldId="261"/>
            <ac:picMk id="7" creationId="{11676E9A-7D3A-4E71-804A-A5947510A766}"/>
          </ac:picMkLst>
        </pc:picChg>
        <pc:picChg chg="add mod ord">
          <ac:chgData name="Janelle Clendenon" userId="da17313139568148" providerId="LiveId" clId="{74D80218-AD52-4F79-8D1A-E9812CA3BECE}" dt="2024-08-23T01:46:42.752" v="252" actId="1076"/>
          <ac:picMkLst>
            <pc:docMk/>
            <pc:sldMk cId="93564867" sldId="261"/>
            <ac:picMk id="11" creationId="{A0AA32D6-7B58-873E-388E-940BA889ADAE}"/>
          </ac:picMkLst>
        </pc:picChg>
      </pc:sldChg>
      <pc:sldChg chg="add">
        <pc:chgData name="Janelle Clendenon" userId="da17313139568148" providerId="LiveId" clId="{74D80218-AD52-4F79-8D1A-E9812CA3BECE}" dt="2024-08-24T15:21:03.476" v="5374"/>
        <pc:sldMkLst>
          <pc:docMk/>
          <pc:sldMk cId="1208353657" sldId="261"/>
        </pc:sldMkLst>
      </pc:sldChg>
      <pc:sldChg chg="addSp modSp mod">
        <pc:chgData name="Janelle Clendenon" userId="da17313139568148" providerId="LiveId" clId="{74D80218-AD52-4F79-8D1A-E9812CA3BECE}" dt="2024-08-23T01:48:45.290" v="312" actId="20577"/>
        <pc:sldMkLst>
          <pc:docMk/>
          <pc:sldMk cId="3406429920" sldId="262"/>
        </pc:sldMkLst>
        <pc:spChg chg="add mod">
          <ac:chgData name="Janelle Clendenon" userId="da17313139568148" providerId="LiveId" clId="{74D80218-AD52-4F79-8D1A-E9812CA3BECE}" dt="2024-08-23T01:48:45.290" v="312" actId="20577"/>
          <ac:spMkLst>
            <pc:docMk/>
            <pc:sldMk cId="3406429920" sldId="262"/>
            <ac:spMk id="5" creationId="{8C3AD729-09C3-0B9A-2E50-CB7BA40B755F}"/>
          </ac:spMkLst>
        </pc:spChg>
        <pc:picChg chg="mod">
          <ac:chgData name="Janelle Clendenon" userId="da17313139568148" providerId="LiveId" clId="{74D80218-AD52-4F79-8D1A-E9812CA3BECE}" dt="2024-08-23T01:47:55.248" v="276" actId="196"/>
          <ac:picMkLst>
            <pc:docMk/>
            <pc:sldMk cId="3406429920" sldId="262"/>
            <ac:picMk id="17" creationId="{A4348E90-2291-4B19-8226-2809F4FD1B11}"/>
          </ac:picMkLst>
        </pc:picChg>
        <pc:picChg chg="mod">
          <ac:chgData name="Janelle Clendenon" userId="da17313139568148" providerId="LiveId" clId="{74D80218-AD52-4F79-8D1A-E9812CA3BECE}" dt="2024-08-23T01:47:55.248" v="276" actId="196"/>
          <ac:picMkLst>
            <pc:docMk/>
            <pc:sldMk cId="3406429920" sldId="262"/>
            <ac:picMk id="18" creationId="{6B25FC84-FCD5-4598-95E2-C91A3C4A6709}"/>
          </ac:picMkLst>
        </pc:picChg>
        <pc:picChg chg="mod">
          <ac:chgData name="Janelle Clendenon" userId="da17313139568148" providerId="LiveId" clId="{74D80218-AD52-4F79-8D1A-E9812CA3BECE}" dt="2024-08-23T01:47:55.248" v="276" actId="196"/>
          <ac:picMkLst>
            <pc:docMk/>
            <pc:sldMk cId="3406429920" sldId="262"/>
            <ac:picMk id="19" creationId="{D55F92EC-6C66-484F-A83C-1D36252FDC85}"/>
          </ac:picMkLst>
        </pc:picChg>
      </pc:sldChg>
      <pc:sldChg chg="modSp mod modAnim">
        <pc:chgData name="Janelle Clendenon" userId="da17313139568148" providerId="LiveId" clId="{74D80218-AD52-4F79-8D1A-E9812CA3BECE}" dt="2024-08-23T01:51:08.694" v="372"/>
        <pc:sldMkLst>
          <pc:docMk/>
          <pc:sldMk cId="2585239658" sldId="263"/>
        </pc:sldMkLst>
        <pc:spChg chg="mod">
          <ac:chgData name="Janelle Clendenon" userId="da17313139568148" providerId="LiveId" clId="{74D80218-AD52-4F79-8D1A-E9812CA3BECE}" dt="2024-08-23T01:49:54.983" v="368" actId="20577"/>
          <ac:spMkLst>
            <pc:docMk/>
            <pc:sldMk cId="2585239658" sldId="263"/>
            <ac:spMk id="13" creationId="{D5BB161A-EEFF-4FB1-957F-CD374EDB0E93}"/>
          </ac:spMkLst>
        </pc:spChg>
        <pc:picChg chg="mod">
          <ac:chgData name="Janelle Clendenon" userId="da17313139568148" providerId="LiveId" clId="{74D80218-AD52-4F79-8D1A-E9812CA3BECE}" dt="2024-08-23T01:49:17.861" v="314" actId="1440"/>
          <ac:picMkLst>
            <pc:docMk/>
            <pc:sldMk cId="2585239658" sldId="263"/>
            <ac:picMk id="4" creationId="{3D8FA63D-DC2D-4E5A-A3D6-68A073B3D5ED}"/>
          </ac:picMkLst>
        </pc:picChg>
        <pc:picChg chg="mod">
          <ac:chgData name="Janelle Clendenon" userId="da17313139568148" providerId="LiveId" clId="{74D80218-AD52-4F79-8D1A-E9812CA3BECE}" dt="2024-08-23T01:49:20.368" v="315" actId="1440"/>
          <ac:picMkLst>
            <pc:docMk/>
            <pc:sldMk cId="2585239658" sldId="263"/>
            <ac:picMk id="8" creationId="{EF632421-A607-4F0E-959B-256D5FEE5EC0}"/>
          </ac:picMkLst>
        </pc:picChg>
        <pc:picChg chg="mod">
          <ac:chgData name="Janelle Clendenon" userId="da17313139568148" providerId="LiveId" clId="{74D80218-AD52-4F79-8D1A-E9812CA3BECE}" dt="2024-08-23T01:49:14.668" v="313" actId="1440"/>
          <ac:picMkLst>
            <pc:docMk/>
            <pc:sldMk cId="2585239658" sldId="263"/>
            <ac:picMk id="10" creationId="{06CC0FFC-43D4-4F99-88DD-780535EB92EE}"/>
          </ac:picMkLst>
        </pc:picChg>
      </pc:sldChg>
      <pc:sldChg chg="del">
        <pc:chgData name="Janelle Clendenon" userId="da17313139568148" providerId="LiveId" clId="{74D80218-AD52-4F79-8D1A-E9812CA3BECE}" dt="2024-08-24T15:21:35.306" v="5375" actId="2696"/>
        <pc:sldMkLst>
          <pc:docMk/>
          <pc:sldMk cId="1145434490" sldId="264"/>
        </pc:sldMkLst>
      </pc:sldChg>
      <pc:sldChg chg="add">
        <pc:chgData name="Janelle Clendenon" userId="da17313139568148" providerId="LiveId" clId="{74D80218-AD52-4F79-8D1A-E9812CA3BECE}" dt="2024-08-24T15:21:44.564" v="5376"/>
        <pc:sldMkLst>
          <pc:docMk/>
          <pc:sldMk cId="3628301942" sldId="264"/>
        </pc:sldMkLst>
      </pc:sldChg>
      <pc:sldChg chg="addSp modSp mod">
        <pc:chgData name="Janelle Clendenon" userId="da17313139568148" providerId="LiveId" clId="{74D80218-AD52-4F79-8D1A-E9812CA3BECE}" dt="2024-08-23T02:55:22.813" v="1871" actId="14100"/>
        <pc:sldMkLst>
          <pc:docMk/>
          <pc:sldMk cId="1096762444" sldId="265"/>
        </pc:sldMkLst>
        <pc:spChg chg="add mod">
          <ac:chgData name="Janelle Clendenon" userId="da17313139568148" providerId="LiveId" clId="{74D80218-AD52-4F79-8D1A-E9812CA3BECE}" dt="2024-08-23T02:53:56.750" v="1769" actId="14100"/>
          <ac:spMkLst>
            <pc:docMk/>
            <pc:sldMk cId="1096762444" sldId="265"/>
            <ac:spMk id="4" creationId="{F5785D69-9785-99FA-2BC9-5A2F6125E41A}"/>
          </ac:spMkLst>
        </pc:spChg>
        <pc:spChg chg="add mod">
          <ac:chgData name="Janelle Clendenon" userId="da17313139568148" providerId="LiveId" clId="{74D80218-AD52-4F79-8D1A-E9812CA3BECE}" dt="2024-08-23T02:55:22.813" v="1871" actId="14100"/>
          <ac:spMkLst>
            <pc:docMk/>
            <pc:sldMk cId="1096762444" sldId="265"/>
            <ac:spMk id="5" creationId="{C396E475-95CF-67BC-4100-3C450F2E3CA9}"/>
          </ac:spMkLst>
        </pc:spChg>
      </pc:sldChg>
      <pc:sldChg chg="addSp modSp mod">
        <pc:chgData name="Janelle Clendenon" userId="da17313139568148" providerId="LiveId" clId="{74D80218-AD52-4F79-8D1A-E9812CA3BECE}" dt="2024-08-23T02:49:25.734" v="1605" actId="14100"/>
        <pc:sldMkLst>
          <pc:docMk/>
          <pc:sldMk cId="924488253" sldId="266"/>
        </pc:sldMkLst>
        <pc:spChg chg="mod">
          <ac:chgData name="Janelle Clendenon" userId="da17313139568148" providerId="LiveId" clId="{74D80218-AD52-4F79-8D1A-E9812CA3BECE}" dt="2024-08-23T01:51:45.146" v="373" actId="20577"/>
          <ac:spMkLst>
            <pc:docMk/>
            <pc:sldMk cId="924488253" sldId="266"/>
            <ac:spMk id="3" creationId="{CA0AC5C2-CF04-41D3-BA23-7594EE5722CA}"/>
          </ac:spMkLst>
        </pc:spChg>
        <pc:spChg chg="add mod">
          <ac:chgData name="Janelle Clendenon" userId="da17313139568148" providerId="LiveId" clId="{74D80218-AD52-4F79-8D1A-E9812CA3BECE}" dt="2024-08-23T02:49:25.734" v="1605" actId="14100"/>
          <ac:spMkLst>
            <pc:docMk/>
            <pc:sldMk cId="924488253" sldId="266"/>
            <ac:spMk id="4" creationId="{7052468F-C170-BA85-5CAD-F60179B57941}"/>
          </ac:spMkLst>
        </pc:spChg>
      </pc:sldChg>
      <pc:sldChg chg="addSp modSp mod">
        <pc:chgData name="Janelle Clendenon" userId="da17313139568148" providerId="LiveId" clId="{74D80218-AD52-4F79-8D1A-E9812CA3BECE}" dt="2024-08-23T02:56:51.368" v="1929" actId="20577"/>
        <pc:sldMkLst>
          <pc:docMk/>
          <pc:sldMk cId="2671769815" sldId="267"/>
        </pc:sldMkLst>
        <pc:spChg chg="add mod">
          <ac:chgData name="Janelle Clendenon" userId="da17313139568148" providerId="LiveId" clId="{74D80218-AD52-4F79-8D1A-E9812CA3BECE}" dt="2024-08-23T02:56:51.368" v="1929" actId="20577"/>
          <ac:spMkLst>
            <pc:docMk/>
            <pc:sldMk cId="2671769815" sldId="267"/>
            <ac:spMk id="4" creationId="{75598879-CE60-57AC-9A5A-3B590439BED7}"/>
          </ac:spMkLst>
        </pc:spChg>
      </pc:sldChg>
      <pc:sldChg chg="addSp modSp mod">
        <pc:chgData name="Janelle Clendenon" userId="da17313139568148" providerId="LiveId" clId="{74D80218-AD52-4F79-8D1A-E9812CA3BECE}" dt="2024-08-23T02:58:54.747" v="2057" actId="14100"/>
        <pc:sldMkLst>
          <pc:docMk/>
          <pc:sldMk cId="3955941105" sldId="269"/>
        </pc:sldMkLst>
        <pc:spChg chg="add mod">
          <ac:chgData name="Janelle Clendenon" userId="da17313139568148" providerId="LiveId" clId="{74D80218-AD52-4F79-8D1A-E9812CA3BECE}" dt="2024-08-23T02:58:54.747" v="2057" actId="14100"/>
          <ac:spMkLst>
            <pc:docMk/>
            <pc:sldMk cId="3955941105" sldId="269"/>
            <ac:spMk id="4" creationId="{B4CA9C76-EBDF-FDC9-8136-59E21C5307C8}"/>
          </ac:spMkLst>
        </pc:spChg>
      </pc:sldChg>
      <pc:sldChg chg="addSp modSp mod">
        <pc:chgData name="Janelle Clendenon" userId="da17313139568148" providerId="LiveId" clId="{74D80218-AD52-4F79-8D1A-E9812CA3BECE}" dt="2024-08-23T03:00:07.090" v="2147" actId="14100"/>
        <pc:sldMkLst>
          <pc:docMk/>
          <pc:sldMk cId="1527929171" sldId="270"/>
        </pc:sldMkLst>
        <pc:spChg chg="add mod">
          <ac:chgData name="Janelle Clendenon" userId="da17313139568148" providerId="LiveId" clId="{74D80218-AD52-4F79-8D1A-E9812CA3BECE}" dt="2024-08-23T03:00:07.090" v="2147" actId="14100"/>
          <ac:spMkLst>
            <pc:docMk/>
            <pc:sldMk cId="1527929171" sldId="270"/>
            <ac:spMk id="4" creationId="{39B0F58B-8DF1-FC4E-4044-5D77C61E65EF}"/>
          </ac:spMkLst>
        </pc:spChg>
      </pc:sldChg>
      <pc:sldChg chg="addSp modSp mod">
        <pc:chgData name="Janelle Clendenon" userId="da17313139568148" providerId="LiveId" clId="{74D80218-AD52-4F79-8D1A-E9812CA3BECE}" dt="2024-08-23T03:03:58.218" v="2414" actId="20577"/>
        <pc:sldMkLst>
          <pc:docMk/>
          <pc:sldMk cId="2139414340" sldId="272"/>
        </pc:sldMkLst>
        <pc:spChg chg="add mod">
          <ac:chgData name="Janelle Clendenon" userId="da17313139568148" providerId="LiveId" clId="{74D80218-AD52-4F79-8D1A-E9812CA3BECE}" dt="2024-08-23T03:01:56.702" v="2248" actId="1076"/>
          <ac:spMkLst>
            <pc:docMk/>
            <pc:sldMk cId="2139414340" sldId="272"/>
            <ac:spMk id="4" creationId="{302A2A84-0FCA-8CC4-B3C7-3428CDDA298A}"/>
          </ac:spMkLst>
        </pc:spChg>
        <pc:spChg chg="add mod">
          <ac:chgData name="Janelle Clendenon" userId="da17313139568148" providerId="LiveId" clId="{74D80218-AD52-4F79-8D1A-E9812CA3BECE}" dt="2024-08-23T03:03:58.218" v="2414" actId="20577"/>
          <ac:spMkLst>
            <pc:docMk/>
            <pc:sldMk cId="2139414340" sldId="272"/>
            <ac:spMk id="5" creationId="{1A0C9EEE-6F9F-54B8-6334-1CDDDECB8D32}"/>
          </ac:spMkLst>
        </pc:spChg>
      </pc:sldChg>
      <pc:sldChg chg="modSp mod ord">
        <pc:chgData name="Janelle Clendenon" userId="da17313139568148" providerId="LiveId" clId="{74D80218-AD52-4F79-8D1A-E9812CA3BECE}" dt="2024-08-23T02:51:31.880" v="1638" actId="20577"/>
        <pc:sldMkLst>
          <pc:docMk/>
          <pc:sldMk cId="1291702933" sldId="274"/>
        </pc:sldMkLst>
        <pc:spChg chg="mod">
          <ac:chgData name="Janelle Clendenon" userId="da17313139568148" providerId="LiveId" clId="{74D80218-AD52-4F79-8D1A-E9812CA3BECE}" dt="2024-08-23T02:51:31.880" v="1638" actId="20577"/>
          <ac:spMkLst>
            <pc:docMk/>
            <pc:sldMk cId="1291702933" sldId="274"/>
            <ac:spMk id="2" creationId="{118B10E0-FF47-4F4F-92F6-744BCF4622EE}"/>
          </ac:spMkLst>
        </pc:spChg>
      </pc:sldChg>
      <pc:sldChg chg="delSp modSp mod">
        <pc:chgData name="Janelle Clendenon" userId="da17313139568148" providerId="LiveId" clId="{74D80218-AD52-4F79-8D1A-E9812CA3BECE}" dt="2024-08-23T03:16:32.228" v="2675" actId="27636"/>
        <pc:sldMkLst>
          <pc:docMk/>
          <pc:sldMk cId="1857451285" sldId="276"/>
        </pc:sldMkLst>
        <pc:spChg chg="mod">
          <ac:chgData name="Janelle Clendenon" userId="da17313139568148" providerId="LiveId" clId="{74D80218-AD52-4F79-8D1A-E9812CA3BECE}" dt="2024-08-23T03:16:32.228" v="2675" actId="27636"/>
          <ac:spMkLst>
            <pc:docMk/>
            <pc:sldMk cId="1857451285" sldId="276"/>
            <ac:spMk id="4" creationId="{940EABDD-B34D-436D-8F78-47D05720B5F7}"/>
          </ac:spMkLst>
        </pc:spChg>
        <pc:picChg chg="del">
          <ac:chgData name="Janelle Clendenon" userId="da17313139568148" providerId="LiveId" clId="{74D80218-AD52-4F79-8D1A-E9812CA3BECE}" dt="2024-08-23T03:15:54.725" v="2581" actId="478"/>
          <ac:picMkLst>
            <pc:docMk/>
            <pc:sldMk cId="1857451285" sldId="276"/>
            <ac:picMk id="16" creationId="{C133E5DE-1960-4170-A436-E1CC89466148}"/>
          </ac:picMkLst>
        </pc:picChg>
      </pc:sldChg>
      <pc:sldChg chg="ord">
        <pc:chgData name="Janelle Clendenon" userId="da17313139568148" providerId="LiveId" clId="{74D80218-AD52-4F79-8D1A-E9812CA3BECE}" dt="2024-08-23T02:55:58.070" v="1873"/>
        <pc:sldMkLst>
          <pc:docMk/>
          <pc:sldMk cId="1042908489" sldId="277"/>
        </pc:sldMkLst>
      </pc:sldChg>
      <pc:sldChg chg="ord">
        <pc:chgData name="Janelle Clendenon" userId="da17313139568148" providerId="LiveId" clId="{74D80218-AD52-4F79-8D1A-E9812CA3BECE}" dt="2024-08-23T03:04:17.966" v="2416"/>
        <pc:sldMkLst>
          <pc:docMk/>
          <pc:sldMk cId="1660711864" sldId="280"/>
        </pc:sldMkLst>
      </pc:sldChg>
      <pc:sldChg chg="ord">
        <pc:chgData name="Janelle Clendenon" userId="da17313139568148" providerId="LiveId" clId="{74D80218-AD52-4F79-8D1A-E9812CA3BECE}" dt="2024-08-24T15:20:32.063" v="5365"/>
        <pc:sldMkLst>
          <pc:docMk/>
          <pc:sldMk cId="1574572728" sldId="282"/>
        </pc:sldMkLst>
      </pc:sldChg>
      <pc:sldChg chg="ord">
        <pc:chgData name="Janelle Clendenon" userId="da17313139568148" providerId="LiveId" clId="{74D80218-AD52-4F79-8D1A-E9812CA3BECE}" dt="2024-08-23T02:00:54.845" v="437"/>
        <pc:sldMkLst>
          <pc:docMk/>
          <pc:sldMk cId="3336101305" sldId="284"/>
        </pc:sldMkLst>
      </pc:sldChg>
      <pc:sldChg chg="ord">
        <pc:chgData name="Janelle Clendenon" userId="da17313139568148" providerId="LiveId" clId="{74D80218-AD52-4F79-8D1A-E9812CA3BECE}" dt="2024-08-23T02:13:26.383" v="452"/>
        <pc:sldMkLst>
          <pc:docMk/>
          <pc:sldMk cId="988503633" sldId="285"/>
        </pc:sldMkLst>
      </pc:sldChg>
      <pc:sldChg chg="ord">
        <pc:chgData name="Janelle Clendenon" userId="da17313139568148" providerId="LiveId" clId="{74D80218-AD52-4F79-8D1A-E9812CA3BECE}" dt="2024-08-23T03:05:21.741" v="2428"/>
        <pc:sldMkLst>
          <pc:docMk/>
          <pc:sldMk cId="3100756474" sldId="287"/>
        </pc:sldMkLst>
      </pc:sldChg>
      <pc:sldChg chg="ord">
        <pc:chgData name="Janelle Clendenon" userId="da17313139568148" providerId="LiveId" clId="{74D80218-AD52-4F79-8D1A-E9812CA3BECE}" dt="2024-08-23T03:05:07.983" v="2426"/>
        <pc:sldMkLst>
          <pc:docMk/>
          <pc:sldMk cId="3276853559" sldId="288"/>
        </pc:sldMkLst>
      </pc:sldChg>
      <pc:sldChg chg="ord">
        <pc:chgData name="Janelle Clendenon" userId="da17313139568148" providerId="LiveId" clId="{74D80218-AD52-4F79-8D1A-E9812CA3BECE}" dt="2024-08-24T15:20:51.164" v="5373"/>
        <pc:sldMkLst>
          <pc:docMk/>
          <pc:sldMk cId="4173100994" sldId="290"/>
        </pc:sldMkLst>
      </pc:sldChg>
      <pc:sldChg chg="addSp delSp modSp new mod addAnim delAnim modAnim">
        <pc:chgData name="Janelle Clendenon" userId="da17313139568148" providerId="LiveId" clId="{74D80218-AD52-4F79-8D1A-E9812CA3BECE}" dt="2024-08-23T02:12:55.738" v="448" actId="1076"/>
        <pc:sldMkLst>
          <pc:docMk/>
          <pc:sldMk cId="3526100027" sldId="294"/>
        </pc:sldMkLst>
        <pc:picChg chg="add del mod">
          <ac:chgData name="Janelle Clendenon" userId="da17313139568148" providerId="LiveId" clId="{74D80218-AD52-4F79-8D1A-E9812CA3BECE}" dt="2024-08-23T02:12:46.795" v="445" actId="478"/>
          <ac:picMkLst>
            <pc:docMk/>
            <pc:sldMk cId="3526100027" sldId="294"/>
            <ac:picMk id="3" creationId="{04F909E7-2606-00C9-38B1-56EAF6AFDD32}"/>
          </ac:picMkLst>
        </pc:picChg>
        <pc:picChg chg="add del mod">
          <ac:chgData name="Janelle Clendenon" userId="da17313139568148" providerId="LiveId" clId="{74D80218-AD52-4F79-8D1A-E9812CA3BECE}" dt="2024-08-23T02:12:55.738" v="448" actId="1076"/>
          <ac:picMkLst>
            <pc:docMk/>
            <pc:sldMk cId="3526100027" sldId="294"/>
            <ac:picMk id="4" creationId="{EF70CF7F-5DF8-6368-F869-9B08532B27B6}"/>
          </ac:picMkLst>
        </pc:picChg>
      </pc:sldChg>
      <pc:sldChg chg="addSp delSp modSp new mod">
        <pc:chgData name="Janelle Clendenon" userId="da17313139568148" providerId="LiveId" clId="{74D80218-AD52-4F79-8D1A-E9812CA3BECE}" dt="2024-08-23T04:02:55.755" v="3156" actId="6549"/>
        <pc:sldMkLst>
          <pc:docMk/>
          <pc:sldMk cId="2523211461" sldId="295"/>
        </pc:sldMkLst>
        <pc:spChg chg="mod ord">
          <ac:chgData name="Janelle Clendenon" userId="da17313139568148" providerId="LiveId" clId="{74D80218-AD52-4F79-8D1A-E9812CA3BECE}" dt="2024-08-23T02:34:56.822" v="785" actId="1076"/>
          <ac:spMkLst>
            <pc:docMk/>
            <pc:sldMk cId="2523211461" sldId="295"/>
            <ac:spMk id="2" creationId="{D899C3F1-AEE4-6C81-492F-7ACFF6AFCB39}"/>
          </ac:spMkLst>
        </pc:spChg>
        <pc:spChg chg="del">
          <ac:chgData name="Janelle Clendenon" userId="da17313139568148" providerId="LiveId" clId="{74D80218-AD52-4F79-8D1A-E9812CA3BECE}" dt="2024-08-23T02:15:32.188" v="499"/>
          <ac:spMkLst>
            <pc:docMk/>
            <pc:sldMk cId="2523211461" sldId="295"/>
            <ac:spMk id="3" creationId="{903AFAD0-526E-9F93-FCEB-0217779D6C0D}"/>
          </ac:spMkLst>
        </pc:spChg>
        <pc:spChg chg="mod">
          <ac:chgData name="Janelle Clendenon" userId="da17313139568148" providerId="LiveId" clId="{74D80218-AD52-4F79-8D1A-E9812CA3BECE}" dt="2024-08-23T04:02:55.755" v="3156" actId="6549"/>
          <ac:spMkLst>
            <pc:docMk/>
            <pc:sldMk cId="2523211461" sldId="295"/>
            <ac:spMk id="4" creationId="{4C4203CE-F148-C786-D271-D69C35B99B51}"/>
          </ac:spMkLst>
        </pc:spChg>
        <pc:spChg chg="add del mod">
          <ac:chgData name="Janelle Clendenon" userId="da17313139568148" providerId="LiveId" clId="{74D80218-AD52-4F79-8D1A-E9812CA3BECE}" dt="2024-08-23T02:31:21.431" v="764"/>
          <ac:spMkLst>
            <pc:docMk/>
            <pc:sldMk cId="2523211461" sldId="295"/>
            <ac:spMk id="10" creationId="{8C3BD02D-C3C8-A0B0-8ABE-7D4591DE8F6B}"/>
          </ac:spMkLst>
        </pc:spChg>
        <pc:spChg chg="add mod">
          <ac:chgData name="Janelle Clendenon" userId="da17313139568148" providerId="LiveId" clId="{74D80218-AD52-4F79-8D1A-E9812CA3BECE}" dt="2024-08-23T02:32:03.944" v="773" actId="208"/>
          <ac:spMkLst>
            <pc:docMk/>
            <pc:sldMk cId="2523211461" sldId="295"/>
            <ac:spMk id="13" creationId="{4F089152-4339-BD61-AD97-EE8C925D5F0B}"/>
          </ac:spMkLst>
        </pc:spChg>
        <pc:spChg chg="add mod">
          <ac:chgData name="Janelle Clendenon" userId="da17313139568148" providerId="LiveId" clId="{74D80218-AD52-4F79-8D1A-E9812CA3BECE}" dt="2024-08-23T02:32:18.333" v="780" actId="20577"/>
          <ac:spMkLst>
            <pc:docMk/>
            <pc:sldMk cId="2523211461" sldId="295"/>
            <ac:spMk id="14" creationId="{2462A749-5206-DE73-0893-72D2085D3F5F}"/>
          </ac:spMkLst>
        </pc:spChg>
        <pc:spChg chg="add mod ord">
          <ac:chgData name="Janelle Clendenon" userId="da17313139568148" providerId="LiveId" clId="{74D80218-AD52-4F79-8D1A-E9812CA3BECE}" dt="2024-08-23T02:34:40.724" v="783" actId="167"/>
          <ac:spMkLst>
            <pc:docMk/>
            <pc:sldMk cId="2523211461" sldId="295"/>
            <ac:spMk id="15" creationId="{EA0FC071-4E2B-6A49-30DD-ED8EEBC5DF9C}"/>
          </ac:spMkLst>
        </pc:spChg>
        <pc:picChg chg="add del mod">
          <ac:chgData name="Janelle Clendenon" userId="da17313139568148" providerId="LiveId" clId="{74D80218-AD52-4F79-8D1A-E9812CA3BECE}" dt="2024-08-23T02:31:19.254" v="763" actId="478"/>
          <ac:picMkLst>
            <pc:docMk/>
            <pc:sldMk cId="2523211461" sldId="295"/>
            <ac:picMk id="6" creationId="{42CB7AAA-7912-0CDF-9450-4E1AE12B25A2}"/>
          </ac:picMkLst>
        </pc:picChg>
        <pc:picChg chg="add del mod">
          <ac:chgData name="Janelle Clendenon" userId="da17313139568148" providerId="LiveId" clId="{74D80218-AD52-4F79-8D1A-E9812CA3BECE}" dt="2024-08-23T02:26:55.865" v="760" actId="478"/>
          <ac:picMkLst>
            <pc:docMk/>
            <pc:sldMk cId="2523211461" sldId="295"/>
            <ac:picMk id="8" creationId="{059339EF-6CFA-DD48-C4B7-9B618FCF5D12}"/>
          </ac:picMkLst>
        </pc:picChg>
        <pc:picChg chg="add mod">
          <ac:chgData name="Janelle Clendenon" userId="da17313139568148" providerId="LiveId" clId="{74D80218-AD52-4F79-8D1A-E9812CA3BECE}" dt="2024-08-23T02:31:24.222" v="767" actId="1076"/>
          <ac:picMkLst>
            <pc:docMk/>
            <pc:sldMk cId="2523211461" sldId="295"/>
            <ac:picMk id="12" creationId="{C83CA8E3-E2AA-7254-30B4-C243863F7E4F}"/>
          </ac:picMkLst>
        </pc:picChg>
        <pc:picChg chg="add mod">
          <ac:chgData name="Janelle Clendenon" userId="da17313139568148" providerId="LiveId" clId="{74D80218-AD52-4F79-8D1A-E9812CA3BECE}" dt="2024-08-23T02:43:48.230" v="1567" actId="1076"/>
          <ac:picMkLst>
            <pc:docMk/>
            <pc:sldMk cId="2523211461" sldId="295"/>
            <ac:picMk id="17" creationId="{EEC40F89-C387-13C9-4F5A-F76B8A57A0D0}"/>
          </ac:picMkLst>
        </pc:picChg>
      </pc:sldChg>
      <pc:sldChg chg="addSp modSp add mod ord">
        <pc:chgData name="Janelle Clendenon" userId="da17313139568148" providerId="LiveId" clId="{74D80218-AD52-4F79-8D1A-E9812CA3BECE}" dt="2024-08-23T23:53:48.573" v="4676" actId="27636"/>
        <pc:sldMkLst>
          <pc:docMk/>
          <pc:sldMk cId="3676636794" sldId="296"/>
        </pc:sldMkLst>
        <pc:spChg chg="mod">
          <ac:chgData name="Janelle Clendenon" userId="da17313139568148" providerId="LiveId" clId="{74D80218-AD52-4F79-8D1A-E9812CA3BECE}" dt="2024-08-23T02:36:14.937" v="903" actId="20577"/>
          <ac:spMkLst>
            <pc:docMk/>
            <pc:sldMk cId="3676636794" sldId="296"/>
            <ac:spMk id="2" creationId="{D899C3F1-AEE4-6C81-492F-7ACFF6AFCB39}"/>
          </ac:spMkLst>
        </pc:spChg>
        <pc:spChg chg="mod">
          <ac:chgData name="Janelle Clendenon" userId="da17313139568148" providerId="LiveId" clId="{74D80218-AD52-4F79-8D1A-E9812CA3BECE}" dt="2024-08-23T23:53:48.573" v="4676" actId="27636"/>
          <ac:spMkLst>
            <pc:docMk/>
            <pc:sldMk cId="3676636794" sldId="296"/>
            <ac:spMk id="4" creationId="{4C4203CE-F148-C786-D271-D69C35B99B51}"/>
          </ac:spMkLst>
        </pc:spChg>
        <pc:spChg chg="mod">
          <ac:chgData name="Janelle Clendenon" userId="da17313139568148" providerId="LiveId" clId="{74D80218-AD52-4F79-8D1A-E9812CA3BECE}" dt="2024-08-23T02:38:57.232" v="1277" actId="1076"/>
          <ac:spMkLst>
            <pc:docMk/>
            <pc:sldMk cId="3676636794" sldId="296"/>
            <ac:spMk id="14" creationId="{2462A749-5206-DE73-0893-72D2085D3F5F}"/>
          </ac:spMkLst>
        </pc:spChg>
        <pc:spChg chg="mod">
          <ac:chgData name="Janelle Clendenon" userId="da17313139568148" providerId="LiveId" clId="{74D80218-AD52-4F79-8D1A-E9812CA3BECE}" dt="2024-08-23T02:38:25.423" v="1225" actId="1076"/>
          <ac:spMkLst>
            <pc:docMk/>
            <pc:sldMk cId="3676636794" sldId="296"/>
            <ac:spMk id="15" creationId="{EA0FC071-4E2B-6A49-30DD-ED8EEBC5DF9C}"/>
          </ac:spMkLst>
        </pc:spChg>
        <pc:picChg chg="add mod">
          <ac:chgData name="Janelle Clendenon" userId="da17313139568148" providerId="LiveId" clId="{74D80218-AD52-4F79-8D1A-E9812CA3BECE}" dt="2024-08-23T02:42:45.435" v="1559" actId="1076"/>
          <ac:picMkLst>
            <pc:docMk/>
            <pc:sldMk cId="3676636794" sldId="296"/>
            <ac:picMk id="5" creationId="{E0C0970D-4296-624D-A329-FC6C9C88CCC7}"/>
          </ac:picMkLst>
        </pc:picChg>
      </pc:sldChg>
      <pc:sldChg chg="addSp modSp add mod">
        <pc:chgData name="Janelle Clendenon" userId="da17313139568148" providerId="LiveId" clId="{74D80218-AD52-4F79-8D1A-E9812CA3BECE}" dt="2024-08-23T02:45:02.246" v="1577" actId="1076"/>
        <pc:sldMkLst>
          <pc:docMk/>
          <pc:sldMk cId="2703139297" sldId="297"/>
        </pc:sldMkLst>
        <pc:spChg chg="mod">
          <ac:chgData name="Janelle Clendenon" userId="da17313139568148" providerId="LiveId" clId="{74D80218-AD52-4F79-8D1A-E9812CA3BECE}" dt="2024-08-23T02:44:58.951" v="1576" actId="14100"/>
          <ac:spMkLst>
            <pc:docMk/>
            <pc:sldMk cId="2703139297" sldId="297"/>
            <ac:spMk id="2" creationId="{D899C3F1-AEE4-6C81-492F-7ACFF6AFCB39}"/>
          </ac:spMkLst>
        </pc:spChg>
        <pc:spChg chg="mod">
          <ac:chgData name="Janelle Clendenon" userId="da17313139568148" providerId="LiveId" clId="{74D80218-AD52-4F79-8D1A-E9812CA3BECE}" dt="2024-08-23T02:40:36.739" v="1475" actId="20577"/>
          <ac:spMkLst>
            <pc:docMk/>
            <pc:sldMk cId="2703139297" sldId="297"/>
            <ac:spMk id="4" creationId="{4C4203CE-F148-C786-D271-D69C35B99B51}"/>
          </ac:spMkLst>
        </pc:spChg>
        <pc:spChg chg="mod">
          <ac:chgData name="Janelle Clendenon" userId="da17313139568148" providerId="LiveId" clId="{74D80218-AD52-4F79-8D1A-E9812CA3BECE}" dt="2024-08-23T02:41:27.142" v="1551" actId="1076"/>
          <ac:spMkLst>
            <pc:docMk/>
            <pc:sldMk cId="2703139297" sldId="297"/>
            <ac:spMk id="14" creationId="{2462A749-5206-DE73-0893-72D2085D3F5F}"/>
          </ac:spMkLst>
        </pc:spChg>
        <pc:picChg chg="add mod">
          <ac:chgData name="Janelle Clendenon" userId="da17313139568148" providerId="LiveId" clId="{74D80218-AD52-4F79-8D1A-E9812CA3BECE}" dt="2024-08-23T02:45:02.246" v="1577" actId="1076"/>
          <ac:picMkLst>
            <pc:docMk/>
            <pc:sldMk cId="2703139297" sldId="297"/>
            <ac:picMk id="3" creationId="{D080E66B-656B-638E-32CF-B39973840FB5}"/>
          </ac:picMkLst>
        </pc:picChg>
      </pc:sldChg>
      <pc:sldChg chg="addSp delSp modSp new mod modAnim">
        <pc:chgData name="Janelle Clendenon" userId="da17313139568148" providerId="LiveId" clId="{74D80218-AD52-4F79-8D1A-E9812CA3BECE}" dt="2024-08-23T04:04:27.183" v="3204" actId="20577"/>
        <pc:sldMkLst>
          <pc:docMk/>
          <pc:sldMk cId="1087397392" sldId="298"/>
        </pc:sldMkLst>
        <pc:spChg chg="mod">
          <ac:chgData name="Janelle Clendenon" userId="da17313139568148" providerId="LiveId" clId="{74D80218-AD52-4F79-8D1A-E9812CA3BECE}" dt="2024-08-23T04:01:25.082" v="3069" actId="207"/>
          <ac:spMkLst>
            <pc:docMk/>
            <pc:sldMk cId="1087397392" sldId="298"/>
            <ac:spMk id="2" creationId="{D63C6BE0-4B91-F30C-8EB7-DB57202C0180}"/>
          </ac:spMkLst>
        </pc:spChg>
        <pc:spChg chg="mod">
          <ac:chgData name="Janelle Clendenon" userId="da17313139568148" providerId="LiveId" clId="{74D80218-AD52-4F79-8D1A-E9812CA3BECE}" dt="2024-08-23T03:55:46.646" v="2991" actId="3064"/>
          <ac:spMkLst>
            <pc:docMk/>
            <pc:sldMk cId="1087397392" sldId="298"/>
            <ac:spMk id="3" creationId="{6E862962-FED2-FD11-EEC9-83ACFE09C1DF}"/>
          </ac:spMkLst>
        </pc:spChg>
        <pc:spChg chg="mod">
          <ac:chgData name="Janelle Clendenon" userId="da17313139568148" providerId="LiveId" clId="{74D80218-AD52-4F79-8D1A-E9812CA3BECE}" dt="2024-08-23T04:04:23.666" v="3202" actId="20577"/>
          <ac:spMkLst>
            <pc:docMk/>
            <pc:sldMk cId="1087397392" sldId="298"/>
            <ac:spMk id="4" creationId="{1BD95869-CDDA-267A-21FC-88F39B145C85}"/>
          </ac:spMkLst>
        </pc:spChg>
        <pc:spChg chg="mod">
          <ac:chgData name="Janelle Clendenon" userId="da17313139568148" providerId="LiveId" clId="{74D80218-AD52-4F79-8D1A-E9812CA3BECE}" dt="2024-08-23T03:55:41.702" v="2990" actId="3064"/>
          <ac:spMkLst>
            <pc:docMk/>
            <pc:sldMk cId="1087397392" sldId="298"/>
            <ac:spMk id="5" creationId="{58C76DCC-7275-1027-C6E4-3C072827206A}"/>
          </ac:spMkLst>
        </pc:spChg>
        <pc:spChg chg="mod">
          <ac:chgData name="Janelle Clendenon" userId="da17313139568148" providerId="LiveId" clId="{74D80218-AD52-4F79-8D1A-E9812CA3BECE}" dt="2024-08-23T04:04:21.837" v="3201" actId="20577"/>
          <ac:spMkLst>
            <pc:docMk/>
            <pc:sldMk cId="1087397392" sldId="298"/>
            <ac:spMk id="6" creationId="{0A43CB7D-EEBF-2BD9-AA40-897C0E7049D1}"/>
          </ac:spMkLst>
        </pc:spChg>
        <pc:spChg chg="add del mod">
          <ac:chgData name="Janelle Clendenon" userId="da17313139568148" providerId="LiveId" clId="{74D80218-AD52-4F79-8D1A-E9812CA3BECE}" dt="2024-08-23T03:44:55.271" v="2685"/>
          <ac:spMkLst>
            <pc:docMk/>
            <pc:sldMk cId="1087397392" sldId="298"/>
            <ac:spMk id="7" creationId="{98E65940-DE81-40AC-AE73-F8A0D81BD609}"/>
          </ac:spMkLst>
        </pc:spChg>
        <pc:spChg chg="add del mod">
          <ac:chgData name="Janelle Clendenon" userId="da17313139568148" providerId="LiveId" clId="{74D80218-AD52-4F79-8D1A-E9812CA3BECE}" dt="2024-08-23T03:44:55.271" v="2687"/>
          <ac:spMkLst>
            <pc:docMk/>
            <pc:sldMk cId="1087397392" sldId="298"/>
            <ac:spMk id="8" creationId="{42C3B14D-C0EB-1161-F329-B86791A8EB91}"/>
          </ac:spMkLst>
        </pc:spChg>
        <pc:spChg chg="add mod">
          <ac:chgData name="Janelle Clendenon" userId="da17313139568148" providerId="LiveId" clId="{74D80218-AD52-4F79-8D1A-E9812CA3BECE}" dt="2024-08-23T03:50:16.275" v="2800" actId="20577"/>
          <ac:spMkLst>
            <pc:docMk/>
            <pc:sldMk cId="1087397392" sldId="298"/>
            <ac:spMk id="9" creationId="{387EA28B-D4EF-D6B9-31B5-E6776C2BA69E}"/>
          </ac:spMkLst>
        </pc:spChg>
        <pc:spChg chg="add mod">
          <ac:chgData name="Janelle Clendenon" userId="da17313139568148" providerId="LiveId" clId="{74D80218-AD52-4F79-8D1A-E9812CA3BECE}" dt="2024-08-23T04:04:27.183" v="3204" actId="20577"/>
          <ac:spMkLst>
            <pc:docMk/>
            <pc:sldMk cId="1087397392" sldId="298"/>
            <ac:spMk id="10" creationId="{8B87BF4C-1C28-98D7-3475-5201CEBB7C44}"/>
          </ac:spMkLst>
        </pc:spChg>
        <pc:spChg chg="add mod">
          <ac:chgData name="Janelle Clendenon" userId="da17313139568148" providerId="LiveId" clId="{74D80218-AD52-4F79-8D1A-E9812CA3BECE}" dt="2024-08-23T03:49:59.650" v="2792" actId="13822"/>
          <ac:spMkLst>
            <pc:docMk/>
            <pc:sldMk cId="1087397392" sldId="298"/>
            <ac:spMk id="11" creationId="{3E810A75-A86B-F479-8387-6DFAC30AAB3E}"/>
          </ac:spMkLst>
        </pc:spChg>
        <pc:spChg chg="add mod">
          <ac:chgData name="Janelle Clendenon" userId="da17313139568148" providerId="LiveId" clId="{74D80218-AD52-4F79-8D1A-E9812CA3BECE}" dt="2024-08-23T04:04:25.505" v="3203" actId="20577"/>
          <ac:spMkLst>
            <pc:docMk/>
            <pc:sldMk cId="1087397392" sldId="298"/>
            <ac:spMk id="12" creationId="{84210D66-824B-BC2D-FB44-57BD61A074CF}"/>
          </ac:spMkLst>
        </pc:spChg>
        <pc:spChg chg="add mod ord">
          <ac:chgData name="Janelle Clendenon" userId="da17313139568148" providerId="LiveId" clId="{74D80218-AD52-4F79-8D1A-E9812CA3BECE}" dt="2024-08-23T03:58:52.710" v="3040" actId="207"/>
          <ac:spMkLst>
            <pc:docMk/>
            <pc:sldMk cId="1087397392" sldId="298"/>
            <ac:spMk id="13" creationId="{FA9A776C-1AD0-EAFB-8ECA-65274B1EC90A}"/>
          </ac:spMkLst>
        </pc:spChg>
        <pc:spChg chg="add mod ord">
          <ac:chgData name="Janelle Clendenon" userId="da17313139568148" providerId="LiveId" clId="{74D80218-AD52-4F79-8D1A-E9812CA3BECE}" dt="2024-08-23T03:59:22.025" v="3049" actId="167"/>
          <ac:spMkLst>
            <pc:docMk/>
            <pc:sldMk cId="1087397392" sldId="298"/>
            <ac:spMk id="14" creationId="{5FC0EC40-1F18-B18F-4607-9FAA34D8A13F}"/>
          </ac:spMkLst>
        </pc:spChg>
        <pc:spChg chg="add mod ord">
          <ac:chgData name="Janelle Clendenon" userId="da17313139568148" providerId="LiveId" clId="{74D80218-AD52-4F79-8D1A-E9812CA3BECE}" dt="2024-08-23T03:59:54.271" v="3055" actId="167"/>
          <ac:spMkLst>
            <pc:docMk/>
            <pc:sldMk cId="1087397392" sldId="298"/>
            <ac:spMk id="15" creationId="{43D4EA83-793E-7EA4-821B-D1D3D95E5CA9}"/>
          </ac:spMkLst>
        </pc:spChg>
        <pc:spChg chg="add mod ord">
          <ac:chgData name="Janelle Clendenon" userId="da17313139568148" providerId="LiveId" clId="{74D80218-AD52-4F79-8D1A-E9812CA3BECE}" dt="2024-08-23T04:00:21.894" v="3065" actId="171"/>
          <ac:spMkLst>
            <pc:docMk/>
            <pc:sldMk cId="1087397392" sldId="298"/>
            <ac:spMk id="16" creationId="{66FB4B6B-DCF6-3653-D610-21604C48CFFD}"/>
          </ac:spMkLst>
        </pc:spChg>
        <pc:spChg chg="add mod ord">
          <ac:chgData name="Janelle Clendenon" userId="da17313139568148" providerId="LiveId" clId="{74D80218-AD52-4F79-8D1A-E9812CA3BECE}" dt="2024-08-23T04:01:10.519" v="3068" actId="167"/>
          <ac:spMkLst>
            <pc:docMk/>
            <pc:sldMk cId="1087397392" sldId="298"/>
            <ac:spMk id="17" creationId="{B5EE344D-B562-62C5-FB29-FE48F3EAB7EA}"/>
          </ac:spMkLst>
        </pc:spChg>
      </pc:sldChg>
      <pc:sldChg chg="addSp delSp modSp add mod ord modAnim">
        <pc:chgData name="Janelle Clendenon" userId="da17313139568148" providerId="LiveId" clId="{74D80218-AD52-4F79-8D1A-E9812CA3BECE}" dt="2024-08-23T23:19:30.254" v="3820"/>
        <pc:sldMkLst>
          <pc:docMk/>
          <pc:sldMk cId="2946385004" sldId="299"/>
        </pc:sldMkLst>
        <pc:spChg chg="mod">
          <ac:chgData name="Janelle Clendenon" userId="da17313139568148" providerId="LiveId" clId="{74D80218-AD52-4F79-8D1A-E9812CA3BECE}" dt="2024-08-23T23:19:09.092" v="3814" actId="14100"/>
          <ac:spMkLst>
            <pc:docMk/>
            <pc:sldMk cId="2946385004" sldId="299"/>
            <ac:spMk id="4" creationId="{0C6C22A4-916E-4D02-A6FC-358D02CBAC72}"/>
          </ac:spMkLst>
        </pc:spChg>
        <pc:spChg chg="add del mod">
          <ac:chgData name="Janelle Clendenon" userId="da17313139568148" providerId="LiveId" clId="{74D80218-AD52-4F79-8D1A-E9812CA3BECE}" dt="2024-08-23T23:11:09.955" v="3723"/>
          <ac:spMkLst>
            <pc:docMk/>
            <pc:sldMk cId="2946385004" sldId="299"/>
            <ac:spMk id="5" creationId="{C2516951-78FA-CCD4-BCF9-B7FEE4213F8C}"/>
          </ac:spMkLst>
        </pc:spChg>
        <pc:spChg chg="add mod">
          <ac:chgData name="Janelle Clendenon" userId="da17313139568148" providerId="LiveId" clId="{74D80218-AD52-4F79-8D1A-E9812CA3BECE}" dt="2024-08-23T23:08:15.297" v="3687" actId="164"/>
          <ac:spMkLst>
            <pc:docMk/>
            <pc:sldMk cId="2946385004" sldId="299"/>
            <ac:spMk id="9" creationId="{6A4969DB-A199-79A7-03D3-D3B088A95870}"/>
          </ac:spMkLst>
        </pc:spChg>
        <pc:spChg chg="add mod">
          <ac:chgData name="Janelle Clendenon" userId="da17313139568148" providerId="LiveId" clId="{74D80218-AD52-4F79-8D1A-E9812CA3BECE}" dt="2024-08-23T23:08:15.297" v="3687" actId="164"/>
          <ac:spMkLst>
            <pc:docMk/>
            <pc:sldMk cId="2946385004" sldId="299"/>
            <ac:spMk id="10" creationId="{10B79015-7360-44EB-8E5A-73EBEA8AD3F8}"/>
          </ac:spMkLst>
        </pc:spChg>
        <pc:spChg chg="add del">
          <ac:chgData name="Janelle Clendenon" userId="da17313139568148" providerId="LiveId" clId="{74D80218-AD52-4F79-8D1A-E9812CA3BECE}" dt="2024-08-23T23:06:52.827" v="3674" actId="478"/>
          <ac:spMkLst>
            <pc:docMk/>
            <pc:sldMk cId="2946385004" sldId="299"/>
            <ac:spMk id="12" creationId="{D52A5712-981D-DA59-6555-CBA44032D67D}"/>
          </ac:spMkLst>
        </pc:spChg>
        <pc:spChg chg="add mod">
          <ac:chgData name="Janelle Clendenon" userId="da17313139568148" providerId="LiveId" clId="{74D80218-AD52-4F79-8D1A-E9812CA3BECE}" dt="2024-08-23T23:08:15.297" v="3687" actId="164"/>
          <ac:spMkLst>
            <pc:docMk/>
            <pc:sldMk cId="2946385004" sldId="299"/>
            <ac:spMk id="14" creationId="{12940935-006A-52B2-0544-17C5A4CFB3C7}"/>
          </ac:spMkLst>
        </pc:spChg>
        <pc:spChg chg="mod">
          <ac:chgData name="Janelle Clendenon" userId="da17313139568148" providerId="LiveId" clId="{74D80218-AD52-4F79-8D1A-E9812CA3BECE}" dt="2024-08-23T23:08:18.048" v="3688"/>
          <ac:spMkLst>
            <pc:docMk/>
            <pc:sldMk cId="2946385004" sldId="299"/>
            <ac:spMk id="18" creationId="{6F703CE6-A9C8-B90F-E4C0-2AC65E5E2E6C}"/>
          </ac:spMkLst>
        </pc:spChg>
        <pc:spChg chg="mod">
          <ac:chgData name="Janelle Clendenon" userId="da17313139568148" providerId="LiveId" clId="{74D80218-AD52-4F79-8D1A-E9812CA3BECE}" dt="2024-08-23T23:08:18.048" v="3688"/>
          <ac:spMkLst>
            <pc:docMk/>
            <pc:sldMk cId="2946385004" sldId="299"/>
            <ac:spMk id="19" creationId="{1A6888A1-B1D3-F55B-67CF-15EBDD513C10}"/>
          </ac:spMkLst>
        </pc:spChg>
        <pc:spChg chg="mod">
          <ac:chgData name="Janelle Clendenon" userId="da17313139568148" providerId="LiveId" clId="{74D80218-AD52-4F79-8D1A-E9812CA3BECE}" dt="2024-08-23T23:08:18.048" v="3688"/>
          <ac:spMkLst>
            <pc:docMk/>
            <pc:sldMk cId="2946385004" sldId="299"/>
            <ac:spMk id="26" creationId="{942EFB90-C988-AED1-A51C-7AAB07F180F0}"/>
          </ac:spMkLst>
        </pc:spChg>
        <pc:spChg chg="mod">
          <ac:chgData name="Janelle Clendenon" userId="da17313139568148" providerId="LiveId" clId="{74D80218-AD52-4F79-8D1A-E9812CA3BECE}" dt="2024-08-23T23:08:22.712" v="3690"/>
          <ac:spMkLst>
            <pc:docMk/>
            <pc:sldMk cId="2946385004" sldId="299"/>
            <ac:spMk id="28" creationId="{0C826DED-97B0-F6D8-1930-96255E2DA341}"/>
          </ac:spMkLst>
        </pc:spChg>
        <pc:spChg chg="mod">
          <ac:chgData name="Janelle Clendenon" userId="da17313139568148" providerId="LiveId" clId="{74D80218-AD52-4F79-8D1A-E9812CA3BECE}" dt="2024-08-23T23:08:22.712" v="3690"/>
          <ac:spMkLst>
            <pc:docMk/>
            <pc:sldMk cId="2946385004" sldId="299"/>
            <ac:spMk id="29" creationId="{B65AAA6B-9D95-5C0D-B3B6-B1F75A9A0B09}"/>
          </ac:spMkLst>
        </pc:spChg>
        <pc:spChg chg="mod">
          <ac:chgData name="Janelle Clendenon" userId="da17313139568148" providerId="LiveId" clId="{74D80218-AD52-4F79-8D1A-E9812CA3BECE}" dt="2024-08-23T23:08:22.712" v="3690"/>
          <ac:spMkLst>
            <pc:docMk/>
            <pc:sldMk cId="2946385004" sldId="299"/>
            <ac:spMk id="30" creationId="{E7DEBFED-590A-2AD5-80D4-5197730E2B2F}"/>
          </ac:spMkLst>
        </pc:spChg>
        <pc:spChg chg="add mod ord">
          <ac:chgData name="Janelle Clendenon" userId="da17313139568148" providerId="LiveId" clId="{74D80218-AD52-4F79-8D1A-E9812CA3BECE}" dt="2024-08-23T23:18:25.465" v="3770" actId="166"/>
          <ac:spMkLst>
            <pc:docMk/>
            <pc:sldMk cId="2946385004" sldId="299"/>
            <ac:spMk id="31" creationId="{90515241-2210-2B43-F32A-6794F3BCFC9C}"/>
          </ac:spMkLst>
        </pc:spChg>
        <pc:spChg chg="add mod ord">
          <ac:chgData name="Janelle Clendenon" userId="da17313139568148" providerId="LiveId" clId="{74D80218-AD52-4F79-8D1A-E9812CA3BECE}" dt="2024-08-23T23:18:25.465" v="3770" actId="166"/>
          <ac:spMkLst>
            <pc:docMk/>
            <pc:sldMk cId="2946385004" sldId="299"/>
            <ac:spMk id="32" creationId="{AB3B5518-926A-69F0-B049-8D8E085215B7}"/>
          </ac:spMkLst>
        </pc:spChg>
        <pc:spChg chg="add mod ord">
          <ac:chgData name="Janelle Clendenon" userId="da17313139568148" providerId="LiveId" clId="{74D80218-AD52-4F79-8D1A-E9812CA3BECE}" dt="2024-08-23T23:14:10.851" v="3748" actId="166"/>
          <ac:spMkLst>
            <pc:docMk/>
            <pc:sldMk cId="2946385004" sldId="299"/>
            <ac:spMk id="33" creationId="{F17AD47D-BDA9-035C-8218-6E30A33AAE49}"/>
          </ac:spMkLst>
        </pc:spChg>
        <pc:spChg chg="add del mod">
          <ac:chgData name="Janelle Clendenon" userId="da17313139568148" providerId="LiveId" clId="{74D80218-AD52-4F79-8D1A-E9812CA3BECE}" dt="2024-08-23T23:18:32.864" v="3772" actId="478"/>
          <ac:spMkLst>
            <pc:docMk/>
            <pc:sldMk cId="2946385004" sldId="299"/>
            <ac:spMk id="48" creationId="{66DC053C-3501-5EC3-84BF-C1994C4B521A}"/>
          </ac:spMkLst>
        </pc:spChg>
        <pc:grpChg chg="add mod">
          <ac:chgData name="Janelle Clendenon" userId="da17313139568148" providerId="LiveId" clId="{74D80218-AD52-4F79-8D1A-E9812CA3BECE}" dt="2024-08-23T23:08:15.297" v="3687" actId="164"/>
          <ac:grpSpMkLst>
            <pc:docMk/>
            <pc:sldMk cId="2946385004" sldId="299"/>
            <ac:grpSpMk id="16" creationId="{6BF75397-DAD7-5F63-AF0F-87975C69C4EF}"/>
          </ac:grpSpMkLst>
        </pc:grpChg>
        <pc:grpChg chg="add mod">
          <ac:chgData name="Janelle Clendenon" userId="da17313139568148" providerId="LiveId" clId="{74D80218-AD52-4F79-8D1A-E9812CA3BECE}" dt="2024-08-23T23:08:21.582" v="3689" actId="1076"/>
          <ac:grpSpMkLst>
            <pc:docMk/>
            <pc:sldMk cId="2946385004" sldId="299"/>
            <ac:grpSpMk id="17" creationId="{02B49D35-4DBD-3EA4-7C5C-59EDD9D0ABD8}"/>
          </ac:grpSpMkLst>
        </pc:grpChg>
        <pc:grpChg chg="del">
          <ac:chgData name="Janelle Clendenon" userId="da17313139568148" providerId="LiveId" clId="{74D80218-AD52-4F79-8D1A-E9812CA3BECE}" dt="2024-08-23T23:05:05.005" v="3659" actId="478"/>
          <ac:grpSpMkLst>
            <pc:docMk/>
            <pc:sldMk cId="2946385004" sldId="299"/>
            <ac:grpSpMk id="25" creationId="{3B63BE65-67B0-4CD4-B4C8-5C90A21EE8CD}"/>
          </ac:grpSpMkLst>
        </pc:grpChg>
        <pc:grpChg chg="add mod">
          <ac:chgData name="Janelle Clendenon" userId="da17313139568148" providerId="LiveId" clId="{74D80218-AD52-4F79-8D1A-E9812CA3BECE}" dt="2024-08-23T23:08:29.423" v="3691" actId="1076"/>
          <ac:grpSpMkLst>
            <pc:docMk/>
            <pc:sldMk cId="2946385004" sldId="299"/>
            <ac:grpSpMk id="27" creationId="{B0B8074B-B447-FFA3-4E4E-60C5569C700C}"/>
          </ac:grpSpMkLst>
        </pc:grpChg>
        <pc:graphicFrameChg chg="add del">
          <ac:chgData name="Janelle Clendenon" userId="da17313139568148" providerId="LiveId" clId="{74D80218-AD52-4F79-8D1A-E9812CA3BECE}" dt="2024-08-23T23:05:30.658" v="3661" actId="478"/>
          <ac:graphicFrameMkLst>
            <pc:docMk/>
            <pc:sldMk cId="2946385004" sldId="299"/>
            <ac:graphicFrameMk id="8" creationId="{7A1D801C-DEE9-481C-2FFD-83BA6282CF51}"/>
          </ac:graphicFrameMkLst>
        </pc:graphicFrameChg>
        <pc:picChg chg="del">
          <ac:chgData name="Janelle Clendenon" userId="da17313139568148" providerId="LiveId" clId="{74D80218-AD52-4F79-8D1A-E9812CA3BECE}" dt="2024-08-23T23:00:44.253" v="3207" actId="478"/>
          <ac:picMkLst>
            <pc:docMk/>
            <pc:sldMk cId="2946385004" sldId="299"/>
            <ac:picMk id="6" creationId="{CFF4DDCD-E7C6-4C59-B623-B721CCD4ABB4}"/>
          </ac:picMkLst>
        </pc:picChg>
        <pc:picChg chg="del">
          <ac:chgData name="Janelle Clendenon" userId="da17313139568148" providerId="LiveId" clId="{74D80218-AD52-4F79-8D1A-E9812CA3BECE}" dt="2024-08-23T23:00:43.121" v="3206" actId="478"/>
          <ac:picMkLst>
            <pc:docMk/>
            <pc:sldMk cId="2946385004" sldId="299"/>
            <ac:picMk id="13" creationId="{E412DD52-9E82-49BC-B492-56139CFFEA3A}"/>
          </ac:picMkLst>
        </pc:picChg>
        <pc:picChg chg="add del mod">
          <ac:chgData name="Janelle Clendenon" userId="da17313139568148" providerId="LiveId" clId="{74D80218-AD52-4F79-8D1A-E9812CA3BECE}" dt="2024-08-23T23:18:29.336" v="3771" actId="478"/>
          <ac:picMkLst>
            <pc:docMk/>
            <pc:sldMk cId="2946385004" sldId="299"/>
            <ac:picMk id="35" creationId="{E7BDA030-70BF-6DC9-F5BC-058C5A483581}"/>
          </ac:picMkLst>
        </pc:picChg>
        <pc:picChg chg="add mod">
          <ac:chgData name="Janelle Clendenon" userId="da17313139568148" providerId="LiveId" clId="{74D80218-AD52-4F79-8D1A-E9812CA3BECE}" dt="2024-08-23T23:11:59.679" v="3734" actId="1076"/>
          <ac:picMkLst>
            <pc:docMk/>
            <pc:sldMk cId="2946385004" sldId="299"/>
            <ac:picMk id="37" creationId="{D95C5483-641D-36BB-8BD7-4105D3ABEF8D}"/>
          </ac:picMkLst>
        </pc:picChg>
        <pc:picChg chg="add mod">
          <ac:chgData name="Janelle Clendenon" userId="da17313139568148" providerId="LiveId" clId="{74D80218-AD52-4F79-8D1A-E9812CA3BECE}" dt="2024-08-23T23:12:08.638" v="3736" actId="1076"/>
          <ac:picMkLst>
            <pc:docMk/>
            <pc:sldMk cId="2946385004" sldId="299"/>
            <ac:picMk id="38" creationId="{812C0205-FDAC-487B-0D02-F4B10511728C}"/>
          </ac:picMkLst>
        </pc:picChg>
        <pc:picChg chg="add mod">
          <ac:chgData name="Janelle Clendenon" userId="da17313139568148" providerId="LiveId" clId="{74D80218-AD52-4F79-8D1A-E9812CA3BECE}" dt="2024-08-23T23:12:12.897" v="3738" actId="1076"/>
          <ac:picMkLst>
            <pc:docMk/>
            <pc:sldMk cId="2946385004" sldId="299"/>
            <ac:picMk id="39" creationId="{7D526060-BCFE-FF44-63CB-F5DC90B7040A}"/>
          </ac:picMkLst>
        </pc:picChg>
        <pc:picChg chg="add mod">
          <ac:chgData name="Janelle Clendenon" userId="da17313139568148" providerId="LiveId" clId="{74D80218-AD52-4F79-8D1A-E9812CA3BECE}" dt="2024-08-23T23:12:19.371" v="3740" actId="1076"/>
          <ac:picMkLst>
            <pc:docMk/>
            <pc:sldMk cId="2946385004" sldId="299"/>
            <ac:picMk id="40" creationId="{0B2605FC-0746-07FA-E6C7-DC4738D00857}"/>
          </ac:picMkLst>
        </pc:picChg>
        <pc:picChg chg="add mod">
          <ac:chgData name="Janelle Clendenon" userId="da17313139568148" providerId="LiveId" clId="{74D80218-AD52-4F79-8D1A-E9812CA3BECE}" dt="2024-08-23T23:12:23.983" v="3742" actId="1076"/>
          <ac:picMkLst>
            <pc:docMk/>
            <pc:sldMk cId="2946385004" sldId="299"/>
            <ac:picMk id="41" creationId="{CCD94A94-F14C-4D7F-7B76-3F551A7B055D}"/>
          </ac:picMkLst>
        </pc:picChg>
        <pc:picChg chg="add mod">
          <ac:chgData name="Janelle Clendenon" userId="da17313139568148" providerId="LiveId" clId="{74D80218-AD52-4F79-8D1A-E9812CA3BECE}" dt="2024-08-23T23:12:48.243" v="3745" actId="1076"/>
          <ac:picMkLst>
            <pc:docMk/>
            <pc:sldMk cId="2946385004" sldId="299"/>
            <ac:picMk id="42" creationId="{C75524A5-CA6D-3671-B102-7F37C2C05BD7}"/>
          </ac:picMkLst>
        </pc:picChg>
        <pc:picChg chg="add mod">
          <ac:chgData name="Janelle Clendenon" userId="da17313139568148" providerId="LiveId" clId="{74D80218-AD52-4F79-8D1A-E9812CA3BECE}" dt="2024-08-23T23:12:31.571" v="3744" actId="1076"/>
          <ac:picMkLst>
            <pc:docMk/>
            <pc:sldMk cId="2946385004" sldId="299"/>
            <ac:picMk id="43" creationId="{4B57FCAE-DF89-2967-8D7D-94607BEF847C}"/>
          </ac:picMkLst>
        </pc:picChg>
        <pc:picChg chg="add mod">
          <ac:chgData name="Janelle Clendenon" userId="da17313139568148" providerId="LiveId" clId="{74D80218-AD52-4F79-8D1A-E9812CA3BECE}" dt="2024-08-23T23:12:31.571" v="3744" actId="1076"/>
          <ac:picMkLst>
            <pc:docMk/>
            <pc:sldMk cId="2946385004" sldId="299"/>
            <ac:picMk id="44" creationId="{02EFB82A-8C19-DE0B-232C-447AFE38A93E}"/>
          </ac:picMkLst>
        </pc:picChg>
        <pc:picChg chg="add mod">
          <ac:chgData name="Janelle Clendenon" userId="da17313139568148" providerId="LiveId" clId="{74D80218-AD52-4F79-8D1A-E9812CA3BECE}" dt="2024-08-23T23:12:31.571" v="3744" actId="1076"/>
          <ac:picMkLst>
            <pc:docMk/>
            <pc:sldMk cId="2946385004" sldId="299"/>
            <ac:picMk id="45" creationId="{E46B79BE-6C34-FEB4-1820-A89EE8675963}"/>
          </ac:picMkLst>
        </pc:picChg>
        <pc:picChg chg="add mod">
          <ac:chgData name="Janelle Clendenon" userId="da17313139568148" providerId="LiveId" clId="{74D80218-AD52-4F79-8D1A-E9812CA3BECE}" dt="2024-08-23T23:12:31.571" v="3744" actId="1076"/>
          <ac:picMkLst>
            <pc:docMk/>
            <pc:sldMk cId="2946385004" sldId="299"/>
            <ac:picMk id="46" creationId="{33A4FE9E-36DE-2A60-FDF5-D89C32A500C4}"/>
          </ac:picMkLst>
        </pc:picChg>
      </pc:sldChg>
      <pc:sldChg chg="addSp delSp modSp new mod addAnim delAnim modAnim">
        <pc:chgData name="Janelle Clendenon" userId="da17313139568148" providerId="LiveId" clId="{74D80218-AD52-4F79-8D1A-E9812CA3BECE}" dt="2024-08-23T23:52:16.479" v="4493" actId="20577"/>
        <pc:sldMkLst>
          <pc:docMk/>
          <pc:sldMk cId="3860553041" sldId="300"/>
        </pc:sldMkLst>
        <pc:spChg chg="mod">
          <ac:chgData name="Janelle Clendenon" userId="da17313139568148" providerId="LiveId" clId="{74D80218-AD52-4F79-8D1A-E9812CA3BECE}" dt="2024-08-23T23:20:48.508" v="3863" actId="20577"/>
          <ac:spMkLst>
            <pc:docMk/>
            <pc:sldMk cId="3860553041" sldId="300"/>
            <ac:spMk id="2" creationId="{B9976965-756D-C9EA-37D1-F07EAA72D32F}"/>
          </ac:spMkLst>
        </pc:spChg>
        <pc:spChg chg="add del mod ord">
          <ac:chgData name="Janelle Clendenon" userId="da17313139568148" providerId="LiveId" clId="{74D80218-AD52-4F79-8D1A-E9812CA3BECE}" dt="2024-08-23T23:44:43.912" v="4281" actId="478"/>
          <ac:spMkLst>
            <pc:docMk/>
            <pc:sldMk cId="3860553041" sldId="300"/>
            <ac:spMk id="3" creationId="{0D70AFF2-572D-5743-F6C2-D870469EA593}"/>
          </ac:spMkLst>
        </pc:spChg>
        <pc:spChg chg="add mod">
          <ac:chgData name="Janelle Clendenon" userId="da17313139568148" providerId="LiveId" clId="{74D80218-AD52-4F79-8D1A-E9812CA3BECE}" dt="2024-08-23T23:50:17.233" v="4440" actId="14100"/>
          <ac:spMkLst>
            <pc:docMk/>
            <pc:sldMk cId="3860553041" sldId="300"/>
            <ac:spMk id="4" creationId="{B59CCB5F-86AF-7E76-8141-B4A213B17136}"/>
          </ac:spMkLst>
        </pc:spChg>
        <pc:spChg chg="add mod">
          <ac:chgData name="Janelle Clendenon" userId="da17313139568148" providerId="LiveId" clId="{74D80218-AD52-4F79-8D1A-E9812CA3BECE}" dt="2024-08-23T23:26:52.227" v="4127" actId="208"/>
          <ac:spMkLst>
            <pc:docMk/>
            <pc:sldMk cId="3860553041" sldId="300"/>
            <ac:spMk id="5" creationId="{637FA211-CE20-8ABC-688B-D5B02026F688}"/>
          </ac:spMkLst>
        </pc:spChg>
        <pc:spChg chg="add mod">
          <ac:chgData name="Janelle Clendenon" userId="da17313139568148" providerId="LiveId" clId="{74D80218-AD52-4F79-8D1A-E9812CA3BECE}" dt="2024-08-23T23:27:18.444" v="4130" actId="1076"/>
          <ac:spMkLst>
            <pc:docMk/>
            <pc:sldMk cId="3860553041" sldId="300"/>
            <ac:spMk id="6" creationId="{2F5DBF72-2BCC-819C-08A5-998D4CE06E23}"/>
          </ac:spMkLst>
        </pc:spChg>
        <pc:spChg chg="add mod">
          <ac:chgData name="Janelle Clendenon" userId="da17313139568148" providerId="LiveId" clId="{74D80218-AD52-4F79-8D1A-E9812CA3BECE}" dt="2024-08-23T23:27:49.703" v="4134" actId="1076"/>
          <ac:spMkLst>
            <pc:docMk/>
            <pc:sldMk cId="3860553041" sldId="300"/>
            <ac:spMk id="7" creationId="{B64739F4-9EAC-5EBC-80A4-7A2B51ABE93A}"/>
          </ac:spMkLst>
        </pc:spChg>
        <pc:spChg chg="add del mod">
          <ac:chgData name="Janelle Clendenon" userId="da17313139568148" providerId="LiveId" clId="{74D80218-AD52-4F79-8D1A-E9812CA3BECE}" dt="2024-08-23T23:28:44.475" v="4137" actId="478"/>
          <ac:spMkLst>
            <pc:docMk/>
            <pc:sldMk cId="3860553041" sldId="300"/>
            <ac:spMk id="8" creationId="{4A4091C0-BCD0-971C-521A-F3C94924EDE1}"/>
          </ac:spMkLst>
        </pc:spChg>
        <pc:spChg chg="add mod ord">
          <ac:chgData name="Janelle Clendenon" userId="da17313139568148" providerId="LiveId" clId="{74D80218-AD52-4F79-8D1A-E9812CA3BECE}" dt="2024-08-23T23:34:26.841" v="4181" actId="164"/>
          <ac:spMkLst>
            <pc:docMk/>
            <pc:sldMk cId="3860553041" sldId="300"/>
            <ac:spMk id="22" creationId="{BA2B7140-36BC-D5B3-5E33-E90A3D7D12AA}"/>
          </ac:spMkLst>
        </pc:spChg>
        <pc:spChg chg="mod">
          <ac:chgData name="Janelle Clendenon" userId="da17313139568148" providerId="LiveId" clId="{74D80218-AD52-4F79-8D1A-E9812CA3BECE}" dt="2024-08-23T23:34:31.467" v="4182"/>
          <ac:spMkLst>
            <pc:docMk/>
            <pc:sldMk cId="3860553041" sldId="300"/>
            <ac:spMk id="25" creationId="{D849364C-52CD-FBD2-0ED1-B9CE56E5578F}"/>
          </ac:spMkLst>
        </pc:spChg>
        <pc:spChg chg="mod">
          <ac:chgData name="Janelle Clendenon" userId="da17313139568148" providerId="LiveId" clId="{74D80218-AD52-4F79-8D1A-E9812CA3BECE}" dt="2024-08-23T23:34:40.589" v="4185"/>
          <ac:spMkLst>
            <pc:docMk/>
            <pc:sldMk cId="3860553041" sldId="300"/>
            <ac:spMk id="28" creationId="{17368340-4A9F-23ED-DFB0-4D3F6AE337C5}"/>
          </ac:spMkLst>
        </pc:spChg>
        <pc:spChg chg="mod">
          <ac:chgData name="Janelle Clendenon" userId="da17313139568148" providerId="LiveId" clId="{74D80218-AD52-4F79-8D1A-E9812CA3BECE}" dt="2024-08-23T23:34:54.825" v="4190"/>
          <ac:spMkLst>
            <pc:docMk/>
            <pc:sldMk cId="3860553041" sldId="300"/>
            <ac:spMk id="31" creationId="{F7EC5687-B1DE-018B-B3E2-F724F2A1D8BA}"/>
          </ac:spMkLst>
        </pc:spChg>
        <pc:spChg chg="mod">
          <ac:chgData name="Janelle Clendenon" userId="da17313139568148" providerId="LiveId" clId="{74D80218-AD52-4F79-8D1A-E9812CA3BECE}" dt="2024-08-23T23:34:59.723" v="4192"/>
          <ac:spMkLst>
            <pc:docMk/>
            <pc:sldMk cId="3860553041" sldId="300"/>
            <ac:spMk id="34" creationId="{9383247E-FFFE-F89A-7587-2600CC10358D}"/>
          </ac:spMkLst>
        </pc:spChg>
        <pc:spChg chg="mod">
          <ac:chgData name="Janelle Clendenon" userId="da17313139568148" providerId="LiveId" clId="{74D80218-AD52-4F79-8D1A-E9812CA3BECE}" dt="2024-08-23T23:35:03.406" v="4194"/>
          <ac:spMkLst>
            <pc:docMk/>
            <pc:sldMk cId="3860553041" sldId="300"/>
            <ac:spMk id="37" creationId="{D61DA8FC-3CE4-E063-A983-F60C018C4865}"/>
          </ac:spMkLst>
        </pc:spChg>
        <pc:spChg chg="mod">
          <ac:chgData name="Janelle Clendenon" userId="da17313139568148" providerId="LiveId" clId="{74D80218-AD52-4F79-8D1A-E9812CA3BECE}" dt="2024-08-23T23:35:09.932" v="4196"/>
          <ac:spMkLst>
            <pc:docMk/>
            <pc:sldMk cId="3860553041" sldId="300"/>
            <ac:spMk id="40" creationId="{A7AA7D1C-D527-AA86-A586-8B6B4F87A30B}"/>
          </ac:spMkLst>
        </pc:spChg>
        <pc:spChg chg="mod">
          <ac:chgData name="Janelle Clendenon" userId="da17313139568148" providerId="LiveId" clId="{74D80218-AD52-4F79-8D1A-E9812CA3BECE}" dt="2024-08-23T23:35:17.123" v="4198"/>
          <ac:spMkLst>
            <pc:docMk/>
            <pc:sldMk cId="3860553041" sldId="300"/>
            <ac:spMk id="43" creationId="{4014949E-169A-D254-E4FC-270FE8A91332}"/>
          </ac:spMkLst>
        </pc:spChg>
        <pc:spChg chg="add mod ord">
          <ac:chgData name="Janelle Clendenon" userId="da17313139568148" providerId="LiveId" clId="{74D80218-AD52-4F79-8D1A-E9812CA3BECE}" dt="2024-08-23T23:38:06.112" v="4226" actId="164"/>
          <ac:spMkLst>
            <pc:docMk/>
            <pc:sldMk cId="3860553041" sldId="300"/>
            <ac:spMk id="47" creationId="{1AF827FD-293E-3AE7-64DA-77EAA47DECA7}"/>
          </ac:spMkLst>
        </pc:spChg>
        <pc:spChg chg="add mod ord">
          <ac:chgData name="Janelle Clendenon" userId="da17313139568148" providerId="LiveId" clId="{74D80218-AD52-4F79-8D1A-E9812CA3BECE}" dt="2024-08-23T23:38:06.112" v="4226" actId="164"/>
          <ac:spMkLst>
            <pc:docMk/>
            <pc:sldMk cId="3860553041" sldId="300"/>
            <ac:spMk id="48" creationId="{B760CFD9-AEDD-8593-2A1A-AD96B42C95E0}"/>
          </ac:spMkLst>
        </pc:spChg>
        <pc:spChg chg="mod">
          <ac:chgData name="Janelle Clendenon" userId="da17313139568148" providerId="LiveId" clId="{74D80218-AD52-4F79-8D1A-E9812CA3BECE}" dt="2024-08-23T23:38:23.469" v="4229"/>
          <ac:spMkLst>
            <pc:docMk/>
            <pc:sldMk cId="3860553041" sldId="300"/>
            <ac:spMk id="51" creationId="{31090FF8-09DC-6708-F632-FCC6E326E076}"/>
          </ac:spMkLst>
        </pc:spChg>
        <pc:spChg chg="mod">
          <ac:chgData name="Janelle Clendenon" userId="da17313139568148" providerId="LiveId" clId="{74D80218-AD52-4F79-8D1A-E9812CA3BECE}" dt="2024-08-23T23:38:23.469" v="4229"/>
          <ac:spMkLst>
            <pc:docMk/>
            <pc:sldMk cId="3860553041" sldId="300"/>
            <ac:spMk id="52" creationId="{F2D6995C-620C-3744-D0D2-AC41DF511457}"/>
          </ac:spMkLst>
        </pc:spChg>
        <pc:spChg chg="mod">
          <ac:chgData name="Janelle Clendenon" userId="da17313139568148" providerId="LiveId" clId="{74D80218-AD52-4F79-8D1A-E9812CA3BECE}" dt="2024-08-23T23:38:34.933" v="4233"/>
          <ac:spMkLst>
            <pc:docMk/>
            <pc:sldMk cId="3860553041" sldId="300"/>
            <ac:spMk id="55" creationId="{BF3E4711-B0B8-8A71-B263-9DD6E5938639}"/>
          </ac:spMkLst>
        </pc:spChg>
        <pc:spChg chg="mod">
          <ac:chgData name="Janelle Clendenon" userId="da17313139568148" providerId="LiveId" clId="{74D80218-AD52-4F79-8D1A-E9812CA3BECE}" dt="2024-08-23T23:38:34.933" v="4233"/>
          <ac:spMkLst>
            <pc:docMk/>
            <pc:sldMk cId="3860553041" sldId="300"/>
            <ac:spMk id="56" creationId="{21F66147-8DCE-D9B7-9706-2D6676145C11}"/>
          </ac:spMkLst>
        </pc:spChg>
        <pc:spChg chg="mod">
          <ac:chgData name="Janelle Clendenon" userId="da17313139568148" providerId="LiveId" clId="{74D80218-AD52-4F79-8D1A-E9812CA3BECE}" dt="2024-08-23T23:38:38.732" v="4235"/>
          <ac:spMkLst>
            <pc:docMk/>
            <pc:sldMk cId="3860553041" sldId="300"/>
            <ac:spMk id="59" creationId="{F41F75BA-088D-31B0-23E2-788CDFE9DC6E}"/>
          </ac:spMkLst>
        </pc:spChg>
        <pc:spChg chg="mod">
          <ac:chgData name="Janelle Clendenon" userId="da17313139568148" providerId="LiveId" clId="{74D80218-AD52-4F79-8D1A-E9812CA3BECE}" dt="2024-08-23T23:38:38.732" v="4235"/>
          <ac:spMkLst>
            <pc:docMk/>
            <pc:sldMk cId="3860553041" sldId="300"/>
            <ac:spMk id="60" creationId="{2E493376-3D50-B5C7-17CB-D29B03AC8A31}"/>
          </ac:spMkLst>
        </pc:spChg>
        <pc:spChg chg="mod">
          <ac:chgData name="Janelle Clendenon" userId="da17313139568148" providerId="LiveId" clId="{74D80218-AD52-4F79-8D1A-E9812CA3BECE}" dt="2024-08-23T23:38:48.326" v="4237"/>
          <ac:spMkLst>
            <pc:docMk/>
            <pc:sldMk cId="3860553041" sldId="300"/>
            <ac:spMk id="63" creationId="{19D01312-2969-0191-7C5E-23ADBF419BB9}"/>
          </ac:spMkLst>
        </pc:spChg>
        <pc:spChg chg="mod">
          <ac:chgData name="Janelle Clendenon" userId="da17313139568148" providerId="LiveId" clId="{74D80218-AD52-4F79-8D1A-E9812CA3BECE}" dt="2024-08-23T23:38:48.326" v="4237"/>
          <ac:spMkLst>
            <pc:docMk/>
            <pc:sldMk cId="3860553041" sldId="300"/>
            <ac:spMk id="66" creationId="{2DE7115E-D066-D178-11EB-DB9F4C69ED9C}"/>
          </ac:spMkLst>
        </pc:spChg>
        <pc:spChg chg="mod">
          <ac:chgData name="Janelle Clendenon" userId="da17313139568148" providerId="LiveId" clId="{74D80218-AD52-4F79-8D1A-E9812CA3BECE}" dt="2024-08-23T23:38:48.326" v="4237"/>
          <ac:spMkLst>
            <pc:docMk/>
            <pc:sldMk cId="3860553041" sldId="300"/>
            <ac:spMk id="69" creationId="{E6066CAA-2AA3-420E-2FED-53F2570A7825}"/>
          </ac:spMkLst>
        </pc:spChg>
        <pc:spChg chg="mod">
          <ac:chgData name="Janelle Clendenon" userId="da17313139568148" providerId="LiveId" clId="{74D80218-AD52-4F79-8D1A-E9812CA3BECE}" dt="2024-08-23T23:38:48.326" v="4237"/>
          <ac:spMkLst>
            <pc:docMk/>
            <pc:sldMk cId="3860553041" sldId="300"/>
            <ac:spMk id="72" creationId="{73759897-FF46-05D7-8071-597F78685896}"/>
          </ac:spMkLst>
        </pc:spChg>
        <pc:spChg chg="mod">
          <ac:chgData name="Janelle Clendenon" userId="da17313139568148" providerId="LiveId" clId="{74D80218-AD52-4F79-8D1A-E9812CA3BECE}" dt="2024-08-23T23:38:48.326" v="4237"/>
          <ac:spMkLst>
            <pc:docMk/>
            <pc:sldMk cId="3860553041" sldId="300"/>
            <ac:spMk id="73" creationId="{D1ED3EE6-104C-672F-0ECD-9F2991B3E7FC}"/>
          </ac:spMkLst>
        </pc:spChg>
        <pc:spChg chg="mod">
          <ac:chgData name="Janelle Clendenon" userId="da17313139568148" providerId="LiveId" clId="{74D80218-AD52-4F79-8D1A-E9812CA3BECE}" dt="2024-08-23T23:38:48.326" v="4237"/>
          <ac:spMkLst>
            <pc:docMk/>
            <pc:sldMk cId="3860553041" sldId="300"/>
            <ac:spMk id="76" creationId="{9D4136BC-855F-FC87-3EBB-DA8B085D77E4}"/>
          </ac:spMkLst>
        </pc:spChg>
        <pc:spChg chg="mod">
          <ac:chgData name="Janelle Clendenon" userId="da17313139568148" providerId="LiveId" clId="{74D80218-AD52-4F79-8D1A-E9812CA3BECE}" dt="2024-08-23T23:38:48.326" v="4237"/>
          <ac:spMkLst>
            <pc:docMk/>
            <pc:sldMk cId="3860553041" sldId="300"/>
            <ac:spMk id="77" creationId="{6B04251A-8F00-28DD-C4C3-5551BD4658CA}"/>
          </ac:spMkLst>
        </pc:spChg>
        <pc:spChg chg="mod">
          <ac:chgData name="Janelle Clendenon" userId="da17313139568148" providerId="LiveId" clId="{74D80218-AD52-4F79-8D1A-E9812CA3BECE}" dt="2024-08-23T23:38:48.326" v="4237"/>
          <ac:spMkLst>
            <pc:docMk/>
            <pc:sldMk cId="3860553041" sldId="300"/>
            <ac:spMk id="80" creationId="{6998A3C2-54D8-485A-4865-80FFC45BE6F8}"/>
          </ac:spMkLst>
        </pc:spChg>
        <pc:spChg chg="mod">
          <ac:chgData name="Janelle Clendenon" userId="da17313139568148" providerId="LiveId" clId="{74D80218-AD52-4F79-8D1A-E9812CA3BECE}" dt="2024-08-23T23:38:48.326" v="4237"/>
          <ac:spMkLst>
            <pc:docMk/>
            <pc:sldMk cId="3860553041" sldId="300"/>
            <ac:spMk id="81" creationId="{F2989BDB-5695-0B77-CA14-398C99370AA6}"/>
          </ac:spMkLst>
        </pc:spChg>
        <pc:spChg chg="add mod">
          <ac:chgData name="Janelle Clendenon" userId="da17313139568148" providerId="LiveId" clId="{74D80218-AD52-4F79-8D1A-E9812CA3BECE}" dt="2024-08-23T23:52:16.479" v="4493" actId="20577"/>
          <ac:spMkLst>
            <pc:docMk/>
            <pc:sldMk cId="3860553041" sldId="300"/>
            <ac:spMk id="86" creationId="{EAA8DD57-4D55-E9B0-7DB4-4CD4722394DB}"/>
          </ac:spMkLst>
        </pc:spChg>
        <pc:grpChg chg="add mod">
          <ac:chgData name="Janelle Clendenon" userId="da17313139568148" providerId="LiveId" clId="{74D80218-AD52-4F79-8D1A-E9812CA3BECE}" dt="2024-08-23T23:36:05.460" v="4208" actId="1076"/>
          <ac:grpSpMkLst>
            <pc:docMk/>
            <pc:sldMk cId="3860553041" sldId="300"/>
            <ac:grpSpMk id="23" creationId="{3134F5BE-8241-CA62-8A26-B66235919DEA}"/>
          </ac:grpSpMkLst>
        </pc:grpChg>
        <pc:grpChg chg="add mod">
          <ac:chgData name="Janelle Clendenon" userId="da17313139568148" providerId="LiveId" clId="{74D80218-AD52-4F79-8D1A-E9812CA3BECE}" dt="2024-08-23T23:35:27.893" v="4201" actId="1076"/>
          <ac:grpSpMkLst>
            <pc:docMk/>
            <pc:sldMk cId="3860553041" sldId="300"/>
            <ac:grpSpMk id="24" creationId="{56D06F89-5C1D-2136-372E-F049752164CB}"/>
          </ac:grpSpMkLst>
        </pc:grpChg>
        <pc:grpChg chg="add mod">
          <ac:chgData name="Janelle Clendenon" userId="da17313139568148" providerId="LiveId" clId="{74D80218-AD52-4F79-8D1A-E9812CA3BECE}" dt="2024-08-23T23:34:52.858" v="4189" actId="1076"/>
          <ac:grpSpMkLst>
            <pc:docMk/>
            <pc:sldMk cId="3860553041" sldId="300"/>
            <ac:grpSpMk id="27" creationId="{DD8E1024-E34C-0818-7E02-7F58EBDFBB46}"/>
          </ac:grpSpMkLst>
        </pc:grpChg>
        <pc:grpChg chg="add mod">
          <ac:chgData name="Janelle Clendenon" userId="da17313139568148" providerId="LiveId" clId="{74D80218-AD52-4F79-8D1A-E9812CA3BECE}" dt="2024-08-23T23:34:58.155" v="4191" actId="1076"/>
          <ac:grpSpMkLst>
            <pc:docMk/>
            <pc:sldMk cId="3860553041" sldId="300"/>
            <ac:grpSpMk id="30" creationId="{83255E67-8843-9300-F4DC-E839599873BB}"/>
          </ac:grpSpMkLst>
        </pc:grpChg>
        <pc:grpChg chg="add mod">
          <ac:chgData name="Janelle Clendenon" userId="da17313139568148" providerId="LiveId" clId="{74D80218-AD52-4F79-8D1A-E9812CA3BECE}" dt="2024-08-23T23:35:01.941" v="4193" actId="1076"/>
          <ac:grpSpMkLst>
            <pc:docMk/>
            <pc:sldMk cId="3860553041" sldId="300"/>
            <ac:grpSpMk id="33" creationId="{56830094-05B3-0CCE-4E7D-5DC81CCAFE83}"/>
          </ac:grpSpMkLst>
        </pc:grpChg>
        <pc:grpChg chg="add mod">
          <ac:chgData name="Janelle Clendenon" userId="da17313139568148" providerId="LiveId" clId="{74D80218-AD52-4F79-8D1A-E9812CA3BECE}" dt="2024-08-23T23:35:07.236" v="4195" actId="1076"/>
          <ac:grpSpMkLst>
            <pc:docMk/>
            <pc:sldMk cId="3860553041" sldId="300"/>
            <ac:grpSpMk id="36" creationId="{2855B57F-B559-297C-2F42-CDEA11751CAD}"/>
          </ac:grpSpMkLst>
        </pc:grpChg>
        <pc:grpChg chg="add mod">
          <ac:chgData name="Janelle Clendenon" userId="da17313139568148" providerId="LiveId" clId="{74D80218-AD52-4F79-8D1A-E9812CA3BECE}" dt="2024-08-23T23:35:09.932" v="4196"/>
          <ac:grpSpMkLst>
            <pc:docMk/>
            <pc:sldMk cId="3860553041" sldId="300"/>
            <ac:grpSpMk id="39" creationId="{A00D0263-EDDF-35DB-87C0-8C1C14507368}"/>
          </ac:grpSpMkLst>
        </pc:grpChg>
        <pc:grpChg chg="add mod">
          <ac:chgData name="Janelle Clendenon" userId="da17313139568148" providerId="LiveId" clId="{74D80218-AD52-4F79-8D1A-E9812CA3BECE}" dt="2024-08-23T23:35:20.016" v="4199" actId="1076"/>
          <ac:grpSpMkLst>
            <pc:docMk/>
            <pc:sldMk cId="3860553041" sldId="300"/>
            <ac:grpSpMk id="42" creationId="{51C9F870-6C3B-7E7C-054D-7DB8E6697EC8}"/>
          </ac:grpSpMkLst>
        </pc:grpChg>
        <pc:grpChg chg="add mod">
          <ac:chgData name="Janelle Clendenon" userId="da17313139568148" providerId="LiveId" clId="{74D80218-AD52-4F79-8D1A-E9812CA3BECE}" dt="2024-08-23T23:38:17.649" v="4228" actId="1076"/>
          <ac:grpSpMkLst>
            <pc:docMk/>
            <pc:sldMk cId="3860553041" sldId="300"/>
            <ac:grpSpMk id="49" creationId="{47B82A46-ABA6-E4E7-8C6A-9343672DE76E}"/>
          </ac:grpSpMkLst>
        </pc:grpChg>
        <pc:grpChg chg="add mod">
          <ac:chgData name="Janelle Clendenon" userId="da17313139568148" providerId="LiveId" clId="{74D80218-AD52-4F79-8D1A-E9812CA3BECE}" dt="2024-08-23T23:38:32.212" v="4232" actId="1076"/>
          <ac:grpSpMkLst>
            <pc:docMk/>
            <pc:sldMk cId="3860553041" sldId="300"/>
            <ac:grpSpMk id="50" creationId="{ABF6BB85-7E30-9EC9-7438-EC6978AF6FE9}"/>
          </ac:grpSpMkLst>
        </pc:grpChg>
        <pc:grpChg chg="add mod">
          <ac:chgData name="Janelle Clendenon" userId="da17313139568148" providerId="LiveId" clId="{74D80218-AD52-4F79-8D1A-E9812CA3BECE}" dt="2024-08-23T23:38:37.248" v="4234" actId="1076"/>
          <ac:grpSpMkLst>
            <pc:docMk/>
            <pc:sldMk cId="3860553041" sldId="300"/>
            <ac:grpSpMk id="54" creationId="{E3B512E9-1265-987B-DB8F-44E8F8675BBA}"/>
          </ac:grpSpMkLst>
        </pc:grpChg>
        <pc:grpChg chg="add mod">
          <ac:chgData name="Janelle Clendenon" userId="da17313139568148" providerId="LiveId" clId="{74D80218-AD52-4F79-8D1A-E9812CA3BECE}" dt="2024-08-23T23:38:41.451" v="4236" actId="1076"/>
          <ac:grpSpMkLst>
            <pc:docMk/>
            <pc:sldMk cId="3860553041" sldId="300"/>
            <ac:grpSpMk id="58" creationId="{23656CAD-6039-74A0-C9B7-7A8528384DA0}"/>
          </ac:grpSpMkLst>
        </pc:grpChg>
        <pc:grpChg chg="add mod">
          <ac:chgData name="Janelle Clendenon" userId="da17313139568148" providerId="LiveId" clId="{74D80218-AD52-4F79-8D1A-E9812CA3BECE}" dt="2024-08-23T23:39:04.656" v="4240" actId="1076"/>
          <ac:grpSpMkLst>
            <pc:docMk/>
            <pc:sldMk cId="3860553041" sldId="300"/>
            <ac:grpSpMk id="62" creationId="{CF08A286-65C3-7182-91AE-EC9BD28E0BB7}"/>
          </ac:grpSpMkLst>
        </pc:grpChg>
        <pc:grpChg chg="add mod">
          <ac:chgData name="Janelle Clendenon" userId="da17313139568148" providerId="LiveId" clId="{74D80218-AD52-4F79-8D1A-E9812CA3BECE}" dt="2024-08-23T23:39:04.656" v="4240" actId="1076"/>
          <ac:grpSpMkLst>
            <pc:docMk/>
            <pc:sldMk cId="3860553041" sldId="300"/>
            <ac:grpSpMk id="65" creationId="{715DEEA2-FFA0-05AB-4BED-35BD6FA82B7E}"/>
          </ac:grpSpMkLst>
        </pc:grpChg>
        <pc:grpChg chg="add mod">
          <ac:chgData name="Janelle Clendenon" userId="da17313139568148" providerId="LiveId" clId="{74D80218-AD52-4F79-8D1A-E9812CA3BECE}" dt="2024-08-23T23:39:04.656" v="4240" actId="1076"/>
          <ac:grpSpMkLst>
            <pc:docMk/>
            <pc:sldMk cId="3860553041" sldId="300"/>
            <ac:grpSpMk id="68" creationId="{310E4904-DB55-C506-36E7-83EE9CC34A86}"/>
          </ac:grpSpMkLst>
        </pc:grpChg>
        <pc:grpChg chg="add mod">
          <ac:chgData name="Janelle Clendenon" userId="da17313139568148" providerId="LiveId" clId="{74D80218-AD52-4F79-8D1A-E9812CA3BECE}" dt="2024-08-23T23:39:04.656" v="4240" actId="1076"/>
          <ac:grpSpMkLst>
            <pc:docMk/>
            <pc:sldMk cId="3860553041" sldId="300"/>
            <ac:grpSpMk id="71" creationId="{FE369163-1264-ECE8-A27D-43FBC935B260}"/>
          </ac:grpSpMkLst>
        </pc:grpChg>
        <pc:grpChg chg="add mod">
          <ac:chgData name="Janelle Clendenon" userId="da17313139568148" providerId="LiveId" clId="{74D80218-AD52-4F79-8D1A-E9812CA3BECE}" dt="2024-08-23T23:39:04.656" v="4240" actId="1076"/>
          <ac:grpSpMkLst>
            <pc:docMk/>
            <pc:sldMk cId="3860553041" sldId="300"/>
            <ac:grpSpMk id="75" creationId="{4A5AE0D2-3D19-9145-0CD7-3BF665365B93}"/>
          </ac:grpSpMkLst>
        </pc:grpChg>
        <pc:grpChg chg="add mod">
          <ac:chgData name="Janelle Clendenon" userId="da17313139568148" providerId="LiveId" clId="{74D80218-AD52-4F79-8D1A-E9812CA3BECE}" dt="2024-08-23T23:39:04.656" v="4240" actId="1076"/>
          <ac:grpSpMkLst>
            <pc:docMk/>
            <pc:sldMk cId="3860553041" sldId="300"/>
            <ac:grpSpMk id="79" creationId="{A150337F-D402-6228-465D-9DEB49BA15D0}"/>
          </ac:grpSpMkLst>
        </pc:grpChg>
        <pc:picChg chg="add mod">
          <ac:chgData name="Janelle Clendenon" userId="da17313139568148" providerId="LiveId" clId="{74D80218-AD52-4F79-8D1A-E9812CA3BECE}" dt="2024-08-23T23:29:45.412" v="4142" actId="1076"/>
          <ac:picMkLst>
            <pc:docMk/>
            <pc:sldMk cId="3860553041" sldId="300"/>
            <ac:picMk id="10" creationId="{FE53FB36-8910-BBA9-43E2-B04253720483}"/>
          </ac:picMkLst>
        </pc:picChg>
        <pc:picChg chg="add mod">
          <ac:chgData name="Janelle Clendenon" userId="da17313139568148" providerId="LiveId" clId="{74D80218-AD52-4F79-8D1A-E9812CA3BECE}" dt="2024-08-23T23:29:50.670" v="4144" actId="1076"/>
          <ac:picMkLst>
            <pc:docMk/>
            <pc:sldMk cId="3860553041" sldId="300"/>
            <ac:picMk id="11" creationId="{3AA1F5A3-1C85-524E-1A9C-7AB15BD5241E}"/>
          </ac:picMkLst>
        </pc:picChg>
        <pc:picChg chg="add mod">
          <ac:chgData name="Janelle Clendenon" userId="da17313139568148" providerId="LiveId" clId="{74D80218-AD52-4F79-8D1A-E9812CA3BECE}" dt="2024-08-23T23:29:54.267" v="4146" actId="1076"/>
          <ac:picMkLst>
            <pc:docMk/>
            <pc:sldMk cId="3860553041" sldId="300"/>
            <ac:picMk id="12" creationId="{ADA2A482-AB2C-37E1-2036-53B94F374EB7}"/>
          </ac:picMkLst>
        </pc:picChg>
        <pc:picChg chg="add mod">
          <ac:chgData name="Janelle Clendenon" userId="da17313139568148" providerId="LiveId" clId="{74D80218-AD52-4F79-8D1A-E9812CA3BECE}" dt="2024-08-23T23:29:57.878" v="4148" actId="1076"/>
          <ac:picMkLst>
            <pc:docMk/>
            <pc:sldMk cId="3860553041" sldId="300"/>
            <ac:picMk id="13" creationId="{96D0BF39-8800-ED51-0507-A6759BF4BA6F}"/>
          </ac:picMkLst>
        </pc:picChg>
        <pc:picChg chg="add mod">
          <ac:chgData name="Janelle Clendenon" userId="da17313139568148" providerId="LiveId" clId="{74D80218-AD52-4F79-8D1A-E9812CA3BECE}" dt="2024-08-23T23:31:31.171" v="4155" actId="1076"/>
          <ac:picMkLst>
            <pc:docMk/>
            <pc:sldMk cId="3860553041" sldId="300"/>
            <ac:picMk id="15" creationId="{94E742C1-5EAE-FBF0-3CE4-5323F32235C6}"/>
          </ac:picMkLst>
        </pc:picChg>
        <pc:picChg chg="add mod">
          <ac:chgData name="Janelle Clendenon" userId="da17313139568148" providerId="LiveId" clId="{74D80218-AD52-4F79-8D1A-E9812CA3BECE}" dt="2024-08-23T23:31:58.767" v="4162" actId="1076"/>
          <ac:picMkLst>
            <pc:docMk/>
            <pc:sldMk cId="3860553041" sldId="300"/>
            <ac:picMk id="17" creationId="{9BEB2EAE-B5CB-1620-772C-15D0DEBD3868}"/>
          </ac:picMkLst>
        </pc:picChg>
        <pc:picChg chg="add mod">
          <ac:chgData name="Janelle Clendenon" userId="da17313139568148" providerId="LiveId" clId="{74D80218-AD52-4F79-8D1A-E9812CA3BECE}" dt="2024-08-23T23:32:36.978" v="4169" actId="1076"/>
          <ac:picMkLst>
            <pc:docMk/>
            <pc:sldMk cId="3860553041" sldId="300"/>
            <ac:picMk id="19" creationId="{2A68B0D8-4192-DEF0-B613-6204D8AA8F44}"/>
          </ac:picMkLst>
        </pc:picChg>
        <pc:picChg chg="add mod">
          <ac:chgData name="Janelle Clendenon" userId="da17313139568148" providerId="LiveId" clId="{74D80218-AD52-4F79-8D1A-E9812CA3BECE}" dt="2024-08-23T23:34:26.841" v="4181" actId="164"/>
          <ac:picMkLst>
            <pc:docMk/>
            <pc:sldMk cId="3860553041" sldId="300"/>
            <ac:picMk id="21" creationId="{8C6FEE8B-AF20-17C4-9447-D074CD269FF1}"/>
          </ac:picMkLst>
        </pc:picChg>
        <pc:picChg chg="mod">
          <ac:chgData name="Janelle Clendenon" userId="da17313139568148" providerId="LiveId" clId="{74D80218-AD52-4F79-8D1A-E9812CA3BECE}" dt="2024-08-23T23:34:31.467" v="4182"/>
          <ac:picMkLst>
            <pc:docMk/>
            <pc:sldMk cId="3860553041" sldId="300"/>
            <ac:picMk id="26" creationId="{DC83711B-E9B9-5331-9DC8-3B30CA9B3292}"/>
          </ac:picMkLst>
        </pc:picChg>
        <pc:picChg chg="mod">
          <ac:chgData name="Janelle Clendenon" userId="da17313139568148" providerId="LiveId" clId="{74D80218-AD52-4F79-8D1A-E9812CA3BECE}" dt="2024-08-23T23:34:40.589" v="4185"/>
          <ac:picMkLst>
            <pc:docMk/>
            <pc:sldMk cId="3860553041" sldId="300"/>
            <ac:picMk id="29" creationId="{5D0CBDCF-DC01-F917-249C-38DA0C14455E}"/>
          </ac:picMkLst>
        </pc:picChg>
        <pc:picChg chg="mod">
          <ac:chgData name="Janelle Clendenon" userId="da17313139568148" providerId="LiveId" clId="{74D80218-AD52-4F79-8D1A-E9812CA3BECE}" dt="2024-08-23T23:34:54.825" v="4190"/>
          <ac:picMkLst>
            <pc:docMk/>
            <pc:sldMk cId="3860553041" sldId="300"/>
            <ac:picMk id="32" creationId="{2AAA5D8D-4C05-15B0-4393-7F1C98CAFB7D}"/>
          </ac:picMkLst>
        </pc:picChg>
        <pc:picChg chg="mod">
          <ac:chgData name="Janelle Clendenon" userId="da17313139568148" providerId="LiveId" clId="{74D80218-AD52-4F79-8D1A-E9812CA3BECE}" dt="2024-08-23T23:34:59.723" v="4192"/>
          <ac:picMkLst>
            <pc:docMk/>
            <pc:sldMk cId="3860553041" sldId="300"/>
            <ac:picMk id="35" creationId="{422FF7E3-9366-F672-5612-D09566BD84DA}"/>
          </ac:picMkLst>
        </pc:picChg>
        <pc:picChg chg="mod">
          <ac:chgData name="Janelle Clendenon" userId="da17313139568148" providerId="LiveId" clId="{74D80218-AD52-4F79-8D1A-E9812CA3BECE}" dt="2024-08-23T23:35:03.406" v="4194"/>
          <ac:picMkLst>
            <pc:docMk/>
            <pc:sldMk cId="3860553041" sldId="300"/>
            <ac:picMk id="38" creationId="{367B83EB-FB6A-D464-2364-D6DB7D74DEBA}"/>
          </ac:picMkLst>
        </pc:picChg>
        <pc:picChg chg="mod">
          <ac:chgData name="Janelle Clendenon" userId="da17313139568148" providerId="LiveId" clId="{74D80218-AD52-4F79-8D1A-E9812CA3BECE}" dt="2024-08-23T23:35:09.932" v="4196"/>
          <ac:picMkLst>
            <pc:docMk/>
            <pc:sldMk cId="3860553041" sldId="300"/>
            <ac:picMk id="41" creationId="{01109C73-E1A5-6B05-8E1D-3B30AFB521E0}"/>
          </ac:picMkLst>
        </pc:picChg>
        <pc:picChg chg="mod">
          <ac:chgData name="Janelle Clendenon" userId="da17313139568148" providerId="LiveId" clId="{74D80218-AD52-4F79-8D1A-E9812CA3BECE}" dt="2024-08-23T23:35:17.123" v="4198"/>
          <ac:picMkLst>
            <pc:docMk/>
            <pc:sldMk cId="3860553041" sldId="300"/>
            <ac:picMk id="44" creationId="{51D7B531-D229-6642-1063-784260522D84}"/>
          </ac:picMkLst>
        </pc:picChg>
        <pc:picChg chg="add mod">
          <ac:chgData name="Janelle Clendenon" userId="da17313139568148" providerId="LiveId" clId="{74D80218-AD52-4F79-8D1A-E9812CA3BECE}" dt="2024-08-23T23:38:06.112" v="4226" actId="164"/>
          <ac:picMkLst>
            <pc:docMk/>
            <pc:sldMk cId="3860553041" sldId="300"/>
            <ac:picMk id="46" creationId="{0B899CE6-DDF9-3B96-3A00-DFDBF65AA325}"/>
          </ac:picMkLst>
        </pc:picChg>
        <pc:picChg chg="mod">
          <ac:chgData name="Janelle Clendenon" userId="da17313139568148" providerId="LiveId" clId="{74D80218-AD52-4F79-8D1A-E9812CA3BECE}" dt="2024-08-23T23:38:23.469" v="4229"/>
          <ac:picMkLst>
            <pc:docMk/>
            <pc:sldMk cId="3860553041" sldId="300"/>
            <ac:picMk id="53" creationId="{C5BDDAF4-C661-4AD3-DCA2-C27D40FB932A}"/>
          </ac:picMkLst>
        </pc:picChg>
        <pc:picChg chg="mod">
          <ac:chgData name="Janelle Clendenon" userId="da17313139568148" providerId="LiveId" clId="{74D80218-AD52-4F79-8D1A-E9812CA3BECE}" dt="2024-08-23T23:38:34.933" v="4233"/>
          <ac:picMkLst>
            <pc:docMk/>
            <pc:sldMk cId="3860553041" sldId="300"/>
            <ac:picMk id="57" creationId="{C5D04642-00DF-FF43-81D3-302CE140A13C}"/>
          </ac:picMkLst>
        </pc:picChg>
        <pc:picChg chg="mod">
          <ac:chgData name="Janelle Clendenon" userId="da17313139568148" providerId="LiveId" clId="{74D80218-AD52-4F79-8D1A-E9812CA3BECE}" dt="2024-08-23T23:38:38.732" v="4235"/>
          <ac:picMkLst>
            <pc:docMk/>
            <pc:sldMk cId="3860553041" sldId="300"/>
            <ac:picMk id="61" creationId="{BB4711FD-280D-AB3F-FF03-C27DA58A083D}"/>
          </ac:picMkLst>
        </pc:picChg>
        <pc:picChg chg="mod">
          <ac:chgData name="Janelle Clendenon" userId="da17313139568148" providerId="LiveId" clId="{74D80218-AD52-4F79-8D1A-E9812CA3BECE}" dt="2024-08-23T23:38:48.326" v="4237"/>
          <ac:picMkLst>
            <pc:docMk/>
            <pc:sldMk cId="3860553041" sldId="300"/>
            <ac:picMk id="64" creationId="{E4535916-B76C-B08A-376F-16C8F5FA8C32}"/>
          </ac:picMkLst>
        </pc:picChg>
        <pc:picChg chg="mod">
          <ac:chgData name="Janelle Clendenon" userId="da17313139568148" providerId="LiveId" clId="{74D80218-AD52-4F79-8D1A-E9812CA3BECE}" dt="2024-08-23T23:38:48.326" v="4237"/>
          <ac:picMkLst>
            <pc:docMk/>
            <pc:sldMk cId="3860553041" sldId="300"/>
            <ac:picMk id="67" creationId="{27FE9560-F15A-A4A7-A5CC-5CF9AF89AC38}"/>
          </ac:picMkLst>
        </pc:picChg>
        <pc:picChg chg="mod">
          <ac:chgData name="Janelle Clendenon" userId="da17313139568148" providerId="LiveId" clId="{74D80218-AD52-4F79-8D1A-E9812CA3BECE}" dt="2024-08-23T23:38:48.326" v="4237"/>
          <ac:picMkLst>
            <pc:docMk/>
            <pc:sldMk cId="3860553041" sldId="300"/>
            <ac:picMk id="70" creationId="{E0F71A4B-0B16-5E8B-A403-EBD31BEC9FB9}"/>
          </ac:picMkLst>
        </pc:picChg>
        <pc:picChg chg="mod">
          <ac:chgData name="Janelle Clendenon" userId="da17313139568148" providerId="LiveId" clId="{74D80218-AD52-4F79-8D1A-E9812CA3BECE}" dt="2024-08-23T23:38:48.326" v="4237"/>
          <ac:picMkLst>
            <pc:docMk/>
            <pc:sldMk cId="3860553041" sldId="300"/>
            <ac:picMk id="74" creationId="{A5F8050F-8FB7-0225-CD77-ACD51156F25C}"/>
          </ac:picMkLst>
        </pc:picChg>
        <pc:picChg chg="mod">
          <ac:chgData name="Janelle Clendenon" userId="da17313139568148" providerId="LiveId" clId="{74D80218-AD52-4F79-8D1A-E9812CA3BECE}" dt="2024-08-23T23:38:48.326" v="4237"/>
          <ac:picMkLst>
            <pc:docMk/>
            <pc:sldMk cId="3860553041" sldId="300"/>
            <ac:picMk id="78" creationId="{81BC6C3E-C887-3621-4426-2121C5B6D355}"/>
          </ac:picMkLst>
        </pc:picChg>
        <pc:picChg chg="mod">
          <ac:chgData name="Janelle Clendenon" userId="da17313139568148" providerId="LiveId" clId="{74D80218-AD52-4F79-8D1A-E9812CA3BECE}" dt="2024-08-23T23:38:48.326" v="4237"/>
          <ac:picMkLst>
            <pc:docMk/>
            <pc:sldMk cId="3860553041" sldId="300"/>
            <ac:picMk id="82" creationId="{140439EF-999D-9E20-A3FB-47557F369393}"/>
          </ac:picMkLst>
        </pc:picChg>
        <pc:picChg chg="add mod">
          <ac:chgData name="Janelle Clendenon" userId="da17313139568148" providerId="LiveId" clId="{74D80218-AD52-4F79-8D1A-E9812CA3BECE}" dt="2024-08-23T23:39:51.977" v="4244" actId="1076"/>
          <ac:picMkLst>
            <pc:docMk/>
            <pc:sldMk cId="3860553041" sldId="300"/>
            <ac:picMk id="84" creationId="{17CCEAB9-798C-6934-E655-E366BD276C25}"/>
          </ac:picMkLst>
        </pc:picChg>
        <pc:picChg chg="add mod">
          <ac:chgData name="Janelle Clendenon" userId="da17313139568148" providerId="LiveId" clId="{74D80218-AD52-4F79-8D1A-E9812CA3BECE}" dt="2024-08-23T23:39:58.977" v="4246" actId="1076"/>
          <ac:picMkLst>
            <pc:docMk/>
            <pc:sldMk cId="3860553041" sldId="300"/>
            <ac:picMk id="85" creationId="{AC6C3FB2-103C-36F7-02C8-FC7A2FA392BE}"/>
          </ac:picMkLst>
        </pc:picChg>
      </pc:sldChg>
      <pc:sldChg chg="addSp delSp modSp new mod modAnim">
        <pc:chgData name="Janelle Clendenon" userId="da17313139568148" providerId="LiveId" clId="{74D80218-AD52-4F79-8D1A-E9812CA3BECE}" dt="2024-08-24T04:12:42.746" v="5356" actId="14100"/>
        <pc:sldMkLst>
          <pc:docMk/>
          <pc:sldMk cId="1778974298" sldId="301"/>
        </pc:sldMkLst>
        <pc:spChg chg="mod">
          <ac:chgData name="Janelle Clendenon" userId="da17313139568148" providerId="LiveId" clId="{74D80218-AD52-4F79-8D1A-E9812CA3BECE}" dt="2024-08-24T03:59:42.340" v="4717" actId="14100"/>
          <ac:spMkLst>
            <pc:docMk/>
            <pc:sldMk cId="1778974298" sldId="301"/>
            <ac:spMk id="2" creationId="{2D7F64E4-C58E-C7A0-254C-4214573ED36C}"/>
          </ac:spMkLst>
        </pc:spChg>
        <pc:spChg chg="del">
          <ac:chgData name="Janelle Clendenon" userId="da17313139568148" providerId="LiveId" clId="{74D80218-AD52-4F79-8D1A-E9812CA3BECE}" dt="2024-08-24T03:58:41.605" v="4682"/>
          <ac:spMkLst>
            <pc:docMk/>
            <pc:sldMk cId="1778974298" sldId="301"/>
            <ac:spMk id="3" creationId="{367FAE7F-9D0D-9E74-5B6B-4F6AB2AAA3BE}"/>
          </ac:spMkLst>
        </pc:spChg>
        <pc:spChg chg="mod">
          <ac:chgData name="Janelle Clendenon" userId="da17313139568148" providerId="LiveId" clId="{74D80218-AD52-4F79-8D1A-E9812CA3BECE}" dt="2024-08-24T04:09:22.785" v="5329" actId="20577"/>
          <ac:spMkLst>
            <pc:docMk/>
            <pc:sldMk cId="1778974298" sldId="301"/>
            <ac:spMk id="4" creationId="{2DDF4A74-E892-B4AA-952F-3E2CDEB76669}"/>
          </ac:spMkLst>
        </pc:spChg>
        <pc:spChg chg="add ord">
          <ac:chgData name="Janelle Clendenon" userId="da17313139568148" providerId="LiveId" clId="{74D80218-AD52-4F79-8D1A-E9812CA3BECE}" dt="2024-08-24T03:58:37.474" v="4681" actId="171"/>
          <ac:spMkLst>
            <pc:docMk/>
            <pc:sldMk cId="1778974298" sldId="301"/>
            <ac:spMk id="5" creationId="{2B95B9EF-5707-D7D0-39E7-30C4E4618122}"/>
          </ac:spMkLst>
        </pc:spChg>
        <pc:picChg chg="add mod">
          <ac:chgData name="Janelle Clendenon" userId="da17313139568148" providerId="LiveId" clId="{74D80218-AD52-4F79-8D1A-E9812CA3BECE}" dt="2024-08-24T04:04:26.713" v="5070" actId="1076"/>
          <ac:picMkLst>
            <pc:docMk/>
            <pc:sldMk cId="1778974298" sldId="301"/>
            <ac:picMk id="7" creationId="{B0760091-F3A2-9DA0-C6DE-1FCB35CB009B}"/>
          </ac:picMkLst>
        </pc:picChg>
        <pc:picChg chg="add mod">
          <ac:chgData name="Janelle Clendenon" userId="da17313139568148" providerId="LiveId" clId="{74D80218-AD52-4F79-8D1A-E9812CA3BECE}" dt="2024-08-24T04:11:58.769" v="5348" actId="1076"/>
          <ac:picMkLst>
            <pc:docMk/>
            <pc:sldMk cId="1778974298" sldId="301"/>
            <ac:picMk id="9" creationId="{2F036E22-0ECB-EEB9-D7D4-BEC809DB51EC}"/>
          </ac:picMkLst>
        </pc:picChg>
        <pc:cxnChg chg="add mod">
          <ac:chgData name="Janelle Clendenon" userId="da17313139568148" providerId="LiveId" clId="{74D80218-AD52-4F79-8D1A-E9812CA3BECE}" dt="2024-08-24T04:09:51.797" v="5332" actId="1582"/>
          <ac:cxnSpMkLst>
            <pc:docMk/>
            <pc:sldMk cId="1778974298" sldId="301"/>
            <ac:cxnSpMk id="11" creationId="{5AD7C31F-F642-A0A0-2893-B63BEBF4A229}"/>
          </ac:cxnSpMkLst>
        </pc:cxnChg>
        <pc:cxnChg chg="add mod">
          <ac:chgData name="Janelle Clendenon" userId="da17313139568148" providerId="LiveId" clId="{74D80218-AD52-4F79-8D1A-E9812CA3BECE}" dt="2024-08-24T04:10:23.789" v="5336" actId="14100"/>
          <ac:cxnSpMkLst>
            <pc:docMk/>
            <pc:sldMk cId="1778974298" sldId="301"/>
            <ac:cxnSpMk id="12" creationId="{E9D83ED4-EBA8-69D3-C113-F242D762AFA8}"/>
          </ac:cxnSpMkLst>
        </pc:cxnChg>
        <pc:cxnChg chg="add mod">
          <ac:chgData name="Janelle Clendenon" userId="da17313139568148" providerId="LiveId" clId="{74D80218-AD52-4F79-8D1A-E9812CA3BECE}" dt="2024-08-24T04:11:12.623" v="5342" actId="14100"/>
          <ac:cxnSpMkLst>
            <pc:docMk/>
            <pc:sldMk cId="1778974298" sldId="301"/>
            <ac:cxnSpMk id="14" creationId="{D083AE40-E879-A0C6-0F49-4424FA3C6A2C}"/>
          </ac:cxnSpMkLst>
        </pc:cxnChg>
        <pc:cxnChg chg="add mod">
          <ac:chgData name="Janelle Clendenon" userId="da17313139568148" providerId="LiveId" clId="{74D80218-AD52-4F79-8D1A-E9812CA3BECE}" dt="2024-08-24T04:11:48.831" v="5347" actId="14100"/>
          <ac:cxnSpMkLst>
            <pc:docMk/>
            <pc:sldMk cId="1778974298" sldId="301"/>
            <ac:cxnSpMk id="17" creationId="{3022230B-6393-520B-6B24-69854493C024}"/>
          </ac:cxnSpMkLst>
        </pc:cxnChg>
        <pc:cxnChg chg="add mod">
          <ac:chgData name="Janelle Clendenon" userId="da17313139568148" providerId="LiveId" clId="{74D80218-AD52-4F79-8D1A-E9812CA3BECE}" dt="2024-08-24T04:12:22.299" v="5352" actId="14100"/>
          <ac:cxnSpMkLst>
            <pc:docMk/>
            <pc:sldMk cId="1778974298" sldId="301"/>
            <ac:cxnSpMk id="19" creationId="{A244327D-9536-5D23-6BCE-675EAA181DC1}"/>
          </ac:cxnSpMkLst>
        </pc:cxnChg>
        <pc:cxnChg chg="add mod">
          <ac:chgData name="Janelle Clendenon" userId="da17313139568148" providerId="LiveId" clId="{74D80218-AD52-4F79-8D1A-E9812CA3BECE}" dt="2024-08-24T04:12:42.746" v="5356" actId="14100"/>
          <ac:cxnSpMkLst>
            <pc:docMk/>
            <pc:sldMk cId="1778974298" sldId="301"/>
            <ac:cxnSpMk id="21" creationId="{77C06C7A-0E00-9D60-2580-08757245B284}"/>
          </ac:cxnSpMkLst>
        </pc:cxnChg>
      </pc:sldChg>
      <pc:sldChg chg="addSp delSp modSp new mod modAnim">
        <pc:chgData name="Janelle Clendenon" userId="da17313139568148" providerId="LiveId" clId="{74D80218-AD52-4F79-8D1A-E9812CA3BECE}" dt="2024-08-24T15:20:02.845" v="5362" actId="14100"/>
        <pc:sldMkLst>
          <pc:docMk/>
          <pc:sldMk cId="2390315195" sldId="302"/>
        </pc:sldMkLst>
        <pc:spChg chg="add del">
          <ac:chgData name="Janelle Clendenon" userId="da17313139568148" providerId="LiveId" clId="{74D80218-AD52-4F79-8D1A-E9812CA3BECE}" dt="2024-08-24T15:19:40.819" v="5359" actId="22"/>
          <ac:spMkLst>
            <pc:docMk/>
            <pc:sldMk cId="2390315195" sldId="302"/>
            <ac:spMk id="3" creationId="{F0798445-B81A-D520-843F-A75A6686DCAE}"/>
          </ac:spMkLst>
        </pc:spChg>
        <pc:picChg chg="add mod">
          <ac:chgData name="Janelle Clendenon" userId="da17313139568148" providerId="LiveId" clId="{74D80218-AD52-4F79-8D1A-E9812CA3BECE}" dt="2024-08-24T15:20:02.845" v="5362" actId="14100"/>
          <ac:picMkLst>
            <pc:docMk/>
            <pc:sldMk cId="2390315195" sldId="302"/>
            <ac:picMk id="4" creationId="{4C6583F6-4F9B-2664-BC9F-5ACDA837044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68EF-EA8F-45D4-A9DA-BA55F9FD7F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5DA7CC-E123-4182-BED6-ADC493C085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B36ADE-AAB3-402A-880C-849363B105FD}"/>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5" name="Footer Placeholder 4">
            <a:extLst>
              <a:ext uri="{FF2B5EF4-FFF2-40B4-BE49-F238E27FC236}">
                <a16:creationId xmlns:a16="http://schemas.microsoft.com/office/drawing/2014/main" id="{991E518D-1DDE-4E64-99C1-A69CB4D6D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45F00C-58AA-4A76-B07B-7D0CFA3D9553}"/>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3931336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DB927-4985-4B7E-B703-EC4FD6A971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F1DC5F-6304-4349-B2BE-B0BA656F71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1DBFD6-A330-4C16-B80A-3A0222A9DB83}"/>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5" name="Footer Placeholder 4">
            <a:extLst>
              <a:ext uri="{FF2B5EF4-FFF2-40B4-BE49-F238E27FC236}">
                <a16:creationId xmlns:a16="http://schemas.microsoft.com/office/drawing/2014/main" id="{E6E62693-CEB9-4538-A7A0-54DA84216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8E87FE-6026-40D2-8B21-5533EECB9ED7}"/>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1660963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F1D63-FC05-4CB5-AF6D-621EAA391A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001A1D-33BF-46FC-A5ED-BC7B2EC1E3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F68ADA-E091-4C15-9ECF-848FE751D164}"/>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5" name="Footer Placeholder 4">
            <a:extLst>
              <a:ext uri="{FF2B5EF4-FFF2-40B4-BE49-F238E27FC236}">
                <a16:creationId xmlns:a16="http://schemas.microsoft.com/office/drawing/2014/main" id="{8882CF28-0749-4E43-983C-CC063221C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E59565-AE1A-4BB0-8353-0F8C0465EB75}"/>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179057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93EB-695F-412A-BE14-678DFDABD0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D631B5-B082-4003-8405-C0634A2ABE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613630-D38B-4FB1-9E68-200D4B11C7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6F9230-25C8-4556-AD04-44A1C80E3276}"/>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6" name="Footer Placeholder 5">
            <a:extLst>
              <a:ext uri="{FF2B5EF4-FFF2-40B4-BE49-F238E27FC236}">
                <a16:creationId xmlns:a16="http://schemas.microsoft.com/office/drawing/2014/main" id="{98636C85-99DF-446A-AAD0-CCB1709D8F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BDBC05-ECB0-4DBB-8993-7FC4AE3EBAF9}"/>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725707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B817-C168-4C88-83A7-16541CDAC3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C642CE-ED12-48C0-B7CE-883321A3C9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CD40E3-2EC0-4349-A1AD-850D8F2543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45E702-AA5A-41FD-A38C-C6F07C1485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3CF03F-EB2D-4BBB-B037-FBCF93AD6F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9F9C0D-7EF9-48A2-AAF5-7273C55921DA}"/>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8" name="Footer Placeholder 7">
            <a:extLst>
              <a:ext uri="{FF2B5EF4-FFF2-40B4-BE49-F238E27FC236}">
                <a16:creationId xmlns:a16="http://schemas.microsoft.com/office/drawing/2014/main" id="{9D84CA68-8F00-43C8-809A-70D14A6384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9209AB-36EE-4EAD-BFFD-B1606F717FF8}"/>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3666374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6AD38-B3D5-4455-BF78-D104D91DF8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625F71-9DE8-458E-ACE9-0738CD54B76F}"/>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4" name="Footer Placeholder 3">
            <a:extLst>
              <a:ext uri="{FF2B5EF4-FFF2-40B4-BE49-F238E27FC236}">
                <a16:creationId xmlns:a16="http://schemas.microsoft.com/office/drawing/2014/main" id="{2F847868-D15B-4450-B6DA-AAD75A73FC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4F89D1-D41E-47CE-89E3-A3D881DC7445}"/>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3186742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B33527-FCF7-4274-9FEE-98C006054834}"/>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3" name="Footer Placeholder 2">
            <a:extLst>
              <a:ext uri="{FF2B5EF4-FFF2-40B4-BE49-F238E27FC236}">
                <a16:creationId xmlns:a16="http://schemas.microsoft.com/office/drawing/2014/main" id="{EC4B426E-46A8-43E3-A347-C5C6BA54A3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21921-5FBB-43BA-90E1-8CEB39240A2F}"/>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2605824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64A9D-3FD6-4A45-A40B-5F2CD6ED85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3E4A9E-7BBD-4532-BA06-A975114CF4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F371AB-5DF0-4D78-B166-C07ED576DE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E2356B-345E-4B7F-AE8F-A0917A3BABCF}"/>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6" name="Footer Placeholder 5">
            <a:extLst>
              <a:ext uri="{FF2B5EF4-FFF2-40B4-BE49-F238E27FC236}">
                <a16:creationId xmlns:a16="http://schemas.microsoft.com/office/drawing/2014/main" id="{AD4D13BD-BB96-4C28-979A-2F5ADDFA22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DB0BC2-6386-43DC-B030-C210968FD475}"/>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4176217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1B69-774B-4469-BB2E-DD502007D3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BB5674-3672-4260-B4C6-DD4E6E1C71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912247-A4C2-43ED-A6AB-70DA7929F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98AA82-E49F-4C69-9B67-66D6B0CDC629}"/>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6" name="Footer Placeholder 5">
            <a:extLst>
              <a:ext uri="{FF2B5EF4-FFF2-40B4-BE49-F238E27FC236}">
                <a16:creationId xmlns:a16="http://schemas.microsoft.com/office/drawing/2014/main" id="{74B6067F-0306-46F7-9CEE-FD21036D7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9E8CA5-3D69-459F-9748-923117E5E7CD}"/>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1063782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84302-303D-4B60-A6A1-8501F14872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38EA2B-8CCA-467E-8816-B44B6D5C7D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ECEC72-F565-4D1A-BA3C-5EBD78A67620}"/>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5" name="Footer Placeholder 4">
            <a:extLst>
              <a:ext uri="{FF2B5EF4-FFF2-40B4-BE49-F238E27FC236}">
                <a16:creationId xmlns:a16="http://schemas.microsoft.com/office/drawing/2014/main" id="{356E061E-32F5-4C5F-AA14-EE36E6B4B0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6D94C7-223F-4325-9706-0D1C3FF29EBE}"/>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4290999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1C241-9580-46CE-8FE1-A33A876D75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1D8868-ECDE-45EE-B86C-EA95A4AEB3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4789DB-CDBF-48D1-A86B-E25DF53CBA98}"/>
              </a:ext>
            </a:extLst>
          </p:cNvPr>
          <p:cNvSpPr>
            <a:spLocks noGrp="1"/>
          </p:cNvSpPr>
          <p:nvPr>
            <p:ph type="dt" sz="half" idx="10"/>
          </p:nvPr>
        </p:nvSpPr>
        <p:spPr/>
        <p:txBody>
          <a:bodyPr/>
          <a:lstStyle/>
          <a:p>
            <a:fld id="{4C1554E0-04EA-46EC-BE55-5E5D02A347BB}" type="datetimeFigureOut">
              <a:rPr lang="en-US" smtClean="0"/>
              <a:t>11/14/2024</a:t>
            </a:fld>
            <a:endParaRPr lang="en-US"/>
          </a:p>
        </p:txBody>
      </p:sp>
      <p:sp>
        <p:nvSpPr>
          <p:cNvPr id="5" name="Footer Placeholder 4">
            <a:extLst>
              <a:ext uri="{FF2B5EF4-FFF2-40B4-BE49-F238E27FC236}">
                <a16:creationId xmlns:a16="http://schemas.microsoft.com/office/drawing/2014/main" id="{1E141AD6-5A53-49C9-BBA1-B1E5E78CE6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D01D1-B4C7-4157-9439-B6BBEE8DBE48}"/>
              </a:ext>
            </a:extLst>
          </p:cNvPr>
          <p:cNvSpPr>
            <a:spLocks noGrp="1"/>
          </p:cNvSpPr>
          <p:nvPr>
            <p:ph type="sldNum" sz="quarter" idx="12"/>
          </p:nvPr>
        </p:nvSpPr>
        <p:spPr/>
        <p:txBody>
          <a:bodyPr/>
          <a:lstStyle/>
          <a:p>
            <a:fld id="{66D2EB36-CFD3-4DBB-9E63-FF5F83A3B6C7}" type="slidenum">
              <a:rPr lang="en-US" smtClean="0"/>
              <a:t>‹#›</a:t>
            </a:fld>
            <a:endParaRPr lang="en-US"/>
          </a:p>
        </p:txBody>
      </p:sp>
    </p:spTree>
    <p:extLst>
      <p:ext uri="{BB962C8B-B14F-4D97-AF65-F5344CB8AC3E}">
        <p14:creationId xmlns:p14="http://schemas.microsoft.com/office/powerpoint/2010/main" val="3911107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8094CF-C692-4BD4-AFD2-D1946DDA02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3D010B-86A4-41ED-AF42-6AF0EE62CE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AD111C-A530-45DF-A165-EC5DFE2026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554E0-04EA-46EC-BE55-5E5D02A347BB}" type="datetimeFigureOut">
              <a:rPr lang="en-US" smtClean="0"/>
              <a:t>11/14/2024</a:t>
            </a:fld>
            <a:endParaRPr lang="en-US"/>
          </a:p>
        </p:txBody>
      </p:sp>
      <p:sp>
        <p:nvSpPr>
          <p:cNvPr id="5" name="Footer Placeholder 4">
            <a:extLst>
              <a:ext uri="{FF2B5EF4-FFF2-40B4-BE49-F238E27FC236}">
                <a16:creationId xmlns:a16="http://schemas.microsoft.com/office/drawing/2014/main" id="{2A836F2E-666B-457D-A3AC-0D405FC7F3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78F1B4-EAEA-418A-9749-07864F5B81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D2EB36-CFD3-4DBB-9E63-FF5F83A3B6C7}" type="slidenum">
              <a:rPr lang="en-US" smtClean="0"/>
              <a:t>‹#›</a:t>
            </a:fld>
            <a:endParaRPr lang="en-US"/>
          </a:p>
        </p:txBody>
      </p:sp>
    </p:spTree>
    <p:extLst>
      <p:ext uri="{BB962C8B-B14F-4D97-AF65-F5344CB8AC3E}">
        <p14:creationId xmlns:p14="http://schemas.microsoft.com/office/powerpoint/2010/main" val="1209347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video" Target="https://www.youtube.com/embed/C9e98jGt-gg?feature=oembed"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mWZug1G_JF4?feature=oembed"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www.grammar-quizzes.com/passive3b.html" TargetMode="External"/><Relationship Id="rId7" Type="http://schemas.openxmlformats.org/officeDocument/2006/relationships/hyperlink" Target="https://pixabay.com/en/panic-man-screaming-running-person-149063/" TargetMode="External"/><Relationship Id="rId2" Type="http://schemas.openxmlformats.org/officeDocument/2006/relationships/image" Target="../media/image15.gif"/><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hyperlink" Target="https://creativecommons.org/licenses/by-nc-sa/3.0/" TargetMode="External"/><Relationship Id="rId5" Type="http://schemas.openxmlformats.org/officeDocument/2006/relationships/hyperlink" Target="https://commons.wikimedia.org/wiki/File:Man_Running_Scared_Cartoon_Vector.svg" TargetMode="External"/><Relationship Id="rId10" Type="http://schemas.openxmlformats.org/officeDocument/2006/relationships/hyperlink" Target="https://creativecommons.org/licenses/by-sa/3.0/" TargetMode="External"/><Relationship Id="rId4" Type="http://schemas.openxmlformats.org/officeDocument/2006/relationships/image" Target="../media/image16.png"/><Relationship Id="rId9" Type="http://schemas.openxmlformats.org/officeDocument/2006/relationships/hyperlink" Target="https://commons.wikimedia.org/wiki/File:Black_Man_Running_Scared_Cartoon_Vector.sv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6.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8.gif"/><Relationship Id="rId1" Type="http://schemas.openxmlformats.org/officeDocument/2006/relationships/slideLayout" Target="../slideLayouts/slideLayout4.xml"/><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video" Target="https://www.youtube.com/embed/9FqmiGwTqh4?feature=oemb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hyperlink" Target="https://en.wikipedia.org/wiki/Dime_(United_States_coin)" TargetMode="External"/><Relationship Id="rId2" Type="http://schemas.openxmlformats.org/officeDocument/2006/relationships/image" Target="../media/image39.jpg"/><Relationship Id="rId1" Type="http://schemas.openxmlformats.org/officeDocument/2006/relationships/slideLayout" Target="../slideLayouts/slideLayout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hyperlink" Target="https://en.wikipedia.org/wiki/Penny_(United_States_coin)"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https://en.wikipedia.org/wiki/Dime_(United_States_coin)" TargetMode="External"/><Relationship Id="rId7" Type="http://schemas.openxmlformats.org/officeDocument/2006/relationships/image" Target="../media/image44.jpg"/><Relationship Id="rId2"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hyperlink" Target="https://en.wikipedia.org/wiki/Penny_(United_States_coin)" TargetMode="External"/><Relationship Id="rId5" Type="http://schemas.openxmlformats.org/officeDocument/2006/relationships/image" Target="../media/image43.png"/><Relationship Id="rId10" Type="http://schemas.openxmlformats.org/officeDocument/2006/relationships/image" Target="../media/image47.jpg"/><Relationship Id="rId4" Type="http://schemas.openxmlformats.org/officeDocument/2006/relationships/hyperlink" Target="https://creativecommons.org/licenses/by-sa/3.0/" TargetMode="External"/><Relationship Id="rId9" Type="http://schemas.openxmlformats.org/officeDocument/2006/relationships/image" Target="../media/image46.jpg"/></Relationships>
</file>

<file path=ppt/slides/_rels/slide24.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hyperlink" Target="http://www.foodista.com/blog/2017/11/30/healthy-snack-ideas-for-adrenal-fatigue-recovery" TargetMode="External"/><Relationship Id="rId7" Type="http://schemas.openxmlformats.org/officeDocument/2006/relationships/hyperlink" Target="https://www.pikist.com/free-photo-xuhay" TargetMode="External"/><Relationship Id="rId2" Type="http://schemas.openxmlformats.org/officeDocument/2006/relationships/image" Target="../media/image48.jpg"/><Relationship Id="rId1" Type="http://schemas.openxmlformats.org/officeDocument/2006/relationships/slideLayout" Target="../slideLayouts/slideLayout9.xml"/><Relationship Id="rId6" Type="http://schemas.openxmlformats.org/officeDocument/2006/relationships/image" Target="../media/image50.jpg"/><Relationship Id="rId5" Type="http://schemas.openxmlformats.org/officeDocument/2006/relationships/hyperlink" Target="https://www.maxpixel.net/From-The-Top-Amaranth-White-Dish-Super-Superfoods-2675460" TargetMode="External"/><Relationship Id="rId4" Type="http://schemas.openxmlformats.org/officeDocument/2006/relationships/image" Target="../media/image49.jpg"/><Relationship Id="rId9" Type="http://schemas.openxmlformats.org/officeDocument/2006/relationships/image" Target="../media/image51.jpg"/></Relationships>
</file>

<file path=ppt/slides/_rels/slide2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4.png"/><Relationship Id="rId7" Type="http://schemas.openxmlformats.org/officeDocument/2006/relationships/hyperlink" Target="http://humbliceous.blogspot.com/2005/12/gift.html" TargetMode="External"/><Relationship Id="rId2" Type="http://schemas.openxmlformats.org/officeDocument/2006/relationships/slideLayout" Target="../slideLayouts/slideLayout7.xml"/><Relationship Id="rId1" Type="http://schemas.openxmlformats.org/officeDocument/2006/relationships/video" Target="https://www.youtube.com/embed/J_g76phMf5E?feature=oembed" TargetMode="External"/><Relationship Id="rId6" Type="http://schemas.openxmlformats.org/officeDocument/2006/relationships/image" Target="../media/image55.png"/><Relationship Id="rId5" Type="http://schemas.openxmlformats.org/officeDocument/2006/relationships/hyperlink" Target="https://creativecommons.org/licenses/by-sa/3.0/" TargetMode="External"/><Relationship Id="rId4" Type="http://schemas.openxmlformats.org/officeDocument/2006/relationships/hyperlink" Target="http://www.investitwisely.com/how-to-avoid-your-own-personal-financial-cliff/"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en.wikipedia.org/wiki/Dime_(United_States_coin)" TargetMode="External"/><Relationship Id="rId3" Type="http://schemas.openxmlformats.org/officeDocument/2006/relationships/hyperlink" Target="https://pixabay.com/en/bills-cash-usd-money-dollars-2557264/" TargetMode="External"/><Relationship Id="rId7" Type="http://schemas.openxmlformats.org/officeDocument/2006/relationships/image" Target="../media/image42.png"/><Relationship Id="rId2" Type="http://schemas.openxmlformats.org/officeDocument/2006/relationships/image" Target="../media/image57.jpg"/><Relationship Id="rId1" Type="http://schemas.openxmlformats.org/officeDocument/2006/relationships/slideLayout" Target="../slideLayouts/slideLayout5.xml"/><Relationship Id="rId6" Type="http://schemas.openxmlformats.org/officeDocument/2006/relationships/hyperlink" Target="https://creativecommons.org/licenses/by-sa/3.0/" TargetMode="External"/><Relationship Id="rId5" Type="http://schemas.openxmlformats.org/officeDocument/2006/relationships/hyperlink" Target="https://en.wikipedia.org/wiki/Penny_(United_States_coin)" TargetMode="Externa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7.xml"/><Relationship Id="rId1" Type="http://schemas.openxmlformats.org/officeDocument/2006/relationships/video" Target="https://www.youtube.com/embed/eesl9-dsg9U?feature=oembe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6.xml"/><Relationship Id="rId1" Type="http://schemas.openxmlformats.org/officeDocument/2006/relationships/video" Target="https://www.youtube.com/embed/Z29h7HUcJus?feature=oembed"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en.wikipedia.org/wiki/Penny_(United_States_coin)" TargetMode="External"/><Relationship Id="rId3" Type="http://schemas.openxmlformats.org/officeDocument/2006/relationships/image" Target="../media/image60.jpeg"/><Relationship Id="rId7" Type="http://schemas.openxmlformats.org/officeDocument/2006/relationships/image" Target="../media/image43.png"/><Relationship Id="rId2" Type="http://schemas.openxmlformats.org/officeDocument/2006/relationships/slideLayout" Target="../slideLayouts/slideLayout7.xml"/><Relationship Id="rId1" Type="http://schemas.openxmlformats.org/officeDocument/2006/relationships/video" Target="https://www.youtube.com/embed/tCUbNKIXcug?feature=oembed" TargetMode="External"/><Relationship Id="rId6" Type="http://schemas.openxmlformats.org/officeDocument/2006/relationships/hyperlink" Target="https://en.wikipedia.org/wiki/Dime_(United_States_coin)" TargetMode="External"/><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6.xml"/><Relationship Id="rId1" Type="http://schemas.openxmlformats.org/officeDocument/2006/relationships/video" Target="https://www.youtube.com/embed/hXeb0q3GDfs?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7.xml"/><Relationship Id="rId1" Type="http://schemas.openxmlformats.org/officeDocument/2006/relationships/video" Target="https://www.youtube.com/embed/VyXe25LyrcY?feature=oembed"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hyperlink" Target="https://en.wikipedia.org/wiki/Dime_(United_States_coin)" TargetMode="External"/><Relationship Id="rId3" Type="http://schemas.openxmlformats.org/officeDocument/2006/relationships/hyperlink" Target="https://pixabay.com/en/bills-cash-usd-money-dollars-2557264/" TargetMode="External"/><Relationship Id="rId7" Type="http://schemas.openxmlformats.org/officeDocument/2006/relationships/image" Target="../media/image42.png"/><Relationship Id="rId2" Type="http://schemas.openxmlformats.org/officeDocument/2006/relationships/image" Target="../media/image57.jpg"/><Relationship Id="rId1" Type="http://schemas.openxmlformats.org/officeDocument/2006/relationships/slideLayout" Target="../slideLayouts/slideLayout5.xml"/><Relationship Id="rId6" Type="http://schemas.openxmlformats.org/officeDocument/2006/relationships/hyperlink" Target="https://creativecommons.org/licenses/by-sa/3.0/" TargetMode="External"/><Relationship Id="rId5" Type="http://schemas.openxmlformats.org/officeDocument/2006/relationships/hyperlink" Target="https://en.wikipedia.org/wiki/Penny_(United_States_coin)" TargetMode="Externa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6.xml"/><Relationship Id="rId1" Type="http://schemas.openxmlformats.org/officeDocument/2006/relationships/video" Target="https://www.youtube.com/embed/v2TrfIi28mo?feature=oembed"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7.xml"/><Relationship Id="rId1" Type="http://schemas.openxmlformats.org/officeDocument/2006/relationships/video" Target="https://www.youtube.com/embed/n-ZMBGnZ5ok?feature=oembed"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66.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66.jpg"/><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4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66.jpg"/><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4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66.jpg"/><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4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67.jpg"/><Relationship Id="rId1" Type="http://schemas.openxmlformats.org/officeDocument/2006/relationships/slideLayout" Target="../slideLayouts/slideLayout4.xml"/><Relationship Id="rId4" Type="http://schemas.openxmlformats.org/officeDocument/2006/relationships/image" Target="../media/image6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clipart&#10;&#10;Description automatically generated">
            <a:extLst>
              <a:ext uri="{FF2B5EF4-FFF2-40B4-BE49-F238E27FC236}">
                <a16:creationId xmlns:a16="http://schemas.microsoft.com/office/drawing/2014/main" id="{B369CF84-4687-4911-A7C8-E3A091B797F7}"/>
              </a:ext>
            </a:extLst>
          </p:cNvPr>
          <p:cNvPicPr>
            <a:picLocks noChangeAspect="1"/>
          </p:cNvPicPr>
          <p:nvPr/>
        </p:nvPicPr>
        <p:blipFill rotWithShape="1">
          <a:blip r:embed="rId2">
            <a:extLst>
              <a:ext uri="{28A0092B-C50C-407E-A947-70E740481C1C}">
                <a14:useLocalDpi xmlns:a14="http://schemas.microsoft.com/office/drawing/2010/main" val="0"/>
              </a:ext>
            </a:extLst>
          </a:blip>
          <a:srcRect l="13696" r="292" b="2"/>
          <a:stretch/>
        </p:blipFill>
        <p:spPr>
          <a:xfrm>
            <a:off x="0" y="0"/>
            <a:ext cx="12823351"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BE4DEBAC-8473-4FA1-928F-A91378ED6CF3}"/>
              </a:ext>
            </a:extLst>
          </p:cNvPr>
          <p:cNvSpPr>
            <a:spLocks noGrp="1"/>
          </p:cNvSpPr>
          <p:nvPr>
            <p:ph type="ctrTitle"/>
          </p:nvPr>
        </p:nvSpPr>
        <p:spPr>
          <a:xfrm>
            <a:off x="7194331" y="293720"/>
            <a:ext cx="3852041" cy="1834056"/>
          </a:xfrm>
        </p:spPr>
        <p:txBody>
          <a:bodyPr>
            <a:normAutofit/>
          </a:bodyPr>
          <a:lstStyle/>
          <a:p>
            <a:r>
              <a:rPr lang="en-US" sz="4000" b="1" dirty="0">
                <a:solidFill>
                  <a:schemeClr val="accent6">
                    <a:lumMod val="50000"/>
                  </a:schemeClr>
                </a:solidFill>
                <a:effectLst>
                  <a:outerShdw blurRad="38100" dist="38100" dir="2700000" algn="tl">
                    <a:srgbClr val="000000">
                      <a:alpha val="43137"/>
                    </a:srgbClr>
                  </a:outerShdw>
                </a:effectLst>
              </a:rPr>
              <a:t>Abraham</a:t>
            </a:r>
            <a:br>
              <a:rPr lang="en-US" sz="4000" b="1" dirty="0">
                <a:solidFill>
                  <a:schemeClr val="accent6">
                    <a:lumMod val="50000"/>
                  </a:schemeClr>
                </a:solidFill>
                <a:effectLst>
                  <a:outerShdw blurRad="38100" dist="38100" dir="2700000" algn="tl">
                    <a:srgbClr val="000000">
                      <a:alpha val="43137"/>
                    </a:srgbClr>
                  </a:outerShdw>
                </a:effectLst>
              </a:rPr>
            </a:br>
            <a:r>
              <a:rPr lang="en-US" sz="4000" b="1" dirty="0">
                <a:solidFill>
                  <a:schemeClr val="accent6">
                    <a:lumMod val="50000"/>
                  </a:schemeClr>
                </a:solidFill>
                <a:effectLst>
                  <a:outerShdw blurRad="38100" dist="38100" dir="2700000" algn="tl">
                    <a:srgbClr val="000000">
                      <a:alpha val="43137"/>
                    </a:srgbClr>
                  </a:outerShdw>
                </a:effectLst>
              </a:rPr>
              <a:t>Tithes</a:t>
            </a:r>
            <a:br>
              <a:rPr lang="en-US" sz="4000" b="1" dirty="0">
                <a:solidFill>
                  <a:schemeClr val="accent6">
                    <a:lumMod val="50000"/>
                  </a:schemeClr>
                </a:solidFill>
                <a:effectLst>
                  <a:outerShdw blurRad="38100" dist="38100" dir="2700000" algn="tl">
                    <a:srgbClr val="000000">
                      <a:alpha val="43137"/>
                    </a:srgbClr>
                  </a:outerShdw>
                </a:effectLst>
              </a:rPr>
            </a:br>
            <a:r>
              <a:rPr lang="en-US" sz="4000" b="1" dirty="0">
                <a:solidFill>
                  <a:schemeClr val="accent6">
                    <a:lumMod val="50000"/>
                  </a:schemeClr>
                </a:solidFill>
                <a:effectLst>
                  <a:outerShdw blurRad="38100" dist="38100" dir="2700000" algn="tl">
                    <a:srgbClr val="000000">
                      <a:alpha val="43137"/>
                    </a:srgbClr>
                  </a:outerShdw>
                </a:effectLst>
              </a:rPr>
              <a:t>Spoils of War</a:t>
            </a:r>
          </a:p>
        </p:txBody>
      </p:sp>
      <p:sp>
        <p:nvSpPr>
          <p:cNvPr id="3" name="Subtitle 2">
            <a:extLst>
              <a:ext uri="{FF2B5EF4-FFF2-40B4-BE49-F238E27FC236}">
                <a16:creationId xmlns:a16="http://schemas.microsoft.com/office/drawing/2014/main" id="{50B79EA5-F390-4E10-BBA0-DDB442B84FA8}"/>
              </a:ext>
            </a:extLst>
          </p:cNvPr>
          <p:cNvSpPr>
            <a:spLocks noGrp="1"/>
          </p:cNvSpPr>
          <p:nvPr>
            <p:ph type="subTitle" idx="1"/>
          </p:nvPr>
        </p:nvSpPr>
        <p:spPr>
          <a:xfrm>
            <a:off x="6660931" y="2277613"/>
            <a:ext cx="5638800" cy="683284"/>
          </a:xfrm>
        </p:spPr>
        <p:txBody>
          <a:bodyPr>
            <a:normAutofit/>
          </a:bodyPr>
          <a:lstStyle/>
          <a:p>
            <a:r>
              <a:rPr lang="en-US" dirty="0"/>
              <a:t>Melchizedek, priest of the Most High God</a:t>
            </a:r>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872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5EE344D-B562-62C5-FB29-FE48F3EAB7EA}"/>
              </a:ext>
            </a:extLst>
          </p:cNvPr>
          <p:cNvSpPr/>
          <p:nvPr/>
        </p:nvSpPr>
        <p:spPr>
          <a:xfrm>
            <a:off x="338667" y="365125"/>
            <a:ext cx="11531600" cy="627274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D4EA83-793E-7EA4-821B-D1D3D95E5CA9}"/>
              </a:ext>
            </a:extLst>
          </p:cNvPr>
          <p:cNvSpPr/>
          <p:nvPr/>
        </p:nvSpPr>
        <p:spPr>
          <a:xfrm>
            <a:off x="6259321" y="3093508"/>
            <a:ext cx="2549526" cy="313425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FC0EC40-1F18-B18F-4607-9FAA34D8A13F}"/>
              </a:ext>
            </a:extLst>
          </p:cNvPr>
          <p:cNvSpPr/>
          <p:nvPr/>
        </p:nvSpPr>
        <p:spPr>
          <a:xfrm>
            <a:off x="3549555" y="3074459"/>
            <a:ext cx="2549526" cy="3134255"/>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5400000" scaled="1"/>
            <a:tileRect/>
          </a:gra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A9A776C-1AD0-EAFB-8ECA-65274B1EC90A}"/>
              </a:ext>
            </a:extLst>
          </p:cNvPr>
          <p:cNvSpPr/>
          <p:nvPr/>
        </p:nvSpPr>
        <p:spPr>
          <a:xfrm>
            <a:off x="839788" y="3064933"/>
            <a:ext cx="2549526" cy="3134255"/>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3C6BE0-4B91-F30C-8EB7-DB57202C0180}"/>
              </a:ext>
            </a:extLst>
          </p:cNvPr>
          <p:cNvSpPr>
            <a:spLocks noGrp="1"/>
          </p:cNvSpPr>
          <p:nvPr>
            <p:ph type="title"/>
          </p:nvPr>
        </p:nvSpPr>
        <p:spPr/>
        <p:txBody>
          <a:bodyPr/>
          <a:lstStyle/>
          <a:p>
            <a:pPr algn="ctr"/>
            <a:r>
              <a:rPr lang="en-US" b="1" dirty="0">
                <a:solidFill>
                  <a:schemeClr val="accent6">
                    <a:lumMod val="20000"/>
                    <a:lumOff val="80000"/>
                  </a:schemeClr>
                </a:solidFill>
              </a:rPr>
              <a:t>Today we’re talking about</a:t>
            </a:r>
            <a:br>
              <a:rPr lang="en-US" b="1" dirty="0">
                <a:solidFill>
                  <a:schemeClr val="accent6">
                    <a:lumMod val="20000"/>
                    <a:lumOff val="80000"/>
                  </a:schemeClr>
                </a:solidFill>
              </a:rPr>
            </a:br>
            <a:r>
              <a:rPr lang="en-US" b="1" dirty="0">
                <a:solidFill>
                  <a:schemeClr val="accent6">
                    <a:lumMod val="20000"/>
                    <a:lumOff val="80000"/>
                  </a:schemeClr>
                </a:solidFill>
              </a:rPr>
              <a:t> sharing, caring, and generosity.</a:t>
            </a:r>
          </a:p>
        </p:txBody>
      </p:sp>
      <p:sp>
        <p:nvSpPr>
          <p:cNvPr id="3" name="Text Placeholder 2">
            <a:extLst>
              <a:ext uri="{FF2B5EF4-FFF2-40B4-BE49-F238E27FC236}">
                <a16:creationId xmlns:a16="http://schemas.microsoft.com/office/drawing/2014/main" id="{6E862962-FED2-FD11-EEC9-83ACFE09C1DF}"/>
              </a:ext>
            </a:extLst>
          </p:cNvPr>
          <p:cNvSpPr>
            <a:spLocks noGrp="1"/>
          </p:cNvSpPr>
          <p:nvPr>
            <p:ph type="body" idx="1"/>
          </p:nvPr>
        </p:nvSpPr>
        <p:spPr>
          <a:xfrm>
            <a:off x="839789" y="1719263"/>
            <a:ext cx="2540190" cy="823912"/>
          </a:xfrm>
        </p:spPr>
        <p:style>
          <a:lnRef idx="2">
            <a:schemeClr val="accent4"/>
          </a:lnRef>
          <a:fillRef idx="1">
            <a:schemeClr val="lt1"/>
          </a:fillRef>
          <a:effectRef idx="0">
            <a:schemeClr val="accent4"/>
          </a:effectRef>
          <a:fontRef idx="minor">
            <a:schemeClr val="dk1"/>
          </a:fontRef>
        </p:style>
        <p:txBody>
          <a:bodyPr anchor="ctr" anchorCtr="0"/>
          <a:lstStyle/>
          <a:p>
            <a:pPr algn="ctr"/>
            <a:r>
              <a:rPr lang="en-US" dirty="0"/>
              <a:t>TITHE</a:t>
            </a:r>
          </a:p>
        </p:txBody>
      </p:sp>
      <p:sp>
        <p:nvSpPr>
          <p:cNvPr id="4" name="Content Placeholder 3">
            <a:extLst>
              <a:ext uri="{FF2B5EF4-FFF2-40B4-BE49-F238E27FC236}">
                <a16:creationId xmlns:a16="http://schemas.microsoft.com/office/drawing/2014/main" id="{1BD95869-CDDA-267A-21FC-88F39B145C85}"/>
              </a:ext>
            </a:extLst>
          </p:cNvPr>
          <p:cNvSpPr>
            <a:spLocks noGrp="1"/>
          </p:cNvSpPr>
          <p:nvPr>
            <p:ph sz="half" idx="2"/>
          </p:nvPr>
        </p:nvSpPr>
        <p:spPr>
          <a:xfrm>
            <a:off x="839789" y="2543175"/>
            <a:ext cx="2540190" cy="3684588"/>
          </a:xfrm>
          <a:noFill/>
        </p:spPr>
        <p:style>
          <a:lnRef idx="2">
            <a:schemeClr val="accent4"/>
          </a:lnRef>
          <a:fillRef idx="1">
            <a:schemeClr val="lt1"/>
          </a:fillRef>
          <a:effectRef idx="0">
            <a:schemeClr val="accent4"/>
          </a:effectRef>
          <a:fontRef idx="minor">
            <a:schemeClr val="dk1"/>
          </a:fontRef>
        </p:style>
        <p:txBody>
          <a:bodyPr/>
          <a:lstStyle/>
          <a:p>
            <a:endParaRPr lang="en-US" dirty="0"/>
          </a:p>
          <a:p>
            <a:pPr marL="0" indent="0" algn="ctr">
              <a:buNone/>
            </a:pPr>
            <a:endParaRPr lang="en-US" dirty="0"/>
          </a:p>
          <a:p>
            <a:pPr marL="0" indent="0" algn="ctr">
              <a:buNone/>
            </a:pPr>
            <a:r>
              <a:rPr lang="en-US" dirty="0"/>
              <a:t>Thank you</a:t>
            </a:r>
          </a:p>
          <a:p>
            <a:pPr marL="0" indent="0" algn="ctr">
              <a:buNone/>
            </a:pPr>
            <a:r>
              <a:rPr lang="en-US" dirty="0"/>
              <a:t> God</a:t>
            </a:r>
          </a:p>
          <a:p>
            <a:pPr marL="0" indent="0" algn="ctr">
              <a:buNone/>
            </a:pPr>
            <a:r>
              <a:rPr lang="en-US" dirty="0"/>
              <a:t> for blessing</a:t>
            </a:r>
          </a:p>
          <a:p>
            <a:pPr marL="0" indent="0" algn="ctr">
              <a:buNone/>
            </a:pPr>
            <a:r>
              <a:rPr lang="en-US" dirty="0"/>
              <a:t> me.</a:t>
            </a:r>
          </a:p>
        </p:txBody>
      </p:sp>
      <p:sp>
        <p:nvSpPr>
          <p:cNvPr id="5" name="Text Placeholder 4">
            <a:extLst>
              <a:ext uri="{FF2B5EF4-FFF2-40B4-BE49-F238E27FC236}">
                <a16:creationId xmlns:a16="http://schemas.microsoft.com/office/drawing/2014/main" id="{58C76DCC-7275-1027-C6E4-3C072827206A}"/>
              </a:ext>
            </a:extLst>
          </p:cNvPr>
          <p:cNvSpPr>
            <a:spLocks noGrp="1"/>
          </p:cNvSpPr>
          <p:nvPr>
            <p:ph type="body" sz="quarter" idx="3"/>
          </p:nvPr>
        </p:nvSpPr>
        <p:spPr>
          <a:xfrm>
            <a:off x="3543300" y="1690688"/>
            <a:ext cx="2552700" cy="823912"/>
          </a:xfrm>
        </p:spPr>
        <p:style>
          <a:lnRef idx="2">
            <a:schemeClr val="accent2"/>
          </a:lnRef>
          <a:fillRef idx="1">
            <a:schemeClr val="lt1"/>
          </a:fillRef>
          <a:effectRef idx="0">
            <a:schemeClr val="accent2"/>
          </a:effectRef>
          <a:fontRef idx="minor">
            <a:schemeClr val="dk1"/>
          </a:fontRef>
        </p:style>
        <p:txBody>
          <a:bodyPr anchor="ctr" anchorCtr="0"/>
          <a:lstStyle/>
          <a:p>
            <a:pPr algn="ctr"/>
            <a:r>
              <a:rPr lang="en-US" dirty="0"/>
              <a:t>SHARE</a:t>
            </a:r>
          </a:p>
        </p:txBody>
      </p:sp>
      <p:sp>
        <p:nvSpPr>
          <p:cNvPr id="16" name="Rectangle 15">
            <a:extLst>
              <a:ext uri="{FF2B5EF4-FFF2-40B4-BE49-F238E27FC236}">
                <a16:creationId xmlns:a16="http://schemas.microsoft.com/office/drawing/2014/main" id="{66FB4B6B-DCF6-3653-D610-21604C48CFFD}"/>
              </a:ext>
            </a:extLst>
          </p:cNvPr>
          <p:cNvSpPr/>
          <p:nvPr/>
        </p:nvSpPr>
        <p:spPr>
          <a:xfrm>
            <a:off x="8962833" y="3074459"/>
            <a:ext cx="2549526" cy="3134255"/>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path path="circle">
              <a:fillToRect l="100000" t="100000"/>
            </a:path>
            <a:tileRect r="-100000" b="-100000"/>
          </a:gra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0A43CB7D-EEBF-2BD9-AA40-897C0E7049D1}"/>
              </a:ext>
            </a:extLst>
          </p:cNvPr>
          <p:cNvSpPr>
            <a:spLocks noGrp="1"/>
          </p:cNvSpPr>
          <p:nvPr>
            <p:ph sz="quarter" idx="4"/>
          </p:nvPr>
        </p:nvSpPr>
        <p:spPr>
          <a:xfrm>
            <a:off x="3543300" y="2514600"/>
            <a:ext cx="2552700" cy="3684588"/>
          </a:xfrm>
          <a:noFill/>
        </p:spPr>
        <p:style>
          <a:lnRef idx="2">
            <a:schemeClr val="accent2"/>
          </a:lnRef>
          <a:fillRef idx="1">
            <a:schemeClr val="lt1"/>
          </a:fillRef>
          <a:effectRef idx="0">
            <a:schemeClr val="accent2"/>
          </a:effectRef>
          <a:fontRef idx="minor">
            <a:schemeClr val="dk1"/>
          </a:fontRef>
        </p:style>
        <p:txBody>
          <a:bodyPr/>
          <a:lstStyle/>
          <a:p>
            <a:pPr marL="0" indent="0" algn="ctr">
              <a:buNone/>
            </a:pPr>
            <a:endParaRPr lang="en-US" dirty="0"/>
          </a:p>
          <a:p>
            <a:pPr marL="0" indent="0" algn="ctr">
              <a:buNone/>
            </a:pPr>
            <a:endParaRPr lang="en-US" dirty="0"/>
          </a:p>
          <a:p>
            <a:pPr marL="0" indent="0" algn="ctr">
              <a:buNone/>
            </a:pPr>
            <a:r>
              <a:rPr lang="en-US" dirty="0"/>
              <a:t>I have been</a:t>
            </a:r>
          </a:p>
          <a:p>
            <a:pPr marL="0" indent="0" algn="ctr">
              <a:buNone/>
            </a:pPr>
            <a:r>
              <a:rPr lang="en-US" dirty="0"/>
              <a:t>blessed</a:t>
            </a:r>
          </a:p>
          <a:p>
            <a:pPr marL="0" indent="0" algn="ctr">
              <a:buNone/>
            </a:pPr>
            <a:r>
              <a:rPr lang="en-US" dirty="0"/>
              <a:t>to be a </a:t>
            </a:r>
          </a:p>
          <a:p>
            <a:pPr marL="0" indent="0" algn="ctr">
              <a:buNone/>
            </a:pPr>
            <a:r>
              <a:rPr lang="en-US" dirty="0"/>
              <a:t>blessing</a:t>
            </a:r>
          </a:p>
        </p:txBody>
      </p:sp>
      <p:sp>
        <p:nvSpPr>
          <p:cNvPr id="9" name="Rectangle 8">
            <a:extLst>
              <a:ext uri="{FF2B5EF4-FFF2-40B4-BE49-F238E27FC236}">
                <a16:creationId xmlns:a16="http://schemas.microsoft.com/office/drawing/2014/main" id="{387EA28B-D4EF-D6B9-31B5-E6776C2BA69E}"/>
              </a:ext>
            </a:extLst>
          </p:cNvPr>
          <p:cNvSpPr/>
          <p:nvPr/>
        </p:nvSpPr>
        <p:spPr>
          <a:xfrm>
            <a:off x="8966009" y="1681162"/>
            <a:ext cx="2552700" cy="823912"/>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SPEND</a:t>
            </a:r>
          </a:p>
        </p:txBody>
      </p:sp>
      <p:sp>
        <p:nvSpPr>
          <p:cNvPr id="10" name="Rectangle 9">
            <a:extLst>
              <a:ext uri="{FF2B5EF4-FFF2-40B4-BE49-F238E27FC236}">
                <a16:creationId xmlns:a16="http://schemas.microsoft.com/office/drawing/2014/main" id="{8B87BF4C-1C28-98D7-3475-5201CEBB7C44}"/>
              </a:ext>
            </a:extLst>
          </p:cNvPr>
          <p:cNvSpPr/>
          <p:nvPr/>
        </p:nvSpPr>
        <p:spPr>
          <a:xfrm>
            <a:off x="8966009" y="2514600"/>
            <a:ext cx="2552700" cy="3684588"/>
          </a:xfrm>
          <a:prstGeom prst="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800" dirty="0"/>
          </a:p>
          <a:p>
            <a:pPr algn="ctr"/>
            <a:r>
              <a:rPr lang="en-US" sz="2800" dirty="0"/>
              <a:t>God</a:t>
            </a:r>
          </a:p>
          <a:p>
            <a:pPr algn="ctr"/>
            <a:r>
              <a:rPr lang="en-US" sz="2800" dirty="0"/>
              <a:t>provides</a:t>
            </a:r>
          </a:p>
          <a:p>
            <a:pPr algn="ctr"/>
            <a:r>
              <a:rPr lang="en-US" sz="2800" dirty="0"/>
              <a:t>for my</a:t>
            </a:r>
          </a:p>
          <a:p>
            <a:pPr algn="ctr"/>
            <a:r>
              <a:rPr lang="en-US" sz="2800" dirty="0"/>
              <a:t>needs.</a:t>
            </a:r>
          </a:p>
          <a:p>
            <a:pPr algn="ctr"/>
            <a:endParaRPr lang="en-US" sz="2800" dirty="0"/>
          </a:p>
          <a:p>
            <a:pPr algn="ctr"/>
            <a:endParaRPr lang="en-US" sz="2800" dirty="0"/>
          </a:p>
        </p:txBody>
      </p:sp>
      <p:sp>
        <p:nvSpPr>
          <p:cNvPr id="11" name="Rectangle 10">
            <a:extLst>
              <a:ext uri="{FF2B5EF4-FFF2-40B4-BE49-F238E27FC236}">
                <a16:creationId xmlns:a16="http://schemas.microsoft.com/office/drawing/2014/main" id="{3E810A75-A86B-F479-8387-6DFAC30AAB3E}"/>
              </a:ext>
            </a:extLst>
          </p:cNvPr>
          <p:cNvSpPr/>
          <p:nvPr/>
        </p:nvSpPr>
        <p:spPr>
          <a:xfrm>
            <a:off x="6259323" y="1690688"/>
            <a:ext cx="2552700" cy="82391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2400" b="1" dirty="0"/>
              <a:t>SAVE</a:t>
            </a:r>
          </a:p>
        </p:txBody>
      </p:sp>
      <p:sp>
        <p:nvSpPr>
          <p:cNvPr id="12" name="Rectangle 11">
            <a:extLst>
              <a:ext uri="{FF2B5EF4-FFF2-40B4-BE49-F238E27FC236}">
                <a16:creationId xmlns:a16="http://schemas.microsoft.com/office/drawing/2014/main" id="{84210D66-824B-BC2D-FB44-57BD61A074CF}"/>
              </a:ext>
            </a:extLst>
          </p:cNvPr>
          <p:cNvSpPr/>
          <p:nvPr/>
        </p:nvSpPr>
        <p:spPr>
          <a:xfrm>
            <a:off x="6259323" y="2524126"/>
            <a:ext cx="2552700" cy="3684588"/>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800" dirty="0"/>
          </a:p>
          <a:p>
            <a:pPr algn="ctr"/>
            <a:r>
              <a:rPr lang="en-US" sz="2800" dirty="0"/>
              <a:t>I can save</a:t>
            </a:r>
          </a:p>
          <a:p>
            <a:pPr algn="ctr"/>
            <a:r>
              <a:rPr lang="en-US" sz="2800" dirty="0"/>
              <a:t>for something</a:t>
            </a:r>
          </a:p>
          <a:p>
            <a:pPr algn="ctr"/>
            <a:r>
              <a:rPr lang="en-US" sz="2800" dirty="0"/>
              <a:t>special. </a:t>
            </a:r>
          </a:p>
          <a:p>
            <a:pPr algn="ctr"/>
            <a:endParaRPr lang="en-US" sz="2800" dirty="0"/>
          </a:p>
          <a:p>
            <a:pPr algn="ctr"/>
            <a:endParaRPr lang="en-US" sz="2800" dirty="0"/>
          </a:p>
          <a:p>
            <a:pPr algn="ctr"/>
            <a:endParaRPr lang="en-US" sz="2800" dirty="0"/>
          </a:p>
        </p:txBody>
      </p:sp>
    </p:spTree>
    <p:extLst>
      <p:ext uri="{BB962C8B-B14F-4D97-AF65-F5344CB8AC3E}">
        <p14:creationId xmlns:p14="http://schemas.microsoft.com/office/powerpoint/2010/main" val="108739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3"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A0FC071-4E2B-6A49-30DD-ED8EEBC5DF9C}"/>
              </a:ext>
            </a:extLst>
          </p:cNvPr>
          <p:cNvSpPr/>
          <p:nvPr/>
        </p:nvSpPr>
        <p:spPr>
          <a:xfrm>
            <a:off x="241300" y="215900"/>
            <a:ext cx="11633200" cy="64579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C4203CE-F148-C786-D271-D69C35B99B51}"/>
              </a:ext>
            </a:extLst>
          </p:cNvPr>
          <p:cNvSpPr>
            <a:spLocks noGrp="1"/>
          </p:cNvSpPr>
          <p:nvPr>
            <p:ph type="body" sz="half" idx="2"/>
          </p:nvPr>
        </p:nvSpPr>
        <p:spPr>
          <a:xfrm>
            <a:off x="976848" y="2122487"/>
            <a:ext cx="4384416" cy="3989388"/>
          </a:xfrm>
        </p:spPr>
        <p:txBody>
          <a:bodyPr>
            <a:normAutofit/>
          </a:bodyPr>
          <a:lstStyle/>
          <a:p>
            <a:r>
              <a:rPr lang="en-US" sz="2000" dirty="0"/>
              <a:t>If someone takes something the biggest and best, how do you feel?</a:t>
            </a:r>
          </a:p>
          <a:p>
            <a:endParaRPr lang="en-US" sz="2000" dirty="0"/>
          </a:p>
          <a:p>
            <a:r>
              <a:rPr lang="en-US" sz="2000" dirty="0"/>
              <a:t>But if you offer someone the biggest and the best, how do you feel?</a:t>
            </a:r>
          </a:p>
          <a:p>
            <a:endParaRPr lang="en-US" sz="2000" dirty="0"/>
          </a:p>
          <a:p>
            <a:endParaRPr lang="en-US" sz="2000" dirty="0"/>
          </a:p>
          <a:p>
            <a:r>
              <a:rPr lang="en-US" sz="2000" dirty="0"/>
              <a:t>How can you be generous?</a:t>
            </a:r>
          </a:p>
        </p:txBody>
      </p:sp>
      <p:sp>
        <p:nvSpPr>
          <p:cNvPr id="2" name="Title 1">
            <a:extLst>
              <a:ext uri="{FF2B5EF4-FFF2-40B4-BE49-F238E27FC236}">
                <a16:creationId xmlns:a16="http://schemas.microsoft.com/office/drawing/2014/main" id="{D899C3F1-AEE4-6C81-492F-7ACFF6AFCB39}"/>
              </a:ext>
            </a:extLst>
          </p:cNvPr>
          <p:cNvSpPr>
            <a:spLocks noGrp="1"/>
          </p:cNvSpPr>
          <p:nvPr>
            <p:ph type="title"/>
          </p:nvPr>
        </p:nvSpPr>
        <p:spPr>
          <a:xfrm>
            <a:off x="976848" y="508000"/>
            <a:ext cx="7504112" cy="774700"/>
          </a:xfrm>
          <a:ln/>
        </p:spPr>
        <p:style>
          <a:lnRef idx="2">
            <a:schemeClr val="accent1">
              <a:shade val="15000"/>
            </a:schemeClr>
          </a:lnRef>
          <a:fillRef idx="1">
            <a:schemeClr val="accent1"/>
          </a:fillRef>
          <a:effectRef idx="0">
            <a:schemeClr val="accent1"/>
          </a:effectRef>
          <a:fontRef idx="minor">
            <a:schemeClr val="lt1"/>
          </a:fontRef>
        </p:style>
        <p:txBody>
          <a:bodyPr>
            <a:normAutofit/>
          </a:bodyPr>
          <a:lstStyle/>
          <a:p>
            <a:r>
              <a:rPr lang="en-US" dirty="0"/>
              <a:t>Has someone ever taken advantage of you?</a:t>
            </a:r>
          </a:p>
        </p:txBody>
      </p:sp>
      <p:pic>
        <p:nvPicPr>
          <p:cNvPr id="12" name="Content Placeholder 11" descr="A plate of donuts&#10;&#10;Description automatically generated">
            <a:extLst>
              <a:ext uri="{FF2B5EF4-FFF2-40B4-BE49-F238E27FC236}">
                <a16:creationId xmlns:a16="http://schemas.microsoft.com/office/drawing/2014/main" id="{C83CA8E3-E2AA-7254-30B4-C243863F7E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92579" y="1800225"/>
            <a:ext cx="3655218" cy="4873625"/>
          </a:xfrm>
        </p:spPr>
      </p:pic>
      <p:sp>
        <p:nvSpPr>
          <p:cNvPr id="13" name="Oval 12">
            <a:extLst>
              <a:ext uri="{FF2B5EF4-FFF2-40B4-BE49-F238E27FC236}">
                <a16:creationId xmlns:a16="http://schemas.microsoft.com/office/drawing/2014/main" id="{4F089152-4339-BD61-AD97-EE8C925D5F0B}"/>
              </a:ext>
            </a:extLst>
          </p:cNvPr>
          <p:cNvSpPr/>
          <p:nvPr/>
        </p:nvSpPr>
        <p:spPr>
          <a:xfrm>
            <a:off x="8917981" y="1740693"/>
            <a:ext cx="2232024" cy="237648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462A749-5206-DE73-0893-72D2085D3F5F}"/>
              </a:ext>
            </a:extLst>
          </p:cNvPr>
          <p:cNvSpPr txBox="1"/>
          <p:nvPr/>
        </p:nvSpPr>
        <p:spPr>
          <a:xfrm>
            <a:off x="9120188" y="1371600"/>
            <a:ext cx="1827609" cy="369332"/>
          </a:xfrm>
          <a:prstGeom prst="rect">
            <a:avLst/>
          </a:prstGeom>
          <a:noFill/>
        </p:spPr>
        <p:txBody>
          <a:bodyPr wrap="square" rtlCol="0">
            <a:spAutoFit/>
          </a:bodyPr>
          <a:lstStyle/>
          <a:p>
            <a:pPr algn="ctr"/>
            <a:r>
              <a:rPr lang="en-US" dirty="0">
                <a:solidFill>
                  <a:srgbClr val="FF0000"/>
                </a:solidFill>
              </a:rPr>
              <a:t>Mine</a:t>
            </a:r>
          </a:p>
        </p:txBody>
      </p:sp>
      <p:pic>
        <p:nvPicPr>
          <p:cNvPr id="17" name="Picture 16" descr="A cartoon of a child waving&#10;&#10;Description automatically generated">
            <a:extLst>
              <a:ext uri="{FF2B5EF4-FFF2-40B4-BE49-F238E27FC236}">
                <a16:creationId xmlns:a16="http://schemas.microsoft.com/office/drawing/2014/main" id="{EEC40F89-C387-13C9-4F5A-F76B8A57A0D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83073" y="375046"/>
            <a:ext cx="1303186" cy="1993107"/>
          </a:xfrm>
          <a:prstGeom prst="rect">
            <a:avLst/>
          </a:prstGeom>
        </p:spPr>
      </p:pic>
    </p:spTree>
    <p:extLst>
      <p:ext uri="{BB962C8B-B14F-4D97-AF65-F5344CB8AC3E}">
        <p14:creationId xmlns:p14="http://schemas.microsoft.com/office/powerpoint/2010/main" val="2523211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D7C8-8FF0-619B-98B3-1F231666D61C}"/>
              </a:ext>
            </a:extLst>
          </p:cNvPr>
          <p:cNvSpPr>
            <a:spLocks noGrp="1"/>
          </p:cNvSpPr>
          <p:nvPr>
            <p:ph type="title"/>
          </p:nvPr>
        </p:nvSpPr>
        <p:spPr/>
        <p:txBody>
          <a:bodyPr/>
          <a:lstStyle/>
          <a:p>
            <a:endParaRPr lang="en-US"/>
          </a:p>
        </p:txBody>
      </p:sp>
      <p:pic>
        <p:nvPicPr>
          <p:cNvPr id="4" name="Online Media 3" title="Abram and Lot Separate | Genesis 13 | Quarreling arose between Abram’s herders and Lot’s | Sodom">
            <a:hlinkClick r:id="" action="ppaction://media"/>
            <a:extLst>
              <a:ext uri="{FF2B5EF4-FFF2-40B4-BE49-F238E27FC236}">
                <a16:creationId xmlns:a16="http://schemas.microsoft.com/office/drawing/2014/main" id="{EF70CF7F-5DF8-6368-F869-9B08532B27B6}"/>
              </a:ext>
            </a:extLst>
          </p:cNvPr>
          <p:cNvPicPr>
            <a:picLocks noRot="1" noChangeAspect="1"/>
          </p:cNvPicPr>
          <p:nvPr>
            <a:videoFile r:link="rId1"/>
          </p:nvPr>
        </p:nvPicPr>
        <p:blipFill>
          <a:blip r:embed="rId3"/>
          <a:stretch>
            <a:fillRect/>
          </a:stretch>
        </p:blipFill>
        <p:spPr>
          <a:xfrm>
            <a:off x="229288" y="114300"/>
            <a:ext cx="11733424" cy="6629400"/>
          </a:xfrm>
          <a:prstGeom prst="rect">
            <a:avLst/>
          </a:prstGeom>
        </p:spPr>
      </p:pic>
    </p:spTree>
    <p:extLst>
      <p:ext uri="{BB962C8B-B14F-4D97-AF65-F5344CB8AC3E}">
        <p14:creationId xmlns:p14="http://schemas.microsoft.com/office/powerpoint/2010/main" val="352610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70AFF2-572D-5743-F6C2-D870469EA593}"/>
              </a:ext>
            </a:extLst>
          </p:cNvPr>
          <p:cNvSpPr/>
          <p:nvPr/>
        </p:nvSpPr>
        <p:spPr>
          <a:xfrm>
            <a:off x="237956" y="190500"/>
            <a:ext cx="8737600" cy="6985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976965-756D-C9EA-37D1-F07EAA72D32F}"/>
              </a:ext>
            </a:extLst>
          </p:cNvPr>
          <p:cNvSpPr>
            <a:spLocks noGrp="1"/>
          </p:cNvSpPr>
          <p:nvPr>
            <p:ph type="title"/>
          </p:nvPr>
        </p:nvSpPr>
        <p:spPr/>
        <p:txBody>
          <a:bodyPr/>
          <a:lstStyle/>
          <a:p>
            <a:r>
              <a:rPr lang="en-US" dirty="0">
                <a:solidFill>
                  <a:schemeClr val="bg1"/>
                </a:solidFill>
              </a:rPr>
              <a:t>Let’s draw a picture of the story.</a:t>
            </a:r>
          </a:p>
        </p:txBody>
      </p:sp>
      <p:sp>
        <p:nvSpPr>
          <p:cNvPr id="4" name="Rectangle 3">
            <a:extLst>
              <a:ext uri="{FF2B5EF4-FFF2-40B4-BE49-F238E27FC236}">
                <a16:creationId xmlns:a16="http://schemas.microsoft.com/office/drawing/2014/main" id="{B59CCB5F-86AF-7E76-8141-B4A213B17136}"/>
              </a:ext>
            </a:extLst>
          </p:cNvPr>
          <p:cNvSpPr/>
          <p:nvPr/>
        </p:nvSpPr>
        <p:spPr>
          <a:xfrm>
            <a:off x="9372600" y="2946400"/>
            <a:ext cx="2616200" cy="4229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On the upper left side:</a:t>
            </a:r>
          </a:p>
          <a:p>
            <a:pPr algn="ctr"/>
            <a:r>
              <a:rPr lang="en-US" dirty="0">
                <a:solidFill>
                  <a:schemeClr val="tx1"/>
                </a:solidFill>
              </a:rPr>
              <a:t>Draw some mountains.</a:t>
            </a:r>
          </a:p>
          <a:p>
            <a:pPr algn="ctr"/>
            <a:r>
              <a:rPr lang="en-US" dirty="0">
                <a:solidFill>
                  <a:schemeClr val="tx1"/>
                </a:solidFill>
              </a:rPr>
              <a:t>Make trees and grass.</a:t>
            </a:r>
          </a:p>
          <a:p>
            <a:pPr algn="ctr"/>
            <a:r>
              <a:rPr lang="en-US" dirty="0">
                <a:solidFill>
                  <a:schemeClr val="tx1"/>
                </a:solidFill>
              </a:rPr>
              <a:t>Make some cows and sheep and Abram.</a:t>
            </a:r>
          </a:p>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On the lower right side:</a:t>
            </a:r>
          </a:p>
          <a:p>
            <a:pPr algn="ctr"/>
            <a:r>
              <a:rPr lang="en-US" dirty="0">
                <a:solidFill>
                  <a:schemeClr val="tx1"/>
                </a:solidFill>
              </a:rPr>
              <a:t>Draw a river and a lake.</a:t>
            </a:r>
          </a:p>
          <a:p>
            <a:pPr algn="ctr"/>
            <a:r>
              <a:rPr lang="en-US" dirty="0">
                <a:solidFill>
                  <a:schemeClr val="tx1"/>
                </a:solidFill>
              </a:rPr>
              <a:t>Draw some trees and grass. </a:t>
            </a:r>
          </a:p>
          <a:p>
            <a:pPr algn="ctr"/>
            <a:r>
              <a:rPr lang="en-US" dirty="0">
                <a:solidFill>
                  <a:schemeClr val="tx1"/>
                </a:solidFill>
              </a:rPr>
              <a:t>Draw a city.</a:t>
            </a:r>
          </a:p>
          <a:p>
            <a:pPr algn="ctr"/>
            <a:r>
              <a:rPr lang="en-US" dirty="0">
                <a:solidFill>
                  <a:schemeClr val="tx1"/>
                </a:solidFill>
              </a:rPr>
              <a:t>Draw some cows and sheep and Lot.</a:t>
            </a:r>
          </a:p>
        </p:txBody>
      </p:sp>
      <p:sp>
        <p:nvSpPr>
          <p:cNvPr id="5" name="Freeform: Shape 4">
            <a:extLst>
              <a:ext uri="{FF2B5EF4-FFF2-40B4-BE49-F238E27FC236}">
                <a16:creationId xmlns:a16="http://schemas.microsoft.com/office/drawing/2014/main" id="{637FA211-CE20-8ABC-688B-D5B02026F688}"/>
              </a:ext>
            </a:extLst>
          </p:cNvPr>
          <p:cNvSpPr/>
          <p:nvPr/>
        </p:nvSpPr>
        <p:spPr>
          <a:xfrm>
            <a:off x="939462" y="1854200"/>
            <a:ext cx="1765638" cy="1092200"/>
          </a:xfrm>
          <a:custGeom>
            <a:avLst/>
            <a:gdLst>
              <a:gd name="connsiteX0" fmla="*/ 13038 w 1765638"/>
              <a:gd name="connsiteY0" fmla="*/ 1016000 h 1092200"/>
              <a:gd name="connsiteX1" fmla="*/ 338 w 1765638"/>
              <a:gd name="connsiteY1" fmla="*/ 952500 h 1092200"/>
              <a:gd name="connsiteX2" fmla="*/ 25738 w 1765638"/>
              <a:gd name="connsiteY2" fmla="*/ 901700 h 1092200"/>
              <a:gd name="connsiteX3" fmla="*/ 114638 w 1765638"/>
              <a:gd name="connsiteY3" fmla="*/ 774700 h 1092200"/>
              <a:gd name="connsiteX4" fmla="*/ 165438 w 1765638"/>
              <a:gd name="connsiteY4" fmla="*/ 698500 h 1092200"/>
              <a:gd name="connsiteX5" fmla="*/ 203538 w 1765638"/>
              <a:gd name="connsiteY5" fmla="*/ 647700 h 1092200"/>
              <a:gd name="connsiteX6" fmla="*/ 228938 w 1765638"/>
              <a:gd name="connsiteY6" fmla="*/ 609600 h 1092200"/>
              <a:gd name="connsiteX7" fmla="*/ 317838 w 1765638"/>
              <a:gd name="connsiteY7" fmla="*/ 533400 h 1092200"/>
              <a:gd name="connsiteX8" fmla="*/ 406738 w 1765638"/>
              <a:gd name="connsiteY8" fmla="*/ 419100 h 1092200"/>
              <a:gd name="connsiteX9" fmla="*/ 444838 w 1765638"/>
              <a:gd name="connsiteY9" fmla="*/ 368300 h 1092200"/>
              <a:gd name="connsiteX10" fmla="*/ 470238 w 1765638"/>
              <a:gd name="connsiteY10" fmla="*/ 330200 h 1092200"/>
              <a:gd name="connsiteX11" fmla="*/ 546438 w 1765638"/>
              <a:gd name="connsiteY11" fmla="*/ 254000 h 1092200"/>
              <a:gd name="connsiteX12" fmla="*/ 584538 w 1765638"/>
              <a:gd name="connsiteY12" fmla="*/ 203200 h 1092200"/>
              <a:gd name="connsiteX13" fmla="*/ 673438 w 1765638"/>
              <a:gd name="connsiteY13" fmla="*/ 139700 h 1092200"/>
              <a:gd name="connsiteX14" fmla="*/ 736938 w 1765638"/>
              <a:gd name="connsiteY14" fmla="*/ 88900 h 1092200"/>
              <a:gd name="connsiteX15" fmla="*/ 775038 w 1765638"/>
              <a:gd name="connsiteY15" fmla="*/ 63500 h 1092200"/>
              <a:gd name="connsiteX16" fmla="*/ 825838 w 1765638"/>
              <a:gd name="connsiteY16" fmla="*/ 25400 h 1092200"/>
              <a:gd name="connsiteX17" fmla="*/ 876638 w 1765638"/>
              <a:gd name="connsiteY17" fmla="*/ 0 h 1092200"/>
              <a:gd name="connsiteX18" fmla="*/ 990938 w 1765638"/>
              <a:gd name="connsiteY18" fmla="*/ 38100 h 1092200"/>
              <a:gd name="connsiteX19" fmla="*/ 1016338 w 1765638"/>
              <a:gd name="connsiteY19" fmla="*/ 76200 h 1092200"/>
              <a:gd name="connsiteX20" fmla="*/ 1054438 w 1765638"/>
              <a:gd name="connsiteY20" fmla="*/ 114300 h 1092200"/>
              <a:gd name="connsiteX21" fmla="*/ 1079838 w 1765638"/>
              <a:gd name="connsiteY21" fmla="*/ 152400 h 1092200"/>
              <a:gd name="connsiteX22" fmla="*/ 1117938 w 1765638"/>
              <a:gd name="connsiteY22" fmla="*/ 177800 h 1092200"/>
              <a:gd name="connsiteX23" fmla="*/ 1168738 w 1765638"/>
              <a:gd name="connsiteY23" fmla="*/ 215900 h 1092200"/>
              <a:gd name="connsiteX24" fmla="*/ 1244938 w 1765638"/>
              <a:gd name="connsiteY24" fmla="*/ 292100 h 1092200"/>
              <a:gd name="connsiteX25" fmla="*/ 1295738 w 1765638"/>
              <a:gd name="connsiteY25" fmla="*/ 419100 h 1092200"/>
              <a:gd name="connsiteX26" fmla="*/ 1308438 w 1765638"/>
              <a:gd name="connsiteY26" fmla="*/ 457200 h 1092200"/>
              <a:gd name="connsiteX27" fmla="*/ 1346538 w 1765638"/>
              <a:gd name="connsiteY27" fmla="*/ 533400 h 1092200"/>
              <a:gd name="connsiteX28" fmla="*/ 1359238 w 1765638"/>
              <a:gd name="connsiteY28" fmla="*/ 673100 h 1092200"/>
              <a:gd name="connsiteX29" fmla="*/ 1397338 w 1765638"/>
              <a:gd name="connsiteY29" fmla="*/ 711200 h 1092200"/>
              <a:gd name="connsiteX30" fmla="*/ 1422738 w 1765638"/>
              <a:gd name="connsiteY30" fmla="*/ 749300 h 1092200"/>
              <a:gd name="connsiteX31" fmla="*/ 1473538 w 1765638"/>
              <a:gd name="connsiteY31" fmla="*/ 787400 h 1092200"/>
              <a:gd name="connsiteX32" fmla="*/ 1498938 w 1765638"/>
              <a:gd name="connsiteY32" fmla="*/ 825500 h 1092200"/>
              <a:gd name="connsiteX33" fmla="*/ 1537038 w 1765638"/>
              <a:gd name="connsiteY33" fmla="*/ 889000 h 1092200"/>
              <a:gd name="connsiteX34" fmla="*/ 1600538 w 1765638"/>
              <a:gd name="connsiteY34" fmla="*/ 1003300 h 1092200"/>
              <a:gd name="connsiteX35" fmla="*/ 1676738 w 1765638"/>
              <a:gd name="connsiteY35" fmla="*/ 1079500 h 1092200"/>
              <a:gd name="connsiteX36" fmla="*/ 1765638 w 1765638"/>
              <a:gd name="connsiteY36"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65638" h="1092200">
                <a:moveTo>
                  <a:pt x="13038" y="1016000"/>
                </a:moveTo>
                <a:cubicBezTo>
                  <a:pt x="8805" y="994833"/>
                  <a:pt x="-2046" y="973954"/>
                  <a:pt x="338" y="952500"/>
                </a:cubicBezTo>
                <a:cubicBezTo>
                  <a:pt x="2429" y="933684"/>
                  <a:pt x="15998" y="917934"/>
                  <a:pt x="25738" y="901700"/>
                </a:cubicBezTo>
                <a:cubicBezTo>
                  <a:pt x="57009" y="849582"/>
                  <a:pt x="79904" y="821012"/>
                  <a:pt x="114638" y="774700"/>
                </a:cubicBezTo>
                <a:cubicBezTo>
                  <a:pt x="136241" y="709892"/>
                  <a:pt x="113548" y="759039"/>
                  <a:pt x="165438" y="698500"/>
                </a:cubicBezTo>
                <a:cubicBezTo>
                  <a:pt x="179213" y="682429"/>
                  <a:pt x="191235" y="664924"/>
                  <a:pt x="203538" y="647700"/>
                </a:cubicBezTo>
                <a:cubicBezTo>
                  <a:pt x="212410" y="635280"/>
                  <a:pt x="218145" y="620393"/>
                  <a:pt x="228938" y="609600"/>
                </a:cubicBezTo>
                <a:cubicBezTo>
                  <a:pt x="313027" y="525511"/>
                  <a:pt x="248716" y="616346"/>
                  <a:pt x="317838" y="533400"/>
                </a:cubicBezTo>
                <a:cubicBezTo>
                  <a:pt x="348738" y="496320"/>
                  <a:pt x="377309" y="457358"/>
                  <a:pt x="406738" y="419100"/>
                </a:cubicBezTo>
                <a:cubicBezTo>
                  <a:pt x="419644" y="402323"/>
                  <a:pt x="433097" y="385912"/>
                  <a:pt x="444838" y="368300"/>
                </a:cubicBezTo>
                <a:cubicBezTo>
                  <a:pt x="453305" y="355600"/>
                  <a:pt x="460097" y="341608"/>
                  <a:pt x="470238" y="330200"/>
                </a:cubicBezTo>
                <a:cubicBezTo>
                  <a:pt x="494103" y="303352"/>
                  <a:pt x="524885" y="282737"/>
                  <a:pt x="546438" y="254000"/>
                </a:cubicBezTo>
                <a:cubicBezTo>
                  <a:pt x="559138" y="237067"/>
                  <a:pt x="569571" y="218167"/>
                  <a:pt x="584538" y="203200"/>
                </a:cubicBezTo>
                <a:cubicBezTo>
                  <a:pt x="610291" y="177447"/>
                  <a:pt x="644593" y="161333"/>
                  <a:pt x="673438" y="139700"/>
                </a:cubicBezTo>
                <a:cubicBezTo>
                  <a:pt x="695123" y="123436"/>
                  <a:pt x="715253" y="105164"/>
                  <a:pt x="736938" y="88900"/>
                </a:cubicBezTo>
                <a:cubicBezTo>
                  <a:pt x="749149" y="79742"/>
                  <a:pt x="762618" y="72372"/>
                  <a:pt x="775038" y="63500"/>
                </a:cubicBezTo>
                <a:cubicBezTo>
                  <a:pt x="792262" y="51197"/>
                  <a:pt x="807889" y="36618"/>
                  <a:pt x="825838" y="25400"/>
                </a:cubicBezTo>
                <a:cubicBezTo>
                  <a:pt x="841892" y="15366"/>
                  <a:pt x="859705" y="8467"/>
                  <a:pt x="876638" y="0"/>
                </a:cubicBezTo>
                <a:cubicBezTo>
                  <a:pt x="914738" y="12700"/>
                  <a:pt x="955681" y="18869"/>
                  <a:pt x="990938" y="38100"/>
                </a:cubicBezTo>
                <a:cubicBezTo>
                  <a:pt x="1004338" y="45409"/>
                  <a:pt x="1006567" y="64474"/>
                  <a:pt x="1016338" y="76200"/>
                </a:cubicBezTo>
                <a:cubicBezTo>
                  <a:pt x="1027836" y="89998"/>
                  <a:pt x="1042940" y="100502"/>
                  <a:pt x="1054438" y="114300"/>
                </a:cubicBezTo>
                <a:cubicBezTo>
                  <a:pt x="1064209" y="126026"/>
                  <a:pt x="1069045" y="141607"/>
                  <a:pt x="1079838" y="152400"/>
                </a:cubicBezTo>
                <a:cubicBezTo>
                  <a:pt x="1090631" y="163193"/>
                  <a:pt x="1105518" y="168928"/>
                  <a:pt x="1117938" y="177800"/>
                </a:cubicBezTo>
                <a:cubicBezTo>
                  <a:pt x="1135162" y="190103"/>
                  <a:pt x="1153005" y="201740"/>
                  <a:pt x="1168738" y="215900"/>
                </a:cubicBezTo>
                <a:cubicBezTo>
                  <a:pt x="1195438" y="239930"/>
                  <a:pt x="1244938" y="292100"/>
                  <a:pt x="1244938" y="292100"/>
                </a:cubicBezTo>
                <a:cubicBezTo>
                  <a:pt x="1268556" y="386573"/>
                  <a:pt x="1243274" y="301056"/>
                  <a:pt x="1295738" y="419100"/>
                </a:cubicBezTo>
                <a:cubicBezTo>
                  <a:pt x="1301175" y="431333"/>
                  <a:pt x="1302451" y="445226"/>
                  <a:pt x="1308438" y="457200"/>
                </a:cubicBezTo>
                <a:cubicBezTo>
                  <a:pt x="1357677" y="555677"/>
                  <a:pt x="1314616" y="437635"/>
                  <a:pt x="1346538" y="533400"/>
                </a:cubicBezTo>
                <a:cubicBezTo>
                  <a:pt x="1350771" y="579967"/>
                  <a:pt x="1346392" y="628140"/>
                  <a:pt x="1359238" y="673100"/>
                </a:cubicBezTo>
                <a:cubicBezTo>
                  <a:pt x="1364172" y="690369"/>
                  <a:pt x="1385840" y="697402"/>
                  <a:pt x="1397338" y="711200"/>
                </a:cubicBezTo>
                <a:cubicBezTo>
                  <a:pt x="1407109" y="722926"/>
                  <a:pt x="1411945" y="738507"/>
                  <a:pt x="1422738" y="749300"/>
                </a:cubicBezTo>
                <a:cubicBezTo>
                  <a:pt x="1437705" y="764267"/>
                  <a:pt x="1458571" y="772433"/>
                  <a:pt x="1473538" y="787400"/>
                </a:cubicBezTo>
                <a:cubicBezTo>
                  <a:pt x="1484331" y="798193"/>
                  <a:pt x="1490848" y="812557"/>
                  <a:pt x="1498938" y="825500"/>
                </a:cubicBezTo>
                <a:cubicBezTo>
                  <a:pt x="1512021" y="846432"/>
                  <a:pt x="1524338" y="867833"/>
                  <a:pt x="1537038" y="889000"/>
                </a:cubicBezTo>
                <a:cubicBezTo>
                  <a:pt x="1562107" y="989274"/>
                  <a:pt x="1529836" y="890176"/>
                  <a:pt x="1600538" y="1003300"/>
                </a:cubicBezTo>
                <a:cubicBezTo>
                  <a:pt x="1635148" y="1058675"/>
                  <a:pt x="1575753" y="1045838"/>
                  <a:pt x="1676738" y="1079500"/>
                </a:cubicBezTo>
                <a:cubicBezTo>
                  <a:pt x="1705136" y="1088966"/>
                  <a:pt x="1765638" y="1092200"/>
                  <a:pt x="1765638" y="1092200"/>
                </a:cubicBezTo>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2F5DBF72-2BCC-819C-08A5-998D4CE06E23}"/>
              </a:ext>
            </a:extLst>
          </p:cNvPr>
          <p:cNvSpPr/>
          <p:nvPr/>
        </p:nvSpPr>
        <p:spPr>
          <a:xfrm>
            <a:off x="2705100" y="1930400"/>
            <a:ext cx="1765638" cy="1092200"/>
          </a:xfrm>
          <a:custGeom>
            <a:avLst/>
            <a:gdLst>
              <a:gd name="connsiteX0" fmla="*/ 13038 w 1765638"/>
              <a:gd name="connsiteY0" fmla="*/ 1016000 h 1092200"/>
              <a:gd name="connsiteX1" fmla="*/ 338 w 1765638"/>
              <a:gd name="connsiteY1" fmla="*/ 952500 h 1092200"/>
              <a:gd name="connsiteX2" fmla="*/ 25738 w 1765638"/>
              <a:gd name="connsiteY2" fmla="*/ 901700 h 1092200"/>
              <a:gd name="connsiteX3" fmla="*/ 114638 w 1765638"/>
              <a:gd name="connsiteY3" fmla="*/ 774700 h 1092200"/>
              <a:gd name="connsiteX4" fmla="*/ 165438 w 1765638"/>
              <a:gd name="connsiteY4" fmla="*/ 698500 h 1092200"/>
              <a:gd name="connsiteX5" fmla="*/ 203538 w 1765638"/>
              <a:gd name="connsiteY5" fmla="*/ 647700 h 1092200"/>
              <a:gd name="connsiteX6" fmla="*/ 228938 w 1765638"/>
              <a:gd name="connsiteY6" fmla="*/ 609600 h 1092200"/>
              <a:gd name="connsiteX7" fmla="*/ 317838 w 1765638"/>
              <a:gd name="connsiteY7" fmla="*/ 533400 h 1092200"/>
              <a:gd name="connsiteX8" fmla="*/ 406738 w 1765638"/>
              <a:gd name="connsiteY8" fmla="*/ 419100 h 1092200"/>
              <a:gd name="connsiteX9" fmla="*/ 444838 w 1765638"/>
              <a:gd name="connsiteY9" fmla="*/ 368300 h 1092200"/>
              <a:gd name="connsiteX10" fmla="*/ 470238 w 1765638"/>
              <a:gd name="connsiteY10" fmla="*/ 330200 h 1092200"/>
              <a:gd name="connsiteX11" fmla="*/ 546438 w 1765638"/>
              <a:gd name="connsiteY11" fmla="*/ 254000 h 1092200"/>
              <a:gd name="connsiteX12" fmla="*/ 584538 w 1765638"/>
              <a:gd name="connsiteY12" fmla="*/ 203200 h 1092200"/>
              <a:gd name="connsiteX13" fmla="*/ 673438 w 1765638"/>
              <a:gd name="connsiteY13" fmla="*/ 139700 h 1092200"/>
              <a:gd name="connsiteX14" fmla="*/ 736938 w 1765638"/>
              <a:gd name="connsiteY14" fmla="*/ 88900 h 1092200"/>
              <a:gd name="connsiteX15" fmla="*/ 775038 w 1765638"/>
              <a:gd name="connsiteY15" fmla="*/ 63500 h 1092200"/>
              <a:gd name="connsiteX16" fmla="*/ 825838 w 1765638"/>
              <a:gd name="connsiteY16" fmla="*/ 25400 h 1092200"/>
              <a:gd name="connsiteX17" fmla="*/ 876638 w 1765638"/>
              <a:gd name="connsiteY17" fmla="*/ 0 h 1092200"/>
              <a:gd name="connsiteX18" fmla="*/ 990938 w 1765638"/>
              <a:gd name="connsiteY18" fmla="*/ 38100 h 1092200"/>
              <a:gd name="connsiteX19" fmla="*/ 1016338 w 1765638"/>
              <a:gd name="connsiteY19" fmla="*/ 76200 h 1092200"/>
              <a:gd name="connsiteX20" fmla="*/ 1054438 w 1765638"/>
              <a:gd name="connsiteY20" fmla="*/ 114300 h 1092200"/>
              <a:gd name="connsiteX21" fmla="*/ 1079838 w 1765638"/>
              <a:gd name="connsiteY21" fmla="*/ 152400 h 1092200"/>
              <a:gd name="connsiteX22" fmla="*/ 1117938 w 1765638"/>
              <a:gd name="connsiteY22" fmla="*/ 177800 h 1092200"/>
              <a:gd name="connsiteX23" fmla="*/ 1168738 w 1765638"/>
              <a:gd name="connsiteY23" fmla="*/ 215900 h 1092200"/>
              <a:gd name="connsiteX24" fmla="*/ 1244938 w 1765638"/>
              <a:gd name="connsiteY24" fmla="*/ 292100 h 1092200"/>
              <a:gd name="connsiteX25" fmla="*/ 1295738 w 1765638"/>
              <a:gd name="connsiteY25" fmla="*/ 419100 h 1092200"/>
              <a:gd name="connsiteX26" fmla="*/ 1308438 w 1765638"/>
              <a:gd name="connsiteY26" fmla="*/ 457200 h 1092200"/>
              <a:gd name="connsiteX27" fmla="*/ 1346538 w 1765638"/>
              <a:gd name="connsiteY27" fmla="*/ 533400 h 1092200"/>
              <a:gd name="connsiteX28" fmla="*/ 1359238 w 1765638"/>
              <a:gd name="connsiteY28" fmla="*/ 673100 h 1092200"/>
              <a:gd name="connsiteX29" fmla="*/ 1397338 w 1765638"/>
              <a:gd name="connsiteY29" fmla="*/ 711200 h 1092200"/>
              <a:gd name="connsiteX30" fmla="*/ 1422738 w 1765638"/>
              <a:gd name="connsiteY30" fmla="*/ 749300 h 1092200"/>
              <a:gd name="connsiteX31" fmla="*/ 1473538 w 1765638"/>
              <a:gd name="connsiteY31" fmla="*/ 787400 h 1092200"/>
              <a:gd name="connsiteX32" fmla="*/ 1498938 w 1765638"/>
              <a:gd name="connsiteY32" fmla="*/ 825500 h 1092200"/>
              <a:gd name="connsiteX33" fmla="*/ 1537038 w 1765638"/>
              <a:gd name="connsiteY33" fmla="*/ 889000 h 1092200"/>
              <a:gd name="connsiteX34" fmla="*/ 1600538 w 1765638"/>
              <a:gd name="connsiteY34" fmla="*/ 1003300 h 1092200"/>
              <a:gd name="connsiteX35" fmla="*/ 1676738 w 1765638"/>
              <a:gd name="connsiteY35" fmla="*/ 1079500 h 1092200"/>
              <a:gd name="connsiteX36" fmla="*/ 1765638 w 1765638"/>
              <a:gd name="connsiteY36"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65638" h="1092200">
                <a:moveTo>
                  <a:pt x="13038" y="1016000"/>
                </a:moveTo>
                <a:cubicBezTo>
                  <a:pt x="8805" y="994833"/>
                  <a:pt x="-2046" y="973954"/>
                  <a:pt x="338" y="952500"/>
                </a:cubicBezTo>
                <a:cubicBezTo>
                  <a:pt x="2429" y="933684"/>
                  <a:pt x="15998" y="917934"/>
                  <a:pt x="25738" y="901700"/>
                </a:cubicBezTo>
                <a:cubicBezTo>
                  <a:pt x="57009" y="849582"/>
                  <a:pt x="79904" y="821012"/>
                  <a:pt x="114638" y="774700"/>
                </a:cubicBezTo>
                <a:cubicBezTo>
                  <a:pt x="136241" y="709892"/>
                  <a:pt x="113548" y="759039"/>
                  <a:pt x="165438" y="698500"/>
                </a:cubicBezTo>
                <a:cubicBezTo>
                  <a:pt x="179213" y="682429"/>
                  <a:pt x="191235" y="664924"/>
                  <a:pt x="203538" y="647700"/>
                </a:cubicBezTo>
                <a:cubicBezTo>
                  <a:pt x="212410" y="635280"/>
                  <a:pt x="218145" y="620393"/>
                  <a:pt x="228938" y="609600"/>
                </a:cubicBezTo>
                <a:cubicBezTo>
                  <a:pt x="313027" y="525511"/>
                  <a:pt x="248716" y="616346"/>
                  <a:pt x="317838" y="533400"/>
                </a:cubicBezTo>
                <a:cubicBezTo>
                  <a:pt x="348738" y="496320"/>
                  <a:pt x="377309" y="457358"/>
                  <a:pt x="406738" y="419100"/>
                </a:cubicBezTo>
                <a:cubicBezTo>
                  <a:pt x="419644" y="402323"/>
                  <a:pt x="433097" y="385912"/>
                  <a:pt x="444838" y="368300"/>
                </a:cubicBezTo>
                <a:cubicBezTo>
                  <a:pt x="453305" y="355600"/>
                  <a:pt x="460097" y="341608"/>
                  <a:pt x="470238" y="330200"/>
                </a:cubicBezTo>
                <a:cubicBezTo>
                  <a:pt x="494103" y="303352"/>
                  <a:pt x="524885" y="282737"/>
                  <a:pt x="546438" y="254000"/>
                </a:cubicBezTo>
                <a:cubicBezTo>
                  <a:pt x="559138" y="237067"/>
                  <a:pt x="569571" y="218167"/>
                  <a:pt x="584538" y="203200"/>
                </a:cubicBezTo>
                <a:cubicBezTo>
                  <a:pt x="610291" y="177447"/>
                  <a:pt x="644593" y="161333"/>
                  <a:pt x="673438" y="139700"/>
                </a:cubicBezTo>
                <a:cubicBezTo>
                  <a:pt x="695123" y="123436"/>
                  <a:pt x="715253" y="105164"/>
                  <a:pt x="736938" y="88900"/>
                </a:cubicBezTo>
                <a:cubicBezTo>
                  <a:pt x="749149" y="79742"/>
                  <a:pt x="762618" y="72372"/>
                  <a:pt x="775038" y="63500"/>
                </a:cubicBezTo>
                <a:cubicBezTo>
                  <a:pt x="792262" y="51197"/>
                  <a:pt x="807889" y="36618"/>
                  <a:pt x="825838" y="25400"/>
                </a:cubicBezTo>
                <a:cubicBezTo>
                  <a:pt x="841892" y="15366"/>
                  <a:pt x="859705" y="8467"/>
                  <a:pt x="876638" y="0"/>
                </a:cubicBezTo>
                <a:cubicBezTo>
                  <a:pt x="914738" y="12700"/>
                  <a:pt x="955681" y="18869"/>
                  <a:pt x="990938" y="38100"/>
                </a:cubicBezTo>
                <a:cubicBezTo>
                  <a:pt x="1004338" y="45409"/>
                  <a:pt x="1006567" y="64474"/>
                  <a:pt x="1016338" y="76200"/>
                </a:cubicBezTo>
                <a:cubicBezTo>
                  <a:pt x="1027836" y="89998"/>
                  <a:pt x="1042940" y="100502"/>
                  <a:pt x="1054438" y="114300"/>
                </a:cubicBezTo>
                <a:cubicBezTo>
                  <a:pt x="1064209" y="126026"/>
                  <a:pt x="1069045" y="141607"/>
                  <a:pt x="1079838" y="152400"/>
                </a:cubicBezTo>
                <a:cubicBezTo>
                  <a:pt x="1090631" y="163193"/>
                  <a:pt x="1105518" y="168928"/>
                  <a:pt x="1117938" y="177800"/>
                </a:cubicBezTo>
                <a:cubicBezTo>
                  <a:pt x="1135162" y="190103"/>
                  <a:pt x="1153005" y="201740"/>
                  <a:pt x="1168738" y="215900"/>
                </a:cubicBezTo>
                <a:cubicBezTo>
                  <a:pt x="1195438" y="239930"/>
                  <a:pt x="1244938" y="292100"/>
                  <a:pt x="1244938" y="292100"/>
                </a:cubicBezTo>
                <a:cubicBezTo>
                  <a:pt x="1268556" y="386573"/>
                  <a:pt x="1243274" y="301056"/>
                  <a:pt x="1295738" y="419100"/>
                </a:cubicBezTo>
                <a:cubicBezTo>
                  <a:pt x="1301175" y="431333"/>
                  <a:pt x="1302451" y="445226"/>
                  <a:pt x="1308438" y="457200"/>
                </a:cubicBezTo>
                <a:cubicBezTo>
                  <a:pt x="1357677" y="555677"/>
                  <a:pt x="1314616" y="437635"/>
                  <a:pt x="1346538" y="533400"/>
                </a:cubicBezTo>
                <a:cubicBezTo>
                  <a:pt x="1350771" y="579967"/>
                  <a:pt x="1346392" y="628140"/>
                  <a:pt x="1359238" y="673100"/>
                </a:cubicBezTo>
                <a:cubicBezTo>
                  <a:pt x="1364172" y="690369"/>
                  <a:pt x="1385840" y="697402"/>
                  <a:pt x="1397338" y="711200"/>
                </a:cubicBezTo>
                <a:cubicBezTo>
                  <a:pt x="1407109" y="722926"/>
                  <a:pt x="1411945" y="738507"/>
                  <a:pt x="1422738" y="749300"/>
                </a:cubicBezTo>
                <a:cubicBezTo>
                  <a:pt x="1437705" y="764267"/>
                  <a:pt x="1458571" y="772433"/>
                  <a:pt x="1473538" y="787400"/>
                </a:cubicBezTo>
                <a:cubicBezTo>
                  <a:pt x="1484331" y="798193"/>
                  <a:pt x="1490848" y="812557"/>
                  <a:pt x="1498938" y="825500"/>
                </a:cubicBezTo>
                <a:cubicBezTo>
                  <a:pt x="1512021" y="846432"/>
                  <a:pt x="1524338" y="867833"/>
                  <a:pt x="1537038" y="889000"/>
                </a:cubicBezTo>
                <a:cubicBezTo>
                  <a:pt x="1562107" y="989274"/>
                  <a:pt x="1529836" y="890176"/>
                  <a:pt x="1600538" y="1003300"/>
                </a:cubicBezTo>
                <a:cubicBezTo>
                  <a:pt x="1635148" y="1058675"/>
                  <a:pt x="1575753" y="1045838"/>
                  <a:pt x="1676738" y="1079500"/>
                </a:cubicBezTo>
                <a:cubicBezTo>
                  <a:pt x="1705136" y="1088966"/>
                  <a:pt x="1765638" y="1092200"/>
                  <a:pt x="1765638" y="1092200"/>
                </a:cubicBezTo>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B64739F4-9EAC-5EBC-80A4-7A2B51ABE93A}"/>
              </a:ext>
            </a:extLst>
          </p:cNvPr>
          <p:cNvSpPr/>
          <p:nvPr/>
        </p:nvSpPr>
        <p:spPr>
          <a:xfrm>
            <a:off x="1557084" y="3930650"/>
            <a:ext cx="1765638" cy="1092200"/>
          </a:xfrm>
          <a:custGeom>
            <a:avLst/>
            <a:gdLst>
              <a:gd name="connsiteX0" fmla="*/ 13038 w 1765638"/>
              <a:gd name="connsiteY0" fmla="*/ 1016000 h 1092200"/>
              <a:gd name="connsiteX1" fmla="*/ 338 w 1765638"/>
              <a:gd name="connsiteY1" fmla="*/ 952500 h 1092200"/>
              <a:gd name="connsiteX2" fmla="*/ 25738 w 1765638"/>
              <a:gd name="connsiteY2" fmla="*/ 901700 h 1092200"/>
              <a:gd name="connsiteX3" fmla="*/ 114638 w 1765638"/>
              <a:gd name="connsiteY3" fmla="*/ 774700 h 1092200"/>
              <a:gd name="connsiteX4" fmla="*/ 165438 w 1765638"/>
              <a:gd name="connsiteY4" fmla="*/ 698500 h 1092200"/>
              <a:gd name="connsiteX5" fmla="*/ 203538 w 1765638"/>
              <a:gd name="connsiteY5" fmla="*/ 647700 h 1092200"/>
              <a:gd name="connsiteX6" fmla="*/ 228938 w 1765638"/>
              <a:gd name="connsiteY6" fmla="*/ 609600 h 1092200"/>
              <a:gd name="connsiteX7" fmla="*/ 317838 w 1765638"/>
              <a:gd name="connsiteY7" fmla="*/ 533400 h 1092200"/>
              <a:gd name="connsiteX8" fmla="*/ 406738 w 1765638"/>
              <a:gd name="connsiteY8" fmla="*/ 419100 h 1092200"/>
              <a:gd name="connsiteX9" fmla="*/ 444838 w 1765638"/>
              <a:gd name="connsiteY9" fmla="*/ 368300 h 1092200"/>
              <a:gd name="connsiteX10" fmla="*/ 470238 w 1765638"/>
              <a:gd name="connsiteY10" fmla="*/ 330200 h 1092200"/>
              <a:gd name="connsiteX11" fmla="*/ 546438 w 1765638"/>
              <a:gd name="connsiteY11" fmla="*/ 254000 h 1092200"/>
              <a:gd name="connsiteX12" fmla="*/ 584538 w 1765638"/>
              <a:gd name="connsiteY12" fmla="*/ 203200 h 1092200"/>
              <a:gd name="connsiteX13" fmla="*/ 673438 w 1765638"/>
              <a:gd name="connsiteY13" fmla="*/ 139700 h 1092200"/>
              <a:gd name="connsiteX14" fmla="*/ 736938 w 1765638"/>
              <a:gd name="connsiteY14" fmla="*/ 88900 h 1092200"/>
              <a:gd name="connsiteX15" fmla="*/ 775038 w 1765638"/>
              <a:gd name="connsiteY15" fmla="*/ 63500 h 1092200"/>
              <a:gd name="connsiteX16" fmla="*/ 825838 w 1765638"/>
              <a:gd name="connsiteY16" fmla="*/ 25400 h 1092200"/>
              <a:gd name="connsiteX17" fmla="*/ 876638 w 1765638"/>
              <a:gd name="connsiteY17" fmla="*/ 0 h 1092200"/>
              <a:gd name="connsiteX18" fmla="*/ 990938 w 1765638"/>
              <a:gd name="connsiteY18" fmla="*/ 38100 h 1092200"/>
              <a:gd name="connsiteX19" fmla="*/ 1016338 w 1765638"/>
              <a:gd name="connsiteY19" fmla="*/ 76200 h 1092200"/>
              <a:gd name="connsiteX20" fmla="*/ 1054438 w 1765638"/>
              <a:gd name="connsiteY20" fmla="*/ 114300 h 1092200"/>
              <a:gd name="connsiteX21" fmla="*/ 1079838 w 1765638"/>
              <a:gd name="connsiteY21" fmla="*/ 152400 h 1092200"/>
              <a:gd name="connsiteX22" fmla="*/ 1117938 w 1765638"/>
              <a:gd name="connsiteY22" fmla="*/ 177800 h 1092200"/>
              <a:gd name="connsiteX23" fmla="*/ 1168738 w 1765638"/>
              <a:gd name="connsiteY23" fmla="*/ 215900 h 1092200"/>
              <a:gd name="connsiteX24" fmla="*/ 1244938 w 1765638"/>
              <a:gd name="connsiteY24" fmla="*/ 292100 h 1092200"/>
              <a:gd name="connsiteX25" fmla="*/ 1295738 w 1765638"/>
              <a:gd name="connsiteY25" fmla="*/ 419100 h 1092200"/>
              <a:gd name="connsiteX26" fmla="*/ 1308438 w 1765638"/>
              <a:gd name="connsiteY26" fmla="*/ 457200 h 1092200"/>
              <a:gd name="connsiteX27" fmla="*/ 1346538 w 1765638"/>
              <a:gd name="connsiteY27" fmla="*/ 533400 h 1092200"/>
              <a:gd name="connsiteX28" fmla="*/ 1359238 w 1765638"/>
              <a:gd name="connsiteY28" fmla="*/ 673100 h 1092200"/>
              <a:gd name="connsiteX29" fmla="*/ 1397338 w 1765638"/>
              <a:gd name="connsiteY29" fmla="*/ 711200 h 1092200"/>
              <a:gd name="connsiteX30" fmla="*/ 1422738 w 1765638"/>
              <a:gd name="connsiteY30" fmla="*/ 749300 h 1092200"/>
              <a:gd name="connsiteX31" fmla="*/ 1473538 w 1765638"/>
              <a:gd name="connsiteY31" fmla="*/ 787400 h 1092200"/>
              <a:gd name="connsiteX32" fmla="*/ 1498938 w 1765638"/>
              <a:gd name="connsiteY32" fmla="*/ 825500 h 1092200"/>
              <a:gd name="connsiteX33" fmla="*/ 1537038 w 1765638"/>
              <a:gd name="connsiteY33" fmla="*/ 889000 h 1092200"/>
              <a:gd name="connsiteX34" fmla="*/ 1600538 w 1765638"/>
              <a:gd name="connsiteY34" fmla="*/ 1003300 h 1092200"/>
              <a:gd name="connsiteX35" fmla="*/ 1676738 w 1765638"/>
              <a:gd name="connsiteY35" fmla="*/ 1079500 h 1092200"/>
              <a:gd name="connsiteX36" fmla="*/ 1765638 w 1765638"/>
              <a:gd name="connsiteY36"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65638" h="1092200">
                <a:moveTo>
                  <a:pt x="13038" y="1016000"/>
                </a:moveTo>
                <a:cubicBezTo>
                  <a:pt x="8805" y="994833"/>
                  <a:pt x="-2046" y="973954"/>
                  <a:pt x="338" y="952500"/>
                </a:cubicBezTo>
                <a:cubicBezTo>
                  <a:pt x="2429" y="933684"/>
                  <a:pt x="15998" y="917934"/>
                  <a:pt x="25738" y="901700"/>
                </a:cubicBezTo>
                <a:cubicBezTo>
                  <a:pt x="57009" y="849582"/>
                  <a:pt x="79904" y="821012"/>
                  <a:pt x="114638" y="774700"/>
                </a:cubicBezTo>
                <a:cubicBezTo>
                  <a:pt x="136241" y="709892"/>
                  <a:pt x="113548" y="759039"/>
                  <a:pt x="165438" y="698500"/>
                </a:cubicBezTo>
                <a:cubicBezTo>
                  <a:pt x="179213" y="682429"/>
                  <a:pt x="191235" y="664924"/>
                  <a:pt x="203538" y="647700"/>
                </a:cubicBezTo>
                <a:cubicBezTo>
                  <a:pt x="212410" y="635280"/>
                  <a:pt x="218145" y="620393"/>
                  <a:pt x="228938" y="609600"/>
                </a:cubicBezTo>
                <a:cubicBezTo>
                  <a:pt x="313027" y="525511"/>
                  <a:pt x="248716" y="616346"/>
                  <a:pt x="317838" y="533400"/>
                </a:cubicBezTo>
                <a:cubicBezTo>
                  <a:pt x="348738" y="496320"/>
                  <a:pt x="377309" y="457358"/>
                  <a:pt x="406738" y="419100"/>
                </a:cubicBezTo>
                <a:cubicBezTo>
                  <a:pt x="419644" y="402323"/>
                  <a:pt x="433097" y="385912"/>
                  <a:pt x="444838" y="368300"/>
                </a:cubicBezTo>
                <a:cubicBezTo>
                  <a:pt x="453305" y="355600"/>
                  <a:pt x="460097" y="341608"/>
                  <a:pt x="470238" y="330200"/>
                </a:cubicBezTo>
                <a:cubicBezTo>
                  <a:pt x="494103" y="303352"/>
                  <a:pt x="524885" y="282737"/>
                  <a:pt x="546438" y="254000"/>
                </a:cubicBezTo>
                <a:cubicBezTo>
                  <a:pt x="559138" y="237067"/>
                  <a:pt x="569571" y="218167"/>
                  <a:pt x="584538" y="203200"/>
                </a:cubicBezTo>
                <a:cubicBezTo>
                  <a:pt x="610291" y="177447"/>
                  <a:pt x="644593" y="161333"/>
                  <a:pt x="673438" y="139700"/>
                </a:cubicBezTo>
                <a:cubicBezTo>
                  <a:pt x="695123" y="123436"/>
                  <a:pt x="715253" y="105164"/>
                  <a:pt x="736938" y="88900"/>
                </a:cubicBezTo>
                <a:cubicBezTo>
                  <a:pt x="749149" y="79742"/>
                  <a:pt x="762618" y="72372"/>
                  <a:pt x="775038" y="63500"/>
                </a:cubicBezTo>
                <a:cubicBezTo>
                  <a:pt x="792262" y="51197"/>
                  <a:pt x="807889" y="36618"/>
                  <a:pt x="825838" y="25400"/>
                </a:cubicBezTo>
                <a:cubicBezTo>
                  <a:pt x="841892" y="15366"/>
                  <a:pt x="859705" y="8467"/>
                  <a:pt x="876638" y="0"/>
                </a:cubicBezTo>
                <a:cubicBezTo>
                  <a:pt x="914738" y="12700"/>
                  <a:pt x="955681" y="18869"/>
                  <a:pt x="990938" y="38100"/>
                </a:cubicBezTo>
                <a:cubicBezTo>
                  <a:pt x="1004338" y="45409"/>
                  <a:pt x="1006567" y="64474"/>
                  <a:pt x="1016338" y="76200"/>
                </a:cubicBezTo>
                <a:cubicBezTo>
                  <a:pt x="1027836" y="89998"/>
                  <a:pt x="1042940" y="100502"/>
                  <a:pt x="1054438" y="114300"/>
                </a:cubicBezTo>
                <a:cubicBezTo>
                  <a:pt x="1064209" y="126026"/>
                  <a:pt x="1069045" y="141607"/>
                  <a:pt x="1079838" y="152400"/>
                </a:cubicBezTo>
                <a:cubicBezTo>
                  <a:pt x="1090631" y="163193"/>
                  <a:pt x="1105518" y="168928"/>
                  <a:pt x="1117938" y="177800"/>
                </a:cubicBezTo>
                <a:cubicBezTo>
                  <a:pt x="1135162" y="190103"/>
                  <a:pt x="1153005" y="201740"/>
                  <a:pt x="1168738" y="215900"/>
                </a:cubicBezTo>
                <a:cubicBezTo>
                  <a:pt x="1195438" y="239930"/>
                  <a:pt x="1244938" y="292100"/>
                  <a:pt x="1244938" y="292100"/>
                </a:cubicBezTo>
                <a:cubicBezTo>
                  <a:pt x="1268556" y="386573"/>
                  <a:pt x="1243274" y="301056"/>
                  <a:pt x="1295738" y="419100"/>
                </a:cubicBezTo>
                <a:cubicBezTo>
                  <a:pt x="1301175" y="431333"/>
                  <a:pt x="1302451" y="445226"/>
                  <a:pt x="1308438" y="457200"/>
                </a:cubicBezTo>
                <a:cubicBezTo>
                  <a:pt x="1357677" y="555677"/>
                  <a:pt x="1314616" y="437635"/>
                  <a:pt x="1346538" y="533400"/>
                </a:cubicBezTo>
                <a:cubicBezTo>
                  <a:pt x="1350771" y="579967"/>
                  <a:pt x="1346392" y="628140"/>
                  <a:pt x="1359238" y="673100"/>
                </a:cubicBezTo>
                <a:cubicBezTo>
                  <a:pt x="1364172" y="690369"/>
                  <a:pt x="1385840" y="697402"/>
                  <a:pt x="1397338" y="711200"/>
                </a:cubicBezTo>
                <a:cubicBezTo>
                  <a:pt x="1407109" y="722926"/>
                  <a:pt x="1411945" y="738507"/>
                  <a:pt x="1422738" y="749300"/>
                </a:cubicBezTo>
                <a:cubicBezTo>
                  <a:pt x="1437705" y="764267"/>
                  <a:pt x="1458571" y="772433"/>
                  <a:pt x="1473538" y="787400"/>
                </a:cubicBezTo>
                <a:cubicBezTo>
                  <a:pt x="1484331" y="798193"/>
                  <a:pt x="1490848" y="812557"/>
                  <a:pt x="1498938" y="825500"/>
                </a:cubicBezTo>
                <a:cubicBezTo>
                  <a:pt x="1512021" y="846432"/>
                  <a:pt x="1524338" y="867833"/>
                  <a:pt x="1537038" y="889000"/>
                </a:cubicBezTo>
                <a:cubicBezTo>
                  <a:pt x="1562107" y="989274"/>
                  <a:pt x="1529836" y="890176"/>
                  <a:pt x="1600538" y="1003300"/>
                </a:cubicBezTo>
                <a:cubicBezTo>
                  <a:pt x="1635148" y="1058675"/>
                  <a:pt x="1575753" y="1045838"/>
                  <a:pt x="1676738" y="1079500"/>
                </a:cubicBezTo>
                <a:cubicBezTo>
                  <a:pt x="1705136" y="1088966"/>
                  <a:pt x="1765638" y="1092200"/>
                  <a:pt x="1765638" y="1092200"/>
                </a:cubicBezTo>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een tree with a black background&#10;&#10;Description automatically generated">
            <a:extLst>
              <a:ext uri="{FF2B5EF4-FFF2-40B4-BE49-F238E27FC236}">
                <a16:creationId xmlns:a16="http://schemas.microsoft.com/office/drawing/2014/main" id="{FE53FB36-8910-BBA9-43E2-B04253720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144" y="2524125"/>
            <a:ext cx="530769" cy="609600"/>
          </a:xfrm>
          <a:prstGeom prst="rect">
            <a:avLst/>
          </a:prstGeom>
        </p:spPr>
      </p:pic>
      <p:pic>
        <p:nvPicPr>
          <p:cNvPr id="11" name="Picture 10" descr="A green tree with a black background&#10;&#10;Description automatically generated">
            <a:extLst>
              <a:ext uri="{FF2B5EF4-FFF2-40B4-BE49-F238E27FC236}">
                <a16:creationId xmlns:a16="http://schemas.microsoft.com/office/drawing/2014/main" id="{3AA1F5A3-1C85-524E-1A9C-7AB15BD52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8210" y="2641600"/>
            <a:ext cx="530769" cy="609600"/>
          </a:xfrm>
          <a:prstGeom prst="rect">
            <a:avLst/>
          </a:prstGeom>
        </p:spPr>
      </p:pic>
      <p:pic>
        <p:nvPicPr>
          <p:cNvPr id="12" name="Picture 11" descr="A green tree with a black background&#10;&#10;Description automatically generated">
            <a:extLst>
              <a:ext uri="{FF2B5EF4-FFF2-40B4-BE49-F238E27FC236}">
                <a16:creationId xmlns:a16="http://schemas.microsoft.com/office/drawing/2014/main" id="{ADA2A482-AB2C-37E1-2036-53B94F374E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712" y="4111625"/>
            <a:ext cx="530769" cy="609600"/>
          </a:xfrm>
          <a:prstGeom prst="rect">
            <a:avLst/>
          </a:prstGeom>
        </p:spPr>
      </p:pic>
      <p:pic>
        <p:nvPicPr>
          <p:cNvPr id="13" name="Picture 12" descr="A green tree with a black background&#10;&#10;Description automatically generated">
            <a:extLst>
              <a:ext uri="{FF2B5EF4-FFF2-40B4-BE49-F238E27FC236}">
                <a16:creationId xmlns:a16="http://schemas.microsoft.com/office/drawing/2014/main" id="{96D0BF39-8800-ED51-0507-A6759BF4BA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8901" y="2717800"/>
            <a:ext cx="530769" cy="609600"/>
          </a:xfrm>
          <a:prstGeom prst="rect">
            <a:avLst/>
          </a:prstGeom>
        </p:spPr>
      </p:pic>
      <p:pic>
        <p:nvPicPr>
          <p:cNvPr id="15" name="Picture 14" descr="A drawing of a river&#10;&#10;Description automatically generated">
            <a:extLst>
              <a:ext uri="{FF2B5EF4-FFF2-40B4-BE49-F238E27FC236}">
                <a16:creationId xmlns:a16="http://schemas.microsoft.com/office/drawing/2014/main" id="{94E742C1-5EAE-FBF0-3CE4-5323F32235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6859" y="2946400"/>
            <a:ext cx="4006745" cy="3030101"/>
          </a:xfrm>
          <a:prstGeom prst="rect">
            <a:avLst/>
          </a:prstGeom>
        </p:spPr>
      </p:pic>
      <p:pic>
        <p:nvPicPr>
          <p:cNvPr id="17" name="Picture 16" descr="A cartoon of a pond&#10;&#10;Description automatically generated">
            <a:extLst>
              <a:ext uri="{FF2B5EF4-FFF2-40B4-BE49-F238E27FC236}">
                <a16:creationId xmlns:a16="http://schemas.microsoft.com/office/drawing/2014/main" id="{9BEB2EAE-B5CB-1620-772C-15D0DEBD38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1733" y="5170084"/>
            <a:ext cx="4037192" cy="2000217"/>
          </a:xfrm>
          <a:prstGeom prst="rect">
            <a:avLst/>
          </a:prstGeom>
        </p:spPr>
      </p:pic>
      <p:pic>
        <p:nvPicPr>
          <p:cNvPr id="19" name="Picture 18" descr="A group of buildings on a black background&#10;&#10;Description automatically generated">
            <a:extLst>
              <a:ext uri="{FF2B5EF4-FFF2-40B4-BE49-F238E27FC236}">
                <a16:creationId xmlns:a16="http://schemas.microsoft.com/office/drawing/2014/main" id="{2A68B0D8-4192-DEF0-B613-6204D8AA8F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9815" y="3848293"/>
            <a:ext cx="2143843" cy="2143843"/>
          </a:xfrm>
          <a:prstGeom prst="rect">
            <a:avLst/>
          </a:prstGeom>
        </p:spPr>
      </p:pic>
      <p:grpSp>
        <p:nvGrpSpPr>
          <p:cNvPr id="23" name="Group 22">
            <a:extLst>
              <a:ext uri="{FF2B5EF4-FFF2-40B4-BE49-F238E27FC236}">
                <a16:creationId xmlns:a16="http://schemas.microsoft.com/office/drawing/2014/main" id="{3134F5BE-8241-CA62-8A26-B66235919DEA}"/>
              </a:ext>
            </a:extLst>
          </p:cNvPr>
          <p:cNvGrpSpPr/>
          <p:nvPr/>
        </p:nvGrpSpPr>
        <p:grpSpPr>
          <a:xfrm>
            <a:off x="1427420" y="5394325"/>
            <a:ext cx="726138" cy="612775"/>
            <a:chOff x="8374531" y="721518"/>
            <a:chExt cx="726138" cy="612775"/>
          </a:xfrm>
        </p:grpSpPr>
        <p:sp>
          <p:nvSpPr>
            <p:cNvPr id="22" name="Cloud 21">
              <a:extLst>
                <a:ext uri="{FF2B5EF4-FFF2-40B4-BE49-F238E27FC236}">
                  <a16:creationId xmlns:a16="http://schemas.microsoft.com/office/drawing/2014/main" id="{BA2B7140-36BC-D5B3-5E33-E90A3D7D12AA}"/>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1" name="Picture 20" descr="A cartoon sheep with a tongue out&#10;&#10;Description automatically generated">
              <a:extLst>
                <a:ext uri="{FF2B5EF4-FFF2-40B4-BE49-F238E27FC236}">
                  <a16:creationId xmlns:a16="http://schemas.microsoft.com/office/drawing/2014/main" id="{8C6FEE8B-AF20-17C4-9447-D074CD269FF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24" name="Group 23">
            <a:extLst>
              <a:ext uri="{FF2B5EF4-FFF2-40B4-BE49-F238E27FC236}">
                <a16:creationId xmlns:a16="http://schemas.microsoft.com/office/drawing/2014/main" id="{56D06F89-5C1D-2136-372E-F049752164CB}"/>
              </a:ext>
            </a:extLst>
          </p:cNvPr>
          <p:cNvGrpSpPr/>
          <p:nvPr/>
        </p:nvGrpSpPr>
        <p:grpSpPr>
          <a:xfrm>
            <a:off x="600469" y="4996060"/>
            <a:ext cx="726138" cy="612775"/>
            <a:chOff x="8374531" y="721518"/>
            <a:chExt cx="726138" cy="612775"/>
          </a:xfrm>
        </p:grpSpPr>
        <p:sp>
          <p:nvSpPr>
            <p:cNvPr id="25" name="Cloud 24">
              <a:extLst>
                <a:ext uri="{FF2B5EF4-FFF2-40B4-BE49-F238E27FC236}">
                  <a16:creationId xmlns:a16="http://schemas.microsoft.com/office/drawing/2014/main" id="{D849364C-52CD-FBD2-0ED1-B9CE56E5578F}"/>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6" name="Picture 25" descr="A cartoon sheep with a tongue out&#10;&#10;Description automatically generated">
              <a:extLst>
                <a:ext uri="{FF2B5EF4-FFF2-40B4-BE49-F238E27FC236}">
                  <a16:creationId xmlns:a16="http://schemas.microsoft.com/office/drawing/2014/main" id="{DC83711B-E9B9-5331-9DC8-3B30CA9B329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27" name="Group 26">
            <a:extLst>
              <a:ext uri="{FF2B5EF4-FFF2-40B4-BE49-F238E27FC236}">
                <a16:creationId xmlns:a16="http://schemas.microsoft.com/office/drawing/2014/main" id="{DD8E1024-E34C-0818-7E02-7F58EBDFBB46}"/>
              </a:ext>
            </a:extLst>
          </p:cNvPr>
          <p:cNvGrpSpPr/>
          <p:nvPr/>
        </p:nvGrpSpPr>
        <p:grpSpPr>
          <a:xfrm>
            <a:off x="605328" y="4495402"/>
            <a:ext cx="427854" cy="360364"/>
            <a:chOff x="8374531" y="721518"/>
            <a:chExt cx="726138" cy="612775"/>
          </a:xfrm>
        </p:grpSpPr>
        <p:sp>
          <p:nvSpPr>
            <p:cNvPr id="28" name="Cloud 27">
              <a:extLst>
                <a:ext uri="{FF2B5EF4-FFF2-40B4-BE49-F238E27FC236}">
                  <a16:creationId xmlns:a16="http://schemas.microsoft.com/office/drawing/2014/main" id="{17368340-4A9F-23ED-DFB0-4D3F6AE337C5}"/>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9" name="Picture 28" descr="A cartoon sheep with a tongue out&#10;&#10;Description automatically generated">
              <a:extLst>
                <a:ext uri="{FF2B5EF4-FFF2-40B4-BE49-F238E27FC236}">
                  <a16:creationId xmlns:a16="http://schemas.microsoft.com/office/drawing/2014/main" id="{5D0CBDCF-DC01-F917-249C-38DA0C14455E}"/>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30" name="Group 29">
            <a:extLst>
              <a:ext uri="{FF2B5EF4-FFF2-40B4-BE49-F238E27FC236}">
                <a16:creationId xmlns:a16="http://schemas.microsoft.com/office/drawing/2014/main" id="{83255E67-8843-9300-F4DC-E839599873BB}"/>
              </a:ext>
            </a:extLst>
          </p:cNvPr>
          <p:cNvGrpSpPr/>
          <p:nvPr/>
        </p:nvGrpSpPr>
        <p:grpSpPr>
          <a:xfrm>
            <a:off x="1063066" y="4559850"/>
            <a:ext cx="427854" cy="360364"/>
            <a:chOff x="8374531" y="721518"/>
            <a:chExt cx="726138" cy="612775"/>
          </a:xfrm>
        </p:grpSpPr>
        <p:sp>
          <p:nvSpPr>
            <p:cNvPr id="31" name="Cloud 30">
              <a:extLst>
                <a:ext uri="{FF2B5EF4-FFF2-40B4-BE49-F238E27FC236}">
                  <a16:creationId xmlns:a16="http://schemas.microsoft.com/office/drawing/2014/main" id="{F7EC5687-B1DE-018B-B3E2-F724F2A1D8BA}"/>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2" name="Picture 31" descr="A cartoon sheep with a tongue out&#10;&#10;Description automatically generated">
              <a:extLst>
                <a:ext uri="{FF2B5EF4-FFF2-40B4-BE49-F238E27FC236}">
                  <a16:creationId xmlns:a16="http://schemas.microsoft.com/office/drawing/2014/main" id="{2AAA5D8D-4C05-15B0-4393-7F1C98CAFB7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33" name="Group 32">
            <a:extLst>
              <a:ext uri="{FF2B5EF4-FFF2-40B4-BE49-F238E27FC236}">
                <a16:creationId xmlns:a16="http://schemas.microsoft.com/office/drawing/2014/main" id="{56830094-05B3-0CCE-4E7D-5DC81CCAFE83}"/>
              </a:ext>
            </a:extLst>
          </p:cNvPr>
          <p:cNvGrpSpPr/>
          <p:nvPr/>
        </p:nvGrpSpPr>
        <p:grpSpPr>
          <a:xfrm>
            <a:off x="567767" y="3559373"/>
            <a:ext cx="427854" cy="360364"/>
            <a:chOff x="8374531" y="721518"/>
            <a:chExt cx="726138" cy="612775"/>
          </a:xfrm>
        </p:grpSpPr>
        <p:sp>
          <p:nvSpPr>
            <p:cNvPr id="34" name="Cloud 33">
              <a:extLst>
                <a:ext uri="{FF2B5EF4-FFF2-40B4-BE49-F238E27FC236}">
                  <a16:creationId xmlns:a16="http://schemas.microsoft.com/office/drawing/2014/main" id="{9383247E-FFFE-F89A-7587-2600CC10358D}"/>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5" name="Picture 34" descr="A cartoon sheep with a tongue out&#10;&#10;Description automatically generated">
              <a:extLst>
                <a:ext uri="{FF2B5EF4-FFF2-40B4-BE49-F238E27FC236}">
                  <a16:creationId xmlns:a16="http://schemas.microsoft.com/office/drawing/2014/main" id="{422FF7E3-9366-F672-5612-D09566BD84D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36" name="Group 35">
            <a:extLst>
              <a:ext uri="{FF2B5EF4-FFF2-40B4-BE49-F238E27FC236}">
                <a16:creationId xmlns:a16="http://schemas.microsoft.com/office/drawing/2014/main" id="{2855B57F-B559-297C-2F42-CDEA11751CAD}"/>
              </a:ext>
            </a:extLst>
          </p:cNvPr>
          <p:cNvGrpSpPr/>
          <p:nvPr/>
        </p:nvGrpSpPr>
        <p:grpSpPr>
          <a:xfrm>
            <a:off x="833658" y="3326209"/>
            <a:ext cx="427854" cy="360364"/>
            <a:chOff x="8374531" y="721518"/>
            <a:chExt cx="726138" cy="612775"/>
          </a:xfrm>
        </p:grpSpPr>
        <p:sp>
          <p:nvSpPr>
            <p:cNvPr id="37" name="Cloud 36">
              <a:extLst>
                <a:ext uri="{FF2B5EF4-FFF2-40B4-BE49-F238E27FC236}">
                  <a16:creationId xmlns:a16="http://schemas.microsoft.com/office/drawing/2014/main" id="{D61DA8FC-3CE4-E063-A983-F60C018C4865}"/>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8" name="Picture 37" descr="A cartoon sheep with a tongue out&#10;&#10;Description automatically generated">
              <a:extLst>
                <a:ext uri="{FF2B5EF4-FFF2-40B4-BE49-F238E27FC236}">
                  <a16:creationId xmlns:a16="http://schemas.microsoft.com/office/drawing/2014/main" id="{367B83EB-FB6A-D464-2364-D6DB7D74DEB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39" name="Group 38">
            <a:extLst>
              <a:ext uri="{FF2B5EF4-FFF2-40B4-BE49-F238E27FC236}">
                <a16:creationId xmlns:a16="http://schemas.microsoft.com/office/drawing/2014/main" id="{A00D0263-EDDF-35DB-87C0-8C1C14507368}"/>
              </a:ext>
            </a:extLst>
          </p:cNvPr>
          <p:cNvGrpSpPr/>
          <p:nvPr/>
        </p:nvGrpSpPr>
        <p:grpSpPr>
          <a:xfrm>
            <a:off x="757728" y="4647802"/>
            <a:ext cx="427854" cy="360364"/>
            <a:chOff x="8374531" y="721518"/>
            <a:chExt cx="726138" cy="612775"/>
          </a:xfrm>
        </p:grpSpPr>
        <p:sp>
          <p:nvSpPr>
            <p:cNvPr id="40" name="Cloud 39">
              <a:extLst>
                <a:ext uri="{FF2B5EF4-FFF2-40B4-BE49-F238E27FC236}">
                  <a16:creationId xmlns:a16="http://schemas.microsoft.com/office/drawing/2014/main" id="{A7AA7D1C-D527-AA86-A586-8B6B4F87A30B}"/>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1" name="Picture 40" descr="A cartoon sheep with a tongue out&#10;&#10;Description automatically generated">
              <a:extLst>
                <a:ext uri="{FF2B5EF4-FFF2-40B4-BE49-F238E27FC236}">
                  <a16:creationId xmlns:a16="http://schemas.microsoft.com/office/drawing/2014/main" id="{01109C73-E1A5-6B05-8E1D-3B30AFB521E0}"/>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42" name="Group 41">
            <a:extLst>
              <a:ext uri="{FF2B5EF4-FFF2-40B4-BE49-F238E27FC236}">
                <a16:creationId xmlns:a16="http://schemas.microsoft.com/office/drawing/2014/main" id="{51C9F870-6C3B-7E7C-054D-7DB8E6697EC8}"/>
              </a:ext>
            </a:extLst>
          </p:cNvPr>
          <p:cNvGrpSpPr/>
          <p:nvPr/>
        </p:nvGrpSpPr>
        <p:grpSpPr>
          <a:xfrm>
            <a:off x="986469" y="3618889"/>
            <a:ext cx="427854" cy="360364"/>
            <a:chOff x="8374531" y="721518"/>
            <a:chExt cx="726138" cy="612775"/>
          </a:xfrm>
        </p:grpSpPr>
        <p:sp>
          <p:nvSpPr>
            <p:cNvPr id="43" name="Cloud 42">
              <a:extLst>
                <a:ext uri="{FF2B5EF4-FFF2-40B4-BE49-F238E27FC236}">
                  <a16:creationId xmlns:a16="http://schemas.microsoft.com/office/drawing/2014/main" id="{4014949E-169A-D254-E4FC-270FE8A91332}"/>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4" name="Picture 43" descr="A cartoon sheep with a tongue out&#10;&#10;Description automatically generated">
              <a:extLst>
                <a:ext uri="{FF2B5EF4-FFF2-40B4-BE49-F238E27FC236}">
                  <a16:creationId xmlns:a16="http://schemas.microsoft.com/office/drawing/2014/main" id="{51D7B531-D229-6642-1063-784260522D8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49" name="Group 48">
            <a:extLst>
              <a:ext uri="{FF2B5EF4-FFF2-40B4-BE49-F238E27FC236}">
                <a16:creationId xmlns:a16="http://schemas.microsoft.com/office/drawing/2014/main" id="{47B82A46-ABA6-E4E7-8C6A-9343672DE76E}"/>
              </a:ext>
            </a:extLst>
          </p:cNvPr>
          <p:cNvGrpSpPr/>
          <p:nvPr/>
        </p:nvGrpSpPr>
        <p:grpSpPr>
          <a:xfrm>
            <a:off x="2133389" y="4815682"/>
            <a:ext cx="1282354" cy="1115218"/>
            <a:chOff x="9398346" y="-243682"/>
            <a:chExt cx="2227385" cy="1930400"/>
          </a:xfrm>
        </p:grpSpPr>
        <p:sp>
          <p:nvSpPr>
            <p:cNvPr id="47" name="Flowchart: Delay 46">
              <a:extLst>
                <a:ext uri="{FF2B5EF4-FFF2-40B4-BE49-F238E27FC236}">
                  <a16:creationId xmlns:a16="http://schemas.microsoft.com/office/drawing/2014/main" id="{1AF827FD-293E-3AE7-64DA-77EAA47DECA7}"/>
                </a:ext>
              </a:extLst>
            </p:cNvPr>
            <p:cNvSpPr/>
            <p:nvPr/>
          </p:nvSpPr>
          <p:spPr>
            <a:xfrm rot="17329021">
              <a:off x="9653329" y="93870"/>
              <a:ext cx="549366" cy="367884"/>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8" name="Flowchart: Delay 47">
              <a:extLst>
                <a:ext uri="{FF2B5EF4-FFF2-40B4-BE49-F238E27FC236}">
                  <a16:creationId xmlns:a16="http://schemas.microsoft.com/office/drawing/2014/main" id="{B760CFD9-AEDD-8593-2A1A-AD96B42C95E0}"/>
                </a:ext>
              </a:extLst>
            </p:cNvPr>
            <p:cNvSpPr/>
            <p:nvPr/>
          </p:nvSpPr>
          <p:spPr>
            <a:xfrm rot="16422783">
              <a:off x="10248409" y="-64075"/>
              <a:ext cx="760400" cy="1273107"/>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6" name="Picture 45" descr="A cartoon cow with a pink nose and a pink nose&#10;&#10;Description automatically generated">
              <a:extLst>
                <a:ext uri="{FF2B5EF4-FFF2-40B4-BE49-F238E27FC236}">
                  <a16:creationId xmlns:a16="http://schemas.microsoft.com/office/drawing/2014/main" id="{0B899CE6-DDF9-3B96-3A00-DFDBF65AA325}"/>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398346" y="-243682"/>
              <a:ext cx="2227385" cy="1930400"/>
            </a:xfrm>
            <a:prstGeom prst="rect">
              <a:avLst/>
            </a:prstGeom>
          </p:spPr>
        </p:pic>
      </p:grpSp>
      <p:grpSp>
        <p:nvGrpSpPr>
          <p:cNvPr id="50" name="Group 49">
            <a:extLst>
              <a:ext uri="{FF2B5EF4-FFF2-40B4-BE49-F238E27FC236}">
                <a16:creationId xmlns:a16="http://schemas.microsoft.com/office/drawing/2014/main" id="{ABF6BB85-7E30-9EC9-7438-EC6978AF6FE9}"/>
              </a:ext>
            </a:extLst>
          </p:cNvPr>
          <p:cNvGrpSpPr/>
          <p:nvPr/>
        </p:nvGrpSpPr>
        <p:grpSpPr>
          <a:xfrm>
            <a:off x="1639982" y="3380810"/>
            <a:ext cx="672900" cy="552450"/>
            <a:chOff x="9398346" y="-243682"/>
            <a:chExt cx="2227385" cy="1930400"/>
          </a:xfrm>
        </p:grpSpPr>
        <p:sp>
          <p:nvSpPr>
            <p:cNvPr id="51" name="Flowchart: Delay 50">
              <a:extLst>
                <a:ext uri="{FF2B5EF4-FFF2-40B4-BE49-F238E27FC236}">
                  <a16:creationId xmlns:a16="http://schemas.microsoft.com/office/drawing/2014/main" id="{31090FF8-09DC-6708-F632-FCC6E326E076}"/>
                </a:ext>
              </a:extLst>
            </p:cNvPr>
            <p:cNvSpPr/>
            <p:nvPr/>
          </p:nvSpPr>
          <p:spPr>
            <a:xfrm rot="17329021">
              <a:off x="9653329" y="93870"/>
              <a:ext cx="549366" cy="367884"/>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2" name="Flowchart: Delay 51">
              <a:extLst>
                <a:ext uri="{FF2B5EF4-FFF2-40B4-BE49-F238E27FC236}">
                  <a16:creationId xmlns:a16="http://schemas.microsoft.com/office/drawing/2014/main" id="{F2D6995C-620C-3744-D0D2-AC41DF511457}"/>
                </a:ext>
              </a:extLst>
            </p:cNvPr>
            <p:cNvSpPr/>
            <p:nvPr/>
          </p:nvSpPr>
          <p:spPr>
            <a:xfrm rot="16422783">
              <a:off x="10248409" y="-64075"/>
              <a:ext cx="760400" cy="1273107"/>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3" name="Picture 52" descr="A cartoon cow with a pink nose and a pink nose&#10;&#10;Description automatically generated">
              <a:extLst>
                <a:ext uri="{FF2B5EF4-FFF2-40B4-BE49-F238E27FC236}">
                  <a16:creationId xmlns:a16="http://schemas.microsoft.com/office/drawing/2014/main" id="{C5BDDAF4-C661-4AD3-DCA2-C27D40FB932A}"/>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398346" y="-243682"/>
              <a:ext cx="2227385" cy="1930400"/>
            </a:xfrm>
            <a:prstGeom prst="rect">
              <a:avLst/>
            </a:prstGeom>
          </p:spPr>
        </p:pic>
      </p:grpSp>
      <p:grpSp>
        <p:nvGrpSpPr>
          <p:cNvPr id="54" name="Group 53">
            <a:extLst>
              <a:ext uri="{FF2B5EF4-FFF2-40B4-BE49-F238E27FC236}">
                <a16:creationId xmlns:a16="http://schemas.microsoft.com/office/drawing/2014/main" id="{E3B512E9-1265-987B-DB8F-44E8F8675BBA}"/>
              </a:ext>
            </a:extLst>
          </p:cNvPr>
          <p:cNvGrpSpPr/>
          <p:nvPr/>
        </p:nvGrpSpPr>
        <p:grpSpPr>
          <a:xfrm>
            <a:off x="2186550" y="3253632"/>
            <a:ext cx="672900" cy="552450"/>
            <a:chOff x="9398346" y="-243682"/>
            <a:chExt cx="2227385" cy="1930400"/>
          </a:xfrm>
        </p:grpSpPr>
        <p:sp>
          <p:nvSpPr>
            <p:cNvPr id="55" name="Flowchart: Delay 54">
              <a:extLst>
                <a:ext uri="{FF2B5EF4-FFF2-40B4-BE49-F238E27FC236}">
                  <a16:creationId xmlns:a16="http://schemas.microsoft.com/office/drawing/2014/main" id="{BF3E4711-B0B8-8A71-B263-9DD6E5938639}"/>
                </a:ext>
              </a:extLst>
            </p:cNvPr>
            <p:cNvSpPr/>
            <p:nvPr/>
          </p:nvSpPr>
          <p:spPr>
            <a:xfrm rot="17329021">
              <a:off x="9653329" y="93870"/>
              <a:ext cx="549366" cy="367884"/>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6" name="Flowchart: Delay 55">
              <a:extLst>
                <a:ext uri="{FF2B5EF4-FFF2-40B4-BE49-F238E27FC236}">
                  <a16:creationId xmlns:a16="http://schemas.microsoft.com/office/drawing/2014/main" id="{21F66147-8DCE-D9B7-9706-2D6676145C11}"/>
                </a:ext>
              </a:extLst>
            </p:cNvPr>
            <p:cNvSpPr/>
            <p:nvPr/>
          </p:nvSpPr>
          <p:spPr>
            <a:xfrm rot="16422783">
              <a:off x="10248409" y="-64075"/>
              <a:ext cx="760400" cy="1273107"/>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7" name="Picture 56" descr="A cartoon cow with a pink nose and a pink nose&#10;&#10;Description automatically generated">
              <a:extLst>
                <a:ext uri="{FF2B5EF4-FFF2-40B4-BE49-F238E27FC236}">
                  <a16:creationId xmlns:a16="http://schemas.microsoft.com/office/drawing/2014/main" id="{C5D04642-00DF-FF43-81D3-302CE140A13C}"/>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398346" y="-243682"/>
              <a:ext cx="2227385" cy="1930400"/>
            </a:xfrm>
            <a:prstGeom prst="rect">
              <a:avLst/>
            </a:prstGeom>
          </p:spPr>
        </p:pic>
      </p:grpSp>
      <p:grpSp>
        <p:nvGrpSpPr>
          <p:cNvPr id="58" name="Group 57">
            <a:extLst>
              <a:ext uri="{FF2B5EF4-FFF2-40B4-BE49-F238E27FC236}">
                <a16:creationId xmlns:a16="http://schemas.microsoft.com/office/drawing/2014/main" id="{23656CAD-6039-74A0-C9B7-7A8528384DA0}"/>
              </a:ext>
            </a:extLst>
          </p:cNvPr>
          <p:cNvGrpSpPr/>
          <p:nvPr/>
        </p:nvGrpSpPr>
        <p:grpSpPr>
          <a:xfrm>
            <a:off x="2774566" y="3683000"/>
            <a:ext cx="672900" cy="552450"/>
            <a:chOff x="9398346" y="-243682"/>
            <a:chExt cx="2227385" cy="1930400"/>
          </a:xfrm>
        </p:grpSpPr>
        <p:sp>
          <p:nvSpPr>
            <p:cNvPr id="59" name="Flowchart: Delay 58">
              <a:extLst>
                <a:ext uri="{FF2B5EF4-FFF2-40B4-BE49-F238E27FC236}">
                  <a16:creationId xmlns:a16="http://schemas.microsoft.com/office/drawing/2014/main" id="{F41F75BA-088D-31B0-23E2-788CDFE9DC6E}"/>
                </a:ext>
              </a:extLst>
            </p:cNvPr>
            <p:cNvSpPr/>
            <p:nvPr/>
          </p:nvSpPr>
          <p:spPr>
            <a:xfrm rot="17329021">
              <a:off x="9653329" y="93870"/>
              <a:ext cx="549366" cy="367884"/>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0" name="Flowchart: Delay 59">
              <a:extLst>
                <a:ext uri="{FF2B5EF4-FFF2-40B4-BE49-F238E27FC236}">
                  <a16:creationId xmlns:a16="http://schemas.microsoft.com/office/drawing/2014/main" id="{2E493376-3D50-B5C7-17CB-D29B03AC8A31}"/>
                </a:ext>
              </a:extLst>
            </p:cNvPr>
            <p:cNvSpPr/>
            <p:nvPr/>
          </p:nvSpPr>
          <p:spPr>
            <a:xfrm rot="16422783">
              <a:off x="10248409" y="-64075"/>
              <a:ext cx="760400" cy="1273107"/>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1" name="Picture 60" descr="A cartoon cow with a pink nose and a pink nose&#10;&#10;Description automatically generated">
              <a:extLst>
                <a:ext uri="{FF2B5EF4-FFF2-40B4-BE49-F238E27FC236}">
                  <a16:creationId xmlns:a16="http://schemas.microsoft.com/office/drawing/2014/main" id="{BB4711FD-280D-AB3F-FF03-C27DA58A083D}"/>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398346" y="-243682"/>
              <a:ext cx="2227385" cy="1930400"/>
            </a:xfrm>
            <a:prstGeom prst="rect">
              <a:avLst/>
            </a:prstGeom>
          </p:spPr>
        </p:pic>
      </p:grpSp>
      <p:grpSp>
        <p:nvGrpSpPr>
          <p:cNvPr id="62" name="Group 61">
            <a:extLst>
              <a:ext uri="{FF2B5EF4-FFF2-40B4-BE49-F238E27FC236}">
                <a16:creationId xmlns:a16="http://schemas.microsoft.com/office/drawing/2014/main" id="{CF08A286-65C3-7182-91AE-EC9BD28E0BB7}"/>
              </a:ext>
            </a:extLst>
          </p:cNvPr>
          <p:cNvGrpSpPr/>
          <p:nvPr/>
        </p:nvGrpSpPr>
        <p:grpSpPr>
          <a:xfrm>
            <a:off x="5156204" y="3735415"/>
            <a:ext cx="427854" cy="360364"/>
            <a:chOff x="8374531" y="721518"/>
            <a:chExt cx="726138" cy="612775"/>
          </a:xfrm>
        </p:grpSpPr>
        <p:sp>
          <p:nvSpPr>
            <p:cNvPr id="63" name="Cloud 62">
              <a:extLst>
                <a:ext uri="{FF2B5EF4-FFF2-40B4-BE49-F238E27FC236}">
                  <a16:creationId xmlns:a16="http://schemas.microsoft.com/office/drawing/2014/main" id="{19D01312-2969-0191-7C5E-23ADBF419BB9}"/>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4" name="Picture 63" descr="A cartoon sheep with a tongue out&#10;&#10;Description automatically generated">
              <a:extLst>
                <a:ext uri="{FF2B5EF4-FFF2-40B4-BE49-F238E27FC236}">
                  <a16:creationId xmlns:a16="http://schemas.microsoft.com/office/drawing/2014/main" id="{E4535916-B76C-B08A-376F-16C8F5FA8C3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65" name="Group 64">
            <a:extLst>
              <a:ext uri="{FF2B5EF4-FFF2-40B4-BE49-F238E27FC236}">
                <a16:creationId xmlns:a16="http://schemas.microsoft.com/office/drawing/2014/main" id="{715DEEA2-FFA0-05AB-4BED-35BD6FA82B7E}"/>
              </a:ext>
            </a:extLst>
          </p:cNvPr>
          <p:cNvGrpSpPr/>
          <p:nvPr/>
        </p:nvGrpSpPr>
        <p:grpSpPr>
          <a:xfrm>
            <a:off x="5422095" y="3502251"/>
            <a:ext cx="427854" cy="360364"/>
            <a:chOff x="8374531" y="721518"/>
            <a:chExt cx="726138" cy="612775"/>
          </a:xfrm>
        </p:grpSpPr>
        <p:sp>
          <p:nvSpPr>
            <p:cNvPr id="66" name="Cloud 65">
              <a:extLst>
                <a:ext uri="{FF2B5EF4-FFF2-40B4-BE49-F238E27FC236}">
                  <a16:creationId xmlns:a16="http://schemas.microsoft.com/office/drawing/2014/main" id="{2DE7115E-D066-D178-11EB-DB9F4C69ED9C}"/>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7" name="Picture 66" descr="A cartoon sheep with a tongue out&#10;&#10;Description automatically generated">
              <a:extLst>
                <a:ext uri="{FF2B5EF4-FFF2-40B4-BE49-F238E27FC236}">
                  <a16:creationId xmlns:a16="http://schemas.microsoft.com/office/drawing/2014/main" id="{27FE9560-F15A-A4A7-A5CC-5CF9AF89AC38}"/>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68" name="Group 67">
            <a:extLst>
              <a:ext uri="{FF2B5EF4-FFF2-40B4-BE49-F238E27FC236}">
                <a16:creationId xmlns:a16="http://schemas.microsoft.com/office/drawing/2014/main" id="{310E4904-DB55-C506-36E7-83EE9CC34A86}"/>
              </a:ext>
            </a:extLst>
          </p:cNvPr>
          <p:cNvGrpSpPr/>
          <p:nvPr/>
        </p:nvGrpSpPr>
        <p:grpSpPr>
          <a:xfrm>
            <a:off x="5574906" y="3794931"/>
            <a:ext cx="427854" cy="360364"/>
            <a:chOff x="8374531" y="721518"/>
            <a:chExt cx="726138" cy="612775"/>
          </a:xfrm>
        </p:grpSpPr>
        <p:sp>
          <p:nvSpPr>
            <p:cNvPr id="69" name="Cloud 68">
              <a:extLst>
                <a:ext uri="{FF2B5EF4-FFF2-40B4-BE49-F238E27FC236}">
                  <a16:creationId xmlns:a16="http://schemas.microsoft.com/office/drawing/2014/main" id="{E6066CAA-2AA3-420E-2FED-53F2570A7825}"/>
                </a:ext>
              </a:extLst>
            </p:cNvPr>
            <p:cNvSpPr/>
            <p:nvPr/>
          </p:nvSpPr>
          <p:spPr>
            <a:xfrm>
              <a:off x="8374531" y="736600"/>
              <a:ext cx="705969" cy="48260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0" name="Picture 69" descr="A cartoon sheep with a tongue out&#10;&#10;Description automatically generated">
              <a:extLst>
                <a:ext uri="{FF2B5EF4-FFF2-40B4-BE49-F238E27FC236}">
                  <a16:creationId xmlns:a16="http://schemas.microsoft.com/office/drawing/2014/main" id="{E0F71A4B-0B16-5E8B-A403-EBD31BEC9FB9}"/>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74531" y="721518"/>
              <a:ext cx="726138" cy="612775"/>
            </a:xfrm>
            <a:prstGeom prst="rect">
              <a:avLst/>
            </a:prstGeom>
          </p:spPr>
        </p:pic>
      </p:grpSp>
      <p:grpSp>
        <p:nvGrpSpPr>
          <p:cNvPr id="71" name="Group 70">
            <a:extLst>
              <a:ext uri="{FF2B5EF4-FFF2-40B4-BE49-F238E27FC236}">
                <a16:creationId xmlns:a16="http://schemas.microsoft.com/office/drawing/2014/main" id="{FE369163-1264-ECE8-A27D-43FBC935B260}"/>
              </a:ext>
            </a:extLst>
          </p:cNvPr>
          <p:cNvGrpSpPr/>
          <p:nvPr/>
        </p:nvGrpSpPr>
        <p:grpSpPr>
          <a:xfrm>
            <a:off x="6228419" y="3556852"/>
            <a:ext cx="672900" cy="552450"/>
            <a:chOff x="9398346" y="-243682"/>
            <a:chExt cx="2227385" cy="1930400"/>
          </a:xfrm>
        </p:grpSpPr>
        <p:sp>
          <p:nvSpPr>
            <p:cNvPr id="72" name="Flowchart: Delay 71">
              <a:extLst>
                <a:ext uri="{FF2B5EF4-FFF2-40B4-BE49-F238E27FC236}">
                  <a16:creationId xmlns:a16="http://schemas.microsoft.com/office/drawing/2014/main" id="{73759897-FF46-05D7-8071-597F78685896}"/>
                </a:ext>
              </a:extLst>
            </p:cNvPr>
            <p:cNvSpPr/>
            <p:nvPr/>
          </p:nvSpPr>
          <p:spPr>
            <a:xfrm rot="17329021">
              <a:off x="9653329" y="93870"/>
              <a:ext cx="549366" cy="367884"/>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3" name="Flowchart: Delay 72">
              <a:extLst>
                <a:ext uri="{FF2B5EF4-FFF2-40B4-BE49-F238E27FC236}">
                  <a16:creationId xmlns:a16="http://schemas.microsoft.com/office/drawing/2014/main" id="{D1ED3EE6-104C-672F-0ECD-9F2991B3E7FC}"/>
                </a:ext>
              </a:extLst>
            </p:cNvPr>
            <p:cNvSpPr/>
            <p:nvPr/>
          </p:nvSpPr>
          <p:spPr>
            <a:xfrm rot="16422783">
              <a:off x="10248409" y="-64075"/>
              <a:ext cx="760400" cy="1273107"/>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4" name="Picture 73" descr="A cartoon cow with a pink nose and a pink nose&#10;&#10;Description automatically generated">
              <a:extLst>
                <a:ext uri="{FF2B5EF4-FFF2-40B4-BE49-F238E27FC236}">
                  <a16:creationId xmlns:a16="http://schemas.microsoft.com/office/drawing/2014/main" id="{A5F8050F-8FB7-0225-CD77-ACD51156F25C}"/>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398346" y="-243682"/>
              <a:ext cx="2227385" cy="1930400"/>
            </a:xfrm>
            <a:prstGeom prst="rect">
              <a:avLst/>
            </a:prstGeom>
          </p:spPr>
        </p:pic>
      </p:grpSp>
      <p:grpSp>
        <p:nvGrpSpPr>
          <p:cNvPr id="75" name="Group 74">
            <a:extLst>
              <a:ext uri="{FF2B5EF4-FFF2-40B4-BE49-F238E27FC236}">
                <a16:creationId xmlns:a16="http://schemas.microsoft.com/office/drawing/2014/main" id="{4A5AE0D2-3D19-9145-0CD7-3BF665365B93}"/>
              </a:ext>
            </a:extLst>
          </p:cNvPr>
          <p:cNvGrpSpPr/>
          <p:nvPr/>
        </p:nvGrpSpPr>
        <p:grpSpPr>
          <a:xfrm>
            <a:off x="6774987" y="3429674"/>
            <a:ext cx="672900" cy="552450"/>
            <a:chOff x="9398346" y="-243682"/>
            <a:chExt cx="2227385" cy="1930400"/>
          </a:xfrm>
        </p:grpSpPr>
        <p:sp>
          <p:nvSpPr>
            <p:cNvPr id="76" name="Flowchart: Delay 75">
              <a:extLst>
                <a:ext uri="{FF2B5EF4-FFF2-40B4-BE49-F238E27FC236}">
                  <a16:creationId xmlns:a16="http://schemas.microsoft.com/office/drawing/2014/main" id="{9D4136BC-855F-FC87-3EBB-DA8B085D77E4}"/>
                </a:ext>
              </a:extLst>
            </p:cNvPr>
            <p:cNvSpPr/>
            <p:nvPr/>
          </p:nvSpPr>
          <p:spPr>
            <a:xfrm rot="17329021">
              <a:off x="9653329" y="93870"/>
              <a:ext cx="549366" cy="367884"/>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7" name="Flowchart: Delay 76">
              <a:extLst>
                <a:ext uri="{FF2B5EF4-FFF2-40B4-BE49-F238E27FC236}">
                  <a16:creationId xmlns:a16="http://schemas.microsoft.com/office/drawing/2014/main" id="{6B04251A-8F00-28DD-C4C3-5551BD4658CA}"/>
                </a:ext>
              </a:extLst>
            </p:cNvPr>
            <p:cNvSpPr/>
            <p:nvPr/>
          </p:nvSpPr>
          <p:spPr>
            <a:xfrm rot="16422783">
              <a:off x="10248409" y="-64075"/>
              <a:ext cx="760400" cy="1273107"/>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8" name="Picture 77" descr="A cartoon cow with a pink nose and a pink nose&#10;&#10;Description automatically generated">
              <a:extLst>
                <a:ext uri="{FF2B5EF4-FFF2-40B4-BE49-F238E27FC236}">
                  <a16:creationId xmlns:a16="http://schemas.microsoft.com/office/drawing/2014/main" id="{81BC6C3E-C887-3621-4426-2121C5B6D355}"/>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398346" y="-243682"/>
              <a:ext cx="2227385" cy="1930400"/>
            </a:xfrm>
            <a:prstGeom prst="rect">
              <a:avLst/>
            </a:prstGeom>
          </p:spPr>
        </p:pic>
      </p:grpSp>
      <p:grpSp>
        <p:nvGrpSpPr>
          <p:cNvPr id="79" name="Group 78">
            <a:extLst>
              <a:ext uri="{FF2B5EF4-FFF2-40B4-BE49-F238E27FC236}">
                <a16:creationId xmlns:a16="http://schemas.microsoft.com/office/drawing/2014/main" id="{A150337F-D402-6228-465D-9DEB49BA15D0}"/>
              </a:ext>
            </a:extLst>
          </p:cNvPr>
          <p:cNvGrpSpPr/>
          <p:nvPr/>
        </p:nvGrpSpPr>
        <p:grpSpPr>
          <a:xfrm>
            <a:off x="7363003" y="3859042"/>
            <a:ext cx="672900" cy="552450"/>
            <a:chOff x="9398346" y="-243682"/>
            <a:chExt cx="2227385" cy="1930400"/>
          </a:xfrm>
        </p:grpSpPr>
        <p:sp>
          <p:nvSpPr>
            <p:cNvPr id="80" name="Flowchart: Delay 79">
              <a:extLst>
                <a:ext uri="{FF2B5EF4-FFF2-40B4-BE49-F238E27FC236}">
                  <a16:creationId xmlns:a16="http://schemas.microsoft.com/office/drawing/2014/main" id="{6998A3C2-54D8-485A-4865-80FFC45BE6F8}"/>
                </a:ext>
              </a:extLst>
            </p:cNvPr>
            <p:cNvSpPr/>
            <p:nvPr/>
          </p:nvSpPr>
          <p:spPr>
            <a:xfrm rot="17329021">
              <a:off x="9653329" y="93870"/>
              <a:ext cx="549366" cy="367884"/>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1" name="Flowchart: Delay 80">
              <a:extLst>
                <a:ext uri="{FF2B5EF4-FFF2-40B4-BE49-F238E27FC236}">
                  <a16:creationId xmlns:a16="http://schemas.microsoft.com/office/drawing/2014/main" id="{F2989BDB-5695-0B77-CA14-398C99370AA6}"/>
                </a:ext>
              </a:extLst>
            </p:cNvPr>
            <p:cNvSpPr/>
            <p:nvPr/>
          </p:nvSpPr>
          <p:spPr>
            <a:xfrm rot="16422783">
              <a:off x="10248409" y="-64075"/>
              <a:ext cx="760400" cy="1273107"/>
            </a:xfrm>
            <a:prstGeom prst="flowChartDelay">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2" name="Picture 81" descr="A cartoon cow with a pink nose and a pink nose&#10;&#10;Description automatically generated">
              <a:extLst>
                <a:ext uri="{FF2B5EF4-FFF2-40B4-BE49-F238E27FC236}">
                  <a16:creationId xmlns:a16="http://schemas.microsoft.com/office/drawing/2014/main" id="{140439EF-999D-9E20-A3FB-47557F369393}"/>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398346" y="-243682"/>
              <a:ext cx="2227385" cy="1930400"/>
            </a:xfrm>
            <a:prstGeom prst="rect">
              <a:avLst/>
            </a:prstGeom>
          </p:spPr>
        </p:pic>
      </p:grpSp>
      <p:pic>
        <p:nvPicPr>
          <p:cNvPr id="84" name="Picture 83" descr="A blue stick figure with arms extended&#10;&#10;Description automatically generated">
            <a:extLst>
              <a:ext uri="{FF2B5EF4-FFF2-40B4-BE49-F238E27FC236}">
                <a16:creationId xmlns:a16="http://schemas.microsoft.com/office/drawing/2014/main" id="{17CCEAB9-798C-6934-E655-E366BD276C2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8925" y="3476984"/>
            <a:ext cx="781282" cy="944624"/>
          </a:xfrm>
          <a:prstGeom prst="rect">
            <a:avLst/>
          </a:prstGeom>
        </p:spPr>
      </p:pic>
      <p:pic>
        <p:nvPicPr>
          <p:cNvPr id="85" name="Picture 84" descr="A blue stick figure with arms extended&#10;&#10;Description automatically generated">
            <a:extLst>
              <a:ext uri="{FF2B5EF4-FFF2-40B4-BE49-F238E27FC236}">
                <a16:creationId xmlns:a16="http://schemas.microsoft.com/office/drawing/2014/main" id="{AC6C3FB2-103C-36F7-02C8-FC7A2FA392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80735" y="3335079"/>
            <a:ext cx="781282" cy="944624"/>
          </a:xfrm>
          <a:prstGeom prst="rect">
            <a:avLst/>
          </a:prstGeom>
        </p:spPr>
      </p:pic>
      <p:sp>
        <p:nvSpPr>
          <p:cNvPr id="86" name="TextBox 85">
            <a:extLst>
              <a:ext uri="{FF2B5EF4-FFF2-40B4-BE49-F238E27FC236}">
                <a16:creationId xmlns:a16="http://schemas.microsoft.com/office/drawing/2014/main" id="{EAA8DD57-4D55-E9B0-7DB4-4CD4722394DB}"/>
              </a:ext>
            </a:extLst>
          </p:cNvPr>
          <p:cNvSpPr txBox="1"/>
          <p:nvPr/>
        </p:nvSpPr>
        <p:spPr>
          <a:xfrm>
            <a:off x="9349569" y="201613"/>
            <a:ext cx="2616199" cy="258532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i="1" dirty="0"/>
              <a:t>Abram and Lot had so many animals and people that they couldn’t live in one place.  So, Abram let Lot choose where he wanted to live.</a:t>
            </a:r>
          </a:p>
          <a:p>
            <a:r>
              <a:rPr lang="en-US" i="1" dirty="0"/>
              <a:t>Lot chose the beautiful valley near the city.</a:t>
            </a:r>
          </a:p>
          <a:p>
            <a:endParaRPr lang="en-US" i="1" dirty="0"/>
          </a:p>
        </p:txBody>
      </p:sp>
    </p:spTree>
    <p:extLst>
      <p:ext uri="{BB962C8B-B14F-4D97-AF65-F5344CB8AC3E}">
        <p14:creationId xmlns:p14="http://schemas.microsoft.com/office/powerpoint/2010/main" val="386055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childTnLst>
                                </p:cTn>
                              </p:par>
                            </p:childTnLst>
                          </p:cTn>
                        </p:par>
                        <p:par>
                          <p:cTn id="60" fill="hold">
                            <p:stCondLst>
                              <p:cond delay="0"/>
                            </p:stCondLst>
                            <p:childTnLst>
                              <p:par>
                                <p:cTn id="61" presetID="1" presetClass="entr" presetSubtype="0" fill="hold" nodeType="after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
                                            <p:txEl>
                                              <p:pRg st="8" end="8"/>
                                            </p:txEl>
                                          </p:spTgt>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17"/>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4">
                                            <p:txEl>
                                              <p:pRg st="9" end="9"/>
                                            </p:txEl>
                                          </p:spTgt>
                                        </p:tgtEl>
                                        <p:attrNameLst>
                                          <p:attrName>style.visibility</p:attrName>
                                        </p:attrNameLst>
                                      </p:cBhvr>
                                      <p:to>
                                        <p:strVal val="visible"/>
                                      </p:to>
                                    </p:set>
                                  </p:childTnLst>
                                </p:cTn>
                              </p:par>
                            </p:childTnLst>
                          </p:cTn>
                        </p:par>
                        <p:par>
                          <p:cTn id="78" fill="hold">
                            <p:stCondLst>
                              <p:cond delay="0"/>
                            </p:stCondLst>
                            <p:childTnLst>
                              <p:par>
                                <p:cTn id="79" presetID="1" presetClass="entr" presetSubtype="0"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7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7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8"/>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A0FC071-4E2B-6A49-30DD-ED8EEBC5DF9C}"/>
              </a:ext>
            </a:extLst>
          </p:cNvPr>
          <p:cNvSpPr/>
          <p:nvPr/>
        </p:nvSpPr>
        <p:spPr>
          <a:xfrm>
            <a:off x="279400" y="200025"/>
            <a:ext cx="11633200" cy="64579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C4203CE-F148-C786-D271-D69C35B99B51}"/>
              </a:ext>
            </a:extLst>
          </p:cNvPr>
          <p:cNvSpPr>
            <a:spLocks noGrp="1"/>
          </p:cNvSpPr>
          <p:nvPr>
            <p:ph type="body" sz="half" idx="2"/>
          </p:nvPr>
        </p:nvSpPr>
        <p:spPr>
          <a:xfrm>
            <a:off x="839788" y="1560512"/>
            <a:ext cx="5251986" cy="4789488"/>
          </a:xfrm>
        </p:spPr>
        <p:txBody>
          <a:bodyPr>
            <a:normAutofit/>
          </a:bodyPr>
          <a:lstStyle/>
          <a:p>
            <a:r>
              <a:rPr lang="en-US" sz="2000" dirty="0"/>
              <a:t>Lot was the youngest, but Abram let Lot choose first.  He offered him the first and best.</a:t>
            </a:r>
          </a:p>
          <a:p>
            <a:endParaRPr lang="en-US" sz="2000" dirty="0"/>
          </a:p>
          <a:p>
            <a:r>
              <a:rPr lang="en-US" sz="2000" dirty="0"/>
              <a:t>Lot took what looked like the best land.</a:t>
            </a:r>
          </a:p>
          <a:p>
            <a:endParaRPr lang="en-US" sz="2000" dirty="0"/>
          </a:p>
          <a:p>
            <a:r>
              <a:rPr lang="en-US" sz="2000" dirty="0"/>
              <a:t>But Abraham didn’t complain.  He was content living away from the city.</a:t>
            </a:r>
          </a:p>
          <a:p>
            <a:r>
              <a:rPr lang="en-US" sz="2000" dirty="0"/>
              <a:t>Actually, that was a good thing because the people who lived in the city didn’t love nor obey God.  They were mean and wicked.</a:t>
            </a:r>
          </a:p>
          <a:p>
            <a:endParaRPr lang="en-US" sz="2000" dirty="0"/>
          </a:p>
          <a:p>
            <a:r>
              <a:rPr lang="en-US" sz="2000" dirty="0"/>
              <a:t>God told Abraham that He would bless him.  God was his reward.</a:t>
            </a:r>
          </a:p>
        </p:txBody>
      </p:sp>
      <p:sp>
        <p:nvSpPr>
          <p:cNvPr id="2" name="Title 1">
            <a:extLst>
              <a:ext uri="{FF2B5EF4-FFF2-40B4-BE49-F238E27FC236}">
                <a16:creationId xmlns:a16="http://schemas.microsoft.com/office/drawing/2014/main" id="{D899C3F1-AEE4-6C81-492F-7ACFF6AFCB39}"/>
              </a:ext>
            </a:extLst>
          </p:cNvPr>
          <p:cNvSpPr>
            <a:spLocks noGrp="1"/>
          </p:cNvSpPr>
          <p:nvPr>
            <p:ph type="title"/>
          </p:nvPr>
        </p:nvSpPr>
        <p:spPr>
          <a:xfrm>
            <a:off x="976848" y="508000"/>
            <a:ext cx="7504112" cy="774700"/>
          </a:xfrm>
          <a:ln/>
        </p:spPr>
        <p:style>
          <a:lnRef idx="2">
            <a:schemeClr val="accent1">
              <a:shade val="15000"/>
            </a:schemeClr>
          </a:lnRef>
          <a:fillRef idx="1">
            <a:schemeClr val="accent1"/>
          </a:fillRef>
          <a:effectRef idx="0">
            <a:schemeClr val="accent1"/>
          </a:effectRef>
          <a:fontRef idx="minor">
            <a:schemeClr val="lt1"/>
          </a:fontRef>
        </p:style>
        <p:txBody>
          <a:bodyPr>
            <a:normAutofit/>
          </a:bodyPr>
          <a:lstStyle/>
          <a:p>
            <a:r>
              <a:rPr lang="en-US" dirty="0"/>
              <a:t>What did Abraham do?</a:t>
            </a:r>
          </a:p>
        </p:txBody>
      </p:sp>
      <p:pic>
        <p:nvPicPr>
          <p:cNvPr id="12" name="Content Placeholder 11" descr="A plate of donuts&#10;&#10;Description automatically generated">
            <a:extLst>
              <a:ext uri="{FF2B5EF4-FFF2-40B4-BE49-F238E27FC236}">
                <a16:creationId xmlns:a16="http://schemas.microsoft.com/office/drawing/2014/main" id="{C83CA8E3-E2AA-7254-30B4-C243863F7E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92579" y="1800225"/>
            <a:ext cx="3655218" cy="4873625"/>
          </a:xfrm>
        </p:spPr>
      </p:pic>
      <p:sp>
        <p:nvSpPr>
          <p:cNvPr id="13" name="Oval 12">
            <a:extLst>
              <a:ext uri="{FF2B5EF4-FFF2-40B4-BE49-F238E27FC236}">
                <a16:creationId xmlns:a16="http://schemas.microsoft.com/office/drawing/2014/main" id="{4F089152-4339-BD61-AD97-EE8C925D5F0B}"/>
              </a:ext>
            </a:extLst>
          </p:cNvPr>
          <p:cNvSpPr/>
          <p:nvPr/>
        </p:nvSpPr>
        <p:spPr>
          <a:xfrm>
            <a:off x="8917981" y="1740693"/>
            <a:ext cx="2232024" cy="237648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462A749-5206-DE73-0893-72D2085D3F5F}"/>
              </a:ext>
            </a:extLst>
          </p:cNvPr>
          <p:cNvSpPr txBox="1"/>
          <p:nvPr/>
        </p:nvSpPr>
        <p:spPr>
          <a:xfrm>
            <a:off x="9120188" y="914181"/>
            <a:ext cx="1827609" cy="646331"/>
          </a:xfrm>
          <a:prstGeom prst="rect">
            <a:avLst/>
          </a:prstGeom>
          <a:noFill/>
        </p:spPr>
        <p:txBody>
          <a:bodyPr wrap="square" rtlCol="0">
            <a:spAutoFit/>
          </a:bodyPr>
          <a:lstStyle/>
          <a:p>
            <a:pPr algn="ctr"/>
            <a:r>
              <a:rPr lang="en-US" dirty="0">
                <a:solidFill>
                  <a:srgbClr val="FF0000"/>
                </a:solidFill>
              </a:rPr>
              <a:t>It’s your choice.</a:t>
            </a:r>
          </a:p>
          <a:p>
            <a:pPr algn="ctr"/>
            <a:r>
              <a:rPr lang="en-US" dirty="0">
                <a:solidFill>
                  <a:srgbClr val="FF0000"/>
                </a:solidFill>
              </a:rPr>
              <a:t>You can have it.</a:t>
            </a:r>
          </a:p>
        </p:txBody>
      </p:sp>
      <p:pic>
        <p:nvPicPr>
          <p:cNvPr id="5" name="Picture 4" descr="Cartoon of a person holding a staff&#10;&#10;Description automatically generated">
            <a:extLst>
              <a:ext uri="{FF2B5EF4-FFF2-40B4-BE49-F238E27FC236}">
                <a16:creationId xmlns:a16="http://schemas.microsoft.com/office/drawing/2014/main" id="{E0C0970D-4296-624D-A329-FC6C9C88CCC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293982" y="370284"/>
            <a:ext cx="2964392" cy="2223294"/>
          </a:xfrm>
          <a:prstGeom prst="rect">
            <a:avLst/>
          </a:prstGeom>
        </p:spPr>
      </p:pic>
    </p:spTree>
    <p:extLst>
      <p:ext uri="{BB962C8B-B14F-4D97-AF65-F5344CB8AC3E}">
        <p14:creationId xmlns:p14="http://schemas.microsoft.com/office/powerpoint/2010/main" val="3676636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A0FC071-4E2B-6A49-30DD-ED8EEBC5DF9C}"/>
              </a:ext>
            </a:extLst>
          </p:cNvPr>
          <p:cNvSpPr/>
          <p:nvPr/>
        </p:nvSpPr>
        <p:spPr>
          <a:xfrm>
            <a:off x="279400" y="200025"/>
            <a:ext cx="11633200" cy="64579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C4203CE-F148-C786-D271-D69C35B99B51}"/>
              </a:ext>
            </a:extLst>
          </p:cNvPr>
          <p:cNvSpPr>
            <a:spLocks noGrp="1"/>
          </p:cNvSpPr>
          <p:nvPr>
            <p:ph type="body" sz="half" idx="2"/>
          </p:nvPr>
        </p:nvSpPr>
        <p:spPr>
          <a:xfrm>
            <a:off x="839788" y="1560512"/>
            <a:ext cx="5256212" cy="3671888"/>
          </a:xfrm>
        </p:spPr>
        <p:txBody>
          <a:bodyPr>
            <a:normAutofit/>
          </a:bodyPr>
          <a:lstStyle/>
          <a:p>
            <a:r>
              <a:rPr lang="en-US" sz="2000" dirty="0"/>
              <a:t>The kings in the area also had a disagreement.</a:t>
            </a:r>
          </a:p>
          <a:p>
            <a:endParaRPr lang="en-US" sz="2000" dirty="0"/>
          </a:p>
          <a:p>
            <a:r>
              <a:rPr lang="en-US" sz="2000" dirty="0"/>
              <a:t>Let’s see what happened.</a:t>
            </a:r>
          </a:p>
        </p:txBody>
      </p:sp>
      <p:sp>
        <p:nvSpPr>
          <p:cNvPr id="2" name="Title 1">
            <a:extLst>
              <a:ext uri="{FF2B5EF4-FFF2-40B4-BE49-F238E27FC236}">
                <a16:creationId xmlns:a16="http://schemas.microsoft.com/office/drawing/2014/main" id="{D899C3F1-AEE4-6C81-492F-7ACFF6AFCB39}"/>
              </a:ext>
            </a:extLst>
          </p:cNvPr>
          <p:cNvSpPr>
            <a:spLocks noGrp="1"/>
          </p:cNvSpPr>
          <p:nvPr>
            <p:ph type="title"/>
          </p:nvPr>
        </p:nvSpPr>
        <p:spPr>
          <a:xfrm>
            <a:off x="976848" y="508000"/>
            <a:ext cx="7129267" cy="774700"/>
          </a:xfrm>
          <a:ln/>
        </p:spPr>
        <p:style>
          <a:lnRef idx="2">
            <a:schemeClr val="accent1">
              <a:shade val="15000"/>
            </a:schemeClr>
          </a:lnRef>
          <a:fillRef idx="1">
            <a:schemeClr val="accent1"/>
          </a:fillRef>
          <a:effectRef idx="0">
            <a:schemeClr val="accent1"/>
          </a:effectRef>
          <a:fontRef idx="minor">
            <a:schemeClr val="lt1"/>
          </a:fontRef>
        </p:style>
        <p:txBody>
          <a:bodyPr>
            <a:normAutofit/>
          </a:bodyPr>
          <a:lstStyle/>
          <a:p>
            <a:r>
              <a:rPr lang="en-US" dirty="0"/>
              <a:t>Another example…..</a:t>
            </a:r>
          </a:p>
        </p:txBody>
      </p:sp>
      <p:pic>
        <p:nvPicPr>
          <p:cNvPr id="12" name="Content Placeholder 11" descr="A plate of donuts&#10;&#10;Description automatically generated">
            <a:extLst>
              <a:ext uri="{FF2B5EF4-FFF2-40B4-BE49-F238E27FC236}">
                <a16:creationId xmlns:a16="http://schemas.microsoft.com/office/drawing/2014/main" id="{C83CA8E3-E2AA-7254-30B4-C243863F7E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92579" y="1800225"/>
            <a:ext cx="3655218" cy="4873625"/>
          </a:xfrm>
        </p:spPr>
      </p:pic>
      <p:sp>
        <p:nvSpPr>
          <p:cNvPr id="13" name="Oval 12">
            <a:extLst>
              <a:ext uri="{FF2B5EF4-FFF2-40B4-BE49-F238E27FC236}">
                <a16:creationId xmlns:a16="http://schemas.microsoft.com/office/drawing/2014/main" id="{4F089152-4339-BD61-AD97-EE8C925D5F0B}"/>
              </a:ext>
            </a:extLst>
          </p:cNvPr>
          <p:cNvSpPr/>
          <p:nvPr/>
        </p:nvSpPr>
        <p:spPr>
          <a:xfrm>
            <a:off x="8917981" y="1740693"/>
            <a:ext cx="2232024" cy="237648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462A749-5206-DE73-0893-72D2085D3F5F}"/>
              </a:ext>
            </a:extLst>
          </p:cNvPr>
          <p:cNvSpPr txBox="1"/>
          <p:nvPr/>
        </p:nvSpPr>
        <p:spPr>
          <a:xfrm>
            <a:off x="8917981" y="959534"/>
            <a:ext cx="2182753" cy="646331"/>
          </a:xfrm>
          <a:prstGeom prst="rect">
            <a:avLst/>
          </a:prstGeom>
          <a:noFill/>
        </p:spPr>
        <p:txBody>
          <a:bodyPr wrap="square" rtlCol="0">
            <a:spAutoFit/>
          </a:bodyPr>
          <a:lstStyle/>
          <a:p>
            <a:pPr algn="ctr"/>
            <a:r>
              <a:rPr lang="en-US" dirty="0">
                <a:solidFill>
                  <a:srgbClr val="FF0000"/>
                </a:solidFill>
              </a:rPr>
              <a:t>I’m in charge!</a:t>
            </a:r>
          </a:p>
          <a:p>
            <a:pPr algn="ctr"/>
            <a:r>
              <a:rPr lang="en-US" dirty="0">
                <a:solidFill>
                  <a:srgbClr val="FF0000"/>
                </a:solidFill>
              </a:rPr>
              <a:t>Give me the best!</a:t>
            </a:r>
          </a:p>
        </p:txBody>
      </p:sp>
      <p:pic>
        <p:nvPicPr>
          <p:cNvPr id="3" name="Picture 2" descr="Diagram&#10;&#10;Description automatically generated">
            <a:extLst>
              <a:ext uri="{FF2B5EF4-FFF2-40B4-BE49-F238E27FC236}">
                <a16:creationId xmlns:a16="http://schemas.microsoft.com/office/drawing/2014/main" id="{D080E66B-656B-638E-32CF-B39973840FB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926088" y="407769"/>
            <a:ext cx="1324858" cy="1553580"/>
          </a:xfrm>
          <a:prstGeom prst="rect">
            <a:avLst/>
          </a:prstGeom>
        </p:spPr>
      </p:pic>
    </p:spTree>
    <p:extLst>
      <p:ext uri="{BB962C8B-B14F-4D97-AF65-F5344CB8AC3E}">
        <p14:creationId xmlns:p14="http://schemas.microsoft.com/office/powerpoint/2010/main" val="2703139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Genesis 14 - Abram rescues lot, meets Melchizedek">
            <a:hlinkClick r:id="" action="ppaction://media"/>
            <a:extLst>
              <a:ext uri="{FF2B5EF4-FFF2-40B4-BE49-F238E27FC236}">
                <a16:creationId xmlns:a16="http://schemas.microsoft.com/office/drawing/2014/main" id="{4C6583F6-4F9B-2664-BC9F-5ACDA8370447}"/>
              </a:ext>
            </a:extLst>
          </p:cNvPr>
          <p:cNvPicPr>
            <a:picLocks noRot="1" noChangeAspect="1"/>
          </p:cNvPicPr>
          <p:nvPr>
            <a:videoFile r:link="rId1"/>
          </p:nvPr>
        </p:nvPicPr>
        <p:blipFill>
          <a:blip r:embed="rId3"/>
          <a:stretch>
            <a:fillRect/>
          </a:stretch>
        </p:blipFill>
        <p:spPr>
          <a:xfrm>
            <a:off x="365723" y="191386"/>
            <a:ext cx="11457682" cy="6473605"/>
          </a:xfrm>
          <a:prstGeom prst="rect">
            <a:avLst/>
          </a:prstGeom>
        </p:spPr>
      </p:pic>
    </p:spTree>
    <p:extLst>
      <p:ext uri="{BB962C8B-B14F-4D97-AF65-F5344CB8AC3E}">
        <p14:creationId xmlns:p14="http://schemas.microsoft.com/office/powerpoint/2010/main" val="239031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ED8053C-AF28-403A-90F2-67A100EDE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8B10E0-FF47-4F4F-92F6-744BCF4622EE}"/>
              </a:ext>
            </a:extLst>
          </p:cNvPr>
          <p:cNvSpPr>
            <a:spLocks noGrp="1"/>
          </p:cNvSpPr>
          <p:nvPr>
            <p:ph type="title"/>
          </p:nvPr>
        </p:nvSpPr>
        <p:spPr>
          <a:xfrm>
            <a:off x="6742382" y="822868"/>
            <a:ext cx="4952793" cy="3602235"/>
          </a:xfrm>
        </p:spPr>
        <p:txBody>
          <a:bodyPr vert="horz" lIns="91440" tIns="45720" rIns="91440" bIns="45720" rtlCol="0" anchor="b">
            <a:normAutofit fontScale="90000"/>
          </a:bodyPr>
          <a:lstStyle/>
          <a:p>
            <a:r>
              <a:rPr lang="en-US" sz="5600" dirty="0">
                <a:solidFill>
                  <a:schemeClr val="accent2">
                    <a:lumMod val="60000"/>
                    <a:lumOff val="40000"/>
                  </a:schemeClr>
                </a:solidFill>
              </a:rPr>
              <a:t>But the battle was fierce.  </a:t>
            </a:r>
            <a:br>
              <a:rPr lang="en-US" sz="5600" dirty="0">
                <a:solidFill>
                  <a:schemeClr val="accent2">
                    <a:lumMod val="60000"/>
                    <a:lumOff val="40000"/>
                  </a:schemeClr>
                </a:solidFill>
              </a:rPr>
            </a:br>
            <a:r>
              <a:rPr lang="en-US" sz="5600" dirty="0">
                <a:solidFill>
                  <a:schemeClr val="accent2">
                    <a:lumMod val="60000"/>
                    <a:lumOff val="40000"/>
                  </a:schemeClr>
                </a:solidFill>
              </a:rPr>
              <a:t>They ran scared not looking where they were going.</a:t>
            </a:r>
          </a:p>
        </p:txBody>
      </p:sp>
      <p:sp>
        <p:nvSpPr>
          <p:cNvPr id="21" name="Freeform: Shape 20">
            <a:extLst>
              <a:ext uri="{FF2B5EF4-FFF2-40B4-BE49-F238E27FC236}">
                <a16:creationId xmlns:a16="http://schemas.microsoft.com/office/drawing/2014/main" id="{1B4300A5-BDF0-4AC1-B637-40BC04A6E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842" y="398899"/>
            <a:ext cx="5941672" cy="6060202"/>
          </a:xfrm>
          <a:custGeom>
            <a:avLst/>
            <a:gdLst>
              <a:gd name="connsiteX0" fmla="*/ 4515496 w 5599176"/>
              <a:gd name="connsiteY0" fmla="*/ 4528466 h 5837866"/>
              <a:gd name="connsiteX1" fmla="*/ 5109352 w 5599176"/>
              <a:gd name="connsiteY1" fmla="*/ 4528466 h 5837866"/>
              <a:gd name="connsiteX2" fmla="*/ 5137310 w 5599176"/>
              <a:gd name="connsiteY2" fmla="*/ 4532179 h 5837866"/>
              <a:gd name="connsiteX3" fmla="*/ 5156538 w 5599176"/>
              <a:gd name="connsiteY3" fmla="*/ 4540242 h 5837866"/>
              <a:gd name="connsiteX4" fmla="*/ 5144787 w 5599176"/>
              <a:gd name="connsiteY4" fmla="*/ 4560566 h 5837866"/>
              <a:gd name="connsiteX5" fmla="*/ 4728451 w 5599176"/>
              <a:gd name="connsiteY5" fmla="*/ 5280629 h 5837866"/>
              <a:gd name="connsiteX6" fmla="*/ 4480407 w 5599176"/>
              <a:gd name="connsiteY6" fmla="*/ 5424788 h 5837866"/>
              <a:gd name="connsiteX7" fmla="*/ 4281024 w 5599176"/>
              <a:gd name="connsiteY7" fmla="*/ 5424788 h 5837866"/>
              <a:gd name="connsiteX8" fmla="*/ 4257765 w 5599176"/>
              <a:gd name="connsiteY8" fmla="*/ 5424788 h 5837866"/>
              <a:gd name="connsiteX9" fmla="*/ 4235569 w 5599176"/>
              <a:gd name="connsiteY9" fmla="*/ 5386568 h 5837866"/>
              <a:gd name="connsiteX10" fmla="*/ 4126859 w 5599176"/>
              <a:gd name="connsiteY10" fmla="*/ 5199359 h 5837866"/>
              <a:gd name="connsiteX11" fmla="*/ 4126859 w 5599176"/>
              <a:gd name="connsiteY11" fmla="*/ 5094573 h 5837866"/>
              <a:gd name="connsiteX12" fmla="*/ 4424429 w 5599176"/>
              <a:gd name="connsiteY12" fmla="*/ 4582137 h 5837866"/>
              <a:gd name="connsiteX13" fmla="*/ 4515496 w 5599176"/>
              <a:gd name="connsiteY13" fmla="*/ 4528466 h 5837866"/>
              <a:gd name="connsiteX14" fmla="*/ 627252 w 5599176"/>
              <a:gd name="connsiteY14" fmla="*/ 3856590 h 5837866"/>
              <a:gd name="connsiteX15" fmla="*/ 1573411 w 5599176"/>
              <a:gd name="connsiteY15" fmla="*/ 3856590 h 5837866"/>
              <a:gd name="connsiteX16" fmla="*/ 1708576 w 5599176"/>
              <a:gd name="connsiteY16" fmla="*/ 3931724 h 5837866"/>
              <a:gd name="connsiteX17" fmla="*/ 2181655 w 5599176"/>
              <a:gd name="connsiteY17" fmla="*/ 4741500 h 5837866"/>
              <a:gd name="connsiteX18" fmla="*/ 2181655 w 5599176"/>
              <a:gd name="connsiteY18" fmla="*/ 4897334 h 5837866"/>
              <a:gd name="connsiteX19" fmla="*/ 1708576 w 5599176"/>
              <a:gd name="connsiteY19" fmla="*/ 5707109 h 5837866"/>
              <a:gd name="connsiteX20" fmla="*/ 1573411 w 5599176"/>
              <a:gd name="connsiteY20" fmla="*/ 5782243 h 5837866"/>
              <a:gd name="connsiteX21" fmla="*/ 627252 w 5599176"/>
              <a:gd name="connsiteY21" fmla="*/ 5782243 h 5837866"/>
              <a:gd name="connsiteX22" fmla="*/ 492087 w 5599176"/>
              <a:gd name="connsiteY22" fmla="*/ 5707109 h 5837866"/>
              <a:gd name="connsiteX23" fmla="*/ 19008 w 5599176"/>
              <a:gd name="connsiteY23" fmla="*/ 4897334 h 5837866"/>
              <a:gd name="connsiteX24" fmla="*/ 19008 w 5599176"/>
              <a:gd name="connsiteY24" fmla="*/ 4741500 h 5837866"/>
              <a:gd name="connsiteX25" fmla="*/ 492087 w 5599176"/>
              <a:gd name="connsiteY25" fmla="*/ 3931724 h 5837866"/>
              <a:gd name="connsiteX26" fmla="*/ 627252 w 5599176"/>
              <a:gd name="connsiteY26" fmla="*/ 3856590 h 5837866"/>
              <a:gd name="connsiteX27" fmla="*/ 2885347 w 5599176"/>
              <a:gd name="connsiteY27" fmla="*/ 2102288 h 5837866"/>
              <a:gd name="connsiteX28" fmla="*/ 4480407 w 5599176"/>
              <a:gd name="connsiteY28" fmla="*/ 2102288 h 5837866"/>
              <a:gd name="connsiteX29" fmla="*/ 4728451 w 5599176"/>
              <a:gd name="connsiteY29" fmla="*/ 2246446 h 5837866"/>
              <a:gd name="connsiteX30" fmla="*/ 5524258 w 5599176"/>
              <a:gd name="connsiteY30" fmla="*/ 3622812 h 5837866"/>
              <a:gd name="connsiteX31" fmla="*/ 5524258 w 5599176"/>
              <a:gd name="connsiteY31" fmla="*/ 3904264 h 5837866"/>
              <a:gd name="connsiteX32" fmla="*/ 5228769 w 5599176"/>
              <a:gd name="connsiteY32" fmla="*/ 4415318 h 5837866"/>
              <a:gd name="connsiteX33" fmla="*/ 5203866 w 5599176"/>
              <a:gd name="connsiteY33" fmla="*/ 4458387 h 5837866"/>
              <a:gd name="connsiteX34" fmla="*/ 5204742 w 5599176"/>
              <a:gd name="connsiteY34" fmla="*/ 4458755 h 5837866"/>
              <a:gd name="connsiteX35" fmla="*/ 5248690 w 5599176"/>
              <a:gd name="connsiteY35" fmla="*/ 4503079 h 5837866"/>
              <a:gd name="connsiteX36" fmla="*/ 5582899 w 5599176"/>
              <a:gd name="connsiteY36" fmla="*/ 5081103 h 5837866"/>
              <a:gd name="connsiteX37" fmla="*/ 5582899 w 5599176"/>
              <a:gd name="connsiteY37" fmla="*/ 5199302 h 5837866"/>
              <a:gd name="connsiteX38" fmla="*/ 5248690 w 5599176"/>
              <a:gd name="connsiteY38" fmla="*/ 5777325 h 5837866"/>
              <a:gd name="connsiteX39" fmla="*/ 5144519 w 5599176"/>
              <a:gd name="connsiteY39" fmla="*/ 5837866 h 5837866"/>
              <a:gd name="connsiteX40" fmla="*/ 4474653 w 5599176"/>
              <a:gd name="connsiteY40" fmla="*/ 5837866 h 5837866"/>
              <a:gd name="connsiteX41" fmla="*/ 4371930 w 5599176"/>
              <a:gd name="connsiteY41" fmla="*/ 5777325 h 5837866"/>
              <a:gd name="connsiteX42" fmla="*/ 4191892 w 5599176"/>
              <a:gd name="connsiteY42" fmla="*/ 5467287 h 5837866"/>
              <a:gd name="connsiteX43" fmla="*/ 4171554 w 5599176"/>
              <a:gd name="connsiteY43" fmla="*/ 5432262 h 5837866"/>
              <a:gd name="connsiteX44" fmla="*/ 4187556 w 5599176"/>
              <a:gd name="connsiteY44" fmla="*/ 5432262 h 5837866"/>
              <a:gd name="connsiteX45" fmla="*/ 4263195 w 5599176"/>
              <a:gd name="connsiteY45" fmla="*/ 5432262 h 5837866"/>
              <a:gd name="connsiteX46" fmla="*/ 4296053 w 5599176"/>
              <a:gd name="connsiteY46" fmla="*/ 5488847 h 5837866"/>
              <a:gd name="connsiteX47" fmla="*/ 4421590 w 5599176"/>
              <a:gd name="connsiteY47" fmla="*/ 5705031 h 5837866"/>
              <a:gd name="connsiteX48" fmla="*/ 4512658 w 5599176"/>
              <a:gd name="connsiteY48" fmla="*/ 5758703 h 5837866"/>
              <a:gd name="connsiteX49" fmla="*/ 5106515 w 5599176"/>
              <a:gd name="connsiteY49" fmla="*/ 5758703 h 5837866"/>
              <a:gd name="connsiteX50" fmla="*/ 5198863 w 5599176"/>
              <a:gd name="connsiteY50" fmla="*/ 5705031 h 5837866"/>
              <a:gd name="connsiteX51" fmla="*/ 5495151 w 5599176"/>
              <a:gd name="connsiteY51" fmla="*/ 5192597 h 5837866"/>
              <a:gd name="connsiteX52" fmla="*/ 5495151 w 5599176"/>
              <a:gd name="connsiteY52" fmla="*/ 5087808 h 5837866"/>
              <a:gd name="connsiteX53" fmla="*/ 5198863 w 5599176"/>
              <a:gd name="connsiteY53" fmla="*/ 4575374 h 5837866"/>
              <a:gd name="connsiteX54" fmla="*/ 5159904 w 5599176"/>
              <a:gd name="connsiteY54" fmla="*/ 4536079 h 5837866"/>
              <a:gd name="connsiteX55" fmla="*/ 5155395 w 5599176"/>
              <a:gd name="connsiteY55" fmla="*/ 4534190 h 5837866"/>
              <a:gd name="connsiteX56" fmla="*/ 5179563 w 5599176"/>
              <a:gd name="connsiteY56" fmla="*/ 4492393 h 5837866"/>
              <a:gd name="connsiteX57" fmla="*/ 5197535 w 5599176"/>
              <a:gd name="connsiteY57" fmla="*/ 4461308 h 5837866"/>
              <a:gd name="connsiteX58" fmla="*/ 5178894 w 5599176"/>
              <a:gd name="connsiteY58" fmla="*/ 4453491 h 5837866"/>
              <a:gd name="connsiteX59" fmla="*/ 5147358 w 5599176"/>
              <a:gd name="connsiteY59" fmla="*/ 4449302 h 5837866"/>
              <a:gd name="connsiteX60" fmla="*/ 4477491 w 5599176"/>
              <a:gd name="connsiteY60" fmla="*/ 4449302 h 5837866"/>
              <a:gd name="connsiteX61" fmla="*/ 4374769 w 5599176"/>
              <a:gd name="connsiteY61" fmla="*/ 4509842 h 5837866"/>
              <a:gd name="connsiteX62" fmla="*/ 4039112 w 5599176"/>
              <a:gd name="connsiteY62" fmla="*/ 5087866 h 5837866"/>
              <a:gd name="connsiteX63" fmla="*/ 4039112 w 5599176"/>
              <a:gd name="connsiteY63" fmla="*/ 5206066 h 5837866"/>
              <a:gd name="connsiteX64" fmla="*/ 4149904 w 5599176"/>
              <a:gd name="connsiteY64" fmla="*/ 5396858 h 5837866"/>
              <a:gd name="connsiteX65" fmla="*/ 4166123 w 5599176"/>
              <a:gd name="connsiteY65" fmla="*/ 5424788 h 5837866"/>
              <a:gd name="connsiteX66" fmla="*/ 4090989 w 5599176"/>
              <a:gd name="connsiteY66" fmla="*/ 5424788 h 5837866"/>
              <a:gd name="connsiteX67" fmla="*/ 2885347 w 5599176"/>
              <a:gd name="connsiteY67" fmla="*/ 5424788 h 5837866"/>
              <a:gd name="connsiteX68" fmla="*/ 2640748 w 5599176"/>
              <a:gd name="connsiteY68" fmla="*/ 5280629 h 5837866"/>
              <a:gd name="connsiteX69" fmla="*/ 1841498 w 5599176"/>
              <a:gd name="connsiteY69" fmla="*/ 3904264 h 5837866"/>
              <a:gd name="connsiteX70" fmla="*/ 1841498 w 5599176"/>
              <a:gd name="connsiteY70" fmla="*/ 3622812 h 5837866"/>
              <a:gd name="connsiteX71" fmla="*/ 2640748 w 5599176"/>
              <a:gd name="connsiteY71" fmla="*/ 2246446 h 5837866"/>
              <a:gd name="connsiteX72" fmla="*/ 2885347 w 5599176"/>
              <a:gd name="connsiteY72" fmla="*/ 2102288 h 5837866"/>
              <a:gd name="connsiteX73" fmla="*/ 1398966 w 5599176"/>
              <a:gd name="connsiteY73" fmla="*/ 1296578 h 5837866"/>
              <a:gd name="connsiteX74" fmla="*/ 2124510 w 5599176"/>
              <a:gd name="connsiteY74" fmla="*/ 1296578 h 5837866"/>
              <a:gd name="connsiteX75" fmla="*/ 2228158 w 5599176"/>
              <a:gd name="connsiteY75" fmla="*/ 1355876 h 5837866"/>
              <a:gd name="connsiteX76" fmla="*/ 2590929 w 5599176"/>
              <a:gd name="connsiteY76" fmla="*/ 1994969 h 5837866"/>
              <a:gd name="connsiteX77" fmla="*/ 2590929 w 5599176"/>
              <a:gd name="connsiteY77" fmla="*/ 2117956 h 5837866"/>
              <a:gd name="connsiteX78" fmla="*/ 2228158 w 5599176"/>
              <a:gd name="connsiteY78" fmla="*/ 2757048 h 5837866"/>
              <a:gd name="connsiteX79" fmla="*/ 2124510 w 5599176"/>
              <a:gd name="connsiteY79" fmla="*/ 2816345 h 5837866"/>
              <a:gd name="connsiteX80" fmla="*/ 1398966 w 5599176"/>
              <a:gd name="connsiteY80" fmla="*/ 2816345 h 5837866"/>
              <a:gd name="connsiteX81" fmla="*/ 1295319 w 5599176"/>
              <a:gd name="connsiteY81" fmla="*/ 2757048 h 5837866"/>
              <a:gd name="connsiteX82" fmla="*/ 932547 w 5599176"/>
              <a:gd name="connsiteY82" fmla="*/ 2117956 h 5837866"/>
              <a:gd name="connsiteX83" fmla="*/ 932547 w 5599176"/>
              <a:gd name="connsiteY83" fmla="*/ 1994969 h 5837866"/>
              <a:gd name="connsiteX84" fmla="*/ 1295319 w 5599176"/>
              <a:gd name="connsiteY84" fmla="*/ 1355876 h 5837866"/>
              <a:gd name="connsiteX85" fmla="*/ 1398966 w 5599176"/>
              <a:gd name="connsiteY85" fmla="*/ 1296578 h 5837866"/>
              <a:gd name="connsiteX86" fmla="*/ 2833339 w 5599176"/>
              <a:gd name="connsiteY86" fmla="*/ 0 h 5837866"/>
              <a:gd name="connsiteX87" fmla="*/ 3790866 w 5599176"/>
              <a:gd name="connsiteY87" fmla="*/ 0 h 5837866"/>
              <a:gd name="connsiteX88" fmla="*/ 3927655 w 5599176"/>
              <a:gd name="connsiteY88" fmla="*/ 78257 h 5837866"/>
              <a:gd name="connsiteX89" fmla="*/ 4406417 w 5599176"/>
              <a:gd name="connsiteY89" fmla="*/ 921691 h 5837866"/>
              <a:gd name="connsiteX90" fmla="*/ 4406417 w 5599176"/>
              <a:gd name="connsiteY90" fmla="*/ 1084002 h 5837866"/>
              <a:gd name="connsiteX91" fmla="*/ 3927655 w 5599176"/>
              <a:gd name="connsiteY91" fmla="*/ 1927435 h 5837866"/>
              <a:gd name="connsiteX92" fmla="*/ 3790866 w 5599176"/>
              <a:gd name="connsiteY92" fmla="*/ 2005692 h 5837866"/>
              <a:gd name="connsiteX93" fmla="*/ 2833339 w 5599176"/>
              <a:gd name="connsiteY93" fmla="*/ 2005692 h 5837866"/>
              <a:gd name="connsiteX94" fmla="*/ 2696552 w 5599176"/>
              <a:gd name="connsiteY94" fmla="*/ 1927435 h 5837866"/>
              <a:gd name="connsiteX95" fmla="*/ 2217788 w 5599176"/>
              <a:gd name="connsiteY95" fmla="*/ 1084002 h 5837866"/>
              <a:gd name="connsiteX96" fmla="*/ 2217788 w 5599176"/>
              <a:gd name="connsiteY96" fmla="*/ 921691 h 5837866"/>
              <a:gd name="connsiteX97" fmla="*/ 2696552 w 5599176"/>
              <a:gd name="connsiteY97" fmla="*/ 78257 h 5837866"/>
              <a:gd name="connsiteX98" fmla="*/ 2833339 w 5599176"/>
              <a:gd name="connsiteY98" fmla="*/ 0 h 583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5599176" h="5837866">
                <a:moveTo>
                  <a:pt x="4515496" y="4528466"/>
                </a:moveTo>
                <a:cubicBezTo>
                  <a:pt x="4515496" y="4528466"/>
                  <a:pt x="4515496" y="4528466"/>
                  <a:pt x="5109352" y="4528466"/>
                </a:cubicBezTo>
                <a:cubicBezTo>
                  <a:pt x="5118972" y="4528466"/>
                  <a:pt x="5128352" y="4529744"/>
                  <a:pt x="5137310" y="4532179"/>
                </a:cubicBezTo>
                <a:lnTo>
                  <a:pt x="5156538" y="4540242"/>
                </a:lnTo>
                <a:lnTo>
                  <a:pt x="5144787" y="4560566"/>
                </a:lnTo>
                <a:cubicBezTo>
                  <a:pt x="5038535" y="4744330"/>
                  <a:pt x="4902533" y="4979549"/>
                  <a:pt x="4728451" y="5280629"/>
                </a:cubicBezTo>
                <a:cubicBezTo>
                  <a:pt x="4676776" y="5369869"/>
                  <a:pt x="4583758" y="5424788"/>
                  <a:pt x="4480407" y="5424788"/>
                </a:cubicBezTo>
                <a:cubicBezTo>
                  <a:pt x="4480407" y="5424788"/>
                  <a:pt x="4480407" y="5424788"/>
                  <a:pt x="4281024" y="5424788"/>
                </a:cubicBezTo>
                <a:lnTo>
                  <a:pt x="4257765" y="5424788"/>
                </a:lnTo>
                <a:lnTo>
                  <a:pt x="4235569" y="5386568"/>
                </a:lnTo>
                <a:cubicBezTo>
                  <a:pt x="4204665" y="5333348"/>
                  <a:pt x="4168705" y="5271421"/>
                  <a:pt x="4126859" y="5199359"/>
                </a:cubicBezTo>
                <a:cubicBezTo>
                  <a:pt x="4107621" y="5167412"/>
                  <a:pt x="4107621" y="5126520"/>
                  <a:pt x="4126859" y="5094573"/>
                </a:cubicBezTo>
                <a:cubicBezTo>
                  <a:pt x="4126859" y="5094573"/>
                  <a:pt x="4126859" y="5094573"/>
                  <a:pt x="4424429" y="4582137"/>
                </a:cubicBezTo>
                <a:cubicBezTo>
                  <a:pt x="4442387" y="4548913"/>
                  <a:pt x="4478299" y="4528466"/>
                  <a:pt x="4515496" y="4528466"/>
                </a:cubicBezTo>
                <a:close/>
                <a:moveTo>
                  <a:pt x="627252" y="3856590"/>
                </a:moveTo>
                <a:cubicBezTo>
                  <a:pt x="1573411" y="3856590"/>
                  <a:pt x="1573411" y="3856590"/>
                  <a:pt x="1573411" y="3856590"/>
                </a:cubicBezTo>
                <a:cubicBezTo>
                  <a:pt x="1621281" y="3856590"/>
                  <a:pt x="1683233" y="3889983"/>
                  <a:pt x="1708576" y="3931724"/>
                </a:cubicBezTo>
                <a:cubicBezTo>
                  <a:pt x="2181655" y="4741500"/>
                  <a:pt x="2181655" y="4741500"/>
                  <a:pt x="2181655" y="4741500"/>
                </a:cubicBezTo>
                <a:cubicBezTo>
                  <a:pt x="2204183" y="4786024"/>
                  <a:pt x="2204183" y="4852809"/>
                  <a:pt x="2181655" y="4897334"/>
                </a:cubicBezTo>
                <a:cubicBezTo>
                  <a:pt x="1708576" y="5707109"/>
                  <a:pt x="1708576" y="5707109"/>
                  <a:pt x="1708576" y="5707109"/>
                </a:cubicBezTo>
                <a:cubicBezTo>
                  <a:pt x="1683233" y="5748851"/>
                  <a:pt x="1621281" y="5782243"/>
                  <a:pt x="1573411" y="5782243"/>
                </a:cubicBezTo>
                <a:lnTo>
                  <a:pt x="627252" y="5782243"/>
                </a:lnTo>
                <a:cubicBezTo>
                  <a:pt x="576565" y="5782243"/>
                  <a:pt x="514614" y="5748851"/>
                  <a:pt x="492087" y="5707109"/>
                </a:cubicBezTo>
                <a:cubicBezTo>
                  <a:pt x="19008" y="4897334"/>
                  <a:pt x="19008" y="4897334"/>
                  <a:pt x="19008" y="4897334"/>
                </a:cubicBezTo>
                <a:cubicBezTo>
                  <a:pt x="-6336" y="4852809"/>
                  <a:pt x="-6336" y="4786024"/>
                  <a:pt x="19008" y="4741500"/>
                </a:cubicBezTo>
                <a:cubicBezTo>
                  <a:pt x="492087" y="3931724"/>
                  <a:pt x="492087" y="3931724"/>
                  <a:pt x="492087" y="3931724"/>
                </a:cubicBezTo>
                <a:cubicBezTo>
                  <a:pt x="514614" y="3889983"/>
                  <a:pt x="576565" y="3856590"/>
                  <a:pt x="627252" y="3856590"/>
                </a:cubicBezTo>
                <a:close/>
                <a:moveTo>
                  <a:pt x="2885347" y="2102288"/>
                </a:moveTo>
                <a:cubicBezTo>
                  <a:pt x="2885347" y="2102288"/>
                  <a:pt x="2885347" y="2102288"/>
                  <a:pt x="4480407" y="2102288"/>
                </a:cubicBezTo>
                <a:cubicBezTo>
                  <a:pt x="4583758" y="2102288"/>
                  <a:pt x="4676776" y="2157205"/>
                  <a:pt x="4728451" y="2246446"/>
                </a:cubicBezTo>
                <a:cubicBezTo>
                  <a:pt x="4728451" y="2246446"/>
                  <a:pt x="4728451" y="2246446"/>
                  <a:pt x="5524258" y="3622812"/>
                </a:cubicBezTo>
                <a:cubicBezTo>
                  <a:pt x="5575934" y="3708621"/>
                  <a:pt x="5575934" y="3818455"/>
                  <a:pt x="5524258" y="3904264"/>
                </a:cubicBezTo>
                <a:cubicBezTo>
                  <a:pt x="5524258" y="3904264"/>
                  <a:pt x="5524258" y="3904264"/>
                  <a:pt x="5228769" y="4415318"/>
                </a:cubicBezTo>
                <a:lnTo>
                  <a:pt x="5203866" y="4458387"/>
                </a:lnTo>
                <a:lnTo>
                  <a:pt x="5204742" y="4458755"/>
                </a:lnTo>
                <a:cubicBezTo>
                  <a:pt x="5222647" y="4469206"/>
                  <a:pt x="5237838" y="4484340"/>
                  <a:pt x="5248690" y="4503079"/>
                </a:cubicBezTo>
                <a:cubicBezTo>
                  <a:pt x="5248690" y="4503079"/>
                  <a:pt x="5248690" y="4503079"/>
                  <a:pt x="5582899" y="5081103"/>
                </a:cubicBezTo>
                <a:cubicBezTo>
                  <a:pt x="5604602" y="5117139"/>
                  <a:pt x="5604602" y="5163265"/>
                  <a:pt x="5582899" y="5199302"/>
                </a:cubicBezTo>
                <a:cubicBezTo>
                  <a:pt x="5582899" y="5199302"/>
                  <a:pt x="5582899" y="5199302"/>
                  <a:pt x="5248690" y="5777325"/>
                </a:cubicBezTo>
                <a:cubicBezTo>
                  <a:pt x="5226987" y="5814802"/>
                  <a:pt x="5187924" y="5837866"/>
                  <a:pt x="5144519" y="5837866"/>
                </a:cubicBezTo>
                <a:cubicBezTo>
                  <a:pt x="5144519" y="5837866"/>
                  <a:pt x="5144519" y="5837866"/>
                  <a:pt x="4474653" y="5837866"/>
                </a:cubicBezTo>
                <a:cubicBezTo>
                  <a:pt x="4432695" y="5837866"/>
                  <a:pt x="4392186" y="5814802"/>
                  <a:pt x="4371930" y="5777325"/>
                </a:cubicBezTo>
                <a:cubicBezTo>
                  <a:pt x="4371930" y="5777325"/>
                  <a:pt x="4371930" y="5777325"/>
                  <a:pt x="4191892" y="5467287"/>
                </a:cubicBezTo>
                <a:lnTo>
                  <a:pt x="4171554" y="5432262"/>
                </a:lnTo>
                <a:lnTo>
                  <a:pt x="4187556" y="5432262"/>
                </a:lnTo>
                <a:lnTo>
                  <a:pt x="4263195" y="5432262"/>
                </a:lnTo>
                <a:lnTo>
                  <a:pt x="4296053" y="5488847"/>
                </a:lnTo>
                <a:cubicBezTo>
                  <a:pt x="4421590" y="5705031"/>
                  <a:pt x="4421590" y="5705031"/>
                  <a:pt x="4421590" y="5705031"/>
                </a:cubicBezTo>
                <a:cubicBezTo>
                  <a:pt x="4439548" y="5738256"/>
                  <a:pt x="4475462" y="5758703"/>
                  <a:pt x="4512658" y="5758703"/>
                </a:cubicBezTo>
                <a:cubicBezTo>
                  <a:pt x="5106515" y="5758703"/>
                  <a:pt x="5106515" y="5758703"/>
                  <a:pt x="5106515" y="5758703"/>
                </a:cubicBezTo>
                <a:cubicBezTo>
                  <a:pt x="5144993" y="5758703"/>
                  <a:pt x="5179624" y="5738256"/>
                  <a:pt x="5198863" y="5705031"/>
                </a:cubicBezTo>
                <a:cubicBezTo>
                  <a:pt x="5495151" y="5192597"/>
                  <a:pt x="5495151" y="5192597"/>
                  <a:pt x="5495151" y="5192597"/>
                </a:cubicBezTo>
                <a:cubicBezTo>
                  <a:pt x="5514390" y="5160648"/>
                  <a:pt x="5514390" y="5119756"/>
                  <a:pt x="5495151" y="5087808"/>
                </a:cubicBezTo>
                <a:cubicBezTo>
                  <a:pt x="5198863" y="4575374"/>
                  <a:pt x="5198863" y="4575374"/>
                  <a:pt x="5198863" y="4575374"/>
                </a:cubicBezTo>
                <a:cubicBezTo>
                  <a:pt x="5189244" y="4558761"/>
                  <a:pt x="5175776" y="4545343"/>
                  <a:pt x="5159904" y="4536079"/>
                </a:cubicBezTo>
                <a:lnTo>
                  <a:pt x="5155395" y="4534190"/>
                </a:lnTo>
                <a:lnTo>
                  <a:pt x="5179563" y="4492393"/>
                </a:lnTo>
                <a:lnTo>
                  <a:pt x="5197535" y="4461308"/>
                </a:lnTo>
                <a:lnTo>
                  <a:pt x="5178894" y="4453491"/>
                </a:lnTo>
                <a:cubicBezTo>
                  <a:pt x="5168788" y="4450743"/>
                  <a:pt x="5158209" y="4449302"/>
                  <a:pt x="5147358" y="4449302"/>
                </a:cubicBezTo>
                <a:cubicBezTo>
                  <a:pt x="4477491" y="4449302"/>
                  <a:pt x="4477491" y="4449302"/>
                  <a:pt x="4477491" y="4449302"/>
                </a:cubicBezTo>
                <a:cubicBezTo>
                  <a:pt x="4435534" y="4449302"/>
                  <a:pt x="4395024" y="4472365"/>
                  <a:pt x="4374769" y="4509842"/>
                </a:cubicBezTo>
                <a:cubicBezTo>
                  <a:pt x="4039112" y="5087866"/>
                  <a:pt x="4039112" y="5087866"/>
                  <a:pt x="4039112" y="5087866"/>
                </a:cubicBezTo>
                <a:cubicBezTo>
                  <a:pt x="4017409" y="5123902"/>
                  <a:pt x="4017409" y="5170028"/>
                  <a:pt x="4039112" y="5206066"/>
                </a:cubicBezTo>
                <a:cubicBezTo>
                  <a:pt x="4081068" y="5278318"/>
                  <a:pt x="4117780" y="5341539"/>
                  <a:pt x="4149904" y="5396858"/>
                </a:cubicBezTo>
                <a:lnTo>
                  <a:pt x="4166123" y="5424788"/>
                </a:lnTo>
                <a:lnTo>
                  <a:pt x="4090989" y="5424788"/>
                </a:lnTo>
                <a:cubicBezTo>
                  <a:pt x="3857338" y="5424788"/>
                  <a:pt x="3483496" y="5424788"/>
                  <a:pt x="2885347" y="5424788"/>
                </a:cubicBezTo>
                <a:cubicBezTo>
                  <a:pt x="2785442" y="5424788"/>
                  <a:pt x="2688979" y="5369869"/>
                  <a:pt x="2640748" y="5280629"/>
                </a:cubicBezTo>
                <a:cubicBezTo>
                  <a:pt x="2640748" y="5280629"/>
                  <a:pt x="2640748" y="5280629"/>
                  <a:pt x="1841498" y="3904264"/>
                </a:cubicBezTo>
                <a:cubicBezTo>
                  <a:pt x="1789821" y="3818455"/>
                  <a:pt x="1789821" y="3708621"/>
                  <a:pt x="1841498" y="3622812"/>
                </a:cubicBezTo>
                <a:cubicBezTo>
                  <a:pt x="1841498" y="3622812"/>
                  <a:pt x="1841498" y="3622812"/>
                  <a:pt x="2640748" y="2246446"/>
                </a:cubicBezTo>
                <a:cubicBezTo>
                  <a:pt x="2688979" y="2157205"/>
                  <a:pt x="2785442" y="2102288"/>
                  <a:pt x="2885347" y="2102288"/>
                </a:cubicBezTo>
                <a:close/>
                <a:moveTo>
                  <a:pt x="1398966" y="1296578"/>
                </a:moveTo>
                <a:cubicBezTo>
                  <a:pt x="2124510" y="1296578"/>
                  <a:pt x="2124510" y="1296578"/>
                  <a:pt x="2124510" y="1296578"/>
                </a:cubicBezTo>
                <a:cubicBezTo>
                  <a:pt x="2161218" y="1296578"/>
                  <a:pt x="2208725" y="1322933"/>
                  <a:pt x="2228158" y="1355876"/>
                </a:cubicBezTo>
                <a:cubicBezTo>
                  <a:pt x="2590929" y="1994969"/>
                  <a:pt x="2590929" y="1994969"/>
                  <a:pt x="2590929" y="1994969"/>
                </a:cubicBezTo>
                <a:cubicBezTo>
                  <a:pt x="2608205" y="2030108"/>
                  <a:pt x="2608205" y="2082816"/>
                  <a:pt x="2590929" y="2117956"/>
                </a:cubicBezTo>
                <a:cubicBezTo>
                  <a:pt x="2228158" y="2757048"/>
                  <a:pt x="2228158" y="2757048"/>
                  <a:pt x="2228158" y="2757048"/>
                </a:cubicBezTo>
                <a:cubicBezTo>
                  <a:pt x="2208725" y="2789992"/>
                  <a:pt x="2161218" y="2816345"/>
                  <a:pt x="2124510" y="2816345"/>
                </a:cubicBezTo>
                <a:lnTo>
                  <a:pt x="1398966" y="2816345"/>
                </a:lnTo>
                <a:cubicBezTo>
                  <a:pt x="1360099" y="2816345"/>
                  <a:pt x="1312593" y="2789992"/>
                  <a:pt x="1295319" y="2757048"/>
                </a:cubicBezTo>
                <a:cubicBezTo>
                  <a:pt x="932547" y="2117956"/>
                  <a:pt x="932547" y="2117956"/>
                  <a:pt x="932547" y="2117956"/>
                </a:cubicBezTo>
                <a:cubicBezTo>
                  <a:pt x="913112" y="2082816"/>
                  <a:pt x="913112" y="2030108"/>
                  <a:pt x="932547" y="1994969"/>
                </a:cubicBezTo>
                <a:cubicBezTo>
                  <a:pt x="1295319" y="1355876"/>
                  <a:pt x="1295319" y="1355876"/>
                  <a:pt x="1295319" y="1355876"/>
                </a:cubicBezTo>
                <a:cubicBezTo>
                  <a:pt x="1312593" y="1322933"/>
                  <a:pt x="1360099" y="1296578"/>
                  <a:pt x="1398966" y="1296578"/>
                </a:cubicBezTo>
                <a:close/>
                <a:moveTo>
                  <a:pt x="2833339" y="0"/>
                </a:moveTo>
                <a:cubicBezTo>
                  <a:pt x="3790866" y="0"/>
                  <a:pt x="3790866" y="0"/>
                  <a:pt x="3790866" y="0"/>
                </a:cubicBezTo>
                <a:cubicBezTo>
                  <a:pt x="3839312" y="0"/>
                  <a:pt x="3902008" y="34781"/>
                  <a:pt x="3927655" y="78257"/>
                </a:cubicBezTo>
                <a:cubicBezTo>
                  <a:pt x="4406417" y="921691"/>
                  <a:pt x="4406417" y="921691"/>
                  <a:pt x="4406417" y="921691"/>
                </a:cubicBezTo>
                <a:cubicBezTo>
                  <a:pt x="4429216" y="968065"/>
                  <a:pt x="4429216" y="1037627"/>
                  <a:pt x="4406417" y="1084002"/>
                </a:cubicBezTo>
                <a:cubicBezTo>
                  <a:pt x="3927655" y="1927435"/>
                  <a:pt x="3927655" y="1927435"/>
                  <a:pt x="3927655" y="1927435"/>
                </a:cubicBezTo>
                <a:cubicBezTo>
                  <a:pt x="3902008" y="1970913"/>
                  <a:pt x="3839312" y="2005692"/>
                  <a:pt x="3790866" y="2005692"/>
                </a:cubicBezTo>
                <a:lnTo>
                  <a:pt x="2833339" y="2005692"/>
                </a:lnTo>
                <a:cubicBezTo>
                  <a:pt x="2782044" y="2005692"/>
                  <a:pt x="2719350" y="1970913"/>
                  <a:pt x="2696552" y="1927435"/>
                </a:cubicBezTo>
                <a:cubicBezTo>
                  <a:pt x="2217788" y="1084002"/>
                  <a:pt x="2217788" y="1084002"/>
                  <a:pt x="2217788" y="1084002"/>
                </a:cubicBezTo>
                <a:cubicBezTo>
                  <a:pt x="2192139" y="1037627"/>
                  <a:pt x="2192139" y="968065"/>
                  <a:pt x="2217788" y="921691"/>
                </a:cubicBezTo>
                <a:cubicBezTo>
                  <a:pt x="2696552" y="78257"/>
                  <a:pt x="2696552" y="78257"/>
                  <a:pt x="2696552" y="78257"/>
                </a:cubicBezTo>
                <a:cubicBezTo>
                  <a:pt x="2719350" y="34781"/>
                  <a:pt x="2782044" y="0"/>
                  <a:pt x="2833339"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A picture containing text, clipart&#10;&#10;Description automatically generated">
            <a:extLst>
              <a:ext uri="{FF2B5EF4-FFF2-40B4-BE49-F238E27FC236}">
                <a16:creationId xmlns:a16="http://schemas.microsoft.com/office/drawing/2014/main" id="{92F9795B-40DE-4E99-A155-E33E0DE063C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38331" y="1991843"/>
            <a:ext cx="1109201" cy="1153570"/>
          </a:xfrm>
          <a:prstGeom prst="rect">
            <a:avLst/>
          </a:prstGeom>
        </p:spPr>
      </p:pic>
      <p:pic>
        <p:nvPicPr>
          <p:cNvPr id="5" name="Picture 4" descr="A picture containing underwear&#10;&#10;Description automatically generated">
            <a:extLst>
              <a:ext uri="{FF2B5EF4-FFF2-40B4-BE49-F238E27FC236}">
                <a16:creationId xmlns:a16="http://schemas.microsoft.com/office/drawing/2014/main" id="{4AE4B641-A159-47E8-96EE-98400BFEF89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305952" y="27025"/>
            <a:ext cx="4939605" cy="2799109"/>
          </a:xfrm>
          <a:prstGeom prst="rect">
            <a:avLst/>
          </a:prstGeom>
        </p:spPr>
      </p:pic>
      <p:pic>
        <p:nvPicPr>
          <p:cNvPr id="14" name="Picture 13" descr="Icon&#10;&#10;Description automatically generated">
            <a:extLst>
              <a:ext uri="{FF2B5EF4-FFF2-40B4-BE49-F238E27FC236}">
                <a16:creationId xmlns:a16="http://schemas.microsoft.com/office/drawing/2014/main" id="{C77135BB-2547-4B1A-8C2D-CE359FD87A4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77682" y="4738357"/>
            <a:ext cx="1361129" cy="1396031"/>
          </a:xfrm>
          <a:prstGeom prst="rect">
            <a:avLst/>
          </a:prstGeom>
        </p:spPr>
      </p:pic>
      <p:pic>
        <p:nvPicPr>
          <p:cNvPr id="8" name="Picture 7">
            <a:extLst>
              <a:ext uri="{FF2B5EF4-FFF2-40B4-BE49-F238E27FC236}">
                <a16:creationId xmlns:a16="http://schemas.microsoft.com/office/drawing/2014/main" id="{F18202C1-B372-4E49-8F6E-B984CD1628B9}"/>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77683" y="2634344"/>
            <a:ext cx="6403978" cy="3602236"/>
          </a:xfrm>
          <a:prstGeom prst="rect">
            <a:avLst/>
          </a:prstGeom>
        </p:spPr>
      </p:pic>
      <p:sp>
        <p:nvSpPr>
          <p:cNvPr id="6" name="TextBox 5">
            <a:extLst>
              <a:ext uri="{FF2B5EF4-FFF2-40B4-BE49-F238E27FC236}">
                <a16:creationId xmlns:a16="http://schemas.microsoft.com/office/drawing/2014/main" id="{1C81E3FE-DFA5-4AC0-8DAC-3C6788B93F78}"/>
              </a:ext>
            </a:extLst>
          </p:cNvPr>
          <p:cNvSpPr txBox="1"/>
          <p:nvPr/>
        </p:nvSpPr>
        <p:spPr>
          <a:xfrm>
            <a:off x="9884958" y="6870700"/>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commons.wikimedia.org/wiki/File:Man_Running_Scared_Cartoon_Vector.sv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0"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9" name="TextBox 8">
            <a:extLst>
              <a:ext uri="{FF2B5EF4-FFF2-40B4-BE49-F238E27FC236}">
                <a16:creationId xmlns:a16="http://schemas.microsoft.com/office/drawing/2014/main" id="{8F1802B7-DB4B-4C07-B4B5-20E0B48A2A40}"/>
              </a:ext>
            </a:extLst>
          </p:cNvPr>
          <p:cNvSpPr txBox="1"/>
          <p:nvPr/>
        </p:nvSpPr>
        <p:spPr>
          <a:xfrm>
            <a:off x="3042641" y="5460478"/>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9" tooltip="https://commons.wikimedia.org/wiki/File:Black_Man_Running_Scared_Cartoon_Vector.svg">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10" tooltip="https://creativecommons.org/licenses/by-sa/3.0/">
                  <a:extLst>
                    <a:ext uri="{A12FA001-AC4F-418D-AE19-62706E023703}">
                      <ahyp:hlinkClr xmlns:ahyp="http://schemas.microsoft.com/office/drawing/2018/hyperlinkcolor" val="tx"/>
                    </a:ext>
                  </a:extLst>
                </a:hlinkClick>
              </a:rPr>
              <a:t>CC BY-SA</a:t>
            </a:r>
            <a:endParaRPr lang="en-US" sz="700" dirty="0">
              <a:solidFill>
                <a:srgbClr val="FFFFFF"/>
              </a:solidFill>
            </a:endParaRPr>
          </a:p>
        </p:txBody>
      </p:sp>
      <p:sp>
        <p:nvSpPr>
          <p:cNvPr id="12" name="TextBox 11">
            <a:extLst>
              <a:ext uri="{FF2B5EF4-FFF2-40B4-BE49-F238E27FC236}">
                <a16:creationId xmlns:a16="http://schemas.microsoft.com/office/drawing/2014/main" id="{618C701E-B559-46DB-B959-5B0F483600A7}"/>
              </a:ext>
            </a:extLst>
          </p:cNvPr>
          <p:cNvSpPr txBox="1"/>
          <p:nvPr/>
        </p:nvSpPr>
        <p:spPr>
          <a:xfrm>
            <a:off x="7432166" y="6870700"/>
            <a:ext cx="244009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www.grammar-quizzes.com/passive3b.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1291702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C7F8-573A-48FE-8CEF-DC93323B8D67}"/>
              </a:ext>
            </a:extLst>
          </p:cNvPr>
          <p:cNvSpPr>
            <a:spLocks noGrp="1"/>
          </p:cNvSpPr>
          <p:nvPr>
            <p:ph type="title"/>
          </p:nvPr>
        </p:nvSpPr>
        <p:spPr>
          <a:xfrm>
            <a:off x="279358" y="336937"/>
            <a:ext cx="5301635" cy="1014759"/>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Canaanite kings got ready to fight</a:t>
            </a:r>
          </a:p>
        </p:txBody>
      </p:sp>
      <p:sp>
        <p:nvSpPr>
          <p:cNvPr id="3" name="Content Placeholder 2">
            <a:extLst>
              <a:ext uri="{FF2B5EF4-FFF2-40B4-BE49-F238E27FC236}">
                <a16:creationId xmlns:a16="http://schemas.microsoft.com/office/drawing/2014/main" id="{FA02D7B7-E680-44A1-ADA2-EFD9FF027257}"/>
              </a:ext>
            </a:extLst>
          </p:cNvPr>
          <p:cNvSpPr>
            <a:spLocks noGrp="1"/>
          </p:cNvSpPr>
          <p:nvPr>
            <p:ph sz="half" idx="1"/>
          </p:nvPr>
        </p:nvSpPr>
        <p:spPr>
          <a:xfrm>
            <a:off x="279358" y="1662500"/>
            <a:ext cx="4412485" cy="5037845"/>
          </a:xfrm>
        </p:spPr>
        <p:txBody>
          <a:bodyPr>
            <a:normAutofit/>
          </a:bodyPr>
          <a:lstStyle/>
          <a:p>
            <a:pPr marL="0" indent="0">
              <a:buNone/>
            </a:pPr>
            <a:r>
              <a:rPr lang="en-US" baseline="30000" dirty="0"/>
              <a:t>10 </a:t>
            </a:r>
            <a:r>
              <a:rPr lang="en-US" dirty="0"/>
              <a:t>The Valley of </a:t>
            </a:r>
            <a:r>
              <a:rPr lang="en-US" dirty="0" err="1"/>
              <a:t>Siddim</a:t>
            </a:r>
            <a:r>
              <a:rPr lang="en-US" dirty="0"/>
              <a:t> was full of tar pits. The kings of Sodom and Gomorrah ran away from the battle. Some of their men fell into the pits, but the rest escaped to the hills. </a:t>
            </a:r>
          </a:p>
        </p:txBody>
      </p:sp>
      <p:pic>
        <p:nvPicPr>
          <p:cNvPr id="17" name="Content Placeholder 13" descr="A person in a garment holding a stick&#10;&#10;Description automatically generated with low confidence">
            <a:extLst>
              <a:ext uri="{FF2B5EF4-FFF2-40B4-BE49-F238E27FC236}">
                <a16:creationId xmlns:a16="http://schemas.microsoft.com/office/drawing/2014/main" id="{A4348E90-2291-4B19-8226-2809F4FD1B11}"/>
              </a:ext>
            </a:extLst>
          </p:cNvPr>
          <p:cNvPicPr>
            <a:picLocks noChangeAspect="1"/>
          </p:cNvPicPr>
          <p:nvPr/>
        </p:nvPicPr>
        <p:blipFill>
          <a:blip r:embed="rId2">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flipH="1">
            <a:off x="1283280" y="4930969"/>
            <a:ext cx="935100" cy="1335930"/>
          </a:xfrm>
          <a:prstGeom prst="rect">
            <a:avLst/>
          </a:prstGeom>
        </p:spPr>
      </p:pic>
      <p:pic>
        <p:nvPicPr>
          <p:cNvPr id="18" name="Content Placeholder 13" descr="A person in a garment holding a stick&#10;&#10;Description automatically generated with low confidence">
            <a:extLst>
              <a:ext uri="{FF2B5EF4-FFF2-40B4-BE49-F238E27FC236}">
                <a16:creationId xmlns:a16="http://schemas.microsoft.com/office/drawing/2014/main" id="{6B25FC84-FCD5-4598-95E2-C91A3C4A6709}"/>
              </a:ext>
            </a:extLst>
          </p:cNvPr>
          <p:cNvPicPr>
            <a:picLocks noChangeAspect="1"/>
          </p:cNvPicPr>
          <p:nvPr/>
        </p:nvPicPr>
        <p:blipFill>
          <a:blip r:embed="rId2">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flipH="1">
            <a:off x="327073" y="5195500"/>
            <a:ext cx="935100" cy="1335930"/>
          </a:xfrm>
          <a:prstGeom prst="rect">
            <a:avLst/>
          </a:prstGeom>
        </p:spPr>
      </p:pic>
      <p:pic>
        <p:nvPicPr>
          <p:cNvPr id="19" name="Content Placeholder 13" descr="A person in a garment holding a stick&#10;&#10;Description automatically generated with low confidence">
            <a:extLst>
              <a:ext uri="{FF2B5EF4-FFF2-40B4-BE49-F238E27FC236}">
                <a16:creationId xmlns:a16="http://schemas.microsoft.com/office/drawing/2014/main" id="{D55F92EC-6C66-484F-A83C-1D36252FDC85}"/>
              </a:ext>
            </a:extLst>
          </p:cNvPr>
          <p:cNvPicPr>
            <a:picLocks noChangeAspect="1"/>
          </p:cNvPicPr>
          <p:nvPr/>
        </p:nvPicPr>
        <p:blipFill>
          <a:blip r:embed="rId2">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flipH="1">
            <a:off x="2118181" y="4421550"/>
            <a:ext cx="935100" cy="1335930"/>
          </a:xfrm>
          <a:prstGeom prst="rect">
            <a:avLst/>
          </a:prstGeom>
        </p:spPr>
      </p:pic>
      <p:pic>
        <p:nvPicPr>
          <p:cNvPr id="13" name="Picture 12" descr="A group of people standing by a river&#10;&#10;Description automatically generated with low confidence">
            <a:extLst>
              <a:ext uri="{FF2B5EF4-FFF2-40B4-BE49-F238E27FC236}">
                <a16:creationId xmlns:a16="http://schemas.microsoft.com/office/drawing/2014/main" id="{95635F06-DF44-453E-BF4D-6AF0E3E23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0365" y="0"/>
            <a:ext cx="5301635" cy="3421502"/>
          </a:xfrm>
          <a:prstGeom prst="rect">
            <a:avLst/>
          </a:prstGeom>
        </p:spPr>
      </p:pic>
      <p:pic>
        <p:nvPicPr>
          <p:cNvPr id="21" name="Picture 20" descr="A picture containing outdoor, grass, sky, field&#10;&#10;Description automatically generated">
            <a:extLst>
              <a:ext uri="{FF2B5EF4-FFF2-40B4-BE49-F238E27FC236}">
                <a16:creationId xmlns:a16="http://schemas.microsoft.com/office/drawing/2014/main" id="{5B5A4827-4DFC-42C9-A620-3221208B3B3F}"/>
              </a:ext>
            </a:extLst>
          </p:cNvPr>
          <p:cNvPicPr>
            <a:picLocks noChangeAspect="1"/>
          </p:cNvPicPr>
          <p:nvPr/>
        </p:nvPicPr>
        <p:blipFill rotWithShape="1">
          <a:blip r:embed="rId4">
            <a:extLst>
              <a:ext uri="{28A0092B-C50C-407E-A947-70E740481C1C}">
                <a14:useLocalDpi xmlns:a14="http://schemas.microsoft.com/office/drawing/2010/main" val="0"/>
              </a:ext>
            </a:extLst>
          </a:blip>
          <a:srcRect l="6498" t="35216"/>
          <a:stretch/>
        </p:blipFill>
        <p:spPr>
          <a:xfrm>
            <a:off x="5162299" y="3421502"/>
            <a:ext cx="7029701" cy="3436498"/>
          </a:xfrm>
          <a:prstGeom prst="rect">
            <a:avLst/>
          </a:prstGeom>
        </p:spPr>
      </p:pic>
      <p:pic>
        <p:nvPicPr>
          <p:cNvPr id="16" name="Content Placeholder 13" descr="A person in a garment holding a stick&#10;&#10;Description automatically generated with low confidence">
            <a:extLst>
              <a:ext uri="{FF2B5EF4-FFF2-40B4-BE49-F238E27FC236}">
                <a16:creationId xmlns:a16="http://schemas.microsoft.com/office/drawing/2014/main" id="{E7C77457-3B08-43FD-A7DF-16318FA46CE5}"/>
              </a:ext>
            </a:extLst>
          </p:cNvPr>
          <p:cNvPicPr>
            <a:picLocks noChangeAspect="1"/>
          </p:cNvPicPr>
          <p:nvPr/>
        </p:nvPicPr>
        <p:blipFill rotWithShape="1">
          <a:blip r:embed="rId2">
            <a:clrChange>
              <a:clrFrom>
                <a:srgbClr val="FFFFD9"/>
              </a:clrFrom>
              <a:clrTo>
                <a:srgbClr val="FFFFD9">
                  <a:alpha val="0"/>
                </a:srgbClr>
              </a:clrTo>
            </a:clrChange>
            <a:extLst>
              <a:ext uri="{28A0092B-C50C-407E-A947-70E740481C1C}">
                <a14:useLocalDpi xmlns:a14="http://schemas.microsoft.com/office/drawing/2010/main" val="0"/>
              </a:ext>
            </a:extLst>
          </a:blip>
          <a:srcRect b="35554"/>
          <a:stretch/>
        </p:blipFill>
        <p:spPr>
          <a:xfrm>
            <a:off x="7209492" y="3519182"/>
            <a:ext cx="935100" cy="860958"/>
          </a:xfrm>
          <a:prstGeom prst="rect">
            <a:avLst/>
          </a:prstGeom>
        </p:spPr>
      </p:pic>
      <p:grpSp>
        <p:nvGrpSpPr>
          <p:cNvPr id="4" name="Group 3">
            <a:extLst>
              <a:ext uri="{FF2B5EF4-FFF2-40B4-BE49-F238E27FC236}">
                <a16:creationId xmlns:a16="http://schemas.microsoft.com/office/drawing/2014/main" id="{2551AF69-F18E-4C9B-927D-C3C028228CDD}"/>
              </a:ext>
            </a:extLst>
          </p:cNvPr>
          <p:cNvGrpSpPr/>
          <p:nvPr/>
        </p:nvGrpSpPr>
        <p:grpSpPr>
          <a:xfrm>
            <a:off x="3764633" y="4617216"/>
            <a:ext cx="1896634" cy="1809064"/>
            <a:chOff x="9976822" y="2180728"/>
            <a:chExt cx="1896634" cy="1809064"/>
          </a:xfrm>
        </p:grpSpPr>
        <p:pic>
          <p:nvPicPr>
            <p:cNvPr id="6" name="Picture 5" descr="Diagram&#10;&#10;Description automatically generated">
              <a:extLst>
                <a:ext uri="{FF2B5EF4-FFF2-40B4-BE49-F238E27FC236}">
                  <a16:creationId xmlns:a16="http://schemas.microsoft.com/office/drawing/2014/main" id="{55093285-5B40-49EC-8C86-96F820349A0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04614" y="2970955"/>
              <a:ext cx="868842" cy="1018837"/>
            </a:xfrm>
            <a:prstGeom prst="rect">
              <a:avLst/>
            </a:prstGeom>
          </p:spPr>
        </p:pic>
        <p:pic>
          <p:nvPicPr>
            <p:cNvPr id="8" name="Picture 7" descr="Diagram&#10;&#10;Description automatically generated">
              <a:extLst>
                <a:ext uri="{FF2B5EF4-FFF2-40B4-BE49-F238E27FC236}">
                  <a16:creationId xmlns:a16="http://schemas.microsoft.com/office/drawing/2014/main" id="{BB8113A1-418A-4D08-884C-F63C86E6739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56790" y="2180728"/>
              <a:ext cx="868842" cy="1018837"/>
            </a:xfrm>
            <a:prstGeom prst="rect">
              <a:avLst/>
            </a:prstGeom>
          </p:spPr>
        </p:pic>
        <p:pic>
          <p:nvPicPr>
            <p:cNvPr id="9" name="Picture 8" descr="Diagram&#10;&#10;Description automatically generated">
              <a:extLst>
                <a:ext uri="{FF2B5EF4-FFF2-40B4-BE49-F238E27FC236}">
                  <a16:creationId xmlns:a16="http://schemas.microsoft.com/office/drawing/2014/main" id="{D18D9D3C-7C3E-4CB8-BA90-978B122EE90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70514" y="2587185"/>
              <a:ext cx="868842" cy="1018837"/>
            </a:xfrm>
            <a:prstGeom prst="rect">
              <a:avLst/>
            </a:prstGeom>
          </p:spPr>
        </p:pic>
        <p:pic>
          <p:nvPicPr>
            <p:cNvPr id="20" name="Picture 19" descr="Diagram&#10;&#10;Description automatically generated">
              <a:extLst>
                <a:ext uri="{FF2B5EF4-FFF2-40B4-BE49-F238E27FC236}">
                  <a16:creationId xmlns:a16="http://schemas.microsoft.com/office/drawing/2014/main" id="{7BC7E1CD-CD10-4F86-9BDE-A50BB344389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6822" y="2821861"/>
              <a:ext cx="868842" cy="1018837"/>
            </a:xfrm>
            <a:prstGeom prst="rect">
              <a:avLst/>
            </a:prstGeom>
          </p:spPr>
        </p:pic>
      </p:grpSp>
      <p:pic>
        <p:nvPicPr>
          <p:cNvPr id="15" name="Content Placeholder 13" descr="A person in a garment holding a stick&#10;&#10;Description automatically generated with low confidence">
            <a:extLst>
              <a:ext uri="{FF2B5EF4-FFF2-40B4-BE49-F238E27FC236}">
                <a16:creationId xmlns:a16="http://schemas.microsoft.com/office/drawing/2014/main" id="{03E71691-32F5-4324-B28C-30874E368E41}"/>
              </a:ext>
            </a:extLst>
          </p:cNvPr>
          <p:cNvPicPr>
            <a:picLocks noChangeAspect="1"/>
          </p:cNvPicPr>
          <p:nvPr/>
        </p:nvPicPr>
        <p:blipFill>
          <a:blip r:embed="rId2">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5301636" y="1243173"/>
            <a:ext cx="935100" cy="1335930"/>
          </a:xfrm>
          <a:prstGeom prst="rect">
            <a:avLst/>
          </a:prstGeom>
        </p:spPr>
      </p:pic>
      <p:sp>
        <p:nvSpPr>
          <p:cNvPr id="5" name="Speech Bubble: Rectangle 4">
            <a:extLst>
              <a:ext uri="{FF2B5EF4-FFF2-40B4-BE49-F238E27FC236}">
                <a16:creationId xmlns:a16="http://schemas.microsoft.com/office/drawing/2014/main" id="{8C3AD729-09C3-0B9A-2E50-CB7BA40B755F}"/>
              </a:ext>
            </a:extLst>
          </p:cNvPr>
          <p:cNvSpPr/>
          <p:nvPr/>
        </p:nvSpPr>
        <p:spPr>
          <a:xfrm>
            <a:off x="7072768" y="2673042"/>
            <a:ext cx="2143648" cy="654522"/>
          </a:xfrm>
          <a:prstGeom prst="wedgeRectCallout">
            <a:avLst>
              <a:gd name="adj1" fmla="val 1997"/>
              <a:gd name="adj2" fmla="val 8962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Help I’m stuck!</a:t>
            </a:r>
          </a:p>
          <a:p>
            <a:pPr algn="ctr"/>
            <a:r>
              <a:rPr lang="en-US" dirty="0"/>
              <a:t>I’m sinking!</a:t>
            </a:r>
          </a:p>
        </p:txBody>
      </p:sp>
    </p:spTree>
    <p:extLst>
      <p:ext uri="{BB962C8B-B14F-4D97-AF65-F5344CB8AC3E}">
        <p14:creationId xmlns:p14="http://schemas.microsoft.com/office/powerpoint/2010/main" val="340642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15"/>
                                        </p:tgtEl>
                                      </p:cBhvr>
                                    </p:animEffect>
                                    <p:anim calcmode="lin" valueType="num">
                                      <p:cBhvr>
                                        <p:cTn id="7" dur="1822" tmFilter="0,0; 0.14,0.31; 0.43,0.73; 0.71,0.91; 1.0,1.0">
                                          <p:stCondLst>
                                            <p:cond delay="0"/>
                                          </p:stCondLst>
                                        </p:cTn>
                                        <p:tgtEl>
                                          <p:spTgt spid="15"/>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15"/>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1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15"/>
                                        </p:tgtEl>
                                        <p:attrNameLst>
                                          <p:attrName>ppt_y</p:attrName>
                                        </p:attrNameLst>
                                      </p:cBhvr>
                                      <p:tavLst>
                                        <p:tav tm="0">
                                          <p:val>
                                            <p:strVal val="ppt_y"/>
                                          </p:val>
                                        </p:tav>
                                        <p:tav tm="100000">
                                          <p:val>
                                            <p:strVal val="ppt_y+ppt_h"/>
                                          </p:val>
                                        </p:tav>
                                      </p:tavLst>
                                    </p:anim>
                                    <p:animScale>
                                      <p:cBhvr>
                                        <p:cTn id="14" dur="26">
                                          <p:stCondLst>
                                            <p:cond delay="620"/>
                                          </p:stCondLst>
                                        </p:cTn>
                                        <p:tgtEl>
                                          <p:spTgt spid="15"/>
                                        </p:tgtEl>
                                      </p:cBhvr>
                                      <p:to x="100000" y="60000"/>
                                    </p:animScale>
                                    <p:animScale>
                                      <p:cBhvr>
                                        <p:cTn id="15" dur="166" decel="50000">
                                          <p:stCondLst>
                                            <p:cond delay="646"/>
                                          </p:stCondLst>
                                        </p:cTn>
                                        <p:tgtEl>
                                          <p:spTgt spid="15"/>
                                        </p:tgtEl>
                                      </p:cBhvr>
                                      <p:to x="100000" y="100000"/>
                                    </p:animScale>
                                    <p:animScale>
                                      <p:cBhvr>
                                        <p:cTn id="16" dur="26">
                                          <p:stCondLst>
                                            <p:cond delay="1312"/>
                                          </p:stCondLst>
                                        </p:cTn>
                                        <p:tgtEl>
                                          <p:spTgt spid="15"/>
                                        </p:tgtEl>
                                      </p:cBhvr>
                                      <p:to x="100000" y="80000"/>
                                    </p:animScale>
                                    <p:animScale>
                                      <p:cBhvr>
                                        <p:cTn id="17" dur="166" decel="50000">
                                          <p:stCondLst>
                                            <p:cond delay="1338"/>
                                          </p:stCondLst>
                                        </p:cTn>
                                        <p:tgtEl>
                                          <p:spTgt spid="15"/>
                                        </p:tgtEl>
                                      </p:cBhvr>
                                      <p:to x="100000" y="100000"/>
                                    </p:animScale>
                                    <p:animScale>
                                      <p:cBhvr>
                                        <p:cTn id="18" dur="26">
                                          <p:stCondLst>
                                            <p:cond delay="1642"/>
                                          </p:stCondLst>
                                        </p:cTn>
                                        <p:tgtEl>
                                          <p:spTgt spid="15"/>
                                        </p:tgtEl>
                                      </p:cBhvr>
                                      <p:to x="100000" y="90000"/>
                                    </p:animScale>
                                    <p:animScale>
                                      <p:cBhvr>
                                        <p:cTn id="19" dur="166" decel="50000">
                                          <p:stCondLst>
                                            <p:cond delay="1668"/>
                                          </p:stCondLst>
                                        </p:cTn>
                                        <p:tgtEl>
                                          <p:spTgt spid="15"/>
                                        </p:tgtEl>
                                      </p:cBhvr>
                                      <p:to x="100000" y="100000"/>
                                    </p:animScale>
                                    <p:animScale>
                                      <p:cBhvr>
                                        <p:cTn id="20" dur="26">
                                          <p:stCondLst>
                                            <p:cond delay="1808"/>
                                          </p:stCondLst>
                                        </p:cTn>
                                        <p:tgtEl>
                                          <p:spTgt spid="15"/>
                                        </p:tgtEl>
                                      </p:cBhvr>
                                      <p:to x="100000" y="95000"/>
                                    </p:animScale>
                                    <p:animScale>
                                      <p:cBhvr>
                                        <p:cTn id="21" dur="166" decel="50000">
                                          <p:stCondLst>
                                            <p:cond delay="1834"/>
                                          </p:stCondLst>
                                        </p:cTn>
                                        <p:tgtEl>
                                          <p:spTgt spid="15"/>
                                        </p:tgtEl>
                                      </p:cBhvr>
                                      <p:to x="100000" y="100000"/>
                                    </p:animScale>
                                    <p:set>
                                      <p:cBhvr>
                                        <p:cTn id="22" dur="1" fill="hold">
                                          <p:stCondLst>
                                            <p:cond delay="1999"/>
                                          </p:stCondLst>
                                        </p:cTn>
                                        <p:tgtEl>
                                          <p:spTgt spid="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2" presetClass="exit" presetSubtype="0" fill="hold" nodeType="clickEffect">
                                  <p:stCondLst>
                                    <p:cond delay="0"/>
                                  </p:stCondLst>
                                  <p:childTnLst>
                                    <p:animEffect transition="out" filter="fade">
                                      <p:cBhvr>
                                        <p:cTn id="26" dur="1000"/>
                                        <p:tgtEl>
                                          <p:spTgt spid="16"/>
                                        </p:tgtEl>
                                      </p:cBhvr>
                                    </p:animEffect>
                                    <p:anim calcmode="lin" valueType="num">
                                      <p:cBhvr>
                                        <p:cTn id="27" dur="1000"/>
                                        <p:tgtEl>
                                          <p:spTgt spid="16"/>
                                        </p:tgtEl>
                                        <p:attrNameLst>
                                          <p:attrName>ppt_x</p:attrName>
                                        </p:attrNameLst>
                                      </p:cBhvr>
                                      <p:tavLst>
                                        <p:tav tm="0">
                                          <p:val>
                                            <p:strVal val="ppt_x"/>
                                          </p:val>
                                        </p:tav>
                                        <p:tav tm="100000">
                                          <p:val>
                                            <p:strVal val="ppt_x"/>
                                          </p:val>
                                        </p:tav>
                                      </p:tavLst>
                                    </p:anim>
                                    <p:anim calcmode="lin" valueType="num">
                                      <p:cBhvr>
                                        <p:cTn id="28" dur="1000"/>
                                        <p:tgtEl>
                                          <p:spTgt spid="16"/>
                                        </p:tgtEl>
                                        <p:attrNameLst>
                                          <p:attrName>ppt_y</p:attrName>
                                        </p:attrNameLst>
                                      </p:cBhvr>
                                      <p:tavLst>
                                        <p:tav tm="0">
                                          <p:val>
                                            <p:strVal val="ppt_y"/>
                                          </p:val>
                                        </p:tav>
                                        <p:tav tm="100000">
                                          <p:val>
                                            <p:strVal val="ppt_y+.1"/>
                                          </p:val>
                                        </p:tav>
                                      </p:tavLst>
                                    </p:anim>
                                    <p:set>
                                      <p:cBhvr>
                                        <p:cTn id="29" dur="1" fill="hold">
                                          <p:stCondLst>
                                            <p:cond delay="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9CA0-3F79-456B-A810-7F9558BF32E0}"/>
              </a:ext>
            </a:extLst>
          </p:cNvPr>
          <p:cNvSpPr>
            <a:spLocks noGrp="1"/>
          </p:cNvSpPr>
          <p:nvPr>
            <p:ph type="title"/>
          </p:nvPr>
        </p:nvSpPr>
        <p:spPr/>
        <p:txBody>
          <a:bodyPr/>
          <a:lstStyle/>
          <a:p>
            <a:r>
              <a:rPr lang="en-US" dirty="0"/>
              <a:t>We visited some tar pits</a:t>
            </a:r>
          </a:p>
        </p:txBody>
      </p:sp>
      <p:pic>
        <p:nvPicPr>
          <p:cNvPr id="6" name="Picture 5" descr="A group of people posing for a photo&#10;&#10;Description automatically generated with medium confidence">
            <a:extLst>
              <a:ext uri="{FF2B5EF4-FFF2-40B4-BE49-F238E27FC236}">
                <a16:creationId xmlns:a16="http://schemas.microsoft.com/office/drawing/2014/main" id="{FDE01940-022A-45C7-8E1C-2C21351253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6096000" cy="3429955"/>
          </a:xfrm>
          <a:prstGeom prst="rect">
            <a:avLst/>
          </a:prstGeom>
        </p:spPr>
      </p:pic>
      <p:pic>
        <p:nvPicPr>
          <p:cNvPr id="8" name="Picture 7" descr="A picture containing outdoor, tree, ground, river&#10;&#10;Description automatically generated">
            <a:extLst>
              <a:ext uri="{FF2B5EF4-FFF2-40B4-BE49-F238E27FC236}">
                <a16:creationId xmlns:a16="http://schemas.microsoft.com/office/drawing/2014/main" id="{EF632421-A607-4F0E-959B-256D5FEE5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0"/>
            <a:ext cx="6096000" cy="342995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a:extLst>
              <a:ext uri="{FF2B5EF4-FFF2-40B4-BE49-F238E27FC236}">
                <a16:creationId xmlns:a16="http://schemas.microsoft.com/office/drawing/2014/main" id="{06CC0FFC-43D4-4F99-88DD-780535EB92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09902"/>
            <a:ext cx="6096000" cy="342995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Picture 11" descr="A picture containing text, computer&#10;&#10;Description automatically generated">
            <a:extLst>
              <a:ext uri="{FF2B5EF4-FFF2-40B4-BE49-F238E27FC236}">
                <a16:creationId xmlns:a16="http://schemas.microsoft.com/office/drawing/2014/main" id="{405DF6A5-A58D-4CDE-B937-3BB2A911CF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7" y="3378331"/>
            <a:ext cx="6096000" cy="3429955"/>
          </a:xfrm>
          <a:prstGeom prst="rect">
            <a:avLst/>
          </a:prstGeom>
        </p:spPr>
      </p:pic>
      <p:pic>
        <p:nvPicPr>
          <p:cNvPr id="4" name="Picture 3" descr="A picture containing tree, outdoor, wood, forest&#10;&#10;Description automatically generated">
            <a:extLst>
              <a:ext uri="{FF2B5EF4-FFF2-40B4-BE49-F238E27FC236}">
                <a16:creationId xmlns:a16="http://schemas.microsoft.com/office/drawing/2014/main" id="{3D8FA63D-DC2D-4E5A-A3D6-68A073B3D5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51505" y="2503714"/>
            <a:ext cx="3288988" cy="185057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3" name="TextBox 12">
            <a:extLst>
              <a:ext uri="{FF2B5EF4-FFF2-40B4-BE49-F238E27FC236}">
                <a16:creationId xmlns:a16="http://schemas.microsoft.com/office/drawing/2014/main" id="{D5BB161A-EEFF-4FB1-957F-CD374EDB0E93}"/>
              </a:ext>
            </a:extLst>
          </p:cNvPr>
          <p:cNvSpPr txBox="1"/>
          <p:nvPr/>
        </p:nvSpPr>
        <p:spPr>
          <a:xfrm>
            <a:off x="7740492" y="2472143"/>
            <a:ext cx="4451508"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These deep pits oozed with sticky tar. </a:t>
            </a:r>
          </a:p>
          <a:p>
            <a:r>
              <a:rPr lang="en-US" dirty="0"/>
              <a:t>Many were hidden with branches from surrounding trees.  Those who fell in, sunk, and were doomed.  Le Brea tar pits have a lot of bones in them, too. </a:t>
            </a:r>
          </a:p>
        </p:txBody>
      </p:sp>
    </p:spTree>
    <p:extLst>
      <p:ext uri="{BB962C8B-B14F-4D97-AF65-F5344CB8AC3E}">
        <p14:creationId xmlns:p14="http://schemas.microsoft.com/office/powerpoint/2010/main" val="258523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8107-A561-4E52-B683-F2EA49EFE0AC}"/>
              </a:ext>
            </a:extLst>
          </p:cNvPr>
          <p:cNvSpPr>
            <a:spLocks noGrp="1"/>
          </p:cNvSpPr>
          <p:nvPr>
            <p:ph type="title"/>
          </p:nvPr>
        </p:nvSpPr>
        <p:spPr>
          <a:xfrm>
            <a:off x="257141" y="433137"/>
            <a:ext cx="11509743" cy="890337"/>
          </a:xfrm>
        </p:spPr>
        <p:style>
          <a:lnRef idx="2">
            <a:schemeClr val="accent1"/>
          </a:lnRef>
          <a:fillRef idx="1">
            <a:schemeClr val="lt1"/>
          </a:fillRef>
          <a:effectRef idx="0">
            <a:schemeClr val="accent1"/>
          </a:effectRef>
          <a:fontRef idx="minor">
            <a:schemeClr val="dk1"/>
          </a:fontRef>
        </p:style>
        <p:txBody>
          <a:bodyPr>
            <a:normAutofit/>
          </a:bodyPr>
          <a:lstStyle/>
          <a:p>
            <a:r>
              <a:rPr lang="en-US" dirty="0"/>
              <a:t>A man escaped and told Abram of the disaster.</a:t>
            </a:r>
          </a:p>
        </p:txBody>
      </p:sp>
      <p:sp>
        <p:nvSpPr>
          <p:cNvPr id="3" name="Content Placeholder 2">
            <a:extLst>
              <a:ext uri="{FF2B5EF4-FFF2-40B4-BE49-F238E27FC236}">
                <a16:creationId xmlns:a16="http://schemas.microsoft.com/office/drawing/2014/main" id="{CA0AC5C2-CF04-41D3-BA23-7594EE5722CA}"/>
              </a:ext>
            </a:extLst>
          </p:cNvPr>
          <p:cNvSpPr>
            <a:spLocks noGrp="1"/>
          </p:cNvSpPr>
          <p:nvPr>
            <p:ph sz="half" idx="1"/>
          </p:nvPr>
        </p:nvSpPr>
        <p:spPr>
          <a:xfrm>
            <a:off x="134368" y="1879600"/>
            <a:ext cx="4184552" cy="4545263"/>
          </a:xfrm>
        </p:spPr>
        <p:txBody>
          <a:bodyPr>
            <a:normAutofit lnSpcReduction="10000"/>
          </a:bodyPr>
          <a:lstStyle/>
          <a:p>
            <a:pPr marL="0" indent="0">
              <a:buNone/>
            </a:pPr>
            <a:r>
              <a:rPr lang="en-US" baseline="30000" dirty="0"/>
              <a:t>13 </a:t>
            </a:r>
            <a:r>
              <a:rPr lang="en-US" dirty="0"/>
              <a:t>A man escaped and came to report everything to Abram.</a:t>
            </a:r>
          </a:p>
          <a:p>
            <a:pPr marL="0" indent="0">
              <a:buNone/>
            </a:pPr>
            <a:endParaRPr lang="en-US" dirty="0"/>
          </a:p>
          <a:p>
            <a:pPr marL="0" indent="0">
              <a:buNone/>
            </a:pPr>
            <a:r>
              <a:rPr lang="en-US" dirty="0"/>
              <a:t> Abram was a Hebrew. He was living near the large trees of </a:t>
            </a:r>
            <a:r>
              <a:rPr lang="en-US" dirty="0" err="1"/>
              <a:t>Mamre</a:t>
            </a:r>
            <a:r>
              <a:rPr lang="en-US" dirty="0"/>
              <a:t> the Amorite.</a:t>
            </a:r>
          </a:p>
          <a:p>
            <a:pPr marL="0" indent="0">
              <a:buNone/>
            </a:pPr>
            <a:r>
              <a:rPr lang="en-US" dirty="0"/>
              <a:t> </a:t>
            </a:r>
            <a:r>
              <a:rPr lang="en-US" dirty="0" err="1"/>
              <a:t>Mamre</a:t>
            </a:r>
            <a:r>
              <a:rPr lang="en-US" dirty="0"/>
              <a:t> was a brother of Eshkol and Aner.</a:t>
            </a:r>
          </a:p>
          <a:p>
            <a:pPr marL="0" indent="0">
              <a:buNone/>
            </a:pPr>
            <a:r>
              <a:rPr lang="en-US" dirty="0"/>
              <a:t> All of them helped Abram. </a:t>
            </a:r>
          </a:p>
        </p:txBody>
      </p:sp>
      <p:pic>
        <p:nvPicPr>
          <p:cNvPr id="10" name="Picture 9" descr="A picture containing text, person, person&#10;&#10;Description automatically generated">
            <a:extLst>
              <a:ext uri="{FF2B5EF4-FFF2-40B4-BE49-F238E27FC236}">
                <a16:creationId xmlns:a16="http://schemas.microsoft.com/office/drawing/2014/main" id="{187B2C2F-EA13-4516-8C93-6EED50451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9885" y="1879600"/>
            <a:ext cx="6682115" cy="5005137"/>
          </a:xfrm>
          <a:prstGeom prst="rect">
            <a:avLst/>
          </a:prstGeom>
        </p:spPr>
      </p:pic>
      <p:sp>
        <p:nvSpPr>
          <p:cNvPr id="4" name="Speech Bubble: Rectangle 3">
            <a:extLst>
              <a:ext uri="{FF2B5EF4-FFF2-40B4-BE49-F238E27FC236}">
                <a16:creationId xmlns:a16="http://schemas.microsoft.com/office/drawing/2014/main" id="{F5785D69-9785-99FA-2BC9-5A2F6125E41A}"/>
              </a:ext>
            </a:extLst>
          </p:cNvPr>
          <p:cNvSpPr/>
          <p:nvPr/>
        </p:nvSpPr>
        <p:spPr>
          <a:xfrm>
            <a:off x="4813300" y="1587500"/>
            <a:ext cx="3695700" cy="890337"/>
          </a:xfrm>
          <a:prstGeom prst="wedgeRectCallout">
            <a:avLst>
              <a:gd name="adj1" fmla="val -11567"/>
              <a:gd name="adj2" fmla="val 82470"/>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Abram.  </a:t>
            </a:r>
            <a:r>
              <a:rPr lang="en-US" dirty="0" err="1"/>
              <a:t>Kedorlaomar</a:t>
            </a:r>
            <a:r>
              <a:rPr lang="en-US" dirty="0"/>
              <a:t> has won many battles.  He took all the men and goods including Lot, your nephew.</a:t>
            </a:r>
          </a:p>
        </p:txBody>
      </p:sp>
      <p:sp>
        <p:nvSpPr>
          <p:cNvPr id="5" name="Speech Bubble: Rectangle 4">
            <a:extLst>
              <a:ext uri="{FF2B5EF4-FFF2-40B4-BE49-F238E27FC236}">
                <a16:creationId xmlns:a16="http://schemas.microsoft.com/office/drawing/2014/main" id="{C396E475-95CF-67BC-4100-3C450F2E3CA9}"/>
              </a:ext>
            </a:extLst>
          </p:cNvPr>
          <p:cNvSpPr/>
          <p:nvPr/>
        </p:nvSpPr>
        <p:spPr>
          <a:xfrm>
            <a:off x="9283700" y="1193800"/>
            <a:ext cx="2773932" cy="1041400"/>
          </a:xfrm>
          <a:prstGeom prst="wedgeRectCallout">
            <a:avLst>
              <a:gd name="adj1" fmla="val 7553"/>
              <a:gd name="adj2" fmla="val 8079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We must rescue them.  </a:t>
            </a:r>
          </a:p>
          <a:p>
            <a:pPr algn="ctr"/>
            <a:r>
              <a:rPr lang="en-US" dirty="0"/>
              <a:t>I will talk to my friends and allies.  They will help me.  God will help us.</a:t>
            </a:r>
          </a:p>
        </p:txBody>
      </p:sp>
    </p:spTree>
    <p:extLst>
      <p:ext uri="{BB962C8B-B14F-4D97-AF65-F5344CB8AC3E}">
        <p14:creationId xmlns:p14="http://schemas.microsoft.com/office/powerpoint/2010/main" val="1096762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8107-A561-4E52-B683-F2EA49EFE0AC}"/>
              </a:ext>
            </a:extLst>
          </p:cNvPr>
          <p:cNvSpPr>
            <a:spLocks noGrp="1"/>
          </p:cNvSpPr>
          <p:nvPr>
            <p:ph type="title"/>
          </p:nvPr>
        </p:nvSpPr>
        <p:spPr>
          <a:xfrm>
            <a:off x="5706394" y="135127"/>
            <a:ext cx="6108615" cy="1778000"/>
          </a:xfrm>
        </p:spPr>
        <p:style>
          <a:lnRef idx="2">
            <a:schemeClr val="accent1"/>
          </a:lnRef>
          <a:fillRef idx="1">
            <a:schemeClr val="lt1"/>
          </a:fillRef>
          <a:effectRef idx="0">
            <a:schemeClr val="accent1"/>
          </a:effectRef>
          <a:fontRef idx="minor">
            <a:schemeClr val="dk1"/>
          </a:fontRef>
        </p:style>
        <p:txBody>
          <a:bodyPr>
            <a:normAutofit/>
          </a:bodyPr>
          <a:lstStyle/>
          <a:p>
            <a:r>
              <a:rPr lang="en-US" dirty="0"/>
              <a:t>Abram rallied his troops and allies</a:t>
            </a:r>
          </a:p>
        </p:txBody>
      </p:sp>
      <p:sp>
        <p:nvSpPr>
          <p:cNvPr id="3" name="Content Placeholder 2">
            <a:extLst>
              <a:ext uri="{FF2B5EF4-FFF2-40B4-BE49-F238E27FC236}">
                <a16:creationId xmlns:a16="http://schemas.microsoft.com/office/drawing/2014/main" id="{CA0AC5C2-CF04-41D3-BA23-7594EE5722CA}"/>
              </a:ext>
            </a:extLst>
          </p:cNvPr>
          <p:cNvSpPr>
            <a:spLocks noGrp="1"/>
          </p:cNvSpPr>
          <p:nvPr>
            <p:ph sz="half" idx="1"/>
          </p:nvPr>
        </p:nvSpPr>
        <p:spPr>
          <a:xfrm>
            <a:off x="5706395" y="1958031"/>
            <a:ext cx="6108615" cy="4403558"/>
          </a:xfrm>
        </p:spPr>
        <p:txBody>
          <a:bodyPr>
            <a:normAutofit fontScale="92500"/>
          </a:bodyPr>
          <a:lstStyle/>
          <a:p>
            <a:pPr marL="0" indent="0">
              <a:buNone/>
            </a:pPr>
            <a:r>
              <a:rPr lang="en-US" dirty="0" err="1"/>
              <a:t>Mamre</a:t>
            </a:r>
            <a:r>
              <a:rPr lang="en-US" dirty="0"/>
              <a:t> was a brother of Eshkol and Aner.</a:t>
            </a:r>
          </a:p>
          <a:p>
            <a:pPr marL="0" indent="0">
              <a:buNone/>
            </a:pPr>
            <a:r>
              <a:rPr lang="en-US" dirty="0"/>
              <a:t> All of them helped Abram. </a:t>
            </a:r>
            <a:r>
              <a:rPr lang="en-US" baseline="30000" dirty="0"/>
              <a:t>14 </a:t>
            </a:r>
            <a:r>
              <a:rPr lang="en-US" dirty="0"/>
              <a:t>Abram heard that Lot had been captured. So, he called out his 318 trained men. All of them were sons of his servants. Abram and his men chased their enemies as far as Dan. </a:t>
            </a:r>
          </a:p>
          <a:p>
            <a:pPr marL="0" indent="0">
              <a:buNone/>
            </a:pPr>
            <a:r>
              <a:rPr lang="en-US" baseline="30000" dirty="0"/>
              <a:t>15 </a:t>
            </a:r>
            <a:r>
              <a:rPr lang="en-US" dirty="0"/>
              <a:t>During the night Abram separated his men into groups. They attacked their enemies and drove them away. They chased them north of Damascus as far as </a:t>
            </a:r>
            <a:r>
              <a:rPr lang="en-US" dirty="0" err="1"/>
              <a:t>Hobah</a:t>
            </a:r>
            <a:r>
              <a:rPr lang="en-US" dirty="0"/>
              <a:t>. </a:t>
            </a:r>
          </a:p>
        </p:txBody>
      </p:sp>
      <p:pic>
        <p:nvPicPr>
          <p:cNvPr id="6" name="Content Placeholder 5" descr="Map&#10;&#10;Description automatically generated">
            <a:extLst>
              <a:ext uri="{FF2B5EF4-FFF2-40B4-BE49-F238E27FC236}">
                <a16:creationId xmlns:a16="http://schemas.microsoft.com/office/drawing/2014/main" id="{8B10EDF1-E88A-42F8-AC6F-A17C4AAC51B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17206"/>
            <a:ext cx="5221705" cy="6788217"/>
          </a:xfrm>
        </p:spPr>
      </p:pic>
      <p:grpSp>
        <p:nvGrpSpPr>
          <p:cNvPr id="16" name="Group 15">
            <a:extLst>
              <a:ext uri="{FF2B5EF4-FFF2-40B4-BE49-F238E27FC236}">
                <a16:creationId xmlns:a16="http://schemas.microsoft.com/office/drawing/2014/main" id="{26602827-5C32-445F-A61A-9D6B302FD671}"/>
              </a:ext>
            </a:extLst>
          </p:cNvPr>
          <p:cNvGrpSpPr/>
          <p:nvPr/>
        </p:nvGrpSpPr>
        <p:grpSpPr>
          <a:xfrm flipH="1">
            <a:off x="564022" y="3063478"/>
            <a:ext cx="1504339" cy="1394997"/>
            <a:chOff x="9976822" y="2180728"/>
            <a:chExt cx="1896634" cy="1809064"/>
          </a:xfrm>
        </p:grpSpPr>
        <p:pic>
          <p:nvPicPr>
            <p:cNvPr id="17" name="Picture 16" descr="Diagram&#10;&#10;Description automatically generated">
              <a:extLst>
                <a:ext uri="{FF2B5EF4-FFF2-40B4-BE49-F238E27FC236}">
                  <a16:creationId xmlns:a16="http://schemas.microsoft.com/office/drawing/2014/main" id="{F8CDC7F3-656B-4635-93DD-F05075A9BBD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04614" y="2970955"/>
              <a:ext cx="868842" cy="1018837"/>
            </a:xfrm>
            <a:prstGeom prst="rect">
              <a:avLst/>
            </a:prstGeom>
          </p:spPr>
        </p:pic>
        <p:pic>
          <p:nvPicPr>
            <p:cNvPr id="18" name="Picture 17" descr="Diagram&#10;&#10;Description automatically generated">
              <a:extLst>
                <a:ext uri="{FF2B5EF4-FFF2-40B4-BE49-F238E27FC236}">
                  <a16:creationId xmlns:a16="http://schemas.microsoft.com/office/drawing/2014/main" id="{7BBB9327-18C8-447E-A7F9-3B4BD43BB53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56790" y="2180728"/>
              <a:ext cx="868842" cy="1018837"/>
            </a:xfrm>
            <a:prstGeom prst="rect">
              <a:avLst/>
            </a:prstGeom>
          </p:spPr>
        </p:pic>
        <p:pic>
          <p:nvPicPr>
            <p:cNvPr id="19" name="Picture 18" descr="Diagram&#10;&#10;Description automatically generated">
              <a:extLst>
                <a:ext uri="{FF2B5EF4-FFF2-40B4-BE49-F238E27FC236}">
                  <a16:creationId xmlns:a16="http://schemas.microsoft.com/office/drawing/2014/main" id="{EFF8B19E-5BAC-45EC-AB5D-B7C7F536A08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70514" y="2587185"/>
              <a:ext cx="868842" cy="1018837"/>
            </a:xfrm>
            <a:prstGeom prst="rect">
              <a:avLst/>
            </a:prstGeom>
          </p:spPr>
        </p:pic>
        <p:pic>
          <p:nvPicPr>
            <p:cNvPr id="20" name="Picture 19" descr="Diagram&#10;&#10;Description automatically generated">
              <a:extLst>
                <a:ext uri="{FF2B5EF4-FFF2-40B4-BE49-F238E27FC236}">
                  <a16:creationId xmlns:a16="http://schemas.microsoft.com/office/drawing/2014/main" id="{097415CF-6409-44D7-B549-422FB9F826F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6822" y="2821861"/>
              <a:ext cx="868842" cy="1018837"/>
            </a:xfrm>
            <a:prstGeom prst="rect">
              <a:avLst/>
            </a:prstGeom>
          </p:spPr>
        </p:pic>
      </p:grpSp>
      <p:grpSp>
        <p:nvGrpSpPr>
          <p:cNvPr id="15" name="Group 14">
            <a:extLst>
              <a:ext uri="{FF2B5EF4-FFF2-40B4-BE49-F238E27FC236}">
                <a16:creationId xmlns:a16="http://schemas.microsoft.com/office/drawing/2014/main" id="{27DDE778-ED19-4EA5-BF78-BEC8B4354B79}"/>
              </a:ext>
            </a:extLst>
          </p:cNvPr>
          <p:cNvGrpSpPr/>
          <p:nvPr/>
        </p:nvGrpSpPr>
        <p:grpSpPr>
          <a:xfrm>
            <a:off x="79331" y="4159810"/>
            <a:ext cx="1689463" cy="932193"/>
            <a:chOff x="3607089" y="4303844"/>
            <a:chExt cx="2115794" cy="1096830"/>
          </a:xfrm>
        </p:grpSpPr>
        <p:pic>
          <p:nvPicPr>
            <p:cNvPr id="12" name="Picture 11" descr="Diagram&#10;&#10;Description automatically generated with low confidence">
              <a:extLst>
                <a:ext uri="{FF2B5EF4-FFF2-40B4-BE49-F238E27FC236}">
                  <a16:creationId xmlns:a16="http://schemas.microsoft.com/office/drawing/2014/main" id="{F753AB3F-22E6-441A-8F75-F2B70F17C54D}"/>
                </a:ext>
              </a:extLst>
            </p:cNvPr>
            <p:cNvPicPr>
              <a:picLocks noChangeAspect="1"/>
            </p:cNvPicPr>
            <p:nvPr/>
          </p:nvPicPr>
          <p:blipFill rotWithShape="1">
            <a:blip r:embed="rId4">
              <a:extLst>
                <a:ext uri="{28A0092B-C50C-407E-A947-70E740481C1C}">
                  <a14:useLocalDpi xmlns:a14="http://schemas.microsoft.com/office/drawing/2010/main" val="0"/>
                </a:ext>
              </a:extLst>
            </a:blip>
            <a:srcRect t="58825" r="55322"/>
            <a:stretch/>
          </p:blipFill>
          <p:spPr>
            <a:xfrm>
              <a:off x="3607089" y="4303844"/>
              <a:ext cx="2115794" cy="1096829"/>
            </a:xfrm>
            <a:prstGeom prst="rect">
              <a:avLst/>
            </a:prstGeom>
          </p:spPr>
        </p:pic>
        <p:pic>
          <p:nvPicPr>
            <p:cNvPr id="14" name="Picture 13" descr="Diagram&#10;&#10;Description automatically generated with low confidence">
              <a:extLst>
                <a:ext uri="{FF2B5EF4-FFF2-40B4-BE49-F238E27FC236}">
                  <a16:creationId xmlns:a16="http://schemas.microsoft.com/office/drawing/2014/main" id="{306BACB8-4EE2-4E6C-9A99-03E8EE85A869}"/>
                </a:ext>
              </a:extLst>
            </p:cNvPr>
            <p:cNvPicPr>
              <a:picLocks noChangeAspect="1"/>
            </p:cNvPicPr>
            <p:nvPr/>
          </p:nvPicPr>
          <p:blipFill rotWithShape="1">
            <a:blip r:embed="rId4">
              <a:extLst>
                <a:ext uri="{28A0092B-C50C-407E-A947-70E740481C1C}">
                  <a14:useLocalDpi xmlns:a14="http://schemas.microsoft.com/office/drawing/2010/main" val="0"/>
                </a:ext>
              </a:extLst>
            </a:blip>
            <a:srcRect l="58671" t="13782" r="11515" b="7268"/>
            <a:stretch/>
          </p:blipFill>
          <p:spPr>
            <a:xfrm flipH="1">
              <a:off x="4986550" y="4303845"/>
              <a:ext cx="736333" cy="1096829"/>
            </a:xfrm>
            <a:prstGeom prst="rect">
              <a:avLst/>
            </a:prstGeom>
          </p:spPr>
        </p:pic>
      </p:grpSp>
      <p:sp>
        <p:nvSpPr>
          <p:cNvPr id="4" name="Speech Bubble: Rectangle 3">
            <a:extLst>
              <a:ext uri="{FF2B5EF4-FFF2-40B4-BE49-F238E27FC236}">
                <a16:creationId xmlns:a16="http://schemas.microsoft.com/office/drawing/2014/main" id="{7052468F-C170-BA85-5CAD-F60179B57941}"/>
              </a:ext>
            </a:extLst>
          </p:cNvPr>
          <p:cNvSpPr/>
          <p:nvPr/>
        </p:nvSpPr>
        <p:spPr>
          <a:xfrm>
            <a:off x="190232" y="5242078"/>
            <a:ext cx="1981200" cy="1361921"/>
          </a:xfrm>
          <a:prstGeom prst="wedgeRectCallout">
            <a:avLst>
              <a:gd name="adj1" fmla="val -29807"/>
              <a:gd name="adj2" fmla="val -8074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We must fight </a:t>
            </a:r>
            <a:r>
              <a:rPr lang="en-US" dirty="0" err="1"/>
              <a:t>Kedolaomar</a:t>
            </a:r>
            <a:r>
              <a:rPr lang="en-US" dirty="0"/>
              <a:t> and save Lot.</a:t>
            </a:r>
          </a:p>
          <a:p>
            <a:pPr algn="ctr"/>
            <a:r>
              <a:rPr lang="en-US" dirty="0"/>
              <a:t>May God give us the victory!</a:t>
            </a:r>
          </a:p>
        </p:txBody>
      </p:sp>
    </p:spTree>
    <p:extLst>
      <p:ext uri="{BB962C8B-B14F-4D97-AF65-F5344CB8AC3E}">
        <p14:creationId xmlns:p14="http://schemas.microsoft.com/office/powerpoint/2010/main" val="92448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65 0.01643 L 0.14271 -0.40116 L 0.2375 -0.51319 " pathEditMode="relative" ptsTypes="AAA">
                                      <p:cBhvr>
                                        <p:cTn id="6" dur="2000" fill="hold"/>
                                        <p:tgtEl>
                                          <p:spTgt spid="16"/>
                                        </p:tgtEl>
                                        <p:attrNameLst>
                                          <p:attrName>ppt_x</p:attrName>
                                          <p:attrName>ppt_y</p:attrName>
                                        </p:attrNameLst>
                                      </p:cBhvr>
                                    </p:animMotion>
                                  </p:childTnLst>
                                </p:cTn>
                              </p:par>
                              <p:par>
                                <p:cTn id="7" presetID="0" presetClass="path" presetSubtype="0" accel="50000" decel="50000" fill="hold" nodeType="withEffect">
                                  <p:stCondLst>
                                    <p:cond delay="500"/>
                                  </p:stCondLst>
                                  <p:childTnLst>
                                    <p:animMotion origin="layout" path="M -0.00664 0.01666 L 0.15117 -0.51667 L 0.23008 -0.60787 " pathEditMode="relative" ptsTypes="AAA">
                                      <p:cBhvr>
                                        <p:cTn id="8" dur="2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m in the Lord's Army -  HERITAGE KIDS Lyrics">
            <a:hlinkClick r:id="" action="ppaction://media"/>
            <a:extLst>
              <a:ext uri="{FF2B5EF4-FFF2-40B4-BE49-F238E27FC236}">
                <a16:creationId xmlns:a16="http://schemas.microsoft.com/office/drawing/2014/main" id="{740474C7-5FCA-4C5A-A3B0-1F0CD856CC7F}"/>
              </a:ext>
            </a:extLst>
          </p:cNvPr>
          <p:cNvPicPr>
            <a:picLocks noRot="1" noChangeAspect="1"/>
          </p:cNvPicPr>
          <p:nvPr>
            <a:videoFile r:link="rId1"/>
          </p:nvPr>
        </p:nvPicPr>
        <p:blipFill>
          <a:blip r:embed="rId3"/>
          <a:stretch>
            <a:fillRect/>
          </a:stretch>
        </p:blipFill>
        <p:spPr>
          <a:xfrm>
            <a:off x="1524000" y="0"/>
            <a:ext cx="9174480" cy="6880860"/>
          </a:xfrm>
          <a:prstGeom prst="rect">
            <a:avLst/>
          </a:prstGeom>
        </p:spPr>
      </p:pic>
    </p:spTree>
    <p:extLst>
      <p:ext uri="{BB962C8B-B14F-4D97-AF65-F5344CB8AC3E}">
        <p14:creationId xmlns:p14="http://schemas.microsoft.com/office/powerpoint/2010/main" val="333610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E763A-B345-4628-A646-360AFC05BBB0}"/>
              </a:ext>
            </a:extLst>
          </p:cNvPr>
          <p:cNvSpPr>
            <a:spLocks noGrp="1"/>
          </p:cNvSpPr>
          <p:nvPr>
            <p:ph type="title"/>
          </p:nvPr>
        </p:nvSpPr>
        <p:spPr>
          <a:xfrm>
            <a:off x="230187" y="457200"/>
            <a:ext cx="3932237" cy="1197429"/>
          </a:xfrm>
        </p:spPr>
        <p:txBody>
          <a:bodyPr/>
          <a:lstStyle/>
          <a:p>
            <a:r>
              <a:rPr lang="en-US" dirty="0"/>
              <a:t>God was with Abram</a:t>
            </a:r>
          </a:p>
        </p:txBody>
      </p:sp>
      <p:sp>
        <p:nvSpPr>
          <p:cNvPr id="4" name="Text Placeholder 3">
            <a:extLst>
              <a:ext uri="{FF2B5EF4-FFF2-40B4-BE49-F238E27FC236}">
                <a16:creationId xmlns:a16="http://schemas.microsoft.com/office/drawing/2014/main" id="{940EABDD-B34D-436D-8F78-47D05720B5F7}"/>
              </a:ext>
            </a:extLst>
          </p:cNvPr>
          <p:cNvSpPr>
            <a:spLocks noGrp="1"/>
          </p:cNvSpPr>
          <p:nvPr>
            <p:ph type="body" sz="half" idx="2"/>
          </p:nvPr>
        </p:nvSpPr>
        <p:spPr>
          <a:xfrm>
            <a:off x="230187" y="2989152"/>
            <a:ext cx="3362098" cy="2916348"/>
          </a:xfrm>
        </p:spPr>
        <p:txBody>
          <a:bodyPr>
            <a:normAutofit fontScale="92500" lnSpcReduction="20000"/>
          </a:bodyPr>
          <a:lstStyle/>
          <a:p>
            <a:r>
              <a:rPr lang="en-US" sz="2000" dirty="0"/>
              <a:t>God’s angel armies fight for us and with us.  They guard us.</a:t>
            </a:r>
          </a:p>
          <a:p>
            <a:r>
              <a:rPr lang="en-US" sz="2000" dirty="0"/>
              <a:t>We don’t need to run away scared or be afraid. </a:t>
            </a:r>
          </a:p>
          <a:p>
            <a:r>
              <a:rPr lang="en-US" sz="2000" dirty="0"/>
              <a:t>We can trust in God!</a:t>
            </a:r>
          </a:p>
          <a:p>
            <a:endParaRPr lang="en-US" sz="2000" dirty="0"/>
          </a:p>
          <a:p>
            <a:r>
              <a:rPr lang="en-US" sz="2000" dirty="0"/>
              <a:t>Just like God protects us,  we can protect others.  We can show them God’s love and care.  That is how we are in the Lord’s Army.</a:t>
            </a:r>
          </a:p>
          <a:p>
            <a:endParaRPr lang="en-US" dirty="0"/>
          </a:p>
        </p:txBody>
      </p:sp>
      <p:pic>
        <p:nvPicPr>
          <p:cNvPr id="8" name="Picture 7" descr="A picture containing text, clipart&#10;&#10;Description automatically generated">
            <a:extLst>
              <a:ext uri="{FF2B5EF4-FFF2-40B4-BE49-F238E27FC236}">
                <a16:creationId xmlns:a16="http://schemas.microsoft.com/office/drawing/2014/main" id="{2BFFD941-D44A-4396-8840-1FA6D0BF8CE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9353" y="1859035"/>
            <a:ext cx="2706688" cy="984558"/>
          </a:xfrm>
          <a:prstGeom prst="rect">
            <a:avLst/>
          </a:prstGeom>
        </p:spPr>
      </p:pic>
      <p:pic>
        <p:nvPicPr>
          <p:cNvPr id="14" name="Picture 13" descr="A picture containing text, drawing, several&#10;&#10;Description automatically generated">
            <a:extLst>
              <a:ext uri="{FF2B5EF4-FFF2-40B4-BE49-F238E27FC236}">
                <a16:creationId xmlns:a16="http://schemas.microsoft.com/office/drawing/2014/main" id="{31A5AFE7-A5F1-4608-86C5-E29EFAF30D86}"/>
              </a:ext>
            </a:extLst>
          </p:cNvPr>
          <p:cNvPicPr>
            <a:picLocks noChangeAspect="1"/>
          </p:cNvPicPr>
          <p:nvPr/>
        </p:nvPicPr>
        <p:blipFill rotWithShape="1">
          <a:blip r:embed="rId3">
            <a:extLst>
              <a:ext uri="{28A0092B-C50C-407E-A947-70E740481C1C}">
                <a14:useLocalDpi xmlns:a14="http://schemas.microsoft.com/office/drawing/2010/main" val="0"/>
              </a:ext>
            </a:extLst>
          </a:blip>
          <a:srcRect l="11276" t="-355" r="6771" b="1"/>
          <a:stretch/>
        </p:blipFill>
        <p:spPr>
          <a:xfrm>
            <a:off x="3897236" y="-32657"/>
            <a:ext cx="8294764" cy="6890657"/>
          </a:xfrm>
          <a:prstGeom prst="rect">
            <a:avLst/>
          </a:prstGeom>
        </p:spPr>
      </p:pic>
    </p:spTree>
    <p:extLst>
      <p:ext uri="{BB962C8B-B14F-4D97-AF65-F5344CB8AC3E}">
        <p14:creationId xmlns:p14="http://schemas.microsoft.com/office/powerpoint/2010/main" val="1857451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8107-A561-4E52-B683-F2EA49EFE0AC}"/>
              </a:ext>
            </a:extLst>
          </p:cNvPr>
          <p:cNvSpPr>
            <a:spLocks noGrp="1"/>
          </p:cNvSpPr>
          <p:nvPr>
            <p:ph type="title"/>
          </p:nvPr>
        </p:nvSpPr>
        <p:spPr>
          <a:xfrm>
            <a:off x="507311" y="457200"/>
            <a:ext cx="3939005" cy="1778000"/>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a:t>Abram rallied his troops and allies</a:t>
            </a:r>
          </a:p>
        </p:txBody>
      </p:sp>
      <p:sp>
        <p:nvSpPr>
          <p:cNvPr id="3" name="Content Placeholder 2">
            <a:extLst>
              <a:ext uri="{FF2B5EF4-FFF2-40B4-BE49-F238E27FC236}">
                <a16:creationId xmlns:a16="http://schemas.microsoft.com/office/drawing/2014/main" id="{CA0AC5C2-CF04-41D3-BA23-7594EE5722CA}"/>
              </a:ext>
            </a:extLst>
          </p:cNvPr>
          <p:cNvSpPr>
            <a:spLocks noGrp="1"/>
          </p:cNvSpPr>
          <p:nvPr>
            <p:ph sz="half" idx="1"/>
          </p:nvPr>
        </p:nvSpPr>
        <p:spPr>
          <a:xfrm>
            <a:off x="658276" y="2833415"/>
            <a:ext cx="5030198" cy="3578772"/>
          </a:xfrm>
        </p:spPr>
        <p:txBody>
          <a:bodyPr>
            <a:normAutofit/>
          </a:bodyPr>
          <a:lstStyle/>
          <a:p>
            <a:pPr marL="0" indent="0">
              <a:buNone/>
            </a:pPr>
            <a:r>
              <a:rPr lang="en-US" baseline="30000" dirty="0"/>
              <a:t>Genesis 14:16 </a:t>
            </a:r>
          </a:p>
          <a:p>
            <a:pPr marL="0" indent="0">
              <a:buNone/>
            </a:pPr>
            <a:r>
              <a:rPr lang="en-US" dirty="0"/>
              <a:t>Abram took back everything the kings had taken. He brought back his nephew Lot and the things Lot owned. He also brought back the women and the other people.</a:t>
            </a:r>
          </a:p>
        </p:txBody>
      </p:sp>
      <p:pic>
        <p:nvPicPr>
          <p:cNvPr id="8" name="Picture 7" descr="A picture containing text, person, fabric&#10;&#10;Description automatically generated">
            <a:extLst>
              <a:ext uri="{FF2B5EF4-FFF2-40B4-BE49-F238E27FC236}">
                <a16:creationId xmlns:a16="http://schemas.microsoft.com/office/drawing/2014/main" id="{C50FD98B-7CC6-4A36-880F-B100EBE66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3527" y="0"/>
            <a:ext cx="5688473" cy="6874288"/>
          </a:xfrm>
          <a:prstGeom prst="rect">
            <a:avLst/>
          </a:prstGeom>
        </p:spPr>
      </p:pic>
      <p:sp>
        <p:nvSpPr>
          <p:cNvPr id="4" name="Speech Bubble: Rectangle 3">
            <a:extLst>
              <a:ext uri="{FF2B5EF4-FFF2-40B4-BE49-F238E27FC236}">
                <a16:creationId xmlns:a16="http://schemas.microsoft.com/office/drawing/2014/main" id="{75598879-CE60-57AC-9A5A-3B590439BED7}"/>
              </a:ext>
            </a:extLst>
          </p:cNvPr>
          <p:cNvSpPr/>
          <p:nvPr/>
        </p:nvSpPr>
        <p:spPr>
          <a:xfrm>
            <a:off x="4762500" y="203200"/>
            <a:ext cx="2146300" cy="787400"/>
          </a:xfrm>
          <a:prstGeom prst="wedgeRectCallout">
            <a:avLst>
              <a:gd name="adj1" fmla="val 67924"/>
              <a:gd name="adj2" fmla="val 205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Lot, I have come to rescue you and those with you.</a:t>
            </a:r>
          </a:p>
        </p:txBody>
      </p:sp>
    </p:spTree>
    <p:extLst>
      <p:ext uri="{BB962C8B-B14F-4D97-AF65-F5344CB8AC3E}">
        <p14:creationId xmlns:p14="http://schemas.microsoft.com/office/powerpoint/2010/main" val="2671769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A6B69-B108-4A33-A837-00F2FE206790}"/>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3800" dirty="0">
                <a:solidFill>
                  <a:schemeClr val="bg1"/>
                </a:solidFill>
              </a:rPr>
              <a:t>Abraham cared not only for his nephew lot, but for everyone who had been captured.</a:t>
            </a:r>
          </a:p>
        </p:txBody>
      </p:sp>
      <p:sp>
        <p:nvSpPr>
          <p:cNvPr id="3" name="Text Placeholder 2">
            <a:extLst>
              <a:ext uri="{FF2B5EF4-FFF2-40B4-BE49-F238E27FC236}">
                <a16:creationId xmlns:a16="http://schemas.microsoft.com/office/drawing/2014/main" id="{987421F5-5EEA-4F3E-B7BF-2E2B8F39D4F6}"/>
              </a:ext>
            </a:extLst>
          </p:cNvPr>
          <p:cNvSpPr>
            <a:spLocks noGrp="1"/>
          </p:cNvSpPr>
          <p:nvPr>
            <p:ph type="body" idx="1"/>
          </p:nvPr>
        </p:nvSpPr>
        <p:spPr>
          <a:xfrm>
            <a:off x="7464612" y="4750893"/>
            <a:ext cx="4087305" cy="1147863"/>
          </a:xfrm>
        </p:spPr>
        <p:txBody>
          <a:bodyPr vert="horz" lIns="91440" tIns="45720" rIns="91440" bIns="45720" rtlCol="0" anchor="t">
            <a:normAutofit/>
          </a:bodyPr>
          <a:lstStyle/>
          <a:p>
            <a:r>
              <a:rPr lang="en-US" sz="2000" dirty="0">
                <a:solidFill>
                  <a:schemeClr val="bg1"/>
                </a:solidFill>
              </a:rPr>
              <a:t>God wants us to care for others.</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picture containing text, person, fabric&#10;&#10;Description automatically generated">
            <a:extLst>
              <a:ext uri="{FF2B5EF4-FFF2-40B4-BE49-F238E27FC236}">
                <a16:creationId xmlns:a16="http://schemas.microsoft.com/office/drawing/2014/main" id="{6F2F8CDE-78A1-4BAA-A76A-788EA9092A00}"/>
              </a:ext>
            </a:extLst>
          </p:cNvPr>
          <p:cNvPicPr>
            <a:picLocks noChangeAspect="1"/>
          </p:cNvPicPr>
          <p:nvPr/>
        </p:nvPicPr>
        <p:blipFill rotWithShape="1">
          <a:blip r:embed="rId2">
            <a:extLst>
              <a:ext uri="{28A0092B-C50C-407E-A947-70E740481C1C}">
                <a14:useLocalDpi xmlns:a14="http://schemas.microsoft.com/office/drawing/2010/main" val="0"/>
              </a:ext>
            </a:extLst>
          </a:blip>
          <a:srcRect t="13909" r="-1" b="5348"/>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650954139"/>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948107-A561-4E52-B683-F2EA49EFE0AC}"/>
              </a:ext>
            </a:extLst>
          </p:cNvPr>
          <p:cNvSpPr>
            <a:spLocks noGrp="1"/>
          </p:cNvSpPr>
          <p:nvPr>
            <p:ph type="title"/>
          </p:nvPr>
        </p:nvSpPr>
        <p:spPr>
          <a:xfrm>
            <a:off x="640080" y="325369"/>
            <a:ext cx="4368602" cy="1956841"/>
          </a:xfr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p>
            <a:r>
              <a:rPr lang="en-US" sz="5400">
                <a:solidFill>
                  <a:schemeClr val="tx1"/>
                </a:solidFill>
                <a:latin typeface="+mj-lt"/>
                <a:ea typeface="+mj-ea"/>
                <a:cs typeface="+mj-cs"/>
              </a:rPr>
              <a:t>Abram returned home</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A0AC5C2-CF04-41D3-BA23-7594EE5722CA}"/>
              </a:ext>
            </a:extLst>
          </p:cNvPr>
          <p:cNvSpPr>
            <a:spLocks noGrp="1"/>
          </p:cNvSpPr>
          <p:nvPr>
            <p:ph sz="half" idx="1"/>
          </p:nvPr>
        </p:nvSpPr>
        <p:spPr>
          <a:xfrm>
            <a:off x="640080" y="2872899"/>
            <a:ext cx="4243589" cy="3320668"/>
          </a:xfrm>
        </p:spPr>
        <p:txBody>
          <a:bodyPr vert="horz" lIns="91440" tIns="45720" rIns="91440" bIns="45720" rtlCol="0">
            <a:normAutofit/>
          </a:bodyPr>
          <a:lstStyle/>
          <a:p>
            <a:pPr marL="0" indent="0">
              <a:buNone/>
            </a:pPr>
            <a:r>
              <a:rPr lang="en-US" sz="2200" baseline="30000" dirty="0"/>
              <a:t>Genesis 14: </a:t>
            </a:r>
          </a:p>
          <a:p>
            <a:pPr marL="0" indent="0">
              <a:buNone/>
            </a:pPr>
            <a:r>
              <a:rPr lang="en-US" sz="2200" baseline="30000" dirty="0"/>
              <a:t>17 </a:t>
            </a:r>
            <a:r>
              <a:rPr lang="en-US" sz="2200" dirty="0"/>
              <a:t>After Abram won the battle over </a:t>
            </a:r>
            <a:r>
              <a:rPr lang="en-US" sz="2200" dirty="0" err="1"/>
              <a:t>Kedorlaomer</a:t>
            </a:r>
            <a:r>
              <a:rPr lang="en-US" sz="2200" dirty="0"/>
              <a:t> and the kings who helped him, he returned home. The king of Sodom came out to meet him in the Valley of </a:t>
            </a:r>
            <a:r>
              <a:rPr lang="en-US" sz="2200" dirty="0" err="1"/>
              <a:t>Shaveh</a:t>
            </a:r>
            <a:r>
              <a:rPr lang="en-US" sz="2200" dirty="0"/>
              <a:t>. It was also called the King’s Valley.</a:t>
            </a:r>
          </a:p>
        </p:txBody>
      </p:sp>
      <p:pic>
        <p:nvPicPr>
          <p:cNvPr id="7" name="Picture 6" descr="A picture containing text, posing&#10;&#10;Description automatically generated">
            <a:extLst>
              <a:ext uri="{FF2B5EF4-FFF2-40B4-BE49-F238E27FC236}">
                <a16:creationId xmlns:a16="http://schemas.microsoft.com/office/drawing/2014/main" id="{62C8E695-3400-4AAA-8B32-9268FAD4829A}"/>
              </a:ext>
            </a:extLst>
          </p:cNvPr>
          <p:cNvPicPr>
            <a:picLocks noChangeAspect="1"/>
          </p:cNvPicPr>
          <p:nvPr/>
        </p:nvPicPr>
        <p:blipFill rotWithShape="1">
          <a:blip r:embed="rId2">
            <a:extLst>
              <a:ext uri="{28A0092B-C50C-407E-A947-70E740481C1C}">
                <a14:useLocalDpi xmlns:a14="http://schemas.microsoft.com/office/drawing/2010/main" val="0"/>
              </a:ext>
            </a:extLst>
          </a:blip>
          <a:srcRect l="10586" r="197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66576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6555A1-4586-450C-9D64-47FA8C1DBB33}"/>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800"/>
              <a:t>Melchizedek, priest of the Most High God, blessed Abram</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1EC3EC-132D-4479-B631-AB390DC13CDF}"/>
              </a:ext>
            </a:extLst>
          </p:cNvPr>
          <p:cNvSpPr>
            <a:spLocks noGrp="1"/>
          </p:cNvSpPr>
          <p:nvPr>
            <p:ph sz="half" idx="1"/>
          </p:nvPr>
        </p:nvSpPr>
        <p:spPr>
          <a:xfrm>
            <a:off x="315310" y="2872899"/>
            <a:ext cx="4568359" cy="3741260"/>
          </a:xfrm>
        </p:spPr>
        <p:txBody>
          <a:bodyPr vert="horz" lIns="91440" tIns="45720" rIns="91440" bIns="45720" rtlCol="0">
            <a:normAutofit fontScale="92500"/>
          </a:bodyPr>
          <a:lstStyle/>
          <a:p>
            <a:pPr marL="0" indent="0">
              <a:buNone/>
            </a:pPr>
            <a:r>
              <a:rPr lang="en-US" sz="2400" baseline="30000" dirty="0"/>
              <a:t>18 </a:t>
            </a:r>
            <a:r>
              <a:rPr lang="en-US" sz="2400" dirty="0"/>
              <a:t>Melchizedek was the king of Jerusalem. He brought out bread and wine. He was the priest of the Most High God. </a:t>
            </a:r>
            <a:r>
              <a:rPr lang="en-US" sz="2400" baseline="30000" dirty="0"/>
              <a:t>19 </a:t>
            </a:r>
            <a:r>
              <a:rPr lang="en-US" sz="2400" dirty="0"/>
              <a:t>He gave a blessing to Abram. He said,</a:t>
            </a:r>
          </a:p>
          <a:p>
            <a:pPr marL="0" indent="0">
              <a:buNone/>
            </a:pPr>
            <a:r>
              <a:rPr lang="en-US" sz="2400" dirty="0"/>
              <a:t>“May the Most High God bless Abram.</a:t>
            </a:r>
            <a:br>
              <a:rPr lang="en-US" sz="2400" dirty="0"/>
            </a:br>
            <a:r>
              <a:rPr lang="en-US" sz="2400" dirty="0"/>
              <a:t>  May the Creator of heaven and earth bless him.</a:t>
            </a:r>
            <a:br>
              <a:rPr lang="en-US" sz="2400" dirty="0"/>
            </a:br>
            <a:r>
              <a:rPr lang="en-US" sz="2400" baseline="30000" dirty="0"/>
              <a:t>20 </a:t>
            </a:r>
            <a:r>
              <a:rPr lang="en-US" sz="2400" dirty="0"/>
              <a:t>Give praise to the Most High God.</a:t>
            </a:r>
            <a:br>
              <a:rPr lang="en-US" sz="2400" dirty="0"/>
            </a:br>
            <a:r>
              <a:rPr lang="en-US" sz="2400" dirty="0"/>
              <a:t>    He gave your enemies into your hand.”</a:t>
            </a:r>
          </a:p>
          <a:p>
            <a:endParaRPr lang="en-US" sz="1900" dirty="0"/>
          </a:p>
        </p:txBody>
      </p:sp>
      <p:pic>
        <p:nvPicPr>
          <p:cNvPr id="6" name="Content Placeholder 5" descr="A picture containing text, outdoor, person&#10;&#10;Description automatically generated">
            <a:extLst>
              <a:ext uri="{FF2B5EF4-FFF2-40B4-BE49-F238E27FC236}">
                <a16:creationId xmlns:a16="http://schemas.microsoft.com/office/drawing/2014/main" id="{E5865503-7949-46D8-BF64-7A411E278574}"/>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0229" r="-2"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peech Bubble: Rectangle 3">
            <a:extLst>
              <a:ext uri="{FF2B5EF4-FFF2-40B4-BE49-F238E27FC236}">
                <a16:creationId xmlns:a16="http://schemas.microsoft.com/office/drawing/2014/main" id="{B4CA9C76-EBDF-FDC9-8136-59E21C5307C8}"/>
              </a:ext>
            </a:extLst>
          </p:cNvPr>
          <p:cNvSpPr/>
          <p:nvPr/>
        </p:nvSpPr>
        <p:spPr>
          <a:xfrm>
            <a:off x="8572500" y="152400"/>
            <a:ext cx="3616452" cy="1117600"/>
          </a:xfrm>
          <a:prstGeom prst="wedgeRectCallout">
            <a:avLst>
              <a:gd name="adj1" fmla="val -58364"/>
              <a:gd name="adj2" fmla="val 69163"/>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May the Most High God bless you Abram.  May the Creator of heaven and earth bless you.  </a:t>
            </a:r>
          </a:p>
          <a:p>
            <a:pPr algn="ctr"/>
            <a:r>
              <a:rPr lang="en-US" dirty="0"/>
              <a:t>He gave you the victory!</a:t>
            </a:r>
          </a:p>
        </p:txBody>
      </p:sp>
    </p:spTree>
    <p:extLst>
      <p:ext uri="{BB962C8B-B14F-4D97-AF65-F5344CB8AC3E}">
        <p14:creationId xmlns:p14="http://schemas.microsoft.com/office/powerpoint/2010/main" val="3955941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text, clipart&#10;&#10;Description automatically generated">
            <a:extLst>
              <a:ext uri="{FF2B5EF4-FFF2-40B4-BE49-F238E27FC236}">
                <a16:creationId xmlns:a16="http://schemas.microsoft.com/office/drawing/2014/main" id="{14EB4F9C-8920-467E-BE6E-6BE97FD0AEDA}"/>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1238" t="-3809" r="-402" b="1"/>
          <a:stretch/>
        </p:blipFill>
        <p:spPr>
          <a:xfrm>
            <a:off x="-3049" y="165082"/>
            <a:ext cx="12188951" cy="6527836"/>
          </a:xfrm>
          <a:prstGeom prst="rect">
            <a:avLst/>
          </a:prstGeom>
        </p:spPr>
      </p:pic>
      <p:sp>
        <p:nvSpPr>
          <p:cNvPr id="13" name="Rectangle 1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D8002A-258A-4D76-883C-174F8A376A17}"/>
              </a:ext>
            </a:extLst>
          </p:cNvPr>
          <p:cNvSpPr>
            <a:spLocks noGrp="1"/>
          </p:cNvSpPr>
          <p:nvPr>
            <p:ph type="title"/>
          </p:nvPr>
        </p:nvSpPr>
        <p:spPr>
          <a:xfrm>
            <a:off x="4615542" y="68907"/>
            <a:ext cx="7911737" cy="141934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chemeClr val="accent6">
                    <a:lumMod val="50000"/>
                  </a:schemeClr>
                </a:solidFill>
              </a:rPr>
              <a:t>Abram gave a tenth</a:t>
            </a:r>
          </a:p>
        </p:txBody>
      </p:sp>
      <p:sp>
        <p:nvSpPr>
          <p:cNvPr id="3" name="Content Placeholder 2">
            <a:extLst>
              <a:ext uri="{FF2B5EF4-FFF2-40B4-BE49-F238E27FC236}">
                <a16:creationId xmlns:a16="http://schemas.microsoft.com/office/drawing/2014/main" id="{9054A40B-B717-4331-A9D8-DF7159D98C08}"/>
              </a:ext>
            </a:extLst>
          </p:cNvPr>
          <p:cNvSpPr>
            <a:spLocks noGrp="1"/>
          </p:cNvSpPr>
          <p:nvPr>
            <p:ph sz="half" idx="1"/>
          </p:nvPr>
        </p:nvSpPr>
        <p:spPr>
          <a:xfrm>
            <a:off x="5265683" y="1891863"/>
            <a:ext cx="6681044" cy="1738224"/>
          </a:xfrm>
          <a:effectLst>
            <a:outerShdw blurRad="50800" dist="38100" dir="2700000" algn="tl" rotWithShape="0">
              <a:prstClr val="black">
                <a:alpha val="40000"/>
              </a:prstClr>
            </a:outerShdw>
          </a:effectLst>
        </p:spPr>
        <p:txBody>
          <a:bodyPr vert="horz" lIns="91440" tIns="45720" rIns="91440" bIns="45720" rtlCol="0">
            <a:normAutofit/>
          </a:bodyPr>
          <a:lstStyle/>
          <a:p>
            <a:pPr marL="0" indent="0" algn="ctr">
              <a:buNone/>
            </a:pPr>
            <a:r>
              <a:rPr lang="en-US" sz="2400" baseline="30000" dirty="0">
                <a:solidFill>
                  <a:schemeClr val="accent6">
                    <a:lumMod val="50000"/>
                  </a:schemeClr>
                </a:solidFill>
              </a:rPr>
              <a:t>Genesis 14:20  </a:t>
            </a:r>
          </a:p>
          <a:p>
            <a:pPr marL="0" indent="0" algn="ctr">
              <a:buNone/>
            </a:pPr>
            <a:r>
              <a:rPr lang="en-US" sz="2400" dirty="0">
                <a:solidFill>
                  <a:schemeClr val="accent6">
                    <a:lumMod val="50000"/>
                  </a:schemeClr>
                </a:solidFill>
              </a:rPr>
              <a:t>Then Abram gave Melchizedek a tenth of everything.</a:t>
            </a:r>
          </a:p>
        </p:txBody>
      </p:sp>
      <p:sp>
        <p:nvSpPr>
          <p:cNvPr id="4" name="Speech Bubble: Rectangle 3">
            <a:extLst>
              <a:ext uri="{FF2B5EF4-FFF2-40B4-BE49-F238E27FC236}">
                <a16:creationId xmlns:a16="http://schemas.microsoft.com/office/drawing/2014/main" id="{39B0F58B-8DF1-FC4E-4044-5D77C61E65EF}"/>
              </a:ext>
            </a:extLst>
          </p:cNvPr>
          <p:cNvSpPr/>
          <p:nvPr/>
        </p:nvSpPr>
        <p:spPr>
          <a:xfrm>
            <a:off x="419100" y="165081"/>
            <a:ext cx="2730500" cy="815525"/>
          </a:xfrm>
          <a:prstGeom prst="wedgeRectCallout">
            <a:avLst>
              <a:gd name="adj1" fmla="val -4089"/>
              <a:gd name="adj2" fmla="val 8192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Yes, God has blessed us with the victory.  I will give God 10% of everything.</a:t>
            </a:r>
          </a:p>
        </p:txBody>
      </p:sp>
    </p:spTree>
    <p:extLst>
      <p:ext uri="{BB962C8B-B14F-4D97-AF65-F5344CB8AC3E}">
        <p14:creationId xmlns:p14="http://schemas.microsoft.com/office/powerpoint/2010/main" val="1527929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F63EC-86B7-4CD1-B6C8-6736D646994A}"/>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400" dirty="0"/>
              <a:t>BANK for TITHE</a:t>
            </a:r>
          </a:p>
        </p:txBody>
      </p:sp>
      <p:sp>
        <p:nvSpPr>
          <p:cNvPr id="4" name="Text Placeholder 3">
            <a:extLst>
              <a:ext uri="{FF2B5EF4-FFF2-40B4-BE49-F238E27FC236}">
                <a16:creationId xmlns:a16="http://schemas.microsoft.com/office/drawing/2014/main" id="{0C6C22A4-916E-4D02-A6FC-358D02CBAC72}"/>
              </a:ext>
            </a:extLst>
          </p:cNvPr>
          <p:cNvSpPr>
            <a:spLocks noGrp="1"/>
          </p:cNvSpPr>
          <p:nvPr>
            <p:ph type="body" sz="half" idx="2"/>
          </p:nvPr>
        </p:nvSpPr>
        <p:spPr>
          <a:xfrm>
            <a:off x="4965432" y="2222505"/>
            <a:ext cx="4264054" cy="4102087"/>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2000" dirty="0"/>
              <a:t>Get a container with 3 parts</a:t>
            </a:r>
          </a:p>
          <a:p>
            <a:pPr indent="-228600">
              <a:buFont typeface="Arial" panose="020B0604020202020204" pitchFamily="34" charset="0"/>
              <a:buChar char="•"/>
            </a:pPr>
            <a:r>
              <a:rPr lang="en-US" sz="2000" dirty="0"/>
              <a:t>Label one part SHARE </a:t>
            </a:r>
          </a:p>
          <a:p>
            <a:pPr lvl="1" indent="-228600">
              <a:buFont typeface="Arial" panose="020B0604020202020204" pitchFamily="34" charset="0"/>
              <a:buChar char="•"/>
            </a:pPr>
            <a:r>
              <a:rPr lang="en-US" sz="1800" dirty="0"/>
              <a:t>This is where to put your THANK YOU tithe and offerings for God &amp; others</a:t>
            </a:r>
          </a:p>
          <a:p>
            <a:pPr lvl="1" indent="-228600">
              <a:buFont typeface="Arial" panose="020B0604020202020204" pitchFamily="34" charset="0"/>
              <a:buChar char="•"/>
            </a:pPr>
            <a:r>
              <a:rPr lang="en-US" sz="1800" dirty="0"/>
              <a:t>Remember that it is God you blesses us.  Our money and resources are gifts from God.</a:t>
            </a:r>
          </a:p>
          <a:p>
            <a:pPr indent="-228600">
              <a:buFont typeface="Arial" panose="020B0604020202020204" pitchFamily="34" charset="0"/>
              <a:buChar char="•"/>
            </a:pPr>
            <a:r>
              <a:rPr lang="en-US" sz="2000" dirty="0"/>
              <a:t>Label one part SAVE</a:t>
            </a:r>
          </a:p>
          <a:p>
            <a:pPr lvl="1" indent="-228600">
              <a:buFont typeface="Arial" panose="020B0604020202020204" pitchFamily="34" charset="0"/>
              <a:buChar char="•"/>
            </a:pPr>
            <a:r>
              <a:rPr lang="en-US" sz="1800" dirty="0"/>
              <a:t>This is where you can save money for a special something that costs a lot of money.</a:t>
            </a:r>
          </a:p>
          <a:p>
            <a:pPr indent="-228600">
              <a:buFont typeface="Arial" panose="020B0604020202020204" pitchFamily="34" charset="0"/>
              <a:buChar char="•"/>
            </a:pPr>
            <a:r>
              <a:rPr lang="en-US" sz="2000" dirty="0"/>
              <a:t>Label one part SPEND</a:t>
            </a:r>
          </a:p>
          <a:p>
            <a:pPr lvl="1" indent="-228600">
              <a:buFont typeface="Arial" panose="020B0604020202020204" pitchFamily="34" charset="0"/>
              <a:buChar char="•"/>
            </a:pPr>
            <a:r>
              <a:rPr lang="en-US" sz="1800" dirty="0"/>
              <a:t>This is the money that you can spend whenever you want.</a:t>
            </a:r>
          </a:p>
          <a:p>
            <a:pPr lvl="1" indent="-228600">
              <a:buFont typeface="Arial" panose="020B0604020202020204" pitchFamily="34" charset="0"/>
              <a:buChar char="•"/>
            </a:pPr>
            <a:endParaRPr lang="en-US" sz="1800" dirty="0"/>
          </a:p>
          <a:p>
            <a:pPr indent="-228600">
              <a:buFont typeface="Arial" panose="020B0604020202020204" pitchFamily="34" charset="0"/>
              <a:buChar char="•"/>
            </a:pPr>
            <a:r>
              <a:rPr lang="en-US" sz="2000" dirty="0"/>
              <a:t>Add stickers to decorate your bank</a:t>
            </a:r>
          </a:p>
          <a:p>
            <a:pPr lvl="1" indent="-228600">
              <a:buFont typeface="Arial" panose="020B0604020202020204" pitchFamily="34" charset="0"/>
              <a:buChar char="•"/>
            </a:pPr>
            <a:endParaRPr lang="en-US" sz="1800" dirty="0"/>
          </a:p>
        </p:txBody>
      </p:sp>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F68E2"/>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4E3253B-8055-4B85-AE83-C2B70D0ED390}"/>
              </a:ext>
            </a:extLst>
          </p:cNvPr>
          <p:cNvSpPr/>
          <p:nvPr/>
        </p:nvSpPr>
        <p:spPr>
          <a:xfrm rot="16200000">
            <a:off x="1903168" y="2017833"/>
            <a:ext cx="4968777" cy="923330"/>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CRAFT TIME</a:t>
            </a:r>
          </a:p>
        </p:txBody>
      </p:sp>
      <p:grpSp>
        <p:nvGrpSpPr>
          <p:cNvPr id="24" name="Group 23">
            <a:extLst>
              <a:ext uri="{FF2B5EF4-FFF2-40B4-BE49-F238E27FC236}">
                <a16:creationId xmlns:a16="http://schemas.microsoft.com/office/drawing/2014/main" id="{51BA9DA6-B349-4D95-A281-BF524E605040}"/>
              </a:ext>
            </a:extLst>
          </p:cNvPr>
          <p:cNvGrpSpPr/>
          <p:nvPr/>
        </p:nvGrpSpPr>
        <p:grpSpPr>
          <a:xfrm rot="21183350">
            <a:off x="232397" y="4520511"/>
            <a:ext cx="4264054" cy="1892744"/>
            <a:chOff x="403498" y="4356980"/>
            <a:chExt cx="4264054" cy="1892744"/>
          </a:xfrm>
        </p:grpSpPr>
        <p:sp>
          <p:nvSpPr>
            <p:cNvPr id="23" name="Rectangle 22">
              <a:extLst>
                <a:ext uri="{FF2B5EF4-FFF2-40B4-BE49-F238E27FC236}">
                  <a16:creationId xmlns:a16="http://schemas.microsoft.com/office/drawing/2014/main" id="{AFA80106-EE8A-4CD2-841D-0A7AFEFAB6F4}"/>
                </a:ext>
              </a:extLst>
            </p:cNvPr>
            <p:cNvSpPr/>
            <p:nvPr/>
          </p:nvSpPr>
          <p:spPr>
            <a:xfrm>
              <a:off x="403498" y="4411379"/>
              <a:ext cx="4264054" cy="18124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14" descr="Text&#10;&#10;Description automatically generated">
              <a:extLst>
                <a:ext uri="{FF2B5EF4-FFF2-40B4-BE49-F238E27FC236}">
                  <a16:creationId xmlns:a16="http://schemas.microsoft.com/office/drawing/2014/main" id="{91E530E0-21B0-420E-B510-5D528141D6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98" y="4356980"/>
              <a:ext cx="4013982" cy="1892744"/>
            </a:xfrm>
            <a:prstGeom prst="rect">
              <a:avLst/>
            </a:prstGeom>
          </p:spPr>
        </p:pic>
      </p:grpSp>
      <p:grpSp>
        <p:nvGrpSpPr>
          <p:cNvPr id="16" name="Group 15">
            <a:extLst>
              <a:ext uri="{FF2B5EF4-FFF2-40B4-BE49-F238E27FC236}">
                <a16:creationId xmlns:a16="http://schemas.microsoft.com/office/drawing/2014/main" id="{6BF75397-DAD7-5F63-AF0F-87975C69C4EF}"/>
              </a:ext>
            </a:extLst>
          </p:cNvPr>
          <p:cNvGrpSpPr/>
          <p:nvPr/>
        </p:nvGrpSpPr>
        <p:grpSpPr>
          <a:xfrm>
            <a:off x="406400" y="1915428"/>
            <a:ext cx="1143000" cy="1513572"/>
            <a:chOff x="406400" y="1915428"/>
            <a:chExt cx="1143000" cy="1513572"/>
          </a:xfrm>
        </p:grpSpPr>
        <p:sp>
          <p:nvSpPr>
            <p:cNvPr id="9" name="Cube 8">
              <a:extLst>
                <a:ext uri="{FF2B5EF4-FFF2-40B4-BE49-F238E27FC236}">
                  <a16:creationId xmlns:a16="http://schemas.microsoft.com/office/drawing/2014/main" id="{6A4969DB-A199-79A7-03D3-D3B088A95870}"/>
                </a:ext>
              </a:extLst>
            </p:cNvPr>
            <p:cNvSpPr/>
            <p:nvPr/>
          </p:nvSpPr>
          <p:spPr>
            <a:xfrm>
              <a:off x="406400" y="1915428"/>
              <a:ext cx="1143000" cy="1513572"/>
            </a:xfrm>
            <a:prstGeom prst="cub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be 9">
              <a:extLst>
                <a:ext uri="{FF2B5EF4-FFF2-40B4-BE49-F238E27FC236}">
                  <a16:creationId xmlns:a16="http://schemas.microsoft.com/office/drawing/2014/main" id="{10B79015-7360-44EB-8E5A-73EBEA8AD3F8}"/>
                </a:ext>
              </a:extLst>
            </p:cNvPr>
            <p:cNvSpPr/>
            <p:nvPr/>
          </p:nvSpPr>
          <p:spPr>
            <a:xfrm>
              <a:off x="406400" y="1915428"/>
              <a:ext cx="1143000" cy="434072"/>
            </a:xfrm>
            <a:prstGeom prst="cube">
              <a:avLst>
                <a:gd name="adj" fmla="val 67019"/>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a:extLst>
                <a:ext uri="{FF2B5EF4-FFF2-40B4-BE49-F238E27FC236}">
                  <a16:creationId xmlns:a16="http://schemas.microsoft.com/office/drawing/2014/main" id="{12940935-006A-52B2-0544-17C5A4CFB3C7}"/>
                </a:ext>
              </a:extLst>
            </p:cNvPr>
            <p:cNvSpPr/>
            <p:nvPr/>
          </p:nvSpPr>
          <p:spPr>
            <a:xfrm rot="10800000" flipH="1" flipV="1">
              <a:off x="673100" y="2019300"/>
              <a:ext cx="609600" cy="87762"/>
            </a:xfrm>
            <a:prstGeom prst="parallelogram">
              <a:avLst>
                <a:gd name="adj" fmla="val 6888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02B49D35-4DBD-3EA4-7C5C-59EDD9D0ABD8}"/>
              </a:ext>
            </a:extLst>
          </p:cNvPr>
          <p:cNvGrpSpPr/>
          <p:nvPr/>
        </p:nvGrpSpPr>
        <p:grpSpPr>
          <a:xfrm>
            <a:off x="1244600" y="1915428"/>
            <a:ext cx="1143000" cy="1513572"/>
            <a:chOff x="406400" y="1915428"/>
            <a:chExt cx="1143000" cy="1513572"/>
          </a:xfrm>
        </p:grpSpPr>
        <p:sp>
          <p:nvSpPr>
            <p:cNvPr id="18" name="Cube 17">
              <a:extLst>
                <a:ext uri="{FF2B5EF4-FFF2-40B4-BE49-F238E27FC236}">
                  <a16:creationId xmlns:a16="http://schemas.microsoft.com/office/drawing/2014/main" id="{6F703CE6-A9C8-B90F-E4C0-2AC65E5E2E6C}"/>
                </a:ext>
              </a:extLst>
            </p:cNvPr>
            <p:cNvSpPr/>
            <p:nvPr/>
          </p:nvSpPr>
          <p:spPr>
            <a:xfrm>
              <a:off x="406400" y="1915428"/>
              <a:ext cx="1143000" cy="1513572"/>
            </a:xfrm>
            <a:prstGeom prst="cub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ube 18">
              <a:extLst>
                <a:ext uri="{FF2B5EF4-FFF2-40B4-BE49-F238E27FC236}">
                  <a16:creationId xmlns:a16="http://schemas.microsoft.com/office/drawing/2014/main" id="{1A6888A1-B1D3-F55B-67CF-15EBDD513C10}"/>
                </a:ext>
              </a:extLst>
            </p:cNvPr>
            <p:cNvSpPr/>
            <p:nvPr/>
          </p:nvSpPr>
          <p:spPr>
            <a:xfrm>
              <a:off x="406400" y="1915428"/>
              <a:ext cx="1143000" cy="434072"/>
            </a:xfrm>
            <a:prstGeom prst="cube">
              <a:avLst>
                <a:gd name="adj" fmla="val 67019"/>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rallelogram 25">
              <a:extLst>
                <a:ext uri="{FF2B5EF4-FFF2-40B4-BE49-F238E27FC236}">
                  <a16:creationId xmlns:a16="http://schemas.microsoft.com/office/drawing/2014/main" id="{942EFB90-C988-AED1-A51C-7AAB07F180F0}"/>
                </a:ext>
              </a:extLst>
            </p:cNvPr>
            <p:cNvSpPr/>
            <p:nvPr/>
          </p:nvSpPr>
          <p:spPr>
            <a:xfrm rot="10800000" flipH="1" flipV="1">
              <a:off x="673100" y="2019300"/>
              <a:ext cx="609600" cy="87762"/>
            </a:xfrm>
            <a:prstGeom prst="parallelogram">
              <a:avLst>
                <a:gd name="adj" fmla="val 6888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B0B8074B-B447-FFA3-4E4E-60C5569C700C}"/>
              </a:ext>
            </a:extLst>
          </p:cNvPr>
          <p:cNvGrpSpPr/>
          <p:nvPr/>
        </p:nvGrpSpPr>
        <p:grpSpPr>
          <a:xfrm>
            <a:off x="2095535" y="1915428"/>
            <a:ext cx="1143000" cy="1513572"/>
            <a:chOff x="406400" y="1915428"/>
            <a:chExt cx="1143000" cy="1513572"/>
          </a:xfrm>
        </p:grpSpPr>
        <p:sp>
          <p:nvSpPr>
            <p:cNvPr id="28" name="Cube 27">
              <a:extLst>
                <a:ext uri="{FF2B5EF4-FFF2-40B4-BE49-F238E27FC236}">
                  <a16:creationId xmlns:a16="http://schemas.microsoft.com/office/drawing/2014/main" id="{0C826DED-97B0-F6D8-1930-96255E2DA341}"/>
                </a:ext>
              </a:extLst>
            </p:cNvPr>
            <p:cNvSpPr/>
            <p:nvPr/>
          </p:nvSpPr>
          <p:spPr>
            <a:xfrm>
              <a:off x="406400" y="1915428"/>
              <a:ext cx="1143000" cy="1513572"/>
            </a:xfrm>
            <a:prstGeom prst="cub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a:extLst>
                <a:ext uri="{FF2B5EF4-FFF2-40B4-BE49-F238E27FC236}">
                  <a16:creationId xmlns:a16="http://schemas.microsoft.com/office/drawing/2014/main" id="{B65AAA6B-9D95-5C0D-B3B6-B1F75A9A0B09}"/>
                </a:ext>
              </a:extLst>
            </p:cNvPr>
            <p:cNvSpPr/>
            <p:nvPr/>
          </p:nvSpPr>
          <p:spPr>
            <a:xfrm>
              <a:off x="406400" y="1915428"/>
              <a:ext cx="1143000" cy="434072"/>
            </a:xfrm>
            <a:prstGeom prst="cube">
              <a:avLst>
                <a:gd name="adj" fmla="val 67019"/>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rallelogram 29">
              <a:extLst>
                <a:ext uri="{FF2B5EF4-FFF2-40B4-BE49-F238E27FC236}">
                  <a16:creationId xmlns:a16="http://schemas.microsoft.com/office/drawing/2014/main" id="{E7DEBFED-590A-2AD5-80D4-5197730E2B2F}"/>
                </a:ext>
              </a:extLst>
            </p:cNvPr>
            <p:cNvSpPr/>
            <p:nvPr/>
          </p:nvSpPr>
          <p:spPr>
            <a:xfrm rot="10800000" flipH="1" flipV="1">
              <a:off x="673100" y="2019300"/>
              <a:ext cx="609600" cy="87762"/>
            </a:xfrm>
            <a:prstGeom prst="parallelogram">
              <a:avLst>
                <a:gd name="adj" fmla="val 6888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37" name="Picture 36" descr="A close-up of a coin&#10;&#10;Description automatically generated">
            <a:extLst>
              <a:ext uri="{FF2B5EF4-FFF2-40B4-BE49-F238E27FC236}">
                <a16:creationId xmlns:a16="http://schemas.microsoft.com/office/drawing/2014/main" id="{D95C5483-641D-36BB-8BD7-4105D3ABEF8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4080" y="536072"/>
            <a:ext cx="571535" cy="571535"/>
          </a:xfrm>
          <a:prstGeom prst="rect">
            <a:avLst/>
          </a:prstGeom>
        </p:spPr>
      </p:pic>
      <p:pic>
        <p:nvPicPr>
          <p:cNvPr id="38" name="Picture 37" descr="A close-up of a coin&#10;&#10;Description automatically generated">
            <a:extLst>
              <a:ext uri="{FF2B5EF4-FFF2-40B4-BE49-F238E27FC236}">
                <a16:creationId xmlns:a16="http://schemas.microsoft.com/office/drawing/2014/main" id="{812C0205-FDAC-487B-0D02-F4B10511728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85580" y="536072"/>
            <a:ext cx="571535" cy="571535"/>
          </a:xfrm>
          <a:prstGeom prst="rect">
            <a:avLst/>
          </a:prstGeom>
        </p:spPr>
      </p:pic>
      <p:pic>
        <p:nvPicPr>
          <p:cNvPr id="39" name="Picture 38" descr="A close-up of a coin&#10;&#10;Description automatically generated">
            <a:extLst>
              <a:ext uri="{FF2B5EF4-FFF2-40B4-BE49-F238E27FC236}">
                <a16:creationId xmlns:a16="http://schemas.microsoft.com/office/drawing/2014/main" id="{7D526060-BCFE-FF44-63CB-F5DC90B7040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62156" y="574400"/>
            <a:ext cx="571535" cy="571535"/>
          </a:xfrm>
          <a:prstGeom prst="rect">
            <a:avLst/>
          </a:prstGeom>
        </p:spPr>
      </p:pic>
      <p:pic>
        <p:nvPicPr>
          <p:cNvPr id="40" name="Picture 39" descr="A close-up of a coin&#10;&#10;Description automatically generated">
            <a:extLst>
              <a:ext uri="{FF2B5EF4-FFF2-40B4-BE49-F238E27FC236}">
                <a16:creationId xmlns:a16="http://schemas.microsoft.com/office/drawing/2014/main" id="{0B2605FC-0746-07FA-E6C7-DC4738D0085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38732" y="574399"/>
            <a:ext cx="571535" cy="571535"/>
          </a:xfrm>
          <a:prstGeom prst="rect">
            <a:avLst/>
          </a:prstGeom>
        </p:spPr>
      </p:pic>
      <p:pic>
        <p:nvPicPr>
          <p:cNvPr id="41" name="Picture 40" descr="A close-up of a coin&#10;&#10;Description automatically generated">
            <a:extLst>
              <a:ext uri="{FF2B5EF4-FFF2-40B4-BE49-F238E27FC236}">
                <a16:creationId xmlns:a16="http://schemas.microsoft.com/office/drawing/2014/main" id="{CCD94A94-F14C-4D7F-7B76-3F551A7B055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09936" y="598165"/>
            <a:ext cx="571535" cy="571535"/>
          </a:xfrm>
          <a:prstGeom prst="rect">
            <a:avLst/>
          </a:prstGeom>
        </p:spPr>
      </p:pic>
      <p:pic>
        <p:nvPicPr>
          <p:cNvPr id="42" name="Picture 41" descr="A close-up of a coin&#10;&#10;Description automatically generated">
            <a:extLst>
              <a:ext uri="{FF2B5EF4-FFF2-40B4-BE49-F238E27FC236}">
                <a16:creationId xmlns:a16="http://schemas.microsoft.com/office/drawing/2014/main" id="{C75524A5-CA6D-3671-B102-7F37C2C05BD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4130" y="1131373"/>
            <a:ext cx="571535" cy="571535"/>
          </a:xfrm>
          <a:prstGeom prst="rect">
            <a:avLst/>
          </a:prstGeom>
        </p:spPr>
      </p:pic>
      <p:pic>
        <p:nvPicPr>
          <p:cNvPr id="43" name="Picture 42" descr="A close-up of a coin&#10;&#10;Description automatically generated">
            <a:extLst>
              <a:ext uri="{FF2B5EF4-FFF2-40B4-BE49-F238E27FC236}">
                <a16:creationId xmlns:a16="http://schemas.microsoft.com/office/drawing/2014/main" id="{4B57FCAE-DF89-2967-8D7D-94607BEF847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67559" y="1107607"/>
            <a:ext cx="571535" cy="571535"/>
          </a:xfrm>
          <a:prstGeom prst="rect">
            <a:avLst/>
          </a:prstGeom>
        </p:spPr>
      </p:pic>
      <p:pic>
        <p:nvPicPr>
          <p:cNvPr id="44" name="Picture 43" descr="A close-up of a coin&#10;&#10;Description automatically generated">
            <a:extLst>
              <a:ext uri="{FF2B5EF4-FFF2-40B4-BE49-F238E27FC236}">
                <a16:creationId xmlns:a16="http://schemas.microsoft.com/office/drawing/2014/main" id="{02EFB82A-8C19-DE0B-232C-447AFE38A93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44135" y="1145935"/>
            <a:ext cx="571535" cy="571535"/>
          </a:xfrm>
          <a:prstGeom prst="rect">
            <a:avLst/>
          </a:prstGeom>
        </p:spPr>
      </p:pic>
      <p:pic>
        <p:nvPicPr>
          <p:cNvPr id="45" name="Picture 44" descr="A close-up of a coin&#10;&#10;Description automatically generated">
            <a:extLst>
              <a:ext uri="{FF2B5EF4-FFF2-40B4-BE49-F238E27FC236}">
                <a16:creationId xmlns:a16="http://schemas.microsoft.com/office/drawing/2014/main" id="{E46B79BE-6C34-FEB4-1820-A89EE867596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20711" y="1145934"/>
            <a:ext cx="571535" cy="571535"/>
          </a:xfrm>
          <a:prstGeom prst="rect">
            <a:avLst/>
          </a:prstGeom>
        </p:spPr>
      </p:pic>
      <p:pic>
        <p:nvPicPr>
          <p:cNvPr id="46" name="Picture 45" descr="A close-up of a coin&#10;&#10;Description automatically generated">
            <a:extLst>
              <a:ext uri="{FF2B5EF4-FFF2-40B4-BE49-F238E27FC236}">
                <a16:creationId xmlns:a16="http://schemas.microsoft.com/office/drawing/2014/main" id="{33A4FE9E-36DE-2A60-FDF5-D89C32A500C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91915" y="1169700"/>
            <a:ext cx="571535" cy="571535"/>
          </a:xfrm>
          <a:prstGeom prst="rect">
            <a:avLst/>
          </a:prstGeom>
        </p:spPr>
      </p:pic>
      <p:sp>
        <p:nvSpPr>
          <p:cNvPr id="33" name="Rectangle 32">
            <a:extLst>
              <a:ext uri="{FF2B5EF4-FFF2-40B4-BE49-F238E27FC236}">
                <a16:creationId xmlns:a16="http://schemas.microsoft.com/office/drawing/2014/main" id="{F17AD47D-BDA9-035C-8218-6E30A33AAE49}"/>
              </a:ext>
            </a:extLst>
          </p:cNvPr>
          <p:cNvSpPr/>
          <p:nvPr/>
        </p:nvSpPr>
        <p:spPr>
          <a:xfrm>
            <a:off x="358450" y="2360825"/>
            <a:ext cx="934100" cy="400110"/>
          </a:xfrm>
          <a:prstGeom prst="rect">
            <a:avLst/>
          </a:prstGeom>
          <a:noFill/>
        </p:spPr>
        <p:txBody>
          <a:bodyPr wrap="square" lIns="91440" tIns="45720" rIns="91440" bIns="45720">
            <a:spAutoFit/>
          </a:bodyPr>
          <a:lstStyle/>
          <a:p>
            <a:pPr algn="ctr"/>
            <a:r>
              <a:rPr lang="en-US" sz="2000" b="0" cap="none" spc="0" dirty="0">
                <a:ln w="0"/>
                <a:solidFill>
                  <a:srgbClr val="C00000"/>
                </a:solidFill>
                <a:effectLst>
                  <a:outerShdw blurRad="38100" dist="38100" dir="2700000" algn="tl">
                    <a:srgbClr val="000000">
                      <a:alpha val="43137"/>
                    </a:srgbClr>
                  </a:outerShdw>
                </a:effectLst>
              </a:rPr>
              <a:t>SHARE</a:t>
            </a:r>
          </a:p>
        </p:txBody>
      </p:sp>
      <p:sp>
        <p:nvSpPr>
          <p:cNvPr id="31" name="Rectangle 30">
            <a:extLst>
              <a:ext uri="{FF2B5EF4-FFF2-40B4-BE49-F238E27FC236}">
                <a16:creationId xmlns:a16="http://schemas.microsoft.com/office/drawing/2014/main" id="{90515241-2210-2B43-F32A-6794F3BCFC9C}"/>
              </a:ext>
            </a:extLst>
          </p:cNvPr>
          <p:cNvSpPr/>
          <p:nvPr/>
        </p:nvSpPr>
        <p:spPr>
          <a:xfrm>
            <a:off x="2047924" y="2384850"/>
            <a:ext cx="934100" cy="400110"/>
          </a:xfrm>
          <a:prstGeom prst="rect">
            <a:avLst/>
          </a:prstGeom>
          <a:noFill/>
        </p:spPr>
        <p:txBody>
          <a:bodyPr wrap="square" lIns="91440" tIns="45720" rIns="91440" bIns="45720">
            <a:spAutoFit/>
          </a:bodyPr>
          <a:lstStyle/>
          <a:p>
            <a:pPr algn="ctr"/>
            <a:r>
              <a:rPr lang="en-US" sz="2000" b="0" cap="none" spc="0" dirty="0">
                <a:ln w="0"/>
                <a:solidFill>
                  <a:schemeClr val="accent6">
                    <a:lumMod val="50000"/>
                  </a:schemeClr>
                </a:solidFill>
                <a:effectLst>
                  <a:outerShdw blurRad="38100" dist="38100" dir="2700000" algn="tl">
                    <a:srgbClr val="000000">
                      <a:alpha val="43137"/>
                    </a:srgbClr>
                  </a:outerShdw>
                </a:effectLst>
              </a:rPr>
              <a:t>SPEND</a:t>
            </a:r>
          </a:p>
        </p:txBody>
      </p:sp>
      <p:sp>
        <p:nvSpPr>
          <p:cNvPr id="32" name="Rectangle 31">
            <a:extLst>
              <a:ext uri="{FF2B5EF4-FFF2-40B4-BE49-F238E27FC236}">
                <a16:creationId xmlns:a16="http://schemas.microsoft.com/office/drawing/2014/main" id="{AB3B5518-926A-69F0-B049-8D8E085215B7}"/>
              </a:ext>
            </a:extLst>
          </p:cNvPr>
          <p:cNvSpPr/>
          <p:nvPr/>
        </p:nvSpPr>
        <p:spPr>
          <a:xfrm>
            <a:off x="1185580" y="2373266"/>
            <a:ext cx="934100" cy="400110"/>
          </a:xfrm>
          <a:prstGeom prst="rect">
            <a:avLst/>
          </a:prstGeom>
          <a:noFill/>
        </p:spPr>
        <p:txBody>
          <a:bodyPr wrap="square" lIns="91440" tIns="45720" rIns="91440" bIns="45720">
            <a:spAutoFit/>
          </a:bodyPr>
          <a:lstStyle/>
          <a:p>
            <a:pPr algn="ctr"/>
            <a:r>
              <a:rPr lang="en-US" sz="2000" b="0" cap="none" spc="0" dirty="0">
                <a:ln w="0"/>
                <a:solidFill>
                  <a:schemeClr val="accent1">
                    <a:lumMod val="50000"/>
                  </a:schemeClr>
                </a:solidFill>
                <a:effectLst>
                  <a:outerShdw blurRad="38100" dist="38100" dir="2700000" algn="tl">
                    <a:srgbClr val="000000">
                      <a:alpha val="43137"/>
                    </a:srgbClr>
                  </a:outerShdw>
                </a:effectLst>
              </a:rPr>
              <a:t>SAVE</a:t>
            </a:r>
          </a:p>
        </p:txBody>
      </p:sp>
    </p:spTree>
    <p:extLst>
      <p:ext uri="{BB962C8B-B14F-4D97-AF65-F5344CB8AC3E}">
        <p14:creationId xmlns:p14="http://schemas.microsoft.com/office/powerpoint/2010/main" val="294638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 0.25 E" pathEditMode="relative" ptsTypes="">
                                      <p:cBhvr>
                                        <p:cTn id="6" dur="2000" fill="hold"/>
                                        <p:tgtEl>
                                          <p:spTgt spid="4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 0 L 0 0.25 E" pathEditMode="relative" ptsTypes="">
                                      <p:cBhvr>
                                        <p:cTn id="10" dur="2000" fill="hold"/>
                                        <p:tgtEl>
                                          <p:spTgt spid="37"/>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00482 -0.0037 L 0.02331 0.24259 " pathEditMode="relative" rAng="0" ptsTypes="AA">
                                      <p:cBhvr>
                                        <p:cTn id="14" dur="2000" fill="hold"/>
                                        <p:tgtEl>
                                          <p:spTgt spid="43"/>
                                        </p:tgtEl>
                                        <p:attrNameLst>
                                          <p:attrName>ppt_x</p:attrName>
                                          <p:attrName>ppt_y</p:attrName>
                                        </p:attrNameLst>
                                      </p:cBhvr>
                                      <p:rCtr x="924" y="1231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3.125E-6 2.59259E-6 L 0.01498 0.26597 " pathEditMode="relative" rAng="0" ptsTypes="AA">
                                      <p:cBhvr>
                                        <p:cTn id="18" dur="2000" fill="hold"/>
                                        <p:tgtEl>
                                          <p:spTgt spid="38"/>
                                        </p:tgtEl>
                                        <p:attrNameLst>
                                          <p:attrName>ppt_x</p:attrName>
                                          <p:attrName>ppt_y</p:attrName>
                                        </p:attrNameLst>
                                      </p:cBhvr>
                                      <p:rCtr x="742" y="13287"/>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3.54167E-6 3.7037E-6 L 0.0332 0.24259 " pathEditMode="relative" rAng="0" ptsTypes="AA">
                                      <p:cBhvr>
                                        <p:cTn id="22" dur="2000" fill="hold"/>
                                        <p:tgtEl>
                                          <p:spTgt spid="44"/>
                                        </p:tgtEl>
                                        <p:attrNameLst>
                                          <p:attrName>ppt_x</p:attrName>
                                          <p:attrName>ppt_y</p:attrName>
                                        </p:attrNameLst>
                                      </p:cBhvr>
                                      <p:rCtr x="1654" y="12130"/>
                                    </p:animMotion>
                                  </p:childTnLst>
                                </p:cTn>
                              </p:par>
                            </p:childTnLst>
                          </p:cTn>
                        </p:par>
                        <p:par>
                          <p:cTn id="23" fill="hold">
                            <p:stCondLst>
                              <p:cond delay="2000"/>
                            </p:stCondLst>
                            <p:childTnLst>
                              <p:par>
                                <p:cTn id="24" presetID="42" presetClass="path" presetSubtype="0" accel="50000" decel="50000" fill="hold" nodeType="afterEffect">
                                  <p:stCondLst>
                                    <p:cond delay="0"/>
                                  </p:stCondLst>
                                  <p:childTnLst>
                                    <p:animMotion origin="layout" path="M 1.25E-6 -2.96296E-6 L 0.02565 0.26598 " pathEditMode="relative" rAng="0" ptsTypes="AA">
                                      <p:cBhvr>
                                        <p:cTn id="25" dur="2000" fill="hold"/>
                                        <p:tgtEl>
                                          <p:spTgt spid="39"/>
                                        </p:tgtEl>
                                        <p:attrNameLst>
                                          <p:attrName>ppt_x</p:attrName>
                                          <p:attrName>ppt_y</p:attrName>
                                        </p:attrNameLst>
                                      </p:cBhvr>
                                      <p:rCtr x="1276" y="13287"/>
                                    </p:animMotion>
                                  </p:childTnLst>
                                </p:cTn>
                              </p:par>
                            </p:childTnLst>
                          </p:cTn>
                        </p:par>
                        <p:par>
                          <p:cTn id="26" fill="hold">
                            <p:stCondLst>
                              <p:cond delay="4000"/>
                            </p:stCondLst>
                            <p:childTnLst>
                              <p:par>
                                <p:cTn id="27" presetID="42" presetClass="path" presetSubtype="0" accel="50000" decel="50000" fill="hold" nodeType="afterEffect">
                                  <p:stCondLst>
                                    <p:cond delay="0"/>
                                  </p:stCondLst>
                                  <p:childTnLst>
                                    <p:animMotion origin="layout" path="M 0 0 L 0 0.25 E" pathEditMode="relative" ptsTypes="">
                                      <p:cBhvr>
                                        <p:cTn id="28" dur="2000" fill="hold"/>
                                        <p:tgtEl>
                                          <p:spTgt spid="45"/>
                                        </p:tgtEl>
                                        <p:attrNameLst>
                                          <p:attrName>ppt_x</p:attrName>
                                          <p:attrName>ppt_y</p:attrName>
                                        </p:attrNameLst>
                                      </p:cBhvr>
                                    </p:animMotion>
                                  </p:childTnLst>
                                </p:cTn>
                              </p:par>
                            </p:childTnLst>
                          </p:cTn>
                        </p:par>
                        <p:par>
                          <p:cTn id="29" fill="hold">
                            <p:stCondLst>
                              <p:cond delay="6000"/>
                            </p:stCondLst>
                            <p:childTnLst>
                              <p:par>
                                <p:cTn id="30" presetID="42" presetClass="path" presetSubtype="0" accel="50000" decel="50000" fill="hold" nodeType="afterEffect">
                                  <p:stCondLst>
                                    <p:cond delay="0"/>
                                  </p:stCondLst>
                                  <p:childTnLst>
                                    <p:animMotion origin="layout" path="M 0 0 L 0 0.25 E" pathEditMode="relative" ptsTypes="">
                                      <p:cBhvr>
                                        <p:cTn id="31" dur="2000" fill="hold"/>
                                        <p:tgtEl>
                                          <p:spTgt spid="40"/>
                                        </p:tgtEl>
                                        <p:attrNameLst>
                                          <p:attrName>ppt_x</p:attrName>
                                          <p:attrName>ppt_y</p:attrName>
                                        </p:attrNameLst>
                                      </p:cBhvr>
                                    </p:animMotion>
                                  </p:childTnLst>
                                </p:cTn>
                              </p:par>
                            </p:childTnLst>
                          </p:cTn>
                        </p:par>
                        <p:par>
                          <p:cTn id="32" fill="hold">
                            <p:stCondLst>
                              <p:cond delay="8000"/>
                            </p:stCondLst>
                            <p:childTnLst>
                              <p:par>
                                <p:cTn id="33" presetID="42" presetClass="path" presetSubtype="0" accel="50000" decel="50000" fill="hold" nodeType="afterEffect">
                                  <p:stCondLst>
                                    <p:cond delay="0"/>
                                  </p:stCondLst>
                                  <p:childTnLst>
                                    <p:animMotion origin="layout" path="M 2.91667E-6 1.48148E-6 L -0.03047 0.23912 " pathEditMode="relative" rAng="0" ptsTypes="AA">
                                      <p:cBhvr>
                                        <p:cTn id="34" dur="2000" fill="hold"/>
                                        <p:tgtEl>
                                          <p:spTgt spid="46"/>
                                        </p:tgtEl>
                                        <p:attrNameLst>
                                          <p:attrName>ppt_x</p:attrName>
                                          <p:attrName>ppt_y</p:attrName>
                                        </p:attrNameLst>
                                      </p:cBhvr>
                                      <p:rCtr x="-1523" y="11944"/>
                                    </p:animMotion>
                                  </p:childTnLst>
                                </p:cTn>
                              </p:par>
                            </p:childTnLst>
                          </p:cTn>
                        </p:par>
                        <p:par>
                          <p:cTn id="35" fill="hold">
                            <p:stCondLst>
                              <p:cond delay="10000"/>
                            </p:stCondLst>
                            <p:childTnLst>
                              <p:par>
                                <p:cTn id="36" presetID="0" presetClass="path" presetSubtype="0" accel="50000" decel="50000" fill="hold" nodeType="afterEffect">
                                  <p:stCondLst>
                                    <p:cond delay="0"/>
                                  </p:stCondLst>
                                  <p:childTnLst>
                                    <p:animMotion origin="layout" path="M 0.00247 -0.00116 L 0.00247 -0.00116 C -0.00039 0.00185 -0.00365 0.0037 -0.00599 0.0081 C -0.00872 0.01319 -0.01029 0.02013 -0.01224 0.02662 C -0.01589 0.03865 -0.01914 0.05115 -0.02266 0.06365 C -0.02578 0.07476 -0.02943 0.08726 -0.03203 0.09884 C -0.0332 0.10416 -0.03385 0.10995 -0.03516 0.1155 C -0.03698 0.12291 -0.03932 0.13032 -0.04141 0.13773 C -0.04336 0.14467 -0.04375 0.1449 -0.04453 0.15254 C -0.04492 0.1574 -0.04518 0.16226 -0.04557 0.16736 C -0.04583 0.17106 -0.04609 0.17476 -0.04662 0.17847 C -0.04688 0.18032 -0.04844 0.18263 -0.04766 0.18402 C -0.04688 0.18518 -0.04557 0.18263 -0.04453 0.18217 C -0.03477 0.2037 -0.04492 0.17939 -0.03828 0.20069 C -0.03177 0.22152 -0.0388 0.1912 -0.03099 0.21921 C -0.02005 0.25787 -0.0375 0.20462 -0.02578 0.23958 C -0.02448 0.26481 -0.02474 0.253 -0.02474 0.27476 " pathEditMode="relative" ptsTypes="AAAAAAAAAAAAAAAAA">
                                      <p:cBhvr>
                                        <p:cTn id="37" dur="2000" fill="hold"/>
                                        <p:tgtEl>
                                          <p:spTgt spid="4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F63EC-86B7-4CD1-B6C8-6736D646994A}"/>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400" dirty="0"/>
              <a:t>BANK for TITHE </a:t>
            </a:r>
            <a:r>
              <a:rPr lang="en-US" sz="2000" dirty="0"/>
              <a:t>(option 2)</a:t>
            </a:r>
            <a:endParaRPr lang="en-US" sz="4400" dirty="0"/>
          </a:p>
        </p:txBody>
      </p:sp>
      <p:sp>
        <p:nvSpPr>
          <p:cNvPr id="4" name="Text Placeholder 3">
            <a:extLst>
              <a:ext uri="{FF2B5EF4-FFF2-40B4-BE49-F238E27FC236}">
                <a16:creationId xmlns:a16="http://schemas.microsoft.com/office/drawing/2014/main" id="{0C6C22A4-916E-4D02-A6FC-358D02CBAC72}"/>
              </a:ext>
            </a:extLst>
          </p:cNvPr>
          <p:cNvSpPr>
            <a:spLocks noGrp="1"/>
          </p:cNvSpPr>
          <p:nvPr>
            <p:ph type="body" sz="half" idx="2"/>
          </p:nvPr>
        </p:nvSpPr>
        <p:spPr>
          <a:xfrm>
            <a:off x="4965432" y="2438400"/>
            <a:ext cx="4264054" cy="3785419"/>
          </a:xfrm>
        </p:spPr>
        <p:txBody>
          <a:bodyPr vert="horz" lIns="91440" tIns="45720" rIns="91440" bIns="45720" rtlCol="0">
            <a:normAutofit/>
          </a:bodyPr>
          <a:lstStyle/>
          <a:p>
            <a:pPr indent="-228600">
              <a:buFont typeface="Arial" panose="020B0604020202020204" pitchFamily="34" charset="0"/>
              <a:buChar char="•"/>
            </a:pPr>
            <a:r>
              <a:rPr lang="en-US" sz="2000" dirty="0"/>
              <a:t>Choose an empty, clean can</a:t>
            </a:r>
          </a:p>
          <a:p>
            <a:pPr indent="-228600">
              <a:buFont typeface="Arial" panose="020B0604020202020204" pitchFamily="34" charset="0"/>
              <a:buChar char="•"/>
            </a:pPr>
            <a:r>
              <a:rPr lang="en-US" sz="2000" dirty="0"/>
              <a:t>Print and cut out the cover paper.</a:t>
            </a:r>
          </a:p>
          <a:p>
            <a:pPr lvl="1" indent="-228600">
              <a:buFont typeface="Arial" panose="020B0604020202020204" pitchFamily="34" charset="0"/>
              <a:buChar char="•"/>
            </a:pPr>
            <a:r>
              <a:rPr lang="en-US" sz="1800" dirty="0"/>
              <a:t>Choose either the top or bottom one.</a:t>
            </a:r>
          </a:p>
          <a:p>
            <a:pPr indent="-228600">
              <a:buFont typeface="Arial" panose="020B0604020202020204" pitchFamily="34" charset="0"/>
              <a:buChar char="•"/>
            </a:pPr>
            <a:r>
              <a:rPr lang="en-US" sz="2000" dirty="0"/>
              <a:t>Color the parts you want to.</a:t>
            </a:r>
          </a:p>
          <a:p>
            <a:pPr indent="-228600">
              <a:buFont typeface="Arial" panose="020B0604020202020204" pitchFamily="34" charset="0"/>
              <a:buChar char="•"/>
            </a:pPr>
            <a:r>
              <a:rPr lang="en-US" sz="2000" dirty="0"/>
              <a:t>Wrap the paper around the can. </a:t>
            </a:r>
          </a:p>
          <a:p>
            <a:pPr indent="-228600">
              <a:buFont typeface="Arial" panose="020B0604020202020204" pitchFamily="34" charset="0"/>
              <a:buChar char="•"/>
            </a:pPr>
            <a:r>
              <a:rPr lang="en-US" sz="2000" dirty="0"/>
              <a:t>Glue or tape the end.</a:t>
            </a:r>
          </a:p>
          <a:p>
            <a:pPr indent="-228600">
              <a:buFont typeface="Arial" panose="020B0604020202020204" pitchFamily="34" charset="0"/>
              <a:buChar char="•"/>
            </a:pPr>
            <a:r>
              <a:rPr lang="en-US" sz="2000" dirty="0"/>
              <a:t>Put your tithe into the can.</a:t>
            </a:r>
          </a:p>
          <a:p>
            <a:pPr indent="-228600">
              <a:buFont typeface="Arial" panose="020B0604020202020204" pitchFamily="34" charset="0"/>
              <a:buChar char="•"/>
            </a:pPr>
            <a:r>
              <a:rPr lang="en-US" sz="2000" dirty="0"/>
              <a:t>Bring your tithe to church.</a:t>
            </a:r>
          </a:p>
          <a:p>
            <a:pPr lvl="1" indent="-228600">
              <a:buFont typeface="Arial" panose="020B0604020202020204" pitchFamily="34" charset="0"/>
              <a:buChar char="•"/>
            </a:pPr>
            <a:endParaRPr lang="en-US" sz="1800" dirty="0"/>
          </a:p>
          <a:p>
            <a:pPr lvl="1" indent="-228600">
              <a:buFont typeface="Arial" panose="020B0604020202020204" pitchFamily="34" charset="0"/>
              <a:buChar char="•"/>
            </a:pPr>
            <a:endParaRPr lang="en-US" sz="1800" dirty="0"/>
          </a:p>
        </p:txBody>
      </p:sp>
      <p:pic>
        <p:nvPicPr>
          <p:cNvPr id="6" name="Picture Placeholder 5" descr="A picture containing text&#10;&#10;Description automatically generated">
            <a:extLst>
              <a:ext uri="{FF2B5EF4-FFF2-40B4-BE49-F238E27FC236}">
                <a16:creationId xmlns:a16="http://schemas.microsoft.com/office/drawing/2014/main" id="{CFF4DDCD-E7C6-4C59-B623-B721CCD4ABB4}"/>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0125" r="-2" b="-2"/>
          <a:stretch/>
        </p:blipFill>
        <p:spPr>
          <a:xfrm>
            <a:off x="9229486" y="2115117"/>
            <a:ext cx="2806242" cy="4151631"/>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F68E2"/>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4E3253B-8055-4B85-AE83-C2B70D0ED390}"/>
              </a:ext>
            </a:extLst>
          </p:cNvPr>
          <p:cNvSpPr/>
          <p:nvPr/>
        </p:nvSpPr>
        <p:spPr>
          <a:xfrm rot="16200000">
            <a:off x="1903168" y="2017833"/>
            <a:ext cx="4968777" cy="923330"/>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CRAFT TIME</a:t>
            </a:r>
          </a:p>
        </p:txBody>
      </p:sp>
      <p:pic>
        <p:nvPicPr>
          <p:cNvPr id="13" name="Picture 12" descr="A picture containing diagram&#10;&#10;Description automatically generated">
            <a:extLst>
              <a:ext uri="{FF2B5EF4-FFF2-40B4-BE49-F238E27FC236}">
                <a16:creationId xmlns:a16="http://schemas.microsoft.com/office/drawing/2014/main" id="{E412DD52-9E82-49BC-B492-56139CFFE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91251">
            <a:off x="276269" y="406755"/>
            <a:ext cx="3484154" cy="1553110"/>
          </a:xfrm>
          <a:prstGeom prst="rect">
            <a:avLst/>
          </a:prstGeom>
        </p:spPr>
      </p:pic>
      <p:grpSp>
        <p:nvGrpSpPr>
          <p:cNvPr id="24" name="Group 23">
            <a:extLst>
              <a:ext uri="{FF2B5EF4-FFF2-40B4-BE49-F238E27FC236}">
                <a16:creationId xmlns:a16="http://schemas.microsoft.com/office/drawing/2014/main" id="{51BA9DA6-B349-4D95-A281-BF524E605040}"/>
              </a:ext>
            </a:extLst>
          </p:cNvPr>
          <p:cNvGrpSpPr/>
          <p:nvPr/>
        </p:nvGrpSpPr>
        <p:grpSpPr>
          <a:xfrm rot="21183350">
            <a:off x="232397" y="4520511"/>
            <a:ext cx="4264054" cy="1892744"/>
            <a:chOff x="403498" y="4356980"/>
            <a:chExt cx="4264054" cy="1892744"/>
          </a:xfrm>
        </p:grpSpPr>
        <p:sp>
          <p:nvSpPr>
            <p:cNvPr id="23" name="Rectangle 22">
              <a:extLst>
                <a:ext uri="{FF2B5EF4-FFF2-40B4-BE49-F238E27FC236}">
                  <a16:creationId xmlns:a16="http://schemas.microsoft.com/office/drawing/2014/main" id="{AFA80106-EE8A-4CD2-841D-0A7AFEFAB6F4}"/>
                </a:ext>
              </a:extLst>
            </p:cNvPr>
            <p:cNvSpPr/>
            <p:nvPr/>
          </p:nvSpPr>
          <p:spPr>
            <a:xfrm>
              <a:off x="403498" y="4411379"/>
              <a:ext cx="4264054" cy="18124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14" descr="Text&#10;&#10;Description automatically generated">
              <a:extLst>
                <a:ext uri="{FF2B5EF4-FFF2-40B4-BE49-F238E27FC236}">
                  <a16:creationId xmlns:a16="http://schemas.microsoft.com/office/drawing/2014/main" id="{91E530E0-21B0-420E-B510-5D528141D6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98" y="4356980"/>
              <a:ext cx="4013982" cy="1892744"/>
            </a:xfrm>
            <a:prstGeom prst="rect">
              <a:avLst/>
            </a:prstGeom>
          </p:spPr>
        </p:pic>
      </p:grpSp>
      <p:grpSp>
        <p:nvGrpSpPr>
          <p:cNvPr id="25" name="Group 24">
            <a:extLst>
              <a:ext uri="{FF2B5EF4-FFF2-40B4-BE49-F238E27FC236}">
                <a16:creationId xmlns:a16="http://schemas.microsoft.com/office/drawing/2014/main" id="{3B63BE65-67B0-4CD4-B4C8-5C90A21EE8CD}"/>
              </a:ext>
            </a:extLst>
          </p:cNvPr>
          <p:cNvGrpSpPr/>
          <p:nvPr/>
        </p:nvGrpSpPr>
        <p:grpSpPr>
          <a:xfrm>
            <a:off x="788992" y="2111590"/>
            <a:ext cx="2520764" cy="2512627"/>
            <a:chOff x="788992" y="2111590"/>
            <a:chExt cx="2520764" cy="2512627"/>
          </a:xfrm>
        </p:grpSpPr>
        <p:pic>
          <p:nvPicPr>
            <p:cNvPr id="20" name="Picture 19">
              <a:extLst>
                <a:ext uri="{FF2B5EF4-FFF2-40B4-BE49-F238E27FC236}">
                  <a16:creationId xmlns:a16="http://schemas.microsoft.com/office/drawing/2014/main" id="{F05C1E6D-5937-4DC7-8948-81117B4DF0F6}"/>
                </a:ext>
              </a:extLst>
            </p:cNvPr>
            <p:cNvPicPr>
              <a:picLocks noChangeAspect="1"/>
            </p:cNvPicPr>
            <p:nvPr/>
          </p:nvPicPr>
          <p:blipFill rotWithShape="1">
            <a:blip r:embed="rId5"/>
            <a:srcRect l="19168" r="14225"/>
            <a:stretch/>
          </p:blipFill>
          <p:spPr>
            <a:xfrm>
              <a:off x="788992" y="2496060"/>
              <a:ext cx="2520764" cy="2128157"/>
            </a:xfrm>
            <a:prstGeom prst="rect">
              <a:avLst/>
            </a:prstGeom>
          </p:spPr>
        </p:pic>
        <p:pic>
          <p:nvPicPr>
            <p:cNvPr id="21" name="Picture 20" descr="A coin with a person's face on it&#10;&#10;Description automatically generated with medium confidence">
              <a:extLst>
                <a:ext uri="{FF2B5EF4-FFF2-40B4-BE49-F238E27FC236}">
                  <a16:creationId xmlns:a16="http://schemas.microsoft.com/office/drawing/2014/main" id="{AA14DB79-79A3-4F14-9414-1FD8869D10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541121" y="2484390"/>
              <a:ext cx="440871" cy="440871"/>
            </a:xfrm>
            <a:prstGeom prst="rect">
              <a:avLst/>
            </a:prstGeom>
          </p:spPr>
        </p:pic>
        <p:pic>
          <p:nvPicPr>
            <p:cNvPr id="22" name="Picture 21" descr="A coin with a person's face on it&#10;&#10;Description automatically generated with medium confidence">
              <a:extLst>
                <a:ext uri="{FF2B5EF4-FFF2-40B4-BE49-F238E27FC236}">
                  <a16:creationId xmlns:a16="http://schemas.microsoft.com/office/drawing/2014/main" id="{0C613776-69CC-4A39-9C1E-BEDEF39E3492}"/>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101486" y="2111590"/>
              <a:ext cx="517498" cy="517498"/>
            </a:xfrm>
            <a:prstGeom prst="rect">
              <a:avLst/>
            </a:prstGeom>
          </p:spPr>
        </p:pic>
      </p:grpSp>
    </p:spTree>
    <p:extLst>
      <p:ext uri="{BB962C8B-B14F-4D97-AF65-F5344CB8AC3E}">
        <p14:creationId xmlns:p14="http://schemas.microsoft.com/office/powerpoint/2010/main" val="3276853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05F2F-104A-47CE-AA73-F628F5C9ACCE}"/>
              </a:ext>
            </a:extLst>
          </p:cNvPr>
          <p:cNvSpPr>
            <a:spLocks noGrp="1"/>
          </p:cNvSpPr>
          <p:nvPr>
            <p:ph type="title"/>
          </p:nvPr>
        </p:nvSpPr>
        <p:spPr>
          <a:xfrm>
            <a:off x="173421" y="160173"/>
            <a:ext cx="11808371" cy="628103"/>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a:t>Circle the tithe</a:t>
            </a:r>
          </a:p>
        </p:txBody>
      </p:sp>
      <p:graphicFrame>
        <p:nvGraphicFramePr>
          <p:cNvPr id="3" name="Table 3">
            <a:extLst>
              <a:ext uri="{FF2B5EF4-FFF2-40B4-BE49-F238E27FC236}">
                <a16:creationId xmlns:a16="http://schemas.microsoft.com/office/drawing/2014/main" id="{74FF48A0-36B5-4AA9-B5D4-E56FEF7D4A2C}"/>
              </a:ext>
            </a:extLst>
          </p:cNvPr>
          <p:cNvGraphicFramePr>
            <a:graphicFrameLocks noGrp="1"/>
          </p:cNvGraphicFramePr>
          <p:nvPr>
            <p:extLst>
              <p:ext uri="{D42A27DB-BD31-4B8C-83A1-F6EECF244321}">
                <p14:modId xmlns:p14="http://schemas.microsoft.com/office/powerpoint/2010/main" val="279229551"/>
              </p:ext>
            </p:extLst>
          </p:nvPr>
        </p:nvGraphicFramePr>
        <p:xfrm>
          <a:off x="0" y="930166"/>
          <a:ext cx="12191999" cy="5927831"/>
        </p:xfrm>
        <a:graphic>
          <a:graphicData uri="http://schemas.openxmlformats.org/drawingml/2006/table">
            <a:tbl>
              <a:tblPr firstRow="1" bandRow="1">
                <a:tableStyleId>{5C22544A-7EE6-4342-B048-85BDC9FD1C3A}</a:tableStyleId>
              </a:tblPr>
              <a:tblGrid>
                <a:gridCol w="2532993">
                  <a:extLst>
                    <a:ext uri="{9D8B030D-6E8A-4147-A177-3AD203B41FA5}">
                      <a16:colId xmlns:a16="http://schemas.microsoft.com/office/drawing/2014/main" val="122855681"/>
                    </a:ext>
                  </a:extLst>
                </a:gridCol>
                <a:gridCol w="9659006">
                  <a:extLst>
                    <a:ext uri="{9D8B030D-6E8A-4147-A177-3AD203B41FA5}">
                      <a16:colId xmlns:a16="http://schemas.microsoft.com/office/drawing/2014/main" val="1559134221"/>
                    </a:ext>
                  </a:extLst>
                </a:gridCol>
              </a:tblGrid>
              <a:tr h="846833">
                <a:tc>
                  <a:txBody>
                    <a:bodyPr/>
                    <a:lstStyle/>
                    <a:p>
                      <a:pPr algn="ctr"/>
                      <a:r>
                        <a:rPr lang="en-US" dirty="0"/>
                        <a:t>I give God back:</a:t>
                      </a:r>
                    </a:p>
                  </a:txBody>
                  <a:tcPr anchor="ctr"/>
                </a:tc>
                <a:tc>
                  <a:txBody>
                    <a:bodyPr/>
                    <a:lstStyle/>
                    <a:p>
                      <a:pPr algn="ctr"/>
                      <a:r>
                        <a:rPr lang="en-US" dirty="0"/>
                        <a:t>I have received….</a:t>
                      </a:r>
                    </a:p>
                  </a:txBody>
                  <a:tcPr anchor="ctr"/>
                </a:tc>
                <a:extLst>
                  <a:ext uri="{0D108BD9-81ED-4DB2-BD59-A6C34878D82A}">
                    <a16:rowId xmlns:a16="http://schemas.microsoft.com/office/drawing/2014/main" val="581785586"/>
                  </a:ext>
                </a:extLst>
              </a:tr>
              <a:tr h="846833">
                <a:tc>
                  <a:txBody>
                    <a:bodyPr/>
                    <a:lstStyle/>
                    <a:p>
                      <a:endParaRPr lang="en-US"/>
                    </a:p>
                  </a:txBody>
                  <a:tcPr/>
                </a:tc>
                <a:tc>
                  <a:txBody>
                    <a:bodyPr/>
                    <a:lstStyle/>
                    <a:p>
                      <a:r>
                        <a:rPr lang="en-US" dirty="0"/>
                        <a:t>10 c</a:t>
                      </a:r>
                    </a:p>
                  </a:txBody>
                  <a:tcPr/>
                </a:tc>
                <a:extLst>
                  <a:ext uri="{0D108BD9-81ED-4DB2-BD59-A6C34878D82A}">
                    <a16:rowId xmlns:a16="http://schemas.microsoft.com/office/drawing/2014/main" val="2508674800"/>
                  </a:ext>
                </a:extLst>
              </a:tr>
              <a:tr h="846833">
                <a:tc>
                  <a:txBody>
                    <a:bodyPr/>
                    <a:lstStyle/>
                    <a:p>
                      <a:endParaRPr lang="en-US"/>
                    </a:p>
                  </a:txBody>
                  <a:tcPr/>
                </a:tc>
                <a:tc>
                  <a:txBody>
                    <a:bodyPr/>
                    <a:lstStyle/>
                    <a:p>
                      <a:r>
                        <a:rPr lang="en-US" dirty="0"/>
                        <a:t>$1.00</a:t>
                      </a:r>
                    </a:p>
                  </a:txBody>
                  <a:tcPr/>
                </a:tc>
                <a:extLst>
                  <a:ext uri="{0D108BD9-81ED-4DB2-BD59-A6C34878D82A}">
                    <a16:rowId xmlns:a16="http://schemas.microsoft.com/office/drawing/2014/main" val="91100635"/>
                  </a:ext>
                </a:extLst>
              </a:tr>
              <a:tr h="846833">
                <a:tc>
                  <a:txBody>
                    <a:bodyPr/>
                    <a:lstStyle/>
                    <a:p>
                      <a:endParaRPr lang="en-US"/>
                    </a:p>
                  </a:txBody>
                  <a:tcPr/>
                </a:tc>
                <a:tc>
                  <a:txBody>
                    <a:bodyPr/>
                    <a:lstStyle/>
                    <a:p>
                      <a:endParaRPr lang="en-US" dirty="0"/>
                    </a:p>
                  </a:txBody>
                  <a:tcPr/>
                </a:tc>
                <a:extLst>
                  <a:ext uri="{0D108BD9-81ED-4DB2-BD59-A6C34878D82A}">
                    <a16:rowId xmlns:a16="http://schemas.microsoft.com/office/drawing/2014/main" val="4227601529"/>
                  </a:ext>
                </a:extLst>
              </a:tr>
              <a:tr h="846833">
                <a:tc>
                  <a:txBody>
                    <a:bodyPr/>
                    <a:lstStyle/>
                    <a:p>
                      <a:endParaRPr lang="en-US"/>
                    </a:p>
                  </a:txBody>
                  <a:tcPr/>
                </a:tc>
                <a:tc>
                  <a:txBody>
                    <a:bodyPr/>
                    <a:lstStyle/>
                    <a:p>
                      <a:r>
                        <a:rPr lang="en-US" dirty="0"/>
                        <a:t>$11.10</a:t>
                      </a:r>
                    </a:p>
                  </a:txBody>
                  <a:tcPr/>
                </a:tc>
                <a:extLst>
                  <a:ext uri="{0D108BD9-81ED-4DB2-BD59-A6C34878D82A}">
                    <a16:rowId xmlns:a16="http://schemas.microsoft.com/office/drawing/2014/main" val="2096402014"/>
                  </a:ext>
                </a:extLst>
              </a:tr>
              <a:tr h="846833">
                <a:tc>
                  <a:txBody>
                    <a:bodyPr/>
                    <a:lstStyle/>
                    <a:p>
                      <a:endParaRPr lang="en-US" dirty="0"/>
                    </a:p>
                  </a:txBody>
                  <a:tcPr/>
                </a:tc>
                <a:tc>
                  <a:txBody>
                    <a:bodyPr/>
                    <a:lstStyle/>
                    <a:p>
                      <a:r>
                        <a:rPr lang="en-US" dirty="0"/>
                        <a:t>$100</a:t>
                      </a:r>
                    </a:p>
                  </a:txBody>
                  <a:tcPr/>
                </a:tc>
                <a:extLst>
                  <a:ext uri="{0D108BD9-81ED-4DB2-BD59-A6C34878D82A}">
                    <a16:rowId xmlns:a16="http://schemas.microsoft.com/office/drawing/2014/main" val="41283552"/>
                  </a:ext>
                </a:extLst>
              </a:tr>
              <a:tr h="846833">
                <a:tc>
                  <a:txBody>
                    <a:bodyPr/>
                    <a:lstStyle/>
                    <a:p>
                      <a:endParaRPr lang="en-US"/>
                    </a:p>
                  </a:txBody>
                  <a:tcPr/>
                </a:tc>
                <a:tc>
                  <a:txBody>
                    <a:bodyPr/>
                    <a:lstStyle/>
                    <a:p>
                      <a:r>
                        <a:rPr lang="en-US" dirty="0"/>
                        <a:t>$2.50</a:t>
                      </a:r>
                    </a:p>
                  </a:txBody>
                  <a:tcPr/>
                </a:tc>
                <a:extLst>
                  <a:ext uri="{0D108BD9-81ED-4DB2-BD59-A6C34878D82A}">
                    <a16:rowId xmlns:a16="http://schemas.microsoft.com/office/drawing/2014/main" val="3770411529"/>
                  </a:ext>
                </a:extLst>
              </a:tr>
            </a:tbl>
          </a:graphicData>
        </a:graphic>
      </p:graphicFrame>
      <p:pic>
        <p:nvPicPr>
          <p:cNvPr id="4" name="Picture 3" descr="A coin with a person's face on it&#10;&#10;Description automatically generated with medium confidence">
            <a:extLst>
              <a:ext uri="{FF2B5EF4-FFF2-40B4-BE49-F238E27FC236}">
                <a16:creationId xmlns:a16="http://schemas.microsoft.com/office/drawing/2014/main" id="{2656BB17-FA73-4FC6-98D6-36FA446E9B2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07487" y="2710621"/>
            <a:ext cx="685800" cy="685800"/>
          </a:xfrm>
          <a:prstGeom prst="rect">
            <a:avLst/>
          </a:prstGeom>
        </p:spPr>
      </p:pic>
      <p:sp>
        <p:nvSpPr>
          <p:cNvPr id="5" name="TextBox 4">
            <a:extLst>
              <a:ext uri="{FF2B5EF4-FFF2-40B4-BE49-F238E27FC236}">
                <a16:creationId xmlns:a16="http://schemas.microsoft.com/office/drawing/2014/main" id="{A5E77B06-41E6-448D-9062-749F11F8D1C6}"/>
              </a:ext>
            </a:extLst>
          </p:cNvPr>
          <p:cNvSpPr txBox="1"/>
          <p:nvPr/>
        </p:nvSpPr>
        <p:spPr>
          <a:xfrm>
            <a:off x="6944758" y="82365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6" name="Picture 5" descr="A coin with a person's face on it&#10;&#10;Description automatically generated with medium confidence">
            <a:extLst>
              <a:ext uri="{FF2B5EF4-FFF2-40B4-BE49-F238E27FC236}">
                <a16:creationId xmlns:a16="http://schemas.microsoft.com/office/drawing/2014/main" id="{15DD63BA-4E8A-4037-8F47-ABC43F5D7C9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419919" y="2695121"/>
            <a:ext cx="685800" cy="685800"/>
          </a:xfrm>
          <a:prstGeom prst="rect">
            <a:avLst/>
          </a:prstGeom>
        </p:spPr>
      </p:pic>
      <p:sp>
        <p:nvSpPr>
          <p:cNvPr id="7" name="TextBox 6">
            <a:extLst>
              <a:ext uri="{FF2B5EF4-FFF2-40B4-BE49-F238E27FC236}">
                <a16:creationId xmlns:a16="http://schemas.microsoft.com/office/drawing/2014/main" id="{0E54029B-B48E-4A32-A392-D19E5EF1638F}"/>
              </a:ext>
            </a:extLst>
          </p:cNvPr>
          <p:cNvSpPr txBox="1"/>
          <p:nvPr/>
        </p:nvSpPr>
        <p:spPr>
          <a:xfrm>
            <a:off x="7097158" y="83889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8" name="Picture 7" descr="A coin with a person's face on it&#10;&#10;Description automatically generated with medium confidence">
            <a:extLst>
              <a:ext uri="{FF2B5EF4-FFF2-40B4-BE49-F238E27FC236}">
                <a16:creationId xmlns:a16="http://schemas.microsoft.com/office/drawing/2014/main" id="{8A879772-19C8-4716-BCFB-F298BA78D30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58119" y="2672521"/>
            <a:ext cx="685800" cy="685800"/>
          </a:xfrm>
          <a:prstGeom prst="rect">
            <a:avLst/>
          </a:prstGeom>
        </p:spPr>
      </p:pic>
      <p:sp>
        <p:nvSpPr>
          <p:cNvPr id="9" name="TextBox 8">
            <a:extLst>
              <a:ext uri="{FF2B5EF4-FFF2-40B4-BE49-F238E27FC236}">
                <a16:creationId xmlns:a16="http://schemas.microsoft.com/office/drawing/2014/main" id="{DCA15F86-C17F-492B-ABC4-A0B4BDA974B4}"/>
              </a:ext>
            </a:extLst>
          </p:cNvPr>
          <p:cNvSpPr txBox="1"/>
          <p:nvPr/>
        </p:nvSpPr>
        <p:spPr>
          <a:xfrm>
            <a:off x="7249558" y="85413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10" name="Picture 9" descr="A coin with a person's face on it&#10;&#10;Description automatically generated with medium confidence">
            <a:extLst>
              <a:ext uri="{FF2B5EF4-FFF2-40B4-BE49-F238E27FC236}">
                <a16:creationId xmlns:a16="http://schemas.microsoft.com/office/drawing/2014/main" id="{0538F804-CF11-466B-9B6A-431A3203DE7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48217" y="2658335"/>
            <a:ext cx="685800" cy="685800"/>
          </a:xfrm>
          <a:prstGeom prst="rect">
            <a:avLst/>
          </a:prstGeom>
        </p:spPr>
      </p:pic>
      <p:sp>
        <p:nvSpPr>
          <p:cNvPr id="11" name="TextBox 10">
            <a:extLst>
              <a:ext uri="{FF2B5EF4-FFF2-40B4-BE49-F238E27FC236}">
                <a16:creationId xmlns:a16="http://schemas.microsoft.com/office/drawing/2014/main" id="{AEB81A26-E103-4AC5-B639-A10A3B82ED25}"/>
              </a:ext>
            </a:extLst>
          </p:cNvPr>
          <p:cNvSpPr txBox="1"/>
          <p:nvPr/>
        </p:nvSpPr>
        <p:spPr>
          <a:xfrm>
            <a:off x="7401958" y="86937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12" name="Picture 11" descr="A coin with a person's face on it&#10;&#10;Description automatically generated with medium confidence">
            <a:extLst>
              <a:ext uri="{FF2B5EF4-FFF2-40B4-BE49-F238E27FC236}">
                <a16:creationId xmlns:a16="http://schemas.microsoft.com/office/drawing/2014/main" id="{6290A377-0D04-4B10-A614-88A4330FBED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87404" y="2695121"/>
            <a:ext cx="685800" cy="685800"/>
          </a:xfrm>
          <a:prstGeom prst="rect">
            <a:avLst/>
          </a:prstGeom>
        </p:spPr>
      </p:pic>
      <p:sp>
        <p:nvSpPr>
          <p:cNvPr id="13" name="TextBox 12">
            <a:extLst>
              <a:ext uri="{FF2B5EF4-FFF2-40B4-BE49-F238E27FC236}">
                <a16:creationId xmlns:a16="http://schemas.microsoft.com/office/drawing/2014/main" id="{F5EB7F88-1FD6-4696-AA68-EAE2F8B0ED3E}"/>
              </a:ext>
            </a:extLst>
          </p:cNvPr>
          <p:cNvSpPr txBox="1"/>
          <p:nvPr/>
        </p:nvSpPr>
        <p:spPr>
          <a:xfrm>
            <a:off x="7554358" y="88461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14" name="Picture 13" descr="A coin with a person's face on it&#10;&#10;Description automatically generated with medium confidence">
            <a:extLst>
              <a:ext uri="{FF2B5EF4-FFF2-40B4-BE49-F238E27FC236}">
                <a16:creationId xmlns:a16="http://schemas.microsoft.com/office/drawing/2014/main" id="{7A638D2A-F38D-4141-8AA3-E4D03849968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83411" y="2672521"/>
            <a:ext cx="685800" cy="685800"/>
          </a:xfrm>
          <a:prstGeom prst="rect">
            <a:avLst/>
          </a:prstGeom>
        </p:spPr>
      </p:pic>
      <p:sp>
        <p:nvSpPr>
          <p:cNvPr id="15" name="TextBox 14">
            <a:extLst>
              <a:ext uri="{FF2B5EF4-FFF2-40B4-BE49-F238E27FC236}">
                <a16:creationId xmlns:a16="http://schemas.microsoft.com/office/drawing/2014/main" id="{029AFF55-F440-4B77-A69B-6ABA97C6D037}"/>
              </a:ext>
            </a:extLst>
          </p:cNvPr>
          <p:cNvSpPr txBox="1"/>
          <p:nvPr/>
        </p:nvSpPr>
        <p:spPr>
          <a:xfrm>
            <a:off x="7706758" y="89985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16" name="Picture 15" descr="A coin with a person's face on it&#10;&#10;Description automatically generated with medium confidence">
            <a:extLst>
              <a:ext uri="{FF2B5EF4-FFF2-40B4-BE49-F238E27FC236}">
                <a16:creationId xmlns:a16="http://schemas.microsoft.com/office/drawing/2014/main" id="{C543C1A9-C800-46E4-84BD-67185841731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779418" y="2695121"/>
            <a:ext cx="685800" cy="685800"/>
          </a:xfrm>
          <a:prstGeom prst="rect">
            <a:avLst/>
          </a:prstGeom>
        </p:spPr>
      </p:pic>
      <p:sp>
        <p:nvSpPr>
          <p:cNvPr id="17" name="TextBox 16">
            <a:extLst>
              <a:ext uri="{FF2B5EF4-FFF2-40B4-BE49-F238E27FC236}">
                <a16:creationId xmlns:a16="http://schemas.microsoft.com/office/drawing/2014/main" id="{2E29C981-9FAB-4116-90A6-3A3D924EE2F0}"/>
              </a:ext>
            </a:extLst>
          </p:cNvPr>
          <p:cNvSpPr txBox="1"/>
          <p:nvPr/>
        </p:nvSpPr>
        <p:spPr>
          <a:xfrm>
            <a:off x="7859158" y="91509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18" name="Picture 17" descr="A coin with a person's face on it&#10;&#10;Description automatically generated with medium confidence">
            <a:extLst>
              <a:ext uri="{FF2B5EF4-FFF2-40B4-BE49-F238E27FC236}">
                <a16:creationId xmlns:a16="http://schemas.microsoft.com/office/drawing/2014/main" id="{B37F6596-61CE-4659-AFD3-76B3AA0E272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619592" y="2710621"/>
            <a:ext cx="685800" cy="685800"/>
          </a:xfrm>
          <a:prstGeom prst="rect">
            <a:avLst/>
          </a:prstGeom>
        </p:spPr>
      </p:pic>
      <p:sp>
        <p:nvSpPr>
          <p:cNvPr id="19" name="TextBox 18">
            <a:extLst>
              <a:ext uri="{FF2B5EF4-FFF2-40B4-BE49-F238E27FC236}">
                <a16:creationId xmlns:a16="http://schemas.microsoft.com/office/drawing/2014/main" id="{9A16D0C6-721D-4C28-A5AA-3725F00DDD75}"/>
              </a:ext>
            </a:extLst>
          </p:cNvPr>
          <p:cNvSpPr txBox="1"/>
          <p:nvPr/>
        </p:nvSpPr>
        <p:spPr>
          <a:xfrm>
            <a:off x="8011558" y="93033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20" name="Picture 19" descr="A coin with a person's face on it&#10;&#10;Description automatically generated with medium confidence">
            <a:extLst>
              <a:ext uri="{FF2B5EF4-FFF2-40B4-BE49-F238E27FC236}">
                <a16:creationId xmlns:a16="http://schemas.microsoft.com/office/drawing/2014/main" id="{6E54C494-143C-402D-B6FC-8ABD6F4A848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457792" y="2695121"/>
            <a:ext cx="685800" cy="685800"/>
          </a:xfrm>
          <a:prstGeom prst="rect">
            <a:avLst/>
          </a:prstGeom>
        </p:spPr>
      </p:pic>
      <p:sp>
        <p:nvSpPr>
          <p:cNvPr id="21" name="TextBox 20">
            <a:extLst>
              <a:ext uri="{FF2B5EF4-FFF2-40B4-BE49-F238E27FC236}">
                <a16:creationId xmlns:a16="http://schemas.microsoft.com/office/drawing/2014/main" id="{0F0529F6-1941-45F0-A94B-A3181128A991}"/>
              </a:ext>
            </a:extLst>
          </p:cNvPr>
          <p:cNvSpPr txBox="1"/>
          <p:nvPr/>
        </p:nvSpPr>
        <p:spPr>
          <a:xfrm>
            <a:off x="8163958" y="94557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22" name="Picture 21" descr="A coin with a person's face on it&#10;&#10;Description automatically generated with medium confidence">
            <a:extLst>
              <a:ext uri="{FF2B5EF4-FFF2-40B4-BE49-F238E27FC236}">
                <a16:creationId xmlns:a16="http://schemas.microsoft.com/office/drawing/2014/main" id="{9301E8AB-2807-4795-9D07-0FE45653EC9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295992" y="2710621"/>
            <a:ext cx="685800" cy="685800"/>
          </a:xfrm>
          <a:prstGeom prst="rect">
            <a:avLst/>
          </a:prstGeom>
        </p:spPr>
      </p:pic>
      <p:sp>
        <p:nvSpPr>
          <p:cNvPr id="23" name="TextBox 22">
            <a:extLst>
              <a:ext uri="{FF2B5EF4-FFF2-40B4-BE49-F238E27FC236}">
                <a16:creationId xmlns:a16="http://schemas.microsoft.com/office/drawing/2014/main" id="{2B52C816-6CB4-460C-8240-79103E4D3588}"/>
              </a:ext>
            </a:extLst>
          </p:cNvPr>
          <p:cNvSpPr txBox="1"/>
          <p:nvPr/>
        </p:nvSpPr>
        <p:spPr>
          <a:xfrm>
            <a:off x="15578351" y="8236541"/>
            <a:ext cx="1642037" cy="369332"/>
          </a:xfrm>
          <a:prstGeom prst="rect">
            <a:avLst/>
          </a:prstGeom>
          <a:noFill/>
        </p:spPr>
        <p:txBody>
          <a:bodyPr wrap="square" rtlCol="0">
            <a:spAutoFit/>
          </a:bodyPr>
          <a:lstStyle/>
          <a:p>
            <a:r>
              <a:rPr lang="en-US" sz="900">
                <a:hlinkClick r:id="rId3" tooltip="https://en.wikipedia.org/wiki/Dime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24" name="Picture 23" descr="A coin with a person's face on it&#10;&#10;Description automatically generated with medium confidence">
            <a:extLst>
              <a:ext uri="{FF2B5EF4-FFF2-40B4-BE49-F238E27FC236}">
                <a16:creationId xmlns:a16="http://schemas.microsoft.com/office/drawing/2014/main" id="{174CC726-C7E3-4AF1-95BF-64909DF6D75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507487" y="1853494"/>
            <a:ext cx="685800" cy="685800"/>
          </a:xfrm>
          <a:prstGeom prst="rect">
            <a:avLst/>
          </a:prstGeom>
        </p:spPr>
      </p:pic>
      <p:sp>
        <p:nvSpPr>
          <p:cNvPr id="25" name="TextBox 24">
            <a:extLst>
              <a:ext uri="{FF2B5EF4-FFF2-40B4-BE49-F238E27FC236}">
                <a16:creationId xmlns:a16="http://schemas.microsoft.com/office/drawing/2014/main" id="{DEC1A0D7-EB24-41FF-B00F-691DB9AA57FC}"/>
              </a:ext>
            </a:extLst>
          </p:cNvPr>
          <p:cNvSpPr txBox="1"/>
          <p:nvPr/>
        </p:nvSpPr>
        <p:spPr>
          <a:xfrm>
            <a:off x="-2481347" y="11014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26" name="Picture 25" descr="A coin with a person's face on it&#10;&#10;Description automatically generated with medium confidence">
            <a:extLst>
              <a:ext uri="{FF2B5EF4-FFF2-40B4-BE49-F238E27FC236}">
                <a16:creationId xmlns:a16="http://schemas.microsoft.com/office/drawing/2014/main" id="{5D3CC371-CE39-47F7-9DA0-7BDAADCBC37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417876" y="1875052"/>
            <a:ext cx="685800" cy="685800"/>
          </a:xfrm>
          <a:prstGeom prst="rect">
            <a:avLst/>
          </a:prstGeom>
        </p:spPr>
      </p:pic>
      <p:sp>
        <p:nvSpPr>
          <p:cNvPr id="27" name="TextBox 26">
            <a:extLst>
              <a:ext uri="{FF2B5EF4-FFF2-40B4-BE49-F238E27FC236}">
                <a16:creationId xmlns:a16="http://schemas.microsoft.com/office/drawing/2014/main" id="{26E7AE35-7EC7-43BB-9318-B8BE17A4C448}"/>
              </a:ext>
            </a:extLst>
          </p:cNvPr>
          <p:cNvSpPr txBox="1"/>
          <p:nvPr/>
        </p:nvSpPr>
        <p:spPr>
          <a:xfrm>
            <a:off x="-2328947" y="12538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28" name="Picture 27" descr="A coin with a person's face on it&#10;&#10;Description automatically generated with medium confidence">
            <a:extLst>
              <a:ext uri="{FF2B5EF4-FFF2-40B4-BE49-F238E27FC236}">
                <a16:creationId xmlns:a16="http://schemas.microsoft.com/office/drawing/2014/main" id="{7525BFDB-DF61-49D1-9C54-A948B015B24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66575" y="1860371"/>
            <a:ext cx="685800" cy="685800"/>
          </a:xfrm>
          <a:prstGeom prst="rect">
            <a:avLst/>
          </a:prstGeom>
        </p:spPr>
      </p:pic>
      <p:sp>
        <p:nvSpPr>
          <p:cNvPr id="29" name="TextBox 28">
            <a:extLst>
              <a:ext uri="{FF2B5EF4-FFF2-40B4-BE49-F238E27FC236}">
                <a16:creationId xmlns:a16="http://schemas.microsoft.com/office/drawing/2014/main" id="{6FD4EA38-68F7-4BE7-A332-32F9792C8D0B}"/>
              </a:ext>
            </a:extLst>
          </p:cNvPr>
          <p:cNvSpPr txBox="1"/>
          <p:nvPr/>
        </p:nvSpPr>
        <p:spPr>
          <a:xfrm>
            <a:off x="-2176547" y="14062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30" name="Picture 29" descr="A coin with a person's face on it&#10;&#10;Description automatically generated with medium confidence">
            <a:extLst>
              <a:ext uri="{FF2B5EF4-FFF2-40B4-BE49-F238E27FC236}">
                <a16:creationId xmlns:a16="http://schemas.microsoft.com/office/drawing/2014/main" id="{6FC27FCB-3504-4850-9B4E-0C2ABEAC457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104775" y="1839319"/>
            <a:ext cx="685800" cy="685800"/>
          </a:xfrm>
          <a:prstGeom prst="rect">
            <a:avLst/>
          </a:prstGeom>
        </p:spPr>
      </p:pic>
      <p:sp>
        <p:nvSpPr>
          <p:cNvPr id="31" name="TextBox 30">
            <a:extLst>
              <a:ext uri="{FF2B5EF4-FFF2-40B4-BE49-F238E27FC236}">
                <a16:creationId xmlns:a16="http://schemas.microsoft.com/office/drawing/2014/main" id="{7E6A81DC-AACA-4D26-9108-40529FE36E66}"/>
              </a:ext>
            </a:extLst>
          </p:cNvPr>
          <p:cNvSpPr txBox="1"/>
          <p:nvPr/>
        </p:nvSpPr>
        <p:spPr>
          <a:xfrm>
            <a:off x="-2024147" y="15586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32" name="Picture 31" descr="A coin with a person's face on it&#10;&#10;Description automatically generated with medium confidence">
            <a:extLst>
              <a:ext uri="{FF2B5EF4-FFF2-40B4-BE49-F238E27FC236}">
                <a16:creationId xmlns:a16="http://schemas.microsoft.com/office/drawing/2014/main" id="{0ED68ED2-7D26-4293-B8E4-14B4E743909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015164" y="1863494"/>
            <a:ext cx="685800" cy="685800"/>
          </a:xfrm>
          <a:prstGeom prst="rect">
            <a:avLst/>
          </a:prstGeom>
        </p:spPr>
      </p:pic>
      <p:sp>
        <p:nvSpPr>
          <p:cNvPr id="33" name="TextBox 32">
            <a:extLst>
              <a:ext uri="{FF2B5EF4-FFF2-40B4-BE49-F238E27FC236}">
                <a16:creationId xmlns:a16="http://schemas.microsoft.com/office/drawing/2014/main" id="{EC94EEB1-1864-4890-AFBC-16F0DBE40009}"/>
              </a:ext>
            </a:extLst>
          </p:cNvPr>
          <p:cNvSpPr txBox="1"/>
          <p:nvPr/>
        </p:nvSpPr>
        <p:spPr>
          <a:xfrm>
            <a:off x="-1871747" y="17110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34" name="Picture 33" descr="A coin with a person's face on it&#10;&#10;Description automatically generated with medium confidence">
            <a:extLst>
              <a:ext uri="{FF2B5EF4-FFF2-40B4-BE49-F238E27FC236}">
                <a16:creationId xmlns:a16="http://schemas.microsoft.com/office/drawing/2014/main" id="{1B5B607F-E193-47F9-8BD0-B8CA06DFE59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925553" y="1872000"/>
            <a:ext cx="685800" cy="685800"/>
          </a:xfrm>
          <a:prstGeom prst="rect">
            <a:avLst/>
          </a:prstGeom>
        </p:spPr>
      </p:pic>
      <p:sp>
        <p:nvSpPr>
          <p:cNvPr id="35" name="TextBox 34">
            <a:extLst>
              <a:ext uri="{FF2B5EF4-FFF2-40B4-BE49-F238E27FC236}">
                <a16:creationId xmlns:a16="http://schemas.microsoft.com/office/drawing/2014/main" id="{877975EB-3158-4D92-A43B-4479A717837B}"/>
              </a:ext>
            </a:extLst>
          </p:cNvPr>
          <p:cNvSpPr txBox="1"/>
          <p:nvPr/>
        </p:nvSpPr>
        <p:spPr>
          <a:xfrm>
            <a:off x="-1719347" y="18634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36" name="Picture 35" descr="A coin with a person's face on it&#10;&#10;Description automatically generated with medium confidence">
            <a:extLst>
              <a:ext uri="{FF2B5EF4-FFF2-40B4-BE49-F238E27FC236}">
                <a16:creationId xmlns:a16="http://schemas.microsoft.com/office/drawing/2014/main" id="{A608C7F0-743A-4698-BD02-6836032ECFD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819492" y="1882827"/>
            <a:ext cx="685800" cy="685800"/>
          </a:xfrm>
          <a:prstGeom prst="rect">
            <a:avLst/>
          </a:prstGeom>
        </p:spPr>
      </p:pic>
      <p:sp>
        <p:nvSpPr>
          <p:cNvPr id="37" name="TextBox 36">
            <a:extLst>
              <a:ext uri="{FF2B5EF4-FFF2-40B4-BE49-F238E27FC236}">
                <a16:creationId xmlns:a16="http://schemas.microsoft.com/office/drawing/2014/main" id="{1B1A03DD-18D5-440B-A00D-27084B3630D7}"/>
              </a:ext>
            </a:extLst>
          </p:cNvPr>
          <p:cNvSpPr txBox="1"/>
          <p:nvPr/>
        </p:nvSpPr>
        <p:spPr>
          <a:xfrm>
            <a:off x="-1566947" y="20158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38" name="Picture 37" descr="A coin with a person's face on it&#10;&#10;Description automatically generated with medium confidence">
            <a:extLst>
              <a:ext uri="{FF2B5EF4-FFF2-40B4-BE49-F238E27FC236}">
                <a16:creationId xmlns:a16="http://schemas.microsoft.com/office/drawing/2014/main" id="{9E70FE46-6D4E-4366-8797-0CA9FFFA7A3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619592" y="1883708"/>
            <a:ext cx="685800" cy="685800"/>
          </a:xfrm>
          <a:prstGeom prst="rect">
            <a:avLst/>
          </a:prstGeom>
        </p:spPr>
      </p:pic>
      <p:sp>
        <p:nvSpPr>
          <p:cNvPr id="39" name="TextBox 38">
            <a:extLst>
              <a:ext uri="{FF2B5EF4-FFF2-40B4-BE49-F238E27FC236}">
                <a16:creationId xmlns:a16="http://schemas.microsoft.com/office/drawing/2014/main" id="{DC926132-D80B-415C-AC19-CF44AE0C05C2}"/>
              </a:ext>
            </a:extLst>
          </p:cNvPr>
          <p:cNvSpPr txBox="1"/>
          <p:nvPr/>
        </p:nvSpPr>
        <p:spPr>
          <a:xfrm>
            <a:off x="-1414547" y="21682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40" name="Picture 39" descr="A coin with a person's face on it&#10;&#10;Description automatically generated with medium confidence">
            <a:extLst>
              <a:ext uri="{FF2B5EF4-FFF2-40B4-BE49-F238E27FC236}">
                <a16:creationId xmlns:a16="http://schemas.microsoft.com/office/drawing/2014/main" id="{D16C2A56-05A3-4D9E-909E-5D4C4BFAF4A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457792" y="1872000"/>
            <a:ext cx="685800" cy="685800"/>
          </a:xfrm>
          <a:prstGeom prst="rect">
            <a:avLst/>
          </a:prstGeom>
        </p:spPr>
      </p:pic>
      <p:sp>
        <p:nvSpPr>
          <p:cNvPr id="41" name="TextBox 40">
            <a:extLst>
              <a:ext uri="{FF2B5EF4-FFF2-40B4-BE49-F238E27FC236}">
                <a16:creationId xmlns:a16="http://schemas.microsoft.com/office/drawing/2014/main" id="{03D7EBC3-CA3E-411C-8592-F4DE3EDDB870}"/>
              </a:ext>
            </a:extLst>
          </p:cNvPr>
          <p:cNvSpPr txBox="1"/>
          <p:nvPr/>
        </p:nvSpPr>
        <p:spPr>
          <a:xfrm>
            <a:off x="-1262147" y="2320694"/>
            <a:ext cx="1444693" cy="507831"/>
          </a:xfrm>
          <a:prstGeom prst="rect">
            <a:avLst/>
          </a:prstGeom>
          <a:noFill/>
        </p:spPr>
        <p:txBody>
          <a:bodyPr wrap="square" rtlCol="0">
            <a:spAutoFit/>
          </a:bodyPr>
          <a:lstStyle/>
          <a:p>
            <a:r>
              <a:rPr lang="en-US" sz="900">
                <a:hlinkClick r:id="rId6" tooltip="https://en.wikipedia.org/wiki/Penny_(United_States_coin)"/>
              </a:rPr>
              <a:t>This Photo</a:t>
            </a:r>
            <a:r>
              <a:rPr lang="en-US" sz="900"/>
              <a:t> by Unknown Author is licensed under </a:t>
            </a:r>
            <a:r>
              <a:rPr lang="en-US" sz="900">
                <a:hlinkClick r:id="rId4" tooltip="https://creativecommons.org/licenses/by-sa/3.0/"/>
              </a:rPr>
              <a:t>CC BY-SA</a:t>
            </a:r>
            <a:endParaRPr lang="en-US" sz="900"/>
          </a:p>
        </p:txBody>
      </p:sp>
      <p:pic>
        <p:nvPicPr>
          <p:cNvPr id="42" name="Picture 41" descr="A coin with a person's face on it&#10;&#10;Description automatically generated with medium confidence">
            <a:extLst>
              <a:ext uri="{FF2B5EF4-FFF2-40B4-BE49-F238E27FC236}">
                <a16:creationId xmlns:a16="http://schemas.microsoft.com/office/drawing/2014/main" id="{B71D4B05-BA10-4342-B06D-5D94648CE9C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295992" y="1882827"/>
            <a:ext cx="685800" cy="685800"/>
          </a:xfrm>
          <a:prstGeom prst="rect">
            <a:avLst/>
          </a:prstGeom>
        </p:spPr>
      </p:pic>
      <p:sp>
        <p:nvSpPr>
          <p:cNvPr id="43" name="TextBox 42">
            <a:extLst>
              <a:ext uri="{FF2B5EF4-FFF2-40B4-BE49-F238E27FC236}">
                <a16:creationId xmlns:a16="http://schemas.microsoft.com/office/drawing/2014/main" id="{ECA8D455-C038-424C-83AD-09DC89BDE519}"/>
              </a:ext>
            </a:extLst>
          </p:cNvPr>
          <p:cNvSpPr txBox="1"/>
          <p:nvPr/>
        </p:nvSpPr>
        <p:spPr>
          <a:xfrm>
            <a:off x="10573645" y="1101552"/>
            <a:ext cx="1444693" cy="507831"/>
          </a:xfrm>
          <a:prstGeom prst="rect">
            <a:avLst/>
          </a:prstGeom>
          <a:noFill/>
        </p:spPr>
        <p:txBody>
          <a:bodyPr wrap="square" rtlCol="0">
            <a:spAutoFit/>
          </a:bodyPr>
          <a:lstStyle/>
          <a:p>
            <a:r>
              <a:rPr lang="en-US" sz="900" dirty="0">
                <a:hlinkClick r:id="rId6" tooltip="https://en.wikipedia.org/wiki/Penny_(United_States_coin)"/>
              </a:rPr>
              <a:t>This Photo</a:t>
            </a:r>
            <a:r>
              <a:rPr lang="en-US" sz="900" dirty="0"/>
              <a:t> by Unknown Author is licensed under </a:t>
            </a:r>
            <a:r>
              <a:rPr lang="en-US" sz="900" dirty="0">
                <a:hlinkClick r:id="rId4" tooltip="https://creativecommons.org/licenses/by-sa/3.0/"/>
              </a:rPr>
              <a:t>CC BY-SA</a:t>
            </a:r>
            <a:endParaRPr lang="en-US" sz="900" dirty="0"/>
          </a:p>
        </p:txBody>
      </p:sp>
      <p:pic>
        <p:nvPicPr>
          <p:cNvPr id="45" name="Picture 44" descr="Text&#10;&#10;Description automatically generated">
            <a:extLst>
              <a:ext uri="{FF2B5EF4-FFF2-40B4-BE49-F238E27FC236}">
                <a16:creationId xmlns:a16="http://schemas.microsoft.com/office/drawing/2014/main" id="{EFA58E35-76C9-4EDA-9182-63125CA968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87986" y="3538311"/>
            <a:ext cx="1502012" cy="686054"/>
          </a:xfrm>
          <a:prstGeom prst="rect">
            <a:avLst/>
          </a:prstGeom>
        </p:spPr>
      </p:pic>
      <p:pic>
        <p:nvPicPr>
          <p:cNvPr id="46" name="Picture 45" descr="Text&#10;&#10;Description automatically generated">
            <a:extLst>
              <a:ext uri="{FF2B5EF4-FFF2-40B4-BE49-F238E27FC236}">
                <a16:creationId xmlns:a16="http://schemas.microsoft.com/office/drawing/2014/main" id="{132EDD71-F5DF-4BEE-9060-9A63276AF8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8720" y="3618195"/>
            <a:ext cx="1502012" cy="686054"/>
          </a:xfrm>
          <a:prstGeom prst="rect">
            <a:avLst/>
          </a:prstGeom>
        </p:spPr>
      </p:pic>
      <p:pic>
        <p:nvPicPr>
          <p:cNvPr id="47" name="Picture 46" descr="Text&#10;&#10;Description automatically generated">
            <a:extLst>
              <a:ext uri="{FF2B5EF4-FFF2-40B4-BE49-F238E27FC236}">
                <a16:creationId xmlns:a16="http://schemas.microsoft.com/office/drawing/2014/main" id="{25B07F91-98E1-4508-8FE5-7ED8D502D6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8426" y="3514298"/>
            <a:ext cx="1502012" cy="686054"/>
          </a:xfrm>
          <a:prstGeom prst="rect">
            <a:avLst/>
          </a:prstGeom>
        </p:spPr>
      </p:pic>
      <p:pic>
        <p:nvPicPr>
          <p:cNvPr id="48" name="Picture 47" descr="Text&#10;&#10;Description automatically generated">
            <a:extLst>
              <a:ext uri="{FF2B5EF4-FFF2-40B4-BE49-F238E27FC236}">
                <a16:creationId xmlns:a16="http://schemas.microsoft.com/office/drawing/2014/main" id="{EE629240-86F1-4F69-8109-8E46D16E9F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74228" y="3640736"/>
            <a:ext cx="1502012" cy="686054"/>
          </a:xfrm>
          <a:prstGeom prst="rect">
            <a:avLst/>
          </a:prstGeom>
        </p:spPr>
      </p:pic>
      <p:pic>
        <p:nvPicPr>
          <p:cNvPr id="49" name="Picture 48" descr="Text&#10;&#10;Description automatically generated">
            <a:extLst>
              <a:ext uri="{FF2B5EF4-FFF2-40B4-BE49-F238E27FC236}">
                <a16:creationId xmlns:a16="http://schemas.microsoft.com/office/drawing/2014/main" id="{39F5558E-F35E-4404-B42E-EA966335EA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0166" y="3505139"/>
            <a:ext cx="1502012" cy="686054"/>
          </a:xfrm>
          <a:prstGeom prst="rect">
            <a:avLst/>
          </a:prstGeom>
        </p:spPr>
      </p:pic>
      <p:pic>
        <p:nvPicPr>
          <p:cNvPr id="50" name="Picture 49" descr="Text&#10;&#10;Description automatically generated">
            <a:extLst>
              <a:ext uri="{FF2B5EF4-FFF2-40B4-BE49-F238E27FC236}">
                <a16:creationId xmlns:a16="http://schemas.microsoft.com/office/drawing/2014/main" id="{F56A751C-FE93-42E9-A923-F9623149DB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49901" y="3601689"/>
            <a:ext cx="1502012" cy="686054"/>
          </a:xfrm>
          <a:prstGeom prst="rect">
            <a:avLst/>
          </a:prstGeom>
        </p:spPr>
      </p:pic>
      <p:pic>
        <p:nvPicPr>
          <p:cNvPr id="51" name="Picture 50" descr="Text&#10;&#10;Description automatically generated">
            <a:extLst>
              <a:ext uri="{FF2B5EF4-FFF2-40B4-BE49-F238E27FC236}">
                <a16:creationId xmlns:a16="http://schemas.microsoft.com/office/drawing/2014/main" id="{2C080FCA-B217-4A4E-B4C0-E693B10F04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87805" y="3508567"/>
            <a:ext cx="1502012" cy="686054"/>
          </a:xfrm>
          <a:prstGeom prst="rect">
            <a:avLst/>
          </a:prstGeom>
        </p:spPr>
      </p:pic>
      <p:pic>
        <p:nvPicPr>
          <p:cNvPr id="52" name="Picture 51" descr="Text&#10;&#10;Description automatically generated">
            <a:extLst>
              <a:ext uri="{FF2B5EF4-FFF2-40B4-BE49-F238E27FC236}">
                <a16:creationId xmlns:a16="http://schemas.microsoft.com/office/drawing/2014/main" id="{D9F28D16-EC7B-4C5F-B6F3-A62D003DE5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87941" y="3548821"/>
            <a:ext cx="1502012" cy="686054"/>
          </a:xfrm>
          <a:prstGeom prst="rect">
            <a:avLst/>
          </a:prstGeom>
        </p:spPr>
      </p:pic>
      <p:pic>
        <p:nvPicPr>
          <p:cNvPr id="53" name="Picture 52" descr="Text&#10;&#10;Description automatically generated">
            <a:extLst>
              <a:ext uri="{FF2B5EF4-FFF2-40B4-BE49-F238E27FC236}">
                <a16:creationId xmlns:a16="http://schemas.microsoft.com/office/drawing/2014/main" id="{244F2FD2-E303-427C-BDB5-C336AFB0CE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65320" y="3585228"/>
            <a:ext cx="1502012" cy="686054"/>
          </a:xfrm>
          <a:prstGeom prst="rect">
            <a:avLst/>
          </a:prstGeom>
        </p:spPr>
      </p:pic>
      <p:pic>
        <p:nvPicPr>
          <p:cNvPr id="54" name="Picture 53" descr="Text&#10;&#10;Description automatically generated">
            <a:extLst>
              <a:ext uri="{FF2B5EF4-FFF2-40B4-BE49-F238E27FC236}">
                <a16:creationId xmlns:a16="http://schemas.microsoft.com/office/drawing/2014/main" id="{37AB58D3-05DD-42CB-9F3F-4995D2A77E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16326" y="3571040"/>
            <a:ext cx="1502012" cy="686054"/>
          </a:xfrm>
          <a:prstGeom prst="rect">
            <a:avLst/>
          </a:prstGeom>
        </p:spPr>
      </p:pic>
      <p:pic>
        <p:nvPicPr>
          <p:cNvPr id="56" name="Picture 55">
            <a:extLst>
              <a:ext uri="{FF2B5EF4-FFF2-40B4-BE49-F238E27FC236}">
                <a16:creationId xmlns:a16="http://schemas.microsoft.com/office/drawing/2014/main" id="{DB198799-67F3-4205-9E7D-63896347E0F8}"/>
              </a:ext>
            </a:extLst>
          </p:cNvPr>
          <p:cNvPicPr>
            <a:picLocks noChangeAspect="1"/>
          </p:cNvPicPr>
          <p:nvPr/>
        </p:nvPicPr>
        <p:blipFill>
          <a:blip r:embed="rId8"/>
          <a:stretch>
            <a:fillRect/>
          </a:stretch>
        </p:blipFill>
        <p:spPr>
          <a:xfrm>
            <a:off x="3900803" y="4315833"/>
            <a:ext cx="1903151" cy="838333"/>
          </a:xfrm>
          <a:prstGeom prst="rect">
            <a:avLst/>
          </a:prstGeom>
        </p:spPr>
      </p:pic>
      <p:pic>
        <p:nvPicPr>
          <p:cNvPr id="57" name="Picture 56" descr="Text&#10;&#10;Description automatically generated">
            <a:extLst>
              <a:ext uri="{FF2B5EF4-FFF2-40B4-BE49-F238E27FC236}">
                <a16:creationId xmlns:a16="http://schemas.microsoft.com/office/drawing/2014/main" id="{7037ECE5-F596-4752-B91B-A748FD7342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34898" y="4423011"/>
            <a:ext cx="1502012" cy="686054"/>
          </a:xfrm>
          <a:prstGeom prst="rect">
            <a:avLst/>
          </a:prstGeom>
        </p:spPr>
      </p:pic>
      <p:pic>
        <p:nvPicPr>
          <p:cNvPr id="58" name="Picture 57" descr="A coin with a person's face on it&#10;&#10;Description automatically generated with medium confidence">
            <a:extLst>
              <a:ext uri="{FF2B5EF4-FFF2-40B4-BE49-F238E27FC236}">
                <a16:creationId xmlns:a16="http://schemas.microsoft.com/office/drawing/2014/main" id="{EB3360C0-9646-43E5-8512-56ABB1A5A6C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74237" y="4380865"/>
            <a:ext cx="685800" cy="685800"/>
          </a:xfrm>
          <a:prstGeom prst="rect">
            <a:avLst/>
          </a:prstGeom>
        </p:spPr>
      </p:pic>
      <p:grpSp>
        <p:nvGrpSpPr>
          <p:cNvPr id="62" name="Group 61">
            <a:extLst>
              <a:ext uri="{FF2B5EF4-FFF2-40B4-BE49-F238E27FC236}">
                <a16:creationId xmlns:a16="http://schemas.microsoft.com/office/drawing/2014/main" id="{C288EAE1-A85B-4102-B19C-5903B96D30C6}"/>
              </a:ext>
            </a:extLst>
          </p:cNvPr>
          <p:cNvGrpSpPr/>
          <p:nvPr/>
        </p:nvGrpSpPr>
        <p:grpSpPr>
          <a:xfrm>
            <a:off x="182546" y="4391973"/>
            <a:ext cx="2050245" cy="762194"/>
            <a:chOff x="182546" y="4391973"/>
            <a:chExt cx="2050245" cy="762194"/>
          </a:xfrm>
        </p:grpSpPr>
        <p:pic>
          <p:nvPicPr>
            <p:cNvPr id="59" name="Picture 58" descr="Text&#10;&#10;Description automatically generated">
              <a:extLst>
                <a:ext uri="{FF2B5EF4-FFF2-40B4-BE49-F238E27FC236}">
                  <a16:creationId xmlns:a16="http://schemas.microsoft.com/office/drawing/2014/main" id="{B96BCED2-824F-4AF6-9945-94DF178421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546" y="4391973"/>
              <a:ext cx="1502012" cy="686054"/>
            </a:xfrm>
            <a:prstGeom prst="rect">
              <a:avLst/>
            </a:prstGeom>
          </p:spPr>
        </p:pic>
        <p:pic>
          <p:nvPicPr>
            <p:cNvPr id="60" name="Picture 59" descr="A coin with a person's face on it&#10;&#10;Description automatically generated with medium confidence">
              <a:extLst>
                <a:ext uri="{FF2B5EF4-FFF2-40B4-BE49-F238E27FC236}">
                  <a16:creationId xmlns:a16="http://schemas.microsoft.com/office/drawing/2014/main" id="{C904F002-DD2C-4E8E-8F0F-7CD887D886A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21012" y="4468367"/>
              <a:ext cx="685800" cy="685800"/>
            </a:xfrm>
            <a:prstGeom prst="rect">
              <a:avLst/>
            </a:prstGeom>
          </p:spPr>
        </p:pic>
        <p:pic>
          <p:nvPicPr>
            <p:cNvPr id="61" name="Picture 60" descr="A coin with a person's face on it&#10;&#10;Description automatically generated with medium confidence">
              <a:extLst>
                <a:ext uri="{FF2B5EF4-FFF2-40B4-BE49-F238E27FC236}">
                  <a16:creationId xmlns:a16="http://schemas.microsoft.com/office/drawing/2014/main" id="{C74AFDF3-98F5-4404-9611-E88D15E0E92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546991" y="4468367"/>
              <a:ext cx="685800" cy="685800"/>
            </a:xfrm>
            <a:prstGeom prst="rect">
              <a:avLst/>
            </a:prstGeom>
          </p:spPr>
        </p:pic>
      </p:grpSp>
      <p:pic>
        <p:nvPicPr>
          <p:cNvPr id="66" name="Picture 65" descr="A close - up of a coin&#10;&#10;Description automatically generated with medium confidence">
            <a:extLst>
              <a:ext uri="{FF2B5EF4-FFF2-40B4-BE49-F238E27FC236}">
                <a16:creationId xmlns:a16="http://schemas.microsoft.com/office/drawing/2014/main" id="{CB3AAEF9-5E87-419E-A5D0-751984D0EBF2}"/>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77517" y="6069238"/>
            <a:ext cx="696147" cy="696147"/>
          </a:xfrm>
          <a:prstGeom prst="rect">
            <a:avLst/>
          </a:prstGeom>
        </p:spPr>
      </p:pic>
      <p:pic>
        <p:nvPicPr>
          <p:cNvPr id="67" name="Picture 66" descr="A close - up of a coin&#10;&#10;Description automatically generated with medium confidence">
            <a:extLst>
              <a:ext uri="{FF2B5EF4-FFF2-40B4-BE49-F238E27FC236}">
                <a16:creationId xmlns:a16="http://schemas.microsoft.com/office/drawing/2014/main" id="{F4D7A5EA-EE39-4CA8-82E3-DA5095D0B92E}"/>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76832" y="6069237"/>
            <a:ext cx="696147" cy="696147"/>
          </a:xfrm>
          <a:prstGeom prst="rect">
            <a:avLst/>
          </a:prstGeom>
        </p:spPr>
      </p:pic>
      <p:pic>
        <p:nvPicPr>
          <p:cNvPr id="68" name="Picture 67" descr="A close - up of a coin&#10;&#10;Description automatically generated with medium confidence">
            <a:extLst>
              <a:ext uri="{FF2B5EF4-FFF2-40B4-BE49-F238E27FC236}">
                <a16:creationId xmlns:a16="http://schemas.microsoft.com/office/drawing/2014/main" id="{C850D722-21DC-44FF-986E-9C5FDA76C6D0}"/>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85710" y="6065056"/>
            <a:ext cx="696147" cy="696147"/>
          </a:xfrm>
          <a:prstGeom prst="rect">
            <a:avLst/>
          </a:prstGeom>
        </p:spPr>
      </p:pic>
      <p:pic>
        <p:nvPicPr>
          <p:cNvPr id="69" name="Picture 68" descr="A close - up of a coin&#10;&#10;Description automatically generated with medium confidence">
            <a:extLst>
              <a:ext uri="{FF2B5EF4-FFF2-40B4-BE49-F238E27FC236}">
                <a16:creationId xmlns:a16="http://schemas.microsoft.com/office/drawing/2014/main" id="{DC809151-40E1-4552-9A8B-598A2B96B8D0}"/>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92859" y="6071283"/>
            <a:ext cx="696147" cy="696147"/>
          </a:xfrm>
          <a:prstGeom prst="rect">
            <a:avLst/>
          </a:prstGeom>
        </p:spPr>
      </p:pic>
      <p:pic>
        <p:nvPicPr>
          <p:cNvPr id="70" name="Picture 69" descr="A close - up of a coin&#10;&#10;Description automatically generated with medium confidence">
            <a:extLst>
              <a:ext uri="{FF2B5EF4-FFF2-40B4-BE49-F238E27FC236}">
                <a16:creationId xmlns:a16="http://schemas.microsoft.com/office/drawing/2014/main" id="{777DB558-0980-43BB-84B6-4B5E58E1A3EC}"/>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93903" y="6038405"/>
            <a:ext cx="696147" cy="696147"/>
          </a:xfrm>
          <a:prstGeom prst="rect">
            <a:avLst/>
          </a:prstGeom>
        </p:spPr>
      </p:pic>
      <p:pic>
        <p:nvPicPr>
          <p:cNvPr id="71" name="Picture 70" descr="A close - up of a coin&#10;&#10;Description automatically generated with medium confidence">
            <a:extLst>
              <a:ext uri="{FF2B5EF4-FFF2-40B4-BE49-F238E27FC236}">
                <a16:creationId xmlns:a16="http://schemas.microsoft.com/office/drawing/2014/main" id="{15235B89-F4B1-4D83-9C16-97360EE87758}"/>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97660" y="6080512"/>
            <a:ext cx="696147" cy="696147"/>
          </a:xfrm>
          <a:prstGeom prst="rect">
            <a:avLst/>
          </a:prstGeom>
        </p:spPr>
      </p:pic>
      <p:pic>
        <p:nvPicPr>
          <p:cNvPr id="72" name="Picture 71" descr="A close - up of a coin&#10;&#10;Description automatically generated with medium confidence">
            <a:extLst>
              <a:ext uri="{FF2B5EF4-FFF2-40B4-BE49-F238E27FC236}">
                <a16:creationId xmlns:a16="http://schemas.microsoft.com/office/drawing/2014/main" id="{903674BE-95AD-46D8-BE85-DC9CA4882716}"/>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02096" y="6072877"/>
            <a:ext cx="696147" cy="696147"/>
          </a:xfrm>
          <a:prstGeom prst="rect">
            <a:avLst/>
          </a:prstGeom>
        </p:spPr>
      </p:pic>
      <p:pic>
        <p:nvPicPr>
          <p:cNvPr id="73" name="Picture 72" descr="A close - up of a coin&#10;&#10;Description automatically generated with medium confidence">
            <a:extLst>
              <a:ext uri="{FF2B5EF4-FFF2-40B4-BE49-F238E27FC236}">
                <a16:creationId xmlns:a16="http://schemas.microsoft.com/office/drawing/2014/main" id="{F7597F85-6A48-4661-B540-21C83A6A073B}"/>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09245" y="6051483"/>
            <a:ext cx="696147" cy="696147"/>
          </a:xfrm>
          <a:prstGeom prst="rect">
            <a:avLst/>
          </a:prstGeom>
        </p:spPr>
      </p:pic>
      <p:pic>
        <p:nvPicPr>
          <p:cNvPr id="74" name="Picture 73" descr="A close - up of a coin&#10;&#10;Description automatically generated with medium confidence">
            <a:extLst>
              <a:ext uri="{FF2B5EF4-FFF2-40B4-BE49-F238E27FC236}">
                <a16:creationId xmlns:a16="http://schemas.microsoft.com/office/drawing/2014/main" id="{A5FEA82F-74AB-4BE5-9E6F-EC66B531DE9A}"/>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16394" y="6062091"/>
            <a:ext cx="696147" cy="696147"/>
          </a:xfrm>
          <a:prstGeom prst="rect">
            <a:avLst/>
          </a:prstGeom>
        </p:spPr>
      </p:pic>
      <p:pic>
        <p:nvPicPr>
          <p:cNvPr id="75" name="Picture 74" descr="A close - up of a coin&#10;&#10;Description automatically generated with medium confidence">
            <a:extLst>
              <a:ext uri="{FF2B5EF4-FFF2-40B4-BE49-F238E27FC236}">
                <a16:creationId xmlns:a16="http://schemas.microsoft.com/office/drawing/2014/main" id="{7C8DC710-C71B-4CB2-91EC-4AE264273B8C}"/>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23543" y="6051483"/>
            <a:ext cx="696147" cy="696147"/>
          </a:xfrm>
          <a:prstGeom prst="rect">
            <a:avLst/>
          </a:prstGeom>
        </p:spPr>
      </p:pic>
      <p:pic>
        <p:nvPicPr>
          <p:cNvPr id="77" name="Picture 76" descr="A close - up of a dollar bill&#10;&#10;Description automatically generated with medium confidence">
            <a:extLst>
              <a:ext uri="{FF2B5EF4-FFF2-40B4-BE49-F238E27FC236}">
                <a16:creationId xmlns:a16="http://schemas.microsoft.com/office/drawing/2014/main" id="{2073111B-38C1-4586-B9E8-7E720DA021D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45662" y="5278999"/>
            <a:ext cx="1630227" cy="686054"/>
          </a:xfrm>
          <a:prstGeom prst="rect">
            <a:avLst/>
          </a:prstGeom>
        </p:spPr>
      </p:pic>
      <p:pic>
        <p:nvPicPr>
          <p:cNvPr id="78" name="Picture 77">
            <a:extLst>
              <a:ext uri="{FF2B5EF4-FFF2-40B4-BE49-F238E27FC236}">
                <a16:creationId xmlns:a16="http://schemas.microsoft.com/office/drawing/2014/main" id="{02FB3101-4AE4-4453-9132-7A6EE45FAEFE}"/>
              </a:ext>
            </a:extLst>
          </p:cNvPr>
          <p:cNvPicPr>
            <a:picLocks noChangeAspect="1"/>
          </p:cNvPicPr>
          <p:nvPr/>
        </p:nvPicPr>
        <p:blipFill>
          <a:blip r:embed="rId8"/>
          <a:stretch>
            <a:fillRect/>
          </a:stretch>
        </p:blipFill>
        <p:spPr>
          <a:xfrm>
            <a:off x="323316" y="5195539"/>
            <a:ext cx="1630227" cy="718111"/>
          </a:xfrm>
          <a:prstGeom prst="rect">
            <a:avLst/>
          </a:prstGeom>
        </p:spPr>
      </p:pic>
    </p:spTree>
    <p:extLst>
      <p:ext uri="{BB962C8B-B14F-4D97-AF65-F5344CB8AC3E}">
        <p14:creationId xmlns:p14="http://schemas.microsoft.com/office/powerpoint/2010/main" val="166071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0 L -0.25 0 E" pathEditMode="relative" ptsTypes="">
                                      <p:cBhvr>
                                        <p:cTn id="6" dur="2000" fill="hold"/>
                                        <p:tgtEl>
                                          <p:spTgt spid="2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 0 L -0.25 0 E" pathEditMode="relative" ptsTypes="">
                                      <p:cBhvr>
                                        <p:cTn id="10" dur="2000" fill="hold"/>
                                        <p:tgtEl>
                                          <p:spTgt spid="4"/>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2305 -0.00555 L -0.07122 -0.10139 L -0.1414 -0.00347 " pathEditMode="relative" ptsTypes="AAA">
                                      <p:cBhvr>
                                        <p:cTn id="14" dur="2000" fill="hold"/>
                                        <p:tgtEl>
                                          <p:spTgt spid="45"/>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heel(1)">
                                      <p:cBhvr>
                                        <p:cTn id="19" dur="2000"/>
                                        <p:tgtEl>
                                          <p:spTgt spid="62"/>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1000" fill="hold"/>
                                        <p:tgtEl>
                                          <p:spTgt spid="78"/>
                                        </p:tgtEl>
                                        <p:attrNameLst>
                                          <p:attrName>ppt_w</p:attrName>
                                        </p:attrNameLst>
                                      </p:cBhvr>
                                      <p:tavLst>
                                        <p:tav tm="0">
                                          <p:val>
                                            <p:fltVal val="0"/>
                                          </p:val>
                                        </p:tav>
                                        <p:tav tm="100000">
                                          <p:val>
                                            <p:strVal val="#ppt_w"/>
                                          </p:val>
                                        </p:tav>
                                      </p:tavLst>
                                    </p:anim>
                                    <p:anim calcmode="lin" valueType="num">
                                      <p:cBhvr>
                                        <p:cTn id="25" dur="1000" fill="hold"/>
                                        <p:tgtEl>
                                          <p:spTgt spid="78"/>
                                        </p:tgtEl>
                                        <p:attrNameLst>
                                          <p:attrName>ppt_h</p:attrName>
                                        </p:attrNameLst>
                                      </p:cBhvr>
                                      <p:tavLst>
                                        <p:tav tm="0">
                                          <p:val>
                                            <p:fltVal val="0"/>
                                          </p:val>
                                        </p:tav>
                                        <p:tav tm="100000">
                                          <p:val>
                                            <p:strVal val="#ppt_h"/>
                                          </p:val>
                                        </p:tav>
                                      </p:tavLst>
                                    </p:anim>
                                    <p:anim calcmode="lin" valueType="num">
                                      <p:cBhvr>
                                        <p:cTn id="26" dur="1000" fill="hold"/>
                                        <p:tgtEl>
                                          <p:spTgt spid="78"/>
                                        </p:tgtEl>
                                        <p:attrNameLst>
                                          <p:attrName>style.rotation</p:attrName>
                                        </p:attrNameLst>
                                      </p:cBhvr>
                                      <p:tavLst>
                                        <p:tav tm="0">
                                          <p:val>
                                            <p:fltVal val="90"/>
                                          </p:val>
                                        </p:tav>
                                        <p:tav tm="100000">
                                          <p:val>
                                            <p:fltVal val="0"/>
                                          </p:val>
                                        </p:tav>
                                      </p:tavLst>
                                    </p:anim>
                                    <p:animEffect transition="in" filter="fade">
                                      <p:cBhvr>
                                        <p:cTn id="27" dur="1000"/>
                                        <p:tgtEl>
                                          <p:spTgt spid="78"/>
                                        </p:tgtEl>
                                      </p:cBhvr>
                                    </p:animEffect>
                                  </p:childTnLst>
                                </p:cTn>
                              </p:par>
                            </p:childTnLst>
                          </p:cTn>
                        </p:par>
                      </p:childTnLst>
                    </p:cTn>
                  </p:par>
                  <p:par>
                    <p:cTn id="28" fill="hold">
                      <p:stCondLst>
                        <p:cond delay="indefinite"/>
                      </p:stCondLst>
                      <p:childTnLst>
                        <p:par>
                          <p:cTn id="29" fill="hold">
                            <p:stCondLst>
                              <p:cond delay="0"/>
                            </p:stCondLst>
                            <p:childTnLst>
                              <p:par>
                                <p:cTn id="30" presetID="35" presetClass="path" presetSubtype="0" accel="50000" decel="50000" fill="hold" nodeType="clickEffect">
                                  <p:stCondLst>
                                    <p:cond delay="0"/>
                                  </p:stCondLst>
                                  <p:childTnLst>
                                    <p:animMotion origin="layout" path="M 0 0 L -0.25 0 E" pathEditMode="relative" ptsTypes="">
                                      <p:cBhvr>
                                        <p:cTn id="31" dur="2000" fill="hold"/>
                                        <p:tgtEl>
                                          <p:spTgt spid="6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D97B-35F7-498A-8C3C-7DFDE264A1F7}"/>
              </a:ext>
            </a:extLst>
          </p:cNvPr>
          <p:cNvSpPr>
            <a:spLocks noGrp="1"/>
          </p:cNvSpPr>
          <p:nvPr>
            <p:ph type="title"/>
          </p:nvPr>
        </p:nvSpPr>
        <p:spPr>
          <a:xfrm>
            <a:off x="4953582" y="566826"/>
            <a:ext cx="4668257" cy="1325563"/>
          </a:xfrm>
        </p:spPr>
        <p:txBody>
          <a:bodyPr vert="horz" lIns="91440" tIns="45720" rIns="91440" bIns="45720" rtlCol="0" anchor="ctr">
            <a:normAutofit/>
          </a:bodyPr>
          <a:lstStyle/>
          <a:p>
            <a:r>
              <a:rPr lang="en-US" sz="4400" kern="1200" dirty="0">
                <a:solidFill>
                  <a:schemeClr val="bg1"/>
                </a:solidFill>
                <a:latin typeface="+mj-lt"/>
                <a:ea typeface="+mj-ea"/>
                <a:cs typeface="+mj-cs"/>
              </a:rPr>
              <a:t>Snack time!</a:t>
            </a:r>
          </a:p>
        </p:txBody>
      </p:sp>
      <p:sp>
        <p:nvSpPr>
          <p:cNvPr id="16" name="Freeform: Shape 15">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picture containing food, plate, fruit, arranged&#10;&#10;Description automatically generated">
            <a:extLst>
              <a:ext uri="{FF2B5EF4-FFF2-40B4-BE49-F238E27FC236}">
                <a16:creationId xmlns:a16="http://schemas.microsoft.com/office/drawing/2014/main" id="{EEF49D1C-6F8E-4DCE-B8CB-412334101EB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2517" r="11482" b="-1"/>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6" name="Picture Placeholder 5" descr="A bunch of blueberries&#10;&#10;Description automatically generated with medium confidence">
            <a:extLst>
              <a:ext uri="{FF2B5EF4-FFF2-40B4-BE49-F238E27FC236}">
                <a16:creationId xmlns:a16="http://schemas.microsoft.com/office/drawing/2014/main" id="{FD83B54A-1142-489C-8107-B5BD6FE041B9}"/>
              </a:ext>
            </a:extLst>
          </p:cNvPr>
          <p:cNvPicPr>
            <a:picLocks noGrp="1" noChangeAspect="1"/>
          </p:cNvPicPr>
          <p:nvPr>
            <p:ph type="pic" idx="1"/>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7582" r="14426"/>
          <a:stretch/>
        </p:blipFill>
        <p:spPr>
          <a:xfrm>
            <a:off x="20" y="10"/>
            <a:ext cx="3967953"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1" name="Picture 10" descr="A pile of logs&#10;&#10;Description automatically generated with low confidence">
            <a:extLst>
              <a:ext uri="{FF2B5EF4-FFF2-40B4-BE49-F238E27FC236}">
                <a16:creationId xmlns:a16="http://schemas.microsoft.com/office/drawing/2014/main" id="{230F849E-F142-45CE-B6DB-4CE3E05D66D3}"/>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1191" r="16442" b="-2"/>
          <a:stretch/>
        </p:blipFill>
        <p:spPr>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sp>
        <p:nvSpPr>
          <p:cNvPr id="4" name="Text Placeholder 3">
            <a:extLst>
              <a:ext uri="{FF2B5EF4-FFF2-40B4-BE49-F238E27FC236}">
                <a16:creationId xmlns:a16="http://schemas.microsoft.com/office/drawing/2014/main" id="{0D8B7883-0B42-4526-BF5F-23CDD38A2D91}"/>
              </a:ext>
            </a:extLst>
          </p:cNvPr>
          <p:cNvSpPr>
            <a:spLocks noGrp="1"/>
          </p:cNvSpPr>
          <p:nvPr>
            <p:ph type="body" sz="half" idx="2"/>
          </p:nvPr>
        </p:nvSpPr>
        <p:spPr>
          <a:xfrm>
            <a:off x="6940296" y="1719943"/>
            <a:ext cx="4668256" cy="4746171"/>
          </a:xfrm>
        </p:spPr>
        <p:txBody>
          <a:bodyPr vert="horz" lIns="91440" tIns="45720" rIns="91440" bIns="45720" rtlCol="0" anchor="t">
            <a:normAutofit/>
          </a:bodyPr>
          <a:lstStyle/>
          <a:p>
            <a:pPr indent="-228600">
              <a:buFont typeface="Arial" panose="020B0604020202020204" pitchFamily="34" charset="0"/>
              <a:buChar char="•"/>
            </a:pPr>
            <a:r>
              <a:rPr lang="en-US" sz="1800" dirty="0">
                <a:solidFill>
                  <a:schemeClr val="bg1"/>
                </a:solidFill>
              </a:rPr>
              <a:t>Choose something small snack such as</a:t>
            </a:r>
          </a:p>
          <a:p>
            <a:pPr marL="285750" indent="-228600">
              <a:buFont typeface="Arial" panose="020B0604020202020204" pitchFamily="34" charset="0"/>
              <a:buChar char="•"/>
            </a:pPr>
            <a:r>
              <a:rPr lang="en-US" sz="1800" dirty="0">
                <a:solidFill>
                  <a:schemeClr val="bg1"/>
                </a:solidFill>
              </a:rPr>
              <a:t>Cereal like Cheerios or Chex</a:t>
            </a:r>
          </a:p>
          <a:p>
            <a:pPr marL="285750" indent="-228600">
              <a:buFont typeface="Arial" panose="020B0604020202020204" pitchFamily="34" charset="0"/>
              <a:buChar char="•"/>
            </a:pPr>
            <a:r>
              <a:rPr lang="en-US" sz="1800" dirty="0">
                <a:solidFill>
                  <a:schemeClr val="bg1"/>
                </a:solidFill>
              </a:rPr>
              <a:t>Berries</a:t>
            </a:r>
          </a:p>
          <a:p>
            <a:pPr marL="285750" indent="-228600">
              <a:buFont typeface="Arial" panose="020B0604020202020204" pitchFamily="34" charset="0"/>
              <a:buChar char="•"/>
            </a:pPr>
            <a:r>
              <a:rPr lang="en-US" sz="1800" dirty="0">
                <a:solidFill>
                  <a:schemeClr val="bg1"/>
                </a:solidFill>
              </a:rPr>
              <a:t>Raisins</a:t>
            </a:r>
          </a:p>
          <a:p>
            <a:pPr marL="285750" indent="-228600">
              <a:buFont typeface="Arial" panose="020B0604020202020204" pitchFamily="34" charset="0"/>
              <a:buChar char="•"/>
            </a:pPr>
            <a:r>
              <a:rPr lang="en-US" sz="1800" dirty="0">
                <a:solidFill>
                  <a:schemeClr val="bg1"/>
                </a:solidFill>
              </a:rPr>
              <a:t>nuts</a:t>
            </a:r>
          </a:p>
          <a:p>
            <a:pPr marL="285750" indent="-228600">
              <a:buFont typeface="Arial" panose="020B0604020202020204" pitchFamily="34" charset="0"/>
              <a:buChar char="•"/>
            </a:pPr>
            <a:r>
              <a:rPr lang="en-US" sz="1800" dirty="0">
                <a:solidFill>
                  <a:schemeClr val="bg1"/>
                </a:solidFill>
              </a:rPr>
              <a:t>Small crackers</a:t>
            </a:r>
          </a:p>
          <a:p>
            <a:pPr marL="285750" indent="-228600">
              <a:buFont typeface="Arial" panose="020B0604020202020204" pitchFamily="34" charset="0"/>
              <a:buChar char="•"/>
            </a:pPr>
            <a:endParaRPr lang="en-US" sz="1800" dirty="0">
              <a:solidFill>
                <a:schemeClr val="bg1"/>
              </a:solidFill>
            </a:endParaRPr>
          </a:p>
          <a:p>
            <a:pPr indent="-228600">
              <a:buFont typeface="Arial" panose="020B0604020202020204" pitchFamily="34" charset="0"/>
              <a:buChar char="•"/>
            </a:pPr>
            <a:r>
              <a:rPr lang="en-US" sz="1800" dirty="0">
                <a:solidFill>
                  <a:schemeClr val="bg1"/>
                </a:solidFill>
              </a:rPr>
              <a:t>Count out 10.  Set 1 aside as a tithe.</a:t>
            </a:r>
          </a:p>
          <a:p>
            <a:pPr indent="-228600">
              <a:buFont typeface="Arial" panose="020B0604020202020204" pitchFamily="34" charset="0"/>
              <a:buChar char="•"/>
            </a:pPr>
            <a:r>
              <a:rPr lang="en-US" sz="1800" dirty="0">
                <a:solidFill>
                  <a:schemeClr val="bg1"/>
                </a:solidFill>
              </a:rPr>
              <a:t>You can eat the 9.</a:t>
            </a:r>
          </a:p>
          <a:p>
            <a:pPr indent="-228600">
              <a:buFont typeface="Arial" panose="020B0604020202020204" pitchFamily="34" charset="0"/>
              <a:buChar char="•"/>
            </a:pPr>
            <a:r>
              <a:rPr lang="en-US" sz="1800" dirty="0">
                <a:solidFill>
                  <a:schemeClr val="bg1"/>
                </a:solidFill>
              </a:rPr>
              <a:t>	Repeat</a:t>
            </a:r>
          </a:p>
          <a:p>
            <a:pPr indent="-228600">
              <a:buFont typeface="Arial" panose="020B0604020202020204" pitchFamily="34" charset="0"/>
              <a:buChar char="•"/>
            </a:pPr>
            <a:r>
              <a:rPr lang="en-US" sz="1800" dirty="0">
                <a:solidFill>
                  <a:schemeClr val="bg1"/>
                </a:solidFill>
              </a:rPr>
              <a:t>Give your tithe to your parents</a:t>
            </a:r>
            <a:r>
              <a:rPr lang="en-US" sz="1100" dirty="0">
                <a:solidFill>
                  <a:schemeClr val="bg1"/>
                </a:solidFill>
              </a:rPr>
              <a:t>.</a:t>
            </a:r>
          </a:p>
        </p:txBody>
      </p:sp>
      <p:sp>
        <p:nvSpPr>
          <p:cNvPr id="9" name="TextBox 8">
            <a:extLst>
              <a:ext uri="{FF2B5EF4-FFF2-40B4-BE49-F238E27FC236}">
                <a16:creationId xmlns:a16="http://schemas.microsoft.com/office/drawing/2014/main" id="{3400056F-BAC0-4259-86AC-5478D17F0476}"/>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www.foodista.com/blog/2017/11/30/healthy-snack-ideas-for-adrenal-fatigue-recovery">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pic>
        <p:nvPicPr>
          <p:cNvPr id="13" name="Picture 12" descr="A picture containing clipart&#10;&#10;Description automatically generated">
            <a:extLst>
              <a:ext uri="{FF2B5EF4-FFF2-40B4-BE49-F238E27FC236}">
                <a16:creationId xmlns:a16="http://schemas.microsoft.com/office/drawing/2014/main" id="{31583F97-E5CB-40AC-A385-7401D13C22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71082" y="4985657"/>
            <a:ext cx="2270158" cy="204388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00756474"/>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95B9EF-5707-D7D0-39E7-30C4E4618122}"/>
              </a:ext>
            </a:extLst>
          </p:cNvPr>
          <p:cNvSpPr/>
          <p:nvPr/>
        </p:nvSpPr>
        <p:spPr>
          <a:xfrm>
            <a:off x="331076" y="204952"/>
            <a:ext cx="11524593" cy="63535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7F64E4-C58E-C7A0-254C-4214573ED36C}"/>
              </a:ext>
            </a:extLst>
          </p:cNvPr>
          <p:cNvSpPr>
            <a:spLocks noGrp="1"/>
          </p:cNvSpPr>
          <p:nvPr>
            <p:ph type="title"/>
          </p:nvPr>
        </p:nvSpPr>
        <p:spPr>
          <a:xfrm>
            <a:off x="4381609" y="457200"/>
            <a:ext cx="3932237" cy="725214"/>
          </a:xfrm>
        </p:spPr>
        <p:txBody>
          <a:bodyPr/>
          <a:lstStyle/>
          <a:p>
            <a:r>
              <a:rPr lang="en-US" dirty="0"/>
              <a:t>Let’s look at a dime</a:t>
            </a:r>
          </a:p>
        </p:txBody>
      </p:sp>
      <p:pic>
        <p:nvPicPr>
          <p:cNvPr id="7" name="Content Placeholder 6" descr="A close-up of a coin&#10;&#10;Description automatically generated">
            <a:extLst>
              <a:ext uri="{FF2B5EF4-FFF2-40B4-BE49-F238E27FC236}">
                <a16:creationId xmlns:a16="http://schemas.microsoft.com/office/drawing/2014/main" id="{B0760091-F3A2-9DA0-C6DE-1FCB35CB00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13846" y="1434662"/>
            <a:ext cx="3358822" cy="3358822"/>
          </a:xfrm>
          <a:prstGeom prst="ellipse">
            <a:avLst/>
          </a:prstGeom>
        </p:spPr>
      </p:pic>
      <p:sp>
        <p:nvSpPr>
          <p:cNvPr id="4" name="Text Placeholder 3">
            <a:extLst>
              <a:ext uri="{FF2B5EF4-FFF2-40B4-BE49-F238E27FC236}">
                <a16:creationId xmlns:a16="http://schemas.microsoft.com/office/drawing/2014/main" id="{2DDF4A74-E892-B4AA-952F-3E2CDEB76669}"/>
              </a:ext>
            </a:extLst>
          </p:cNvPr>
          <p:cNvSpPr>
            <a:spLocks noGrp="1"/>
          </p:cNvSpPr>
          <p:nvPr>
            <p:ph type="body" sz="half" idx="2"/>
          </p:nvPr>
        </p:nvSpPr>
        <p:spPr>
          <a:xfrm>
            <a:off x="4143403" y="1434662"/>
            <a:ext cx="4764114" cy="4661558"/>
          </a:xfrm>
        </p:spPr>
        <p:txBody>
          <a:bodyPr>
            <a:normAutofit lnSpcReduction="10000"/>
          </a:bodyPr>
          <a:lstStyle/>
          <a:p>
            <a:r>
              <a:rPr lang="en-US" dirty="0">
                <a:solidFill>
                  <a:schemeClr val="bg1"/>
                </a:solidFill>
              </a:rPr>
              <a:t>Do you see:</a:t>
            </a:r>
          </a:p>
          <a:p>
            <a:r>
              <a:rPr lang="en-US" dirty="0">
                <a:solidFill>
                  <a:schemeClr val="bg1"/>
                </a:solidFill>
              </a:rPr>
              <a:t>In God We Trust  -- </a:t>
            </a:r>
            <a:r>
              <a:rPr lang="en-US" i="1" dirty="0">
                <a:solidFill>
                  <a:schemeClr val="bg1"/>
                </a:solidFill>
              </a:rPr>
              <a:t>God provides for us</a:t>
            </a:r>
          </a:p>
          <a:p>
            <a:r>
              <a:rPr lang="en-US" dirty="0">
                <a:solidFill>
                  <a:schemeClr val="bg1"/>
                </a:solidFill>
              </a:rPr>
              <a:t>President Franklin D Roosevelt – </a:t>
            </a:r>
            <a:r>
              <a:rPr lang="en-US" i="1" dirty="0">
                <a:solidFill>
                  <a:schemeClr val="bg1"/>
                </a:solidFill>
              </a:rPr>
              <a:t>32</a:t>
            </a:r>
            <a:r>
              <a:rPr lang="en-US" i="1" baseline="30000" dirty="0">
                <a:solidFill>
                  <a:schemeClr val="bg1"/>
                </a:solidFill>
              </a:rPr>
              <a:t>nd</a:t>
            </a:r>
            <a:r>
              <a:rPr lang="en-US" i="1" dirty="0">
                <a:solidFill>
                  <a:schemeClr val="bg1"/>
                </a:solidFill>
              </a:rPr>
              <a:t>  President</a:t>
            </a:r>
          </a:p>
          <a:p>
            <a:r>
              <a:rPr lang="en-US" dirty="0">
                <a:solidFill>
                  <a:schemeClr val="bg1"/>
                </a:solidFill>
              </a:rPr>
              <a:t>Liberty – </a:t>
            </a:r>
            <a:r>
              <a:rPr lang="en-US" i="1" dirty="0">
                <a:solidFill>
                  <a:schemeClr val="bg1"/>
                </a:solidFill>
              </a:rPr>
              <a:t>God gives us freedom</a:t>
            </a:r>
          </a:p>
          <a:p>
            <a:endParaRPr lang="en-US" i="1" dirty="0"/>
          </a:p>
          <a:p>
            <a:r>
              <a:rPr lang="en-US" dirty="0">
                <a:solidFill>
                  <a:schemeClr val="bg1"/>
                </a:solidFill>
              </a:rPr>
              <a:t>An olive branch </a:t>
            </a:r>
            <a:r>
              <a:rPr lang="en-US" i="1" dirty="0">
                <a:solidFill>
                  <a:schemeClr val="bg1"/>
                </a:solidFill>
              </a:rPr>
              <a:t>– for peace</a:t>
            </a:r>
          </a:p>
          <a:p>
            <a:pPr algn="ctr"/>
            <a:r>
              <a:rPr lang="en-US" i="1" dirty="0"/>
              <a:t>What choice did Abraham give to Lot          </a:t>
            </a:r>
          </a:p>
          <a:p>
            <a:pPr algn="ctr"/>
            <a:r>
              <a:rPr lang="en-US" i="1" dirty="0"/>
              <a:t> so that there would be peace in their family?</a:t>
            </a:r>
          </a:p>
          <a:p>
            <a:r>
              <a:rPr lang="en-US" dirty="0">
                <a:solidFill>
                  <a:schemeClr val="bg1"/>
                </a:solidFill>
              </a:rPr>
              <a:t>A torch --  </a:t>
            </a:r>
            <a:r>
              <a:rPr lang="en-US" i="1" dirty="0">
                <a:solidFill>
                  <a:schemeClr val="bg1"/>
                </a:solidFill>
              </a:rPr>
              <a:t>for liberty</a:t>
            </a:r>
          </a:p>
          <a:p>
            <a:pPr algn="ctr"/>
            <a:r>
              <a:rPr lang="en-US" i="1" dirty="0"/>
              <a:t>When Lot and others were captured,</a:t>
            </a:r>
          </a:p>
          <a:p>
            <a:pPr algn="ctr"/>
            <a:r>
              <a:rPr lang="en-US" i="1" dirty="0"/>
              <a:t>What did Abraham do to give them liberty?</a:t>
            </a:r>
          </a:p>
          <a:p>
            <a:r>
              <a:rPr lang="en-US" dirty="0">
                <a:solidFill>
                  <a:schemeClr val="bg1"/>
                </a:solidFill>
              </a:rPr>
              <a:t>An oak branch </a:t>
            </a:r>
            <a:r>
              <a:rPr lang="en-US" i="1" dirty="0">
                <a:solidFill>
                  <a:schemeClr val="bg1"/>
                </a:solidFill>
              </a:rPr>
              <a:t>– for strength and independence</a:t>
            </a:r>
          </a:p>
          <a:p>
            <a:pPr algn="ctr"/>
            <a:r>
              <a:rPr lang="en-US" i="1" dirty="0"/>
              <a:t>Who gave Abraham strength so that others </a:t>
            </a:r>
          </a:p>
          <a:p>
            <a:pPr algn="ctr"/>
            <a:r>
              <a:rPr lang="en-US" i="1" dirty="0"/>
              <a:t>could be free and have independence?</a:t>
            </a:r>
            <a:endParaRPr lang="en-US" dirty="0"/>
          </a:p>
        </p:txBody>
      </p:sp>
      <p:pic>
        <p:nvPicPr>
          <p:cNvPr id="9" name="Picture 8" descr="A close-up of a coin&#10;&#10;Description automatically generated">
            <a:extLst>
              <a:ext uri="{FF2B5EF4-FFF2-40B4-BE49-F238E27FC236}">
                <a16:creationId xmlns:a16="http://schemas.microsoft.com/office/drawing/2014/main" id="{2F036E22-0ECB-EEB9-D7D4-BEC809DB5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28" y="765011"/>
            <a:ext cx="3358823" cy="3358823"/>
          </a:xfrm>
          <a:prstGeom prst="ellipse">
            <a:avLst/>
          </a:prstGeom>
        </p:spPr>
      </p:pic>
      <p:cxnSp>
        <p:nvCxnSpPr>
          <p:cNvPr id="11" name="Straight Arrow Connector 10">
            <a:extLst>
              <a:ext uri="{FF2B5EF4-FFF2-40B4-BE49-F238E27FC236}">
                <a16:creationId xmlns:a16="http://schemas.microsoft.com/office/drawing/2014/main" id="{5AD7C31F-F642-A0A0-2893-B63BEBF4A229}"/>
              </a:ext>
            </a:extLst>
          </p:cNvPr>
          <p:cNvCxnSpPr/>
          <p:nvPr/>
        </p:nvCxnSpPr>
        <p:spPr>
          <a:xfrm flipH="1">
            <a:off x="2159876" y="1891862"/>
            <a:ext cx="2088599" cy="1222211"/>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E9D83ED4-EBA8-69D3-C113-F242D762AFA8}"/>
              </a:ext>
            </a:extLst>
          </p:cNvPr>
          <p:cNvCxnSpPr>
            <a:cxnSpLocks/>
          </p:cNvCxnSpPr>
          <p:nvPr/>
        </p:nvCxnSpPr>
        <p:spPr>
          <a:xfrm flipH="1" flipV="1">
            <a:off x="3499945" y="1765738"/>
            <a:ext cx="643458" cy="441051"/>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D083AE40-E879-A0C6-0F49-4424FA3C6A2C}"/>
              </a:ext>
            </a:extLst>
          </p:cNvPr>
          <p:cNvCxnSpPr>
            <a:cxnSpLocks/>
          </p:cNvCxnSpPr>
          <p:nvPr/>
        </p:nvCxnSpPr>
        <p:spPr>
          <a:xfrm flipH="1" flipV="1">
            <a:off x="1733426" y="1316613"/>
            <a:ext cx="2409977" cy="1186354"/>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3022230B-6393-520B-6B24-69854493C024}"/>
              </a:ext>
            </a:extLst>
          </p:cNvPr>
          <p:cNvCxnSpPr>
            <a:cxnSpLocks/>
          </p:cNvCxnSpPr>
          <p:nvPr/>
        </p:nvCxnSpPr>
        <p:spPr>
          <a:xfrm flipV="1">
            <a:off x="6641971" y="2963917"/>
            <a:ext cx="2265546" cy="150156"/>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A244327D-9536-5D23-6BCE-675EAA181DC1}"/>
              </a:ext>
            </a:extLst>
          </p:cNvPr>
          <p:cNvCxnSpPr>
            <a:cxnSpLocks/>
          </p:cNvCxnSpPr>
          <p:nvPr/>
        </p:nvCxnSpPr>
        <p:spPr>
          <a:xfrm flipV="1">
            <a:off x="6979112" y="3429000"/>
            <a:ext cx="2890102" cy="769912"/>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a:extLst>
              <a:ext uri="{FF2B5EF4-FFF2-40B4-BE49-F238E27FC236}">
                <a16:creationId xmlns:a16="http://schemas.microsoft.com/office/drawing/2014/main" id="{77C06C7A-0E00-9D60-2580-08757245B284}"/>
              </a:ext>
            </a:extLst>
          </p:cNvPr>
          <p:cNvCxnSpPr>
            <a:cxnSpLocks/>
          </p:cNvCxnSpPr>
          <p:nvPr/>
        </p:nvCxnSpPr>
        <p:spPr>
          <a:xfrm flipV="1">
            <a:off x="8255593" y="3429000"/>
            <a:ext cx="2260007" cy="1793644"/>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7897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12" end="1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
                                            <p:txEl>
                                              <p:pRg st="13" end="1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191064-7745-4FC6-AD8B-E401A990BB2D}"/>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dirty="0"/>
              <a:t>The king of Sodom was very grateful.</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BC752-9A6A-4023-88E1-27E7D2573BA9}"/>
              </a:ext>
            </a:extLst>
          </p:cNvPr>
          <p:cNvSpPr>
            <a:spLocks noGrp="1"/>
          </p:cNvSpPr>
          <p:nvPr>
            <p:ph sz="half" idx="1"/>
          </p:nvPr>
        </p:nvSpPr>
        <p:spPr>
          <a:xfrm>
            <a:off x="640080" y="2872899"/>
            <a:ext cx="4243589" cy="3586580"/>
          </a:xfrm>
        </p:spPr>
        <p:txBody>
          <a:bodyPr vert="horz" lIns="91440" tIns="45720" rIns="91440" bIns="45720" rtlCol="0">
            <a:normAutofit lnSpcReduction="10000"/>
          </a:bodyPr>
          <a:lstStyle/>
          <a:p>
            <a:pPr marL="0" indent="0">
              <a:buNone/>
            </a:pPr>
            <a:r>
              <a:rPr lang="en-US" sz="1800" baseline="30000" dirty="0"/>
              <a:t>21 </a:t>
            </a:r>
            <a:r>
              <a:rPr lang="en-US" sz="1800" dirty="0"/>
              <a:t>The king of Sodom said to Abram, “Give me the people. Keep everything else for yourself.”</a:t>
            </a:r>
          </a:p>
          <a:p>
            <a:pPr marL="0" indent="0">
              <a:buNone/>
            </a:pPr>
            <a:r>
              <a:rPr lang="en-US" sz="1800" baseline="30000" dirty="0"/>
              <a:t>22 </a:t>
            </a:r>
            <a:r>
              <a:rPr lang="en-US" sz="1800" dirty="0"/>
              <a:t>But Abram said to the king of Sodom, “I have raised my hand to make a promise to the </a:t>
            </a:r>
            <a:r>
              <a:rPr lang="en-US" sz="1800" cap="small" dirty="0">
                <a:effectLst/>
              </a:rPr>
              <a:t>Lord</a:t>
            </a:r>
            <a:r>
              <a:rPr lang="en-US" sz="1800" dirty="0"/>
              <a:t>. He is the Most High God. He is the Creator of heaven and earth. </a:t>
            </a:r>
            <a:r>
              <a:rPr lang="en-US" sz="1800" baseline="30000" dirty="0"/>
              <a:t>23 </a:t>
            </a:r>
            <a:r>
              <a:rPr lang="en-US" sz="1800" dirty="0"/>
              <a:t>I’ve said I will not accept anything that belongs to you. I will not take even a thread or the strap of a sandal. You will never be able to say, ‘I made Abram rich.’ </a:t>
            </a:r>
            <a:r>
              <a:rPr lang="en-US" sz="1800" baseline="30000" dirty="0"/>
              <a:t>24 </a:t>
            </a:r>
            <a:r>
              <a:rPr lang="en-US" sz="1800" dirty="0"/>
              <a:t>I’ll accept only what my men have eaten and what belongs to Aner, Eshkol and </a:t>
            </a:r>
            <a:r>
              <a:rPr lang="en-US" sz="1800" dirty="0" err="1"/>
              <a:t>Mamre</a:t>
            </a:r>
            <a:r>
              <a:rPr lang="en-US" sz="1800" dirty="0"/>
              <a:t>. These three men went with me. Let them have their share.”</a:t>
            </a:r>
          </a:p>
          <a:p>
            <a:endParaRPr lang="en-US" sz="1500" dirty="0"/>
          </a:p>
        </p:txBody>
      </p:sp>
      <p:pic>
        <p:nvPicPr>
          <p:cNvPr id="9" name="Content Placeholder 8" descr="A picture containing text, posing&#10;&#10;Description automatically generated">
            <a:extLst>
              <a:ext uri="{FF2B5EF4-FFF2-40B4-BE49-F238E27FC236}">
                <a16:creationId xmlns:a16="http://schemas.microsoft.com/office/drawing/2014/main" id="{8BB9C871-41BE-4062-AAEB-F08F7252D92B}"/>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0586" r="197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peech Bubble: Rectangle 3">
            <a:extLst>
              <a:ext uri="{FF2B5EF4-FFF2-40B4-BE49-F238E27FC236}">
                <a16:creationId xmlns:a16="http://schemas.microsoft.com/office/drawing/2014/main" id="{302A2A84-0FCA-8CC4-B3C7-3428CDDA298A}"/>
              </a:ext>
            </a:extLst>
          </p:cNvPr>
          <p:cNvSpPr/>
          <p:nvPr/>
        </p:nvSpPr>
        <p:spPr>
          <a:xfrm>
            <a:off x="5748384" y="1303789"/>
            <a:ext cx="3568700" cy="1113810"/>
          </a:xfrm>
          <a:prstGeom prst="wedgeRectCallout">
            <a:avLst>
              <a:gd name="adj1" fmla="val 20448"/>
              <a:gd name="adj2" fmla="val 69341"/>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Thank you for rescuing us!  Just give me the people and you can have everything else.</a:t>
            </a:r>
          </a:p>
        </p:txBody>
      </p:sp>
      <p:sp>
        <p:nvSpPr>
          <p:cNvPr id="5" name="Speech Bubble: Rectangle 4">
            <a:extLst>
              <a:ext uri="{FF2B5EF4-FFF2-40B4-BE49-F238E27FC236}">
                <a16:creationId xmlns:a16="http://schemas.microsoft.com/office/drawing/2014/main" id="{1A0C9EEE-6F9F-54B8-6334-1CDDDECB8D32}"/>
              </a:ext>
            </a:extLst>
          </p:cNvPr>
          <p:cNvSpPr/>
          <p:nvPr/>
        </p:nvSpPr>
        <p:spPr>
          <a:xfrm>
            <a:off x="9512300" y="863601"/>
            <a:ext cx="2413000" cy="1574800"/>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  The things don’t belong to me.  </a:t>
            </a:r>
          </a:p>
          <a:p>
            <a:pPr algn="ctr"/>
            <a:r>
              <a:rPr lang="en-US" dirty="0"/>
              <a:t>You keep what is yours.</a:t>
            </a:r>
          </a:p>
          <a:p>
            <a:pPr algn="ctr"/>
            <a:r>
              <a:rPr lang="en-US" dirty="0"/>
              <a:t>Everyone can keep what is their own.</a:t>
            </a:r>
          </a:p>
        </p:txBody>
      </p:sp>
    </p:spTree>
    <p:extLst>
      <p:ext uri="{BB962C8B-B14F-4D97-AF65-F5344CB8AC3E}">
        <p14:creationId xmlns:p14="http://schemas.microsoft.com/office/powerpoint/2010/main" val="2139414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520344A4-0488-4903-B9EC-C6C09B000AC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8204" y="0"/>
            <a:ext cx="3175724" cy="3163021"/>
          </a:xfrm>
          <a:prstGeom prst="rect">
            <a:avLst/>
          </a:prstGeom>
        </p:spPr>
      </p:pic>
      <p:sp>
        <p:nvSpPr>
          <p:cNvPr id="10" name="TextBox 9">
            <a:extLst>
              <a:ext uri="{FF2B5EF4-FFF2-40B4-BE49-F238E27FC236}">
                <a16:creationId xmlns:a16="http://schemas.microsoft.com/office/drawing/2014/main" id="{27A3FE93-1416-4FCF-A01E-498124436A83}"/>
              </a:ext>
            </a:extLst>
          </p:cNvPr>
          <p:cNvSpPr txBox="1"/>
          <p:nvPr/>
        </p:nvSpPr>
        <p:spPr>
          <a:xfrm>
            <a:off x="-158204" y="3163021"/>
            <a:ext cx="3175724" cy="230832"/>
          </a:xfrm>
          <a:prstGeom prst="rect">
            <a:avLst/>
          </a:prstGeom>
          <a:noFill/>
        </p:spPr>
        <p:txBody>
          <a:bodyPr wrap="square" rtlCol="0">
            <a:spAutoFit/>
          </a:bodyPr>
          <a:lstStyle/>
          <a:p>
            <a:r>
              <a:rPr lang="en-US" sz="900">
                <a:hlinkClick r:id="rId4" tooltip="http://www.investitwisely.com/how-to-avoid-your-own-personal-financial-cliff/"/>
              </a:rPr>
              <a:t>This Photo</a:t>
            </a:r>
            <a:r>
              <a:rPr lang="en-US" sz="900"/>
              <a:t> by Unknown Author is licensed under </a:t>
            </a:r>
            <a:r>
              <a:rPr lang="en-US" sz="900">
                <a:hlinkClick r:id="rId5" tooltip="https://creativecommons.org/licenses/by-sa/3.0/"/>
              </a:rPr>
              <a:t>CC BY-SA</a:t>
            </a:r>
            <a:endParaRPr lang="en-US" sz="900"/>
          </a:p>
        </p:txBody>
      </p:sp>
      <p:pic>
        <p:nvPicPr>
          <p:cNvPr id="6" name="Picture 5" descr="Icon&#10;&#10;Description automatically generated">
            <a:extLst>
              <a:ext uri="{FF2B5EF4-FFF2-40B4-BE49-F238E27FC236}">
                <a16:creationId xmlns:a16="http://schemas.microsoft.com/office/drawing/2014/main" id="{951A94C8-AE17-4109-B0B1-41B244FE84B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07812" y="2956560"/>
            <a:ext cx="3425332" cy="3901440"/>
          </a:xfrm>
          <a:prstGeom prst="rect">
            <a:avLst/>
          </a:prstGeom>
        </p:spPr>
      </p:pic>
      <p:sp>
        <p:nvSpPr>
          <p:cNvPr id="7" name="TextBox 6">
            <a:extLst>
              <a:ext uri="{FF2B5EF4-FFF2-40B4-BE49-F238E27FC236}">
                <a16:creationId xmlns:a16="http://schemas.microsoft.com/office/drawing/2014/main" id="{08E17E01-8ED3-466F-93AC-F3FDA5624018}"/>
              </a:ext>
            </a:extLst>
          </p:cNvPr>
          <p:cNvSpPr txBox="1"/>
          <p:nvPr/>
        </p:nvSpPr>
        <p:spPr>
          <a:xfrm>
            <a:off x="-407812" y="6714523"/>
            <a:ext cx="3214688" cy="230832"/>
          </a:xfrm>
          <a:prstGeom prst="rect">
            <a:avLst/>
          </a:prstGeom>
          <a:noFill/>
        </p:spPr>
        <p:txBody>
          <a:bodyPr wrap="square" rtlCol="0">
            <a:spAutoFit/>
          </a:bodyPr>
          <a:lstStyle/>
          <a:p>
            <a:r>
              <a:rPr lang="en-US" sz="900">
                <a:hlinkClick r:id="rId7" tooltip="http://humbliceous.blogspot.com/2005/12/gift.html"/>
              </a:rPr>
              <a:t>This Photo</a:t>
            </a:r>
            <a:r>
              <a:rPr lang="en-US" sz="900"/>
              <a:t> by Unknown Author is licensed under </a:t>
            </a:r>
            <a:r>
              <a:rPr lang="en-US" sz="900">
                <a:hlinkClick r:id="rId5" tooltip="https://creativecommons.org/licenses/by-sa/3.0/"/>
              </a:rPr>
              <a:t>CC BY-SA</a:t>
            </a:r>
            <a:endParaRPr lang="en-US" sz="900"/>
          </a:p>
        </p:txBody>
      </p:sp>
      <p:pic>
        <p:nvPicPr>
          <p:cNvPr id="2" name="Online Media 1" title="A Gift to You (Everything I Am) with lyrics">
            <a:hlinkClick r:id="" action="ppaction://media"/>
            <a:extLst>
              <a:ext uri="{FF2B5EF4-FFF2-40B4-BE49-F238E27FC236}">
                <a16:creationId xmlns:a16="http://schemas.microsoft.com/office/drawing/2014/main" id="{47157AFE-FCB2-609E-F042-9C58007A97BD}"/>
              </a:ext>
            </a:extLst>
          </p:cNvPr>
          <p:cNvPicPr>
            <a:picLocks noRot="1" noChangeAspect="1"/>
          </p:cNvPicPr>
          <p:nvPr>
            <a:videoFile r:link="rId1"/>
          </p:nvPr>
        </p:nvPicPr>
        <p:blipFill>
          <a:blip r:embed="rId8"/>
          <a:stretch>
            <a:fillRect/>
          </a:stretch>
        </p:blipFill>
        <p:spPr>
          <a:xfrm>
            <a:off x="2485707" y="722114"/>
            <a:ext cx="9706293" cy="5484068"/>
          </a:xfrm>
          <a:prstGeom prst="rect">
            <a:avLst/>
          </a:prstGeom>
        </p:spPr>
      </p:pic>
    </p:spTree>
    <p:extLst>
      <p:ext uri="{BB962C8B-B14F-4D97-AF65-F5344CB8AC3E}">
        <p14:creationId xmlns:p14="http://schemas.microsoft.com/office/powerpoint/2010/main" val="98850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alendar&#10;&#10;Description automatically generated">
            <a:extLst>
              <a:ext uri="{FF2B5EF4-FFF2-40B4-BE49-F238E27FC236}">
                <a16:creationId xmlns:a16="http://schemas.microsoft.com/office/drawing/2014/main" id="{9C523610-F56D-491A-B6BC-A964E9550D2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 y="0"/>
            <a:ext cx="12192000" cy="6754259"/>
          </a:xfrm>
          <a:prstGeom prst="rect">
            <a:avLst/>
          </a:prstGeom>
        </p:spPr>
      </p:pic>
      <p:sp>
        <p:nvSpPr>
          <p:cNvPr id="3" name="Text Placeholder 2">
            <a:extLst>
              <a:ext uri="{FF2B5EF4-FFF2-40B4-BE49-F238E27FC236}">
                <a16:creationId xmlns:a16="http://schemas.microsoft.com/office/drawing/2014/main" id="{DB259B14-C6EC-4E90-8DEF-1B7B2D817389}"/>
              </a:ext>
            </a:extLst>
          </p:cNvPr>
          <p:cNvSpPr>
            <a:spLocks noGrp="1"/>
          </p:cNvSpPr>
          <p:nvPr>
            <p:ph type="body" idx="1"/>
          </p:nvPr>
        </p:nvSpPr>
        <p:spPr>
          <a:xfrm>
            <a:off x="839788" y="1681163"/>
            <a:ext cx="10067698" cy="823912"/>
          </a:xfr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r>
              <a:rPr lang="en-US" dirty="0"/>
              <a:t>The Bible says:</a:t>
            </a:r>
          </a:p>
        </p:txBody>
      </p:sp>
      <p:sp>
        <p:nvSpPr>
          <p:cNvPr id="4" name="Content Placeholder 3">
            <a:extLst>
              <a:ext uri="{FF2B5EF4-FFF2-40B4-BE49-F238E27FC236}">
                <a16:creationId xmlns:a16="http://schemas.microsoft.com/office/drawing/2014/main" id="{8D5A48D6-135C-4B7A-A14F-CF554A2B424C}"/>
              </a:ext>
            </a:extLst>
          </p:cNvPr>
          <p:cNvSpPr>
            <a:spLocks noGrp="1"/>
          </p:cNvSpPr>
          <p:nvPr>
            <p:ph sz="half" idx="2"/>
          </p:nvPr>
        </p:nvSpPr>
        <p:spPr>
          <a:xfrm>
            <a:off x="839788" y="2505075"/>
            <a:ext cx="10067698" cy="3684588"/>
          </a:xfr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marL="0" indent="0">
              <a:buNone/>
            </a:pPr>
            <a:r>
              <a:rPr lang="en-US" dirty="0"/>
              <a:t>“</a:t>
            </a:r>
            <a:r>
              <a:rPr lang="en-US" sz="3200" dirty="0"/>
              <a:t>Bring the whole tithe into the storehouse, so that there may be food in My house, and test Me now in this,” says the LORD of hosts, “if I will not open for you the windows of heaven and pour out for you a blessing until it overflows.”</a:t>
            </a:r>
          </a:p>
          <a:p>
            <a:pPr marL="0" indent="0">
              <a:buNone/>
            </a:pPr>
            <a:r>
              <a:rPr lang="en-US" sz="3200" dirty="0"/>
              <a:t> Malachi 3:10 </a:t>
            </a:r>
          </a:p>
        </p:txBody>
      </p:sp>
      <p:pic>
        <p:nvPicPr>
          <p:cNvPr id="10" name="Picture 9" descr="A coin with a person's face on it&#10;&#10;Description automatically generated with medium confidence">
            <a:extLst>
              <a:ext uri="{FF2B5EF4-FFF2-40B4-BE49-F238E27FC236}">
                <a16:creationId xmlns:a16="http://schemas.microsoft.com/office/drawing/2014/main" id="{57AD660F-2576-42B1-B1EC-3B41B2F5DDF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256029" y="5098982"/>
            <a:ext cx="1736277" cy="1736277"/>
          </a:xfrm>
          <a:prstGeom prst="rect">
            <a:avLst/>
          </a:prstGeom>
        </p:spPr>
      </p:pic>
      <p:sp>
        <p:nvSpPr>
          <p:cNvPr id="11" name="TextBox 10">
            <a:extLst>
              <a:ext uri="{FF2B5EF4-FFF2-40B4-BE49-F238E27FC236}">
                <a16:creationId xmlns:a16="http://schemas.microsoft.com/office/drawing/2014/main" id="{F8610777-98BD-4FC3-930A-1B24D84A1A5F}"/>
              </a:ext>
            </a:extLst>
          </p:cNvPr>
          <p:cNvSpPr txBox="1"/>
          <p:nvPr/>
        </p:nvSpPr>
        <p:spPr>
          <a:xfrm>
            <a:off x="4267196" y="5257803"/>
            <a:ext cx="3657607" cy="230832"/>
          </a:xfrm>
          <a:prstGeom prst="rect">
            <a:avLst/>
          </a:prstGeom>
          <a:noFill/>
        </p:spPr>
        <p:txBody>
          <a:bodyPr wrap="square" rtlCol="0">
            <a:spAutoFit/>
          </a:bodyPr>
          <a:lstStyle/>
          <a:p>
            <a:r>
              <a:rPr lang="en-US" sz="900">
                <a:hlinkClick r:id="rId5" tooltip="https://en.wikipedia.org/wiki/Penny_(United_States_coin)"/>
              </a:rPr>
              <a:t>This Photo</a:t>
            </a:r>
            <a:r>
              <a:rPr lang="en-US" sz="900"/>
              <a:t> by Unknown Author is licensed under </a:t>
            </a:r>
            <a:r>
              <a:rPr lang="en-US" sz="900">
                <a:hlinkClick r:id="rId6" tooltip="https://creativecommons.org/licenses/by-sa/3.0/"/>
              </a:rPr>
              <a:t>CC BY-SA</a:t>
            </a:r>
            <a:endParaRPr lang="en-US" sz="900"/>
          </a:p>
        </p:txBody>
      </p:sp>
      <p:pic>
        <p:nvPicPr>
          <p:cNvPr id="13" name="Picture 12" descr="A coin with a person's face on it&#10;&#10;Description automatically generated with medium confidence">
            <a:extLst>
              <a:ext uri="{FF2B5EF4-FFF2-40B4-BE49-F238E27FC236}">
                <a16:creationId xmlns:a16="http://schemas.microsoft.com/office/drawing/2014/main" id="{C14D0366-5609-418D-BE98-20B594FD147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88420" y="165179"/>
            <a:ext cx="1593524" cy="1665072"/>
          </a:xfrm>
          <a:prstGeom prst="rect">
            <a:avLst/>
          </a:prstGeom>
        </p:spPr>
      </p:pic>
      <p:sp>
        <p:nvSpPr>
          <p:cNvPr id="14" name="TextBox 13">
            <a:extLst>
              <a:ext uri="{FF2B5EF4-FFF2-40B4-BE49-F238E27FC236}">
                <a16:creationId xmlns:a16="http://schemas.microsoft.com/office/drawing/2014/main" id="{25E98997-0ACC-404F-9CEE-BDE56272C8EF}"/>
              </a:ext>
            </a:extLst>
          </p:cNvPr>
          <p:cNvSpPr txBox="1"/>
          <p:nvPr/>
        </p:nvSpPr>
        <p:spPr>
          <a:xfrm>
            <a:off x="3319914" y="6505086"/>
            <a:ext cx="5852172" cy="230832"/>
          </a:xfrm>
          <a:prstGeom prst="rect">
            <a:avLst/>
          </a:prstGeom>
          <a:noFill/>
        </p:spPr>
        <p:txBody>
          <a:bodyPr wrap="square" rtlCol="0">
            <a:spAutoFit/>
          </a:bodyPr>
          <a:lstStyle/>
          <a:p>
            <a:r>
              <a:rPr lang="en-US" sz="900">
                <a:hlinkClick r:id="rId8" tooltip="https://en.wikipedia.org/wiki/Dime_(United_States_coin)"/>
              </a:rPr>
              <a:t>This Photo</a:t>
            </a:r>
            <a:r>
              <a:rPr lang="en-US" sz="900"/>
              <a:t> by Unknown Author is licensed under </a:t>
            </a:r>
            <a:r>
              <a:rPr lang="en-US" sz="900">
                <a:hlinkClick r:id="rId6" tooltip="https://creativecommons.org/licenses/by-sa/3.0/"/>
              </a:rPr>
              <a:t>CC BY-SA</a:t>
            </a:r>
            <a:endParaRPr lang="en-US" sz="900"/>
          </a:p>
        </p:txBody>
      </p:sp>
      <p:pic>
        <p:nvPicPr>
          <p:cNvPr id="17" name="Picture 16" descr="Calendar&#10;&#10;Description automatically generated">
            <a:extLst>
              <a:ext uri="{FF2B5EF4-FFF2-40B4-BE49-F238E27FC236}">
                <a16:creationId xmlns:a16="http://schemas.microsoft.com/office/drawing/2014/main" id="{B7376AF4-C502-41AF-8804-9A22AF6364A0}"/>
              </a:ext>
            </a:extLst>
          </p:cNvPr>
          <p:cNvPicPr>
            <a:picLocks noChangeAspect="1"/>
          </p:cNvPicPr>
          <p:nvPr/>
        </p:nvPicPr>
        <p:blipFill rotWithShape="1">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287" t="24554" r="7287" b="8696"/>
          <a:stretch/>
        </p:blipFill>
        <p:spPr>
          <a:xfrm>
            <a:off x="839788" y="1701345"/>
            <a:ext cx="10415160" cy="4508500"/>
          </a:xfrm>
          <a:prstGeom prst="rect">
            <a:avLst/>
          </a:prstGeom>
        </p:spPr>
      </p:pic>
    </p:spTree>
    <p:extLst>
      <p:ext uri="{BB962C8B-B14F-4D97-AF65-F5344CB8AC3E}">
        <p14:creationId xmlns:p14="http://schemas.microsoft.com/office/powerpoint/2010/main" val="506858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Offering Song (by The Lads)">
            <a:hlinkClick r:id="" action="ppaction://media"/>
            <a:extLst>
              <a:ext uri="{FF2B5EF4-FFF2-40B4-BE49-F238E27FC236}">
                <a16:creationId xmlns:a16="http://schemas.microsoft.com/office/drawing/2014/main" id="{B9FA8EF9-9FB9-7452-4D70-70BD5EFB1D4D}"/>
              </a:ext>
            </a:extLst>
          </p:cNvPr>
          <p:cNvPicPr>
            <a:picLocks noRot="1" noChangeAspect="1"/>
          </p:cNvPicPr>
          <p:nvPr>
            <a:videoFile r:link="rId1"/>
          </p:nvPr>
        </p:nvPicPr>
        <p:blipFill>
          <a:blip r:embed="rId3"/>
          <a:stretch>
            <a:fillRect/>
          </a:stretch>
        </p:blipFill>
        <p:spPr>
          <a:xfrm>
            <a:off x="450373" y="239213"/>
            <a:ext cx="11291253" cy="6379573"/>
          </a:xfrm>
          <a:prstGeom prst="rect">
            <a:avLst/>
          </a:prstGeom>
        </p:spPr>
      </p:pic>
    </p:spTree>
    <p:extLst>
      <p:ext uri="{BB962C8B-B14F-4D97-AF65-F5344CB8AC3E}">
        <p14:creationId xmlns:p14="http://schemas.microsoft.com/office/powerpoint/2010/main" val="417310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I've got the joy, joy, joy, joy">
            <a:hlinkClick r:id="" action="ppaction://media"/>
            <a:extLst>
              <a:ext uri="{FF2B5EF4-FFF2-40B4-BE49-F238E27FC236}">
                <a16:creationId xmlns:a16="http://schemas.microsoft.com/office/drawing/2014/main" id="{63BFCD37-B822-4337-A8E5-E5500CD6A771}"/>
              </a:ext>
            </a:extLst>
          </p:cNvPr>
          <p:cNvPicPr>
            <a:picLocks noRot="1" noChangeAspect="1"/>
          </p:cNvPicPr>
          <p:nvPr>
            <a:videoFile r:link="rId1"/>
          </p:nvPr>
        </p:nvPicPr>
        <p:blipFill>
          <a:blip r:embed="rId3"/>
          <a:stretch>
            <a:fillRect/>
          </a:stretch>
        </p:blipFill>
        <p:spPr>
          <a:xfrm>
            <a:off x="689317" y="167241"/>
            <a:ext cx="11306898" cy="6388397"/>
          </a:xfrm>
          <a:prstGeom prst="rect">
            <a:avLst/>
          </a:prstGeom>
        </p:spPr>
      </p:pic>
    </p:spTree>
    <p:extLst>
      <p:ext uri="{BB962C8B-B14F-4D97-AF65-F5344CB8AC3E}">
        <p14:creationId xmlns:p14="http://schemas.microsoft.com/office/powerpoint/2010/main" val="210641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C62C52-B4C2-4947-9B90-0D3AEADD8E61}"/>
              </a:ext>
            </a:extLst>
          </p:cNvPr>
          <p:cNvSpPr/>
          <p:nvPr/>
        </p:nvSpPr>
        <p:spPr>
          <a:xfrm>
            <a:off x="0" y="0"/>
            <a:ext cx="3894083" cy="68008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Online Media 1" title="Offering Song - Grusty">
            <a:hlinkClick r:id="" action="ppaction://media"/>
            <a:extLst>
              <a:ext uri="{FF2B5EF4-FFF2-40B4-BE49-F238E27FC236}">
                <a16:creationId xmlns:a16="http://schemas.microsoft.com/office/drawing/2014/main" id="{FF7D0601-5681-4BF9-BD15-C126E06E8FE6}"/>
              </a:ext>
            </a:extLst>
          </p:cNvPr>
          <p:cNvPicPr>
            <a:picLocks noRot="1" noChangeAspect="1"/>
          </p:cNvPicPr>
          <p:nvPr>
            <a:videoFile r:link="rId1"/>
          </p:nvPr>
        </p:nvPicPr>
        <p:blipFill>
          <a:blip r:embed="rId3"/>
          <a:stretch>
            <a:fillRect/>
          </a:stretch>
        </p:blipFill>
        <p:spPr>
          <a:xfrm>
            <a:off x="3124200" y="0"/>
            <a:ext cx="9067800" cy="6800850"/>
          </a:xfrm>
          <a:prstGeom prst="rect">
            <a:avLst/>
          </a:prstGeom>
        </p:spPr>
      </p:pic>
      <p:pic>
        <p:nvPicPr>
          <p:cNvPr id="3" name="Picture 2">
            <a:extLst>
              <a:ext uri="{FF2B5EF4-FFF2-40B4-BE49-F238E27FC236}">
                <a16:creationId xmlns:a16="http://schemas.microsoft.com/office/drawing/2014/main" id="{A4CCD6B7-312E-419E-834D-7C9BD3D81494}"/>
              </a:ext>
            </a:extLst>
          </p:cNvPr>
          <p:cNvPicPr>
            <a:picLocks noChangeAspect="1"/>
          </p:cNvPicPr>
          <p:nvPr/>
        </p:nvPicPr>
        <p:blipFill rotWithShape="1">
          <a:blip r:embed="rId4"/>
          <a:srcRect l="19168" r="14225"/>
          <a:stretch/>
        </p:blipFill>
        <p:spPr>
          <a:xfrm>
            <a:off x="266478" y="2626689"/>
            <a:ext cx="2520764" cy="2128157"/>
          </a:xfrm>
          <a:prstGeom prst="rect">
            <a:avLst/>
          </a:prstGeom>
        </p:spPr>
      </p:pic>
      <p:pic>
        <p:nvPicPr>
          <p:cNvPr id="4" name="Picture 3" descr="A coin with a person's face on it&#10;&#10;Description automatically generated with medium confidence">
            <a:extLst>
              <a:ext uri="{FF2B5EF4-FFF2-40B4-BE49-F238E27FC236}">
                <a16:creationId xmlns:a16="http://schemas.microsoft.com/office/drawing/2014/main" id="{E31A93BC-900C-495F-96D9-D9759DC9689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018607" y="2615019"/>
            <a:ext cx="440871" cy="440871"/>
          </a:xfrm>
          <a:prstGeom prst="rect">
            <a:avLst/>
          </a:prstGeom>
        </p:spPr>
      </p:pic>
      <p:pic>
        <p:nvPicPr>
          <p:cNvPr id="5" name="Picture 4" descr="A coin with a person's face on it&#10;&#10;Description automatically generated with medium confidence">
            <a:extLst>
              <a:ext uri="{FF2B5EF4-FFF2-40B4-BE49-F238E27FC236}">
                <a16:creationId xmlns:a16="http://schemas.microsoft.com/office/drawing/2014/main" id="{55366A73-2D68-4C37-8E03-5F0EDE84587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578972" y="2242219"/>
            <a:ext cx="517498" cy="517498"/>
          </a:xfrm>
          <a:prstGeom prst="rect">
            <a:avLst/>
          </a:prstGeom>
        </p:spPr>
      </p:pic>
    </p:spTree>
    <p:extLst>
      <p:ext uri="{BB962C8B-B14F-4D97-AF65-F5344CB8AC3E}">
        <p14:creationId xmlns:p14="http://schemas.microsoft.com/office/powerpoint/2010/main" val="58165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3.75E-6 4.07407E-6 L -0.25 4.07407E-6 " pathEditMode="relative" rAng="0" ptsTypes="AA">
                                      <p:cBhvr>
                                        <p:cTn id="10" dur="2000" fill="hold"/>
                                        <p:tgtEl>
                                          <p:spTgt spid="4"/>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9285-CDF9-4104-9444-DD0508B31305}"/>
              </a:ext>
            </a:extLst>
          </p:cNvPr>
          <p:cNvSpPr>
            <a:spLocks noGrp="1"/>
          </p:cNvSpPr>
          <p:nvPr>
            <p:ph type="title"/>
          </p:nvPr>
        </p:nvSpPr>
        <p:spPr/>
        <p:txBody>
          <a:bodyPr/>
          <a:lstStyle/>
          <a:p>
            <a:endParaRPr lang="en-US"/>
          </a:p>
        </p:txBody>
      </p:sp>
      <p:pic>
        <p:nvPicPr>
          <p:cNvPr id="3" name="Online Media 2" title="Cheerful Giver | Stewardship &amp; Tithing">
            <a:hlinkClick r:id="" action="ppaction://media"/>
            <a:extLst>
              <a:ext uri="{FF2B5EF4-FFF2-40B4-BE49-F238E27FC236}">
                <a16:creationId xmlns:a16="http://schemas.microsoft.com/office/drawing/2014/main" id="{4BE654DC-AB06-4BAA-954C-957238D95C94}"/>
              </a:ext>
            </a:extLst>
          </p:cNvPr>
          <p:cNvPicPr>
            <a:picLocks noRot="1" noChangeAspect="1"/>
          </p:cNvPicPr>
          <p:nvPr>
            <a:videoFile r:link="rId1"/>
          </p:nvPr>
        </p:nvPicPr>
        <p:blipFill>
          <a:blip r:embed="rId3"/>
          <a:stretch>
            <a:fillRect/>
          </a:stretch>
        </p:blipFill>
        <p:spPr>
          <a:xfrm>
            <a:off x="629974" y="246184"/>
            <a:ext cx="11266604" cy="6365631"/>
          </a:xfrm>
          <a:prstGeom prst="rect">
            <a:avLst/>
          </a:prstGeom>
        </p:spPr>
      </p:pic>
    </p:spTree>
    <p:extLst>
      <p:ext uri="{BB962C8B-B14F-4D97-AF65-F5344CB8AC3E}">
        <p14:creationId xmlns:p14="http://schemas.microsoft.com/office/powerpoint/2010/main" val="157457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God's Story: Generosity">
            <a:hlinkClick r:id="" action="ppaction://media"/>
            <a:extLst>
              <a:ext uri="{FF2B5EF4-FFF2-40B4-BE49-F238E27FC236}">
                <a16:creationId xmlns:a16="http://schemas.microsoft.com/office/drawing/2014/main" id="{5851D36B-A0FB-4954-B768-35A0B8F816D6}"/>
              </a:ext>
            </a:extLst>
          </p:cNvPr>
          <p:cNvPicPr>
            <a:picLocks noRot="1" noChangeAspect="1"/>
          </p:cNvPicPr>
          <p:nvPr>
            <a:videoFile r:link="rId1"/>
          </p:nvPr>
        </p:nvPicPr>
        <p:blipFill>
          <a:blip r:embed="rId3"/>
          <a:stretch>
            <a:fillRect/>
          </a:stretch>
        </p:blipFill>
        <p:spPr>
          <a:xfrm>
            <a:off x="422031" y="163595"/>
            <a:ext cx="11558954" cy="6530809"/>
          </a:xfrm>
          <a:prstGeom prst="rect">
            <a:avLst/>
          </a:prstGeom>
        </p:spPr>
      </p:pic>
    </p:spTree>
    <p:extLst>
      <p:ext uri="{BB962C8B-B14F-4D97-AF65-F5344CB8AC3E}">
        <p14:creationId xmlns:p14="http://schemas.microsoft.com/office/powerpoint/2010/main" val="404115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2D9B8-904E-40F5-6A42-B59EBD9A7914}"/>
              </a:ext>
            </a:extLst>
          </p:cNvPr>
          <p:cNvSpPr>
            <a:spLocks noGrp="1"/>
          </p:cNvSpPr>
          <p:nvPr>
            <p:ph type="title"/>
          </p:nvPr>
        </p:nvSpPr>
        <p:spPr/>
        <p:txBody>
          <a:bodyPr/>
          <a:lstStyle/>
          <a:p>
            <a:r>
              <a:rPr lang="en-US" dirty="0"/>
              <a:t>Extra Slides</a:t>
            </a:r>
          </a:p>
        </p:txBody>
      </p:sp>
    </p:spTree>
    <p:extLst>
      <p:ext uri="{BB962C8B-B14F-4D97-AF65-F5344CB8AC3E}">
        <p14:creationId xmlns:p14="http://schemas.microsoft.com/office/powerpoint/2010/main" val="4070970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0F424-4264-DABC-AA7E-30C626272461}"/>
            </a:ext>
          </a:extLst>
        </p:cNvPr>
        <p:cNvGrpSpPr/>
        <p:nvPr/>
      </p:nvGrpSpPr>
      <p:grpSpPr>
        <a:xfrm>
          <a:off x="0" y="0"/>
          <a:ext cx="0" cy="0"/>
          <a:chOff x="0" y="0"/>
          <a:chExt cx="0" cy="0"/>
        </a:xfrm>
      </p:grpSpPr>
      <p:pic>
        <p:nvPicPr>
          <p:cNvPr id="6" name="Picture 5" descr="A white background with blue text&#10;&#10;Description automatically generated">
            <a:extLst>
              <a:ext uri="{FF2B5EF4-FFF2-40B4-BE49-F238E27FC236}">
                <a16:creationId xmlns:a16="http://schemas.microsoft.com/office/drawing/2014/main" id="{E628835B-9B2A-782F-12C8-2D30D292BC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8" name="TextBox 7">
            <a:extLst>
              <a:ext uri="{FF2B5EF4-FFF2-40B4-BE49-F238E27FC236}">
                <a16:creationId xmlns:a16="http://schemas.microsoft.com/office/drawing/2014/main" id="{1FB3DB9C-B765-C9AA-7D99-D73D73348C23}"/>
              </a:ext>
            </a:extLst>
          </p:cNvPr>
          <p:cNvSpPr txBox="1"/>
          <p:nvPr/>
        </p:nvSpPr>
        <p:spPr>
          <a:xfrm>
            <a:off x="3047999" y="5739884"/>
            <a:ext cx="6096000" cy="369332"/>
          </a:xfrm>
          <a:prstGeom prst="rect">
            <a:avLst/>
          </a:prstGeom>
          <a:noFill/>
        </p:spPr>
        <p:txBody>
          <a:bodyPr wrap="square">
            <a:spAutoFit/>
          </a:bodyPr>
          <a:lstStyle/>
          <a:p>
            <a:r>
              <a:rPr lang="en-US" dirty="0">
                <a:hlinkClick r:id="rId3"/>
              </a:rPr>
              <a:t>https://activity-array.com/</a:t>
            </a:r>
            <a:r>
              <a:rPr lang="en-US" dirty="0"/>
              <a:t> </a:t>
            </a:r>
          </a:p>
        </p:txBody>
      </p:sp>
    </p:spTree>
    <p:extLst>
      <p:ext uri="{BB962C8B-B14F-4D97-AF65-F5344CB8AC3E}">
        <p14:creationId xmlns:p14="http://schemas.microsoft.com/office/powerpoint/2010/main" val="2577393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alendar&#10;&#10;Description automatically generated">
            <a:extLst>
              <a:ext uri="{FF2B5EF4-FFF2-40B4-BE49-F238E27FC236}">
                <a16:creationId xmlns:a16="http://schemas.microsoft.com/office/drawing/2014/main" id="{9C523610-F56D-491A-B6BC-A964E9550D2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 y="0"/>
            <a:ext cx="12192000" cy="6754259"/>
          </a:xfrm>
          <a:prstGeom prst="rect">
            <a:avLst/>
          </a:prstGeom>
        </p:spPr>
      </p:pic>
      <p:sp>
        <p:nvSpPr>
          <p:cNvPr id="3" name="Text Placeholder 2">
            <a:extLst>
              <a:ext uri="{FF2B5EF4-FFF2-40B4-BE49-F238E27FC236}">
                <a16:creationId xmlns:a16="http://schemas.microsoft.com/office/drawing/2014/main" id="{DB259B14-C6EC-4E90-8DEF-1B7B2D817389}"/>
              </a:ext>
            </a:extLst>
          </p:cNvPr>
          <p:cNvSpPr>
            <a:spLocks noGrp="1"/>
          </p:cNvSpPr>
          <p:nvPr>
            <p:ph type="body" idx="1"/>
          </p:nvPr>
        </p:nvSpPr>
        <p:spPr>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r>
              <a:rPr lang="en-US" dirty="0"/>
              <a:t>What is tithe?</a:t>
            </a:r>
          </a:p>
        </p:txBody>
      </p:sp>
      <p:sp>
        <p:nvSpPr>
          <p:cNvPr id="4" name="Content Placeholder 3">
            <a:extLst>
              <a:ext uri="{FF2B5EF4-FFF2-40B4-BE49-F238E27FC236}">
                <a16:creationId xmlns:a16="http://schemas.microsoft.com/office/drawing/2014/main" id="{8D5A48D6-135C-4B7A-A14F-CF554A2B424C}"/>
              </a:ext>
            </a:extLst>
          </p:cNvPr>
          <p:cNvSpPr>
            <a:spLocks noGrp="1"/>
          </p:cNvSpPr>
          <p:nvPr>
            <p:ph sz="half" idx="2"/>
          </p:nvPr>
        </p:nvSpPr>
        <p:spPr>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r>
              <a:rPr lang="en-US" dirty="0"/>
              <a:t>Tithe is 10% of what God has given us that we give back to God.</a:t>
            </a:r>
          </a:p>
          <a:p>
            <a:r>
              <a:rPr lang="en-US" dirty="0"/>
              <a:t>Tithe is 10% of all that we earn that we give to God.</a:t>
            </a:r>
          </a:p>
        </p:txBody>
      </p:sp>
      <p:sp>
        <p:nvSpPr>
          <p:cNvPr id="5" name="Text Placeholder 4">
            <a:extLst>
              <a:ext uri="{FF2B5EF4-FFF2-40B4-BE49-F238E27FC236}">
                <a16:creationId xmlns:a16="http://schemas.microsoft.com/office/drawing/2014/main" id="{1B191DD0-C364-4FBB-B6BC-2883848C3F8A}"/>
              </a:ext>
            </a:extLst>
          </p:cNvPr>
          <p:cNvSpPr>
            <a:spLocks noGrp="1"/>
          </p:cNvSpPr>
          <p:nvPr>
            <p:ph type="body" sz="quarter" idx="3"/>
          </p:nvPr>
        </p:nvSpPr>
        <p:spPr/>
        <p:style>
          <a:lnRef idx="2">
            <a:schemeClr val="accent2"/>
          </a:lnRef>
          <a:fillRef idx="1">
            <a:schemeClr val="lt1"/>
          </a:fillRef>
          <a:effectRef idx="0">
            <a:schemeClr val="accent2"/>
          </a:effectRef>
          <a:fontRef idx="minor">
            <a:schemeClr val="dk1"/>
          </a:fontRef>
        </p:style>
        <p:txBody>
          <a:bodyPr/>
          <a:lstStyle/>
          <a:p>
            <a:r>
              <a:rPr lang="en-US" dirty="0"/>
              <a:t>What is 10%?  What is a tenth? </a:t>
            </a:r>
          </a:p>
        </p:txBody>
      </p:sp>
      <p:sp>
        <p:nvSpPr>
          <p:cNvPr id="6" name="Content Placeholder 5">
            <a:extLst>
              <a:ext uri="{FF2B5EF4-FFF2-40B4-BE49-F238E27FC236}">
                <a16:creationId xmlns:a16="http://schemas.microsoft.com/office/drawing/2014/main" id="{6A660AE6-9421-4207-AD42-D31185227BBA}"/>
              </a:ext>
            </a:extLst>
          </p:cNvPr>
          <p:cNvSpPr>
            <a:spLocks noGrp="1"/>
          </p:cNvSpPr>
          <p:nvPr>
            <p:ph sz="quarter" idx="4"/>
          </p:nvPr>
        </p:nvSpPr>
        <p:spPr/>
        <p:style>
          <a:lnRef idx="2">
            <a:schemeClr val="accent2"/>
          </a:lnRef>
          <a:fillRef idx="1">
            <a:schemeClr val="lt1"/>
          </a:fillRef>
          <a:effectRef idx="0">
            <a:schemeClr val="accent2"/>
          </a:effectRef>
          <a:fontRef idx="minor">
            <a:schemeClr val="dk1"/>
          </a:fontRef>
        </p:style>
        <p:txBody>
          <a:bodyPr/>
          <a:lstStyle/>
          <a:p>
            <a:r>
              <a:rPr lang="en-US" dirty="0"/>
              <a:t>10 % is one tenth.</a:t>
            </a:r>
          </a:p>
          <a:p>
            <a:r>
              <a:rPr lang="en-US" dirty="0"/>
              <a:t>It is 1 penny out of 10.</a:t>
            </a:r>
          </a:p>
          <a:p>
            <a:r>
              <a:rPr lang="en-US" dirty="0"/>
              <a:t>It is 1 dime out of 10.</a:t>
            </a:r>
          </a:p>
          <a:p>
            <a:r>
              <a:rPr lang="en-US" dirty="0"/>
              <a:t>It is 1 dollar out of 10.</a:t>
            </a:r>
          </a:p>
          <a:p>
            <a:pPr marL="0" indent="0">
              <a:buNone/>
            </a:pPr>
            <a:endParaRPr lang="en-US" dirty="0"/>
          </a:p>
        </p:txBody>
      </p:sp>
      <p:pic>
        <p:nvPicPr>
          <p:cNvPr id="10" name="Picture 9" descr="A coin with a person's face on it&#10;&#10;Description automatically generated with medium confidence">
            <a:extLst>
              <a:ext uri="{FF2B5EF4-FFF2-40B4-BE49-F238E27FC236}">
                <a16:creationId xmlns:a16="http://schemas.microsoft.com/office/drawing/2014/main" id="{57AD660F-2576-42B1-B1EC-3B41B2F5DDF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256029" y="5098982"/>
            <a:ext cx="1736277" cy="1736277"/>
          </a:xfrm>
          <a:prstGeom prst="rect">
            <a:avLst/>
          </a:prstGeom>
        </p:spPr>
      </p:pic>
      <p:sp>
        <p:nvSpPr>
          <p:cNvPr id="11" name="TextBox 10">
            <a:extLst>
              <a:ext uri="{FF2B5EF4-FFF2-40B4-BE49-F238E27FC236}">
                <a16:creationId xmlns:a16="http://schemas.microsoft.com/office/drawing/2014/main" id="{F8610777-98BD-4FC3-930A-1B24D84A1A5F}"/>
              </a:ext>
            </a:extLst>
          </p:cNvPr>
          <p:cNvSpPr txBox="1"/>
          <p:nvPr/>
        </p:nvSpPr>
        <p:spPr>
          <a:xfrm>
            <a:off x="4267196" y="5257803"/>
            <a:ext cx="3657607" cy="230832"/>
          </a:xfrm>
          <a:prstGeom prst="rect">
            <a:avLst/>
          </a:prstGeom>
          <a:noFill/>
        </p:spPr>
        <p:txBody>
          <a:bodyPr wrap="square" rtlCol="0">
            <a:spAutoFit/>
          </a:bodyPr>
          <a:lstStyle/>
          <a:p>
            <a:r>
              <a:rPr lang="en-US" sz="900">
                <a:hlinkClick r:id="rId5" tooltip="https://en.wikipedia.org/wiki/Penny_(United_States_coin)"/>
              </a:rPr>
              <a:t>This Photo</a:t>
            </a:r>
            <a:r>
              <a:rPr lang="en-US" sz="900"/>
              <a:t> by Unknown Author is licensed under </a:t>
            </a:r>
            <a:r>
              <a:rPr lang="en-US" sz="900">
                <a:hlinkClick r:id="rId6" tooltip="https://creativecommons.org/licenses/by-sa/3.0/"/>
              </a:rPr>
              <a:t>CC BY-SA</a:t>
            </a:r>
            <a:endParaRPr lang="en-US" sz="900"/>
          </a:p>
        </p:txBody>
      </p:sp>
      <p:pic>
        <p:nvPicPr>
          <p:cNvPr id="13" name="Picture 12" descr="A coin with a person's face on it&#10;&#10;Description automatically generated with medium confidence">
            <a:extLst>
              <a:ext uri="{FF2B5EF4-FFF2-40B4-BE49-F238E27FC236}">
                <a16:creationId xmlns:a16="http://schemas.microsoft.com/office/drawing/2014/main" id="{C14D0366-5609-418D-BE98-20B594FD147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88420" y="165179"/>
            <a:ext cx="1665072" cy="1665072"/>
          </a:xfrm>
          <a:prstGeom prst="rect">
            <a:avLst/>
          </a:prstGeom>
        </p:spPr>
      </p:pic>
      <p:sp>
        <p:nvSpPr>
          <p:cNvPr id="14" name="TextBox 13">
            <a:extLst>
              <a:ext uri="{FF2B5EF4-FFF2-40B4-BE49-F238E27FC236}">
                <a16:creationId xmlns:a16="http://schemas.microsoft.com/office/drawing/2014/main" id="{25E98997-0ACC-404F-9CEE-BDE56272C8EF}"/>
              </a:ext>
            </a:extLst>
          </p:cNvPr>
          <p:cNvSpPr txBox="1"/>
          <p:nvPr/>
        </p:nvSpPr>
        <p:spPr>
          <a:xfrm>
            <a:off x="3319914" y="6505086"/>
            <a:ext cx="5852172" cy="230832"/>
          </a:xfrm>
          <a:prstGeom prst="rect">
            <a:avLst/>
          </a:prstGeom>
          <a:noFill/>
        </p:spPr>
        <p:txBody>
          <a:bodyPr wrap="square" rtlCol="0">
            <a:spAutoFit/>
          </a:bodyPr>
          <a:lstStyle/>
          <a:p>
            <a:r>
              <a:rPr lang="en-US" sz="900">
                <a:hlinkClick r:id="rId8" tooltip="https://en.wikipedia.org/wiki/Dime_(United_States_coin)"/>
              </a:rPr>
              <a:t>This Photo</a:t>
            </a:r>
            <a:r>
              <a:rPr lang="en-US" sz="900"/>
              <a:t> by Unknown Author is licensed under </a:t>
            </a:r>
            <a:r>
              <a:rPr lang="en-US" sz="900">
                <a:hlinkClick r:id="rId6" tooltip="https://creativecommons.org/licenses/by-sa/3.0/"/>
              </a:rPr>
              <a:t>CC BY-SA</a:t>
            </a:r>
            <a:endParaRPr lang="en-US" sz="900"/>
          </a:p>
        </p:txBody>
      </p:sp>
      <p:pic>
        <p:nvPicPr>
          <p:cNvPr id="17" name="Picture 16" descr="Calendar&#10;&#10;Description automatically generated">
            <a:extLst>
              <a:ext uri="{FF2B5EF4-FFF2-40B4-BE49-F238E27FC236}">
                <a16:creationId xmlns:a16="http://schemas.microsoft.com/office/drawing/2014/main" id="{B7376AF4-C502-41AF-8804-9A22AF6364A0}"/>
              </a:ext>
            </a:extLst>
          </p:cNvPr>
          <p:cNvPicPr>
            <a:picLocks noChangeAspect="1"/>
          </p:cNvPicPr>
          <p:nvPr/>
        </p:nvPicPr>
        <p:blipFill rotWithShape="1">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287" t="24554" r="7287" b="8696"/>
          <a:stretch/>
        </p:blipFill>
        <p:spPr>
          <a:xfrm>
            <a:off x="888420" y="1681163"/>
            <a:ext cx="10415160" cy="4508500"/>
          </a:xfrm>
          <a:prstGeom prst="rect">
            <a:avLst/>
          </a:prstGeom>
        </p:spPr>
      </p:pic>
    </p:spTree>
    <p:extLst>
      <p:ext uri="{BB962C8B-B14F-4D97-AF65-F5344CB8AC3E}">
        <p14:creationId xmlns:p14="http://schemas.microsoft.com/office/powerpoint/2010/main" val="2192131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B4C22-6A06-4D9A-ACB7-7738842A85AD}"/>
              </a:ext>
            </a:extLst>
          </p:cNvPr>
          <p:cNvSpPr>
            <a:spLocks noGrp="1"/>
          </p:cNvSpPr>
          <p:nvPr>
            <p:ph type="title"/>
          </p:nvPr>
        </p:nvSpPr>
        <p:spPr/>
        <p:txBody>
          <a:bodyPr/>
          <a:lstStyle/>
          <a:p>
            <a:endParaRPr lang="en-US"/>
          </a:p>
        </p:txBody>
      </p:sp>
      <p:pic>
        <p:nvPicPr>
          <p:cNvPr id="3" name="Online Media 2" title="Primary Year B Quarter 1 Episode 3: &quot;Abram to the Rescue&quot;">
            <a:hlinkClick r:id="" action="ppaction://media"/>
            <a:extLst>
              <a:ext uri="{FF2B5EF4-FFF2-40B4-BE49-F238E27FC236}">
                <a16:creationId xmlns:a16="http://schemas.microsoft.com/office/drawing/2014/main" id="{D3AA3878-819B-465A-B75F-39322C775487}"/>
              </a:ext>
            </a:extLst>
          </p:cNvPr>
          <p:cNvPicPr>
            <a:picLocks noRot="1" noChangeAspect="1"/>
          </p:cNvPicPr>
          <p:nvPr>
            <a:videoFile r:link="rId1"/>
          </p:nvPr>
        </p:nvPicPr>
        <p:blipFill>
          <a:blip r:embed="rId3"/>
          <a:stretch>
            <a:fillRect/>
          </a:stretch>
        </p:blipFill>
        <p:spPr>
          <a:xfrm>
            <a:off x="556846" y="229171"/>
            <a:ext cx="11326827" cy="6399657"/>
          </a:xfrm>
          <a:prstGeom prst="rect">
            <a:avLst/>
          </a:prstGeom>
        </p:spPr>
      </p:pic>
    </p:spTree>
    <p:extLst>
      <p:ext uri="{BB962C8B-B14F-4D97-AF65-F5344CB8AC3E}">
        <p14:creationId xmlns:p14="http://schemas.microsoft.com/office/powerpoint/2010/main" val="127588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1" title="Whom Shall I Fear">
            <a:hlinkClick r:id="" action="ppaction://media"/>
            <a:extLst>
              <a:ext uri="{FF2B5EF4-FFF2-40B4-BE49-F238E27FC236}">
                <a16:creationId xmlns:a16="http://schemas.microsoft.com/office/drawing/2014/main" id="{AD976380-D9ED-46C3-B2B1-E8BB7231C314}"/>
              </a:ext>
            </a:extLst>
          </p:cNvPr>
          <p:cNvPicPr>
            <a:picLocks noRot="1" noChangeAspect="1"/>
          </p:cNvPicPr>
          <p:nvPr>
            <a:videoFile r:link="rId1"/>
          </p:nvPr>
        </p:nvPicPr>
        <p:blipFill>
          <a:blip r:embed="rId3"/>
          <a:stretch>
            <a:fillRect/>
          </a:stretch>
        </p:blipFill>
        <p:spPr>
          <a:xfrm>
            <a:off x="661182" y="298059"/>
            <a:ext cx="11082976" cy="6261881"/>
          </a:xfrm>
          <a:prstGeom prst="rect">
            <a:avLst/>
          </a:prstGeom>
        </p:spPr>
      </p:pic>
    </p:spTree>
    <p:extLst>
      <p:ext uri="{BB962C8B-B14F-4D97-AF65-F5344CB8AC3E}">
        <p14:creationId xmlns:p14="http://schemas.microsoft.com/office/powerpoint/2010/main" val="104290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31E2315-245A-453B-8B91-F38316370AB5}"/>
              </a:ext>
            </a:extLst>
          </p:cNvPr>
          <p:cNvSpPr>
            <a:spLocks noGrp="1"/>
          </p:cNvSpPr>
          <p:nvPr>
            <p:ph type="title"/>
          </p:nvPr>
        </p:nvSpPr>
        <p:spPr>
          <a:xfrm>
            <a:off x="838199" y="548464"/>
            <a:ext cx="3807187" cy="1302107"/>
          </a:xfrm>
        </p:spPr>
        <p:txBody>
          <a:bodyPr vert="horz" lIns="91440" tIns="45720" rIns="91440" bIns="45720" rtlCol="0" anchor="ctr">
            <a:normAutofit/>
          </a:bodyPr>
          <a:lstStyle/>
          <a:p>
            <a:r>
              <a:rPr lang="en-US" sz="4000" dirty="0"/>
              <a:t>4 Kings in Charge</a:t>
            </a:r>
          </a:p>
        </p:txBody>
      </p:sp>
      <p:sp>
        <p:nvSpPr>
          <p:cNvPr id="3" name="Content Placeholder 2">
            <a:extLst>
              <a:ext uri="{FF2B5EF4-FFF2-40B4-BE49-F238E27FC236}">
                <a16:creationId xmlns:a16="http://schemas.microsoft.com/office/drawing/2014/main" id="{EAD6777C-DE18-44A0-8BA9-EE5B226F5396}"/>
              </a:ext>
            </a:extLst>
          </p:cNvPr>
          <p:cNvSpPr>
            <a:spLocks noGrp="1"/>
          </p:cNvSpPr>
          <p:nvPr>
            <p:ph sz="half" idx="1"/>
          </p:nvPr>
        </p:nvSpPr>
        <p:spPr>
          <a:xfrm>
            <a:off x="838201" y="2962279"/>
            <a:ext cx="3799425" cy="3143241"/>
          </a:xfrm>
        </p:spPr>
        <p:txBody>
          <a:bodyPr vert="horz" lIns="91440" tIns="45720" rIns="91440" bIns="45720" rtlCol="0">
            <a:normAutofit fontScale="92500" lnSpcReduction="20000"/>
          </a:bodyPr>
          <a:lstStyle/>
          <a:p>
            <a:pPr marL="0" indent="0">
              <a:buNone/>
            </a:pPr>
            <a:r>
              <a:rPr lang="en-US" sz="2000" dirty="0"/>
              <a:t>Genesis 14:1-2</a:t>
            </a:r>
          </a:p>
          <a:p>
            <a:pPr marL="0"/>
            <a:r>
              <a:rPr lang="en-US" sz="2000" dirty="0" err="1"/>
              <a:t>Amraphel</a:t>
            </a:r>
            <a:r>
              <a:rPr lang="en-US" sz="2000" dirty="0"/>
              <a:t> was the king of Babylon. </a:t>
            </a:r>
          </a:p>
          <a:p>
            <a:pPr marL="0"/>
            <a:r>
              <a:rPr lang="en-US" sz="2000" dirty="0"/>
              <a:t>Arioch was the king of </a:t>
            </a:r>
            <a:r>
              <a:rPr lang="en-US" sz="2000" dirty="0" err="1"/>
              <a:t>Ellasar</a:t>
            </a:r>
            <a:r>
              <a:rPr lang="en-US" sz="2000" dirty="0"/>
              <a:t>.</a:t>
            </a:r>
          </a:p>
          <a:p>
            <a:pPr marL="0"/>
            <a:r>
              <a:rPr lang="en-US" sz="2000" dirty="0"/>
              <a:t> Kedorlaomer was the king of Elam. </a:t>
            </a:r>
          </a:p>
          <a:p>
            <a:pPr marL="0"/>
            <a:r>
              <a:rPr lang="en-US" sz="2000" dirty="0"/>
              <a:t>And Tidal was the king of Goyim.</a:t>
            </a:r>
          </a:p>
          <a:p>
            <a:pPr marL="0"/>
            <a:endParaRPr lang="en-US" sz="2000" dirty="0"/>
          </a:p>
          <a:p>
            <a:pPr marL="0"/>
            <a:r>
              <a:rPr lang="en-US" sz="2000" dirty="0"/>
              <a:t> </a:t>
            </a:r>
            <a:r>
              <a:rPr lang="en-US" sz="2000" baseline="30000" dirty="0"/>
              <a:t>2 </a:t>
            </a:r>
            <a:r>
              <a:rPr lang="en-US" sz="2000" dirty="0"/>
              <a:t>They went to war against five other kings.</a:t>
            </a:r>
          </a:p>
        </p:txBody>
      </p:sp>
      <p:pic>
        <p:nvPicPr>
          <p:cNvPr id="6" name="Content Placeholder 5" descr="Map&#10;&#10;Description automatically generated">
            <a:extLst>
              <a:ext uri="{FF2B5EF4-FFF2-40B4-BE49-F238E27FC236}">
                <a16:creationId xmlns:a16="http://schemas.microsoft.com/office/drawing/2014/main" id="{5A17ADA2-2AFF-4C76-9790-B364A67BA056}"/>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0321" r="11140"/>
          <a:stretch/>
        </p:blipFill>
        <p:spPr>
          <a:xfrm>
            <a:off x="5010386" y="10"/>
            <a:ext cx="7181613" cy="6857990"/>
          </a:xfrm>
          <a:prstGeom prst="rect">
            <a:avLst/>
          </a:prstGeom>
          <a:effectLst/>
        </p:spPr>
      </p:pic>
      <p:pic>
        <p:nvPicPr>
          <p:cNvPr id="8" name="Picture 7" descr="Diagram&#10;&#10;Description automatically generated">
            <a:extLst>
              <a:ext uri="{FF2B5EF4-FFF2-40B4-BE49-F238E27FC236}">
                <a16:creationId xmlns:a16="http://schemas.microsoft.com/office/drawing/2014/main" id="{6A2B34A5-6936-4E55-9B44-395ED2D6A1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8972" y="1700380"/>
            <a:ext cx="868842" cy="1018837"/>
          </a:xfrm>
          <a:prstGeom prst="rect">
            <a:avLst/>
          </a:prstGeom>
        </p:spPr>
      </p:pic>
      <p:pic>
        <p:nvPicPr>
          <p:cNvPr id="12" name="Picture 11" descr="Diagram&#10;&#10;Description automatically generated">
            <a:extLst>
              <a:ext uri="{FF2B5EF4-FFF2-40B4-BE49-F238E27FC236}">
                <a16:creationId xmlns:a16="http://schemas.microsoft.com/office/drawing/2014/main" id="{53BA17D7-2454-4804-B22A-5512FE9B426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61622" y="3227328"/>
            <a:ext cx="1315274" cy="1542340"/>
          </a:xfrm>
          <a:prstGeom prst="rect">
            <a:avLst/>
          </a:prstGeom>
        </p:spPr>
      </p:pic>
      <p:pic>
        <p:nvPicPr>
          <p:cNvPr id="13" name="Picture 12" descr="Diagram&#10;&#10;Description automatically generated">
            <a:extLst>
              <a:ext uri="{FF2B5EF4-FFF2-40B4-BE49-F238E27FC236}">
                <a16:creationId xmlns:a16="http://schemas.microsoft.com/office/drawing/2014/main" id="{7398321F-026A-4835-903A-5DBE24995BE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32350" y="332859"/>
            <a:ext cx="868842" cy="1018837"/>
          </a:xfrm>
          <a:prstGeom prst="rect">
            <a:avLst/>
          </a:prstGeom>
        </p:spPr>
      </p:pic>
      <p:pic>
        <p:nvPicPr>
          <p:cNvPr id="14" name="Picture 13" descr="Diagram&#10;&#10;Description automatically generated">
            <a:extLst>
              <a:ext uri="{FF2B5EF4-FFF2-40B4-BE49-F238E27FC236}">
                <a16:creationId xmlns:a16="http://schemas.microsoft.com/office/drawing/2014/main" id="{5DBE8E7E-20B0-4763-9199-4FC55E65861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01192" y="1153082"/>
            <a:ext cx="868842" cy="1018837"/>
          </a:xfrm>
          <a:prstGeom prst="rect">
            <a:avLst/>
          </a:prstGeom>
        </p:spPr>
      </p:pic>
      <p:pic>
        <p:nvPicPr>
          <p:cNvPr id="15" name="Picture 14" descr="Diagram&#10;&#10;Description automatically generated">
            <a:extLst>
              <a:ext uri="{FF2B5EF4-FFF2-40B4-BE49-F238E27FC236}">
                <a16:creationId xmlns:a16="http://schemas.microsoft.com/office/drawing/2014/main" id="{0F8A63E9-186A-43E3-96AB-D4804C912A4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27201" y="1662500"/>
            <a:ext cx="868842" cy="1018837"/>
          </a:xfrm>
          <a:prstGeom prst="rect">
            <a:avLst/>
          </a:prstGeom>
        </p:spPr>
      </p:pic>
    </p:spTree>
    <p:extLst>
      <p:ext uri="{BB962C8B-B14F-4D97-AF65-F5344CB8AC3E}">
        <p14:creationId xmlns:p14="http://schemas.microsoft.com/office/powerpoint/2010/main" val="1032447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Map&#10;&#10;Description automatically generated">
            <a:extLst>
              <a:ext uri="{FF2B5EF4-FFF2-40B4-BE49-F238E27FC236}">
                <a16:creationId xmlns:a16="http://schemas.microsoft.com/office/drawing/2014/main" id="{DCDE45A5-081A-408E-A040-3F8132B7C2BD}"/>
              </a:ext>
            </a:extLst>
          </p:cNvPr>
          <p:cNvPicPr>
            <a:picLocks noChangeAspect="1"/>
          </p:cNvPicPr>
          <p:nvPr/>
        </p:nvPicPr>
        <p:blipFill rotWithShape="1">
          <a:blip r:embed="rId2">
            <a:extLst>
              <a:ext uri="{28A0092B-C50C-407E-A947-70E740481C1C}">
                <a14:useLocalDpi xmlns:a14="http://schemas.microsoft.com/office/drawing/2010/main" val="0"/>
              </a:ext>
            </a:extLst>
          </a:blip>
          <a:srcRect l="10321" r="11140"/>
          <a:stretch/>
        </p:blipFill>
        <p:spPr>
          <a:xfrm>
            <a:off x="5010386" y="10"/>
            <a:ext cx="7181613" cy="6857990"/>
          </a:xfrm>
          <a:prstGeom prst="rect">
            <a:avLst/>
          </a:prstGeom>
          <a:effectLst/>
        </p:spPr>
      </p:pic>
      <p:pic>
        <p:nvPicPr>
          <p:cNvPr id="6" name="Picture 5" descr="Diagram&#10;&#10;Description automatically generated">
            <a:extLst>
              <a:ext uri="{FF2B5EF4-FFF2-40B4-BE49-F238E27FC236}">
                <a16:creationId xmlns:a16="http://schemas.microsoft.com/office/drawing/2014/main" id="{55093285-5B40-49EC-8C86-96F820349A0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04614" y="2970955"/>
            <a:ext cx="868842" cy="1018837"/>
          </a:xfrm>
          <a:prstGeom prst="rect">
            <a:avLst/>
          </a:prstGeom>
        </p:spPr>
      </p:pic>
      <p:pic>
        <p:nvPicPr>
          <p:cNvPr id="7" name="Picture 6" descr="Diagram&#10;&#10;Description automatically generated">
            <a:extLst>
              <a:ext uri="{FF2B5EF4-FFF2-40B4-BE49-F238E27FC236}">
                <a16:creationId xmlns:a16="http://schemas.microsoft.com/office/drawing/2014/main" id="{11676E9A-7D3A-4E71-804A-A5947510A76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24639" y="3515062"/>
            <a:ext cx="868842" cy="1018837"/>
          </a:xfrm>
          <a:prstGeom prst="rect">
            <a:avLst/>
          </a:prstGeom>
        </p:spPr>
      </p:pic>
      <p:pic>
        <p:nvPicPr>
          <p:cNvPr id="8" name="Picture 7" descr="Diagram&#10;&#10;Description automatically generated">
            <a:extLst>
              <a:ext uri="{FF2B5EF4-FFF2-40B4-BE49-F238E27FC236}">
                <a16:creationId xmlns:a16="http://schemas.microsoft.com/office/drawing/2014/main" id="{BB8113A1-418A-4D08-884C-F63C86E6739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32350" y="332859"/>
            <a:ext cx="868842" cy="1018837"/>
          </a:xfrm>
          <a:prstGeom prst="rect">
            <a:avLst/>
          </a:prstGeom>
        </p:spPr>
      </p:pic>
      <p:pic>
        <p:nvPicPr>
          <p:cNvPr id="9" name="Picture 8" descr="Diagram&#10;&#10;Description automatically generated">
            <a:extLst>
              <a:ext uri="{FF2B5EF4-FFF2-40B4-BE49-F238E27FC236}">
                <a16:creationId xmlns:a16="http://schemas.microsoft.com/office/drawing/2014/main" id="{D18D9D3C-7C3E-4CB8-BA90-978B122EE90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01192" y="1153082"/>
            <a:ext cx="868842" cy="1018837"/>
          </a:xfrm>
          <a:prstGeom prst="rect">
            <a:avLst/>
          </a:prstGeom>
        </p:spPr>
      </p:pic>
      <p:pic>
        <p:nvPicPr>
          <p:cNvPr id="10" name="Picture 9" descr="Diagram&#10;&#10;Description automatically generated">
            <a:extLst>
              <a:ext uri="{FF2B5EF4-FFF2-40B4-BE49-F238E27FC236}">
                <a16:creationId xmlns:a16="http://schemas.microsoft.com/office/drawing/2014/main" id="{F5B8876B-8F59-404F-812A-B88B0FB6BB8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27201" y="1662500"/>
            <a:ext cx="868842" cy="1018837"/>
          </a:xfrm>
          <a:prstGeom prst="rect">
            <a:avLst/>
          </a:prstGeom>
        </p:spPr>
      </p:pic>
      <p:sp>
        <p:nvSpPr>
          <p:cNvPr id="2" name="Title 1">
            <a:extLst>
              <a:ext uri="{FF2B5EF4-FFF2-40B4-BE49-F238E27FC236}">
                <a16:creationId xmlns:a16="http://schemas.microsoft.com/office/drawing/2014/main" id="{4884C7F8-573A-48FE-8CEF-DC93323B8D67}"/>
              </a:ext>
            </a:extLst>
          </p:cNvPr>
          <p:cNvSpPr>
            <a:spLocks noGrp="1"/>
          </p:cNvSpPr>
          <p:nvPr>
            <p:ph type="title"/>
          </p:nvPr>
        </p:nvSpPr>
        <p:spPr>
          <a:xfrm>
            <a:off x="279358" y="336937"/>
            <a:ext cx="5301635" cy="1014759"/>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5 Kings desire freedom</a:t>
            </a:r>
          </a:p>
        </p:txBody>
      </p:sp>
      <p:pic>
        <p:nvPicPr>
          <p:cNvPr id="14" name="Content Placeholder 13" descr="A person in a garment holding a stick&#10;&#10;Description automatically generated with low confidence">
            <a:extLst>
              <a:ext uri="{FF2B5EF4-FFF2-40B4-BE49-F238E27FC236}">
                <a16:creationId xmlns:a16="http://schemas.microsoft.com/office/drawing/2014/main" id="{D380F0B1-5620-4D14-8C72-E2490001F6A4}"/>
              </a:ext>
            </a:extLst>
          </p:cNvPr>
          <p:cNvPicPr>
            <a:picLocks noGrp="1" noChangeAspect="1"/>
          </p:cNvPicPr>
          <p:nvPr>
            <p:ph sz="half" idx="2"/>
          </p:nvPr>
        </p:nvPicPr>
        <p:blipFill>
          <a:blip r:embed="rId4">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4119496" y="842277"/>
            <a:ext cx="1386559" cy="1980907"/>
          </a:xfrm>
        </p:spPr>
      </p:pic>
      <p:sp>
        <p:nvSpPr>
          <p:cNvPr id="3" name="Content Placeholder 2">
            <a:extLst>
              <a:ext uri="{FF2B5EF4-FFF2-40B4-BE49-F238E27FC236}">
                <a16:creationId xmlns:a16="http://schemas.microsoft.com/office/drawing/2014/main" id="{FA02D7B7-E680-44A1-ADA2-EFD9FF027257}"/>
              </a:ext>
            </a:extLst>
          </p:cNvPr>
          <p:cNvSpPr>
            <a:spLocks noGrp="1"/>
          </p:cNvSpPr>
          <p:nvPr>
            <p:ph sz="half" idx="1"/>
          </p:nvPr>
        </p:nvSpPr>
        <p:spPr>
          <a:xfrm>
            <a:off x="279358" y="1662500"/>
            <a:ext cx="4412485" cy="4514463"/>
          </a:xfrm>
        </p:spPr>
        <p:txBody>
          <a:bodyPr>
            <a:normAutofit fontScale="77500" lnSpcReduction="20000"/>
          </a:bodyPr>
          <a:lstStyle/>
          <a:p>
            <a:pPr marL="0" indent="0">
              <a:buNone/>
            </a:pPr>
            <a:r>
              <a:rPr lang="en-US" dirty="0"/>
              <a:t>They were </a:t>
            </a:r>
          </a:p>
          <a:p>
            <a:r>
              <a:rPr lang="en-US" dirty="0" err="1"/>
              <a:t>Bera</a:t>
            </a:r>
            <a:r>
              <a:rPr lang="en-US" dirty="0"/>
              <a:t> king of Sodom, </a:t>
            </a:r>
          </a:p>
          <a:p>
            <a:r>
              <a:rPr lang="en-US" dirty="0" err="1"/>
              <a:t>Birsha</a:t>
            </a:r>
            <a:r>
              <a:rPr lang="en-US" dirty="0"/>
              <a:t> king of Gomorrah, </a:t>
            </a:r>
          </a:p>
          <a:p>
            <a:r>
              <a:rPr lang="en-US" dirty="0" err="1"/>
              <a:t>Shinab</a:t>
            </a:r>
            <a:r>
              <a:rPr lang="en-US" dirty="0"/>
              <a:t> king of </a:t>
            </a:r>
            <a:r>
              <a:rPr lang="en-US" dirty="0" err="1"/>
              <a:t>Admah</a:t>
            </a:r>
            <a:r>
              <a:rPr lang="en-US" dirty="0"/>
              <a:t>, </a:t>
            </a:r>
          </a:p>
          <a:p>
            <a:r>
              <a:rPr lang="en-US" dirty="0" err="1"/>
              <a:t>Shemeber</a:t>
            </a:r>
            <a:r>
              <a:rPr lang="en-US" dirty="0"/>
              <a:t> king of </a:t>
            </a:r>
            <a:r>
              <a:rPr lang="en-US" dirty="0" err="1"/>
              <a:t>Zeboyim</a:t>
            </a:r>
            <a:r>
              <a:rPr lang="en-US" dirty="0"/>
              <a:t>, </a:t>
            </a:r>
          </a:p>
          <a:p>
            <a:r>
              <a:rPr lang="en-US" dirty="0"/>
              <a:t>and the king of Bela.  Bela was also called </a:t>
            </a:r>
            <a:r>
              <a:rPr lang="en-US" dirty="0" err="1"/>
              <a:t>Zoar</a:t>
            </a:r>
            <a:r>
              <a:rPr lang="en-US" dirty="0"/>
              <a:t>. </a:t>
            </a:r>
          </a:p>
          <a:p>
            <a:pPr marL="0" indent="0">
              <a:buNone/>
            </a:pPr>
            <a:r>
              <a:rPr lang="en-US" baseline="30000" dirty="0"/>
              <a:t>Genesis 14:3 </a:t>
            </a:r>
            <a:r>
              <a:rPr lang="en-US" dirty="0"/>
              <a:t>These five kings all gathered their armies together in the Valley of </a:t>
            </a:r>
            <a:r>
              <a:rPr lang="en-US" dirty="0" err="1"/>
              <a:t>Siddim</a:t>
            </a:r>
            <a:r>
              <a:rPr lang="en-US" dirty="0"/>
              <a:t>. It was also called the valley of the Dead Sea. </a:t>
            </a:r>
          </a:p>
          <a:p>
            <a:pPr marL="0" indent="0">
              <a:buNone/>
            </a:pPr>
            <a:r>
              <a:rPr lang="en-US" baseline="30000" dirty="0"/>
              <a:t>4 </a:t>
            </a:r>
            <a:r>
              <a:rPr lang="en-US" dirty="0"/>
              <a:t>For 12 years Kedorlaomer had ruled over them. But in the 13th year they opposed him.</a:t>
            </a:r>
          </a:p>
        </p:txBody>
      </p:sp>
      <p:pic>
        <p:nvPicPr>
          <p:cNvPr id="15" name="Content Placeholder 13" descr="A person in a garment holding a stick&#10;&#10;Description automatically generated with low confidence">
            <a:extLst>
              <a:ext uri="{FF2B5EF4-FFF2-40B4-BE49-F238E27FC236}">
                <a16:creationId xmlns:a16="http://schemas.microsoft.com/office/drawing/2014/main" id="{03E71691-32F5-4324-B28C-30874E368E41}"/>
              </a:ext>
            </a:extLst>
          </p:cNvPr>
          <p:cNvPicPr>
            <a:picLocks noChangeAspect="1"/>
          </p:cNvPicPr>
          <p:nvPr/>
        </p:nvPicPr>
        <p:blipFill>
          <a:blip r:embed="rId4">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6729146" y="2302990"/>
            <a:ext cx="935100" cy="1335930"/>
          </a:xfrm>
          <a:prstGeom prst="rect">
            <a:avLst/>
          </a:prstGeom>
        </p:spPr>
      </p:pic>
      <p:pic>
        <p:nvPicPr>
          <p:cNvPr id="16" name="Content Placeholder 13" descr="A person in a garment holding a stick&#10;&#10;Description automatically generated with low confidence">
            <a:extLst>
              <a:ext uri="{FF2B5EF4-FFF2-40B4-BE49-F238E27FC236}">
                <a16:creationId xmlns:a16="http://schemas.microsoft.com/office/drawing/2014/main" id="{FD162D8D-EDED-44AB-B852-34C691A44686}"/>
              </a:ext>
            </a:extLst>
          </p:cNvPr>
          <p:cNvPicPr>
            <a:picLocks noChangeAspect="1"/>
          </p:cNvPicPr>
          <p:nvPr/>
        </p:nvPicPr>
        <p:blipFill>
          <a:blip r:embed="rId4">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7751605" y="2504768"/>
            <a:ext cx="935100" cy="1335930"/>
          </a:xfrm>
          <a:prstGeom prst="rect">
            <a:avLst/>
          </a:prstGeom>
        </p:spPr>
      </p:pic>
      <p:pic>
        <p:nvPicPr>
          <p:cNvPr id="17" name="Content Placeholder 13" descr="A person in a garment holding a stick&#10;&#10;Description automatically generated with low confidence">
            <a:extLst>
              <a:ext uri="{FF2B5EF4-FFF2-40B4-BE49-F238E27FC236}">
                <a16:creationId xmlns:a16="http://schemas.microsoft.com/office/drawing/2014/main" id="{A4348E90-2291-4B19-8226-2809F4FD1B11}"/>
              </a:ext>
            </a:extLst>
          </p:cNvPr>
          <p:cNvPicPr>
            <a:picLocks noChangeAspect="1"/>
          </p:cNvPicPr>
          <p:nvPr/>
        </p:nvPicPr>
        <p:blipFill>
          <a:blip r:embed="rId4">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6305276" y="2847097"/>
            <a:ext cx="935100" cy="1335930"/>
          </a:xfrm>
          <a:prstGeom prst="rect">
            <a:avLst/>
          </a:prstGeom>
        </p:spPr>
      </p:pic>
      <p:pic>
        <p:nvPicPr>
          <p:cNvPr id="18" name="Content Placeholder 13" descr="A person in a garment holding a stick&#10;&#10;Description automatically generated with low confidence">
            <a:extLst>
              <a:ext uri="{FF2B5EF4-FFF2-40B4-BE49-F238E27FC236}">
                <a16:creationId xmlns:a16="http://schemas.microsoft.com/office/drawing/2014/main" id="{6B25FC84-FCD5-4598-95E2-C91A3C4A6709}"/>
              </a:ext>
            </a:extLst>
          </p:cNvPr>
          <p:cNvPicPr>
            <a:picLocks noChangeAspect="1"/>
          </p:cNvPicPr>
          <p:nvPr/>
        </p:nvPicPr>
        <p:blipFill>
          <a:blip r:embed="rId4">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7197087" y="2874411"/>
            <a:ext cx="935100" cy="1335930"/>
          </a:xfrm>
          <a:prstGeom prst="rect">
            <a:avLst/>
          </a:prstGeom>
        </p:spPr>
      </p:pic>
      <p:pic>
        <p:nvPicPr>
          <p:cNvPr id="19" name="Content Placeholder 13" descr="A person in a garment holding a stick&#10;&#10;Description automatically generated with low confidence">
            <a:extLst>
              <a:ext uri="{FF2B5EF4-FFF2-40B4-BE49-F238E27FC236}">
                <a16:creationId xmlns:a16="http://schemas.microsoft.com/office/drawing/2014/main" id="{D55F92EC-6C66-484F-A83C-1D36252FDC85}"/>
              </a:ext>
            </a:extLst>
          </p:cNvPr>
          <p:cNvPicPr>
            <a:picLocks noChangeAspect="1"/>
          </p:cNvPicPr>
          <p:nvPr/>
        </p:nvPicPr>
        <p:blipFill>
          <a:blip r:embed="rId4">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5650051" y="3391204"/>
            <a:ext cx="935100" cy="1335930"/>
          </a:xfrm>
          <a:prstGeom prst="rect">
            <a:avLst/>
          </a:prstGeom>
        </p:spPr>
      </p:pic>
      <p:sp>
        <p:nvSpPr>
          <p:cNvPr id="4" name="Speech Bubble: Rectangle 3">
            <a:extLst>
              <a:ext uri="{FF2B5EF4-FFF2-40B4-BE49-F238E27FC236}">
                <a16:creationId xmlns:a16="http://schemas.microsoft.com/office/drawing/2014/main" id="{2E221ED4-7BBD-D580-A6AD-84E4BCC3769F}"/>
              </a:ext>
            </a:extLst>
          </p:cNvPr>
          <p:cNvSpPr/>
          <p:nvPr/>
        </p:nvSpPr>
        <p:spPr>
          <a:xfrm>
            <a:off x="3834306" y="2175079"/>
            <a:ext cx="2893358" cy="808510"/>
          </a:xfrm>
          <a:prstGeom prst="wedgeRectCallout">
            <a:avLst>
              <a:gd name="adj1" fmla="val 35795"/>
              <a:gd name="adj2" fmla="val 8135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 are tired of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Kedorlaomer</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ruling over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Let’s fight for freedom!</a:t>
            </a:r>
          </a:p>
        </p:txBody>
      </p:sp>
    </p:spTree>
    <p:extLst>
      <p:ext uri="{BB962C8B-B14F-4D97-AF65-F5344CB8AC3E}">
        <p14:creationId xmlns:p14="http://schemas.microsoft.com/office/powerpoint/2010/main" val="3236389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Map&#10;&#10;Description automatically generated">
            <a:extLst>
              <a:ext uri="{FF2B5EF4-FFF2-40B4-BE49-F238E27FC236}">
                <a16:creationId xmlns:a16="http://schemas.microsoft.com/office/drawing/2014/main" id="{DCDE45A5-081A-408E-A040-3F8132B7C2BD}"/>
              </a:ext>
            </a:extLst>
          </p:cNvPr>
          <p:cNvPicPr>
            <a:picLocks noChangeAspect="1"/>
          </p:cNvPicPr>
          <p:nvPr/>
        </p:nvPicPr>
        <p:blipFill rotWithShape="1">
          <a:blip r:embed="rId2">
            <a:extLst>
              <a:ext uri="{28A0092B-C50C-407E-A947-70E740481C1C}">
                <a14:useLocalDpi xmlns:a14="http://schemas.microsoft.com/office/drawing/2010/main" val="0"/>
              </a:ext>
            </a:extLst>
          </a:blip>
          <a:srcRect l="10321" r="11140"/>
          <a:stretch/>
        </p:blipFill>
        <p:spPr>
          <a:xfrm>
            <a:off x="5010386" y="10"/>
            <a:ext cx="7181613" cy="6857990"/>
          </a:xfrm>
          <a:prstGeom prst="rect">
            <a:avLst/>
          </a:prstGeom>
          <a:effectLst/>
        </p:spPr>
      </p:pic>
      <p:sp>
        <p:nvSpPr>
          <p:cNvPr id="2" name="Title 1">
            <a:extLst>
              <a:ext uri="{FF2B5EF4-FFF2-40B4-BE49-F238E27FC236}">
                <a16:creationId xmlns:a16="http://schemas.microsoft.com/office/drawing/2014/main" id="{4884C7F8-573A-48FE-8CEF-DC93323B8D67}"/>
              </a:ext>
            </a:extLst>
          </p:cNvPr>
          <p:cNvSpPr>
            <a:spLocks noGrp="1"/>
          </p:cNvSpPr>
          <p:nvPr>
            <p:ph type="title"/>
          </p:nvPr>
        </p:nvSpPr>
        <p:spPr>
          <a:xfrm>
            <a:off x="279358" y="336937"/>
            <a:ext cx="5301635" cy="1014759"/>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Kedorlaomer set out to conquer Canaan</a:t>
            </a:r>
          </a:p>
        </p:txBody>
      </p:sp>
      <p:sp>
        <p:nvSpPr>
          <p:cNvPr id="3" name="Content Placeholder 2">
            <a:extLst>
              <a:ext uri="{FF2B5EF4-FFF2-40B4-BE49-F238E27FC236}">
                <a16:creationId xmlns:a16="http://schemas.microsoft.com/office/drawing/2014/main" id="{FA02D7B7-E680-44A1-ADA2-EFD9FF027257}"/>
              </a:ext>
            </a:extLst>
          </p:cNvPr>
          <p:cNvSpPr>
            <a:spLocks noGrp="1"/>
          </p:cNvSpPr>
          <p:nvPr>
            <p:ph sz="half" idx="1"/>
          </p:nvPr>
        </p:nvSpPr>
        <p:spPr>
          <a:xfrm>
            <a:off x="279358" y="1662500"/>
            <a:ext cx="4412485" cy="4514463"/>
          </a:xfrm>
        </p:spPr>
        <p:txBody>
          <a:bodyPr>
            <a:normAutofit fontScale="77500" lnSpcReduction="20000"/>
          </a:bodyPr>
          <a:lstStyle/>
          <a:p>
            <a:pPr marL="0" indent="0">
              <a:buNone/>
            </a:pPr>
            <a:r>
              <a:rPr lang="en-US" baseline="30000" dirty="0"/>
              <a:t>5 </a:t>
            </a:r>
            <a:r>
              <a:rPr lang="en-US" dirty="0"/>
              <a:t>So in the 14th year, Kedorlaomer and the kings who helped him went to war. They won the battle against the </a:t>
            </a:r>
            <a:r>
              <a:rPr lang="en-US" dirty="0" err="1"/>
              <a:t>Rephaites</a:t>
            </a:r>
            <a:r>
              <a:rPr lang="en-US" dirty="0"/>
              <a:t> in </a:t>
            </a:r>
            <a:r>
              <a:rPr lang="en-US" dirty="0" err="1"/>
              <a:t>Ashteroth</a:t>
            </a:r>
            <a:r>
              <a:rPr lang="en-US" dirty="0"/>
              <a:t> </a:t>
            </a:r>
            <a:r>
              <a:rPr lang="en-US" dirty="0" err="1"/>
              <a:t>Karnaim</a:t>
            </a:r>
            <a:r>
              <a:rPr lang="en-US" dirty="0"/>
              <a:t>. They also won the battle against the </a:t>
            </a:r>
            <a:r>
              <a:rPr lang="en-US" dirty="0" err="1"/>
              <a:t>Zuzites</a:t>
            </a:r>
            <a:r>
              <a:rPr lang="en-US" dirty="0"/>
              <a:t> in Ham and the </a:t>
            </a:r>
            <a:r>
              <a:rPr lang="en-US" dirty="0" err="1"/>
              <a:t>Emites</a:t>
            </a:r>
            <a:r>
              <a:rPr lang="en-US" dirty="0"/>
              <a:t> in </a:t>
            </a:r>
            <a:r>
              <a:rPr lang="en-US" dirty="0" err="1"/>
              <a:t>Shaveh</a:t>
            </a:r>
            <a:r>
              <a:rPr lang="en-US" dirty="0"/>
              <a:t> </a:t>
            </a:r>
            <a:r>
              <a:rPr lang="en-US" dirty="0" err="1"/>
              <a:t>Kiriathaim</a:t>
            </a:r>
            <a:r>
              <a:rPr lang="en-US" dirty="0"/>
              <a:t>. </a:t>
            </a:r>
            <a:r>
              <a:rPr lang="en-US" baseline="30000" dirty="0"/>
              <a:t>6 </a:t>
            </a:r>
            <a:r>
              <a:rPr lang="en-US" dirty="0"/>
              <a:t>They did the same thing to the Horites in the hill country of Seir. They marched all the way to El </a:t>
            </a:r>
            <a:r>
              <a:rPr lang="en-US" dirty="0" err="1"/>
              <a:t>Paran</a:t>
            </a:r>
            <a:r>
              <a:rPr lang="en-US" dirty="0"/>
              <a:t> near the desert. </a:t>
            </a:r>
            <a:r>
              <a:rPr lang="en-US" baseline="30000" dirty="0"/>
              <a:t>7 </a:t>
            </a:r>
            <a:r>
              <a:rPr lang="en-US" dirty="0"/>
              <a:t>Then they turned back and went to </a:t>
            </a:r>
            <a:r>
              <a:rPr lang="en-US" dirty="0" err="1"/>
              <a:t>En</a:t>
            </a:r>
            <a:r>
              <a:rPr lang="en-US" dirty="0"/>
              <a:t> </a:t>
            </a:r>
            <a:r>
              <a:rPr lang="en-US" dirty="0" err="1"/>
              <a:t>Mishpat</a:t>
            </a:r>
            <a:r>
              <a:rPr lang="en-US" dirty="0"/>
              <a:t>. </a:t>
            </a:r>
            <a:r>
              <a:rPr lang="en-US" dirty="0" err="1"/>
              <a:t>En</a:t>
            </a:r>
            <a:r>
              <a:rPr lang="en-US" dirty="0"/>
              <a:t> </a:t>
            </a:r>
            <a:r>
              <a:rPr lang="en-US" dirty="0" err="1"/>
              <a:t>Mishpat</a:t>
            </a:r>
            <a:r>
              <a:rPr lang="en-US" dirty="0"/>
              <a:t> was also called Kadesh. They took over the whole territory of the Amalekites. They also won the battle against the Amorites who were living in </a:t>
            </a:r>
            <a:r>
              <a:rPr lang="en-US" dirty="0" err="1"/>
              <a:t>Hazezon</a:t>
            </a:r>
            <a:r>
              <a:rPr lang="en-US" dirty="0"/>
              <a:t> Tamar.</a:t>
            </a:r>
          </a:p>
        </p:txBody>
      </p:sp>
      <p:pic>
        <p:nvPicPr>
          <p:cNvPr id="15" name="Content Placeholder 13" descr="A person in a garment holding a stick&#10;&#10;Description automatically generated with low confidence">
            <a:extLst>
              <a:ext uri="{FF2B5EF4-FFF2-40B4-BE49-F238E27FC236}">
                <a16:creationId xmlns:a16="http://schemas.microsoft.com/office/drawing/2014/main" id="{03E71691-32F5-4324-B28C-30874E368E41}"/>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6729146" y="2302990"/>
            <a:ext cx="935100" cy="1335930"/>
          </a:xfrm>
          <a:prstGeom prst="rect">
            <a:avLst/>
          </a:prstGeom>
        </p:spPr>
      </p:pic>
      <p:pic>
        <p:nvPicPr>
          <p:cNvPr id="16" name="Content Placeholder 13" descr="A person in a garment holding a stick&#10;&#10;Description automatically generated with low confidence">
            <a:extLst>
              <a:ext uri="{FF2B5EF4-FFF2-40B4-BE49-F238E27FC236}">
                <a16:creationId xmlns:a16="http://schemas.microsoft.com/office/drawing/2014/main" id="{FD162D8D-EDED-44AB-B852-34C691A44686}"/>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7751605" y="2504768"/>
            <a:ext cx="935100" cy="1335930"/>
          </a:xfrm>
          <a:prstGeom prst="rect">
            <a:avLst/>
          </a:prstGeom>
        </p:spPr>
      </p:pic>
      <p:pic>
        <p:nvPicPr>
          <p:cNvPr id="17" name="Content Placeholder 13" descr="A person in a garment holding a stick&#10;&#10;Description automatically generated with low confidence">
            <a:extLst>
              <a:ext uri="{FF2B5EF4-FFF2-40B4-BE49-F238E27FC236}">
                <a16:creationId xmlns:a16="http://schemas.microsoft.com/office/drawing/2014/main" id="{A4348E90-2291-4B19-8226-2809F4FD1B11}"/>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6305276" y="2847097"/>
            <a:ext cx="935100" cy="1335930"/>
          </a:xfrm>
          <a:prstGeom prst="rect">
            <a:avLst/>
          </a:prstGeom>
        </p:spPr>
      </p:pic>
      <p:pic>
        <p:nvPicPr>
          <p:cNvPr id="18" name="Content Placeholder 13" descr="A person in a garment holding a stick&#10;&#10;Description automatically generated with low confidence">
            <a:extLst>
              <a:ext uri="{FF2B5EF4-FFF2-40B4-BE49-F238E27FC236}">
                <a16:creationId xmlns:a16="http://schemas.microsoft.com/office/drawing/2014/main" id="{6B25FC84-FCD5-4598-95E2-C91A3C4A6709}"/>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7197087" y="2874411"/>
            <a:ext cx="935100" cy="1335930"/>
          </a:xfrm>
          <a:prstGeom prst="rect">
            <a:avLst/>
          </a:prstGeom>
        </p:spPr>
      </p:pic>
      <p:pic>
        <p:nvPicPr>
          <p:cNvPr id="19" name="Content Placeholder 13" descr="A person in a garment holding a stick&#10;&#10;Description automatically generated with low confidence">
            <a:extLst>
              <a:ext uri="{FF2B5EF4-FFF2-40B4-BE49-F238E27FC236}">
                <a16:creationId xmlns:a16="http://schemas.microsoft.com/office/drawing/2014/main" id="{D55F92EC-6C66-484F-A83C-1D36252FDC85}"/>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5947818" y="3480373"/>
            <a:ext cx="935100" cy="1335930"/>
          </a:xfrm>
          <a:prstGeom prst="rect">
            <a:avLst/>
          </a:prstGeom>
        </p:spPr>
      </p:pic>
      <p:grpSp>
        <p:nvGrpSpPr>
          <p:cNvPr id="12" name="Group 11">
            <a:extLst>
              <a:ext uri="{FF2B5EF4-FFF2-40B4-BE49-F238E27FC236}">
                <a16:creationId xmlns:a16="http://schemas.microsoft.com/office/drawing/2014/main" id="{B0199232-0B01-4586-92D2-48359E321B26}"/>
              </a:ext>
            </a:extLst>
          </p:cNvPr>
          <p:cNvGrpSpPr/>
          <p:nvPr/>
        </p:nvGrpSpPr>
        <p:grpSpPr>
          <a:xfrm>
            <a:off x="9976822" y="1662500"/>
            <a:ext cx="1896634" cy="2327292"/>
            <a:chOff x="9976822" y="1662500"/>
            <a:chExt cx="1896634" cy="2327292"/>
          </a:xfrm>
        </p:grpSpPr>
        <p:pic>
          <p:nvPicPr>
            <p:cNvPr id="6" name="Picture 5" descr="Diagram&#10;&#10;Description automatically generated">
              <a:extLst>
                <a:ext uri="{FF2B5EF4-FFF2-40B4-BE49-F238E27FC236}">
                  <a16:creationId xmlns:a16="http://schemas.microsoft.com/office/drawing/2014/main" id="{55093285-5B40-49EC-8C86-96F820349A0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04614" y="2970955"/>
              <a:ext cx="868842" cy="1018837"/>
            </a:xfrm>
            <a:prstGeom prst="rect">
              <a:avLst/>
            </a:prstGeom>
          </p:spPr>
        </p:pic>
        <p:pic>
          <p:nvPicPr>
            <p:cNvPr id="8" name="Picture 7" descr="Diagram&#10;&#10;Description automatically generated">
              <a:extLst>
                <a:ext uri="{FF2B5EF4-FFF2-40B4-BE49-F238E27FC236}">
                  <a16:creationId xmlns:a16="http://schemas.microsoft.com/office/drawing/2014/main" id="{BB8113A1-418A-4D08-884C-F63C86E6739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56790" y="2180728"/>
              <a:ext cx="868842" cy="1018837"/>
            </a:xfrm>
            <a:prstGeom prst="rect">
              <a:avLst/>
            </a:prstGeom>
          </p:spPr>
        </p:pic>
        <p:pic>
          <p:nvPicPr>
            <p:cNvPr id="9" name="Picture 8" descr="Diagram&#10;&#10;Description automatically generated">
              <a:extLst>
                <a:ext uri="{FF2B5EF4-FFF2-40B4-BE49-F238E27FC236}">
                  <a16:creationId xmlns:a16="http://schemas.microsoft.com/office/drawing/2014/main" id="{D18D9D3C-7C3E-4CB8-BA90-978B122EE90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70514" y="2587185"/>
              <a:ext cx="868842" cy="1018837"/>
            </a:xfrm>
            <a:prstGeom prst="rect">
              <a:avLst/>
            </a:prstGeom>
          </p:spPr>
        </p:pic>
        <p:pic>
          <p:nvPicPr>
            <p:cNvPr id="10" name="Picture 9" descr="Diagram&#10;&#10;Description automatically generated">
              <a:extLst>
                <a:ext uri="{FF2B5EF4-FFF2-40B4-BE49-F238E27FC236}">
                  <a16:creationId xmlns:a16="http://schemas.microsoft.com/office/drawing/2014/main" id="{F5B8876B-8F59-404F-812A-B88B0FB6BB8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27201" y="1662500"/>
              <a:ext cx="868842" cy="1018837"/>
            </a:xfrm>
            <a:prstGeom prst="rect">
              <a:avLst/>
            </a:prstGeom>
          </p:spPr>
        </p:pic>
        <p:pic>
          <p:nvPicPr>
            <p:cNvPr id="20" name="Picture 19" descr="Diagram&#10;&#10;Description automatically generated">
              <a:extLst>
                <a:ext uri="{FF2B5EF4-FFF2-40B4-BE49-F238E27FC236}">
                  <a16:creationId xmlns:a16="http://schemas.microsoft.com/office/drawing/2014/main" id="{7BC7E1CD-CD10-4F86-9BDE-A50BB34438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6822" y="2821861"/>
              <a:ext cx="868842" cy="1018837"/>
            </a:xfrm>
            <a:prstGeom prst="rect">
              <a:avLst/>
            </a:prstGeom>
          </p:spPr>
        </p:pic>
      </p:grpSp>
      <p:pic>
        <p:nvPicPr>
          <p:cNvPr id="7" name="Picture 6" descr="Diagram&#10;&#10;Description automatically generated">
            <a:extLst>
              <a:ext uri="{FF2B5EF4-FFF2-40B4-BE49-F238E27FC236}">
                <a16:creationId xmlns:a16="http://schemas.microsoft.com/office/drawing/2014/main" id="{11676E9A-7D3A-4E71-804A-A5947510A76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95785" y="773605"/>
            <a:ext cx="1516060" cy="1777789"/>
          </a:xfrm>
          <a:prstGeom prst="rect">
            <a:avLst/>
          </a:prstGeom>
        </p:spPr>
      </p:pic>
      <p:sp>
        <p:nvSpPr>
          <p:cNvPr id="4" name="Speech Bubble: Rectangle 3">
            <a:extLst>
              <a:ext uri="{FF2B5EF4-FFF2-40B4-BE49-F238E27FC236}">
                <a16:creationId xmlns:a16="http://schemas.microsoft.com/office/drawing/2014/main" id="{6F90E617-E5C2-8D26-CAB9-656C49D6CC23}"/>
              </a:ext>
            </a:extLst>
          </p:cNvPr>
          <p:cNvSpPr/>
          <p:nvPr/>
        </p:nvSpPr>
        <p:spPr>
          <a:xfrm>
            <a:off x="9436100" y="533401"/>
            <a:ext cx="2755899" cy="1129100"/>
          </a:xfrm>
          <a:prstGeom prst="wedgeRectCallout">
            <a:avLst>
              <a:gd name="adj1" fmla="val -12999"/>
              <a:gd name="adj2" fmla="val 73018"/>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 WON!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Now their land is 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That will teach them who is boss!  We are STRONG!</a:t>
            </a:r>
          </a:p>
        </p:txBody>
      </p:sp>
    </p:spTree>
    <p:extLst>
      <p:ext uri="{BB962C8B-B14F-4D97-AF65-F5344CB8AC3E}">
        <p14:creationId xmlns:p14="http://schemas.microsoft.com/office/powerpoint/2010/main" val="244367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773 0.11782 L -0.31393 0.42639 L -0.43033 0.47222 L -0.32968 0.26852 " pathEditMode="relative" ptsTypes="AAAA">
                                      <p:cBhvr>
                                        <p:cTn id="6" dur="2000" fill="hold"/>
                                        <p:tgtEl>
                                          <p:spTgt spid="1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Map&#10;&#10;Description automatically generated">
            <a:extLst>
              <a:ext uri="{FF2B5EF4-FFF2-40B4-BE49-F238E27FC236}">
                <a16:creationId xmlns:a16="http://schemas.microsoft.com/office/drawing/2014/main" id="{DCDE45A5-081A-408E-A040-3F8132B7C2BD}"/>
              </a:ext>
            </a:extLst>
          </p:cNvPr>
          <p:cNvPicPr>
            <a:picLocks noChangeAspect="1"/>
          </p:cNvPicPr>
          <p:nvPr/>
        </p:nvPicPr>
        <p:blipFill rotWithShape="1">
          <a:blip r:embed="rId2">
            <a:extLst>
              <a:ext uri="{28A0092B-C50C-407E-A947-70E740481C1C}">
                <a14:useLocalDpi xmlns:a14="http://schemas.microsoft.com/office/drawing/2010/main" val="0"/>
              </a:ext>
            </a:extLst>
          </a:blip>
          <a:srcRect l="10321" r="11140"/>
          <a:stretch/>
        </p:blipFill>
        <p:spPr>
          <a:xfrm>
            <a:off x="5010387" y="0"/>
            <a:ext cx="7181613" cy="6857990"/>
          </a:xfrm>
          <a:prstGeom prst="rect">
            <a:avLst/>
          </a:prstGeom>
          <a:effectLst/>
        </p:spPr>
      </p:pic>
      <p:sp>
        <p:nvSpPr>
          <p:cNvPr id="2" name="Title 1">
            <a:extLst>
              <a:ext uri="{FF2B5EF4-FFF2-40B4-BE49-F238E27FC236}">
                <a16:creationId xmlns:a16="http://schemas.microsoft.com/office/drawing/2014/main" id="{4884C7F8-573A-48FE-8CEF-DC93323B8D67}"/>
              </a:ext>
            </a:extLst>
          </p:cNvPr>
          <p:cNvSpPr>
            <a:spLocks noGrp="1"/>
          </p:cNvSpPr>
          <p:nvPr>
            <p:ph type="title"/>
          </p:nvPr>
        </p:nvSpPr>
        <p:spPr>
          <a:xfrm>
            <a:off x="279358" y="336937"/>
            <a:ext cx="5301635" cy="1014759"/>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Canaanite kings got ready to fight</a:t>
            </a:r>
          </a:p>
        </p:txBody>
      </p:sp>
      <p:sp>
        <p:nvSpPr>
          <p:cNvPr id="3" name="Content Placeholder 2">
            <a:extLst>
              <a:ext uri="{FF2B5EF4-FFF2-40B4-BE49-F238E27FC236}">
                <a16:creationId xmlns:a16="http://schemas.microsoft.com/office/drawing/2014/main" id="{FA02D7B7-E680-44A1-ADA2-EFD9FF027257}"/>
              </a:ext>
            </a:extLst>
          </p:cNvPr>
          <p:cNvSpPr>
            <a:spLocks noGrp="1"/>
          </p:cNvSpPr>
          <p:nvPr>
            <p:ph sz="half" idx="1"/>
          </p:nvPr>
        </p:nvSpPr>
        <p:spPr>
          <a:xfrm>
            <a:off x="279358" y="1662500"/>
            <a:ext cx="4412485" cy="5037845"/>
          </a:xfrm>
        </p:spPr>
        <p:txBody>
          <a:bodyPr>
            <a:normAutofit fontScale="92500" lnSpcReduction="10000"/>
          </a:bodyPr>
          <a:lstStyle/>
          <a:p>
            <a:pPr marL="0" indent="0">
              <a:buNone/>
            </a:pPr>
            <a:r>
              <a:rPr lang="en-US" baseline="30000" dirty="0"/>
              <a:t>8 </a:t>
            </a:r>
            <a:r>
              <a:rPr lang="en-US" dirty="0"/>
              <a:t>Then the kings of Sodom, Gomorrah, </a:t>
            </a:r>
            <a:r>
              <a:rPr lang="en-US" dirty="0" err="1"/>
              <a:t>Admah</a:t>
            </a:r>
            <a:r>
              <a:rPr lang="en-US" dirty="0"/>
              <a:t>, </a:t>
            </a:r>
            <a:r>
              <a:rPr lang="en-US" dirty="0" err="1"/>
              <a:t>Zeboyim</a:t>
            </a:r>
            <a:r>
              <a:rPr lang="en-US" dirty="0"/>
              <a:t> and Bela marched out. Bela was also called </a:t>
            </a:r>
            <a:r>
              <a:rPr lang="en-US" dirty="0" err="1"/>
              <a:t>Zoar</a:t>
            </a:r>
            <a:r>
              <a:rPr lang="en-US" dirty="0"/>
              <a:t>. </a:t>
            </a:r>
          </a:p>
          <a:p>
            <a:pPr marL="0" indent="0">
              <a:buNone/>
            </a:pPr>
            <a:r>
              <a:rPr lang="en-US" dirty="0"/>
              <a:t>They lined up their armies for battle in the Valley of </a:t>
            </a:r>
            <a:r>
              <a:rPr lang="en-US" dirty="0" err="1"/>
              <a:t>Siddim</a:t>
            </a:r>
            <a:r>
              <a:rPr lang="en-US" dirty="0"/>
              <a:t>.</a:t>
            </a:r>
          </a:p>
          <a:p>
            <a:pPr marL="0" indent="0">
              <a:buNone/>
            </a:pPr>
            <a:r>
              <a:rPr lang="en-US" dirty="0"/>
              <a:t> </a:t>
            </a:r>
            <a:r>
              <a:rPr lang="en-US" baseline="30000" dirty="0"/>
              <a:t>9 </a:t>
            </a:r>
            <a:r>
              <a:rPr lang="en-US" dirty="0"/>
              <a:t>They got ready to fight against Kedorlaomer king of Elam, Tidal king of Goyim, </a:t>
            </a:r>
            <a:r>
              <a:rPr lang="en-US" dirty="0" err="1"/>
              <a:t>Amraphel</a:t>
            </a:r>
            <a:r>
              <a:rPr lang="en-US" dirty="0"/>
              <a:t> king of Babylonia, and Arioch king of </a:t>
            </a:r>
            <a:r>
              <a:rPr lang="en-US" dirty="0" err="1"/>
              <a:t>Ellasar</a:t>
            </a:r>
            <a:r>
              <a:rPr lang="en-US" dirty="0"/>
              <a:t>. </a:t>
            </a:r>
          </a:p>
          <a:p>
            <a:pPr marL="0" indent="0">
              <a:buNone/>
            </a:pPr>
            <a:r>
              <a:rPr lang="en-US" dirty="0"/>
              <a:t>There were four kings against five. </a:t>
            </a:r>
          </a:p>
        </p:txBody>
      </p:sp>
      <p:pic>
        <p:nvPicPr>
          <p:cNvPr id="15" name="Content Placeholder 13" descr="A person in a garment holding a stick&#10;&#10;Description automatically generated with low confidence">
            <a:extLst>
              <a:ext uri="{FF2B5EF4-FFF2-40B4-BE49-F238E27FC236}">
                <a16:creationId xmlns:a16="http://schemas.microsoft.com/office/drawing/2014/main" id="{03E71691-32F5-4324-B28C-30874E368E41}"/>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6729146" y="2302990"/>
            <a:ext cx="935100" cy="1335930"/>
          </a:xfrm>
          <a:prstGeom prst="rect">
            <a:avLst/>
          </a:prstGeom>
        </p:spPr>
      </p:pic>
      <p:pic>
        <p:nvPicPr>
          <p:cNvPr id="17" name="Content Placeholder 13" descr="A person in a garment holding a stick&#10;&#10;Description automatically generated with low confidence">
            <a:extLst>
              <a:ext uri="{FF2B5EF4-FFF2-40B4-BE49-F238E27FC236}">
                <a16:creationId xmlns:a16="http://schemas.microsoft.com/office/drawing/2014/main" id="{A4348E90-2291-4B19-8226-2809F4FD1B11}"/>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6305276" y="2847097"/>
            <a:ext cx="935100" cy="1335930"/>
          </a:xfrm>
          <a:prstGeom prst="rect">
            <a:avLst/>
          </a:prstGeom>
        </p:spPr>
      </p:pic>
      <p:pic>
        <p:nvPicPr>
          <p:cNvPr id="18" name="Content Placeholder 13" descr="A person in a garment holding a stick&#10;&#10;Description automatically generated with low confidence">
            <a:extLst>
              <a:ext uri="{FF2B5EF4-FFF2-40B4-BE49-F238E27FC236}">
                <a16:creationId xmlns:a16="http://schemas.microsoft.com/office/drawing/2014/main" id="{6B25FC84-FCD5-4598-95E2-C91A3C4A6709}"/>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7197087" y="2874411"/>
            <a:ext cx="935100" cy="1335930"/>
          </a:xfrm>
          <a:prstGeom prst="rect">
            <a:avLst/>
          </a:prstGeom>
        </p:spPr>
      </p:pic>
      <p:pic>
        <p:nvPicPr>
          <p:cNvPr id="19" name="Content Placeholder 13" descr="A person in a garment holding a stick&#10;&#10;Description automatically generated with low confidence">
            <a:extLst>
              <a:ext uri="{FF2B5EF4-FFF2-40B4-BE49-F238E27FC236}">
                <a16:creationId xmlns:a16="http://schemas.microsoft.com/office/drawing/2014/main" id="{D55F92EC-6C66-484F-A83C-1D36252FDC85}"/>
              </a:ext>
            </a:extLst>
          </p:cNvPr>
          <p:cNvPicPr>
            <a:picLocks noChangeAspect="1"/>
          </p:cNvPicPr>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5947818" y="3480373"/>
            <a:ext cx="935100" cy="1335930"/>
          </a:xfrm>
          <a:prstGeom prst="rect">
            <a:avLst/>
          </a:prstGeom>
        </p:spPr>
      </p:pic>
      <p:grpSp>
        <p:nvGrpSpPr>
          <p:cNvPr id="4" name="Group 3">
            <a:extLst>
              <a:ext uri="{FF2B5EF4-FFF2-40B4-BE49-F238E27FC236}">
                <a16:creationId xmlns:a16="http://schemas.microsoft.com/office/drawing/2014/main" id="{2551AF69-F18E-4C9B-927D-C3C028228CDD}"/>
              </a:ext>
            </a:extLst>
          </p:cNvPr>
          <p:cNvGrpSpPr/>
          <p:nvPr/>
        </p:nvGrpSpPr>
        <p:grpSpPr>
          <a:xfrm>
            <a:off x="6715929" y="3480373"/>
            <a:ext cx="1896634" cy="1809064"/>
            <a:chOff x="9976822" y="2180728"/>
            <a:chExt cx="1896634" cy="1809064"/>
          </a:xfrm>
        </p:grpSpPr>
        <p:pic>
          <p:nvPicPr>
            <p:cNvPr id="6" name="Picture 5" descr="Diagram&#10;&#10;Description automatically generated">
              <a:extLst>
                <a:ext uri="{FF2B5EF4-FFF2-40B4-BE49-F238E27FC236}">
                  <a16:creationId xmlns:a16="http://schemas.microsoft.com/office/drawing/2014/main" id="{55093285-5B40-49EC-8C86-96F820349A0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04614" y="2970955"/>
              <a:ext cx="868842" cy="1018837"/>
            </a:xfrm>
            <a:prstGeom prst="rect">
              <a:avLst/>
            </a:prstGeom>
          </p:spPr>
        </p:pic>
        <p:pic>
          <p:nvPicPr>
            <p:cNvPr id="8" name="Picture 7" descr="Diagram&#10;&#10;Description automatically generated">
              <a:extLst>
                <a:ext uri="{FF2B5EF4-FFF2-40B4-BE49-F238E27FC236}">
                  <a16:creationId xmlns:a16="http://schemas.microsoft.com/office/drawing/2014/main" id="{BB8113A1-418A-4D08-884C-F63C86E6739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56790" y="2180728"/>
              <a:ext cx="868842" cy="1018837"/>
            </a:xfrm>
            <a:prstGeom prst="rect">
              <a:avLst/>
            </a:prstGeom>
          </p:spPr>
        </p:pic>
        <p:pic>
          <p:nvPicPr>
            <p:cNvPr id="9" name="Picture 8" descr="Diagram&#10;&#10;Description automatically generated">
              <a:extLst>
                <a:ext uri="{FF2B5EF4-FFF2-40B4-BE49-F238E27FC236}">
                  <a16:creationId xmlns:a16="http://schemas.microsoft.com/office/drawing/2014/main" id="{D18D9D3C-7C3E-4CB8-BA90-978B122EE90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70514" y="2587185"/>
              <a:ext cx="868842" cy="1018837"/>
            </a:xfrm>
            <a:prstGeom prst="rect">
              <a:avLst/>
            </a:prstGeom>
          </p:spPr>
        </p:pic>
        <p:pic>
          <p:nvPicPr>
            <p:cNvPr id="20" name="Picture 19" descr="Diagram&#10;&#10;Description automatically generated">
              <a:extLst>
                <a:ext uri="{FF2B5EF4-FFF2-40B4-BE49-F238E27FC236}">
                  <a16:creationId xmlns:a16="http://schemas.microsoft.com/office/drawing/2014/main" id="{7BC7E1CD-CD10-4F86-9BDE-A50BB34438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6822" y="2821861"/>
              <a:ext cx="868842" cy="1018837"/>
            </a:xfrm>
            <a:prstGeom prst="rect">
              <a:avLst/>
            </a:prstGeom>
          </p:spPr>
        </p:pic>
      </p:grpSp>
      <p:pic>
        <p:nvPicPr>
          <p:cNvPr id="11" name="Content Placeholder 13" descr="A person in a garment holding a stick&#10;&#10;Description automatically generated with low confidence">
            <a:extLst>
              <a:ext uri="{FF2B5EF4-FFF2-40B4-BE49-F238E27FC236}">
                <a16:creationId xmlns:a16="http://schemas.microsoft.com/office/drawing/2014/main" id="{A0AA32D6-7B58-873E-388E-940BA889ADAE}"/>
              </a:ext>
            </a:extLst>
          </p:cNvPr>
          <p:cNvPicPr>
            <a:picLocks noGrp="1" noChangeAspect="1"/>
          </p:cNvPicPr>
          <p:nvPr>
            <p:ph sz="half" idx="2"/>
          </p:nvPr>
        </p:nvPicPr>
        <p:blipFill>
          <a:blip r:embed="rId3">
            <a:clrChange>
              <a:clrFrom>
                <a:srgbClr val="FFFFD9"/>
              </a:clrFrom>
              <a:clrTo>
                <a:srgbClr val="FFFFD9">
                  <a:alpha val="0"/>
                </a:srgbClr>
              </a:clrTo>
            </a:clrChange>
            <a:extLst>
              <a:ext uri="{28A0092B-C50C-407E-A947-70E740481C1C}">
                <a14:useLocalDpi xmlns:a14="http://schemas.microsoft.com/office/drawing/2010/main" val="0"/>
              </a:ext>
            </a:extLst>
          </a:blip>
          <a:stretch>
            <a:fillRect/>
          </a:stretch>
        </p:blipFill>
        <p:spPr>
          <a:xfrm>
            <a:off x="4244680" y="654383"/>
            <a:ext cx="1386559" cy="1980907"/>
          </a:xfrm>
        </p:spPr>
      </p:pic>
      <p:sp>
        <p:nvSpPr>
          <p:cNvPr id="10" name="Speech Bubble: Rectangle 9">
            <a:extLst>
              <a:ext uri="{FF2B5EF4-FFF2-40B4-BE49-F238E27FC236}">
                <a16:creationId xmlns:a16="http://schemas.microsoft.com/office/drawing/2014/main" id="{DEF90868-8CB9-2D37-A8E0-68BF601E0191}"/>
              </a:ext>
            </a:extLst>
          </p:cNvPr>
          <p:cNvSpPr/>
          <p:nvPr/>
        </p:nvSpPr>
        <p:spPr>
          <a:xfrm>
            <a:off x="3834306" y="2175079"/>
            <a:ext cx="2893358" cy="920422"/>
          </a:xfrm>
          <a:prstGeom prst="wedgeRectCallout">
            <a:avLst>
              <a:gd name="adj1" fmla="val 35795"/>
              <a:gd name="adj2" fmla="val 8135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 can’t give 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 will continue to fight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for freedom!</a:t>
            </a:r>
          </a:p>
        </p:txBody>
      </p:sp>
    </p:spTree>
    <p:extLst>
      <p:ext uri="{BB962C8B-B14F-4D97-AF65-F5344CB8AC3E}">
        <p14:creationId xmlns:p14="http://schemas.microsoft.com/office/powerpoint/2010/main" val="12083536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E8EC69-55E5-4241-B7C8-04275E4332E9}"/>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400"/>
              <a:t>Kedorlaomer conquered </a:t>
            </a:r>
            <a:br>
              <a:rPr lang="en-US" sz="3400"/>
            </a:br>
            <a:r>
              <a:rPr lang="en-US" sz="3400"/>
              <a:t>Sodom and Gomorrah</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29A4679-B451-4186-9F30-8F1C340683A2}"/>
              </a:ext>
            </a:extLst>
          </p:cNvPr>
          <p:cNvSpPr>
            <a:spLocks noGrp="1"/>
          </p:cNvSpPr>
          <p:nvPr>
            <p:ph sz="half" idx="1"/>
          </p:nvPr>
        </p:nvSpPr>
        <p:spPr>
          <a:xfrm>
            <a:off x="640080" y="2872899"/>
            <a:ext cx="4243589" cy="3320668"/>
          </a:xfrm>
        </p:spPr>
        <p:txBody>
          <a:bodyPr vert="horz" lIns="91440" tIns="45720" rIns="91440" bIns="45720" rtlCol="0">
            <a:normAutofit/>
          </a:bodyPr>
          <a:lstStyle/>
          <a:p>
            <a:pPr marL="0" indent="0">
              <a:buNone/>
            </a:pPr>
            <a:r>
              <a:rPr lang="en-US" sz="2200" baseline="30000" dirty="0"/>
              <a:t>11 </a:t>
            </a:r>
            <a:r>
              <a:rPr lang="en-US" sz="2200" dirty="0"/>
              <a:t>The four kings took all the things that belonged to Sodom and Gomorrah. They also took all their food and then left. </a:t>
            </a:r>
            <a:r>
              <a:rPr lang="en-US" sz="2200" baseline="30000" dirty="0"/>
              <a:t>12 </a:t>
            </a:r>
            <a:r>
              <a:rPr lang="en-US" sz="2200" dirty="0"/>
              <a:t>They carried away Abram’s nephew Lot and the things he owned. Lot was living in Sodom at that time.</a:t>
            </a:r>
          </a:p>
        </p:txBody>
      </p:sp>
      <p:pic>
        <p:nvPicPr>
          <p:cNvPr id="6" name="Content Placeholder 5" descr="A picture containing text, old, church&#10;&#10;Description automatically generated">
            <a:extLst>
              <a:ext uri="{FF2B5EF4-FFF2-40B4-BE49-F238E27FC236}">
                <a16:creationId xmlns:a16="http://schemas.microsoft.com/office/drawing/2014/main" id="{71975036-7036-4785-A2E5-E1453529824E}"/>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3244" r="2406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pSp>
        <p:nvGrpSpPr>
          <p:cNvPr id="9" name="Group 8">
            <a:extLst>
              <a:ext uri="{FF2B5EF4-FFF2-40B4-BE49-F238E27FC236}">
                <a16:creationId xmlns:a16="http://schemas.microsoft.com/office/drawing/2014/main" id="{7FADD20D-B50E-462B-B6C1-3DA974362336}"/>
              </a:ext>
            </a:extLst>
          </p:cNvPr>
          <p:cNvGrpSpPr/>
          <p:nvPr/>
        </p:nvGrpSpPr>
        <p:grpSpPr>
          <a:xfrm flipH="1">
            <a:off x="4363385" y="4723567"/>
            <a:ext cx="1896634" cy="1809064"/>
            <a:chOff x="9976822" y="2180728"/>
            <a:chExt cx="1896634" cy="1809064"/>
          </a:xfrm>
        </p:grpSpPr>
        <p:pic>
          <p:nvPicPr>
            <p:cNvPr id="10" name="Picture 9" descr="Diagram&#10;&#10;Description automatically generated">
              <a:extLst>
                <a:ext uri="{FF2B5EF4-FFF2-40B4-BE49-F238E27FC236}">
                  <a16:creationId xmlns:a16="http://schemas.microsoft.com/office/drawing/2014/main" id="{C8E9247A-5EDB-431F-8EAF-7634889D46F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04614" y="2970955"/>
              <a:ext cx="868842" cy="1018837"/>
            </a:xfrm>
            <a:prstGeom prst="rect">
              <a:avLst/>
            </a:prstGeom>
          </p:spPr>
        </p:pic>
        <p:pic>
          <p:nvPicPr>
            <p:cNvPr id="12" name="Picture 11" descr="Diagram&#10;&#10;Description automatically generated">
              <a:extLst>
                <a:ext uri="{FF2B5EF4-FFF2-40B4-BE49-F238E27FC236}">
                  <a16:creationId xmlns:a16="http://schemas.microsoft.com/office/drawing/2014/main" id="{66F05A2D-C938-4D13-B84D-C05D44E93F0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56790" y="2180728"/>
              <a:ext cx="868842" cy="1018837"/>
            </a:xfrm>
            <a:prstGeom prst="rect">
              <a:avLst/>
            </a:prstGeom>
          </p:spPr>
        </p:pic>
        <p:pic>
          <p:nvPicPr>
            <p:cNvPr id="14" name="Picture 13" descr="Diagram&#10;&#10;Description automatically generated">
              <a:extLst>
                <a:ext uri="{FF2B5EF4-FFF2-40B4-BE49-F238E27FC236}">
                  <a16:creationId xmlns:a16="http://schemas.microsoft.com/office/drawing/2014/main" id="{1A77156D-D0A5-4439-B217-90C71879C16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70514" y="2587185"/>
              <a:ext cx="868842" cy="1018837"/>
            </a:xfrm>
            <a:prstGeom prst="rect">
              <a:avLst/>
            </a:prstGeom>
          </p:spPr>
        </p:pic>
        <p:pic>
          <p:nvPicPr>
            <p:cNvPr id="15" name="Picture 14" descr="Diagram&#10;&#10;Description automatically generated">
              <a:extLst>
                <a:ext uri="{FF2B5EF4-FFF2-40B4-BE49-F238E27FC236}">
                  <a16:creationId xmlns:a16="http://schemas.microsoft.com/office/drawing/2014/main" id="{C58116FC-2BDE-4B29-B158-4C6B49A1B80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6822" y="2821861"/>
              <a:ext cx="868842" cy="1018837"/>
            </a:xfrm>
            <a:prstGeom prst="rect">
              <a:avLst/>
            </a:prstGeom>
          </p:spPr>
        </p:pic>
      </p:grpSp>
      <p:pic>
        <p:nvPicPr>
          <p:cNvPr id="8" name="Picture 7" descr="A group of people wearing clothing&#10;&#10;Description automatically generated with medium confidence">
            <a:extLst>
              <a:ext uri="{FF2B5EF4-FFF2-40B4-BE49-F238E27FC236}">
                <a16:creationId xmlns:a16="http://schemas.microsoft.com/office/drawing/2014/main" id="{1ED84D9C-4382-44AE-9E66-BC90A5F7CBD5}"/>
              </a:ext>
            </a:extLst>
          </p:cNvPr>
          <p:cNvPicPr>
            <a:picLocks noChangeAspect="1"/>
          </p:cNvPicPr>
          <p:nvPr/>
        </p:nvPicPr>
        <p:blipFill rotWithShape="1">
          <a:blip r:embed="rId4">
            <a:extLst>
              <a:ext uri="{28A0092B-C50C-407E-A947-70E740481C1C}">
                <a14:useLocalDpi xmlns:a14="http://schemas.microsoft.com/office/drawing/2010/main" val="0"/>
              </a:ext>
            </a:extLst>
          </a:blip>
          <a:srcRect l="13135" r="12957"/>
          <a:stretch/>
        </p:blipFill>
        <p:spPr>
          <a:xfrm>
            <a:off x="2229659" y="5130024"/>
            <a:ext cx="1912160" cy="1455305"/>
          </a:xfrm>
          <a:prstGeom prst="rect">
            <a:avLst/>
          </a:prstGeom>
        </p:spPr>
      </p:pic>
    </p:spTree>
    <p:extLst>
      <p:ext uri="{BB962C8B-B14F-4D97-AF65-F5344CB8AC3E}">
        <p14:creationId xmlns:p14="http://schemas.microsoft.com/office/powerpoint/2010/main" val="3628301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667</TotalTime>
  <Words>2384</Words>
  <Application>Microsoft Office PowerPoint</Application>
  <PresentationFormat>Widescreen</PresentationFormat>
  <Paragraphs>259</Paragraphs>
  <Slides>43</Slides>
  <Notes>0</Notes>
  <HiddenSlides>0</HiddenSlides>
  <MMClips>11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Abraham Tithes Spoils of War</vt:lpstr>
      <vt:lpstr>Today we’re talking about  sharing, caring, and generosity.</vt:lpstr>
      <vt:lpstr>Has someone ever taken advantage of you?</vt:lpstr>
      <vt:lpstr>PowerPoint Presentation</vt:lpstr>
      <vt:lpstr>Let’s draw a picture of the story.</vt:lpstr>
      <vt:lpstr>What did Abraham do?</vt:lpstr>
      <vt:lpstr>Another example…..</vt:lpstr>
      <vt:lpstr>PowerPoint Presentation</vt:lpstr>
      <vt:lpstr>But the battle was fierce.   They ran scared not looking where they were going.</vt:lpstr>
      <vt:lpstr>Canaanite kings got ready to fight</vt:lpstr>
      <vt:lpstr>We visited some tar pits</vt:lpstr>
      <vt:lpstr>A man escaped and told Abram of the disaster.</vt:lpstr>
      <vt:lpstr>Abram rallied his troops and allies</vt:lpstr>
      <vt:lpstr>PowerPoint Presentation</vt:lpstr>
      <vt:lpstr>God was with Abram</vt:lpstr>
      <vt:lpstr>Abram rallied his troops and allies</vt:lpstr>
      <vt:lpstr>Abraham cared not only for his nephew lot, but for everyone who had been captured.</vt:lpstr>
      <vt:lpstr>Abram returned home</vt:lpstr>
      <vt:lpstr>Melchizedek, priest of the Most High God, blessed Abram</vt:lpstr>
      <vt:lpstr>Abram gave a tenth</vt:lpstr>
      <vt:lpstr>BANK for TITHE</vt:lpstr>
      <vt:lpstr>BANK for TITHE (option 2)</vt:lpstr>
      <vt:lpstr>Circle the tithe</vt:lpstr>
      <vt:lpstr>Snack time!</vt:lpstr>
      <vt:lpstr>Let’s look at a dime</vt:lpstr>
      <vt:lpstr>The king of Sodom was very grateful.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 Slides</vt:lpstr>
      <vt:lpstr>PowerPoint Presentation</vt:lpstr>
      <vt:lpstr>PowerPoint Presentation</vt:lpstr>
      <vt:lpstr>PowerPoint Presentation</vt:lpstr>
      <vt:lpstr>PowerPoint Presentation</vt:lpstr>
      <vt:lpstr>4 Kings in Charge</vt:lpstr>
      <vt:lpstr>5 Kings desire freedom</vt:lpstr>
      <vt:lpstr>Kedorlaomer set out to conquer Canaan</vt:lpstr>
      <vt:lpstr>Canaanite kings got ready to fight</vt:lpstr>
      <vt:lpstr>Kedorlaomer conquered  Sodom and Gomorrah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Abraham Tithes Spoils of War</dc:title>
  <dc:creator>Janelle Clendenon</dc:creator>
  <cp:lastModifiedBy>Janelle Clendenon</cp:lastModifiedBy>
  <cp:revision>9</cp:revision>
  <dcterms:created xsi:type="dcterms:W3CDTF">2021-01-14T20:53:13Z</dcterms:created>
  <dcterms:modified xsi:type="dcterms:W3CDTF">2024-11-15T06:14:50Z</dcterms:modified>
</cp:coreProperties>
</file>