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6858000" type="screen4x3"/>
  <p:notesSz cx="6858000" cy="9144000"/>
  <p:embeddedFontLst>
    <p:embeddedFont>
      <p:font typeface="Century Gothic" panose="020B0502020202020204" pitchFamily="34" charset="0"/>
      <p:regular r:id="rId33"/>
      <p:bold r:id="rId34"/>
      <p:italic r:id="rId35"/>
      <p:boldItalic r:id="rId36"/>
    </p:embeddedFont>
    <p:embeddedFont>
      <p:font typeface="Corbel" panose="020B0503020204020204" pitchFamily="34" charset="0"/>
      <p:regular r:id="rId37"/>
      <p:bold r:id="rId38"/>
      <p:italic r:id="rId39"/>
      <p:boldItalic r:id="rId40"/>
    </p:embeddedFont>
    <p:embeddedFont>
      <p:font typeface="Verdana" panose="020B0604030504040204" pitchFamily="34" charset="0"/>
      <p:regular r:id="rId41"/>
      <p:bold r:id="rId42"/>
      <p:italic r:id="rId43"/>
      <p:boldItalic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5" roundtripDataSignature="AMtx7mjyb67xY9Z7QzDsIpbkfjTGfPqMC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6E17C84-E3FB-4E1D-8960-4C4613093E1B}" v="10" dt="2024-10-21T04:15:43.0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414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elle Clendenon" userId="da17313139568148" providerId="LiveId" clId="{E6E17C84-E3FB-4E1D-8960-4C4613093E1B}"/>
    <pc:docChg chg="undo custSel addSld delSld modSld">
      <pc:chgData name="Janelle Clendenon" userId="da17313139568148" providerId="LiveId" clId="{E6E17C84-E3FB-4E1D-8960-4C4613093E1B}" dt="2024-10-21T04:15:51.976" v="46" actId="1076"/>
      <pc:docMkLst>
        <pc:docMk/>
      </pc:docMkLst>
      <pc:sldChg chg="addSp delSp modSp mod modAnim">
        <pc:chgData name="Janelle Clendenon" userId="da17313139568148" providerId="LiveId" clId="{E6E17C84-E3FB-4E1D-8960-4C4613093E1B}" dt="2024-10-21T04:07:21.897" v="4" actId="1076"/>
        <pc:sldMkLst>
          <pc:docMk/>
          <pc:sldMk cId="0" sldId="257"/>
        </pc:sldMkLst>
        <pc:picChg chg="add mod">
          <ac:chgData name="Janelle Clendenon" userId="da17313139568148" providerId="LiveId" clId="{E6E17C84-E3FB-4E1D-8960-4C4613093E1B}" dt="2024-10-21T04:07:21.897" v="4" actId="1076"/>
          <ac:picMkLst>
            <pc:docMk/>
            <pc:sldMk cId="0" sldId="257"/>
            <ac:picMk id="2" creationId="{E4408D61-1EF9-045B-6449-1FAD72233400}"/>
          </ac:picMkLst>
        </pc:picChg>
        <pc:picChg chg="del">
          <ac:chgData name="Janelle Clendenon" userId="da17313139568148" providerId="LiveId" clId="{E6E17C84-E3FB-4E1D-8960-4C4613093E1B}" dt="2024-10-21T04:05:33.757" v="0" actId="478"/>
          <ac:picMkLst>
            <pc:docMk/>
            <pc:sldMk cId="0" sldId="257"/>
            <ac:picMk id="100" creationId="{00000000-0000-0000-0000-000000000000}"/>
          </ac:picMkLst>
        </pc:picChg>
      </pc:sldChg>
      <pc:sldChg chg="addSp delSp modSp mod modAnim">
        <pc:chgData name="Janelle Clendenon" userId="da17313139568148" providerId="LiveId" clId="{E6E17C84-E3FB-4E1D-8960-4C4613093E1B}" dt="2024-10-21T04:08:05.342" v="8"/>
        <pc:sldMkLst>
          <pc:docMk/>
          <pc:sldMk cId="0" sldId="258"/>
        </pc:sldMkLst>
        <pc:picChg chg="add mod">
          <ac:chgData name="Janelle Clendenon" userId="da17313139568148" providerId="LiveId" clId="{E6E17C84-E3FB-4E1D-8960-4C4613093E1B}" dt="2024-10-21T04:08:05.342" v="8"/>
          <ac:picMkLst>
            <pc:docMk/>
            <pc:sldMk cId="0" sldId="258"/>
            <ac:picMk id="2" creationId="{5BF1DDBE-B4E1-FFF6-6DFB-971AD659C4FA}"/>
          </ac:picMkLst>
        </pc:picChg>
        <pc:picChg chg="del">
          <ac:chgData name="Janelle Clendenon" userId="da17313139568148" providerId="LiveId" clId="{E6E17C84-E3FB-4E1D-8960-4C4613093E1B}" dt="2024-10-21T04:07:31.042" v="5" actId="478"/>
          <ac:picMkLst>
            <pc:docMk/>
            <pc:sldMk cId="0" sldId="258"/>
            <ac:picMk id="107" creationId="{00000000-0000-0000-0000-000000000000}"/>
          </ac:picMkLst>
        </pc:picChg>
      </pc:sldChg>
      <pc:sldChg chg="addSp delSp modSp mod modAnim">
        <pc:chgData name="Janelle Clendenon" userId="da17313139568148" providerId="LiveId" clId="{E6E17C84-E3FB-4E1D-8960-4C4613093E1B}" dt="2024-10-21T04:08:41.642" v="11" actId="1076"/>
        <pc:sldMkLst>
          <pc:docMk/>
          <pc:sldMk cId="0" sldId="259"/>
        </pc:sldMkLst>
        <pc:picChg chg="add mod">
          <ac:chgData name="Janelle Clendenon" userId="da17313139568148" providerId="LiveId" clId="{E6E17C84-E3FB-4E1D-8960-4C4613093E1B}" dt="2024-10-21T04:08:41.642" v="11" actId="1076"/>
          <ac:picMkLst>
            <pc:docMk/>
            <pc:sldMk cId="0" sldId="259"/>
            <ac:picMk id="2" creationId="{B6A7180E-982A-4B2B-73E2-0B8140B1A354}"/>
          </ac:picMkLst>
        </pc:picChg>
        <pc:picChg chg="del">
          <ac:chgData name="Janelle Clendenon" userId="da17313139568148" providerId="LiveId" clId="{E6E17C84-E3FB-4E1D-8960-4C4613093E1B}" dt="2024-10-21T04:08:16.381" v="9" actId="478"/>
          <ac:picMkLst>
            <pc:docMk/>
            <pc:sldMk cId="0" sldId="259"/>
            <ac:picMk id="114" creationId="{00000000-0000-0000-0000-000000000000}"/>
          </ac:picMkLst>
        </pc:picChg>
      </pc:sldChg>
      <pc:sldChg chg="addSp delSp modSp mod modAnim">
        <pc:chgData name="Janelle Clendenon" userId="da17313139568148" providerId="LiveId" clId="{E6E17C84-E3FB-4E1D-8960-4C4613093E1B}" dt="2024-10-21T04:09:45.165" v="16" actId="478"/>
        <pc:sldMkLst>
          <pc:docMk/>
          <pc:sldMk cId="0" sldId="261"/>
        </pc:sldMkLst>
        <pc:spChg chg="add del mod">
          <ac:chgData name="Janelle Clendenon" userId="da17313139568148" providerId="LiveId" clId="{E6E17C84-E3FB-4E1D-8960-4C4613093E1B}" dt="2024-10-21T04:09:45.165" v="16" actId="478"/>
          <ac:spMkLst>
            <pc:docMk/>
            <pc:sldMk cId="0" sldId="261"/>
            <ac:spMk id="4" creationId="{90AF19D3-4BBE-65FE-C8B0-AAC620342723}"/>
          </ac:spMkLst>
        </pc:spChg>
        <pc:spChg chg="del">
          <ac:chgData name="Janelle Clendenon" userId="da17313139568148" providerId="LiveId" clId="{E6E17C84-E3FB-4E1D-8960-4C4613093E1B}" dt="2024-10-21T04:09:35.500" v="15" actId="478"/>
          <ac:spMkLst>
            <pc:docMk/>
            <pc:sldMk cId="0" sldId="261"/>
            <ac:spMk id="128" creationId="{00000000-0000-0000-0000-000000000000}"/>
          </ac:spMkLst>
        </pc:spChg>
        <pc:picChg chg="add mod">
          <ac:chgData name="Janelle Clendenon" userId="da17313139568148" providerId="LiveId" clId="{E6E17C84-E3FB-4E1D-8960-4C4613093E1B}" dt="2024-10-21T04:09:29.171" v="14" actId="1076"/>
          <ac:picMkLst>
            <pc:docMk/>
            <pc:sldMk cId="0" sldId="261"/>
            <ac:picMk id="2" creationId="{68591F04-B4E8-6880-6AF3-711B8AFF9EC6}"/>
          </ac:picMkLst>
        </pc:picChg>
        <pc:picChg chg="del">
          <ac:chgData name="Janelle Clendenon" userId="da17313139568148" providerId="LiveId" clId="{E6E17C84-E3FB-4E1D-8960-4C4613093E1B}" dt="2024-10-21T04:09:00.131" v="12" actId="478"/>
          <ac:picMkLst>
            <pc:docMk/>
            <pc:sldMk cId="0" sldId="261"/>
            <ac:picMk id="130" creationId="{00000000-0000-0000-0000-000000000000}"/>
          </ac:picMkLst>
        </pc:picChg>
      </pc:sldChg>
      <pc:sldChg chg="addSp delSp modSp mod modAnim">
        <pc:chgData name="Janelle Clendenon" userId="da17313139568148" providerId="LiveId" clId="{E6E17C84-E3FB-4E1D-8960-4C4613093E1B}" dt="2024-10-21T04:10:22.758" v="18"/>
        <pc:sldMkLst>
          <pc:docMk/>
          <pc:sldMk cId="0" sldId="267"/>
        </pc:sldMkLst>
        <pc:picChg chg="add mod">
          <ac:chgData name="Janelle Clendenon" userId="da17313139568148" providerId="LiveId" clId="{E6E17C84-E3FB-4E1D-8960-4C4613093E1B}" dt="2024-10-21T04:10:22.758" v="18"/>
          <ac:picMkLst>
            <pc:docMk/>
            <pc:sldMk cId="0" sldId="267"/>
            <ac:picMk id="2" creationId="{D801D588-2A90-1441-A169-E357530275D4}"/>
          </ac:picMkLst>
        </pc:picChg>
        <pc:picChg chg="del">
          <ac:chgData name="Janelle Clendenon" userId="da17313139568148" providerId="LiveId" clId="{E6E17C84-E3FB-4E1D-8960-4C4613093E1B}" dt="2024-10-21T04:10:07.228" v="17" actId="478"/>
          <ac:picMkLst>
            <pc:docMk/>
            <pc:sldMk cId="0" sldId="267"/>
            <ac:picMk id="191" creationId="{00000000-0000-0000-0000-000000000000}"/>
          </ac:picMkLst>
        </pc:picChg>
      </pc:sldChg>
      <pc:sldChg chg="addSp delSp modSp mod delAnim modAnim">
        <pc:chgData name="Janelle Clendenon" userId="da17313139568148" providerId="LiveId" clId="{E6E17C84-E3FB-4E1D-8960-4C4613093E1B}" dt="2024-10-21T04:13:24.841" v="34" actId="14100"/>
        <pc:sldMkLst>
          <pc:docMk/>
          <pc:sldMk cId="0" sldId="277"/>
        </pc:sldMkLst>
        <pc:spChg chg="add del mod">
          <ac:chgData name="Janelle Clendenon" userId="da17313139568148" providerId="LiveId" clId="{E6E17C84-E3FB-4E1D-8960-4C4613093E1B}" dt="2024-10-21T04:12:18.223" v="25" actId="478"/>
          <ac:spMkLst>
            <pc:docMk/>
            <pc:sldMk cId="0" sldId="277"/>
            <ac:spMk id="3" creationId="{220724AE-3844-9B48-0001-F3985BA51426}"/>
          </ac:spMkLst>
        </pc:spChg>
        <pc:spChg chg="add mod">
          <ac:chgData name="Janelle Clendenon" userId="da17313139568148" providerId="LiveId" clId="{E6E17C84-E3FB-4E1D-8960-4C4613093E1B}" dt="2024-10-21T04:12:52.022" v="29" actId="1076"/>
          <ac:spMkLst>
            <pc:docMk/>
            <pc:sldMk cId="0" sldId="277"/>
            <ac:spMk id="4" creationId="{4AF65542-D792-919B-F0F6-B9FA679D18FE}"/>
          </ac:spMkLst>
        </pc:spChg>
        <pc:spChg chg="add mod">
          <ac:chgData name="Janelle Clendenon" userId="da17313139568148" providerId="LiveId" clId="{E6E17C84-E3FB-4E1D-8960-4C4613093E1B}" dt="2024-10-21T04:13:24.841" v="34" actId="14100"/>
          <ac:spMkLst>
            <pc:docMk/>
            <pc:sldMk cId="0" sldId="277"/>
            <ac:spMk id="14" creationId="{49DB69C2-4278-4E44-DDA0-A1F7EC75886E}"/>
          </ac:spMkLst>
        </pc:spChg>
        <pc:spChg chg="add mod">
          <ac:chgData name="Janelle Clendenon" userId="da17313139568148" providerId="LiveId" clId="{E6E17C84-E3FB-4E1D-8960-4C4613093E1B}" dt="2024-10-21T04:13:18.936" v="33" actId="1076"/>
          <ac:spMkLst>
            <pc:docMk/>
            <pc:sldMk cId="0" sldId="277"/>
            <ac:spMk id="15" creationId="{596B678A-C48D-FEBA-BA5A-F9195E7A1953}"/>
          </ac:spMkLst>
        </pc:spChg>
        <pc:spChg chg="mod">
          <ac:chgData name="Janelle Clendenon" userId="da17313139568148" providerId="LiveId" clId="{E6E17C84-E3FB-4E1D-8960-4C4613093E1B}" dt="2024-10-21T04:12:45.378" v="28" actId="1076"/>
          <ac:spMkLst>
            <pc:docMk/>
            <pc:sldMk cId="0" sldId="277"/>
            <ac:spMk id="274" creationId="{00000000-0000-0000-0000-000000000000}"/>
          </ac:spMkLst>
        </pc:spChg>
        <pc:spChg chg="del">
          <ac:chgData name="Janelle Clendenon" userId="da17313139568148" providerId="LiveId" clId="{E6E17C84-E3FB-4E1D-8960-4C4613093E1B}" dt="2024-10-21T04:11:31.192" v="19" actId="478"/>
          <ac:spMkLst>
            <pc:docMk/>
            <pc:sldMk cId="0" sldId="277"/>
            <ac:spMk id="275" creationId="{00000000-0000-0000-0000-000000000000}"/>
          </ac:spMkLst>
        </pc:spChg>
        <pc:picChg chg="add mod">
          <ac:chgData name="Janelle Clendenon" userId="da17313139568148" providerId="LiveId" clId="{E6E17C84-E3FB-4E1D-8960-4C4613093E1B}" dt="2024-10-21T04:11:55.756" v="22" actId="14100"/>
          <ac:picMkLst>
            <pc:docMk/>
            <pc:sldMk cId="0" sldId="277"/>
            <ac:picMk id="5" creationId="{DF398FE2-10BF-459A-D8E8-341112F43EF8}"/>
          </ac:picMkLst>
        </pc:picChg>
        <pc:picChg chg="add mod">
          <ac:chgData name="Janelle Clendenon" userId="da17313139568148" providerId="LiveId" clId="{E6E17C84-E3FB-4E1D-8960-4C4613093E1B}" dt="2024-10-21T04:11:55.756" v="22" actId="14100"/>
          <ac:picMkLst>
            <pc:docMk/>
            <pc:sldMk cId="0" sldId="277"/>
            <ac:picMk id="6" creationId="{2793C015-66F8-627F-1FC7-A582F529E836}"/>
          </ac:picMkLst>
        </pc:picChg>
        <pc:picChg chg="add mod">
          <ac:chgData name="Janelle Clendenon" userId="da17313139568148" providerId="LiveId" clId="{E6E17C84-E3FB-4E1D-8960-4C4613093E1B}" dt="2024-10-21T04:11:55.756" v="22" actId="14100"/>
          <ac:picMkLst>
            <pc:docMk/>
            <pc:sldMk cId="0" sldId="277"/>
            <ac:picMk id="7" creationId="{38618A1B-3669-2546-2BAC-1DC0774A7B5D}"/>
          </ac:picMkLst>
        </pc:picChg>
        <pc:picChg chg="add mod">
          <ac:chgData name="Janelle Clendenon" userId="da17313139568148" providerId="LiveId" clId="{E6E17C84-E3FB-4E1D-8960-4C4613093E1B}" dt="2024-10-21T04:11:55.756" v="22" actId="14100"/>
          <ac:picMkLst>
            <pc:docMk/>
            <pc:sldMk cId="0" sldId="277"/>
            <ac:picMk id="8" creationId="{7B9A3A22-012C-F85C-E823-1C232C57DB3B}"/>
          </ac:picMkLst>
        </pc:picChg>
        <pc:picChg chg="add mod">
          <ac:chgData name="Janelle Clendenon" userId="da17313139568148" providerId="LiveId" clId="{E6E17C84-E3FB-4E1D-8960-4C4613093E1B}" dt="2024-10-21T04:11:55.756" v="22" actId="14100"/>
          <ac:picMkLst>
            <pc:docMk/>
            <pc:sldMk cId="0" sldId="277"/>
            <ac:picMk id="9" creationId="{FB467C0A-6A3B-FC23-364F-EFA62F1194C5}"/>
          </ac:picMkLst>
        </pc:picChg>
        <pc:picChg chg="add mod">
          <ac:chgData name="Janelle Clendenon" userId="da17313139568148" providerId="LiveId" clId="{E6E17C84-E3FB-4E1D-8960-4C4613093E1B}" dt="2024-10-21T04:11:55.756" v="22" actId="14100"/>
          <ac:picMkLst>
            <pc:docMk/>
            <pc:sldMk cId="0" sldId="277"/>
            <ac:picMk id="10" creationId="{24112D02-4927-3567-2FFF-A7FD81FB6839}"/>
          </ac:picMkLst>
        </pc:picChg>
        <pc:picChg chg="add mod">
          <ac:chgData name="Janelle Clendenon" userId="da17313139568148" providerId="LiveId" clId="{E6E17C84-E3FB-4E1D-8960-4C4613093E1B}" dt="2024-10-21T04:11:55.756" v="22" actId="14100"/>
          <ac:picMkLst>
            <pc:docMk/>
            <pc:sldMk cId="0" sldId="277"/>
            <ac:picMk id="11" creationId="{8F5ECB41-7161-6133-1B63-39DD568EAD88}"/>
          </ac:picMkLst>
        </pc:picChg>
        <pc:picChg chg="add mod">
          <ac:chgData name="Janelle Clendenon" userId="da17313139568148" providerId="LiveId" clId="{E6E17C84-E3FB-4E1D-8960-4C4613093E1B}" dt="2024-10-21T04:11:55.756" v="22" actId="14100"/>
          <ac:picMkLst>
            <pc:docMk/>
            <pc:sldMk cId="0" sldId="277"/>
            <ac:picMk id="12" creationId="{4EEAEDE6-C429-2260-CCDA-C64C3F73CA4C}"/>
          </ac:picMkLst>
        </pc:picChg>
        <pc:picChg chg="add mod">
          <ac:chgData name="Janelle Clendenon" userId="da17313139568148" providerId="LiveId" clId="{E6E17C84-E3FB-4E1D-8960-4C4613093E1B}" dt="2024-10-21T04:12:12.903" v="24"/>
          <ac:picMkLst>
            <pc:docMk/>
            <pc:sldMk cId="0" sldId="277"/>
            <ac:picMk id="13" creationId="{05A6EC7F-DE92-EE76-6C89-99103AC8AFA1}"/>
          </ac:picMkLst>
        </pc:picChg>
        <pc:picChg chg="del">
          <ac:chgData name="Janelle Clendenon" userId="da17313139568148" providerId="LiveId" clId="{E6E17C84-E3FB-4E1D-8960-4C4613093E1B}" dt="2024-10-21T04:11:31.192" v="19" actId="478"/>
          <ac:picMkLst>
            <pc:docMk/>
            <pc:sldMk cId="0" sldId="277"/>
            <ac:picMk id="276" creationId="{00000000-0000-0000-0000-000000000000}"/>
          </ac:picMkLst>
        </pc:picChg>
        <pc:picChg chg="del">
          <ac:chgData name="Janelle Clendenon" userId="da17313139568148" providerId="LiveId" clId="{E6E17C84-E3FB-4E1D-8960-4C4613093E1B}" dt="2024-10-21T04:11:31.192" v="19" actId="478"/>
          <ac:picMkLst>
            <pc:docMk/>
            <pc:sldMk cId="0" sldId="277"/>
            <ac:picMk id="277" creationId="{00000000-0000-0000-0000-000000000000}"/>
          </ac:picMkLst>
        </pc:picChg>
        <pc:picChg chg="del">
          <ac:chgData name="Janelle Clendenon" userId="da17313139568148" providerId="LiveId" clId="{E6E17C84-E3FB-4E1D-8960-4C4613093E1B}" dt="2024-10-21T04:11:31.192" v="19" actId="478"/>
          <ac:picMkLst>
            <pc:docMk/>
            <pc:sldMk cId="0" sldId="277"/>
            <ac:picMk id="281" creationId="{00000000-0000-0000-0000-000000000000}"/>
          </ac:picMkLst>
        </pc:picChg>
        <pc:picChg chg="del">
          <ac:chgData name="Janelle Clendenon" userId="da17313139568148" providerId="LiveId" clId="{E6E17C84-E3FB-4E1D-8960-4C4613093E1B}" dt="2024-10-21T04:11:31.192" v="19" actId="478"/>
          <ac:picMkLst>
            <pc:docMk/>
            <pc:sldMk cId="0" sldId="277"/>
            <ac:picMk id="282" creationId="{00000000-0000-0000-0000-000000000000}"/>
          </ac:picMkLst>
        </pc:picChg>
        <pc:picChg chg="del">
          <ac:chgData name="Janelle Clendenon" userId="da17313139568148" providerId="LiveId" clId="{E6E17C84-E3FB-4E1D-8960-4C4613093E1B}" dt="2024-10-21T04:11:31.192" v="19" actId="478"/>
          <ac:picMkLst>
            <pc:docMk/>
            <pc:sldMk cId="0" sldId="277"/>
            <ac:picMk id="283" creationId="{00000000-0000-0000-0000-000000000000}"/>
          </ac:picMkLst>
        </pc:picChg>
        <pc:picChg chg="del">
          <ac:chgData name="Janelle Clendenon" userId="da17313139568148" providerId="LiveId" clId="{E6E17C84-E3FB-4E1D-8960-4C4613093E1B}" dt="2024-10-21T04:11:31.192" v="19" actId="478"/>
          <ac:picMkLst>
            <pc:docMk/>
            <pc:sldMk cId="0" sldId="277"/>
            <ac:picMk id="284" creationId="{00000000-0000-0000-0000-000000000000}"/>
          </ac:picMkLst>
        </pc:picChg>
        <pc:picChg chg="del">
          <ac:chgData name="Janelle Clendenon" userId="da17313139568148" providerId="LiveId" clId="{E6E17C84-E3FB-4E1D-8960-4C4613093E1B}" dt="2024-10-21T04:11:31.192" v="19" actId="478"/>
          <ac:picMkLst>
            <pc:docMk/>
            <pc:sldMk cId="0" sldId="277"/>
            <ac:picMk id="285" creationId="{00000000-0000-0000-0000-000000000000}"/>
          </ac:picMkLst>
        </pc:picChg>
        <pc:picChg chg="del">
          <ac:chgData name="Janelle Clendenon" userId="da17313139568148" providerId="LiveId" clId="{E6E17C84-E3FB-4E1D-8960-4C4613093E1B}" dt="2024-10-21T04:11:31.192" v="19" actId="478"/>
          <ac:picMkLst>
            <pc:docMk/>
            <pc:sldMk cId="0" sldId="277"/>
            <ac:picMk id="286" creationId="{00000000-0000-0000-0000-000000000000}"/>
          </ac:picMkLst>
        </pc:picChg>
        <pc:picChg chg="del">
          <ac:chgData name="Janelle Clendenon" userId="da17313139568148" providerId="LiveId" clId="{E6E17C84-E3FB-4E1D-8960-4C4613093E1B}" dt="2024-10-21T04:11:31.192" v="19" actId="478"/>
          <ac:picMkLst>
            <pc:docMk/>
            <pc:sldMk cId="0" sldId="277"/>
            <ac:picMk id="287" creationId="{00000000-0000-0000-0000-000000000000}"/>
          </ac:picMkLst>
        </pc:picChg>
        <pc:picChg chg="del">
          <ac:chgData name="Janelle Clendenon" userId="da17313139568148" providerId="LiveId" clId="{E6E17C84-E3FB-4E1D-8960-4C4613093E1B}" dt="2024-10-21T04:11:31.192" v="19" actId="478"/>
          <ac:picMkLst>
            <pc:docMk/>
            <pc:sldMk cId="0" sldId="277"/>
            <ac:picMk id="288" creationId="{00000000-0000-0000-0000-000000000000}"/>
          </ac:picMkLst>
        </pc:picChg>
      </pc:sldChg>
      <pc:sldChg chg="addSp delSp modSp mod modAnim">
        <pc:chgData name="Janelle Clendenon" userId="da17313139568148" providerId="LiveId" clId="{E6E17C84-E3FB-4E1D-8960-4C4613093E1B}" dt="2024-10-21T04:14:49.665" v="39" actId="1076"/>
        <pc:sldMkLst>
          <pc:docMk/>
          <pc:sldMk cId="0" sldId="284"/>
        </pc:sldMkLst>
        <pc:spChg chg="mod">
          <ac:chgData name="Janelle Clendenon" userId="da17313139568148" providerId="LiveId" clId="{E6E17C84-E3FB-4E1D-8960-4C4613093E1B}" dt="2024-10-21T04:14:35.732" v="38" actId="1076"/>
          <ac:spMkLst>
            <pc:docMk/>
            <pc:sldMk cId="0" sldId="284"/>
            <ac:spMk id="364" creationId="{00000000-0000-0000-0000-000000000000}"/>
          </ac:spMkLst>
        </pc:spChg>
        <pc:spChg chg="mod">
          <ac:chgData name="Janelle Clendenon" userId="da17313139568148" providerId="LiveId" clId="{E6E17C84-E3FB-4E1D-8960-4C4613093E1B}" dt="2024-10-21T04:14:49.665" v="39" actId="1076"/>
          <ac:spMkLst>
            <pc:docMk/>
            <pc:sldMk cId="0" sldId="284"/>
            <ac:spMk id="365" creationId="{00000000-0000-0000-0000-000000000000}"/>
          </ac:spMkLst>
        </pc:spChg>
        <pc:picChg chg="add mod">
          <ac:chgData name="Janelle Clendenon" userId="da17313139568148" providerId="LiveId" clId="{E6E17C84-E3FB-4E1D-8960-4C4613093E1B}" dt="2024-10-21T04:14:22.027" v="36"/>
          <ac:picMkLst>
            <pc:docMk/>
            <pc:sldMk cId="0" sldId="284"/>
            <ac:picMk id="2" creationId="{689D9624-3AFF-C7D1-36A2-4BC5D55C429B}"/>
          </ac:picMkLst>
        </pc:picChg>
        <pc:picChg chg="del">
          <ac:chgData name="Janelle Clendenon" userId="da17313139568148" providerId="LiveId" clId="{E6E17C84-E3FB-4E1D-8960-4C4613093E1B}" dt="2024-10-21T04:13:53.641" v="35" actId="478"/>
          <ac:picMkLst>
            <pc:docMk/>
            <pc:sldMk cId="0" sldId="284"/>
            <ac:picMk id="366" creationId="{00000000-0000-0000-0000-000000000000}"/>
          </ac:picMkLst>
        </pc:picChg>
      </pc:sldChg>
      <pc:sldChg chg="addSp delSp modSp mod modAnim">
        <pc:chgData name="Janelle Clendenon" userId="da17313139568148" providerId="LiveId" clId="{E6E17C84-E3FB-4E1D-8960-4C4613093E1B}" dt="2024-10-21T04:15:51.976" v="46" actId="1076"/>
        <pc:sldMkLst>
          <pc:docMk/>
          <pc:sldMk cId="0" sldId="285"/>
        </pc:sldMkLst>
        <pc:spChg chg="mod">
          <ac:chgData name="Janelle Clendenon" userId="da17313139568148" providerId="LiveId" clId="{E6E17C84-E3FB-4E1D-8960-4C4613093E1B}" dt="2024-10-21T04:15:22.563" v="43" actId="14100"/>
          <ac:spMkLst>
            <pc:docMk/>
            <pc:sldMk cId="0" sldId="285"/>
            <ac:spMk id="371" creationId="{00000000-0000-0000-0000-000000000000}"/>
          </ac:spMkLst>
        </pc:spChg>
        <pc:picChg chg="add mod">
          <ac:chgData name="Janelle Clendenon" userId="da17313139568148" providerId="LiveId" clId="{E6E17C84-E3FB-4E1D-8960-4C4613093E1B}" dt="2024-10-21T04:15:51.976" v="46" actId="1076"/>
          <ac:picMkLst>
            <pc:docMk/>
            <pc:sldMk cId="0" sldId="285"/>
            <ac:picMk id="2" creationId="{DC221261-BEFD-2E51-2CED-D35A7F248FC2}"/>
          </ac:picMkLst>
        </pc:picChg>
        <pc:picChg chg="del">
          <ac:chgData name="Janelle Clendenon" userId="da17313139568148" providerId="LiveId" clId="{E6E17C84-E3FB-4E1D-8960-4C4613093E1B}" dt="2024-10-21T04:15:02.559" v="40" actId="478"/>
          <ac:picMkLst>
            <pc:docMk/>
            <pc:sldMk cId="0" sldId="285"/>
            <ac:picMk id="373" creationId="{00000000-0000-0000-0000-000000000000}"/>
          </ac:picMkLst>
        </pc:picChg>
      </pc:sldChg>
      <pc:sldChg chg="new del">
        <pc:chgData name="Janelle Clendenon" userId="da17313139568148" providerId="LiveId" clId="{E6E17C84-E3FB-4E1D-8960-4C4613093E1B}" dt="2024-10-21T04:07:53.354" v="7" actId="680"/>
        <pc:sldMkLst>
          <pc:docMk/>
          <pc:sldMk cId="3729637679" sldId="28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a06af44e6a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a06af44e6a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9bc40a3096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9bc40a3096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9bc7708cab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9bc7708cab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9bc7708cab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9bc7708cab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9bc7708cab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9bc7708cab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a06af44e6a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a06af44e6a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9bc40a3096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9bc40a3096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9bc40a309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9bc40a309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9bc7708ca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9bc7708ca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9bc7708cab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9bc7708cab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5"/>
          <p:cNvSpPr/>
          <p:nvPr/>
        </p:nvSpPr>
        <p:spPr>
          <a:xfrm rot="-54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>
            <a:gsLst>
              <a:gs pos="0">
                <a:srgbClr val="B2004A"/>
              </a:gs>
              <a:gs pos="60000">
                <a:srgbClr val="FF0082"/>
              </a:gs>
              <a:gs pos="100000">
                <a:srgbClr val="FF66A4"/>
              </a:gs>
            </a:gsLst>
            <a:lin ang="155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" name="Google Shape;16;p25"/>
          <p:cNvSpPr txBox="1"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FF599C"/>
              </a:buClr>
              <a:buSzPts val="4400"/>
              <a:buFont typeface="Century Gothic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5"/>
          <p:cNvSpPr txBox="1"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36576" lvl="0" algn="r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360"/>
              </a:spcBef>
              <a:spcAft>
                <a:spcPts val="0"/>
              </a:spcAft>
              <a:buSzPts val="1710"/>
              <a:buNone/>
              <a:defRPr/>
            </a:lvl2pPr>
            <a:lvl3pPr lvl="2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3pPr>
            <a:lvl4pPr lvl="3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4pPr>
            <a:lvl5pPr lvl="4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5pPr>
            <a:lvl6pPr lvl="5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7pPr>
            <a:lvl8pPr lvl="7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5"/>
          <p:cNvSpPr txBox="1">
            <a:spLocks noGrp="1"/>
          </p:cNvSpPr>
          <p:nvPr>
            <p:ph type="dt" idx="10"/>
          </p:nvPr>
        </p:nvSpPr>
        <p:spPr>
          <a:xfrm>
            <a:off x="1371600" y="6012656"/>
            <a:ext cx="5791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5"/>
          <p:cNvSpPr txBox="1">
            <a:spLocks noGrp="1"/>
          </p:cNvSpPr>
          <p:nvPr>
            <p:ph type="ftr" idx="11"/>
          </p:nvPr>
        </p:nvSpPr>
        <p:spPr>
          <a:xfrm>
            <a:off x="1371600" y="5650704"/>
            <a:ext cx="5791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5"/>
          <p:cNvSpPr txBox="1">
            <a:spLocks noGrp="1"/>
          </p:cNvSpPr>
          <p:nvPr>
            <p:ph type="sldNum" idx="12"/>
          </p:nvPr>
        </p:nvSpPr>
        <p:spPr>
          <a:xfrm>
            <a:off x="8392247" y="5752307"/>
            <a:ext cx="5029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3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lvl="1" indent="0" algn="ctr">
              <a:spcBef>
                <a:spcPts val="0"/>
              </a:spcBef>
              <a:buNone/>
              <a:defRPr sz="13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lvl="2" indent="0" algn="ctr">
              <a:spcBef>
                <a:spcPts val="0"/>
              </a:spcBef>
              <a:buNone/>
              <a:defRPr sz="13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lvl="3" indent="0" algn="ctr">
              <a:spcBef>
                <a:spcPts val="0"/>
              </a:spcBef>
              <a:buNone/>
              <a:defRPr sz="13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lvl="4" indent="0" algn="ctr">
              <a:spcBef>
                <a:spcPts val="0"/>
              </a:spcBef>
              <a:buNone/>
              <a:defRPr sz="13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lvl="5" indent="0" algn="ctr">
              <a:spcBef>
                <a:spcPts val="0"/>
              </a:spcBef>
              <a:buNone/>
              <a:defRPr sz="13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lvl="6" indent="0" algn="ctr">
              <a:spcBef>
                <a:spcPts val="0"/>
              </a:spcBef>
              <a:buNone/>
              <a:defRPr sz="13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lvl="7" indent="0" algn="ctr">
              <a:spcBef>
                <a:spcPts val="0"/>
              </a:spcBef>
              <a:buNone/>
              <a:defRPr sz="13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lvl="8" indent="0" algn="ctr">
              <a:spcBef>
                <a:spcPts val="0"/>
              </a:spcBef>
              <a:buNone/>
              <a:defRPr sz="13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_WITH_CAPTION_TEXT">
    <p:bg>
      <p:bgPr>
        <a:gradFill>
          <a:gsLst>
            <a:gs pos="0">
              <a:schemeClr val="dk1"/>
            </a:gs>
            <a:gs pos="60000">
              <a:schemeClr val="dk1"/>
            </a:gs>
            <a:gs pos="100000">
              <a:srgbClr val="6C6C6C"/>
            </a:gs>
          </a:gsLst>
          <a:lin ang="5400000" scaled="0"/>
        </a:gra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6"/>
          <p:cNvSpPr txBox="1">
            <a:spLocks noGrp="1"/>
          </p:cNvSpPr>
          <p:nvPr>
            <p:ph type="title"/>
          </p:nvPr>
        </p:nvSpPr>
        <p:spPr>
          <a:xfrm rot="-5400000">
            <a:off x="-2523744" y="2894096"/>
            <a:ext cx="64008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599C"/>
              </a:buClr>
              <a:buSzPts val="3000"/>
              <a:buFont typeface="Century Gothic"/>
              <a:buNone/>
              <a:defRPr sz="3000" b="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6"/>
          <p:cNvSpPr>
            <a:spLocks noGrp="1"/>
          </p:cNvSpPr>
          <p:nvPr>
            <p:ph type="pic" idx="2"/>
          </p:nvPr>
        </p:nvSpPr>
        <p:spPr>
          <a:xfrm>
            <a:off x="1138237" y="373966"/>
            <a:ext cx="7333488" cy="5486400"/>
          </a:xfrm>
          <a:prstGeom prst="rect">
            <a:avLst/>
          </a:prstGeom>
          <a:solidFill>
            <a:srgbClr val="4A4A4A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None/>
              <a:defRPr sz="3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520"/>
              </a:spcBef>
              <a:spcAft>
                <a:spcPts val="0"/>
              </a:spcAft>
              <a:buClr>
                <a:schemeClr val="accent1"/>
              </a:buClr>
              <a:buSzPts val="2470"/>
              <a:buFont typeface="Verdana"/>
              <a:buChar char="›"/>
              <a:defRPr sz="2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●"/>
              <a:defRPr sz="2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●"/>
              <a:defRPr sz="2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380"/>
              </a:spcBef>
              <a:spcAft>
                <a:spcPts val="0"/>
              </a:spcAft>
              <a:buClr>
                <a:srgbClr val="FF8EB1"/>
              </a:buClr>
              <a:buSzPts val="1900"/>
              <a:buFont typeface="Noto Sans Symbols"/>
              <a:buChar char="●"/>
              <a:defRPr sz="1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360"/>
              </a:spcBef>
              <a:spcAft>
                <a:spcPts val="0"/>
              </a:spcAft>
              <a:buClr>
                <a:srgbClr val="FF8EB1"/>
              </a:buClr>
              <a:buSzPts val="1800"/>
              <a:buFont typeface="Noto Sans Symbols"/>
              <a:buChar char="●"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320"/>
              </a:spcBef>
              <a:spcAft>
                <a:spcPts val="0"/>
              </a:spcAft>
              <a:buClr>
                <a:srgbClr val="FF8EB1"/>
              </a:buClr>
              <a:buSzPts val="1600"/>
              <a:buFont typeface="Noto Sans Symbols"/>
              <a:buChar char="●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320"/>
              </a:spcBef>
              <a:spcAft>
                <a:spcPts val="0"/>
              </a:spcAft>
              <a:buClr>
                <a:srgbClr val="FF8EB1"/>
              </a:buClr>
              <a:buSzPts val="1600"/>
              <a:buFont typeface="Noto Sans Symbols"/>
              <a:buChar char="●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320"/>
              </a:spcBef>
              <a:spcAft>
                <a:spcPts val="0"/>
              </a:spcAft>
              <a:buClr>
                <a:srgbClr val="FF8EB1"/>
              </a:buClr>
              <a:buSzPts val="1600"/>
              <a:buFont typeface="Noto Sans Symbols"/>
              <a:buChar char="●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4" name="Google Shape;24;p26"/>
          <p:cNvSpPr txBox="1">
            <a:spLocks noGrp="1"/>
          </p:cNvSpPr>
          <p:nvPr>
            <p:ph type="body" idx="1"/>
          </p:nvPr>
        </p:nvSpPr>
        <p:spPr>
          <a:xfrm>
            <a:off x="1143000" y="5867400"/>
            <a:ext cx="7333488" cy="685800"/>
          </a:xfrm>
          <a:prstGeom prst="rect">
            <a:avLst/>
          </a:prstGeom>
          <a:solidFill>
            <a:schemeClr val="accent1">
              <a:alpha val="14901"/>
            </a:schemeClr>
          </a:solidFill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300990" algn="l">
              <a:spcBef>
                <a:spcPts val="240"/>
              </a:spcBef>
              <a:spcAft>
                <a:spcPts val="0"/>
              </a:spcAft>
              <a:buSzPts val="1140"/>
              <a:buChar char="›"/>
              <a:defRPr sz="1200"/>
            </a:lvl2pPr>
            <a:lvl3pPr marL="1371600" lvl="2" indent="-292100" algn="l">
              <a:spcBef>
                <a:spcPts val="200"/>
              </a:spcBef>
              <a:spcAft>
                <a:spcPts val="0"/>
              </a:spcAft>
              <a:buSzPts val="1000"/>
              <a:buChar char="●"/>
              <a:defRPr sz="1000"/>
            </a:lvl3pPr>
            <a:lvl4pPr marL="1828800" lvl="3" indent="-285750" algn="l">
              <a:spcBef>
                <a:spcPts val="180"/>
              </a:spcBef>
              <a:spcAft>
                <a:spcPts val="0"/>
              </a:spcAft>
              <a:buSzPts val="900"/>
              <a:buChar char="●"/>
              <a:defRPr sz="900"/>
            </a:lvl4pPr>
            <a:lvl5pPr marL="2286000" lvl="4" indent="-285750" algn="l">
              <a:spcBef>
                <a:spcPts val="180"/>
              </a:spcBef>
              <a:spcAft>
                <a:spcPts val="0"/>
              </a:spcAft>
              <a:buSzPts val="900"/>
              <a:buChar char="●"/>
              <a:defRPr sz="9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25" name="Google Shape;25;p26"/>
          <p:cNvSpPr txBox="1">
            <a:spLocks noGrp="1"/>
          </p:cNvSpPr>
          <p:nvPr>
            <p:ph type="dt" idx="10"/>
          </p:nvPr>
        </p:nvSpPr>
        <p:spPr>
          <a:xfrm>
            <a:off x="6108192" y="6556248"/>
            <a:ext cx="2103120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6"/>
          <p:cNvSpPr txBox="1">
            <a:spLocks noGrp="1"/>
          </p:cNvSpPr>
          <p:nvPr>
            <p:ph type="ftr" idx="11"/>
          </p:nvPr>
        </p:nvSpPr>
        <p:spPr>
          <a:xfrm>
            <a:off x="1170432" y="6557169"/>
            <a:ext cx="4948072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6"/>
          <p:cNvSpPr txBox="1">
            <a:spLocks noGrp="1"/>
          </p:cNvSpPr>
          <p:nvPr>
            <p:ph type="sldNum" idx="12"/>
          </p:nvPr>
        </p:nvSpPr>
        <p:spPr>
          <a:xfrm>
            <a:off x="8217192" y="6556248"/>
            <a:ext cx="365760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lvl="1" indent="0" algn="ctr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lvl="2" indent="0" algn="ctr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lvl="3" indent="0" algn="ctr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lvl="4" indent="0" algn="ctr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lvl="5" indent="0" algn="ctr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lvl="6" indent="0" algn="ctr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lvl="7" indent="0" algn="ctr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lvl="8" indent="0" algn="ctr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bg>
      <p:bgPr>
        <a:gradFill>
          <a:gsLst>
            <a:gs pos="0">
              <a:schemeClr val="dk1"/>
            </a:gs>
            <a:gs pos="60000">
              <a:schemeClr val="dk1"/>
            </a:gs>
            <a:gs pos="100000">
              <a:srgbClr val="6C6C6C"/>
            </a:gs>
          </a:gsLst>
          <a:lin ang="5400000" scaled="0"/>
        </a:grad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7"/>
          <p:cNvSpPr/>
          <p:nvPr/>
        </p:nvSpPr>
        <p:spPr>
          <a:xfrm rot="10800000" flipH="1">
            <a:off x="7034" y="7034"/>
            <a:ext cx="9129932" cy="6836899"/>
          </a:xfrm>
          <a:prstGeom prst="rtTriangle">
            <a:avLst/>
          </a:prstGeom>
          <a:gradFill>
            <a:gsLst>
              <a:gs pos="0">
                <a:srgbClr val="D2D2D2">
                  <a:alpha val="9803"/>
                </a:srgbClr>
              </a:gs>
              <a:gs pos="70000">
                <a:srgbClr val="D2D2D2">
                  <a:alpha val="7843"/>
                </a:srgbClr>
              </a:gs>
              <a:gs pos="100000">
                <a:srgbClr val="D2D2D2">
                  <a:alpha val="784"/>
                </a:srgbClr>
              </a:gs>
            </a:gsLst>
            <a:lin ang="80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" name="Google Shape;30;p27"/>
          <p:cNvSpPr/>
          <p:nvPr/>
        </p:nvSpPr>
        <p:spPr>
          <a:xfrm rot="-5400000" flipH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>
            <a:gsLst>
              <a:gs pos="0">
                <a:srgbClr val="B2004A"/>
              </a:gs>
              <a:gs pos="60000">
                <a:srgbClr val="FF0082"/>
              </a:gs>
              <a:gs pos="100000">
                <a:srgbClr val="FF66A4"/>
              </a:gs>
            </a:gsLst>
            <a:lin ang="155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" name="Google Shape;31;p27"/>
          <p:cNvSpPr txBox="1">
            <a:spLocks noGrp="1"/>
          </p:cNvSpPr>
          <p:nvPr>
            <p:ph type="dt" idx="10"/>
          </p:nvPr>
        </p:nvSpPr>
        <p:spPr>
          <a:xfrm>
            <a:off x="6955632" y="6477000"/>
            <a:ext cx="21336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7"/>
          <p:cNvSpPr txBox="1">
            <a:spLocks noGrp="1"/>
          </p:cNvSpPr>
          <p:nvPr>
            <p:ph type="ftr" idx="11"/>
          </p:nvPr>
        </p:nvSpPr>
        <p:spPr>
          <a:xfrm>
            <a:off x="2619376" y="6480969"/>
            <a:ext cx="4260056" cy="300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7"/>
          <p:cNvSpPr txBox="1">
            <a:spLocks noGrp="1"/>
          </p:cNvSpPr>
          <p:nvPr>
            <p:ph type="sldNum" idx="12"/>
          </p:nvPr>
        </p:nvSpPr>
        <p:spPr>
          <a:xfrm>
            <a:off x="8451056" y="809624"/>
            <a:ext cx="502920" cy="300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34" name="Google Shape;34;p27"/>
          <p:cNvCxnSpPr/>
          <p:nvPr/>
        </p:nvCxnSpPr>
        <p:spPr>
          <a:xfrm rot="10800000">
            <a:off x="6468794" y="9381"/>
            <a:ext cx="2672861" cy="1900210"/>
          </a:xfrm>
          <a:prstGeom prst="straightConnector1">
            <a:avLst/>
          </a:prstGeom>
          <a:noFill/>
          <a:ln w="9525" cap="rnd" cmpd="sng">
            <a:solidFill>
              <a:srgbClr val="C5C5C5">
                <a:alpha val="44705"/>
              </a:srgbClr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5" name="Google Shape;35;p27"/>
          <p:cNvCxnSpPr/>
          <p:nvPr/>
        </p:nvCxnSpPr>
        <p:spPr>
          <a:xfrm rot="10800000" flipH="1">
            <a:off x="0" y="7034"/>
            <a:ext cx="9136966" cy="6843933"/>
          </a:xfrm>
          <a:prstGeom prst="straightConnector1">
            <a:avLst/>
          </a:prstGeom>
          <a:noFill/>
          <a:ln w="9525" cap="rnd" cmpd="sng">
            <a:solidFill>
              <a:srgbClr val="BEBEBE">
                <a:alpha val="34901"/>
              </a:srgb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6" name="Google Shape;36;p27"/>
          <p:cNvSpPr txBox="1"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599C"/>
              </a:buClr>
              <a:buSzPts val="3600"/>
              <a:buFont typeface="Century Gothic"/>
              <a:buNone/>
              <a:defRPr sz="36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1600"/>
              <a:buNone/>
              <a:defRPr sz="200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71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 type="objTx">
  <p:cSld name="OBJECT_WITH_CAPTION_TEXT">
    <p:bg>
      <p:bgPr>
        <a:gradFill>
          <a:gsLst>
            <a:gs pos="0">
              <a:srgbClr val="494949"/>
            </a:gs>
            <a:gs pos="60000">
              <a:srgbClr val="626262"/>
            </a:gs>
            <a:gs pos="100000">
              <a:srgbClr val="8B8B8B"/>
            </a:gs>
          </a:gsLst>
          <a:lin ang="5400000" scaled="0"/>
        </a:gra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8"/>
          <p:cNvSpPr txBox="1">
            <a:spLocks noGrp="1"/>
          </p:cNvSpPr>
          <p:nvPr>
            <p:ph type="title"/>
          </p:nvPr>
        </p:nvSpPr>
        <p:spPr>
          <a:xfrm rot="-5400000">
            <a:off x="-2295144" y="2882264"/>
            <a:ext cx="59436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18288" lvl="0" algn="r">
              <a:spcBef>
                <a:spcPts val="0"/>
              </a:spcBef>
              <a:spcAft>
                <a:spcPts val="0"/>
              </a:spcAft>
              <a:buClr>
                <a:srgbClr val="FF599C"/>
              </a:buClr>
              <a:buSzPts val="2900"/>
              <a:buFont typeface="Century Gothic"/>
              <a:buNone/>
              <a:defRPr sz="2900" b="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8"/>
          <p:cNvSpPr txBox="1">
            <a:spLocks noGrp="1"/>
          </p:cNvSpPr>
          <p:nvPr>
            <p:ph type="body" idx="1"/>
          </p:nvPr>
        </p:nvSpPr>
        <p:spPr>
          <a:xfrm>
            <a:off x="1135856" y="367664"/>
            <a:ext cx="2438400" cy="59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114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41" name="Google Shape;41;p28"/>
          <p:cNvSpPr txBox="1">
            <a:spLocks noGrp="1"/>
          </p:cNvSpPr>
          <p:nvPr>
            <p:ph type="body" idx="2"/>
          </p:nvPr>
        </p:nvSpPr>
        <p:spPr>
          <a:xfrm>
            <a:off x="3651250" y="320040"/>
            <a:ext cx="5276088" cy="598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0"/>
              </a:spcBef>
              <a:spcAft>
                <a:spcPts val="0"/>
              </a:spcAft>
              <a:buSzPts val="2400"/>
              <a:buChar char="⦿"/>
              <a:defRPr sz="3000"/>
            </a:lvl1pPr>
            <a:lvl2pPr marL="914400" lvl="1" indent="-385444" algn="l">
              <a:spcBef>
                <a:spcPts val="520"/>
              </a:spcBef>
              <a:spcAft>
                <a:spcPts val="0"/>
              </a:spcAft>
              <a:buSzPts val="2470"/>
              <a:buChar char="›"/>
              <a:defRPr sz="26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SzPts val="2400"/>
              <a:buChar char="●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SzPts val="2000"/>
              <a:buChar char="●"/>
              <a:defRPr sz="2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dt" idx="10"/>
          </p:nvPr>
        </p:nvSpPr>
        <p:spPr>
          <a:xfrm>
            <a:off x="6278976" y="6556248"/>
            <a:ext cx="2133600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ftr" idx="11"/>
          </p:nvPr>
        </p:nvSpPr>
        <p:spPr>
          <a:xfrm>
            <a:off x="1135856" y="6556248"/>
            <a:ext cx="5143120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sldNum" idx="12"/>
          </p:nvPr>
        </p:nvSpPr>
        <p:spPr>
          <a:xfrm>
            <a:off x="8410576" y="6556248"/>
            <a:ext cx="502920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9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lvl="1" indent="0" algn="ctr">
              <a:spcBef>
                <a:spcPts val="0"/>
              </a:spcBef>
              <a:buNone/>
              <a:defRPr sz="9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lvl="2" indent="0" algn="ctr">
              <a:spcBef>
                <a:spcPts val="0"/>
              </a:spcBef>
              <a:buNone/>
              <a:defRPr sz="9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lvl="3" indent="0" algn="ctr">
              <a:spcBef>
                <a:spcPts val="0"/>
              </a:spcBef>
              <a:buNone/>
              <a:defRPr sz="9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lvl="4" indent="0" algn="ctr">
              <a:spcBef>
                <a:spcPts val="0"/>
              </a:spcBef>
              <a:buNone/>
              <a:defRPr sz="9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lvl="5" indent="0" algn="ctr">
              <a:spcBef>
                <a:spcPts val="0"/>
              </a:spcBef>
              <a:buNone/>
              <a:defRPr sz="9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lvl="6" indent="0" algn="ctr">
              <a:spcBef>
                <a:spcPts val="0"/>
              </a:spcBef>
              <a:buNone/>
              <a:defRPr sz="9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lvl="7" indent="0" algn="ctr">
              <a:spcBef>
                <a:spcPts val="0"/>
              </a:spcBef>
              <a:buNone/>
              <a:defRPr sz="9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lvl="8" indent="0" algn="ctr">
              <a:spcBef>
                <a:spcPts val="0"/>
              </a:spcBef>
              <a:buNone/>
              <a:defRPr sz="9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mparison" type="twoTxTwoObj">
  <p:cSld name="TWO_OBJECTS_WITH_TEXT">
    <p:bg>
      <p:bgPr>
        <a:gradFill>
          <a:gsLst>
            <a:gs pos="0">
              <a:srgbClr val="494949"/>
            </a:gs>
            <a:gs pos="60000">
              <a:srgbClr val="626262"/>
            </a:gs>
            <a:gs pos="100000">
              <a:srgbClr val="8B8B8B"/>
            </a:gs>
          </a:gsLst>
          <a:lin ang="5400000" scaled="0"/>
        </a:gra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9"/>
          <p:cNvSpPr txBox="1">
            <a:spLocks noGrp="1"/>
          </p:cNvSpPr>
          <p:nvPr>
            <p:ph type="title"/>
          </p:nvPr>
        </p:nvSpPr>
        <p:spPr>
          <a:xfrm rot="-5400000">
            <a:off x="-2295358" y="2834288"/>
            <a:ext cx="6153912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Century Gothic"/>
              <a:buNone/>
              <a:defRPr sz="3300"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9"/>
          <p:cNvSpPr txBox="1">
            <a:spLocks noGrp="1"/>
          </p:cNvSpPr>
          <p:nvPr>
            <p:ph type="body" idx="1"/>
          </p:nvPr>
        </p:nvSpPr>
        <p:spPr>
          <a:xfrm rot="-5400000">
            <a:off x="146758" y="1508980"/>
            <a:ext cx="3017520" cy="581024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spcBef>
                <a:spcPts val="320"/>
              </a:spcBef>
              <a:spcAft>
                <a:spcPts val="0"/>
              </a:spcAft>
              <a:buSzPts val="1280"/>
              <a:buNone/>
              <a:defRPr sz="1600" b="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19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48" name="Google Shape;48;p29"/>
          <p:cNvSpPr txBox="1">
            <a:spLocks noGrp="1"/>
          </p:cNvSpPr>
          <p:nvPr>
            <p:ph type="body" idx="2"/>
          </p:nvPr>
        </p:nvSpPr>
        <p:spPr>
          <a:xfrm rot="-5400000">
            <a:off x="146758" y="4645372"/>
            <a:ext cx="3017520" cy="581024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spcBef>
                <a:spcPts val="320"/>
              </a:spcBef>
              <a:spcAft>
                <a:spcPts val="0"/>
              </a:spcAft>
              <a:buSzPts val="1280"/>
              <a:buNone/>
              <a:defRPr sz="1600" b="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19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49" name="Google Shape;49;p29"/>
          <p:cNvSpPr txBox="1">
            <a:spLocks noGrp="1"/>
          </p:cNvSpPr>
          <p:nvPr>
            <p:ph type="body" idx="3"/>
          </p:nvPr>
        </p:nvSpPr>
        <p:spPr>
          <a:xfrm>
            <a:off x="2022230" y="290732"/>
            <a:ext cx="6858000" cy="3017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0520" algn="l">
              <a:spcBef>
                <a:spcPts val="480"/>
              </a:spcBef>
              <a:spcAft>
                <a:spcPts val="0"/>
              </a:spcAft>
              <a:buSzPts val="1920"/>
              <a:buChar char="⦿"/>
              <a:defRPr sz="2400"/>
            </a:lvl1pPr>
            <a:lvl2pPr marL="914400" lvl="1" indent="-349250" algn="l">
              <a:spcBef>
                <a:spcPts val="400"/>
              </a:spcBef>
              <a:spcAft>
                <a:spcPts val="0"/>
              </a:spcAft>
              <a:buSzPts val="1900"/>
              <a:buChar char="›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SzPts val="1600"/>
              <a:buChar char="●"/>
              <a:defRPr sz="16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50" name="Google Shape;50;p29"/>
          <p:cNvSpPr txBox="1">
            <a:spLocks noGrp="1"/>
          </p:cNvSpPr>
          <p:nvPr>
            <p:ph type="body" idx="4"/>
          </p:nvPr>
        </p:nvSpPr>
        <p:spPr>
          <a:xfrm>
            <a:off x="2022230" y="3427124"/>
            <a:ext cx="6858000" cy="3017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0520" algn="l">
              <a:spcBef>
                <a:spcPts val="480"/>
              </a:spcBef>
              <a:spcAft>
                <a:spcPts val="0"/>
              </a:spcAft>
              <a:buSzPts val="1920"/>
              <a:buChar char="⦿"/>
              <a:defRPr sz="2400"/>
            </a:lvl1pPr>
            <a:lvl2pPr marL="914400" lvl="1" indent="-349250" algn="l">
              <a:spcBef>
                <a:spcPts val="400"/>
              </a:spcBef>
              <a:spcAft>
                <a:spcPts val="0"/>
              </a:spcAft>
              <a:buSzPts val="1900"/>
              <a:buChar char="›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SzPts val="1600"/>
              <a:buChar char="●"/>
              <a:defRPr sz="16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4791456" y="6480969"/>
            <a:ext cx="2130552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57200" y="6480969"/>
            <a:ext cx="4261104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7589520" y="6483096"/>
            <a:ext cx="502920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lvl="1" indent="0" algn="ct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lvl="2" indent="0" algn="ct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lvl="3" indent="0" algn="ct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lvl="4" indent="0" algn="ct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lvl="5" indent="0" algn="ct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lvl="6" indent="0" algn="ct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lvl="7" indent="0" algn="ct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lvl="8" indent="0" algn="ct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dt" idx="10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ftr" idx="11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sldNum" idx="12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1"/>
          <p:cNvSpPr txBox="1"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599C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1"/>
          <p:cNvSpPr txBox="1"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360"/>
              </a:spcBef>
              <a:spcAft>
                <a:spcPts val="0"/>
              </a:spcAft>
              <a:buSzPts val="1440"/>
              <a:buChar char="⦿"/>
              <a:defRPr/>
            </a:lvl1pPr>
            <a:lvl2pPr marL="914400" lvl="1" indent="-337185" algn="l">
              <a:spcBef>
                <a:spcPts val="360"/>
              </a:spcBef>
              <a:spcAft>
                <a:spcPts val="0"/>
              </a:spcAft>
              <a:buSzPts val="1710"/>
              <a:buChar char="›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61" name="Google Shape;61;p31"/>
          <p:cNvSpPr txBox="1">
            <a:spLocks noGrp="1"/>
          </p:cNvSpPr>
          <p:nvPr>
            <p:ph type="dt" idx="10"/>
          </p:nvPr>
        </p:nvSpPr>
        <p:spPr>
          <a:xfrm>
            <a:off x="4791456" y="6480048"/>
            <a:ext cx="2133600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31"/>
          <p:cNvSpPr txBox="1">
            <a:spLocks noGrp="1"/>
          </p:cNvSpPr>
          <p:nvPr>
            <p:ph type="ftr" idx="11"/>
          </p:nvPr>
        </p:nvSpPr>
        <p:spPr>
          <a:xfrm>
            <a:off x="457200" y="6480969"/>
            <a:ext cx="4260056" cy="300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 txBox="1">
            <a:spLocks noGrp="1"/>
          </p:cNvSpPr>
          <p:nvPr>
            <p:ph type="sldNum" idx="12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2"/>
          <p:cNvSpPr txBox="1"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599C"/>
              </a:buClr>
              <a:buSzPts val="4200"/>
              <a:buFont typeface="Century Gothic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2"/>
          <p:cNvSpPr txBox="1">
            <a:spLocks noGrp="1"/>
          </p:cNvSpPr>
          <p:nvPr>
            <p:ph type="body" idx="1"/>
          </p:nvPr>
        </p:nvSpPr>
        <p:spPr>
          <a:xfrm>
            <a:off x="457200" y="1722437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0680" algn="l">
              <a:spcBef>
                <a:spcPts val="520"/>
              </a:spcBef>
              <a:spcAft>
                <a:spcPts val="0"/>
              </a:spcAft>
              <a:buSzPts val="2080"/>
              <a:buChar char="⦿"/>
              <a:defRPr sz="2600"/>
            </a:lvl1pPr>
            <a:lvl2pPr marL="914400" lvl="1" indent="-373380" algn="l">
              <a:spcBef>
                <a:spcPts val="480"/>
              </a:spcBef>
              <a:spcAft>
                <a:spcPts val="0"/>
              </a:spcAft>
              <a:buSzPts val="2280"/>
              <a:buChar char="›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Char char="●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67" name="Google Shape;67;p32"/>
          <p:cNvSpPr txBox="1">
            <a:spLocks noGrp="1"/>
          </p:cNvSpPr>
          <p:nvPr>
            <p:ph type="body" idx="2"/>
          </p:nvPr>
        </p:nvSpPr>
        <p:spPr>
          <a:xfrm>
            <a:off x="4648200" y="1722437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0680" algn="l">
              <a:spcBef>
                <a:spcPts val="520"/>
              </a:spcBef>
              <a:spcAft>
                <a:spcPts val="0"/>
              </a:spcAft>
              <a:buSzPts val="2080"/>
              <a:buChar char="⦿"/>
              <a:defRPr sz="2600"/>
            </a:lvl1pPr>
            <a:lvl2pPr marL="914400" lvl="1" indent="-373380" algn="l">
              <a:spcBef>
                <a:spcPts val="480"/>
              </a:spcBef>
              <a:spcAft>
                <a:spcPts val="0"/>
              </a:spcAft>
              <a:buSzPts val="2280"/>
              <a:buChar char="›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Char char="●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68" name="Google Shape;68;p32"/>
          <p:cNvSpPr txBox="1">
            <a:spLocks noGrp="1"/>
          </p:cNvSpPr>
          <p:nvPr>
            <p:ph type="dt" idx="10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32"/>
          <p:cNvSpPr txBox="1">
            <a:spLocks noGrp="1"/>
          </p:cNvSpPr>
          <p:nvPr>
            <p:ph type="ftr" idx="11"/>
          </p:nvPr>
        </p:nvSpPr>
        <p:spPr>
          <a:xfrm>
            <a:off x="457200" y="6480969"/>
            <a:ext cx="4260056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sldNum" idx="12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3"/>
          <p:cNvSpPr txBox="1"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599C"/>
              </a:buClr>
              <a:buSzPts val="4200"/>
              <a:buFont typeface="Century Gothic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3"/>
          <p:cNvSpPr txBox="1">
            <a:spLocks noGrp="1"/>
          </p:cNvSpPr>
          <p:nvPr>
            <p:ph type="dt" idx="10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3"/>
          <p:cNvSpPr txBox="1">
            <a:spLocks noGrp="1"/>
          </p:cNvSpPr>
          <p:nvPr>
            <p:ph type="ftr" idx="11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33"/>
          <p:cNvSpPr txBox="1">
            <a:spLocks noGrp="1"/>
          </p:cNvSpPr>
          <p:nvPr>
            <p:ph type="sldNum" idx="12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4"/>
          <p:cNvSpPr txBox="1"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599C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4"/>
          <p:cNvSpPr txBox="1">
            <a:spLocks noGrp="1"/>
          </p:cNvSpPr>
          <p:nvPr>
            <p:ph type="body" idx="1"/>
          </p:nvPr>
        </p:nvSpPr>
        <p:spPr>
          <a:xfrm rot="5400000">
            <a:off x="2286000" y="54008"/>
            <a:ext cx="457200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360"/>
              </a:spcBef>
              <a:spcAft>
                <a:spcPts val="0"/>
              </a:spcAft>
              <a:buSzPts val="1440"/>
              <a:buChar char="⦿"/>
              <a:defRPr/>
            </a:lvl1pPr>
            <a:lvl2pPr marL="914400" lvl="1" indent="-337185" algn="l">
              <a:spcBef>
                <a:spcPts val="360"/>
              </a:spcBef>
              <a:spcAft>
                <a:spcPts val="0"/>
              </a:spcAft>
              <a:buSzPts val="1710"/>
              <a:buChar char="›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79" name="Google Shape;79;p34"/>
          <p:cNvSpPr txBox="1">
            <a:spLocks noGrp="1"/>
          </p:cNvSpPr>
          <p:nvPr>
            <p:ph type="dt" idx="10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4"/>
          <p:cNvSpPr txBox="1">
            <a:spLocks noGrp="1"/>
          </p:cNvSpPr>
          <p:nvPr>
            <p:ph type="ftr" idx="11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34"/>
          <p:cNvSpPr txBox="1">
            <a:spLocks noGrp="1"/>
          </p:cNvSpPr>
          <p:nvPr>
            <p:ph type="sldNum" idx="12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5"/>
          <p:cNvSpPr txBox="1">
            <a:spLocks noGrp="1"/>
          </p:cNvSpPr>
          <p:nvPr>
            <p:ph type="title"/>
          </p:nvPr>
        </p:nvSpPr>
        <p:spPr>
          <a:xfrm rot="5400000">
            <a:off x="4991100" y="2171700"/>
            <a:ext cx="5486400" cy="19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599C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5"/>
          <p:cNvSpPr txBox="1">
            <a:spLocks noGrp="1"/>
          </p:cNvSpPr>
          <p:nvPr>
            <p:ph type="body" idx="1"/>
          </p:nvPr>
        </p:nvSpPr>
        <p:spPr>
          <a:xfrm rot="5400000">
            <a:off x="838200" y="0"/>
            <a:ext cx="5486400" cy="62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360"/>
              </a:spcBef>
              <a:spcAft>
                <a:spcPts val="0"/>
              </a:spcAft>
              <a:buSzPts val="1440"/>
              <a:buChar char="⦿"/>
              <a:defRPr/>
            </a:lvl1pPr>
            <a:lvl2pPr marL="914400" lvl="1" indent="-337185" algn="l">
              <a:spcBef>
                <a:spcPts val="360"/>
              </a:spcBef>
              <a:spcAft>
                <a:spcPts val="0"/>
              </a:spcAft>
              <a:buSzPts val="1710"/>
              <a:buChar char="›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85" name="Google Shape;85;p35"/>
          <p:cNvSpPr txBox="1">
            <a:spLocks noGrp="1"/>
          </p:cNvSpPr>
          <p:nvPr>
            <p:ph type="dt" idx="10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35"/>
          <p:cNvSpPr txBox="1">
            <a:spLocks noGrp="1"/>
          </p:cNvSpPr>
          <p:nvPr>
            <p:ph type="ftr" idx="11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35"/>
          <p:cNvSpPr txBox="1">
            <a:spLocks noGrp="1"/>
          </p:cNvSpPr>
          <p:nvPr>
            <p:ph type="sldNum" idx="12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94949"/>
            </a:gs>
            <a:gs pos="60000">
              <a:srgbClr val="626262"/>
            </a:gs>
            <a:gs pos="100000">
              <a:srgbClr val="8B8B8B"/>
            </a:gs>
          </a:gsLst>
          <a:lin ang="5400000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4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>
            <a:gsLst>
              <a:gs pos="0">
                <a:srgbClr val="D2D2D2">
                  <a:alpha val="9803"/>
                </a:srgbClr>
              </a:gs>
              <a:gs pos="70000">
                <a:srgbClr val="D2D2D2">
                  <a:alpha val="7843"/>
                </a:srgbClr>
              </a:gs>
              <a:gs pos="100000">
                <a:srgbClr val="D2D2D2">
                  <a:alpha val="784"/>
                </a:srgbClr>
              </a:gs>
            </a:gsLst>
            <a:lin ang="80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7" name="Google Shape;7;p24"/>
          <p:cNvCxnSpPr/>
          <p:nvPr/>
        </p:nvCxnSpPr>
        <p:spPr>
          <a:xfrm>
            <a:off x="0" y="7034"/>
            <a:ext cx="9136966" cy="6843933"/>
          </a:xfrm>
          <a:prstGeom prst="straightConnector1">
            <a:avLst/>
          </a:prstGeom>
          <a:noFill/>
          <a:ln w="9525" cap="rnd" cmpd="sng">
            <a:solidFill>
              <a:srgbClr val="BEBEBE">
                <a:alpha val="34901"/>
              </a:srgbClr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8" name="Google Shape;8;p24"/>
          <p:cNvCxnSpPr/>
          <p:nvPr/>
        </p:nvCxnSpPr>
        <p:spPr>
          <a:xfrm flipH="1">
            <a:off x="6468794" y="4948410"/>
            <a:ext cx="2672861" cy="1900210"/>
          </a:xfrm>
          <a:prstGeom prst="straightConnector1">
            <a:avLst/>
          </a:prstGeom>
          <a:noFill/>
          <a:ln w="9525" cap="rnd" cmpd="sng">
            <a:solidFill>
              <a:srgbClr val="C5C5C5">
                <a:alpha val="44705"/>
              </a:srgb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" name="Google Shape;9;p24"/>
          <p:cNvSpPr txBox="1"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FF599C"/>
              </a:buClr>
              <a:buSzPts val="4200"/>
              <a:buFont typeface="Century Gothic"/>
              <a:buNone/>
              <a:defRPr sz="4200" b="0" i="0" u="none" strike="noStrike" cap="none">
                <a:solidFill>
                  <a:srgbClr val="FF599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" name="Google Shape;10;p24"/>
          <p:cNvSpPr txBox="1"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⦿"/>
              <a:defRPr sz="3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85444" algn="l" rtl="0">
              <a:spcBef>
                <a:spcPts val="520"/>
              </a:spcBef>
              <a:spcAft>
                <a:spcPts val="0"/>
              </a:spcAft>
              <a:buClr>
                <a:schemeClr val="accent1"/>
              </a:buClr>
              <a:buSzPts val="2470"/>
              <a:buFont typeface="Verdana"/>
              <a:buChar char="›"/>
              <a:defRPr sz="2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●"/>
              <a:defRPr sz="2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●"/>
              <a:defRPr sz="2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49250" algn="l" rtl="0">
              <a:spcBef>
                <a:spcPts val="380"/>
              </a:spcBef>
              <a:spcAft>
                <a:spcPts val="0"/>
              </a:spcAft>
              <a:buClr>
                <a:srgbClr val="FF8EB1"/>
              </a:buClr>
              <a:buSzPts val="1900"/>
              <a:buFont typeface="Noto Sans Symbols"/>
              <a:buChar char="●"/>
              <a:defRPr sz="1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rgbClr val="FF8EB1"/>
              </a:buClr>
              <a:buSzPts val="1800"/>
              <a:buFont typeface="Noto Sans Symbols"/>
              <a:buChar char="●"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rgbClr val="FF8EB1"/>
              </a:buClr>
              <a:buSzPts val="1600"/>
              <a:buFont typeface="Noto Sans Symbols"/>
              <a:buChar char="●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rgbClr val="FF8EB1"/>
              </a:buClr>
              <a:buSzPts val="1600"/>
              <a:buFont typeface="Noto Sans Symbols"/>
              <a:buChar char="●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rgbClr val="FF8EB1"/>
              </a:buClr>
              <a:buSzPts val="1600"/>
              <a:buFont typeface="Noto Sans Symbols"/>
              <a:buChar char="●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1" name="Google Shape;11;p24"/>
          <p:cNvSpPr txBox="1">
            <a:spLocks noGrp="1"/>
          </p:cNvSpPr>
          <p:nvPr>
            <p:ph type="dt" idx="10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2" name="Google Shape;12;p24"/>
          <p:cNvSpPr txBox="1">
            <a:spLocks noGrp="1"/>
          </p:cNvSpPr>
          <p:nvPr>
            <p:ph type="ftr" idx="11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3" name="Google Shape;13;p24"/>
          <p:cNvSpPr txBox="1">
            <a:spLocks noGrp="1"/>
          </p:cNvSpPr>
          <p:nvPr>
            <p:ph type="sldNum" idx="12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PGPQX3vQtU8?feature=oembed" TargetMode="External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mo2F_5sH-6Y?feature=oembed" TargetMode="Externa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foptl0BeXnY?feature=oembed" TargetMode="Externa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gGGZ0qrj1iM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7UVn8ayyzNs?feature=oembed" TargetMode="External"/><Relationship Id="rId5" Type="http://schemas.openxmlformats.org/officeDocument/2006/relationships/image" Target="../media/image6.jpeg"/><Relationship Id="rId4" Type="http://schemas.openxmlformats.org/officeDocument/2006/relationships/hyperlink" Target="https://www.youtube.com/watch?v=7UVn8ayyzNs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0.jpg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Relationship Id="rId9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HD8nSz9ny0U?feature=oembed" TargetMode="Externa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gif"/><Relationship Id="rId4" Type="http://schemas.openxmlformats.org/officeDocument/2006/relationships/image" Target="../media/image29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png"/><Relationship Id="rId4" Type="http://schemas.openxmlformats.org/officeDocument/2006/relationships/image" Target="../media/image34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gif"/><Relationship Id="rId4" Type="http://schemas.openxmlformats.org/officeDocument/2006/relationships/image" Target="../media/image33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g"/><Relationship Id="rId3" Type="http://schemas.openxmlformats.org/officeDocument/2006/relationships/image" Target="../media/image34.gif"/><Relationship Id="rId7" Type="http://schemas.openxmlformats.org/officeDocument/2006/relationships/image" Target="../media/image40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jpg"/><Relationship Id="rId11" Type="http://schemas.openxmlformats.org/officeDocument/2006/relationships/image" Target="../media/image44.jpg"/><Relationship Id="rId5" Type="http://schemas.openxmlformats.org/officeDocument/2006/relationships/image" Target="../media/image38.jpg"/><Relationship Id="rId10" Type="http://schemas.openxmlformats.org/officeDocument/2006/relationships/image" Target="../media/image43.jpg"/><Relationship Id="rId4" Type="http://schemas.openxmlformats.org/officeDocument/2006/relationships/image" Target="../media/image37.jpg"/><Relationship Id="rId9" Type="http://schemas.openxmlformats.org/officeDocument/2006/relationships/image" Target="../media/image42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g"/><Relationship Id="rId3" Type="http://schemas.openxmlformats.org/officeDocument/2006/relationships/image" Target="../media/image44.jpg"/><Relationship Id="rId7" Type="http://schemas.openxmlformats.org/officeDocument/2006/relationships/image" Target="../media/image47.jpg"/><Relationship Id="rId12" Type="http://schemas.openxmlformats.org/officeDocument/2006/relationships/image" Target="../media/image5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jpg"/><Relationship Id="rId11" Type="http://schemas.openxmlformats.org/officeDocument/2006/relationships/image" Target="../media/image50.jpg"/><Relationship Id="rId5" Type="http://schemas.openxmlformats.org/officeDocument/2006/relationships/image" Target="../media/image45.jpg"/><Relationship Id="rId10" Type="http://schemas.openxmlformats.org/officeDocument/2006/relationships/image" Target="../media/image49.jpg"/><Relationship Id="rId4" Type="http://schemas.openxmlformats.org/officeDocument/2006/relationships/image" Target="../media/image34.gif"/><Relationship Id="rId9" Type="http://schemas.openxmlformats.org/officeDocument/2006/relationships/image" Target="../media/image48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g"/><Relationship Id="rId3" Type="http://schemas.openxmlformats.org/officeDocument/2006/relationships/image" Target="../media/image52.jpg"/><Relationship Id="rId7" Type="http://schemas.openxmlformats.org/officeDocument/2006/relationships/image" Target="../media/image56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5.jpg"/><Relationship Id="rId11" Type="http://schemas.openxmlformats.org/officeDocument/2006/relationships/image" Target="../media/image34.gif"/><Relationship Id="rId5" Type="http://schemas.openxmlformats.org/officeDocument/2006/relationships/image" Target="../media/image54.png"/><Relationship Id="rId10" Type="http://schemas.openxmlformats.org/officeDocument/2006/relationships/image" Target="../media/image58.jpg"/><Relationship Id="rId4" Type="http://schemas.openxmlformats.org/officeDocument/2006/relationships/image" Target="../media/image53.jpg"/><Relationship Id="rId9" Type="http://schemas.openxmlformats.org/officeDocument/2006/relationships/image" Target="../media/image57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BzsNBQBHDzU?feature=oembed" TargetMode="External"/><Relationship Id="rId5" Type="http://schemas.openxmlformats.org/officeDocument/2006/relationships/image" Target="../media/image62.jpeg"/><Relationship Id="rId4" Type="http://schemas.openxmlformats.org/officeDocument/2006/relationships/hyperlink" Target="https://www.youtube.com/watch?v=BzsNBQBHDzU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BmbmfYlSDyU?feature=oembed" TargetMode="External"/><Relationship Id="rId4" Type="http://schemas.openxmlformats.org/officeDocument/2006/relationships/image" Target="../media/image6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"/>
          <p:cNvSpPr txBox="1"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484632" lvl="0" indent="0" algn="r" rtl="0">
              <a:spcBef>
                <a:spcPts val="0"/>
              </a:spcBef>
              <a:spcAft>
                <a:spcPts val="0"/>
              </a:spcAft>
              <a:buClr>
                <a:srgbClr val="FF599C"/>
              </a:buClr>
              <a:buSzPts val="4400"/>
              <a:buFont typeface="Century Gothic"/>
              <a:buNone/>
            </a:pPr>
            <a:r>
              <a:rPr lang="en-US"/>
              <a:t>When Life Isn’t Fair</a:t>
            </a:r>
            <a:endParaRPr/>
          </a:p>
        </p:txBody>
      </p:sp>
      <p:sp>
        <p:nvSpPr>
          <p:cNvPr id="93" name="Google Shape;93;p1"/>
          <p:cNvSpPr txBox="1"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36576" lvl="0" indent="0" algn="r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JACOB LABORS FOR LABAN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title"/>
          </p:nvPr>
        </p:nvSpPr>
        <p:spPr>
          <a:xfrm rot="-5400000">
            <a:off x="-2523744" y="2894096"/>
            <a:ext cx="64008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FF599C"/>
              </a:buClr>
              <a:buSzPts val="3000"/>
              <a:buFont typeface="Century Gothic"/>
              <a:buNone/>
            </a:pPr>
            <a:r>
              <a:rPr lang="en-US"/>
              <a:t>SING A LONG</a:t>
            </a:r>
            <a:endParaRPr/>
          </a:p>
        </p:txBody>
      </p:sp>
      <p:sp>
        <p:nvSpPr>
          <p:cNvPr id="99" name="Google Shape;99;p3"/>
          <p:cNvSpPr txBox="1">
            <a:spLocks noGrp="1"/>
          </p:cNvSpPr>
          <p:nvPr>
            <p:ph type="body" idx="1"/>
          </p:nvPr>
        </p:nvSpPr>
        <p:spPr>
          <a:xfrm>
            <a:off x="1143000" y="5867400"/>
            <a:ext cx="7333488" cy="685800"/>
          </a:xfrm>
          <a:prstGeom prst="rect">
            <a:avLst/>
          </a:prstGeom>
          <a:solidFill>
            <a:schemeClr val="accent1">
              <a:alpha val="14901"/>
            </a:schemeClr>
          </a:solidFill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20"/>
              <a:buNone/>
            </a:pPr>
            <a:r>
              <a:rPr lang="en-US"/>
              <a:t>Baa Baa He is the Good Shepherd  By Sibling Harmony</a:t>
            </a:r>
            <a:endParaRPr/>
          </a:p>
        </p:txBody>
      </p:sp>
      <p:pic>
        <p:nvPicPr>
          <p:cNvPr id="2" name="Online Media 3" title="The Baa Baa Song (He's the Good Shepherd) - (written by one of the writers of Todah Yahweh)">
            <a:hlinkClick r:id="" action="ppaction://media"/>
            <a:extLst>
              <a:ext uri="{FF2B5EF4-FFF2-40B4-BE49-F238E27FC236}">
                <a16:creationId xmlns:a16="http://schemas.microsoft.com/office/drawing/2014/main" id="{E4408D61-1EF9-045B-6449-1FAD7223340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288288" y="1152914"/>
            <a:ext cx="7188200" cy="40613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title"/>
          </p:nvPr>
        </p:nvSpPr>
        <p:spPr>
          <a:xfrm rot="-5400000">
            <a:off x="-2523744" y="2894096"/>
            <a:ext cx="64008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FF599C"/>
              </a:buClr>
              <a:buSzPts val="3000"/>
              <a:buFont typeface="Century Gothic"/>
              <a:buNone/>
            </a:pPr>
            <a:r>
              <a:rPr lang="en-US"/>
              <a:t>SING A LONG</a:t>
            </a:r>
            <a:endParaRPr/>
          </a:p>
        </p:txBody>
      </p:sp>
      <p:sp>
        <p:nvSpPr>
          <p:cNvPr id="106" name="Google Shape;106;p4"/>
          <p:cNvSpPr txBox="1">
            <a:spLocks noGrp="1"/>
          </p:cNvSpPr>
          <p:nvPr>
            <p:ph type="body" idx="1"/>
          </p:nvPr>
        </p:nvSpPr>
        <p:spPr>
          <a:xfrm>
            <a:off x="1143000" y="5867400"/>
            <a:ext cx="7333488" cy="685800"/>
          </a:xfrm>
          <a:prstGeom prst="rect">
            <a:avLst/>
          </a:prstGeom>
          <a:solidFill>
            <a:schemeClr val="accent1">
              <a:alpha val="14901"/>
            </a:schemeClr>
          </a:solidFill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20"/>
              <a:buNone/>
            </a:pPr>
            <a:r>
              <a:rPr lang="en-US"/>
              <a:t>Jesus Loves the Little Ones Like Me Me Me</a:t>
            </a:r>
            <a:endParaRPr/>
          </a:p>
        </p:txBody>
      </p:sp>
      <p:pic>
        <p:nvPicPr>
          <p:cNvPr id="2" name="Online Media 1" title="Cedarmont Kids - Jesus Loves the Little Ones">
            <a:hlinkClick r:id="" action="ppaction://media"/>
            <a:extLst>
              <a:ext uri="{FF2B5EF4-FFF2-40B4-BE49-F238E27FC236}">
                <a16:creationId xmlns:a16="http://schemas.microsoft.com/office/drawing/2014/main" id="{5BF1DDBE-B4E1-FFF6-6DFB-971AD659C4F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a06af44e6a_0_11"/>
          <p:cNvSpPr txBox="1">
            <a:spLocks noGrp="1"/>
          </p:cNvSpPr>
          <p:nvPr>
            <p:ph type="title"/>
          </p:nvPr>
        </p:nvSpPr>
        <p:spPr>
          <a:xfrm rot="-5400000">
            <a:off x="-2523744" y="2894096"/>
            <a:ext cx="6400800" cy="9144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Sing A Long</a:t>
            </a:r>
            <a:endParaRPr/>
          </a:p>
        </p:txBody>
      </p:sp>
      <p:sp>
        <p:nvSpPr>
          <p:cNvPr id="113" name="Google Shape;113;ga06af44e6a_0_11"/>
          <p:cNvSpPr txBox="1">
            <a:spLocks noGrp="1"/>
          </p:cNvSpPr>
          <p:nvPr>
            <p:ph type="body" idx="1"/>
          </p:nvPr>
        </p:nvSpPr>
        <p:spPr>
          <a:xfrm>
            <a:off x="1143000" y="5867400"/>
            <a:ext cx="7333500" cy="685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We Are Family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with Jack Hartman</a:t>
            </a:r>
            <a:endParaRPr/>
          </a:p>
        </p:txBody>
      </p:sp>
      <p:pic>
        <p:nvPicPr>
          <p:cNvPr id="2" name="Online Media 1" title="We Are a Family | Jack Hartmann">
            <a:hlinkClick r:id="" action="ppaction://media"/>
            <a:extLst>
              <a:ext uri="{FF2B5EF4-FFF2-40B4-BE49-F238E27FC236}">
                <a16:creationId xmlns:a16="http://schemas.microsoft.com/office/drawing/2014/main" id="{B6A7180E-982A-4B2B-73E2-0B8140B1A35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410710"/>
            <a:ext cx="9144000" cy="51657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9bc40a3096_0_18"/>
          <p:cNvSpPr txBox="1">
            <a:spLocks noGrp="1"/>
          </p:cNvSpPr>
          <p:nvPr>
            <p:ph type="title"/>
          </p:nvPr>
        </p:nvSpPr>
        <p:spPr>
          <a:xfrm rot="-5400000">
            <a:off x="-2523744" y="2894096"/>
            <a:ext cx="6400800" cy="9144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Sing A Long</a:t>
            </a:r>
            <a:endParaRPr/>
          </a:p>
        </p:txBody>
      </p:sp>
      <p:sp>
        <p:nvSpPr>
          <p:cNvPr id="120" name="Google Shape;120;g9bc40a3096_0_18"/>
          <p:cNvSpPr txBox="1">
            <a:spLocks noGrp="1"/>
          </p:cNvSpPr>
          <p:nvPr>
            <p:ph type="body" idx="1"/>
          </p:nvPr>
        </p:nvSpPr>
        <p:spPr>
          <a:xfrm>
            <a:off x="1143000" y="5867400"/>
            <a:ext cx="7333500" cy="685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Colossians 3:23  Work At It with All Your Heart</a:t>
            </a:r>
            <a:endParaRPr/>
          </a:p>
        </p:txBody>
      </p:sp>
      <p:pic>
        <p:nvPicPr>
          <p:cNvPr id="121" name="Google Shape;121;g9bc40a3096_0_18" descr="Provided to YouTube by Syntax Creative&#10;&#10;Whatever You Do (Colossians 3:23) · Jamie Owens Collins&#10;&#10;Sing by Heart: Bible Songs for Kids (Split Tracks)&#10;&#10;℗ 2015 Fairhill Music, Inc&#10;&#10;Released on: 2015-01-01&#10;&#10;Main  Artist: Jamie Owens Collins&#10;&#10;Auto-generated by YouTube." title="Whatever You Do (Colossians 3:23)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34878" y="4336250"/>
            <a:ext cx="2041550" cy="153115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g9bc40a3096_0_18"/>
          <p:cNvSpPr txBox="1"/>
          <p:nvPr/>
        </p:nvSpPr>
        <p:spPr>
          <a:xfrm>
            <a:off x="2778825" y="445325"/>
            <a:ext cx="5697600" cy="51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Whatever you do.  Whatever you do.</a:t>
            </a:r>
            <a:endParaRPr sz="19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Work at it with all your heart.</a:t>
            </a:r>
            <a:endParaRPr sz="19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Whatever you do.  Whatever you do.</a:t>
            </a:r>
            <a:endParaRPr sz="19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Work at it with all your heart.</a:t>
            </a:r>
            <a:endParaRPr sz="19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As working for the Lord, not for men</a:t>
            </a:r>
            <a:endParaRPr sz="19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Work at it with all your heart</a:t>
            </a:r>
            <a:endParaRPr sz="19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As working for the Lord, not for men</a:t>
            </a:r>
            <a:endParaRPr sz="19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Work at it with all your heart</a:t>
            </a:r>
            <a:endParaRPr sz="19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Hear God’s call.  Big or small.   Give your all</a:t>
            </a:r>
            <a:endParaRPr sz="19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(Get going!) </a:t>
            </a:r>
            <a:endParaRPr sz="19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Make a start.  Do your part.  With all your heart.</a:t>
            </a:r>
            <a:endParaRPr sz="19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(Get Going!)</a:t>
            </a:r>
            <a:endParaRPr sz="19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[Repeat]</a:t>
            </a:r>
            <a:endParaRPr sz="19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23" name="Google Shape;123;g9bc40a3096_0_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4050" y="569773"/>
            <a:ext cx="2041550" cy="27668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"/>
          <p:cNvSpPr txBox="1">
            <a:spLocks noGrp="1"/>
          </p:cNvSpPr>
          <p:nvPr>
            <p:ph type="body" idx="1"/>
          </p:nvPr>
        </p:nvSpPr>
        <p:spPr>
          <a:xfrm>
            <a:off x="1143000" y="5867400"/>
            <a:ext cx="7333488" cy="685800"/>
          </a:xfrm>
          <a:prstGeom prst="rect">
            <a:avLst/>
          </a:prstGeom>
          <a:solidFill>
            <a:schemeClr val="accent1">
              <a:alpha val="14901"/>
            </a:schemeClr>
          </a:solidFill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20"/>
              <a:buNone/>
            </a:pPr>
            <a:r>
              <a:rPr lang="en-US"/>
              <a:t>Primary GraceLink Video:  </a:t>
            </a:r>
            <a:r>
              <a:rPr lang="en-US" u="sng">
                <a:solidFill>
                  <a:schemeClr val="hlink"/>
                </a:solidFill>
                <a:hlinkClick r:id="rId4"/>
              </a:rPr>
              <a:t>https://www.youtube.com/watch?v=7UVn8ayyzNs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20"/>
              <a:buNone/>
            </a:pPr>
            <a:endParaRPr/>
          </a:p>
        </p:txBody>
      </p:sp>
      <p:pic>
        <p:nvPicPr>
          <p:cNvPr id="2" name="Online Media 1" title="🟡 BIBLE stories for kids - Who Cheated? (Primary Y.A Q4 E2) 👉 #gracelink">
            <a:hlinkClick r:id="" action="ppaction://media"/>
            <a:extLst>
              <a:ext uri="{FF2B5EF4-FFF2-40B4-BE49-F238E27FC236}">
                <a16:creationId xmlns:a16="http://schemas.microsoft.com/office/drawing/2014/main" id="{68591F04-B4E8-6880-6AF3-711B8AFF9EC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0" y="454253"/>
            <a:ext cx="9144000" cy="51657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9bc7708cab_0_12"/>
          <p:cNvSpPr txBox="1">
            <a:spLocks noGrp="1"/>
          </p:cNvSpPr>
          <p:nvPr>
            <p:ph type="title"/>
          </p:nvPr>
        </p:nvSpPr>
        <p:spPr>
          <a:xfrm rot="-5400000">
            <a:off x="-2295144" y="2882264"/>
            <a:ext cx="5943600" cy="9144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Work Faithfully</a:t>
            </a:r>
            <a:endParaRPr/>
          </a:p>
        </p:txBody>
      </p:sp>
      <p:sp>
        <p:nvSpPr>
          <p:cNvPr id="136" name="Google Shape;136;g9bc7708cab_0_12"/>
          <p:cNvSpPr txBox="1">
            <a:spLocks noGrp="1"/>
          </p:cNvSpPr>
          <p:nvPr>
            <p:ph type="body" idx="2"/>
          </p:nvPr>
        </p:nvSpPr>
        <p:spPr>
          <a:xfrm>
            <a:off x="1442850" y="320042"/>
            <a:ext cx="7484400" cy="1051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Jacob worked faithfully as a shepherd</a:t>
            </a:r>
            <a:endParaRPr/>
          </a:p>
        </p:txBody>
      </p:sp>
      <p:pic>
        <p:nvPicPr>
          <p:cNvPr id="137" name="Google Shape;137;g9bc7708cab_0_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6256" y="1523942"/>
            <a:ext cx="7705344" cy="28895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9bc7708cab_0_5"/>
          <p:cNvSpPr txBox="1">
            <a:spLocks noGrp="1"/>
          </p:cNvSpPr>
          <p:nvPr>
            <p:ph type="title"/>
          </p:nvPr>
        </p:nvSpPr>
        <p:spPr>
          <a:xfrm rot="-5400000">
            <a:off x="-2295144" y="2882264"/>
            <a:ext cx="5943600" cy="9144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Work Faithfully</a:t>
            </a:r>
            <a:endParaRPr/>
          </a:p>
        </p:txBody>
      </p:sp>
      <p:sp>
        <p:nvSpPr>
          <p:cNvPr id="143" name="Google Shape;143;g9bc7708cab_0_5"/>
          <p:cNvSpPr txBox="1">
            <a:spLocks noGrp="1"/>
          </p:cNvSpPr>
          <p:nvPr>
            <p:ph type="body" idx="2"/>
          </p:nvPr>
        </p:nvSpPr>
        <p:spPr>
          <a:xfrm>
            <a:off x="1286250" y="320050"/>
            <a:ext cx="7641000" cy="926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Even goats have a work to do.They help clear the land by eating the weeds.</a:t>
            </a:r>
            <a:endParaRPr/>
          </a:p>
        </p:txBody>
      </p:sp>
      <p:pic>
        <p:nvPicPr>
          <p:cNvPr id="144" name="Google Shape;144;g9bc7708cab_0_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6250" y="1524825"/>
            <a:ext cx="6907725" cy="5180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9bc7708cab_0_19"/>
          <p:cNvSpPr txBox="1">
            <a:spLocks noGrp="1"/>
          </p:cNvSpPr>
          <p:nvPr>
            <p:ph type="title"/>
          </p:nvPr>
        </p:nvSpPr>
        <p:spPr>
          <a:xfrm rot="-5400000">
            <a:off x="-2295144" y="2882264"/>
            <a:ext cx="5943600" cy="9144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Work Faithfully</a:t>
            </a:r>
            <a:endParaRPr/>
          </a:p>
        </p:txBody>
      </p:sp>
      <p:sp>
        <p:nvSpPr>
          <p:cNvPr id="150" name="Google Shape;150;g9bc7708cab_0_19"/>
          <p:cNvSpPr txBox="1">
            <a:spLocks noGrp="1"/>
          </p:cNvSpPr>
          <p:nvPr>
            <p:ph type="body" idx="2"/>
          </p:nvPr>
        </p:nvSpPr>
        <p:spPr>
          <a:xfrm>
            <a:off x="1585350" y="320042"/>
            <a:ext cx="7341900" cy="944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Even dogs have a work to do to help the shepherd.</a:t>
            </a:r>
            <a:endParaRPr/>
          </a:p>
        </p:txBody>
      </p:sp>
      <p:pic>
        <p:nvPicPr>
          <p:cNvPr id="151" name="Google Shape;151;g9bc7708cab_0_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5350" y="1580458"/>
            <a:ext cx="7251650" cy="39593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6"/>
          <p:cNvSpPr txBox="1"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FF599C"/>
              </a:buClr>
              <a:buSzPts val="3600"/>
              <a:buFont typeface="Century Gothic"/>
              <a:buNone/>
            </a:pPr>
            <a:r>
              <a:rPr lang="en-US"/>
              <a:t>We each have work to do.</a:t>
            </a:r>
            <a:endParaRPr/>
          </a:p>
        </p:txBody>
      </p:sp>
      <p:sp>
        <p:nvSpPr>
          <p:cNvPr id="157" name="Google Shape;157;p6"/>
          <p:cNvSpPr txBox="1">
            <a:spLocks noGrp="1"/>
          </p:cNvSpPr>
          <p:nvPr>
            <p:ph type="body" idx="1"/>
          </p:nvPr>
        </p:nvSpPr>
        <p:spPr>
          <a:xfrm>
            <a:off x="381000" y="1366336"/>
            <a:ext cx="5279700" cy="7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4864" lvl="0" indent="0" algn="l" rtl="0"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/>
              <a:t>Let’s play charades.  Choose a job to act out and we’ll try to guess what it is.</a:t>
            </a:r>
            <a:endParaRPr/>
          </a:p>
          <a:p>
            <a:pPr marL="54864" lvl="0" indent="0" algn="l" rtl="0">
              <a:spcBef>
                <a:spcPts val="400"/>
              </a:spcBef>
              <a:spcAft>
                <a:spcPts val="0"/>
              </a:spcAft>
              <a:buSzPts val="1600"/>
              <a:buNone/>
            </a:pPr>
            <a:endParaRPr/>
          </a:p>
        </p:txBody>
      </p:sp>
      <p:pic>
        <p:nvPicPr>
          <p:cNvPr id="158" name="Google Shape;158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14307" y="5296795"/>
            <a:ext cx="1219200" cy="1398165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6" descr="Children doing household chores clipart - WikiClipArt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60" name="Google Shape;160;p6" descr="Boy Waters Tree Sprout With Watering Can And Girl Washes Dishes.. Royalty  Free Cliparts, Vectors, And Stock Illustration. Image 112004227."/>
          <p:cNvPicPr preferRelativeResize="0"/>
          <p:nvPr/>
        </p:nvPicPr>
        <p:blipFill rotWithShape="1">
          <a:blip r:embed="rId4">
            <a:alphaModFix/>
          </a:blip>
          <a:srcRect l="52123" t="15716" r="5140" b="14769"/>
          <a:stretch/>
        </p:blipFill>
        <p:spPr>
          <a:xfrm>
            <a:off x="3690140" y="5322966"/>
            <a:ext cx="1186647" cy="13570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6" descr="5 Chores for Kids to Do Around the House – Littlepanda"/>
          <p:cNvPicPr preferRelativeResize="0"/>
          <p:nvPr/>
        </p:nvPicPr>
        <p:blipFill rotWithShape="1">
          <a:blip r:embed="rId5">
            <a:alphaModFix/>
          </a:blip>
          <a:srcRect r="70503" b="72960"/>
          <a:stretch/>
        </p:blipFill>
        <p:spPr>
          <a:xfrm>
            <a:off x="3690140" y="2361695"/>
            <a:ext cx="1422597" cy="1304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6" descr="5 Chores for Kids to Do Around the House – Littlepanda"/>
          <p:cNvPicPr preferRelativeResize="0"/>
          <p:nvPr/>
        </p:nvPicPr>
        <p:blipFill rotWithShape="1">
          <a:blip r:embed="rId5">
            <a:alphaModFix/>
          </a:blip>
          <a:srcRect l="29497" r="47334" b="72406"/>
          <a:stretch/>
        </p:blipFill>
        <p:spPr>
          <a:xfrm>
            <a:off x="5401842" y="2361695"/>
            <a:ext cx="1156125" cy="1376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6" descr="5 Chores for Kids to Do Around the House – Littlepanda"/>
          <p:cNvPicPr preferRelativeResize="0"/>
          <p:nvPr/>
        </p:nvPicPr>
        <p:blipFill rotWithShape="1">
          <a:blip r:embed="rId5">
            <a:alphaModFix/>
          </a:blip>
          <a:srcRect l="74256" b="72960"/>
          <a:stretch/>
        </p:blipFill>
        <p:spPr>
          <a:xfrm>
            <a:off x="3690140" y="3806731"/>
            <a:ext cx="1319520" cy="1385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6" descr="5 Chores for Kids to Do Around the House – Littlepanda"/>
          <p:cNvPicPr preferRelativeResize="0"/>
          <p:nvPr/>
        </p:nvPicPr>
        <p:blipFill rotWithShape="1">
          <a:blip r:embed="rId5">
            <a:alphaModFix/>
          </a:blip>
          <a:srcRect l="27474" t="27317" r="47889" b="49429"/>
          <a:stretch/>
        </p:blipFill>
        <p:spPr>
          <a:xfrm>
            <a:off x="250501" y="5351928"/>
            <a:ext cx="1502099" cy="1417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6" descr="5 Chores for Kids to Do Around the House – Littlepanda"/>
          <p:cNvPicPr preferRelativeResize="0"/>
          <p:nvPr/>
        </p:nvPicPr>
        <p:blipFill rotWithShape="1">
          <a:blip r:embed="rId5">
            <a:alphaModFix/>
          </a:blip>
          <a:srcRect l="52388" t="26348" r="23805" b="51152"/>
          <a:stretch/>
        </p:blipFill>
        <p:spPr>
          <a:xfrm>
            <a:off x="2033601" y="5311726"/>
            <a:ext cx="1447800" cy="1368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6" descr="5 Chores for Kids to Do Around the House – Littlepanda"/>
          <p:cNvPicPr preferRelativeResize="0"/>
          <p:nvPr/>
        </p:nvPicPr>
        <p:blipFill rotWithShape="1">
          <a:blip r:embed="rId5">
            <a:alphaModFix/>
          </a:blip>
          <a:srcRect l="26368" t="50000" r="55294" b="28654"/>
          <a:stretch/>
        </p:blipFill>
        <p:spPr>
          <a:xfrm>
            <a:off x="5414307" y="3810090"/>
            <a:ext cx="1187823" cy="1382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6" descr="5 Chores for Kids to Do Around the House – Littlepanda"/>
          <p:cNvPicPr preferRelativeResize="0"/>
          <p:nvPr/>
        </p:nvPicPr>
        <p:blipFill rotWithShape="1">
          <a:blip r:embed="rId5">
            <a:alphaModFix/>
          </a:blip>
          <a:srcRect l="44706" t="52509" r="30726" b="26454"/>
          <a:stretch/>
        </p:blipFill>
        <p:spPr>
          <a:xfrm>
            <a:off x="265477" y="3803585"/>
            <a:ext cx="1591237" cy="13624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6" descr="5 Chores for Kids to Do Around the House – Littlepanda"/>
          <p:cNvPicPr preferRelativeResize="0"/>
          <p:nvPr/>
        </p:nvPicPr>
        <p:blipFill rotWithShape="1">
          <a:blip r:embed="rId5">
            <a:alphaModFix/>
          </a:blip>
          <a:srcRect l="3944" t="73822" r="68531"/>
          <a:stretch/>
        </p:blipFill>
        <p:spPr>
          <a:xfrm>
            <a:off x="1981200" y="2366177"/>
            <a:ext cx="1350896" cy="1284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6" descr="5 Chores for Kids to Do Around the House – Littlepanda"/>
          <p:cNvPicPr preferRelativeResize="0"/>
          <p:nvPr/>
        </p:nvPicPr>
        <p:blipFill rotWithShape="1">
          <a:blip r:embed="rId5">
            <a:alphaModFix/>
          </a:blip>
          <a:srcRect l="38893" t="75170" r="33182" b="-518"/>
          <a:stretch/>
        </p:blipFill>
        <p:spPr>
          <a:xfrm>
            <a:off x="1981200" y="3803585"/>
            <a:ext cx="1501053" cy="13624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6" descr="Free Chores, Download Free Clip Art, Free Clip Art on Clipart Library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50501" y="2366177"/>
            <a:ext cx="1621191" cy="12996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6" descr="Free Chores Cliparts, Download Free Clip Art, Free Clip Art on Clipart  Library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722443" y="2361695"/>
            <a:ext cx="1507157" cy="13564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6" descr="Doing chores | LearnEnglish Kids | British Council"/>
          <p:cNvPicPr preferRelativeResize="0"/>
          <p:nvPr/>
        </p:nvPicPr>
        <p:blipFill rotWithShape="1">
          <a:blip r:embed="rId8">
            <a:alphaModFix/>
          </a:blip>
          <a:srcRect l="10132" r="15339"/>
          <a:stretch/>
        </p:blipFill>
        <p:spPr>
          <a:xfrm>
            <a:off x="6722442" y="3891416"/>
            <a:ext cx="1507157" cy="1348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6" descr="Print Unscramble Letters Game: JUMBLED WORD CHORES 4 (english - english  vocabulary - english learning)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726924" y="5311726"/>
            <a:ext cx="2052457" cy="13683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7"/>
          <p:cNvSpPr txBox="1">
            <a:spLocks noGrp="1"/>
          </p:cNvSpPr>
          <p:nvPr>
            <p:ph type="title"/>
          </p:nvPr>
        </p:nvSpPr>
        <p:spPr>
          <a:xfrm rot="-5400000">
            <a:off x="-2295144" y="2882264"/>
            <a:ext cx="59436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18288" lvl="0" indent="0" algn="r" rtl="0">
              <a:spcBef>
                <a:spcPts val="0"/>
              </a:spcBef>
              <a:spcAft>
                <a:spcPts val="0"/>
              </a:spcAft>
              <a:buClr>
                <a:srgbClr val="FF599C"/>
              </a:buClr>
              <a:buSzPts val="2610"/>
              <a:buFont typeface="Century Gothic"/>
              <a:buNone/>
            </a:pPr>
            <a:r>
              <a:rPr lang="en-US" sz="2610" b="1"/>
              <a:t>GOD WANTS US TO DO </a:t>
            </a:r>
            <a:br>
              <a:rPr lang="en-US" sz="2610" b="1"/>
            </a:br>
            <a:r>
              <a:rPr lang="en-US" sz="2610" b="1"/>
              <a:t>GOOD WORK</a:t>
            </a:r>
            <a:endParaRPr sz="2610" b="1"/>
          </a:p>
        </p:txBody>
      </p:sp>
      <p:pic>
        <p:nvPicPr>
          <p:cNvPr id="179" name="Google Shape;179;p7" descr="7 ways you know you're doing a great job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88604" y="684608"/>
            <a:ext cx="1935956" cy="1935956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88900" algn="tl" rotWithShape="0">
              <a:srgbClr val="000000">
                <a:alpha val="44705"/>
              </a:srgbClr>
            </a:outerShdw>
          </a:effectLst>
        </p:spPr>
      </p:pic>
      <p:sp>
        <p:nvSpPr>
          <p:cNvPr id="180" name="Google Shape;180;p7" descr="Free Great Job Images, Download Free Clip Art, Free Clip Art on Clipart  Library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1" name="Google Shape;181;p7" descr="Free Great Job Images, Download Free Clip Art, Free Clip Art on Clipart  Library"/>
          <p:cNvSpPr/>
          <p:nvPr/>
        </p:nvSpPr>
        <p:spPr>
          <a:xfrm>
            <a:off x="307975" y="79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82" name="Google Shape;182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00800" y="534589"/>
            <a:ext cx="2190750" cy="2085975"/>
          </a:xfrm>
          <a:prstGeom prst="rect">
            <a:avLst/>
          </a:prstGeom>
          <a:solidFill>
            <a:srgbClr val="ECECEC"/>
          </a:solidFill>
          <a:ln w="1905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5000" dist="50800" dir="12900000" kx="195000" ky="145000" algn="tl" rotWithShape="0">
              <a:srgbClr val="000000">
                <a:alpha val="29803"/>
              </a:srgbClr>
            </a:outerShdw>
          </a:effectLst>
        </p:spPr>
      </p:pic>
      <p:sp>
        <p:nvSpPr>
          <p:cNvPr id="183" name="Google Shape;183;p7"/>
          <p:cNvSpPr txBox="1">
            <a:spLocks noGrp="1"/>
          </p:cNvSpPr>
          <p:nvPr>
            <p:ph type="body" idx="2"/>
          </p:nvPr>
        </p:nvSpPr>
        <p:spPr>
          <a:xfrm>
            <a:off x="1143000" y="3962400"/>
            <a:ext cx="7784338" cy="2346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64008" lvl="0" indent="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“But as for you, be strong and do not give up, for your work will be rewarded.”</a:t>
            </a:r>
            <a:endParaRPr/>
          </a:p>
          <a:p>
            <a:pPr marL="64008" lvl="0" indent="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2 Chronicles 15:7</a:t>
            </a:r>
            <a:endParaRPr/>
          </a:p>
        </p:txBody>
      </p:sp>
      <p:pic>
        <p:nvPicPr>
          <p:cNvPr id="184" name="Google Shape;184;p7" descr="Laptop Clipart School Child - Boy And Girl Working Clipart , Free  Transparent Clipart - ClipartKey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86200" y="1981200"/>
            <a:ext cx="2247652" cy="18006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a06af44e6a_0_3"/>
          <p:cNvSpPr txBox="1">
            <a:spLocks noGrp="1"/>
          </p:cNvSpPr>
          <p:nvPr>
            <p:ph type="title"/>
          </p:nvPr>
        </p:nvSpPr>
        <p:spPr>
          <a:xfrm rot="-5400000">
            <a:off x="-2523744" y="2894096"/>
            <a:ext cx="6400800" cy="9144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ga06af44e6a_0_3"/>
          <p:cNvSpPr txBox="1">
            <a:spLocks noGrp="1"/>
          </p:cNvSpPr>
          <p:nvPr>
            <p:ph type="body" idx="1"/>
          </p:nvPr>
        </p:nvSpPr>
        <p:spPr>
          <a:xfrm>
            <a:off x="1143000" y="5867400"/>
            <a:ext cx="7333500" cy="685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We’ll Work Hard</a:t>
            </a:r>
            <a:endParaRPr/>
          </a:p>
        </p:txBody>
      </p:sp>
      <p:pic>
        <p:nvPicPr>
          <p:cNvPr id="2" name="Online Media 1" title="We'll Work Hard Today! - primary school song to teach children about MOTIVATION - PSHE - WELLBEING">
            <a:hlinkClick r:id="" action="ppaction://media"/>
            <a:extLst>
              <a:ext uri="{FF2B5EF4-FFF2-40B4-BE49-F238E27FC236}">
                <a16:creationId xmlns:a16="http://schemas.microsoft.com/office/drawing/2014/main" id="{D801D588-2A90-1441-A169-E357530275D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8"/>
          <p:cNvSpPr txBox="1">
            <a:spLocks noGrp="1"/>
          </p:cNvSpPr>
          <p:nvPr>
            <p:ph type="title"/>
          </p:nvPr>
        </p:nvSpPr>
        <p:spPr>
          <a:xfrm rot="-5400000">
            <a:off x="-2295144" y="2882264"/>
            <a:ext cx="59436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18288" lvl="0" indent="0" algn="r" rtl="0">
              <a:spcBef>
                <a:spcPts val="0"/>
              </a:spcBef>
              <a:spcAft>
                <a:spcPts val="0"/>
              </a:spcAft>
              <a:buClr>
                <a:srgbClr val="FF599C"/>
              </a:buClr>
              <a:buSzPts val="2610"/>
              <a:buFont typeface="Century Gothic"/>
              <a:buNone/>
            </a:pPr>
            <a:r>
              <a:rPr lang="en-US" sz="2610" b="1"/>
              <a:t>GOD WANTS US TO </a:t>
            </a:r>
            <a:br>
              <a:rPr lang="en-US" sz="2610" b="1"/>
            </a:br>
            <a:r>
              <a:rPr lang="en-US" sz="2610" b="1"/>
              <a:t>DO GOOD WORK</a:t>
            </a:r>
            <a:endParaRPr sz="2610" b="1"/>
          </a:p>
        </p:txBody>
      </p:sp>
      <p:pic>
        <p:nvPicPr>
          <p:cNvPr id="197" name="Google Shape;197;p8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352800" y="326185"/>
            <a:ext cx="5565774" cy="5565774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8" descr="Free Great Job Images, Download Free Clip Art, Free Clip Art on Clipart  Library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9" name="Google Shape;199;p8" descr="Free Great Job Images, Download Free Clip Art, Free Clip Art on Clipart  Library"/>
          <p:cNvSpPr/>
          <p:nvPr/>
        </p:nvSpPr>
        <p:spPr>
          <a:xfrm>
            <a:off x="307975" y="79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00" name="Google Shape;200;p8" descr="Free Clean Classroom Cliparts, Download Free Clip Art, Free Clip Art on  Clipart Library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5575" y="3540342"/>
            <a:ext cx="3810000" cy="31030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9"/>
          <p:cNvSpPr txBox="1"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FF599C"/>
              </a:buClr>
              <a:buSzPts val="3600"/>
              <a:buFont typeface="Century Gothic"/>
              <a:buNone/>
            </a:pPr>
            <a:r>
              <a:rPr lang="en-US"/>
              <a:t>Jacob also became a daddy!</a:t>
            </a:r>
            <a:endParaRPr/>
          </a:p>
        </p:txBody>
      </p:sp>
      <p:pic>
        <p:nvPicPr>
          <p:cNvPr id="206" name="Google Shape;206;p9" descr="A first time dad's guide to newborn babies | Dad life | Mas &amp; Pa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0600" y="1752599"/>
            <a:ext cx="3660775" cy="2441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9" descr="cdn.cdnparenting.com/articles/2020/06/04190819/..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5612" y="4495800"/>
            <a:ext cx="3660775" cy="2024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9" descr="Father and children playing in park ... | Stock image | Colourbox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53000" y="3257969"/>
            <a:ext cx="3810000" cy="25384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0"/>
          <p:cNvSpPr txBox="1">
            <a:spLocks noGrp="1"/>
          </p:cNvSpPr>
          <p:nvPr>
            <p:ph type="title"/>
          </p:nvPr>
        </p:nvSpPr>
        <p:spPr>
          <a:xfrm rot="-5400000">
            <a:off x="-2295358" y="2834288"/>
            <a:ext cx="6153912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Century Gothic"/>
              <a:buNone/>
            </a:pPr>
            <a:r>
              <a:rPr lang="en-US"/>
              <a:t>Genesis 29:31 – 30:24</a:t>
            </a:r>
            <a:endParaRPr/>
          </a:p>
        </p:txBody>
      </p:sp>
      <p:sp>
        <p:nvSpPr>
          <p:cNvPr id="214" name="Google Shape;214;p10"/>
          <p:cNvSpPr txBox="1">
            <a:spLocks noGrp="1"/>
          </p:cNvSpPr>
          <p:nvPr>
            <p:ph type="body" idx="1"/>
          </p:nvPr>
        </p:nvSpPr>
        <p:spPr>
          <a:xfrm rot="-5400000">
            <a:off x="-218416" y="1874154"/>
            <a:ext cx="3747868" cy="581024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280"/>
              <a:buNone/>
            </a:pPr>
            <a:r>
              <a:rPr lang="en-US"/>
              <a:t>Jacob had many sons</a:t>
            </a:r>
            <a:endParaRPr/>
          </a:p>
        </p:txBody>
      </p:sp>
      <p:sp>
        <p:nvSpPr>
          <p:cNvPr id="215" name="Google Shape;215;p10"/>
          <p:cNvSpPr txBox="1">
            <a:spLocks noGrp="1"/>
          </p:cNvSpPr>
          <p:nvPr>
            <p:ph type="body" idx="2"/>
          </p:nvPr>
        </p:nvSpPr>
        <p:spPr>
          <a:xfrm rot="-5400000">
            <a:off x="490596" y="4989210"/>
            <a:ext cx="2329844" cy="581024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280"/>
              <a:buNone/>
            </a:pPr>
            <a:endParaRPr/>
          </a:p>
        </p:txBody>
      </p:sp>
      <p:sp>
        <p:nvSpPr>
          <p:cNvPr id="216" name="Google Shape;216;p10"/>
          <p:cNvSpPr txBox="1">
            <a:spLocks noGrp="1"/>
          </p:cNvSpPr>
          <p:nvPr>
            <p:ph type="body" idx="4"/>
          </p:nvPr>
        </p:nvSpPr>
        <p:spPr>
          <a:xfrm>
            <a:off x="2022229" y="4495800"/>
            <a:ext cx="5402827" cy="1948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64008" lvl="0" indent="0" algn="l" rtl="0">
              <a:spcBef>
                <a:spcPts val="0"/>
              </a:spcBef>
              <a:spcAft>
                <a:spcPts val="0"/>
              </a:spcAft>
              <a:buSzPts val="1776"/>
              <a:buNone/>
            </a:pPr>
            <a:r>
              <a:rPr lang="en-US" sz="2220"/>
              <a:t>Just like God promised, </a:t>
            </a:r>
            <a:endParaRPr/>
          </a:p>
          <a:p>
            <a:pPr marL="64008" lvl="0" indent="0" algn="l" rtl="0">
              <a:spcBef>
                <a:spcPts val="444"/>
              </a:spcBef>
              <a:spcAft>
                <a:spcPts val="0"/>
              </a:spcAft>
              <a:buSzPts val="1776"/>
              <a:buNone/>
            </a:pPr>
            <a:r>
              <a:rPr lang="en-US" sz="2220"/>
              <a:t>Jacob had many sons.  </a:t>
            </a:r>
            <a:endParaRPr/>
          </a:p>
          <a:p>
            <a:pPr marL="64008" lvl="0" indent="0" algn="l" rtl="0">
              <a:spcBef>
                <a:spcPts val="444"/>
              </a:spcBef>
              <a:spcAft>
                <a:spcPts val="0"/>
              </a:spcAft>
              <a:buSzPts val="1776"/>
              <a:buNone/>
            </a:pPr>
            <a:r>
              <a:rPr lang="en-US" sz="2220"/>
              <a:t>He had 11 sons and then later,</a:t>
            </a:r>
            <a:endParaRPr/>
          </a:p>
          <a:p>
            <a:pPr marL="64008" lvl="0" indent="0" algn="l" rtl="0">
              <a:spcBef>
                <a:spcPts val="444"/>
              </a:spcBef>
              <a:spcAft>
                <a:spcPts val="0"/>
              </a:spcAft>
              <a:buSzPts val="1776"/>
              <a:buNone/>
            </a:pPr>
            <a:r>
              <a:rPr lang="en-US" sz="2220"/>
              <a:t>he had 1 more son and a daughter.</a:t>
            </a:r>
            <a:endParaRPr sz="2220"/>
          </a:p>
        </p:txBody>
      </p:sp>
      <p:pic>
        <p:nvPicPr>
          <p:cNvPr id="217" name="Google Shape;217;p10"/>
          <p:cNvPicPr preferRelativeResize="0">
            <a:picLocks noGrp="1"/>
          </p:cNvPicPr>
          <p:nvPr>
            <p:ph type="body" idx="3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981200" y="304800"/>
            <a:ext cx="5081168" cy="3707313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10"/>
          <p:cNvSpPr txBox="1"/>
          <p:nvPr/>
        </p:nvSpPr>
        <p:spPr>
          <a:xfrm>
            <a:off x="7162800" y="228600"/>
            <a:ext cx="1752600" cy="4154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87BA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Reuben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87BA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Simeon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87BA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Levi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87BA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Judah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00CC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Dan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00CC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Naphtali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FFFF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Gad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FFFF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Asher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87BA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Issachar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87BA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Zebulun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FF5597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Joseph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FF5597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....</a:t>
            </a:r>
            <a:endParaRPr/>
          </a:p>
        </p:txBody>
      </p:sp>
      <p:pic>
        <p:nvPicPr>
          <p:cNvPr id="219" name="Google Shape;219;p10" descr="Goat Clipart PNG Images | Goat Clipart Transparent PNG - Vip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51217" y="5065216"/>
            <a:ext cx="1792783" cy="1792784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10"/>
          <p:cNvSpPr/>
          <p:nvPr/>
        </p:nvSpPr>
        <p:spPr>
          <a:xfrm>
            <a:off x="6468114" y="4286250"/>
            <a:ext cx="1913886" cy="1143000"/>
          </a:xfrm>
          <a:prstGeom prst="wedgeEllipseCallout">
            <a:avLst>
              <a:gd name="adj1" fmla="val 8760"/>
              <a:gd name="adj2" fmla="val 64069"/>
            </a:avLst>
          </a:prstGeom>
          <a:solidFill>
            <a:schemeClr val="accent1"/>
          </a:solidFill>
          <a:ln w="25400" cap="flat" cmpd="sng">
            <a:solidFill>
              <a:srgbClr val="BA28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many kids in all?</a:t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1"/>
          <p:cNvSpPr txBox="1">
            <a:spLocks noGrp="1"/>
          </p:cNvSpPr>
          <p:nvPr>
            <p:ph type="title"/>
          </p:nvPr>
        </p:nvSpPr>
        <p:spPr>
          <a:xfrm>
            <a:off x="381000" y="271464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FF599C"/>
              </a:buClr>
              <a:buSzPts val="3240"/>
              <a:buFont typeface="Century Gothic"/>
              <a:buNone/>
            </a:pPr>
            <a:r>
              <a:rPr lang="en-US" sz="3240"/>
              <a:t>Every child is a gift from God.</a:t>
            </a:r>
            <a:br>
              <a:rPr lang="en-US" sz="3240"/>
            </a:br>
            <a:r>
              <a:rPr lang="en-US" sz="3240"/>
              <a:t>God loves each and every one of us!</a:t>
            </a:r>
            <a:endParaRPr sz="3240"/>
          </a:p>
        </p:txBody>
      </p:sp>
      <p:pic>
        <p:nvPicPr>
          <p:cNvPr id="226" name="Google Shape;226;p11" descr="A Child's Health is the Public's Health | CDC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7400" y="1936376"/>
            <a:ext cx="4343400" cy="2800351"/>
          </a:xfrm>
          <a:prstGeom prst="rect">
            <a:avLst/>
          </a:prstGeom>
          <a:solidFill>
            <a:srgbClr val="ECECEC"/>
          </a:solidFill>
          <a:ln w="1905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5000" dist="50800" dir="12900000" kx="195000" ky="145000" algn="tl" rotWithShape="0">
              <a:srgbClr val="000000">
                <a:alpha val="29803"/>
              </a:srgbClr>
            </a:outerShdw>
          </a:effectLst>
        </p:spPr>
      </p:pic>
      <p:pic>
        <p:nvPicPr>
          <p:cNvPr id="227" name="Google Shape;227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2871" y="3003177"/>
            <a:ext cx="2889250" cy="346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8964" y="3733801"/>
            <a:ext cx="3106115" cy="2957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9bc40a3096_0_11"/>
          <p:cNvSpPr txBox="1">
            <a:spLocks noGrp="1"/>
          </p:cNvSpPr>
          <p:nvPr>
            <p:ph type="title"/>
          </p:nvPr>
        </p:nvSpPr>
        <p:spPr>
          <a:xfrm>
            <a:off x="381000" y="271464"/>
            <a:ext cx="7239000" cy="1362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You are fearfully and wonderfully made.</a:t>
            </a:r>
            <a:endParaRPr/>
          </a:p>
        </p:txBody>
      </p:sp>
      <p:sp>
        <p:nvSpPr>
          <p:cNvPr id="234" name="Google Shape;234;g9bc40a3096_0_11"/>
          <p:cNvSpPr txBox="1">
            <a:spLocks noGrp="1"/>
          </p:cNvSpPr>
          <p:nvPr>
            <p:ph type="body" idx="1"/>
          </p:nvPr>
        </p:nvSpPr>
        <p:spPr>
          <a:xfrm>
            <a:off x="381000" y="1633525"/>
            <a:ext cx="4410600" cy="2286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/>
              <a:t>We are God’s workmanship</a:t>
            </a: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/>
              <a:t>created by Christ Jesus</a:t>
            </a: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/>
              <a:t>to do good works which He  prepared in advance for us to do.</a:t>
            </a:r>
            <a:endParaRPr/>
          </a:p>
        </p:txBody>
      </p:sp>
      <p:pic>
        <p:nvPicPr>
          <p:cNvPr id="235" name="Google Shape;235;g9bc40a3096_0_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60275" y="3598225"/>
            <a:ext cx="6511900" cy="253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2"/>
          <p:cNvSpPr txBox="1"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FF599C"/>
              </a:buClr>
              <a:buSzPts val="3600"/>
              <a:buFont typeface="Century Gothic"/>
              <a:buNone/>
            </a:pPr>
            <a:r>
              <a:rPr lang="en-US"/>
              <a:t>Show and Tell</a:t>
            </a:r>
            <a:endParaRPr/>
          </a:p>
        </p:txBody>
      </p:sp>
      <p:sp>
        <p:nvSpPr>
          <p:cNvPr id="241" name="Google Shape;241;p12"/>
          <p:cNvSpPr txBox="1">
            <a:spLocks noGrp="1"/>
          </p:cNvSpPr>
          <p:nvPr>
            <p:ph type="body" idx="1"/>
          </p:nvPr>
        </p:nvSpPr>
        <p:spPr>
          <a:xfrm>
            <a:off x="381000" y="1633536"/>
            <a:ext cx="57912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4864" lvl="0" indent="0" algn="l" rtl="0"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/>
              <a:t>Choose  something to show:</a:t>
            </a:r>
            <a:endParaRPr/>
          </a:p>
          <a:p>
            <a:pPr marL="397764" lvl="0" indent="-342900" algn="l" rtl="0">
              <a:spcBef>
                <a:spcPts val="400"/>
              </a:spcBef>
              <a:spcAft>
                <a:spcPts val="0"/>
              </a:spcAft>
              <a:buSzPts val="1600"/>
              <a:buFont typeface="Noto Sans Symbols"/>
              <a:buChar char="⮚"/>
            </a:pPr>
            <a:r>
              <a:rPr lang="en-US"/>
              <a:t>something that you like a lot</a:t>
            </a:r>
            <a:endParaRPr/>
          </a:p>
          <a:p>
            <a:pPr marL="397764" lvl="0" indent="-342900" algn="l" rtl="0">
              <a:spcBef>
                <a:spcPts val="400"/>
              </a:spcBef>
              <a:spcAft>
                <a:spcPts val="0"/>
              </a:spcAft>
              <a:buSzPts val="1600"/>
              <a:buFont typeface="Noto Sans Symbols"/>
              <a:buChar char="⮚"/>
            </a:pPr>
            <a:r>
              <a:rPr lang="en-US"/>
              <a:t>something that shows what you like to do</a:t>
            </a:r>
            <a:endParaRPr/>
          </a:p>
          <a:p>
            <a:pPr marL="397764" lvl="0" indent="-342900" algn="l" rtl="0">
              <a:spcBef>
                <a:spcPts val="400"/>
              </a:spcBef>
              <a:spcAft>
                <a:spcPts val="0"/>
              </a:spcAft>
              <a:buSzPts val="1600"/>
              <a:buFont typeface="Noto Sans Symbols"/>
              <a:buChar char="⮚"/>
            </a:pPr>
            <a:r>
              <a:rPr lang="en-US"/>
              <a:t>your favorite picture</a:t>
            </a:r>
            <a:endParaRPr/>
          </a:p>
          <a:p>
            <a:pPr marL="397764" lvl="0" indent="-241300" algn="l" rtl="0">
              <a:spcBef>
                <a:spcPts val="400"/>
              </a:spcBef>
              <a:spcAft>
                <a:spcPts val="0"/>
              </a:spcAft>
              <a:buSzPts val="1600"/>
              <a:buFont typeface="Noto Sans Symbols"/>
              <a:buNone/>
            </a:pPr>
            <a:endParaRPr/>
          </a:p>
          <a:p>
            <a:pPr marL="397764" lvl="0" indent="-241300" algn="l" rtl="0">
              <a:spcBef>
                <a:spcPts val="400"/>
              </a:spcBef>
              <a:spcAft>
                <a:spcPts val="0"/>
              </a:spcAft>
              <a:buSzPts val="1600"/>
              <a:buFont typeface="Noto Sans Symbols"/>
              <a:buNone/>
            </a:pPr>
            <a:endParaRPr/>
          </a:p>
        </p:txBody>
      </p:sp>
      <p:pic>
        <p:nvPicPr>
          <p:cNvPr id="242" name="Google Shape;242;p12" descr="Zoom Show-and-Tell Tuesday with Gainesville Dance Academy - Fun 4 Gator Kid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24400" y="3200400"/>
            <a:ext cx="3886200" cy="3264409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88900" algn="tl" rotWithShape="0">
              <a:srgbClr val="000000">
                <a:alpha val="44705"/>
              </a:srgbClr>
            </a:outerShdw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p13" descr="100+ mejores imágenes de PHILLIP MARTIN DIBUJOS | personajes biblicos,  dibujos, biblia para niño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4932538" y="3040790"/>
            <a:ext cx="1877131" cy="3659631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13"/>
          <p:cNvSpPr/>
          <p:nvPr/>
        </p:nvSpPr>
        <p:spPr>
          <a:xfrm>
            <a:off x="5285669" y="1381473"/>
            <a:ext cx="3352800" cy="1447800"/>
          </a:xfrm>
          <a:prstGeom prst="wedgeRectCallout">
            <a:avLst>
              <a:gd name="adj1" fmla="val 7226"/>
              <a:gd name="adj2" fmla="val 90735"/>
            </a:avLst>
          </a:prstGeom>
          <a:solidFill>
            <a:srgbClr val="FFC000"/>
          </a:solidFill>
          <a:ln w="25400" cap="flat" cmpd="sng">
            <a:solidFill>
              <a:srgbClr val="BA28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Lord has blessed me because of you.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Please stay.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Name your wage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and I will pay it.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9" name="Google Shape;249;p13"/>
          <p:cNvSpPr/>
          <p:nvPr/>
        </p:nvSpPr>
        <p:spPr>
          <a:xfrm>
            <a:off x="381000" y="280601"/>
            <a:ext cx="4551538" cy="2286000"/>
          </a:xfrm>
          <a:prstGeom prst="wedgeRoundRectCallout">
            <a:avLst>
              <a:gd name="adj1" fmla="val -1137"/>
              <a:gd name="adj2" fmla="val 87284"/>
              <a:gd name="adj3" fmla="val 16667"/>
            </a:avLst>
          </a:prstGeom>
          <a:solidFill>
            <a:srgbClr val="72002C"/>
          </a:solidFill>
          <a:ln w="25400" cap="flat" cmpd="sng">
            <a:solidFill>
              <a:srgbClr val="BA28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Laban, Please send me on my say so I can go back to my own homeland.  Give me my wives and children, for whom I have served you, and I will be on my way.  You know how much work I’ve done for you.</a:t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50" name="Google Shape;250;p13" descr="Education clipart bible, Education bible Transparent FREE for download on  WebStockReview 20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24099" y="3365187"/>
            <a:ext cx="1904998" cy="34928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4"/>
          <p:cNvSpPr/>
          <p:nvPr/>
        </p:nvSpPr>
        <p:spPr>
          <a:xfrm>
            <a:off x="5410200" y="1766047"/>
            <a:ext cx="3352800" cy="914400"/>
          </a:xfrm>
          <a:prstGeom prst="wedgeRectCallout">
            <a:avLst>
              <a:gd name="adj1" fmla="val 3482"/>
              <a:gd name="adj2" fmla="val 157402"/>
            </a:avLst>
          </a:prstGeom>
          <a:solidFill>
            <a:srgbClr val="FFC000"/>
          </a:solidFill>
          <a:ln w="25400" cap="flat" cmpd="sng">
            <a:solidFill>
              <a:srgbClr val="BA28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shall I give you?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6" name="Google Shape;256;p14"/>
          <p:cNvSpPr/>
          <p:nvPr/>
        </p:nvSpPr>
        <p:spPr>
          <a:xfrm>
            <a:off x="381000" y="412376"/>
            <a:ext cx="4551538" cy="2286000"/>
          </a:xfrm>
          <a:prstGeom prst="wedgeRoundRectCallout">
            <a:avLst>
              <a:gd name="adj1" fmla="val -2713"/>
              <a:gd name="adj2" fmla="val 95127"/>
              <a:gd name="adj3" fmla="val 16667"/>
            </a:avLst>
          </a:prstGeom>
          <a:solidFill>
            <a:srgbClr val="72002C"/>
          </a:solidFill>
          <a:ln w="25400" cap="flat" cmpd="sng">
            <a:solidFill>
              <a:srgbClr val="BA28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You know that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because of God’s blessing,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your livestock has increased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under my care.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Now I would like to do something for my own family.</a:t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57" name="Google Shape;257;p14" descr="100+ mejores imágenes de PHILLIP MARTIN DIBUJOS | personajes biblicos,  dibujos, biblia para niño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4932538" y="3040790"/>
            <a:ext cx="1877131" cy="3659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4" descr="Education clipart bible, Education bible Transparent FREE for download on  WebStockReview 20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24099" y="3365187"/>
            <a:ext cx="1904998" cy="34928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14"/>
          <p:cNvPicPr preferRelativeResize="0"/>
          <p:nvPr/>
        </p:nvPicPr>
        <p:blipFill rotWithShape="1">
          <a:blip r:embed="rId5">
            <a:alphaModFix/>
          </a:blip>
          <a:srcRect t="13299" b="49"/>
          <a:stretch/>
        </p:blipFill>
        <p:spPr>
          <a:xfrm>
            <a:off x="381000" y="3200400"/>
            <a:ext cx="1828800" cy="1194312"/>
          </a:xfrm>
          <a:prstGeom prst="cloudCallout">
            <a:avLst>
              <a:gd name="adj1" fmla="val 39584"/>
              <a:gd name="adj2" fmla="val 32995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15" descr="Goat herd clipart Many goats on the tree clip art k45137669 fotosearch |  Noelani.lesoleildefontanieu.com"/>
          <p:cNvPicPr preferRelativeResize="0"/>
          <p:nvPr/>
        </p:nvPicPr>
        <p:blipFill rotWithShape="1">
          <a:blip r:embed="rId3">
            <a:alphaModFix/>
          </a:blip>
          <a:srcRect t="26023" b="6465"/>
          <a:stretch/>
        </p:blipFill>
        <p:spPr>
          <a:xfrm>
            <a:off x="4595030" y="4114800"/>
            <a:ext cx="4429277" cy="2115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15" descr="Goat herd clipart Many goats on the tree clip art k45137669 fotosearch |  Noelani.lesoleildefontanieu.com"/>
          <p:cNvPicPr preferRelativeResize="0"/>
          <p:nvPr/>
        </p:nvPicPr>
        <p:blipFill rotWithShape="1">
          <a:blip r:embed="rId3">
            <a:alphaModFix/>
          </a:blip>
          <a:srcRect t="26023" b="6465"/>
          <a:stretch/>
        </p:blipFill>
        <p:spPr>
          <a:xfrm>
            <a:off x="152400" y="4114800"/>
            <a:ext cx="4429277" cy="2115631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15"/>
          <p:cNvSpPr/>
          <p:nvPr/>
        </p:nvSpPr>
        <p:spPr>
          <a:xfrm>
            <a:off x="5562600" y="1949824"/>
            <a:ext cx="3352800" cy="914400"/>
          </a:xfrm>
          <a:prstGeom prst="wedgeRectCallout">
            <a:avLst>
              <a:gd name="adj1" fmla="val 274"/>
              <a:gd name="adj2" fmla="val 139755"/>
            </a:avLst>
          </a:prstGeom>
          <a:solidFill>
            <a:srgbClr val="FFC000"/>
          </a:solidFill>
          <a:ln w="25400" cap="flat" cmpd="sng">
            <a:solidFill>
              <a:srgbClr val="BA28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Agreed.  Let it be as you have said.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7" name="Google Shape;267;p15"/>
          <p:cNvSpPr/>
          <p:nvPr/>
        </p:nvSpPr>
        <p:spPr>
          <a:xfrm>
            <a:off x="381000" y="578224"/>
            <a:ext cx="4551538" cy="2286000"/>
          </a:xfrm>
          <a:prstGeom prst="wedgeRoundRectCallout">
            <a:avLst>
              <a:gd name="adj1" fmla="val -9015"/>
              <a:gd name="adj2" fmla="val 79441"/>
              <a:gd name="adj3" fmla="val 16667"/>
            </a:avLst>
          </a:prstGeom>
          <a:solidFill>
            <a:srgbClr val="72002C"/>
          </a:solidFill>
          <a:ln w="25400" cap="flat" cmpd="sng">
            <a:solidFill>
              <a:srgbClr val="BA28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will go on tending your flocks and herds if you let me keep every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speckled or spotted sheep,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every dark-colored lamb, and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every spotted or speckled goat.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they will be my wages.</a:t>
            </a:r>
            <a:endParaRPr/>
          </a:p>
        </p:txBody>
      </p:sp>
      <p:pic>
        <p:nvPicPr>
          <p:cNvPr id="268" name="Google Shape;268;p15" descr="100+ mejores imágenes de PHILLIP MARTIN DIBUJOS | personajes biblicos,  dibujos, biblia para niño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4932538" y="3040790"/>
            <a:ext cx="1877131" cy="3659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15" descr="Education clipart bible, Education bible Transparent FREE for download on  WebStockReview 20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57400" y="3207608"/>
            <a:ext cx="1904998" cy="34928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6"/>
          <p:cNvSpPr txBox="1">
            <a:spLocks noGrp="1"/>
          </p:cNvSpPr>
          <p:nvPr>
            <p:ph type="title"/>
          </p:nvPr>
        </p:nvSpPr>
        <p:spPr>
          <a:xfrm>
            <a:off x="234297" y="271293"/>
            <a:ext cx="7239000" cy="795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FF599C"/>
              </a:buClr>
              <a:buSzPts val="3600"/>
              <a:buFont typeface="Century Gothic"/>
              <a:buNone/>
            </a:pPr>
            <a:r>
              <a:rPr lang="en-US" sz="2400" dirty="0"/>
              <a:t>Sort the goats and sheep</a:t>
            </a:r>
            <a:endParaRPr sz="2400" dirty="0"/>
          </a:p>
        </p:txBody>
      </p:sp>
      <p:sp>
        <p:nvSpPr>
          <p:cNvPr id="278" name="Google Shape;278;p16"/>
          <p:cNvSpPr/>
          <p:nvPr/>
        </p:nvSpPr>
        <p:spPr>
          <a:xfrm rot="-1224277">
            <a:off x="-1122621" y="1154585"/>
            <a:ext cx="9563050" cy="4234632"/>
          </a:xfrm>
          <a:prstGeom prst="triangle">
            <a:avLst>
              <a:gd name="adj" fmla="val 50000"/>
            </a:avLst>
          </a:prstGeom>
          <a:solidFill>
            <a:srgbClr val="00CC00"/>
          </a:solidFill>
          <a:ln w="254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9" name="Google Shape;279;p16" descr="Free Black Sheep Cliparts, Download Free Clip Art, Free Clip Art on Clipart  Library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0" name="Google Shape;280;p16" descr="Free Black Sheep Cliparts, Download Free Clip Art, Free Clip Art on Clipart  Library"/>
          <p:cNvSpPr/>
          <p:nvPr/>
        </p:nvSpPr>
        <p:spPr>
          <a:xfrm>
            <a:off x="307975" y="79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" name="Google Shape;275;p16">
            <a:extLst>
              <a:ext uri="{FF2B5EF4-FFF2-40B4-BE49-F238E27FC236}">
                <a16:creationId xmlns:a16="http://schemas.microsoft.com/office/drawing/2014/main" id="{4AF65542-D792-919B-F0F6-B9FA679D18FE}"/>
              </a:ext>
            </a:extLst>
          </p:cNvPr>
          <p:cNvSpPr txBox="1">
            <a:spLocks/>
          </p:cNvSpPr>
          <p:nvPr/>
        </p:nvSpPr>
        <p:spPr>
          <a:xfrm>
            <a:off x="4568923" y="160337"/>
            <a:ext cx="3838682" cy="86283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4864" indent="0" algn="ctr">
              <a:lnSpc>
                <a:spcPct val="80000"/>
              </a:lnSpc>
              <a:spcBef>
                <a:spcPts val="0"/>
              </a:spcBef>
              <a:buSzPts val="1480"/>
              <a:buFont typeface="Corbel" pitchFamily="34" charset="0"/>
              <a:buNone/>
            </a:pPr>
            <a:r>
              <a:rPr lang="en-US" sz="1850" dirty="0"/>
              <a:t>Jacob’s: speckled or spotted sheep and goat,</a:t>
            </a:r>
            <a:endParaRPr lang="en-US" dirty="0"/>
          </a:p>
          <a:p>
            <a:pPr marL="54864" indent="0" algn="ctr">
              <a:lnSpc>
                <a:spcPct val="80000"/>
              </a:lnSpc>
              <a:spcBef>
                <a:spcPts val="370"/>
              </a:spcBef>
              <a:buSzPts val="1480"/>
              <a:buFont typeface="Corbel" pitchFamily="34" charset="0"/>
              <a:buNone/>
            </a:pPr>
            <a:r>
              <a:rPr lang="en-US" sz="1850" dirty="0"/>
              <a:t>And every dark-colored lamb.</a:t>
            </a:r>
            <a:endParaRPr lang="en-US" dirty="0"/>
          </a:p>
        </p:txBody>
      </p:sp>
      <p:pic>
        <p:nvPicPr>
          <p:cNvPr id="5" name="Google Shape;277;p16" descr="Education clipart bible, Education bible Transparent FREE for download on  WebStockReview 2020">
            <a:extLst>
              <a:ext uri="{FF2B5EF4-FFF2-40B4-BE49-F238E27FC236}">
                <a16:creationId xmlns:a16="http://schemas.microsoft.com/office/drawing/2014/main" id="{DF398FE2-10BF-459A-D8E8-341112F43EF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7654886" y="4665184"/>
            <a:ext cx="1050621" cy="1750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282;p16" descr="White Lamb Stock Photography | CartoonDealer.com #18898550">
            <a:extLst>
              <a:ext uri="{FF2B5EF4-FFF2-40B4-BE49-F238E27FC236}">
                <a16:creationId xmlns:a16="http://schemas.microsoft.com/office/drawing/2014/main" id="{2793C015-66F8-627F-1FC7-A582F529E83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53995" y="4801934"/>
            <a:ext cx="1971609" cy="1437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287;p16" descr="Russian White goat - Wikipedia">
            <a:extLst>
              <a:ext uri="{FF2B5EF4-FFF2-40B4-BE49-F238E27FC236}">
                <a16:creationId xmlns:a16="http://schemas.microsoft.com/office/drawing/2014/main" id="{38618A1B-3669-2546-2BAC-1DC0774A7B5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18781" y="951159"/>
            <a:ext cx="1244696" cy="1850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286;p16" descr="Jacob's Stick Trick with sheep, goats, &amp; cattle - Biblical Foundations">
            <a:extLst>
              <a:ext uri="{FF2B5EF4-FFF2-40B4-BE49-F238E27FC236}">
                <a16:creationId xmlns:a16="http://schemas.microsoft.com/office/drawing/2014/main" id="{7B9A3A22-012C-F85C-E823-1C232C57DB3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159239" y="1029797"/>
            <a:ext cx="1993911" cy="1658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288;p16" descr="does she know? (explored #8) | Cute animals, Animals, Black animals">
            <a:extLst>
              <a:ext uri="{FF2B5EF4-FFF2-40B4-BE49-F238E27FC236}">
                <a16:creationId xmlns:a16="http://schemas.microsoft.com/office/drawing/2014/main" id="{FB467C0A-6A3B-FC23-364F-EFA62F1194C5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512618" y="4665183"/>
            <a:ext cx="1056305" cy="1760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285;p16" descr="Pin em Animais">
            <a:extLst>
              <a:ext uri="{FF2B5EF4-FFF2-40B4-BE49-F238E27FC236}">
                <a16:creationId xmlns:a16="http://schemas.microsoft.com/office/drawing/2014/main" id="{24112D02-4927-3567-2FFF-A7FD81FB6839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566980" y="2578456"/>
            <a:ext cx="1298409" cy="1927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284;p16" descr="The Sheep Trust">
            <a:extLst>
              <a:ext uri="{FF2B5EF4-FFF2-40B4-BE49-F238E27FC236}">
                <a16:creationId xmlns:a16="http://schemas.microsoft.com/office/drawing/2014/main" id="{8F5ECB41-7161-6133-1B63-39DD568EAD88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176296" y="2683012"/>
            <a:ext cx="1878761" cy="1861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281;p16" descr="Red Speckled Persian Sheep | Agro Pastorial Trading">
            <a:extLst>
              <a:ext uri="{FF2B5EF4-FFF2-40B4-BE49-F238E27FC236}">
                <a16:creationId xmlns:a16="http://schemas.microsoft.com/office/drawing/2014/main" id="{4EEAEDE6-C429-2260-CCDA-C64C3F73CA4C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326162" y="2955042"/>
            <a:ext cx="1794859" cy="1498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276;p16" descr="100+ mejores imágenes de PHILLIP MARTIN DIBUJOS | personajes biblicos,  dibujos, biblia para niños">
            <a:extLst>
              <a:ext uri="{FF2B5EF4-FFF2-40B4-BE49-F238E27FC236}">
                <a16:creationId xmlns:a16="http://schemas.microsoft.com/office/drawing/2014/main" id="{05A6EC7F-DE92-EE76-6C89-99103AC8AFA1}"/>
              </a:ext>
            </a:extLst>
          </p:cNvPr>
          <p:cNvPicPr preferRelativeResize="0"/>
          <p:nvPr/>
        </p:nvPicPr>
        <p:blipFill rotWithShape="1"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78241" y="4889723"/>
            <a:ext cx="921291" cy="1760462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9DB69C2-4278-4E44-DDA0-A1F7EC75886E}"/>
              </a:ext>
            </a:extLst>
          </p:cNvPr>
          <p:cNvSpPr/>
          <p:nvPr/>
        </p:nvSpPr>
        <p:spPr>
          <a:xfrm>
            <a:off x="6363103" y="5885040"/>
            <a:ext cx="257769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Jacob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96B678A-C48D-FEBA-BA5A-F9195E7A1953}"/>
              </a:ext>
            </a:extLst>
          </p:cNvPr>
          <p:cNvSpPr/>
          <p:nvPr/>
        </p:nvSpPr>
        <p:spPr>
          <a:xfrm>
            <a:off x="18286" y="5934670"/>
            <a:ext cx="225683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Laban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822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3.33333E-6 L -0.25 -3.33333E-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3.33333E-6 L 0.25 3.33333E-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822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1.85185E-6 L -0.25 -1.85185E-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4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7.40741E-7 L 0.25 -7.40741E-7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5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6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Google Shape;293;p17" descr="100+ mejores imágenes de PHILLIP MARTIN DIBUJOS | personajes biblicos,  dibujos, biblia para niño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10272" y="1398953"/>
            <a:ext cx="842062" cy="1641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17" descr="Education clipart bible, Education bible Transparent FREE for download on  WebStockReview 20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7939374" y="4761995"/>
            <a:ext cx="1111026" cy="2037053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17"/>
          <p:cNvSpPr/>
          <p:nvPr/>
        </p:nvSpPr>
        <p:spPr>
          <a:xfrm rot="-1224277">
            <a:off x="-1122621" y="1154585"/>
            <a:ext cx="9563050" cy="4234632"/>
          </a:xfrm>
          <a:prstGeom prst="triangle">
            <a:avLst>
              <a:gd name="adj" fmla="val 50000"/>
            </a:avLst>
          </a:prstGeom>
          <a:solidFill>
            <a:srgbClr val="00CC00"/>
          </a:solidFill>
          <a:ln w="254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6" name="Google Shape;296;p17" descr="Free Black Sheep Cliparts, Download Free Clip Art, Free Clip Art on Clipart  Library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7" name="Google Shape;297;p17" descr="Free Black Sheep Cliparts, Download Free Clip Art, Free Clip Art on Clipart  Library"/>
          <p:cNvSpPr/>
          <p:nvPr/>
        </p:nvSpPr>
        <p:spPr>
          <a:xfrm>
            <a:off x="307975" y="79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8" name="Google Shape;298;p17"/>
          <p:cNvSpPr/>
          <p:nvPr/>
        </p:nvSpPr>
        <p:spPr>
          <a:xfrm>
            <a:off x="307975" y="160350"/>
            <a:ext cx="4911300" cy="865800"/>
          </a:xfrm>
          <a:prstGeom prst="wedgeRoundRectCallout">
            <a:avLst>
              <a:gd name="adj1" fmla="val -40622"/>
              <a:gd name="adj2" fmla="val 91492"/>
              <a:gd name="adj3" fmla="val 16667"/>
            </a:avLst>
          </a:prstGeom>
          <a:gradFill>
            <a:gsLst>
              <a:gs pos="0">
                <a:srgbClr val="95A8F8"/>
              </a:gs>
              <a:gs pos="46000">
                <a:srgbClr val="4571FC"/>
              </a:gs>
              <a:gs pos="100000">
                <a:srgbClr val="0036B4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0058E8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Jacob, take care of my sheep and goats.  I will have my sons watch yours.</a:t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9" name="Google Shape;299;p17"/>
          <p:cNvSpPr/>
          <p:nvPr/>
        </p:nvSpPr>
        <p:spPr>
          <a:xfrm>
            <a:off x="6961367" y="5966475"/>
            <a:ext cx="702900" cy="832500"/>
          </a:xfrm>
          <a:prstGeom prst="wedgeRectCallout">
            <a:avLst>
              <a:gd name="adj1" fmla="val 100019"/>
              <a:gd name="adj2" fmla="val -126925"/>
            </a:avLst>
          </a:prstGeom>
          <a:solidFill>
            <a:schemeClr val="accent2"/>
          </a:solidFill>
          <a:ln w="25400" cap="flat" cmpd="sng">
            <a:solidFill>
              <a:srgbClr val="A600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OK</a:t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00" name="Google Shape;300;p17" descr="Red Speckled Persian Sheep | Agro Pastorial Tradi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04382" y="4395592"/>
            <a:ext cx="1639323" cy="1229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17" descr="White Lamb Stock Photography | CartoonDealer.com #1889855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61849" y="3231956"/>
            <a:ext cx="1465262" cy="9597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17" descr="Getting Stitched on the Farm: Brown Sheep, Brown Sheep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2871" y="4813088"/>
            <a:ext cx="1537838" cy="1153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17" descr="The Sheep Trust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610386" y="1644518"/>
            <a:ext cx="1678956" cy="1494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17" descr="Pin em Animais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213676" y="1644518"/>
            <a:ext cx="980804" cy="1307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17" descr="Jacob's Stick Trick with sheep, goats, &amp; cattle - Biblical Foundations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373013" y="3271901"/>
            <a:ext cx="1538366" cy="1149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17" descr="Russian White goat - Wikipedia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 flipH="1">
            <a:off x="155575" y="3220509"/>
            <a:ext cx="1111035" cy="148378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17" descr="does she know? (explored #8) | Cute animals, Animals, Black animals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347588" y="1994354"/>
            <a:ext cx="702811" cy="10521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8"/>
          <p:cNvSpPr/>
          <p:nvPr/>
        </p:nvSpPr>
        <p:spPr>
          <a:xfrm rot="-1224277">
            <a:off x="-1122621" y="1154585"/>
            <a:ext cx="9563050" cy="4234632"/>
          </a:xfrm>
          <a:prstGeom prst="triangle">
            <a:avLst>
              <a:gd name="adj" fmla="val 50000"/>
            </a:avLst>
          </a:prstGeom>
          <a:solidFill>
            <a:srgbClr val="00CC00"/>
          </a:solidFill>
          <a:ln w="254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3" name="Google Shape;313;p18"/>
          <p:cNvSpPr txBox="1">
            <a:spLocks noGrp="1"/>
          </p:cNvSpPr>
          <p:nvPr>
            <p:ph type="title"/>
          </p:nvPr>
        </p:nvSpPr>
        <p:spPr>
          <a:xfrm>
            <a:off x="381000" y="271465"/>
            <a:ext cx="7239000" cy="1088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FF599C"/>
              </a:buClr>
              <a:buSzPts val="3240"/>
              <a:buFont typeface="Century Gothic"/>
              <a:buNone/>
            </a:pPr>
            <a:r>
              <a:rPr lang="en-US" sz="3240"/>
              <a:t>The sheep and goats had babies.  The flocks and herds grew!</a:t>
            </a:r>
            <a:endParaRPr sz="3240"/>
          </a:p>
        </p:txBody>
      </p:sp>
      <p:sp>
        <p:nvSpPr>
          <p:cNvPr id="314" name="Google Shape;314;p18" descr="Free Black Sheep Cliparts, Download Free Clip Art, Free Clip Art on Clipart  Library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5" name="Google Shape;315;p18" descr="Free Black Sheep Cliparts, Download Free Clip Art, Free Clip Art on Clipart  Library"/>
          <p:cNvSpPr/>
          <p:nvPr/>
        </p:nvSpPr>
        <p:spPr>
          <a:xfrm>
            <a:off x="307975" y="79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16" name="Google Shape;316;p18" descr="Sheep Breeds | National Sheep Association"/>
          <p:cNvPicPr preferRelativeResize="0"/>
          <p:nvPr/>
        </p:nvPicPr>
        <p:blipFill rotWithShape="1">
          <a:blip r:embed="rId3">
            <a:alphaModFix/>
          </a:blip>
          <a:srcRect l="-1" r="-193"/>
          <a:stretch/>
        </p:blipFill>
        <p:spPr>
          <a:xfrm>
            <a:off x="5579970" y="1394594"/>
            <a:ext cx="3532654" cy="2648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18" descr="fashion nette-work: Dolly: The cloned sheep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812" y="4778096"/>
            <a:ext cx="2989131" cy="2021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18" descr="The Development and Genetic Improvement of South African Goats | IntechOpen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51294" y="4745249"/>
            <a:ext cx="4392706" cy="21906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18" descr="White Goat Animal Mammal - Free photo on Pixabay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17585" y="1354257"/>
            <a:ext cx="2984649" cy="19866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18" descr="Three Mill Ranch - Mountain Home Texas Black Spanish Goats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511" y="3271417"/>
            <a:ext cx="1951131" cy="1463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18" descr="100+ mejores imágenes de PHILLIP MARTIN DIBUJOS | personajes biblicos,  dibujos, biblia para niños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flipH="1">
            <a:off x="1775709" y="2347586"/>
            <a:ext cx="1371600" cy="26740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18" descr="Epynt Hardy Speckled Sheep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804522" y="3416030"/>
            <a:ext cx="2143125" cy="142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18" descr="Jacob's Stick Trick with sheep, goats, &amp; cattle - Biblical Foundations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092193" y="3328509"/>
            <a:ext cx="2020431" cy="1516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18" descr="Education clipart bible, Education bible Transparent FREE for download on  WebStockReview 2020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 flipH="1">
            <a:off x="6409389" y="2538070"/>
            <a:ext cx="1363010" cy="24990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9"/>
          <p:cNvSpPr txBox="1">
            <a:spLocks noGrp="1"/>
          </p:cNvSpPr>
          <p:nvPr>
            <p:ph type="title"/>
          </p:nvPr>
        </p:nvSpPr>
        <p:spPr>
          <a:xfrm rot="-5400000">
            <a:off x="-2295358" y="2834288"/>
            <a:ext cx="6153912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Century Gothic"/>
              <a:buNone/>
            </a:pPr>
            <a:r>
              <a:rPr lang="en-US"/>
              <a:t>Genesis 30:25-43</a:t>
            </a:r>
            <a:endParaRPr/>
          </a:p>
        </p:txBody>
      </p:sp>
      <p:sp>
        <p:nvSpPr>
          <p:cNvPr id="330" name="Google Shape;330;p19"/>
          <p:cNvSpPr txBox="1">
            <a:spLocks noGrp="1"/>
          </p:cNvSpPr>
          <p:nvPr>
            <p:ph type="body" idx="1"/>
          </p:nvPr>
        </p:nvSpPr>
        <p:spPr>
          <a:xfrm rot="-5400000">
            <a:off x="146758" y="1508980"/>
            <a:ext cx="3017520" cy="581024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280"/>
              <a:buNone/>
            </a:pPr>
            <a:r>
              <a:rPr lang="en-US"/>
              <a:t>Jacob took care of goats</a:t>
            </a:r>
            <a:endParaRPr/>
          </a:p>
        </p:txBody>
      </p:sp>
      <p:sp>
        <p:nvSpPr>
          <p:cNvPr id="331" name="Google Shape;331;p19"/>
          <p:cNvSpPr txBox="1">
            <a:spLocks noGrp="1"/>
          </p:cNvSpPr>
          <p:nvPr>
            <p:ph type="body" idx="2"/>
          </p:nvPr>
        </p:nvSpPr>
        <p:spPr>
          <a:xfrm rot="-5400000">
            <a:off x="146758" y="4645372"/>
            <a:ext cx="3017520" cy="581024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280"/>
              <a:buNone/>
            </a:pPr>
            <a:r>
              <a:rPr lang="en-US"/>
              <a:t>God blessed the goat herd</a:t>
            </a:r>
            <a:endParaRPr/>
          </a:p>
        </p:txBody>
      </p:sp>
      <p:sp>
        <p:nvSpPr>
          <p:cNvPr id="332" name="Google Shape;332;p19"/>
          <p:cNvSpPr txBox="1">
            <a:spLocks noGrp="1"/>
          </p:cNvSpPr>
          <p:nvPr>
            <p:ph type="body" idx="4"/>
          </p:nvPr>
        </p:nvSpPr>
        <p:spPr>
          <a:xfrm>
            <a:off x="2022230" y="3427124"/>
            <a:ext cx="6858000" cy="3017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64008" lvl="0" indent="0" algn="l" rtl="0"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rPr lang="en-US"/>
              <a:t>Jacob took care of the goats and sheep when he was young at home and he took care of Laban’s flocks and herds also.</a:t>
            </a:r>
            <a:endParaRPr/>
          </a:p>
          <a:p>
            <a:pPr marL="64008" lvl="0" indent="0" algn="l" rtl="0">
              <a:spcBef>
                <a:spcPts val="480"/>
              </a:spcBef>
              <a:spcAft>
                <a:spcPts val="0"/>
              </a:spcAft>
              <a:buSzPts val="1920"/>
              <a:buNone/>
            </a:pPr>
            <a:endParaRPr/>
          </a:p>
          <a:p>
            <a:pPr marL="64008" lvl="0" indent="0" algn="l" rtl="0">
              <a:spcBef>
                <a:spcPts val="480"/>
              </a:spcBef>
              <a:spcAft>
                <a:spcPts val="0"/>
              </a:spcAft>
              <a:buSzPts val="1920"/>
              <a:buNone/>
            </a:pPr>
            <a:r>
              <a:rPr lang="en-US"/>
              <a:t>God kept his promise to bless Jacob. </a:t>
            </a:r>
            <a:endParaRPr/>
          </a:p>
          <a:p>
            <a:pPr marL="64008" lvl="0" indent="0" algn="l" rtl="0">
              <a:spcBef>
                <a:spcPts val="480"/>
              </a:spcBef>
              <a:spcAft>
                <a:spcPts val="0"/>
              </a:spcAft>
              <a:buSzPts val="1920"/>
              <a:buNone/>
            </a:pPr>
            <a:r>
              <a:rPr lang="en-US"/>
              <a:t>He blessed Jacob with many goats and sheep!</a:t>
            </a:r>
            <a:endParaRPr/>
          </a:p>
        </p:txBody>
      </p:sp>
      <p:pic>
        <p:nvPicPr>
          <p:cNvPr id="333" name="Google Shape;333;p19" descr="File:Herd Of Goats.jpg - Wikimedia Common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62200" y="323850"/>
            <a:ext cx="4038600" cy="302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19" descr="Goat Sheep Goats Head Transparent Image Clipart Free - Goat Farm Animals  Clipart, HD Png Download - kind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05600" y="1143000"/>
            <a:ext cx="1483550" cy="220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20"/>
          <p:cNvSpPr txBox="1">
            <a:spLocks noGrp="1"/>
          </p:cNvSpPr>
          <p:nvPr>
            <p:ph type="title"/>
          </p:nvPr>
        </p:nvSpPr>
        <p:spPr>
          <a:xfrm rot="-5400000">
            <a:off x="-2295144" y="2882264"/>
            <a:ext cx="59436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18288" lvl="0" indent="0" algn="r" rtl="0">
              <a:spcBef>
                <a:spcPts val="0"/>
              </a:spcBef>
              <a:spcAft>
                <a:spcPts val="0"/>
              </a:spcAft>
              <a:buClr>
                <a:srgbClr val="FF599C"/>
              </a:buClr>
              <a:buSzPts val="2610"/>
              <a:buFont typeface="Century Gothic"/>
              <a:buNone/>
            </a:pPr>
            <a:r>
              <a:rPr lang="en-US" sz="2610" b="1"/>
              <a:t>GOD WANTS US TO DO </a:t>
            </a:r>
            <a:br>
              <a:rPr lang="en-US" sz="2610" b="1"/>
            </a:br>
            <a:r>
              <a:rPr lang="en-US" sz="2610" b="1"/>
              <a:t>GOOD WORK</a:t>
            </a:r>
            <a:endParaRPr sz="2610" b="1"/>
          </a:p>
        </p:txBody>
      </p:sp>
      <p:pic>
        <p:nvPicPr>
          <p:cNvPr id="340" name="Google Shape;340;p20" descr="7 ways you know you're doing a great job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88604" y="684608"/>
            <a:ext cx="1935956" cy="1935956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88900" algn="tl" rotWithShape="0">
              <a:srgbClr val="000000">
                <a:alpha val="44705"/>
              </a:srgbClr>
            </a:outerShdw>
          </a:effectLst>
        </p:spPr>
      </p:pic>
      <p:sp>
        <p:nvSpPr>
          <p:cNvPr id="341" name="Google Shape;341;p20" descr="Free Great Job Images, Download Free Clip Art, Free Clip Art on Clipart  Library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2" name="Google Shape;342;p20" descr="Free Great Job Images, Download Free Clip Art, Free Clip Art on Clipart  Library"/>
          <p:cNvSpPr/>
          <p:nvPr/>
        </p:nvSpPr>
        <p:spPr>
          <a:xfrm>
            <a:off x="307975" y="79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43" name="Google Shape;343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00800" y="534589"/>
            <a:ext cx="2190750" cy="2085975"/>
          </a:xfrm>
          <a:prstGeom prst="rect">
            <a:avLst/>
          </a:prstGeom>
          <a:solidFill>
            <a:srgbClr val="ECECEC"/>
          </a:solidFill>
          <a:ln w="1905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5000" dist="50800" dir="12900000" kx="195000" ky="145000" algn="tl" rotWithShape="0">
              <a:srgbClr val="000000">
                <a:alpha val="29803"/>
              </a:srgbClr>
            </a:outerShdw>
          </a:effectLst>
        </p:spPr>
      </p:pic>
      <p:sp>
        <p:nvSpPr>
          <p:cNvPr id="344" name="Google Shape;344;p20"/>
          <p:cNvSpPr txBox="1">
            <a:spLocks noGrp="1"/>
          </p:cNvSpPr>
          <p:nvPr>
            <p:ph type="body" idx="2"/>
          </p:nvPr>
        </p:nvSpPr>
        <p:spPr>
          <a:xfrm>
            <a:off x="1143000" y="3962400"/>
            <a:ext cx="7784338" cy="2346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64008" lvl="0" indent="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“But as for you, be strong and do not give up, for your work will be rewarded.”</a:t>
            </a:r>
            <a:endParaRPr/>
          </a:p>
          <a:p>
            <a:pPr marL="64008" lvl="0" indent="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2 Chronicles 15:7</a:t>
            </a:r>
            <a:endParaRPr/>
          </a:p>
        </p:txBody>
      </p:sp>
      <p:pic>
        <p:nvPicPr>
          <p:cNvPr id="345" name="Google Shape;345;p20" descr="Laptop Clipart School Child - Boy And Girl Working Clipart , Free  Transparent Clipart - ClipartKey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86200" y="1981200"/>
            <a:ext cx="2247652" cy="18006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9bc40a3096_0_0"/>
          <p:cNvSpPr txBox="1">
            <a:spLocks noGrp="1"/>
          </p:cNvSpPr>
          <p:nvPr>
            <p:ph type="title"/>
          </p:nvPr>
        </p:nvSpPr>
        <p:spPr>
          <a:xfrm rot="-5400000">
            <a:off x="-2295144" y="2882264"/>
            <a:ext cx="5943600" cy="9144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Craf Time</a:t>
            </a:r>
            <a:endParaRPr/>
          </a:p>
        </p:txBody>
      </p:sp>
      <p:sp>
        <p:nvSpPr>
          <p:cNvPr id="351" name="Google Shape;351;g9bc40a3096_0_0"/>
          <p:cNvSpPr txBox="1">
            <a:spLocks noGrp="1"/>
          </p:cNvSpPr>
          <p:nvPr>
            <p:ph type="body" idx="1"/>
          </p:nvPr>
        </p:nvSpPr>
        <p:spPr>
          <a:xfrm>
            <a:off x="1135850" y="367668"/>
            <a:ext cx="2438400" cy="2072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Supplies:</a:t>
            </a:r>
            <a:endParaRPr/>
          </a:p>
          <a:p>
            <a:pPr marL="457200" lvl="0" indent="-299720" algn="l" rtl="0">
              <a:spcBef>
                <a:spcPts val="0"/>
              </a:spcBef>
              <a:spcAft>
                <a:spcPts val="0"/>
              </a:spcAft>
              <a:buSzPts val="1120"/>
              <a:buChar char="●"/>
            </a:pPr>
            <a:r>
              <a:rPr lang="en-US"/>
              <a:t>Lamb body &amp; head</a:t>
            </a:r>
            <a:endParaRPr/>
          </a:p>
          <a:p>
            <a:pPr marL="457200" lvl="0" indent="-299720" algn="l" rtl="0">
              <a:spcBef>
                <a:spcPts val="0"/>
              </a:spcBef>
              <a:spcAft>
                <a:spcPts val="0"/>
              </a:spcAft>
              <a:buSzPts val="1120"/>
              <a:buChar char="●"/>
            </a:pPr>
            <a:r>
              <a:rPr lang="en-US"/>
              <a:t>3 Cotton balls</a:t>
            </a:r>
            <a:endParaRPr/>
          </a:p>
          <a:p>
            <a:pPr marL="457200" lvl="0" indent="-299720" algn="l" rtl="0">
              <a:spcBef>
                <a:spcPts val="0"/>
              </a:spcBef>
              <a:spcAft>
                <a:spcPts val="0"/>
              </a:spcAft>
              <a:buSzPts val="1120"/>
              <a:buChar char="●"/>
            </a:pPr>
            <a:r>
              <a:rPr lang="en-US"/>
              <a:t>scissors</a:t>
            </a:r>
            <a:endParaRPr/>
          </a:p>
          <a:p>
            <a:pPr marL="457200" lvl="0" indent="-299720" algn="l" rtl="0">
              <a:spcBef>
                <a:spcPts val="0"/>
              </a:spcBef>
              <a:spcAft>
                <a:spcPts val="0"/>
              </a:spcAft>
              <a:buSzPts val="1120"/>
              <a:buChar char="●"/>
            </a:pPr>
            <a:r>
              <a:rPr lang="en-US"/>
              <a:t>glue</a:t>
            </a:r>
            <a:endParaRPr/>
          </a:p>
        </p:txBody>
      </p:sp>
      <p:sp>
        <p:nvSpPr>
          <p:cNvPr id="352" name="Google Shape;352;g9bc40a3096_0_0"/>
          <p:cNvSpPr txBox="1">
            <a:spLocks noGrp="1"/>
          </p:cNvSpPr>
          <p:nvPr>
            <p:ph type="body" idx="2"/>
          </p:nvPr>
        </p:nvSpPr>
        <p:spPr>
          <a:xfrm>
            <a:off x="3651250" y="320053"/>
            <a:ext cx="5276100" cy="3260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Cut out the body &amp; legs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Cut out the lamb head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Color the lamb head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Pull apart each cotton ball to make smaller bits of cotton.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Glue the cotton bits to the lamb body and some to the top of the head.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Glue on the sheep head</a:t>
            </a:r>
            <a:endParaRPr/>
          </a:p>
        </p:txBody>
      </p:sp>
      <p:pic>
        <p:nvPicPr>
          <p:cNvPr id="353" name="Google Shape;353;g9bc40a3096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350" y="2826450"/>
            <a:ext cx="3069026" cy="189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9bc7708cab_0_0"/>
          <p:cNvSpPr txBox="1">
            <a:spLocks noGrp="1"/>
          </p:cNvSpPr>
          <p:nvPr>
            <p:ph type="title"/>
          </p:nvPr>
        </p:nvSpPr>
        <p:spPr>
          <a:xfrm>
            <a:off x="381000" y="271464"/>
            <a:ext cx="7239000" cy="1362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Extra Videos</a:t>
            </a:r>
            <a:endParaRPr/>
          </a:p>
        </p:txBody>
      </p:sp>
      <p:sp>
        <p:nvSpPr>
          <p:cNvPr id="359" name="Google Shape;359;g9bc7708cab_0_0"/>
          <p:cNvSpPr txBox="1"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/>
              <a:t>Teachers, use these for more info.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21"/>
          <p:cNvSpPr txBox="1">
            <a:spLocks noGrp="1"/>
          </p:cNvSpPr>
          <p:nvPr>
            <p:ph type="title"/>
          </p:nvPr>
        </p:nvSpPr>
        <p:spPr>
          <a:xfrm>
            <a:off x="2294998" y="-68263"/>
            <a:ext cx="64008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FF599C"/>
              </a:buClr>
              <a:buSzPts val="3000"/>
              <a:buFont typeface="Century Gothic"/>
              <a:buNone/>
            </a:pPr>
            <a:r>
              <a:rPr lang="en-US" dirty="0"/>
              <a:t>LET’S LEARN ABOUT GOATS</a:t>
            </a:r>
            <a:endParaRPr dirty="0"/>
          </a:p>
        </p:txBody>
      </p:sp>
      <p:sp>
        <p:nvSpPr>
          <p:cNvPr id="365" name="Google Shape;365;p21"/>
          <p:cNvSpPr txBox="1">
            <a:spLocks noGrp="1"/>
          </p:cNvSpPr>
          <p:nvPr>
            <p:ph type="body" idx="1"/>
          </p:nvPr>
        </p:nvSpPr>
        <p:spPr>
          <a:xfrm>
            <a:off x="1058594" y="6172200"/>
            <a:ext cx="7333488" cy="685800"/>
          </a:xfrm>
          <a:prstGeom prst="rect">
            <a:avLst/>
          </a:prstGeom>
          <a:solidFill>
            <a:schemeClr val="accent1">
              <a:alpha val="14901"/>
            </a:schemeClr>
          </a:solidFill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20"/>
              <a:buNone/>
            </a:pPr>
            <a:r>
              <a:rPr lang="en-US"/>
              <a:t>I GOAT THIS -- </a:t>
            </a:r>
            <a:r>
              <a:rPr lang="en-US" u="sng">
                <a:solidFill>
                  <a:schemeClr val="hlink"/>
                </a:solidFill>
                <a:hlinkClick r:id="rId4"/>
              </a:rPr>
              <a:t>https://www.youtube.com/watch?v=BzsNBQBHDzU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20"/>
              <a:buNone/>
            </a:pPr>
            <a:r>
              <a:rPr lang="en-US"/>
              <a:t> 21 min.  (show part)</a:t>
            </a:r>
            <a:endParaRPr/>
          </a:p>
        </p:txBody>
      </p:sp>
      <p:pic>
        <p:nvPicPr>
          <p:cNvPr id="2" name="Online Media 1" title="Elementary Educational Goat Video: &quot;I Goat This&quot;">
            <a:hlinkClick r:id="" action="ppaction://media"/>
            <a:extLst>
              <a:ext uri="{FF2B5EF4-FFF2-40B4-BE49-F238E27FC236}">
                <a16:creationId xmlns:a16="http://schemas.microsoft.com/office/drawing/2014/main" id="{689D9624-3AFF-C7D1-36A2-4BC5D55C429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0" y="846138"/>
            <a:ext cx="9144000" cy="51657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9bc7708cab_0_26"/>
          <p:cNvSpPr txBox="1">
            <a:spLocks noGrp="1"/>
          </p:cNvSpPr>
          <p:nvPr>
            <p:ph type="title"/>
          </p:nvPr>
        </p:nvSpPr>
        <p:spPr>
          <a:xfrm>
            <a:off x="901628" y="121867"/>
            <a:ext cx="6400800" cy="539315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Goats work faithfully</a:t>
            </a:r>
            <a:endParaRPr dirty="0"/>
          </a:p>
        </p:txBody>
      </p:sp>
      <p:sp>
        <p:nvSpPr>
          <p:cNvPr id="372" name="Google Shape;372;g9bc7708cab_0_26"/>
          <p:cNvSpPr txBox="1">
            <a:spLocks noGrp="1"/>
          </p:cNvSpPr>
          <p:nvPr>
            <p:ph type="body" idx="1"/>
          </p:nvPr>
        </p:nvSpPr>
        <p:spPr>
          <a:xfrm>
            <a:off x="1143000" y="5867400"/>
            <a:ext cx="7333500" cy="685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Online Media 1" title="Warning: Goats at Work">
            <a:hlinkClick r:id="" action="ppaction://media"/>
            <a:extLst>
              <a:ext uri="{FF2B5EF4-FFF2-40B4-BE49-F238E27FC236}">
                <a16:creationId xmlns:a16="http://schemas.microsoft.com/office/drawing/2014/main" id="{DC221261-BEFD-2E51-2CED-D35A7F248FC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1044575"/>
            <a:ext cx="9144000" cy="51657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Verve">
  <a:themeElements>
    <a:clrScheme name="Verve">
      <a:dk1>
        <a:srgbClr val="000000"/>
      </a:dk1>
      <a:lt1>
        <a:srgbClr val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810</Words>
  <Application>Microsoft Office PowerPoint</Application>
  <PresentationFormat>On-screen Show (4:3)</PresentationFormat>
  <Paragraphs>124</Paragraphs>
  <Slides>30</Slides>
  <Notes>30</Notes>
  <HiddenSlides>0</HiddenSlides>
  <MMClips>7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Arial</vt:lpstr>
      <vt:lpstr>Verdana</vt:lpstr>
      <vt:lpstr>Noto Sans Symbols</vt:lpstr>
      <vt:lpstr>Century Gothic</vt:lpstr>
      <vt:lpstr>Corbel</vt:lpstr>
      <vt:lpstr>Verve</vt:lpstr>
      <vt:lpstr>When Life Isn’t Fair</vt:lpstr>
      <vt:lpstr>SING A LONG</vt:lpstr>
      <vt:lpstr>SING A LONG</vt:lpstr>
      <vt:lpstr>Sing A Long</vt:lpstr>
      <vt:lpstr>Sing A Long</vt:lpstr>
      <vt:lpstr>PowerPoint Presentation</vt:lpstr>
      <vt:lpstr>Work Faithfully</vt:lpstr>
      <vt:lpstr>Work Faithfully</vt:lpstr>
      <vt:lpstr>Work Faithfully</vt:lpstr>
      <vt:lpstr>We each have work to do.</vt:lpstr>
      <vt:lpstr>GOD WANTS US TO DO  GOOD WORK</vt:lpstr>
      <vt:lpstr>PowerPoint Presentation</vt:lpstr>
      <vt:lpstr>GOD WANTS US TO  DO GOOD WORK</vt:lpstr>
      <vt:lpstr>Jacob also became a daddy!</vt:lpstr>
      <vt:lpstr>Genesis 29:31 – 30:24</vt:lpstr>
      <vt:lpstr>Every child is a gift from God. God loves each and every one of us!</vt:lpstr>
      <vt:lpstr>You are fearfully and wonderfully made.</vt:lpstr>
      <vt:lpstr>Show and Tell</vt:lpstr>
      <vt:lpstr>PowerPoint Presentation</vt:lpstr>
      <vt:lpstr>PowerPoint Presentation</vt:lpstr>
      <vt:lpstr>PowerPoint Presentation</vt:lpstr>
      <vt:lpstr>Sort the goats and sheep</vt:lpstr>
      <vt:lpstr>PowerPoint Presentation</vt:lpstr>
      <vt:lpstr>The sheep and goats had babies.  The flocks and herds grew!</vt:lpstr>
      <vt:lpstr>Genesis 30:25-43</vt:lpstr>
      <vt:lpstr>GOD WANTS US TO DO  GOOD WORK</vt:lpstr>
      <vt:lpstr>Craf Time</vt:lpstr>
      <vt:lpstr>Extra Videos</vt:lpstr>
      <vt:lpstr>LET’S LEARN ABOUT GOATS</vt:lpstr>
      <vt:lpstr>Goats work faithfully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When Life Isn’t Fair</dc:title>
  <dc:creator>Welcome Janelle</dc:creator>
  <cp:lastModifiedBy>Janelle Clendenon</cp:lastModifiedBy>
  <cp:revision>1</cp:revision>
  <dcterms:created xsi:type="dcterms:W3CDTF">2020-10-06T03:53:22Z</dcterms:created>
  <dcterms:modified xsi:type="dcterms:W3CDTF">2024-10-21T04:15:52Z</dcterms:modified>
</cp:coreProperties>
</file>